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144" r:id="rId4"/>
  </p:sldMasterIdLst>
  <p:notesMasterIdLst>
    <p:notesMasterId r:id="rId19"/>
  </p:notesMasterIdLst>
  <p:sldIdLst>
    <p:sldId id="257" r:id="rId5"/>
    <p:sldId id="1568" r:id="rId6"/>
    <p:sldId id="1564" r:id="rId7"/>
    <p:sldId id="1567" r:id="rId8"/>
    <p:sldId id="1566" r:id="rId9"/>
    <p:sldId id="296" r:id="rId10"/>
    <p:sldId id="295" r:id="rId11"/>
    <p:sldId id="297" r:id="rId12"/>
    <p:sldId id="298" r:id="rId13"/>
    <p:sldId id="300" r:id="rId14"/>
    <p:sldId id="299" r:id="rId15"/>
    <p:sldId id="1569" r:id="rId16"/>
    <p:sldId id="281" r:id="rId17"/>
    <p:sldId id="261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hpZ+WSbIOrEQUhAX/WCeK5zM29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847113-798A-6EEA-A210-67C17DDA871F}" v="4" dt="2024-11-21T15:28:09.9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34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hinandan Jain" userId="47000a42-4a64-498b-92b5-14cfe7b66dad" providerId="ADAL" clId="{9DAB6651-B30B-41F8-B16B-BC8DB200A331}"/>
    <pc:docChg chg="custSel modSld">
      <pc:chgData name="Abhinandan Jain" userId="47000a42-4a64-498b-92b5-14cfe7b66dad" providerId="ADAL" clId="{9DAB6651-B30B-41F8-B16B-BC8DB200A331}" dt="2023-08-11T23:41:36.217" v="3" actId="1076"/>
      <pc:docMkLst>
        <pc:docMk/>
      </pc:docMkLst>
      <pc:sldChg chg="modSp">
        <pc:chgData name="Abhinandan Jain" userId="47000a42-4a64-498b-92b5-14cfe7b66dad" providerId="ADAL" clId="{9DAB6651-B30B-41F8-B16B-BC8DB200A331}" dt="2023-08-11T23:41:36.217" v="3" actId="1076"/>
        <pc:sldMkLst>
          <pc:docMk/>
          <pc:sldMk cId="1872333829" sldId="1567"/>
        </pc:sldMkLst>
        <pc:spChg chg="mod">
          <ac:chgData name="Abhinandan Jain" userId="47000a42-4a64-498b-92b5-14cfe7b66dad" providerId="ADAL" clId="{9DAB6651-B30B-41F8-B16B-BC8DB200A331}" dt="2023-08-11T23:41:36.217" v="3" actId="1076"/>
          <ac:spMkLst>
            <pc:docMk/>
            <pc:sldMk cId="1872333829" sldId="1567"/>
            <ac:spMk id="4" creationId="{2376F355-FFCC-E709-F92B-8AC3948D7F28}"/>
          </ac:spMkLst>
        </pc:spChg>
      </pc:sldChg>
    </pc:docChg>
  </pc:docChgLst>
  <pc:docChgLst>
    <pc:chgData name="Abhinandan Jain" userId="47000a42-4a64-498b-92b5-14cfe7b66dad" providerId="ADAL" clId="{3ACAB732-45AB-4CC6-9AEA-BF16402D243F}"/>
    <pc:docChg chg="modSld">
      <pc:chgData name="Abhinandan Jain" userId="47000a42-4a64-498b-92b5-14cfe7b66dad" providerId="ADAL" clId="{3ACAB732-45AB-4CC6-9AEA-BF16402D243F}" dt="2023-07-18T21:05:00.195" v="19"/>
      <pc:docMkLst>
        <pc:docMk/>
      </pc:docMkLst>
      <pc:sldChg chg="modSp">
        <pc:chgData name="Abhinandan Jain" userId="47000a42-4a64-498b-92b5-14cfe7b66dad" providerId="ADAL" clId="{3ACAB732-45AB-4CC6-9AEA-BF16402D243F}" dt="2023-07-18T21:02:59.159" v="15" actId="20577"/>
        <pc:sldMkLst>
          <pc:docMk/>
          <pc:sldMk cId="0" sldId="257"/>
        </pc:sldMkLst>
        <pc:spChg chg="mod">
          <ac:chgData name="Abhinandan Jain" userId="47000a42-4a64-498b-92b5-14cfe7b66dad" providerId="ADAL" clId="{3ACAB732-45AB-4CC6-9AEA-BF16402D243F}" dt="2023-07-18T21:02:59.159" v="15" actId="20577"/>
          <ac:spMkLst>
            <pc:docMk/>
            <pc:sldMk cId="0" sldId="257"/>
            <ac:spMk id="104" creationId="{00000000-0000-0000-0000-000000000000}"/>
          </ac:spMkLst>
        </pc:spChg>
      </pc:sldChg>
      <pc:sldChg chg="setBg">
        <pc:chgData name="Abhinandan Jain" userId="47000a42-4a64-498b-92b5-14cfe7b66dad" providerId="ADAL" clId="{3ACAB732-45AB-4CC6-9AEA-BF16402D243F}" dt="2023-07-18T21:05:00.195" v="19"/>
        <pc:sldMkLst>
          <pc:docMk/>
          <pc:sldMk cId="2579427076" sldId="261"/>
        </pc:sldMkLst>
      </pc:sldChg>
      <pc:sldChg chg="setBg">
        <pc:chgData name="Abhinandan Jain" userId="47000a42-4a64-498b-92b5-14cfe7b66dad" providerId="ADAL" clId="{3ACAB732-45AB-4CC6-9AEA-BF16402D243F}" dt="2023-07-18T21:05:00.195" v="19"/>
        <pc:sldMkLst>
          <pc:docMk/>
          <pc:sldMk cId="1341448006" sldId="281"/>
        </pc:sldMkLst>
      </pc:sldChg>
    </pc:docChg>
  </pc:docChgLst>
  <pc:docChgLst>
    <pc:chgData name="Leake, Carl D (US 347J)" userId="S::carl.leake@jpl.nasa.gov::514d19ed-ac25-4851-8813-e892f9be6a8e" providerId="AD" clId="Web-{185D95E8-F778-6CEC-CB89-A475EEDD0D11}"/>
    <pc:docChg chg="addSld delSld modSld sldOrd addMainMaster">
      <pc:chgData name="Leake, Carl D (US 347J)" userId="S::carl.leake@jpl.nasa.gov::514d19ed-ac25-4851-8813-e892f9be6a8e" providerId="AD" clId="Web-{185D95E8-F778-6CEC-CB89-A475EEDD0D11}" dt="2023-06-12T18:53:21.323" v="391"/>
      <pc:docMkLst>
        <pc:docMk/>
      </pc:docMkLst>
    </pc:docChg>
  </pc:docChgLst>
  <pc:docChgLst>
    <pc:chgData name="Leake, Carl D (US 347J)" userId="S::carl.leake@jpl.nasa.gov::514d19ed-ac25-4851-8813-e892f9be6a8e" providerId="AD" clId="Web-{FBE8A9F9-5F88-4A33-705F-6D836AB9E525}"/>
    <pc:docChg chg="addSld delSld modSld">
      <pc:chgData name="Leake, Carl D (US 347J)" userId="S::carl.leake@jpl.nasa.gov::514d19ed-ac25-4851-8813-e892f9be6a8e" providerId="AD" clId="Web-{FBE8A9F9-5F88-4A33-705F-6D836AB9E525}" dt="2023-07-15T15:17:06.292" v="536" actId="20577"/>
      <pc:docMkLst>
        <pc:docMk/>
      </pc:docMkLst>
    </pc:docChg>
  </pc:docChgLst>
  <pc:docChgLst>
    <pc:chgData name="Leake, Carl D (US 347J)" userId="S::carl.leake@jpl.nasa.gov::514d19ed-ac25-4851-8813-e892f9be6a8e" providerId="AD" clId="Web-{1A5D0368-713F-714D-8613-F14CEC52DC47}"/>
    <pc:docChg chg="modSld">
      <pc:chgData name="Leake, Carl D (US 347J)" userId="S::carl.leake@jpl.nasa.gov::514d19ed-ac25-4851-8813-e892f9be6a8e" providerId="AD" clId="Web-{1A5D0368-713F-714D-8613-F14CEC52DC47}" dt="2023-07-26T22:15:13.712" v="47" actId="20577"/>
      <pc:docMkLst>
        <pc:docMk/>
      </pc:docMkLst>
      <pc:sldChg chg="addSp delSp modSp">
        <pc:chgData name="Leake, Carl D (US 347J)" userId="S::carl.leake@jpl.nasa.gov::514d19ed-ac25-4851-8813-e892f9be6a8e" providerId="AD" clId="Web-{1A5D0368-713F-714D-8613-F14CEC52DC47}" dt="2023-07-26T22:14:03.383" v="26" actId="20577"/>
        <pc:sldMkLst>
          <pc:docMk/>
          <pc:sldMk cId="2490783936" sldId="1564"/>
        </pc:sldMkLst>
        <pc:spChg chg="mod">
          <ac:chgData name="Leake, Carl D (US 347J)" userId="S::carl.leake@jpl.nasa.gov::514d19ed-ac25-4851-8813-e892f9be6a8e" providerId="AD" clId="Web-{1A5D0368-713F-714D-8613-F14CEC52DC47}" dt="2023-07-26T22:12:18.787" v="0" actId="20577"/>
          <ac:spMkLst>
            <pc:docMk/>
            <pc:sldMk cId="2490783936" sldId="1564"/>
            <ac:spMk id="3" creationId="{6A7919A1-4FFD-8036-C079-AF06D3941341}"/>
          </ac:spMkLst>
        </pc:spChg>
        <pc:spChg chg="mod">
          <ac:chgData name="Leake, Carl D (US 347J)" userId="S::carl.leake@jpl.nasa.gov::514d19ed-ac25-4851-8813-e892f9be6a8e" providerId="AD" clId="Web-{1A5D0368-713F-714D-8613-F14CEC52DC47}" dt="2023-07-26T22:13:41.320" v="8" actId="1076"/>
          <ac:spMkLst>
            <pc:docMk/>
            <pc:sldMk cId="2490783936" sldId="1564"/>
            <ac:spMk id="7" creationId="{F3A5E647-F587-4091-982A-4A2FF544CDF4}"/>
          </ac:spMkLst>
        </pc:spChg>
        <pc:spChg chg="del">
          <ac:chgData name="Leake, Carl D (US 347J)" userId="S::carl.leake@jpl.nasa.gov::514d19ed-ac25-4851-8813-e892f9be6a8e" providerId="AD" clId="Web-{1A5D0368-713F-714D-8613-F14CEC52DC47}" dt="2023-07-26T22:12:57.304" v="1"/>
          <ac:spMkLst>
            <pc:docMk/>
            <pc:sldMk cId="2490783936" sldId="1564"/>
            <ac:spMk id="8" creationId="{8FC87765-6338-4533-BB4A-F06C99FBDE7A}"/>
          </ac:spMkLst>
        </pc:spChg>
        <pc:spChg chg="add mod">
          <ac:chgData name="Leake, Carl D (US 347J)" userId="S::carl.leake@jpl.nasa.gov::514d19ed-ac25-4851-8813-e892f9be6a8e" providerId="AD" clId="Web-{1A5D0368-713F-714D-8613-F14CEC52DC47}" dt="2023-07-26T22:14:03.383" v="26" actId="20577"/>
          <ac:spMkLst>
            <pc:docMk/>
            <pc:sldMk cId="2490783936" sldId="1564"/>
            <ac:spMk id="10" creationId="{20C98CA6-CC83-6339-E2F3-33B342EDC898}"/>
          </ac:spMkLst>
        </pc:spChg>
      </pc:sldChg>
    </pc:docChg>
  </pc:docChgLst>
  <pc:docChgLst>
    <pc:chgData name="Leake, Carl D (US 347J)" userId="S::carl.leake@jpl.nasa.gov::514d19ed-ac25-4851-8813-e892f9be6a8e" providerId="AD" clId="Web-{1953E054-339D-8B84-DFD5-C6A4B6C7D821}"/>
    <pc:docChg chg="modSld">
      <pc:chgData name="Leake, Carl D (US 347J)" userId="S::carl.leake@jpl.nasa.gov::514d19ed-ac25-4851-8813-e892f9be6a8e" providerId="AD" clId="Web-{1953E054-339D-8B84-DFD5-C6A4B6C7D821}" dt="2023-08-10T18:16:35.370" v="52"/>
      <pc:docMkLst>
        <pc:docMk/>
      </pc:docMkLst>
      <pc:sldChg chg="addSp delSp modSp mod modShow">
        <pc:chgData name="Leake, Carl D (US 347J)" userId="S::carl.leake@jpl.nasa.gov::514d19ed-ac25-4851-8813-e892f9be6a8e" providerId="AD" clId="Web-{1953E054-339D-8B84-DFD5-C6A4B6C7D821}" dt="2023-08-10T18:16:35.370" v="52"/>
        <pc:sldMkLst>
          <pc:docMk/>
          <pc:sldMk cId="3701974659" sldId="1569"/>
        </pc:sldMkLst>
        <pc:spChg chg="mod">
          <ac:chgData name="Leake, Carl D (US 347J)" userId="S::carl.leake@jpl.nasa.gov::514d19ed-ac25-4851-8813-e892f9be6a8e" providerId="AD" clId="Web-{1953E054-339D-8B84-DFD5-C6A4B6C7D821}" dt="2023-08-10T18:15:19.510" v="19" actId="20577"/>
          <ac:spMkLst>
            <pc:docMk/>
            <pc:sldMk cId="3701974659" sldId="1569"/>
            <ac:spMk id="3" creationId="{C3F1077C-FC4E-6FBF-D5F2-845564266954}"/>
          </ac:spMkLst>
        </pc:spChg>
        <pc:spChg chg="del mod">
          <ac:chgData name="Leake, Carl D (US 347J)" userId="S::carl.leake@jpl.nasa.gov::514d19ed-ac25-4851-8813-e892f9be6a8e" providerId="AD" clId="Web-{1953E054-339D-8B84-DFD5-C6A4B6C7D821}" dt="2023-08-10T18:15:58.151" v="36"/>
          <ac:spMkLst>
            <pc:docMk/>
            <pc:sldMk cId="3701974659" sldId="1569"/>
            <ac:spMk id="5" creationId="{34355A95-0552-2A02-85DA-7F34E9998244}"/>
          </ac:spMkLst>
        </pc:spChg>
        <pc:spChg chg="del mod">
          <ac:chgData name="Leake, Carl D (US 347J)" userId="S::carl.leake@jpl.nasa.gov::514d19ed-ac25-4851-8813-e892f9be6a8e" providerId="AD" clId="Web-{1953E054-339D-8B84-DFD5-C6A4B6C7D821}" dt="2023-08-10T18:15:55.932" v="34"/>
          <ac:spMkLst>
            <pc:docMk/>
            <pc:sldMk cId="3701974659" sldId="1569"/>
            <ac:spMk id="7" creationId="{663E973A-29D9-FB9B-CD1D-80BF55CB0614}"/>
          </ac:spMkLst>
        </pc:spChg>
        <pc:picChg chg="mod">
          <ac:chgData name="Leake, Carl D (US 347J)" userId="S::carl.leake@jpl.nasa.gov::514d19ed-ac25-4851-8813-e892f9be6a8e" providerId="AD" clId="Web-{1953E054-339D-8B84-DFD5-C6A4B6C7D821}" dt="2023-08-10T18:16:16.011" v="45" actId="1076"/>
          <ac:picMkLst>
            <pc:docMk/>
            <pc:sldMk cId="3701974659" sldId="1569"/>
            <ac:picMk id="4" creationId="{E7697CA7-E8AB-23F0-2E5A-4BA0DE676718}"/>
          </ac:picMkLst>
        </pc:picChg>
        <pc:picChg chg="del">
          <ac:chgData name="Leake, Carl D (US 347J)" userId="S::carl.leake@jpl.nasa.gov::514d19ed-ac25-4851-8813-e892f9be6a8e" providerId="AD" clId="Web-{1953E054-339D-8B84-DFD5-C6A4B6C7D821}" dt="2023-08-10T18:10:58.255" v="0"/>
          <ac:picMkLst>
            <pc:docMk/>
            <pc:sldMk cId="3701974659" sldId="1569"/>
            <ac:picMk id="6" creationId="{FC504C07-4711-2D5F-1505-3D62699660D3}"/>
          </ac:picMkLst>
        </pc:picChg>
        <pc:picChg chg="mod">
          <ac:chgData name="Leake, Carl D (US 347J)" userId="S::carl.leake@jpl.nasa.gov::514d19ed-ac25-4851-8813-e892f9be6a8e" providerId="AD" clId="Web-{1953E054-339D-8B84-DFD5-C6A4B6C7D821}" dt="2023-08-10T18:16:09.120" v="42" actId="1076"/>
          <ac:picMkLst>
            <pc:docMk/>
            <pc:sldMk cId="3701974659" sldId="1569"/>
            <ac:picMk id="8" creationId="{7A30A232-9BB0-DCE5-4322-0599EC07C91D}"/>
          </ac:picMkLst>
        </pc:picChg>
        <pc:picChg chg="mod">
          <ac:chgData name="Leake, Carl D (US 347J)" userId="S::carl.leake@jpl.nasa.gov::514d19ed-ac25-4851-8813-e892f9be6a8e" providerId="AD" clId="Web-{1953E054-339D-8B84-DFD5-C6A4B6C7D821}" dt="2023-08-10T18:16:20.823" v="48" actId="1076"/>
          <ac:picMkLst>
            <pc:docMk/>
            <pc:sldMk cId="3701974659" sldId="1569"/>
            <ac:picMk id="9" creationId="{67393671-1EE3-FCAD-347B-3583C612E332}"/>
          </ac:picMkLst>
        </pc:picChg>
        <pc:picChg chg="add mod">
          <ac:chgData name="Leake, Carl D (US 347J)" userId="S::carl.leake@jpl.nasa.gov::514d19ed-ac25-4851-8813-e892f9be6a8e" providerId="AD" clId="Web-{1953E054-339D-8B84-DFD5-C6A4B6C7D821}" dt="2023-08-10T18:11:06.256" v="4" actId="1076"/>
          <ac:picMkLst>
            <pc:docMk/>
            <pc:sldMk cId="3701974659" sldId="1569"/>
            <ac:picMk id="10" creationId="{58AB3531-5B90-813F-31F5-05C1589B227D}"/>
          </ac:picMkLst>
        </pc:picChg>
        <pc:picChg chg="add mod">
          <ac:chgData name="Leake, Carl D (US 347J)" userId="S::carl.leake@jpl.nasa.gov::514d19ed-ac25-4851-8813-e892f9be6a8e" providerId="AD" clId="Web-{1953E054-339D-8B84-DFD5-C6A4B6C7D821}" dt="2023-08-10T18:16:05.214" v="39" actId="1076"/>
          <ac:picMkLst>
            <pc:docMk/>
            <pc:sldMk cId="3701974659" sldId="1569"/>
            <ac:picMk id="11" creationId="{E0326682-15CF-E13A-A60E-FFE802309716}"/>
          </ac:picMkLst>
        </pc:picChg>
        <pc:picChg chg="add mod modCrop">
          <ac:chgData name="Leake, Carl D (US 347J)" userId="S::carl.leake@jpl.nasa.gov::514d19ed-ac25-4851-8813-e892f9be6a8e" providerId="AD" clId="Web-{1953E054-339D-8B84-DFD5-C6A4B6C7D821}" dt="2023-08-10T18:16:24.948" v="51" actId="1076"/>
          <ac:picMkLst>
            <pc:docMk/>
            <pc:sldMk cId="3701974659" sldId="1569"/>
            <ac:picMk id="12" creationId="{F1DFDE24-DF45-4189-6CFD-3525C56598D7}"/>
          </ac:picMkLst>
        </pc:picChg>
      </pc:sldChg>
    </pc:docChg>
  </pc:docChgLst>
  <pc:docChgLst>
    <pc:chgData name="Leake, Carl D (US 347J)" userId="S::carl.leake@jpl.nasa.gov::514d19ed-ac25-4851-8813-e892f9be6a8e" providerId="AD" clId="Web-{AE0D41B6-EDA5-7E88-E885-AF5BCEA8F161}"/>
    <pc:docChg chg="modSld">
      <pc:chgData name="Leake, Carl D (US 347J)" userId="S::carl.leake@jpl.nasa.gov::514d19ed-ac25-4851-8813-e892f9be6a8e" providerId="AD" clId="Web-{AE0D41B6-EDA5-7E88-E885-AF5BCEA8F161}" dt="2023-07-27T18:54:01.991" v="3"/>
      <pc:docMkLst>
        <pc:docMk/>
      </pc:docMkLst>
    </pc:docChg>
  </pc:docChgLst>
  <pc:docChgLst>
    <pc:chgData name="Abhinandan Jain" userId="47000a42-4a64-498b-92b5-14cfe7b66dad" providerId="ADAL" clId="{034B2A97-1240-4B28-96F6-BDD60EA71AC6}"/>
    <pc:docChg chg="addSld modSld">
      <pc:chgData name="Abhinandan Jain" userId="47000a42-4a64-498b-92b5-14cfe7b66dad" providerId="ADAL" clId="{034B2A97-1240-4B28-96F6-BDD60EA71AC6}" dt="2023-07-23T12:07:40.501" v="17" actId="207"/>
      <pc:docMkLst>
        <pc:docMk/>
      </pc:docMkLst>
    </pc:docChg>
  </pc:docChgLst>
  <pc:docChgLst>
    <pc:chgData name="Abhinandan Jain" userId="47000a42-4a64-498b-92b5-14cfe7b66dad" providerId="ADAL" clId="{E583FEA9-57FA-4EC1-8AFF-C168008AC8F7}"/>
    <pc:docChg chg="custSel addSld delSld modSld">
      <pc:chgData name="Abhinandan Jain" userId="47000a42-4a64-498b-92b5-14cfe7b66dad" providerId="ADAL" clId="{E583FEA9-57FA-4EC1-8AFF-C168008AC8F7}" dt="2023-07-23T17:20:53.245" v="1122" actId="6549"/>
      <pc:docMkLst>
        <pc:docMk/>
      </pc:docMkLst>
      <pc:sldChg chg="add">
        <pc:chgData name="Abhinandan Jain" userId="47000a42-4a64-498b-92b5-14cfe7b66dad" providerId="ADAL" clId="{E583FEA9-57FA-4EC1-8AFF-C168008AC8F7}" dt="2023-07-23T17:19:50.817" v="1097"/>
        <pc:sldMkLst>
          <pc:docMk/>
          <pc:sldMk cId="2490783936" sldId="1564"/>
        </pc:sldMkLst>
      </pc:sldChg>
      <pc:sldChg chg="modSp add">
        <pc:chgData name="Abhinandan Jain" userId="47000a42-4a64-498b-92b5-14cfe7b66dad" providerId="ADAL" clId="{E583FEA9-57FA-4EC1-8AFF-C168008AC8F7}" dt="2023-07-23T17:20:53.245" v="1122" actId="6549"/>
        <pc:sldMkLst>
          <pc:docMk/>
          <pc:sldMk cId="475882399" sldId="1566"/>
        </pc:sldMkLst>
        <pc:spChg chg="mod">
          <ac:chgData name="Abhinandan Jain" userId="47000a42-4a64-498b-92b5-14cfe7b66dad" providerId="ADAL" clId="{E583FEA9-57FA-4EC1-8AFF-C168008AC8F7}" dt="2023-07-23T17:20:53.245" v="1122" actId="6549"/>
          <ac:spMkLst>
            <pc:docMk/>
            <pc:sldMk cId="475882399" sldId="1566"/>
            <ac:spMk id="5" creationId="{2A64E25C-78B0-4986-8CE6-EB7722EDB080}"/>
          </ac:spMkLst>
        </pc:spChg>
      </pc:sldChg>
    </pc:docChg>
  </pc:docChgLst>
  <pc:docChgLst>
    <pc:chgData name="Leake, Carl D (US 347J)" userId="514d19ed-ac25-4851-8813-e892f9be6a8e" providerId="ADAL" clId="{5468A56C-2002-471D-96E1-35E3656D1B93}"/>
    <pc:docChg chg="custSel modMainMaster">
      <pc:chgData name="Leake, Carl D (US 347J)" userId="514d19ed-ac25-4851-8813-e892f9be6a8e" providerId="ADAL" clId="{5468A56C-2002-471D-96E1-35E3656D1B93}" dt="2024-11-21T16:22:49.607" v="1" actId="478"/>
      <pc:docMkLst>
        <pc:docMk/>
      </pc:docMkLst>
      <pc:sldMasterChg chg="modSldLayout">
        <pc:chgData name="Leake, Carl D (US 347J)" userId="514d19ed-ac25-4851-8813-e892f9be6a8e" providerId="ADAL" clId="{5468A56C-2002-471D-96E1-35E3656D1B93}" dt="2024-11-21T16:22:49.607" v="1" actId="478"/>
        <pc:sldMasterMkLst>
          <pc:docMk/>
          <pc:sldMasterMk cId="158725003" sldId="2147484144"/>
        </pc:sldMasterMkLst>
        <pc:sldLayoutChg chg="delSp mod">
          <pc:chgData name="Leake, Carl D (US 347J)" userId="514d19ed-ac25-4851-8813-e892f9be6a8e" providerId="ADAL" clId="{5468A56C-2002-471D-96E1-35E3656D1B93}" dt="2024-11-21T16:22:45.844" v="0" actId="478"/>
          <pc:sldLayoutMkLst>
            <pc:docMk/>
            <pc:sldMasterMk cId="158725003" sldId="2147484144"/>
            <pc:sldLayoutMk cId="0" sldId="2147483650"/>
          </pc:sldLayoutMkLst>
          <pc:spChg chg="del">
            <ac:chgData name="Leake, Carl D (US 347J)" userId="514d19ed-ac25-4851-8813-e892f9be6a8e" providerId="ADAL" clId="{5468A56C-2002-471D-96E1-35E3656D1B93}" dt="2024-11-21T16:22:45.844" v="0" actId="478"/>
            <ac:spMkLst>
              <pc:docMk/>
              <pc:sldMasterMk cId="158725003" sldId="2147484144"/>
              <pc:sldLayoutMk cId="0" sldId="2147483650"/>
              <ac:spMk id="3" creationId="{2FF2FA33-65E5-4587-8DA8-ED19EE08E952}"/>
            </ac:spMkLst>
          </pc:spChg>
        </pc:sldLayoutChg>
        <pc:sldLayoutChg chg="delSp mod">
          <pc:chgData name="Leake, Carl D (US 347J)" userId="514d19ed-ac25-4851-8813-e892f9be6a8e" providerId="ADAL" clId="{5468A56C-2002-471D-96E1-35E3656D1B93}" dt="2024-11-21T16:22:49.607" v="1" actId="478"/>
          <pc:sldLayoutMkLst>
            <pc:docMk/>
            <pc:sldMasterMk cId="158725003" sldId="2147484144"/>
            <pc:sldLayoutMk cId="2038675604" sldId="2147484145"/>
          </pc:sldLayoutMkLst>
          <pc:spChg chg="del">
            <ac:chgData name="Leake, Carl D (US 347J)" userId="514d19ed-ac25-4851-8813-e892f9be6a8e" providerId="ADAL" clId="{5468A56C-2002-471D-96E1-35E3656D1B93}" dt="2024-11-21T16:22:49.607" v="1" actId="478"/>
            <ac:spMkLst>
              <pc:docMk/>
              <pc:sldMasterMk cId="158725003" sldId="2147484144"/>
              <pc:sldLayoutMk cId="2038675604" sldId="2147484145"/>
              <ac:spMk id="3" creationId="{2FF2FA33-65E5-4587-8DA8-ED19EE08E952}"/>
            </ac:spMkLst>
          </pc:spChg>
        </pc:sldLayoutChg>
      </pc:sldMasterChg>
    </pc:docChg>
  </pc:docChgLst>
  <pc:docChgLst>
    <pc:chgData name="Leake, Carl D (US 347J)" userId="S::carl.leake@jpl.nasa.gov::514d19ed-ac25-4851-8813-e892f9be6a8e" providerId="AD" clId="Web-{0D416632-C525-D7AC-615C-145E5C4A5E7F}"/>
    <pc:docChg chg="addSld modSld">
      <pc:chgData name="Leake, Carl D (US 347J)" userId="S::carl.leake@jpl.nasa.gov::514d19ed-ac25-4851-8813-e892f9be6a8e" providerId="AD" clId="Web-{0D416632-C525-D7AC-615C-145E5C4A5E7F}" dt="2023-07-13T22:28:13.780" v="120"/>
      <pc:docMkLst>
        <pc:docMk/>
      </pc:docMkLst>
    </pc:docChg>
  </pc:docChgLst>
  <pc:docChgLst>
    <pc:chgData name="Leake, Carl D (US 347J)" userId="S::carl.leake@jpl.nasa.gov::514d19ed-ac25-4851-8813-e892f9be6a8e" providerId="AD" clId="Web-{688CB06D-B310-5D69-D755-8B232EA59575}"/>
    <pc:docChg chg="modSld">
      <pc:chgData name="Leake, Carl D (US 347J)" userId="S::carl.leake@jpl.nasa.gov::514d19ed-ac25-4851-8813-e892f9be6a8e" providerId="AD" clId="Web-{688CB06D-B310-5D69-D755-8B232EA59575}" dt="2023-07-19T23:58:40.701" v="14" actId="20577"/>
      <pc:docMkLst>
        <pc:docMk/>
      </pc:docMkLst>
    </pc:docChg>
  </pc:docChgLst>
  <pc:docChgLst>
    <pc:chgData name="Leake, Carl D (US 347J)" userId="S::carl.leake@jpl.nasa.gov::514d19ed-ac25-4851-8813-e892f9be6a8e" providerId="AD" clId="Web-{E2906ECC-83FA-2E21-91E6-C729B7ADFAAA}"/>
    <pc:docChg chg="delSld modSld">
      <pc:chgData name="Leake, Carl D (US 347J)" userId="S::carl.leake@jpl.nasa.gov::514d19ed-ac25-4851-8813-e892f9be6a8e" providerId="AD" clId="Web-{E2906ECC-83FA-2E21-91E6-C729B7ADFAAA}" dt="2023-08-07T17:55:30.781" v="11"/>
      <pc:docMkLst>
        <pc:docMk/>
      </pc:docMkLst>
      <pc:sldChg chg="addSp modSp">
        <pc:chgData name="Leake, Carl D (US 347J)" userId="S::carl.leake@jpl.nasa.gov::514d19ed-ac25-4851-8813-e892f9be6a8e" providerId="AD" clId="Web-{E2906ECC-83FA-2E21-91E6-C729B7ADFAAA}" dt="2023-08-07T17:55:00.874" v="10" actId="1076"/>
        <pc:sldMkLst>
          <pc:docMk/>
          <pc:sldMk cId="3701974659" sldId="1569"/>
        </pc:sldMkLst>
        <pc:spChg chg="mod">
          <ac:chgData name="Leake, Carl D (US 347J)" userId="S::carl.leake@jpl.nasa.gov::514d19ed-ac25-4851-8813-e892f9be6a8e" providerId="AD" clId="Web-{E2906ECC-83FA-2E21-91E6-C729B7ADFAAA}" dt="2023-08-07T17:52:58.747" v="5" actId="1076"/>
          <ac:spMkLst>
            <pc:docMk/>
            <pc:sldMk cId="3701974659" sldId="1569"/>
            <ac:spMk id="5" creationId="{34355A95-0552-2A02-85DA-7F34E9998244}"/>
          </ac:spMkLst>
        </pc:spChg>
        <pc:spChg chg="mod">
          <ac:chgData name="Leake, Carl D (US 347J)" userId="S::carl.leake@jpl.nasa.gov::514d19ed-ac25-4851-8813-e892f9be6a8e" providerId="AD" clId="Web-{E2906ECC-83FA-2E21-91E6-C729B7ADFAAA}" dt="2023-08-07T17:52:59.997" v="6" actId="1076"/>
          <ac:spMkLst>
            <pc:docMk/>
            <pc:sldMk cId="3701974659" sldId="1569"/>
            <ac:spMk id="7" creationId="{663E973A-29D9-FB9B-CD1D-80BF55CB0614}"/>
          </ac:spMkLst>
        </pc:spChg>
        <pc:picChg chg="add mod">
          <ac:chgData name="Leake, Carl D (US 347J)" userId="S::carl.leake@jpl.nasa.gov::514d19ed-ac25-4851-8813-e892f9be6a8e" providerId="AD" clId="Web-{E2906ECC-83FA-2E21-91E6-C729B7ADFAAA}" dt="2023-08-07T17:53:01.138" v="7" actId="1076"/>
          <ac:picMkLst>
            <pc:docMk/>
            <pc:sldMk cId="3701974659" sldId="1569"/>
            <ac:picMk id="6" creationId="{FC504C07-4711-2D5F-1505-3D62699660D3}"/>
          </ac:picMkLst>
        </pc:picChg>
        <pc:picChg chg="add mod">
          <ac:chgData name="Leake, Carl D (US 347J)" userId="S::carl.leake@jpl.nasa.gov::514d19ed-ac25-4851-8813-e892f9be6a8e" providerId="AD" clId="Web-{E2906ECC-83FA-2E21-91E6-C729B7ADFAAA}" dt="2023-08-07T17:55:00.874" v="10" actId="1076"/>
          <ac:picMkLst>
            <pc:docMk/>
            <pc:sldMk cId="3701974659" sldId="1569"/>
            <ac:picMk id="8" creationId="{7A30A232-9BB0-DCE5-4322-0599EC07C91D}"/>
          </ac:picMkLst>
        </pc:picChg>
      </pc:sldChg>
    </pc:docChg>
  </pc:docChgLst>
  <pc:docChgLst>
    <pc:chgData name="Leake, Carl D (US 347J)" userId="S::carl.leake@jpl.nasa.gov::514d19ed-ac25-4851-8813-e892f9be6a8e" providerId="AD" clId="Web-{2ADF7A48-77EA-139A-5EA5-82F2CC16AAA7}"/>
    <pc:docChg chg="addSld modSld">
      <pc:chgData name="Leake, Carl D (US 347J)" userId="S::carl.leake@jpl.nasa.gov::514d19ed-ac25-4851-8813-e892f9be6a8e" providerId="AD" clId="Web-{2ADF7A48-77EA-139A-5EA5-82F2CC16AAA7}" dt="2023-07-31T15:01:27.501" v="13" actId="20577"/>
      <pc:docMkLst>
        <pc:docMk/>
      </pc:docMkLst>
      <pc:sldChg chg="modSp add">
        <pc:chgData name="Leake, Carl D (US 347J)" userId="S::carl.leake@jpl.nasa.gov::514d19ed-ac25-4851-8813-e892f9be6a8e" providerId="AD" clId="Web-{2ADF7A48-77EA-139A-5EA5-82F2CC16AAA7}" dt="2023-07-31T15:01:27.501" v="13" actId="20577"/>
        <pc:sldMkLst>
          <pc:docMk/>
          <pc:sldMk cId="3891149026" sldId="1568"/>
        </pc:sldMkLst>
        <pc:spChg chg="mod">
          <ac:chgData name="Leake, Carl D (US 347J)" userId="S::carl.leake@jpl.nasa.gov::514d19ed-ac25-4851-8813-e892f9be6a8e" providerId="AD" clId="Web-{2ADF7A48-77EA-139A-5EA5-82F2CC16AAA7}" dt="2023-07-31T15:01:27.501" v="13" actId="20577"/>
          <ac:spMkLst>
            <pc:docMk/>
            <pc:sldMk cId="3891149026" sldId="1568"/>
            <ac:spMk id="4" creationId="{0E2D8AFC-D863-0AE7-1AF6-247EF0FB26AC}"/>
          </ac:spMkLst>
        </pc:spChg>
      </pc:sldChg>
    </pc:docChg>
  </pc:docChgLst>
  <pc:docChgLst>
    <pc:chgData name="Leake, Carl D (US 347J)" userId="S::carl.leake@jpl.nasa.gov::514d19ed-ac25-4851-8813-e892f9be6a8e" providerId="AD" clId="Web-{B43B7DE3-EDC4-0C57-5B5A-C6A55EE99E7D}"/>
    <pc:docChg chg="modSld">
      <pc:chgData name="Leake, Carl D (US 347J)" userId="S::carl.leake@jpl.nasa.gov::514d19ed-ac25-4851-8813-e892f9be6a8e" providerId="AD" clId="Web-{B43B7DE3-EDC4-0C57-5B5A-C6A55EE99E7D}" dt="2023-07-31T23:27:38.082" v="14" actId="1076"/>
      <pc:docMkLst>
        <pc:docMk/>
      </pc:docMkLst>
      <pc:sldChg chg="addSp delSp modSp">
        <pc:chgData name="Leake, Carl D (US 347J)" userId="S::carl.leake@jpl.nasa.gov::514d19ed-ac25-4851-8813-e892f9be6a8e" providerId="AD" clId="Web-{B43B7DE3-EDC4-0C57-5B5A-C6A55EE99E7D}" dt="2023-07-31T23:27:38.082" v="14" actId="1076"/>
        <pc:sldMkLst>
          <pc:docMk/>
          <pc:sldMk cId="2490783936" sldId="1564"/>
        </pc:sldMkLst>
        <pc:spChg chg="mod">
          <ac:chgData name="Leake, Carl D (US 347J)" userId="S::carl.leake@jpl.nasa.gov::514d19ed-ac25-4851-8813-e892f9be6a8e" providerId="AD" clId="Web-{B43B7DE3-EDC4-0C57-5B5A-C6A55EE99E7D}" dt="2023-07-31T23:27:17.707" v="11" actId="1076"/>
          <ac:spMkLst>
            <pc:docMk/>
            <pc:sldMk cId="2490783936" sldId="1564"/>
            <ac:spMk id="5" creationId="{A1EA3540-7616-4D60-B36F-5A3DAF85A68E}"/>
          </ac:spMkLst>
        </pc:spChg>
        <pc:spChg chg="del">
          <ac:chgData name="Leake, Carl D (US 347J)" userId="S::carl.leake@jpl.nasa.gov::514d19ed-ac25-4851-8813-e892f9be6a8e" providerId="AD" clId="Web-{B43B7DE3-EDC4-0C57-5B5A-C6A55EE99E7D}" dt="2023-07-31T23:27:10.676" v="10"/>
          <ac:spMkLst>
            <pc:docMk/>
            <pc:sldMk cId="2490783936" sldId="1564"/>
            <ac:spMk id="7" creationId="{F3A5E647-F587-4091-982A-4A2FF544CDF4}"/>
          </ac:spMkLst>
        </pc:spChg>
        <pc:spChg chg="del">
          <ac:chgData name="Leake, Carl D (US 347J)" userId="S::carl.leake@jpl.nasa.gov::514d19ed-ac25-4851-8813-e892f9be6a8e" providerId="AD" clId="Web-{B43B7DE3-EDC4-0C57-5B5A-C6A55EE99E7D}" dt="2023-07-31T23:27:23.738" v="13"/>
          <ac:spMkLst>
            <pc:docMk/>
            <pc:sldMk cId="2490783936" sldId="1564"/>
            <ac:spMk id="10" creationId="{20C98CA6-CC83-6339-E2F3-33B342EDC898}"/>
          </ac:spMkLst>
        </pc:spChg>
        <pc:grpChg chg="add mod">
          <ac:chgData name="Leake, Carl D (US 347J)" userId="S::carl.leake@jpl.nasa.gov::514d19ed-ac25-4851-8813-e892f9be6a8e" providerId="AD" clId="Web-{B43B7DE3-EDC4-0C57-5B5A-C6A55EE99E7D}" dt="2023-07-31T23:27:38.082" v="14" actId="1076"/>
          <ac:grpSpMkLst>
            <pc:docMk/>
            <pc:sldMk cId="2490783936" sldId="1564"/>
            <ac:grpSpMk id="9" creationId="{4AEF4AE0-39E3-CB4C-C3CD-5E64846CF463}"/>
          </ac:grpSpMkLst>
        </pc:grpChg>
        <pc:picChg chg="del">
          <ac:chgData name="Leake, Carl D (US 347J)" userId="S::carl.leake@jpl.nasa.gov::514d19ed-ac25-4851-8813-e892f9be6a8e" providerId="AD" clId="Web-{B43B7DE3-EDC4-0C57-5B5A-C6A55EE99E7D}" dt="2023-07-31T23:26:43.847" v="0"/>
          <ac:picMkLst>
            <pc:docMk/>
            <pc:sldMk cId="2490783936" sldId="1564"/>
            <ac:picMk id="6" creationId="{CC83136A-3377-E716-50CA-60D2299F7D05}"/>
          </ac:picMkLst>
        </pc:picChg>
        <pc:picChg chg="add mod ord">
          <ac:chgData name="Leake, Carl D (US 347J)" userId="S::carl.leake@jpl.nasa.gov::514d19ed-ac25-4851-8813-e892f9be6a8e" providerId="AD" clId="Web-{B43B7DE3-EDC4-0C57-5B5A-C6A55EE99E7D}" dt="2023-07-31T23:27:08.644" v="9"/>
          <ac:picMkLst>
            <pc:docMk/>
            <pc:sldMk cId="2490783936" sldId="1564"/>
            <ac:picMk id="8" creationId="{D4AC71C1-CE9C-2A78-EDF1-EBCEDCCB48BB}"/>
          </ac:picMkLst>
        </pc:picChg>
      </pc:sldChg>
    </pc:docChg>
  </pc:docChgLst>
  <pc:docChgLst>
    <pc:chgData name="Leake, Carl D (US 347J)" userId="S::carl.leake@jpl.nasa.gov::514d19ed-ac25-4851-8813-e892f9be6a8e" providerId="AD" clId="Web-{0E24C521-A0D7-D8A5-0432-CD0A4D21BC3B}"/>
    <pc:docChg chg="modSld">
      <pc:chgData name="Leake, Carl D (US 347J)" userId="S::carl.leake@jpl.nasa.gov::514d19ed-ac25-4851-8813-e892f9be6a8e" providerId="AD" clId="Web-{0E24C521-A0D7-D8A5-0432-CD0A4D21BC3B}" dt="2023-07-31T22:52:10.012" v="0" actId="20577"/>
      <pc:docMkLst>
        <pc:docMk/>
      </pc:docMkLst>
      <pc:sldChg chg="modSp">
        <pc:chgData name="Leake, Carl D (US 347J)" userId="S::carl.leake@jpl.nasa.gov::514d19ed-ac25-4851-8813-e892f9be6a8e" providerId="AD" clId="Web-{0E24C521-A0D7-D8A5-0432-CD0A4D21BC3B}" dt="2023-07-31T22:52:10.012" v="0" actId="20577"/>
        <pc:sldMkLst>
          <pc:docMk/>
          <pc:sldMk cId="2490783936" sldId="1564"/>
        </pc:sldMkLst>
        <pc:spChg chg="mod">
          <ac:chgData name="Leake, Carl D (US 347J)" userId="S::carl.leake@jpl.nasa.gov::514d19ed-ac25-4851-8813-e892f9be6a8e" providerId="AD" clId="Web-{0E24C521-A0D7-D8A5-0432-CD0A4D21BC3B}" dt="2023-07-31T22:52:10.012" v="0" actId="20577"/>
          <ac:spMkLst>
            <pc:docMk/>
            <pc:sldMk cId="2490783936" sldId="1564"/>
            <ac:spMk id="10" creationId="{20C98CA6-CC83-6339-E2F3-33B342EDC898}"/>
          </ac:spMkLst>
        </pc:spChg>
      </pc:sldChg>
    </pc:docChg>
  </pc:docChgLst>
  <pc:docChgLst>
    <pc:chgData name="Leake, Carl D (US 347J)" userId="S::carl.leake@jpl.nasa.gov::514d19ed-ac25-4851-8813-e892f9be6a8e" providerId="AD" clId="Web-{BDC84BA7-5AF8-F924-E6AD-9CE3CA6DA7C6}"/>
    <pc:docChg chg="addSld delSld modSld sldOrd">
      <pc:chgData name="Leake, Carl D (US 347J)" userId="S::carl.leake@jpl.nasa.gov::514d19ed-ac25-4851-8813-e892f9be6a8e" providerId="AD" clId="Web-{BDC84BA7-5AF8-F924-E6AD-9CE3CA6DA7C6}" dt="2023-07-14T15:32:28.779" v="222" actId="20577"/>
      <pc:docMkLst>
        <pc:docMk/>
      </pc:docMkLst>
      <pc:sldChg chg="mod setBg">
        <pc:chgData name="Leake, Carl D (US 347J)" userId="S::carl.leake@jpl.nasa.gov::514d19ed-ac25-4851-8813-e892f9be6a8e" providerId="AD" clId="Web-{BDC84BA7-5AF8-F924-E6AD-9CE3CA6DA7C6}" dt="2023-07-14T15:24:26.286" v="1"/>
        <pc:sldMkLst>
          <pc:docMk/>
          <pc:sldMk cId="2579427076" sldId="261"/>
        </pc:sldMkLst>
      </pc:sldChg>
      <pc:sldChg chg="mod setBg">
        <pc:chgData name="Leake, Carl D (US 347J)" userId="S::carl.leake@jpl.nasa.gov::514d19ed-ac25-4851-8813-e892f9be6a8e" providerId="AD" clId="Web-{BDC84BA7-5AF8-F924-E6AD-9CE3CA6DA7C6}" dt="2023-07-14T15:24:26.224" v="0"/>
        <pc:sldMkLst>
          <pc:docMk/>
          <pc:sldMk cId="1341448006" sldId="281"/>
        </pc:sldMkLst>
      </pc:sldChg>
    </pc:docChg>
  </pc:docChgLst>
  <pc:docChgLst>
    <pc:chgData name="Jain, Abhinandan (US 3471)" userId="S::jain@jpl.nasa.gov::47000a42-4a64-498b-92b5-14cfe7b66dad" providerId="AD" clId="Web-{68064AED-1380-ED25-5641-37BC50C0252E}"/>
    <pc:docChg chg="modSld">
      <pc:chgData name="Jain, Abhinandan (US 3471)" userId="S::jain@jpl.nasa.gov::47000a42-4a64-498b-92b5-14cfe7b66dad" providerId="AD" clId="Web-{68064AED-1380-ED25-5641-37BC50C0252E}" dt="2023-07-23T08:50:17.450" v="10" actId="20577"/>
      <pc:docMkLst>
        <pc:docMk/>
      </pc:docMkLst>
      <pc:sldChg chg="addSp delSp modSp">
        <pc:chgData name="Jain, Abhinandan (US 3471)" userId="S::jain@jpl.nasa.gov::47000a42-4a64-498b-92b5-14cfe7b66dad" providerId="AD" clId="Web-{68064AED-1380-ED25-5641-37BC50C0252E}" dt="2023-07-23T08:50:17.450" v="10" actId="20577"/>
        <pc:sldMkLst>
          <pc:docMk/>
          <pc:sldMk cId="0" sldId="257"/>
        </pc:sldMkLst>
        <pc:spChg chg="add mod">
          <ac:chgData name="Jain, Abhinandan (US 3471)" userId="S::jain@jpl.nasa.gov::47000a42-4a64-498b-92b5-14cfe7b66dad" providerId="AD" clId="Web-{68064AED-1380-ED25-5641-37BC50C0252E}" dt="2023-07-23T08:50:05.074" v="6" actId="1076"/>
          <ac:spMkLst>
            <pc:docMk/>
            <pc:sldMk cId="0" sldId="257"/>
            <ac:spMk id="2" creationId="{89BA7F33-3414-A1E5-2DB1-AC3A0C00F5BB}"/>
          </ac:spMkLst>
        </pc:spChg>
        <pc:spChg chg="add del">
          <ac:chgData name="Jain, Abhinandan (US 3471)" userId="S::jain@jpl.nasa.gov::47000a42-4a64-498b-92b5-14cfe7b66dad" providerId="AD" clId="Web-{68064AED-1380-ED25-5641-37BC50C0252E}" dt="2023-07-23T08:50:00.418" v="5"/>
          <ac:spMkLst>
            <pc:docMk/>
            <pc:sldMk cId="0" sldId="257"/>
            <ac:spMk id="3" creationId="{89BA7F33-3414-A1E5-2DB1-AC3A0C00F5BB}"/>
          </ac:spMkLst>
        </pc:spChg>
        <pc:spChg chg="mod">
          <ac:chgData name="Jain, Abhinandan (US 3471)" userId="S::jain@jpl.nasa.gov::47000a42-4a64-498b-92b5-14cfe7b66dad" providerId="AD" clId="Web-{68064AED-1380-ED25-5641-37BC50C0252E}" dt="2023-07-23T08:50:17.450" v="10" actId="20577"/>
          <ac:spMkLst>
            <pc:docMk/>
            <pc:sldMk cId="0" sldId="257"/>
            <ac:spMk id="104" creationId="{00000000-0000-0000-0000-000000000000}"/>
          </ac:spMkLst>
        </pc:spChg>
      </pc:sldChg>
    </pc:docChg>
  </pc:docChgLst>
  <pc:docChgLst>
    <pc:chgData name="Leake, Carl D (US 347J)" userId="S::carl.leake@jpl.nasa.gov::514d19ed-ac25-4851-8813-e892f9be6a8e" providerId="AD" clId="Web-{1125B8AF-4CBC-5D3D-60C8-260BAE9B137C}"/>
    <pc:docChg chg="addSld delSld modSld">
      <pc:chgData name="Leake, Carl D (US 347J)" userId="S::carl.leake@jpl.nasa.gov::514d19ed-ac25-4851-8813-e892f9be6a8e" providerId="AD" clId="Web-{1125B8AF-4CBC-5D3D-60C8-260BAE9B137C}" dt="2023-07-27T21:15:22.003" v="147"/>
      <pc:docMkLst>
        <pc:docMk/>
      </pc:docMkLst>
      <pc:sldChg chg="modSp">
        <pc:chgData name="Leake, Carl D (US 347J)" userId="S::carl.leake@jpl.nasa.gov::514d19ed-ac25-4851-8813-e892f9be6a8e" providerId="AD" clId="Web-{1125B8AF-4CBC-5D3D-60C8-260BAE9B137C}" dt="2023-07-27T18:55:30.623" v="40" actId="20577"/>
        <pc:sldMkLst>
          <pc:docMk/>
          <pc:sldMk cId="0" sldId="257"/>
        </pc:sldMkLst>
        <pc:spChg chg="mod">
          <ac:chgData name="Leake, Carl D (US 347J)" userId="S::carl.leake@jpl.nasa.gov::514d19ed-ac25-4851-8813-e892f9be6a8e" providerId="AD" clId="Web-{1125B8AF-4CBC-5D3D-60C8-260BAE9B137C}" dt="2023-07-27T18:55:30.623" v="40" actId="20577"/>
          <ac:spMkLst>
            <pc:docMk/>
            <pc:sldMk cId="0" sldId="257"/>
            <ac:spMk id="104" creationId="{00000000-0000-0000-0000-000000000000}"/>
          </ac:spMkLst>
        </pc:spChg>
      </pc:sldChg>
      <pc:sldChg chg="modSp">
        <pc:chgData name="Leake, Carl D (US 347J)" userId="S::carl.leake@jpl.nasa.gov::514d19ed-ac25-4851-8813-e892f9be6a8e" providerId="AD" clId="Web-{1125B8AF-4CBC-5D3D-60C8-260BAE9B137C}" dt="2023-07-27T20:31:14.337" v="41" actId="20577"/>
        <pc:sldMkLst>
          <pc:docMk/>
          <pc:sldMk cId="2490783936" sldId="1564"/>
        </pc:sldMkLst>
        <pc:spChg chg="mod">
          <ac:chgData name="Leake, Carl D (US 347J)" userId="S::carl.leake@jpl.nasa.gov::514d19ed-ac25-4851-8813-e892f9be6a8e" providerId="AD" clId="Web-{1125B8AF-4CBC-5D3D-60C8-260BAE9B137C}" dt="2023-07-27T20:31:14.337" v="41" actId="20577"/>
          <ac:spMkLst>
            <pc:docMk/>
            <pc:sldMk cId="2490783936" sldId="1564"/>
            <ac:spMk id="3" creationId="{6A7919A1-4FFD-8036-C079-AF06D3941341}"/>
          </ac:spMkLst>
        </pc:spChg>
      </pc:sldChg>
      <pc:sldChg chg="delSp modSp">
        <pc:chgData name="Leake, Carl D (US 347J)" userId="S::carl.leake@jpl.nasa.gov::514d19ed-ac25-4851-8813-e892f9be6a8e" providerId="AD" clId="Web-{1125B8AF-4CBC-5D3D-60C8-260BAE9B137C}" dt="2023-07-27T21:15:22.003" v="147"/>
        <pc:sldMkLst>
          <pc:docMk/>
          <pc:sldMk cId="475882399" sldId="1566"/>
        </pc:sldMkLst>
        <pc:spChg chg="mod">
          <ac:chgData name="Leake, Carl D (US 347J)" userId="S::carl.leake@jpl.nasa.gov::514d19ed-ac25-4851-8813-e892f9be6a8e" providerId="AD" clId="Web-{1125B8AF-4CBC-5D3D-60C8-260BAE9B137C}" dt="2023-07-27T21:15:17.644" v="146" actId="20577"/>
          <ac:spMkLst>
            <pc:docMk/>
            <pc:sldMk cId="475882399" sldId="1566"/>
            <ac:spMk id="3" creationId="{0B09106A-DC0E-4794-8473-5259A3574B62}"/>
          </ac:spMkLst>
        </pc:spChg>
        <pc:spChg chg="mod">
          <ac:chgData name="Leake, Carl D (US 347J)" userId="S::carl.leake@jpl.nasa.gov::514d19ed-ac25-4851-8813-e892f9be6a8e" providerId="AD" clId="Web-{1125B8AF-4CBC-5D3D-60C8-260BAE9B137C}" dt="2023-07-27T21:01:31.817" v="71" actId="20577"/>
          <ac:spMkLst>
            <pc:docMk/>
            <pc:sldMk cId="475882399" sldId="1566"/>
            <ac:spMk id="4" creationId="{B1AF7CBB-57DD-4BFF-A561-0868F3C23345}"/>
          </ac:spMkLst>
        </pc:spChg>
        <pc:spChg chg="del">
          <ac:chgData name="Leake, Carl D (US 347J)" userId="S::carl.leake@jpl.nasa.gov::514d19ed-ac25-4851-8813-e892f9be6a8e" providerId="AD" clId="Web-{1125B8AF-4CBC-5D3D-60C8-260BAE9B137C}" dt="2023-07-27T21:15:22.003" v="147"/>
          <ac:spMkLst>
            <pc:docMk/>
            <pc:sldMk cId="475882399" sldId="1566"/>
            <ac:spMk id="5" creationId="{2A64E25C-78B0-4986-8CE6-EB7722EDB080}"/>
          </ac:spMkLst>
        </pc:spChg>
      </pc:sldChg>
      <pc:sldChg chg="addSp delSp modSp new">
        <pc:chgData name="Leake, Carl D (US 347J)" userId="S::carl.leake@jpl.nasa.gov::514d19ed-ac25-4851-8813-e892f9be6a8e" providerId="AD" clId="Web-{1125B8AF-4CBC-5D3D-60C8-260BAE9B137C}" dt="2023-07-27T21:14:57.753" v="137"/>
        <pc:sldMkLst>
          <pc:docMk/>
          <pc:sldMk cId="1872333829" sldId="1567"/>
        </pc:sldMkLst>
        <pc:spChg chg="mod">
          <ac:chgData name="Leake, Carl D (US 347J)" userId="S::carl.leake@jpl.nasa.gov::514d19ed-ac25-4851-8813-e892f9be6a8e" providerId="AD" clId="Web-{1125B8AF-4CBC-5D3D-60C8-260BAE9B137C}" dt="2023-07-27T20:31:42.697" v="44" actId="20577"/>
          <ac:spMkLst>
            <pc:docMk/>
            <pc:sldMk cId="1872333829" sldId="1567"/>
            <ac:spMk id="3" creationId="{24F410D4-8216-4967-A686-E328CF19B901}"/>
          </ac:spMkLst>
        </pc:spChg>
        <pc:spChg chg="mod">
          <ac:chgData name="Leake, Carl D (US 347J)" userId="S::carl.leake@jpl.nasa.gov::514d19ed-ac25-4851-8813-e892f9be6a8e" providerId="AD" clId="Web-{1125B8AF-4CBC-5D3D-60C8-260BAE9B137C}" dt="2023-07-27T21:14:55.534" v="136" actId="20577"/>
          <ac:spMkLst>
            <pc:docMk/>
            <pc:sldMk cId="1872333829" sldId="1567"/>
            <ac:spMk id="4" creationId="{2376F355-FFCC-E709-F92B-8AC3948D7F28}"/>
          </ac:spMkLst>
        </pc:spChg>
        <pc:spChg chg="add del mod">
          <ac:chgData name="Leake, Carl D (US 347J)" userId="S::carl.leake@jpl.nasa.gov::514d19ed-ac25-4851-8813-e892f9be6a8e" providerId="AD" clId="Web-{1125B8AF-4CBC-5D3D-60C8-260BAE9B137C}" dt="2023-07-27T21:14:57.753" v="137"/>
          <ac:spMkLst>
            <pc:docMk/>
            <pc:sldMk cId="1872333829" sldId="1567"/>
            <ac:spMk id="5" creationId="{7D5FEA0A-0B5F-C41D-47F8-E5018535C7A0}"/>
          </ac:spMkLst>
        </pc:spChg>
      </pc:sldChg>
    </pc:docChg>
  </pc:docChgLst>
  <pc:docChgLst>
    <pc:chgData name="Jain, Abhinandan (US 3471)" userId="S::jain@jpl.nasa.gov::47000a42-4a64-498b-92b5-14cfe7b66dad" providerId="AD" clId="Web-{8FC466D8-AE11-1076-E7D0-881FA5389EFA}"/>
    <pc:docChg chg="modSld">
      <pc:chgData name="Jain, Abhinandan (US 3471)" userId="S::jain@jpl.nasa.gov::47000a42-4a64-498b-92b5-14cfe7b66dad" providerId="AD" clId="Web-{8FC466D8-AE11-1076-E7D0-881FA5389EFA}" dt="2023-08-04T07:03:09.297" v="0" actId="14100"/>
      <pc:docMkLst>
        <pc:docMk/>
      </pc:docMkLst>
      <pc:sldChg chg="modSp">
        <pc:chgData name="Jain, Abhinandan (US 3471)" userId="S::jain@jpl.nasa.gov::47000a42-4a64-498b-92b5-14cfe7b66dad" providerId="AD" clId="Web-{8FC466D8-AE11-1076-E7D0-881FA5389EFA}" dt="2023-08-04T07:03:09.297" v="0" actId="14100"/>
        <pc:sldMkLst>
          <pc:docMk/>
          <pc:sldMk cId="475882399" sldId="1566"/>
        </pc:sldMkLst>
        <pc:spChg chg="mod">
          <ac:chgData name="Jain, Abhinandan (US 3471)" userId="S::jain@jpl.nasa.gov::47000a42-4a64-498b-92b5-14cfe7b66dad" providerId="AD" clId="Web-{8FC466D8-AE11-1076-E7D0-881FA5389EFA}" dt="2023-08-04T07:03:09.297" v="0" actId="14100"/>
          <ac:spMkLst>
            <pc:docMk/>
            <pc:sldMk cId="475882399" sldId="1566"/>
            <ac:spMk id="4" creationId="{B1AF7CBB-57DD-4BFF-A561-0868F3C23345}"/>
          </ac:spMkLst>
        </pc:spChg>
      </pc:sldChg>
    </pc:docChg>
  </pc:docChgLst>
  <pc:docChgLst>
    <pc:chgData name="Elmquist, Asher (US 347J)" userId="S::asher.elmquist@jpl.nasa.gov::c43b51c1-8673-421c-ad65-63a1e47c685f" providerId="AD" clId="Web-{8A1C23AF-ECAD-7BF2-5F5A-D17E359812FB}"/>
    <pc:docChg chg="addSld delSld modSld">
      <pc:chgData name="Elmquist, Asher (US 347J)" userId="S::asher.elmquist@jpl.nasa.gov::c43b51c1-8673-421c-ad65-63a1e47c685f" providerId="AD" clId="Web-{8A1C23AF-ECAD-7BF2-5F5A-D17E359812FB}" dt="2023-08-01T13:24:01.327" v="3"/>
      <pc:docMkLst>
        <pc:docMk/>
      </pc:docMkLst>
      <pc:sldChg chg="delSp modSp mod modClrScheme chgLayout">
        <pc:chgData name="Elmquist, Asher (US 347J)" userId="S::asher.elmquist@jpl.nasa.gov::c43b51c1-8673-421c-ad65-63a1e47c685f" providerId="AD" clId="Web-{8A1C23AF-ECAD-7BF2-5F5A-D17E359812FB}" dt="2023-08-01T13:23:59.312" v="2"/>
        <pc:sldMkLst>
          <pc:docMk/>
          <pc:sldMk cId="0" sldId="257"/>
        </pc:sldMkLst>
        <pc:spChg chg="mod ord">
          <ac:chgData name="Elmquist, Asher (US 347J)" userId="S::asher.elmquist@jpl.nasa.gov::c43b51c1-8673-421c-ad65-63a1e47c685f" providerId="AD" clId="Web-{8A1C23AF-ECAD-7BF2-5F5A-D17E359812FB}" dt="2023-08-01T13:23:55.624" v="1"/>
          <ac:spMkLst>
            <pc:docMk/>
            <pc:sldMk cId="0" sldId="257"/>
            <ac:spMk id="104" creationId="{00000000-0000-0000-0000-000000000000}"/>
          </ac:spMkLst>
        </pc:spChg>
        <pc:spChg chg="del mod ord">
          <ac:chgData name="Elmquist, Asher (US 347J)" userId="S::asher.elmquist@jpl.nasa.gov::c43b51c1-8673-421c-ad65-63a1e47c685f" providerId="AD" clId="Web-{8A1C23AF-ECAD-7BF2-5F5A-D17E359812FB}" dt="2023-08-01T13:23:59.312" v="2"/>
          <ac:spMkLst>
            <pc:docMk/>
            <pc:sldMk cId="0" sldId="257"/>
            <ac:spMk id="105" creationId="{00000000-0000-0000-0000-000000000000}"/>
          </ac:spMkLst>
        </pc:spChg>
      </pc:sldChg>
      <pc:sldMasterChg chg="addSldLayout">
        <pc:chgData name="Elmquist, Asher (US 347J)" userId="S::asher.elmquist@jpl.nasa.gov::c43b51c1-8673-421c-ad65-63a1e47c685f" providerId="AD" clId="Web-{8A1C23AF-ECAD-7BF2-5F5A-D17E359812FB}" dt="2023-08-01T13:23:00.858" v="0"/>
        <pc:sldMasterMkLst>
          <pc:docMk/>
          <pc:sldMasterMk cId="158725003" sldId="2147484144"/>
        </pc:sldMasterMkLst>
        <pc:sldLayoutChg chg="add">
          <pc:chgData name="Elmquist, Asher (US 347J)" userId="S::asher.elmquist@jpl.nasa.gov::c43b51c1-8673-421c-ad65-63a1e47c685f" providerId="AD" clId="Web-{8A1C23AF-ECAD-7BF2-5F5A-D17E359812FB}" dt="2023-08-01T13:23:00.858" v="0"/>
          <pc:sldLayoutMkLst>
            <pc:docMk/>
            <pc:sldMasterMk cId="158725003" sldId="2147484144"/>
            <pc:sldLayoutMk cId="0" sldId="2147483650"/>
          </pc:sldLayoutMkLst>
        </pc:sldLayoutChg>
      </pc:sldMasterChg>
    </pc:docChg>
  </pc:docChgLst>
  <pc:docChgLst>
    <pc:chgData name="Leake, Carl D (US 347J)" userId="S::carl.leake@jpl.nasa.gov::514d19ed-ac25-4851-8813-e892f9be6a8e" providerId="AD" clId="Web-{12621569-144D-7A0B-FFE7-C132193720D8}"/>
    <pc:docChg chg="addSld delSld modSld">
      <pc:chgData name="Leake, Carl D (US 347J)" userId="S::carl.leake@jpl.nasa.gov::514d19ed-ac25-4851-8813-e892f9be6a8e" providerId="AD" clId="Web-{12621569-144D-7A0B-FFE7-C132193720D8}" dt="2023-06-13T19:10:00.830" v="505" actId="20577"/>
      <pc:docMkLst>
        <pc:docMk/>
      </pc:docMkLst>
    </pc:docChg>
  </pc:docChgLst>
  <pc:docChgLst>
    <pc:chgData name="Leake, Carl D (US 347J)" userId="S::carl.leake@jpl.nasa.gov::514d19ed-ac25-4851-8813-e892f9be6a8e" providerId="AD" clId="Web-{A06DF68E-02B8-BCED-5B7C-789126F68AF6}"/>
    <pc:docChg chg="addSld modSld">
      <pc:chgData name="Leake, Carl D (US 347J)" userId="S::carl.leake@jpl.nasa.gov::514d19ed-ac25-4851-8813-e892f9be6a8e" providerId="AD" clId="Web-{A06DF68E-02B8-BCED-5B7C-789126F68AF6}" dt="2023-06-12T18:29:30.409" v="4"/>
      <pc:docMkLst>
        <pc:docMk/>
      </pc:docMkLst>
      <pc:sldChg chg="add">
        <pc:chgData name="Leake, Carl D (US 347J)" userId="S::carl.leake@jpl.nasa.gov::514d19ed-ac25-4851-8813-e892f9be6a8e" providerId="AD" clId="Web-{A06DF68E-02B8-BCED-5B7C-789126F68AF6}" dt="2023-06-12T18:29:30.409" v="4"/>
        <pc:sldMkLst>
          <pc:docMk/>
          <pc:sldMk cId="1341448006" sldId="281"/>
        </pc:sldMkLst>
      </pc:sldChg>
    </pc:docChg>
  </pc:docChgLst>
  <pc:docChgLst>
    <pc:chgData name="Leake, Carl D (US 347J)" userId="S::carl.leake@jpl.nasa.gov::514d19ed-ac25-4851-8813-e892f9be6a8e" providerId="AD" clId="Web-{17CDBCF5-F7B1-8C40-7AA9-F01DD736783A}"/>
    <pc:docChg chg="modSld">
      <pc:chgData name="Leake, Carl D (US 347J)" userId="S::carl.leake@jpl.nasa.gov::514d19ed-ac25-4851-8813-e892f9be6a8e" providerId="AD" clId="Web-{17CDBCF5-F7B1-8C40-7AA9-F01DD736783A}" dt="2023-08-12T17:53:36.321" v="31"/>
      <pc:docMkLst>
        <pc:docMk/>
      </pc:docMkLst>
      <pc:sldChg chg="addSp delSp modSp mod modClrScheme chgLayout">
        <pc:chgData name="Leake, Carl D (US 347J)" userId="S::carl.leake@jpl.nasa.gov::514d19ed-ac25-4851-8813-e892f9be6a8e" providerId="AD" clId="Web-{17CDBCF5-F7B1-8C40-7AA9-F01DD736783A}" dt="2023-08-12T17:53:36.321" v="31"/>
        <pc:sldMkLst>
          <pc:docMk/>
          <pc:sldMk cId="1341448006" sldId="281"/>
        </pc:sldMkLst>
        <pc:spChg chg="add del mod ord">
          <ac:chgData name="Leake, Carl D (US 347J)" userId="S::carl.leake@jpl.nasa.gov::514d19ed-ac25-4851-8813-e892f9be6a8e" providerId="AD" clId="Web-{17CDBCF5-F7B1-8C40-7AA9-F01DD736783A}" dt="2023-08-12T17:53:36.321" v="31"/>
          <ac:spMkLst>
            <pc:docMk/>
            <pc:sldMk cId="1341448006" sldId="281"/>
            <ac:spMk id="2" creationId="{E18070DB-06CF-A45A-F69D-549C34684544}"/>
          </ac:spMkLst>
        </pc:spChg>
        <pc:spChg chg="mod ord">
          <ac:chgData name="Leake, Carl D (US 347J)" userId="S::carl.leake@jpl.nasa.gov::514d19ed-ac25-4851-8813-e892f9be6a8e" providerId="AD" clId="Web-{17CDBCF5-F7B1-8C40-7AA9-F01DD736783A}" dt="2023-08-12T17:53:33.055" v="30"/>
          <ac:spMkLst>
            <pc:docMk/>
            <pc:sldMk cId="1341448006" sldId="281"/>
            <ac:spMk id="126" creationId="{00000000-0000-0000-0000-000000000000}"/>
          </ac:spMkLst>
        </pc:spChg>
        <pc:spChg chg="mod ord">
          <ac:chgData name="Leake, Carl D (US 347J)" userId="S::carl.leake@jpl.nasa.gov::514d19ed-ac25-4851-8813-e892f9be6a8e" providerId="AD" clId="Web-{17CDBCF5-F7B1-8C40-7AA9-F01DD736783A}" dt="2023-08-12T17:53:33.055" v="30"/>
          <ac:spMkLst>
            <pc:docMk/>
            <pc:sldMk cId="1341448006" sldId="281"/>
            <ac:spMk id="128" creationId="{00000000-0000-0000-0000-000000000000}"/>
          </ac:spMkLst>
        </pc:spChg>
      </pc:sldChg>
      <pc:sldChg chg="modSp">
        <pc:chgData name="Leake, Carl D (US 347J)" userId="S::carl.leake@jpl.nasa.gov::514d19ed-ac25-4851-8813-e892f9be6a8e" providerId="AD" clId="Web-{17CDBCF5-F7B1-8C40-7AA9-F01DD736783A}" dt="2023-08-12T17:52:46.116" v="25" actId="20577"/>
        <pc:sldMkLst>
          <pc:docMk/>
          <pc:sldMk cId="1365576483" sldId="296"/>
        </pc:sldMkLst>
        <pc:spChg chg="mod">
          <ac:chgData name="Leake, Carl D (US 347J)" userId="S::carl.leake@jpl.nasa.gov::514d19ed-ac25-4851-8813-e892f9be6a8e" providerId="AD" clId="Web-{17CDBCF5-F7B1-8C40-7AA9-F01DD736783A}" dt="2023-08-12T17:52:16.038" v="5" actId="20577"/>
          <ac:spMkLst>
            <pc:docMk/>
            <pc:sldMk cId="1365576483" sldId="296"/>
            <ac:spMk id="110" creationId="{00000000-0000-0000-0000-000000000000}"/>
          </ac:spMkLst>
        </pc:spChg>
        <pc:spChg chg="mod">
          <ac:chgData name="Leake, Carl D (US 347J)" userId="S::carl.leake@jpl.nasa.gov::514d19ed-ac25-4851-8813-e892f9be6a8e" providerId="AD" clId="Web-{17CDBCF5-F7B1-8C40-7AA9-F01DD736783A}" dt="2023-08-12T17:52:46.116" v="25" actId="20577"/>
          <ac:spMkLst>
            <pc:docMk/>
            <pc:sldMk cId="1365576483" sldId="296"/>
            <ac:spMk id="112" creationId="{00000000-0000-0000-0000-000000000000}"/>
          </ac:spMkLst>
        </pc:spChg>
      </pc:sldChg>
      <pc:sldChg chg="modSp">
        <pc:chgData name="Leake, Carl D (US 347J)" userId="S::carl.leake@jpl.nasa.gov::514d19ed-ac25-4851-8813-e892f9be6a8e" providerId="AD" clId="Web-{17CDBCF5-F7B1-8C40-7AA9-F01DD736783A}" dt="2023-08-12T17:53:09.992" v="29" actId="20577"/>
        <pc:sldMkLst>
          <pc:docMk/>
          <pc:sldMk cId="2572388807" sldId="297"/>
        </pc:sldMkLst>
        <pc:spChg chg="mod">
          <ac:chgData name="Leake, Carl D (US 347J)" userId="S::carl.leake@jpl.nasa.gov::514d19ed-ac25-4851-8813-e892f9be6a8e" providerId="AD" clId="Web-{17CDBCF5-F7B1-8C40-7AA9-F01DD736783A}" dt="2023-08-12T17:52:55.664" v="26" actId="20577"/>
          <ac:spMkLst>
            <pc:docMk/>
            <pc:sldMk cId="2572388807" sldId="297"/>
            <ac:spMk id="2" creationId="{B8A1C92C-82CF-69F7-0B76-AEBF237C4DCE}"/>
          </ac:spMkLst>
        </pc:spChg>
        <pc:spChg chg="mod">
          <ac:chgData name="Leake, Carl D (US 347J)" userId="S::carl.leake@jpl.nasa.gov::514d19ed-ac25-4851-8813-e892f9be6a8e" providerId="AD" clId="Web-{17CDBCF5-F7B1-8C40-7AA9-F01DD736783A}" dt="2023-08-12T17:53:09.992" v="29" actId="20577"/>
          <ac:spMkLst>
            <pc:docMk/>
            <pc:sldMk cId="2572388807" sldId="297"/>
            <ac:spMk id="20" creationId="{4A5E4529-9F71-F143-A02D-342AD0941996}"/>
          </ac:spMkLst>
        </pc:spChg>
      </pc:sldChg>
      <pc:sldChg chg="modSp">
        <pc:chgData name="Leake, Carl D (US 347J)" userId="S::carl.leake@jpl.nasa.gov::514d19ed-ac25-4851-8813-e892f9be6a8e" providerId="AD" clId="Web-{17CDBCF5-F7B1-8C40-7AA9-F01DD736783A}" dt="2023-08-12T17:51:37.240" v="2" actId="20577"/>
        <pc:sldMkLst>
          <pc:docMk/>
          <pc:sldMk cId="1872333829" sldId="1567"/>
        </pc:sldMkLst>
        <pc:spChg chg="mod">
          <ac:chgData name="Leake, Carl D (US 347J)" userId="S::carl.leake@jpl.nasa.gov::514d19ed-ac25-4851-8813-e892f9be6a8e" providerId="AD" clId="Web-{17CDBCF5-F7B1-8C40-7AA9-F01DD736783A}" dt="2023-08-12T17:51:37.240" v="2" actId="20577"/>
          <ac:spMkLst>
            <pc:docMk/>
            <pc:sldMk cId="1872333829" sldId="1567"/>
            <ac:spMk id="4" creationId="{2376F355-FFCC-E709-F92B-8AC3948D7F28}"/>
          </ac:spMkLst>
        </pc:spChg>
      </pc:sldChg>
    </pc:docChg>
  </pc:docChgLst>
  <pc:docChgLst>
    <pc:chgData name="Leake, Carl D (US 347J)" userId="S::carl.leake@jpl.nasa.gov::514d19ed-ac25-4851-8813-e892f9be6a8e" providerId="AD" clId="Web-{87A7CF7C-6F0F-2A40-0DFE-02B792F19371}"/>
    <pc:docChg chg="addSld delSld modSld">
      <pc:chgData name="Leake, Carl D (US 347J)" userId="S::carl.leake@jpl.nasa.gov::514d19ed-ac25-4851-8813-e892f9be6a8e" providerId="AD" clId="Web-{87A7CF7C-6F0F-2A40-0DFE-02B792F19371}" dt="2023-07-19T21:33:04.465" v="1014" actId="20577"/>
      <pc:docMkLst>
        <pc:docMk/>
      </pc:docMkLst>
      <pc:sldChg chg="modSp">
        <pc:chgData name="Leake, Carl D (US 347J)" userId="S::carl.leake@jpl.nasa.gov::514d19ed-ac25-4851-8813-e892f9be6a8e" providerId="AD" clId="Web-{87A7CF7C-6F0F-2A40-0DFE-02B792F19371}" dt="2023-07-19T21:33:04.465" v="1014" actId="20577"/>
        <pc:sldMkLst>
          <pc:docMk/>
          <pc:sldMk cId="0" sldId="257"/>
        </pc:sldMkLst>
        <pc:spChg chg="mod">
          <ac:chgData name="Leake, Carl D (US 347J)" userId="S::carl.leake@jpl.nasa.gov::514d19ed-ac25-4851-8813-e892f9be6a8e" providerId="AD" clId="Web-{87A7CF7C-6F0F-2A40-0DFE-02B792F19371}" dt="2023-07-19T21:33:04.465" v="1014" actId="20577"/>
          <ac:spMkLst>
            <pc:docMk/>
            <pc:sldMk cId="0" sldId="257"/>
            <ac:spMk id="104" creationId="{00000000-0000-0000-0000-000000000000}"/>
          </ac:spMkLst>
        </pc:spChg>
      </pc:sldChg>
    </pc:docChg>
  </pc:docChgLst>
  <pc:docChgLst>
    <pc:chgData name="Leake, Carl D (US 347J)" userId="S::carl.leake@jpl.nasa.gov::514d19ed-ac25-4851-8813-e892f9be6a8e" providerId="AD" clId="Web-{2C16A1AC-0D93-5B43-7571-0C9DD574FEFC}"/>
    <pc:docChg chg="addSld delSld modSld modMainMaster">
      <pc:chgData name="Leake, Carl D (US 347J)" userId="S::carl.leake@jpl.nasa.gov::514d19ed-ac25-4851-8813-e892f9be6a8e" providerId="AD" clId="Web-{2C16A1AC-0D93-5B43-7571-0C9DD574FEFC}" dt="2023-07-18T18:51:16.344" v="277" actId="14100"/>
      <pc:docMkLst>
        <pc:docMk/>
      </pc:docMkLst>
      <pc:sldChg chg="addSp modSp add">
        <pc:chgData name="Leake, Carl D (US 347J)" userId="S::carl.leake@jpl.nasa.gov::514d19ed-ac25-4851-8813-e892f9be6a8e" providerId="AD" clId="Web-{2C16A1AC-0D93-5B43-7571-0C9DD574FEFC}" dt="2023-07-18T18:44:39.679" v="104" actId="1076"/>
        <pc:sldMkLst>
          <pc:docMk/>
          <pc:sldMk cId="1415115254" sldId="295"/>
        </pc:sldMkLst>
        <pc:spChg chg="add mod">
          <ac:chgData name="Leake, Carl D (US 347J)" userId="S::carl.leake@jpl.nasa.gov::514d19ed-ac25-4851-8813-e892f9be6a8e" providerId="AD" clId="Web-{2C16A1AC-0D93-5B43-7571-0C9DD574FEFC}" dt="2023-07-18T18:44:39.679" v="104" actId="1076"/>
          <ac:spMkLst>
            <pc:docMk/>
            <pc:sldMk cId="1415115254" sldId="295"/>
            <ac:spMk id="2" creationId="{188C177C-0A5D-F814-CC55-5E6127C0DEAE}"/>
          </ac:spMkLst>
        </pc:spChg>
      </pc:sldChg>
      <pc:sldChg chg="add">
        <pc:chgData name="Leake, Carl D (US 347J)" userId="S::carl.leake@jpl.nasa.gov::514d19ed-ac25-4851-8813-e892f9be6a8e" providerId="AD" clId="Web-{2C16A1AC-0D93-5B43-7571-0C9DD574FEFC}" dt="2023-07-18T18:44:02.460" v="97"/>
        <pc:sldMkLst>
          <pc:docMk/>
          <pc:sldMk cId="1365576483" sldId="296"/>
        </pc:sldMkLst>
      </pc:sldChg>
      <pc:sldChg chg="modSp add">
        <pc:chgData name="Leake, Carl D (US 347J)" userId="S::carl.leake@jpl.nasa.gov::514d19ed-ac25-4851-8813-e892f9be6a8e" providerId="AD" clId="Web-{2C16A1AC-0D93-5B43-7571-0C9DD574FEFC}" dt="2023-07-18T18:46:48.464" v="133" actId="20577"/>
        <pc:sldMkLst>
          <pc:docMk/>
          <pc:sldMk cId="2572388807" sldId="297"/>
        </pc:sldMkLst>
        <pc:spChg chg="mod">
          <ac:chgData name="Leake, Carl D (US 347J)" userId="S::carl.leake@jpl.nasa.gov::514d19ed-ac25-4851-8813-e892f9be6a8e" providerId="AD" clId="Web-{2C16A1AC-0D93-5B43-7571-0C9DD574FEFC}" dt="2023-07-18T18:46:48.464" v="133" actId="20577"/>
          <ac:spMkLst>
            <pc:docMk/>
            <pc:sldMk cId="2572388807" sldId="297"/>
            <ac:spMk id="2" creationId="{B8A1C92C-82CF-69F7-0B76-AEBF237C4DCE}"/>
          </ac:spMkLst>
        </pc:spChg>
      </pc:sldChg>
      <pc:sldChg chg="addSp modSp add">
        <pc:chgData name="Leake, Carl D (US 347J)" userId="S::carl.leake@jpl.nasa.gov::514d19ed-ac25-4851-8813-e892f9be6a8e" providerId="AD" clId="Web-{2C16A1AC-0D93-5B43-7571-0C9DD574FEFC}" dt="2023-07-18T18:47:57.434" v="188" actId="1076"/>
        <pc:sldMkLst>
          <pc:docMk/>
          <pc:sldMk cId="2000469620" sldId="298"/>
        </pc:sldMkLst>
        <pc:spChg chg="mod">
          <ac:chgData name="Leake, Carl D (US 347J)" userId="S::carl.leake@jpl.nasa.gov::514d19ed-ac25-4851-8813-e892f9be6a8e" providerId="AD" clId="Web-{2C16A1AC-0D93-5B43-7571-0C9DD574FEFC}" dt="2023-07-18T18:46:54.964" v="148" actId="20577"/>
          <ac:spMkLst>
            <pc:docMk/>
            <pc:sldMk cId="2000469620" sldId="298"/>
            <ac:spMk id="4" creationId="{780DE680-5100-B0B9-1CB5-DD0445562899}"/>
          </ac:spMkLst>
        </pc:spChg>
        <pc:spChg chg="mod">
          <ac:chgData name="Leake, Carl D (US 347J)" userId="S::carl.leake@jpl.nasa.gov::514d19ed-ac25-4851-8813-e892f9be6a8e" providerId="AD" clId="Web-{2C16A1AC-0D93-5B43-7571-0C9DD574FEFC}" dt="2023-07-18T18:47:57.434" v="188" actId="1076"/>
          <ac:spMkLst>
            <pc:docMk/>
            <pc:sldMk cId="2000469620" sldId="298"/>
            <ac:spMk id="6" creationId="{900812A6-3804-2E6D-6553-379AFD1BE189}"/>
          </ac:spMkLst>
        </pc:spChg>
        <pc:spChg chg="add">
          <ac:chgData name="Leake, Carl D (US 347J)" userId="S::carl.leake@jpl.nasa.gov::514d19ed-ac25-4851-8813-e892f9be6a8e" providerId="AD" clId="Web-{2C16A1AC-0D93-5B43-7571-0C9DD574FEFC}" dt="2023-07-18T18:46:12.244" v="107"/>
          <ac:spMkLst>
            <pc:docMk/>
            <pc:sldMk cId="2000469620" sldId="298"/>
            <ac:spMk id="7" creationId="{26D9B48E-30BB-2F9F-81F5-FE28923721B9}"/>
          </ac:spMkLst>
        </pc:spChg>
        <pc:spChg chg="add">
          <ac:chgData name="Leake, Carl D (US 347J)" userId="S::carl.leake@jpl.nasa.gov::514d19ed-ac25-4851-8813-e892f9be6a8e" providerId="AD" clId="Web-{2C16A1AC-0D93-5B43-7571-0C9DD574FEFC}" dt="2023-07-18T18:46:12.244" v="107"/>
          <ac:spMkLst>
            <pc:docMk/>
            <pc:sldMk cId="2000469620" sldId="298"/>
            <ac:spMk id="9" creationId="{2EEA6E40-F712-4FED-79FC-B8DE2CA9AA50}"/>
          </ac:spMkLst>
        </pc:spChg>
        <pc:grpChg chg="add mod">
          <ac:chgData name="Leake, Carl D (US 347J)" userId="S::carl.leake@jpl.nasa.gov::514d19ed-ac25-4851-8813-e892f9be6a8e" providerId="AD" clId="Web-{2C16A1AC-0D93-5B43-7571-0C9DD574FEFC}" dt="2023-07-18T18:47:55.809" v="186" actId="1076"/>
          <ac:grpSpMkLst>
            <pc:docMk/>
            <pc:sldMk cId="2000469620" sldId="298"/>
            <ac:grpSpMk id="2" creationId="{3F5234A4-769A-5EA6-4F1C-5FB36CED4C78}"/>
          </ac:grpSpMkLst>
        </pc:grpChg>
        <pc:picChg chg="add">
          <ac:chgData name="Leake, Carl D (US 347J)" userId="S::carl.leake@jpl.nasa.gov::514d19ed-ac25-4851-8813-e892f9be6a8e" providerId="AD" clId="Web-{2C16A1AC-0D93-5B43-7571-0C9DD574FEFC}" dt="2023-07-18T18:46:12.244" v="107"/>
          <ac:picMkLst>
            <pc:docMk/>
            <pc:sldMk cId="2000469620" sldId="298"/>
            <ac:picMk id="5" creationId="{3A706022-B2B5-A1EB-9112-865E15B95059}"/>
          </ac:picMkLst>
        </pc:picChg>
        <pc:picChg chg="mod">
          <ac:chgData name="Leake, Carl D (US 347J)" userId="S::carl.leake@jpl.nasa.gov::514d19ed-ac25-4851-8813-e892f9be6a8e" providerId="AD" clId="Web-{2C16A1AC-0D93-5B43-7571-0C9DD574FEFC}" dt="2023-07-18T18:47:48.934" v="185" actId="1076"/>
          <ac:picMkLst>
            <pc:docMk/>
            <pc:sldMk cId="2000469620" sldId="298"/>
            <ac:picMk id="8" creationId="{EB5E9FF7-5F5D-9C8D-4BEC-1020011FD6FF}"/>
          </ac:picMkLst>
        </pc:picChg>
      </pc:sldChg>
      <pc:sldChg chg="addSp delSp modSp add">
        <pc:chgData name="Leake, Carl D (US 347J)" userId="S::carl.leake@jpl.nasa.gov::514d19ed-ac25-4851-8813-e892f9be6a8e" providerId="AD" clId="Web-{2C16A1AC-0D93-5B43-7571-0C9DD574FEFC}" dt="2023-07-18T18:49:58.124" v="212" actId="20577"/>
        <pc:sldMkLst>
          <pc:docMk/>
          <pc:sldMk cId="3200177672" sldId="299"/>
        </pc:sldMkLst>
        <pc:spChg chg="mod">
          <ac:chgData name="Leake, Carl D (US 347J)" userId="S::carl.leake@jpl.nasa.gov::514d19ed-ac25-4851-8813-e892f9be6a8e" providerId="AD" clId="Web-{2C16A1AC-0D93-5B43-7571-0C9DD574FEFC}" dt="2023-07-18T18:49:58.124" v="212" actId="20577"/>
          <ac:spMkLst>
            <pc:docMk/>
            <pc:sldMk cId="3200177672" sldId="299"/>
            <ac:spMk id="2" creationId="{2C5D8F78-DAEB-5F41-96F9-ECA9C1D3A9DC}"/>
          </ac:spMkLst>
        </pc:spChg>
        <pc:spChg chg="mod">
          <ac:chgData name="Leake, Carl D (US 347J)" userId="S::carl.leake@jpl.nasa.gov::514d19ed-ac25-4851-8813-e892f9be6a8e" providerId="AD" clId="Web-{2C16A1AC-0D93-5B43-7571-0C9DD574FEFC}" dt="2023-07-18T18:48:28.684" v="191" actId="14100"/>
          <ac:spMkLst>
            <pc:docMk/>
            <pc:sldMk cId="3200177672" sldId="299"/>
            <ac:spMk id="7" creationId="{FDFD983E-939A-007B-9780-962EA376BE94}"/>
          </ac:spMkLst>
        </pc:spChg>
        <pc:grpChg chg="add del mod">
          <ac:chgData name="Leake, Carl D (US 347J)" userId="S::carl.leake@jpl.nasa.gov::514d19ed-ac25-4851-8813-e892f9be6a8e" providerId="AD" clId="Web-{2C16A1AC-0D93-5B43-7571-0C9DD574FEFC}" dt="2023-07-18T18:49:15.092" v="195"/>
          <ac:grpSpMkLst>
            <pc:docMk/>
            <pc:sldMk cId="3200177672" sldId="299"/>
            <ac:grpSpMk id="4" creationId="{FF080E5F-753C-8EBC-074A-F5E12CEB11C3}"/>
          </ac:grpSpMkLst>
        </pc:grpChg>
        <pc:picChg chg="add mod">
          <ac:chgData name="Leake, Carl D (US 347J)" userId="S::carl.leake@jpl.nasa.gov::514d19ed-ac25-4851-8813-e892f9be6a8e" providerId="AD" clId="Web-{2C16A1AC-0D93-5B43-7571-0C9DD574FEFC}" dt="2023-07-18T18:49:51.639" v="206" actId="1076"/>
          <ac:picMkLst>
            <pc:docMk/>
            <pc:sldMk cId="3200177672" sldId="299"/>
            <ac:picMk id="5" creationId="{BF6750FE-0860-DD99-8F73-723017CC6146}"/>
          </ac:picMkLst>
        </pc:picChg>
        <pc:picChg chg="add mod ord">
          <ac:chgData name="Leake, Carl D (US 347J)" userId="S::carl.leake@jpl.nasa.gov::514d19ed-ac25-4851-8813-e892f9be6a8e" providerId="AD" clId="Web-{2C16A1AC-0D93-5B43-7571-0C9DD574FEFC}" dt="2023-07-18T18:49:51.155" v="205"/>
          <ac:picMkLst>
            <pc:docMk/>
            <pc:sldMk cId="3200177672" sldId="299"/>
            <ac:picMk id="6" creationId="{4D7CA9DD-98A3-A65D-427B-21DF43DD50F6}"/>
          </ac:picMkLst>
        </pc:picChg>
      </pc:sldChg>
      <pc:sldChg chg="add">
        <pc:chgData name="Leake, Carl D (US 347J)" userId="S::carl.leake@jpl.nasa.gov::514d19ed-ac25-4851-8813-e892f9be6a8e" providerId="AD" clId="Web-{2C16A1AC-0D93-5B43-7571-0C9DD574FEFC}" dt="2023-07-18T18:50:14.499" v="213"/>
        <pc:sldMkLst>
          <pc:docMk/>
          <pc:sldMk cId="467157979" sldId="300"/>
        </pc:sldMkLst>
      </pc:sldChg>
      <pc:sldMasterChg chg="addSldLayout modSldLayout">
        <pc:chgData name="Leake, Carl D (US 347J)" userId="S::carl.leake@jpl.nasa.gov::514d19ed-ac25-4851-8813-e892f9be6a8e" providerId="AD" clId="Web-{2C16A1AC-0D93-5B43-7571-0C9DD574FEFC}" dt="2023-07-18T18:50:14.499" v="213"/>
        <pc:sldMasterMkLst>
          <pc:docMk/>
          <pc:sldMasterMk cId="158725003" sldId="2147484144"/>
        </pc:sldMasterMkLst>
        <pc:sldLayoutChg chg="add">
          <pc:chgData name="Leake, Carl D (US 347J)" userId="S::carl.leake@jpl.nasa.gov::514d19ed-ac25-4851-8813-e892f9be6a8e" providerId="AD" clId="Web-{2C16A1AC-0D93-5B43-7571-0C9DD574FEFC}" dt="2023-07-18T18:45:37.899" v="105"/>
          <pc:sldLayoutMkLst>
            <pc:docMk/>
            <pc:sldMasterMk cId="158725003" sldId="2147484144"/>
            <pc:sldLayoutMk cId="1424588174" sldId="2147484146"/>
          </pc:sldLayoutMkLst>
        </pc:sldLayoutChg>
        <pc:sldLayoutChg chg="add">
          <pc:chgData name="Leake, Carl D (US 347J)" userId="S::carl.leake@jpl.nasa.gov::514d19ed-ac25-4851-8813-e892f9be6a8e" providerId="AD" clId="Web-{2C16A1AC-0D93-5B43-7571-0C9DD574FEFC}" dt="2023-07-18T18:50:14.499" v="213"/>
          <pc:sldLayoutMkLst>
            <pc:docMk/>
            <pc:sldMasterMk cId="158725003" sldId="2147484144"/>
            <pc:sldLayoutMk cId="2583488430" sldId="2147484152"/>
          </pc:sldLayoutMkLst>
        </pc:sldLayoutChg>
        <pc:sldLayoutChg chg="add">
          <pc:chgData name="Leake, Carl D (US 347J)" userId="S::carl.leake@jpl.nasa.gov::514d19ed-ac25-4851-8813-e892f9be6a8e" providerId="AD" clId="Web-{2C16A1AC-0D93-5B43-7571-0C9DD574FEFC}" dt="2023-07-18T18:44:02.226" v="96"/>
          <pc:sldLayoutMkLst>
            <pc:docMk/>
            <pc:sldMasterMk cId="158725003" sldId="2147484144"/>
            <pc:sldLayoutMk cId="3871850720" sldId="2147484159"/>
          </pc:sldLayoutMkLst>
        </pc:sldLayoutChg>
        <pc:sldLayoutChg chg="replId">
          <pc:chgData name="Leake, Carl D (US 347J)" userId="S::carl.leake@jpl.nasa.gov::514d19ed-ac25-4851-8813-e892f9be6a8e" providerId="AD" clId="Web-{2C16A1AC-0D93-5B43-7571-0C9DD574FEFC}" dt="2023-07-18T18:45:37.899" v="105"/>
          <pc:sldLayoutMkLst>
            <pc:docMk/>
            <pc:sldMasterMk cId="158725003" sldId="2147484144"/>
            <pc:sldLayoutMk cId="1992394317" sldId="2147484160"/>
          </pc:sldLayoutMkLst>
        </pc:sldLayoutChg>
      </pc:sldMasterChg>
    </pc:docChg>
  </pc:docChgLst>
  <pc:docChgLst>
    <pc:chgData name="Leake, Carl D (US 347J)" userId="514d19ed-ac25-4851-8813-e892f9be6a8e" providerId="ADAL" clId="{377E0D29-8DDE-4B51-9B8E-61FE72BDBE53}"/>
    <pc:docChg chg="custSel addSld modSld">
      <pc:chgData name="Leake, Carl D (US 347J)" userId="514d19ed-ac25-4851-8813-e892f9be6a8e" providerId="ADAL" clId="{377E0D29-8DDE-4B51-9B8E-61FE72BDBE53}" dt="2023-07-31T23:28:41.593" v="4"/>
      <pc:docMkLst>
        <pc:docMk/>
      </pc:docMkLst>
      <pc:sldChg chg="setBg">
        <pc:chgData name="Leake, Carl D (US 347J)" userId="514d19ed-ac25-4851-8813-e892f9be6a8e" providerId="ADAL" clId="{377E0D29-8DDE-4B51-9B8E-61FE72BDBE53}" dt="2023-07-31T23:28:41.593" v="4"/>
        <pc:sldMkLst>
          <pc:docMk/>
          <pc:sldMk cId="2579427076" sldId="261"/>
        </pc:sldMkLst>
      </pc:sldChg>
      <pc:sldChg chg="add mod modShow">
        <pc:chgData name="Leake, Carl D (US 347J)" userId="514d19ed-ac25-4851-8813-e892f9be6a8e" providerId="ADAL" clId="{377E0D29-8DDE-4B51-9B8E-61FE72BDBE53}" dt="2023-07-31T22:15:03.668" v="1" actId="729"/>
        <pc:sldMkLst>
          <pc:docMk/>
          <pc:sldMk cId="3701974659" sldId="1569"/>
        </pc:sldMkLst>
      </pc:sldChg>
    </pc:docChg>
  </pc:docChgLst>
  <pc:docChgLst>
    <pc:chgData name="Leake, Carl D (US 347J)" userId="S::carl.leake@jpl.nasa.gov::514d19ed-ac25-4851-8813-e892f9be6a8e" providerId="AD" clId="Web-{EF9377B8-EABD-1C75-471D-F2B6661F6D8C}"/>
    <pc:docChg chg="modSld">
      <pc:chgData name="Leake, Carl D (US 347J)" userId="S::carl.leake@jpl.nasa.gov::514d19ed-ac25-4851-8813-e892f9be6a8e" providerId="AD" clId="Web-{EF9377B8-EABD-1C75-471D-F2B6661F6D8C}" dt="2023-06-13T18:25:10.975" v="14" actId="14100"/>
      <pc:docMkLst>
        <pc:docMk/>
      </pc:docMkLst>
    </pc:docChg>
  </pc:docChgLst>
  <pc:docChgLst>
    <pc:chgData name="Leake, Carl D (US 347J)" userId="S::carl.leake@jpl.nasa.gov::514d19ed-ac25-4851-8813-e892f9be6a8e" providerId="AD" clId="Web-{BD5633B1-2119-D629-737A-E1C407EB0030}"/>
    <pc:docChg chg="delSld modSld">
      <pc:chgData name="Leake, Carl D (US 347J)" userId="S::carl.leake@jpl.nasa.gov::514d19ed-ac25-4851-8813-e892f9be6a8e" providerId="AD" clId="Web-{BD5633B1-2119-D629-737A-E1C407EB0030}" dt="2023-06-20T20:15:22.845" v="48"/>
      <pc:docMkLst>
        <pc:docMk/>
      </pc:docMkLst>
      <pc:sldChg chg="modSp">
        <pc:chgData name="Leake, Carl D (US 347J)" userId="S::carl.leake@jpl.nasa.gov::514d19ed-ac25-4851-8813-e892f9be6a8e" providerId="AD" clId="Web-{BD5633B1-2119-D629-737A-E1C407EB0030}" dt="2023-06-20T20:14:22.236" v="30" actId="20577"/>
        <pc:sldMkLst>
          <pc:docMk/>
          <pc:sldMk cId="0" sldId="257"/>
        </pc:sldMkLst>
        <pc:spChg chg="mod">
          <ac:chgData name="Leake, Carl D (US 347J)" userId="S::carl.leake@jpl.nasa.gov::514d19ed-ac25-4851-8813-e892f9be6a8e" providerId="AD" clId="Web-{BD5633B1-2119-D629-737A-E1C407EB0030}" dt="2023-06-20T20:14:22.236" v="30" actId="20577"/>
          <ac:spMkLst>
            <pc:docMk/>
            <pc:sldMk cId="0" sldId="257"/>
            <ac:spMk id="104" creationId="{00000000-0000-0000-0000-000000000000}"/>
          </ac:spMkLst>
        </pc:spChg>
      </pc:sldChg>
    </pc:docChg>
  </pc:docChgLst>
  <pc:docChgLst>
    <pc:chgData name="Leake, Carl D (US 347J)" userId="S::carl.leake@jpl.nasa.gov::514d19ed-ac25-4851-8813-e892f9be6a8e" providerId="AD" clId="Web-{3D847113-798A-6EEA-A210-67C17DDA871F}"/>
    <pc:docChg chg="modSld">
      <pc:chgData name="Leake, Carl D (US 347J)" userId="S::carl.leake@jpl.nasa.gov::514d19ed-ac25-4851-8813-e892f9be6a8e" providerId="AD" clId="Web-{3D847113-798A-6EEA-A210-67C17DDA871F}" dt="2024-11-21T15:28:09.964" v="3" actId="1076"/>
      <pc:docMkLst>
        <pc:docMk/>
      </pc:docMkLst>
      <pc:sldChg chg="addSp modSp">
        <pc:chgData name="Leake, Carl D (US 347J)" userId="S::carl.leake@jpl.nasa.gov::514d19ed-ac25-4851-8813-e892f9be6a8e" providerId="AD" clId="Web-{3D847113-798A-6EEA-A210-67C17DDA871F}" dt="2024-11-21T15:28:09.964" v="3" actId="1076"/>
        <pc:sldMkLst>
          <pc:docMk/>
          <pc:sldMk cId="0" sldId="257"/>
        </pc:sldMkLst>
        <pc:spChg chg="mod">
          <ac:chgData name="Leake, Carl D (US 347J)" userId="S::carl.leake@jpl.nasa.gov::514d19ed-ac25-4851-8813-e892f9be6a8e" providerId="AD" clId="Web-{3D847113-798A-6EEA-A210-67C17DDA871F}" dt="2024-11-21T15:28:05.714" v="1" actId="1076"/>
          <ac:spMkLst>
            <pc:docMk/>
            <pc:sldMk cId="0" sldId="257"/>
            <ac:spMk id="2" creationId="{89BA7F33-3414-A1E5-2DB1-AC3A0C00F5BB}"/>
          </ac:spMkLst>
        </pc:spChg>
        <pc:spChg chg="add mod">
          <ac:chgData name="Leake, Carl D (US 347J)" userId="S::carl.leake@jpl.nasa.gov::514d19ed-ac25-4851-8813-e892f9be6a8e" providerId="AD" clId="Web-{3D847113-798A-6EEA-A210-67C17DDA871F}" dt="2024-11-21T15:28:09.964" v="3" actId="1076"/>
          <ac:spMkLst>
            <pc:docMk/>
            <pc:sldMk cId="0" sldId="257"/>
            <ac:spMk id="3" creationId="{A4D725DB-9AE2-003A-9479-DCE37AB230C3}"/>
          </ac:spMkLst>
        </pc:spChg>
        <pc:spChg chg="mod">
          <ac:chgData name="Leake, Carl D (US 347J)" userId="S::carl.leake@jpl.nasa.gov::514d19ed-ac25-4851-8813-e892f9be6a8e" providerId="AD" clId="Web-{3D847113-798A-6EEA-A210-67C17DDA871F}" dt="2024-11-21T15:28:05.714" v="0" actId="1076"/>
          <ac:spMkLst>
            <pc:docMk/>
            <pc:sldMk cId="0" sldId="257"/>
            <ac:spMk id="104" creationId="{00000000-0000-0000-0000-000000000000}"/>
          </ac:spMkLst>
        </pc:spChg>
      </pc:sldChg>
    </pc:docChg>
  </pc:docChgLst>
  <pc:docChgLst>
    <pc:chgData name="Leake, Carl D (US 347J)" userId="S::carl.leake@jpl.nasa.gov::514d19ed-ac25-4851-8813-e892f9be6a8e" providerId="AD" clId="Web-{6CFA8713-9ED5-9CCC-7BEB-FC91B58AA9CD}"/>
    <pc:docChg chg="modSld">
      <pc:chgData name="Leake, Carl D (US 347J)" userId="S::carl.leake@jpl.nasa.gov::514d19ed-ac25-4851-8813-e892f9be6a8e" providerId="AD" clId="Web-{6CFA8713-9ED5-9CCC-7BEB-FC91B58AA9CD}" dt="2023-08-10T15:20:57.282" v="18" actId="1076"/>
      <pc:docMkLst>
        <pc:docMk/>
      </pc:docMkLst>
      <pc:sldChg chg="addSp modSp">
        <pc:chgData name="Leake, Carl D (US 347J)" userId="S::carl.leake@jpl.nasa.gov::514d19ed-ac25-4851-8813-e892f9be6a8e" providerId="AD" clId="Web-{6CFA8713-9ED5-9CCC-7BEB-FC91B58AA9CD}" dt="2023-08-10T15:20:57.282" v="18" actId="1076"/>
        <pc:sldMkLst>
          <pc:docMk/>
          <pc:sldMk cId="3701974659" sldId="1569"/>
        </pc:sldMkLst>
        <pc:picChg chg="mod">
          <ac:chgData name="Leake, Carl D (US 347J)" userId="S::carl.leake@jpl.nasa.gov::514d19ed-ac25-4851-8813-e892f9be6a8e" providerId="AD" clId="Web-{6CFA8713-9ED5-9CCC-7BEB-FC91B58AA9CD}" dt="2023-08-10T15:20:35.829" v="4" actId="1076"/>
          <ac:picMkLst>
            <pc:docMk/>
            <pc:sldMk cId="3701974659" sldId="1569"/>
            <ac:picMk id="4" creationId="{E7697CA7-E8AB-23F0-2E5A-4BA0DE676718}"/>
          </ac:picMkLst>
        </pc:picChg>
        <pc:picChg chg="mod">
          <ac:chgData name="Leake, Carl D (US 347J)" userId="S::carl.leake@jpl.nasa.gov::514d19ed-ac25-4851-8813-e892f9be6a8e" providerId="AD" clId="Web-{6CFA8713-9ED5-9CCC-7BEB-FC91B58AA9CD}" dt="2023-08-10T15:20:37.282" v="5" actId="1076"/>
          <ac:picMkLst>
            <pc:docMk/>
            <pc:sldMk cId="3701974659" sldId="1569"/>
            <ac:picMk id="6" creationId="{FC504C07-4711-2D5F-1505-3D62699660D3}"/>
          </ac:picMkLst>
        </pc:picChg>
        <pc:picChg chg="mod">
          <ac:chgData name="Leake, Carl D (US 347J)" userId="S::carl.leake@jpl.nasa.gov::514d19ed-ac25-4851-8813-e892f9be6a8e" providerId="AD" clId="Web-{6CFA8713-9ED5-9CCC-7BEB-FC91B58AA9CD}" dt="2023-08-10T15:20:53.266" v="15" actId="1076"/>
          <ac:picMkLst>
            <pc:docMk/>
            <pc:sldMk cId="3701974659" sldId="1569"/>
            <ac:picMk id="8" creationId="{7A30A232-9BB0-DCE5-4322-0599EC07C91D}"/>
          </ac:picMkLst>
        </pc:picChg>
        <pc:picChg chg="add mod">
          <ac:chgData name="Leake, Carl D (US 347J)" userId="S::carl.leake@jpl.nasa.gov::514d19ed-ac25-4851-8813-e892f9be6a8e" providerId="AD" clId="Web-{6CFA8713-9ED5-9CCC-7BEB-FC91B58AA9CD}" dt="2023-08-10T15:20:57.282" v="18" actId="1076"/>
          <ac:picMkLst>
            <pc:docMk/>
            <pc:sldMk cId="3701974659" sldId="1569"/>
            <ac:picMk id="9" creationId="{67393671-1EE3-FCAD-347B-3583C612E332}"/>
          </ac:picMkLst>
        </pc:picChg>
      </pc:sldChg>
    </pc:docChg>
  </pc:docChgLst>
  <pc:docChgLst>
    <pc:chgData name="Jain, Abhinandan (US 3471)" userId="S::jain@jpl.nasa.gov::47000a42-4a64-498b-92b5-14cfe7b66dad" providerId="AD" clId="Web-{5B180AE2-7704-CB75-8C96-95371544C11C}"/>
    <pc:docChg chg="modSld">
      <pc:chgData name="Jain, Abhinandan (US 3471)" userId="S::jain@jpl.nasa.gov::47000a42-4a64-498b-92b5-14cfe7b66dad" providerId="AD" clId="Web-{5B180AE2-7704-CB75-8C96-95371544C11C}" dt="2023-08-11T17:12:10.117" v="0" actId="20577"/>
      <pc:docMkLst>
        <pc:docMk/>
      </pc:docMkLst>
      <pc:sldChg chg="modSp">
        <pc:chgData name="Jain, Abhinandan (US 3471)" userId="S::jain@jpl.nasa.gov::47000a42-4a64-498b-92b5-14cfe7b66dad" providerId="AD" clId="Web-{5B180AE2-7704-CB75-8C96-95371544C11C}" dt="2023-08-11T17:12:10.117" v="0" actId="20577"/>
        <pc:sldMkLst>
          <pc:docMk/>
          <pc:sldMk cId="3891149026" sldId="1568"/>
        </pc:sldMkLst>
        <pc:spChg chg="mod">
          <ac:chgData name="Jain, Abhinandan (US 3471)" userId="S::jain@jpl.nasa.gov::47000a42-4a64-498b-92b5-14cfe7b66dad" providerId="AD" clId="Web-{5B180AE2-7704-CB75-8C96-95371544C11C}" dt="2023-08-11T17:12:10.117" v="0" actId="20577"/>
          <ac:spMkLst>
            <pc:docMk/>
            <pc:sldMk cId="3891149026" sldId="1568"/>
            <ac:spMk id="2" creationId="{2C5D8F78-DAEB-5F41-96F9-ECA9C1D3A9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623de3629f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1623de3629f_1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g1623de3629f_1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4160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8375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9557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623de3629f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623de3629f_1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1623de3629f_1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7033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dartslab.jpl.nasa.gov/" TargetMode="Externa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dartslab.jpl.nasa.gov/" TargetMode="Externa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Title Slide" type="tx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42" y="5305166"/>
            <a:ext cx="3858016" cy="1071671"/>
          </a:xfrm>
          <a:prstGeom prst="rect">
            <a:avLst/>
          </a:prstGeom>
        </p:spPr>
      </p:pic>
      <p:pic>
        <p:nvPicPr>
          <p:cNvPr id="29" name="Google Shape;29;p11" descr="full_jpg14.jpg"/>
          <p:cNvPicPr preferRelativeResize="0"/>
          <p:nvPr/>
        </p:nvPicPr>
        <p:blipFill rotWithShape="1">
          <a:blip r:embed="rId3">
            <a:alphaModFix/>
          </a:blip>
          <a:srcRect l="36943" r="5653"/>
          <a:stretch/>
        </p:blipFill>
        <p:spPr>
          <a:xfrm>
            <a:off x="0" y="0"/>
            <a:ext cx="7097876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5696" y="563928"/>
            <a:ext cx="1867474" cy="18031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7595300" y="2482024"/>
            <a:ext cx="4126500" cy="230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9pPr>
          </a:lstStyle>
          <a:p>
            <a:endParaRPr dirty="0"/>
          </a:p>
        </p:txBody>
      </p:sp>
      <p:sp>
        <p:nvSpPr>
          <p:cNvPr id="33" name="Google Shape;33;p11"/>
          <p:cNvSpPr txBox="1"/>
          <p:nvPr/>
        </p:nvSpPr>
        <p:spPr>
          <a:xfrm>
            <a:off x="9658550" y="526771"/>
            <a:ext cx="2150400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Dynamics and Real</a:t>
            </a:r>
            <a:r>
              <a:rPr lang="en-US" sz="2200" b="1" dirty="0"/>
              <a:t>-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Simulation</a:t>
            </a:r>
            <a:endParaRPr sz="2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dirty="0"/>
              <a:t>(DARTS)</a:t>
            </a:r>
            <a:endParaRPr sz="2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dirty="0"/>
              <a:t>Laboratory</a:t>
            </a:r>
            <a:endParaRPr sz="2200" b="1" dirty="0"/>
          </a:p>
        </p:txBody>
      </p:sp>
      <p:sp>
        <p:nvSpPr>
          <p:cNvPr id="34" name="Google Shape;34;p11"/>
          <p:cNvSpPr txBox="1"/>
          <p:nvPr/>
        </p:nvSpPr>
        <p:spPr>
          <a:xfrm>
            <a:off x="8232322" y="5128657"/>
            <a:ext cx="3000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https://dartslab.jpl.nasa.gov/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" name="Google Shape;34;p11">
            <a:extLst>
              <a:ext uri="{FF2B5EF4-FFF2-40B4-BE49-F238E27FC236}">
                <a16:creationId xmlns:a16="http://schemas.microsoft.com/office/drawing/2014/main" id="{80E1E5F2-3865-49CD-8DBA-CEED1FC0F365}"/>
              </a:ext>
            </a:extLst>
          </p:cNvPr>
          <p:cNvSpPr txBox="1"/>
          <p:nvPr userDrawn="1"/>
        </p:nvSpPr>
        <p:spPr>
          <a:xfrm>
            <a:off x="8158550" y="4831816"/>
            <a:ext cx="30000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August 2023</a:t>
            </a: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1_Two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18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62c8043c9d_0_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62c8043c9d_0_107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678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Title Slide" type="tx">
  <p:cSld name="Alternate 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42" y="5305166"/>
            <a:ext cx="3858016" cy="1071671"/>
          </a:xfrm>
          <a:prstGeom prst="rect">
            <a:avLst/>
          </a:prstGeom>
        </p:spPr>
      </p:pic>
      <p:pic>
        <p:nvPicPr>
          <p:cNvPr id="29" name="Google Shape;29;p11" descr="full_jpg14.jpg"/>
          <p:cNvPicPr preferRelativeResize="0"/>
          <p:nvPr/>
        </p:nvPicPr>
        <p:blipFill rotWithShape="1">
          <a:blip r:embed="rId3">
            <a:alphaModFix/>
          </a:blip>
          <a:srcRect l="36943" r="5653"/>
          <a:stretch/>
        </p:blipFill>
        <p:spPr>
          <a:xfrm>
            <a:off x="0" y="0"/>
            <a:ext cx="7097876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5696" y="563928"/>
            <a:ext cx="1867474" cy="18031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7595300" y="2482024"/>
            <a:ext cx="4126500" cy="230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11543400" y="6400425"/>
            <a:ext cx="64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11"/>
          <p:cNvSpPr txBox="1"/>
          <p:nvPr/>
        </p:nvSpPr>
        <p:spPr>
          <a:xfrm>
            <a:off x="9658550" y="526771"/>
            <a:ext cx="2150400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Dynamics and Real</a:t>
            </a:r>
            <a:r>
              <a:rPr lang="en-US" sz="2200" b="1"/>
              <a:t>-</a:t>
            </a: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Simulation</a:t>
            </a: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/>
              <a:t>(DARTS)</a:t>
            </a:r>
            <a:endParaRPr sz="22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/>
              <a:t>Laboratory</a:t>
            </a:r>
            <a:endParaRPr sz="2200" b="1"/>
          </a:p>
        </p:txBody>
      </p:sp>
      <p:sp>
        <p:nvSpPr>
          <p:cNvPr id="34" name="Google Shape;34;p11"/>
          <p:cNvSpPr txBox="1"/>
          <p:nvPr/>
        </p:nvSpPr>
        <p:spPr>
          <a:xfrm>
            <a:off x="8232322" y="5128657"/>
            <a:ext cx="3000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https://dartslab.jpl.nasa.gov/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" name="Google Shape;34;p11">
            <a:extLst>
              <a:ext uri="{FF2B5EF4-FFF2-40B4-BE49-F238E27FC236}">
                <a16:creationId xmlns:a16="http://schemas.microsoft.com/office/drawing/2014/main" id="{80E1E5F2-3865-49CD-8DBA-CEED1FC0F365}"/>
              </a:ext>
            </a:extLst>
          </p:cNvPr>
          <p:cNvSpPr txBox="1"/>
          <p:nvPr userDrawn="1"/>
        </p:nvSpPr>
        <p:spPr>
          <a:xfrm>
            <a:off x="8158550" y="4831816"/>
            <a:ext cx="30000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August 2023</a:t>
            </a:r>
            <a:endParaRPr sz="16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7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 preserve="1">
  <p:cSld name="Transition Slide">
    <p:bg>
      <p:bgPr>
        <a:solidFill>
          <a:srgbClr val="FFCCCC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838200" y="2511287"/>
            <a:ext cx="10515600" cy="135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4400"/>
              <a:buNone/>
              <a:defRPr sz="4400" b="1" i="0" u="none" strike="noStrike" cap="none">
                <a:solidFill>
                  <a:srgbClr val="21326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2"/>
          </p:nvPr>
        </p:nvSpPr>
        <p:spPr>
          <a:xfrm>
            <a:off x="838200" y="3841075"/>
            <a:ext cx="105156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0" name="Google Shape;5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49425" y="256039"/>
            <a:ext cx="943025" cy="910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58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 preserve="1">
  <p:cSld name="Transition Slide">
    <p:bg>
      <p:bgPr>
        <a:solidFill>
          <a:srgbClr val="FFCCCC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838200" y="2991300"/>
            <a:ext cx="105156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4400"/>
              <a:buNone/>
              <a:defRPr sz="4400" b="1" i="0" u="none" strike="noStrike" cap="none">
                <a:solidFill>
                  <a:srgbClr val="21326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2"/>
          </p:nvPr>
        </p:nvSpPr>
        <p:spPr>
          <a:xfrm>
            <a:off x="838200" y="3841075"/>
            <a:ext cx="105156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0" name="Google Shape;5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49425" y="256039"/>
            <a:ext cx="943025" cy="910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48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 preserve="1">
  <p:cSld name="Transition Slide">
    <p:bg>
      <p:bgPr>
        <a:solidFill>
          <a:srgbClr val="FFCCCC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838200" y="2584174"/>
            <a:ext cx="10515600" cy="128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4400"/>
              <a:buNone/>
              <a:defRPr sz="4400" b="1" i="0" u="none" strike="noStrike" cap="none">
                <a:solidFill>
                  <a:srgbClr val="21326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2"/>
          </p:nvPr>
        </p:nvSpPr>
        <p:spPr>
          <a:xfrm>
            <a:off x="838200" y="3841075"/>
            <a:ext cx="105156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0" name="Google Shape;5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49425" y="256039"/>
            <a:ext cx="943025" cy="910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85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 preserve="1">
  <p:cSld name="Transition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838200" y="2991300"/>
            <a:ext cx="105156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4400"/>
              <a:buNone/>
              <a:defRPr sz="4400" b="1" i="0" u="none" strike="noStrike" cap="none">
                <a:solidFill>
                  <a:srgbClr val="21326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2"/>
          </p:nvPr>
        </p:nvSpPr>
        <p:spPr>
          <a:xfrm>
            <a:off x="838200" y="3841075"/>
            <a:ext cx="105156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0" name="Google Shape;5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49425" y="256039"/>
            <a:ext cx="943025" cy="910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239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99250" y="1558450"/>
            <a:ext cx="5425300" cy="4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2"/>
          </p:nvPr>
        </p:nvSpPr>
        <p:spPr>
          <a:xfrm>
            <a:off x="6267452" y="1558450"/>
            <a:ext cx="5425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289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1_Two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99250" y="1558450"/>
            <a:ext cx="5425300" cy="4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62;p23">
            <a:extLst>
              <a:ext uri="{FF2B5EF4-FFF2-40B4-BE49-F238E27FC236}">
                <a16:creationId xmlns:a16="http://schemas.microsoft.com/office/drawing/2014/main" id="{B63FFDF8-E300-4390-BD84-D92FDD5AAB7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267451" y="1558450"/>
            <a:ext cx="5425299" cy="43569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789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1_Two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99250" y="1558450"/>
            <a:ext cx="11193502" cy="4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678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469" y="6356350"/>
            <a:ext cx="1767532" cy="490981"/>
          </a:xfrm>
          <a:prstGeom prst="rect">
            <a:avLst/>
          </a:prstGeom>
        </p:spPr>
      </p:pic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99250" y="484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632375" y="1452688"/>
            <a:ext cx="10881300" cy="47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9425" y="256039"/>
            <a:ext cx="943025" cy="910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250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4145" r:id="rId2"/>
    <p:sldLayoutId id="2147484146" r:id="rId3"/>
    <p:sldLayoutId id="2147484152" r:id="rId4"/>
    <p:sldLayoutId id="2147484159" r:id="rId5"/>
    <p:sldLayoutId id="2147484160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EA4335"/>
          </p15:clr>
        </p15:guide>
        <p15:guide id="2" pos="384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623de3629f_1_57"/>
          <p:cNvSpPr txBox="1">
            <a:spLocks noGrp="1"/>
          </p:cNvSpPr>
          <p:nvPr>
            <p:ph type="title"/>
          </p:nvPr>
        </p:nvSpPr>
        <p:spPr>
          <a:xfrm>
            <a:off x="7595300" y="1761777"/>
            <a:ext cx="4126500" cy="230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/>
              <a:t>Flexible body modeling and simulation wrap-up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BA7F33-3414-A1E5-2DB1-AC3A0C00F5BB}"/>
              </a:ext>
            </a:extLst>
          </p:cNvPr>
          <p:cNvSpPr txBox="1"/>
          <p:nvPr/>
        </p:nvSpPr>
        <p:spPr>
          <a:xfrm>
            <a:off x="8104012" y="3397376"/>
            <a:ext cx="3399366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/>
              <a:t>2023 DARTS Lab Course</a:t>
            </a:r>
            <a:r>
              <a:rPr lang="en-US" sz="2000"/>
              <a:t>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725DB-9AE2-003A-9479-DCE37AB230C3}"/>
              </a:ext>
            </a:extLst>
          </p:cNvPr>
          <p:cNvSpPr txBox="1"/>
          <p:nvPr/>
        </p:nvSpPr>
        <p:spPr>
          <a:xfrm>
            <a:off x="7653131" y="4041306"/>
            <a:ext cx="4123633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Abhinandan Jain, Aaron Gaut, Carl Leake, Vivian </a:t>
            </a:r>
            <a:r>
              <a:rPr lang="en-US" dirty="0" err="1"/>
              <a:t>Steyert</a:t>
            </a:r>
            <a:r>
              <a:rPr lang="en-US" dirty="0"/>
              <a:t>, Tristan Hasseler, Asher </a:t>
            </a:r>
            <a:r>
              <a:rPr lang="en-US" dirty="0" err="1"/>
              <a:t>Elmland</a:t>
            </a:r>
            <a:r>
              <a:rPr lang="en-US" dirty="0"/>
              <a:t>, Juan Garcia Bonilla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/>
              <a:t>FModal workflow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E18982-E045-1F61-B7C2-6D23D3F5730D}"/>
              </a:ext>
            </a:extLst>
          </p:cNvPr>
          <p:cNvGrpSpPr/>
          <p:nvPr/>
        </p:nvGrpSpPr>
        <p:grpSpPr>
          <a:xfrm>
            <a:off x="1046825" y="1398233"/>
            <a:ext cx="10201920" cy="4912769"/>
            <a:chOff x="1046825" y="1265068"/>
            <a:chExt cx="10201920" cy="4912769"/>
          </a:xfrm>
        </p:grpSpPr>
        <p:pic>
          <p:nvPicPr>
            <p:cNvPr id="3" name="Picture 3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70D3DA9D-6355-BD9D-4CBE-25D6E8178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6825" y="1782473"/>
              <a:ext cx="10104265" cy="439536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E55A0C-6EE2-D92D-7F21-E3CA1364E4DB}"/>
                </a:ext>
              </a:extLst>
            </p:cNvPr>
            <p:cNvSpPr/>
            <p:nvPr/>
          </p:nvSpPr>
          <p:spPr>
            <a:xfrm>
              <a:off x="7479436" y="1634970"/>
              <a:ext cx="954349" cy="532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3A16CA8F-4105-5718-345A-E1E327ED4611}"/>
                </a:ext>
              </a:extLst>
            </p:cNvPr>
            <p:cNvSpPr/>
            <p:nvPr/>
          </p:nvSpPr>
          <p:spPr>
            <a:xfrm rot="5400000">
              <a:off x="6114493" y="-625136"/>
              <a:ext cx="295922" cy="4823533"/>
            </a:xfrm>
            <a:prstGeom prst="leftBrac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01484439-9ADA-2197-3359-EA31E7648325}"/>
                </a:ext>
              </a:extLst>
            </p:cNvPr>
            <p:cNvSpPr/>
            <p:nvPr/>
          </p:nvSpPr>
          <p:spPr>
            <a:xfrm rot="5400000">
              <a:off x="9813522" y="499368"/>
              <a:ext cx="295922" cy="2574524"/>
            </a:xfrm>
            <a:prstGeom prst="leftBrac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1CD6C96E-BFDB-FA52-5376-5353257562C7}"/>
                </a:ext>
              </a:extLst>
            </p:cNvPr>
            <p:cNvSpPr/>
            <p:nvPr/>
          </p:nvSpPr>
          <p:spPr>
            <a:xfrm rot="5400000">
              <a:off x="2300795" y="414291"/>
              <a:ext cx="310718" cy="2759475"/>
            </a:xfrm>
            <a:prstGeom prst="leftBrac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0907BD-BDC5-A0A1-87E7-7780BC591FDD}"/>
                </a:ext>
              </a:extLst>
            </p:cNvPr>
            <p:cNvSpPr txBox="1"/>
            <p:nvPr/>
          </p:nvSpPr>
          <p:spPr>
            <a:xfrm>
              <a:off x="1649767" y="1294660"/>
              <a:ext cx="160537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/>
                <a:t>FEM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B075FD-1FAC-6541-1E01-140A72A94CFC}"/>
                </a:ext>
              </a:extLst>
            </p:cNvPr>
            <p:cNvSpPr txBox="1"/>
            <p:nvPr/>
          </p:nvSpPr>
          <p:spPr>
            <a:xfrm>
              <a:off x="5459767" y="1265068"/>
              <a:ext cx="160537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/>
                <a:t>FModal</a:t>
              </a:r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782B61-33C7-1112-0999-D9E579546B1F}"/>
                </a:ext>
              </a:extLst>
            </p:cNvPr>
            <p:cNvSpPr txBox="1"/>
            <p:nvPr/>
          </p:nvSpPr>
          <p:spPr>
            <a:xfrm>
              <a:off x="9158796" y="1265068"/>
              <a:ext cx="160537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/>
                <a:t>DARTS</a:t>
              </a:r>
              <a:endParaRPr lang="en-US" err="1"/>
            </a:p>
          </p:txBody>
        </p:sp>
      </p:grpSp>
    </p:spTree>
    <p:extLst>
      <p:ext uri="{BB962C8B-B14F-4D97-AF65-F5344CB8AC3E}">
        <p14:creationId xmlns:p14="http://schemas.microsoft.com/office/powerpoint/2010/main" val="467157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27108-7023-3DDA-EB1D-3C4FFB82AB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/>
              <a:t>11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D8F78-DAEB-5F41-96F9-ECA9C1D3A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Flexible body definition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4D7CA9DD-98A3-A65D-427B-21DF43DD5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690" y="2730594"/>
            <a:ext cx="6567055" cy="308013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F6750FE-0860-DD99-8F73-723017CC6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72" y="1487210"/>
            <a:ext cx="5133109" cy="29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77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F61C96-6BF7-1E70-08E2-0A9E47A4BA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F1077C-FC4E-6FBF-D5F2-84556426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7697CA7-E8AB-23F0-2E5A-4BA0DE676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79" y="1331361"/>
            <a:ext cx="2799798" cy="285915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A30A232-9BB0-DCE5-4322-0599EC07C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738" y="4217991"/>
            <a:ext cx="2963966" cy="25911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393671-1EE3-FCAD-347B-3583C612E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111" y="607611"/>
            <a:ext cx="5185873" cy="3534814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58AB3531-5B90-813F-31F5-05C1589B2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709" y="4488423"/>
            <a:ext cx="3505200" cy="2289359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E0326682-15CF-E13A-A60E-FFE8023097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1670" y="5120105"/>
            <a:ext cx="2743200" cy="1132819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F1DFDE24-DF45-4189-6CFD-3525C56598D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391" r="37826" b="-261"/>
          <a:stretch/>
        </p:blipFill>
        <p:spPr>
          <a:xfrm>
            <a:off x="9980064" y="1854415"/>
            <a:ext cx="1203960" cy="302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7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623de3629f_1_8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26" name="Google Shape;126;g1623de3629f_1_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US"/>
              <a:t>Thank you for your attention.</a:t>
            </a:r>
            <a:br>
              <a:rPr lang="en-US"/>
            </a:br>
            <a:r>
              <a:rPr lang="en-US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341448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FE532D-0AD2-905A-DFF6-1025DF11E8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423051-FCF1-BC4A-723B-ADFD6D361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57942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27108-7023-3DDA-EB1D-3C4FFB82AB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D8F78-DAEB-5F41-96F9-ECA9C1D3A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Topics overview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D8AFC-D863-0AE7-1AF6-247EF0FB2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>
                <a:solidFill>
                  <a:schemeClr val="tx2"/>
                </a:solidFill>
              </a:rPr>
              <a:t>Introduction</a:t>
            </a:r>
          </a:p>
          <a:p>
            <a:pPr marL="571500" indent="-457200">
              <a:buFont typeface="+mj-lt"/>
              <a:buAutoNum type="arabicPeriod"/>
            </a:pPr>
            <a:r>
              <a:rPr lang="en-US">
                <a:solidFill>
                  <a:schemeClr val="tx2">
                    <a:lumMod val="90000"/>
                  </a:schemeClr>
                </a:solidFill>
              </a:rPr>
              <a:t>Single flexible body modeling</a:t>
            </a:r>
          </a:p>
          <a:p>
            <a:pPr marL="571500" indent="-457200">
              <a:lnSpc>
                <a:spcPct val="114999"/>
              </a:lnSpc>
              <a:buFont typeface="+mj-lt"/>
              <a:buAutoNum type="arabicPeriod"/>
            </a:pPr>
            <a:r>
              <a:rPr lang="en-US">
                <a:solidFill>
                  <a:schemeClr val="tx2">
                    <a:lumMod val="90000"/>
                  </a:schemeClr>
                </a:solidFill>
              </a:rPr>
              <a:t>FModal FEM/DARTS bridge</a:t>
            </a:r>
          </a:p>
          <a:p>
            <a:pPr marL="571500" indent="-457200">
              <a:lnSpc>
                <a:spcPct val="114999"/>
              </a:lnSpc>
              <a:buFont typeface="+mj-lt"/>
              <a:buAutoNum type="arabicPeriod"/>
            </a:pPr>
            <a:r>
              <a:rPr lang="en-US">
                <a:solidFill>
                  <a:schemeClr val="tx2">
                    <a:lumMod val="90000"/>
                  </a:schemeClr>
                </a:solidFill>
              </a:rPr>
              <a:t>Flexible multibody systems in DARTS</a:t>
            </a:r>
          </a:p>
          <a:p>
            <a:pPr marL="571500" indent="-457200">
              <a:lnSpc>
                <a:spcPct val="114999"/>
              </a:lnSpc>
              <a:buFont typeface="+mj-lt"/>
              <a:buAutoNum type="arabicPeriod"/>
            </a:pPr>
            <a:r>
              <a:rPr lang="en-US">
                <a:solidFill>
                  <a:schemeClr val="tx2">
                    <a:lumMod val="90000"/>
                  </a:schemeClr>
                </a:solidFill>
              </a:rPr>
              <a:t>Time domain simulations</a:t>
            </a:r>
          </a:p>
          <a:p>
            <a:pPr marL="571500" indent="-457200">
              <a:lnSpc>
                <a:spcPct val="114999"/>
              </a:lnSpc>
              <a:buFont typeface="+mj-lt"/>
              <a:buAutoNum type="arabicPeriod"/>
            </a:pPr>
            <a:r>
              <a:rPr lang="en-US">
                <a:solidFill>
                  <a:schemeClr val="tx2">
                    <a:lumMod val="90000"/>
                  </a:schemeClr>
                </a:solidFill>
              </a:rPr>
              <a:t>Recovering system modes with configuration changes</a:t>
            </a:r>
          </a:p>
          <a:p>
            <a:pPr marL="571500" indent="-457200">
              <a:lnSpc>
                <a:spcPct val="114999"/>
              </a:lnSpc>
              <a:buAutoNum type="arabicPeriod"/>
            </a:pPr>
            <a:r>
              <a:rPr lang="en-US">
                <a:solidFill>
                  <a:schemeClr val="tx2">
                    <a:lumMod val="90000"/>
                  </a:schemeClr>
                </a:solidFill>
              </a:rPr>
              <a:t>Servo-elastic effects</a:t>
            </a:r>
          </a:p>
          <a:p>
            <a:pPr marL="571500" indent="-457200">
              <a:lnSpc>
                <a:spcPct val="114999"/>
              </a:lnSpc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Wrap up</a:t>
            </a:r>
          </a:p>
          <a:p>
            <a:pPr>
              <a:lnSpc>
                <a:spcPct val="114999"/>
              </a:lnSpc>
            </a:pPr>
            <a:endParaRPr lang="en-US"/>
          </a:p>
          <a:p>
            <a:pPr>
              <a:lnSpc>
                <a:spcPct val="114999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49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8AB4E-C992-0C8C-5342-0D82C29FDE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D668A4-4320-8955-554C-9846FC4AE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DARTS based GN&amp;C flex modeling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919A1-4FFD-8036-C079-AF06D3941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268" y="1250550"/>
            <a:ext cx="11193502" cy="4356900"/>
          </a:xfrm>
        </p:spPr>
        <p:txBody>
          <a:bodyPr/>
          <a:lstStyle/>
          <a:p>
            <a:r>
              <a:rPr lang="en-US"/>
              <a:t>Develop and use a pipeline and workflow that includes DARTS’ flexible multibody dynamics capabilities as an integral part to address the several G&amp;C challenges described earlier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EF4AE0-39E3-CB4C-C3CD-5E64846CF463}"/>
              </a:ext>
            </a:extLst>
          </p:cNvPr>
          <p:cNvGrpSpPr/>
          <p:nvPr/>
        </p:nvGrpSpPr>
        <p:grpSpPr>
          <a:xfrm>
            <a:off x="533400" y="2860971"/>
            <a:ext cx="11343922" cy="3266834"/>
            <a:chOff x="582789" y="2338860"/>
            <a:chExt cx="11343922" cy="3266834"/>
          </a:xfrm>
        </p:grpSpPr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D4AC71C1-CE9C-2A78-EDF1-EBCEDCCB4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789" y="2338860"/>
              <a:ext cx="11343922" cy="326683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1EA3540-7616-4D60-B36F-5A3DAF85A68E}"/>
                </a:ext>
              </a:extLst>
            </p:cNvPr>
            <p:cNvSpPr txBox="1"/>
            <p:nvPr/>
          </p:nvSpPr>
          <p:spPr>
            <a:xfrm>
              <a:off x="5180401" y="4833056"/>
              <a:ext cx="1071127" cy="40011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DARTS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78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F3D8F5-78BF-820A-90C7-8184BAA70D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F410D4-8216-4967-A686-E328CF19B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DARTS/FModal pipeline implications for G&amp;C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76F355-FFCC-E709-F92B-8AC3948D7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250" y="1236718"/>
            <a:ext cx="11525113" cy="598571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have seen that with </a:t>
            </a:r>
            <a:r>
              <a:rPr lang="en-US" dirty="0" err="1"/>
              <a:t>FModal</a:t>
            </a:r>
            <a:r>
              <a:rPr lang="en-US" dirty="0"/>
              <a:t>, it is easy to regenerate the modal data and update the multibody model as designs and use cases evolve—without having to regenerate new input FEMs.</a:t>
            </a:r>
          </a:p>
          <a:p>
            <a:r>
              <a:rPr lang="en-US" dirty="0"/>
              <a:t>Building on this, DARTS provides several capabilities that expand the scenario and configuration space that G&amp;C analysts can explore:</a:t>
            </a:r>
          </a:p>
          <a:p>
            <a:pPr lvl="1"/>
            <a:r>
              <a:rPr lang="en-US" dirty="0"/>
              <a:t>Import new component modal data generated by </a:t>
            </a:r>
            <a:r>
              <a:rPr lang="en-US" dirty="0" err="1"/>
              <a:t>FModal</a:t>
            </a:r>
            <a:r>
              <a:rPr lang="en-US" dirty="0"/>
              <a:t> from FEM data.</a:t>
            </a:r>
          </a:p>
          <a:p>
            <a:pPr lvl="1"/>
            <a:r>
              <a:rPr lang="en-US" dirty="0"/>
              <a:t>Articulate the bodies at run-time.</a:t>
            </a:r>
          </a:p>
          <a:p>
            <a:pPr lvl="1"/>
            <a:r>
              <a:rPr lang="en-US" dirty="0"/>
              <a:t>Change mass properties at run-time.</a:t>
            </a:r>
          </a:p>
          <a:p>
            <a:pPr lvl="1"/>
            <a:r>
              <a:rPr lang="en-US" dirty="0"/>
              <a:t>Attach/detach bodies at run-time.</a:t>
            </a:r>
          </a:p>
          <a:p>
            <a:pPr lvl="1"/>
            <a:r>
              <a:rPr lang="en-US" dirty="0"/>
              <a:t>Apply external forces at run-time.</a:t>
            </a:r>
          </a:p>
          <a:p>
            <a:pPr lvl="1"/>
            <a:r>
              <a:rPr lang="en-US" dirty="0"/>
              <a:t>Model multi-point hinges.</a:t>
            </a:r>
          </a:p>
          <a:p>
            <a:pPr lvl="1"/>
            <a:r>
              <a:rPr lang="en-US" dirty="0"/>
              <a:t>Support closed-graph topologies from environmental and inter-body constraints.</a:t>
            </a:r>
          </a:p>
          <a:p>
            <a:pPr lvl="1"/>
            <a:r>
              <a:rPr lang="en-US" dirty="0"/>
              <a:t>Change constraints and hinges at run-time.</a:t>
            </a:r>
          </a:p>
          <a:p>
            <a:pPr lvl="1"/>
            <a:r>
              <a:rPr lang="en-US" dirty="0"/>
              <a:t>Does not require any derivation of new </a:t>
            </a:r>
            <a:r>
              <a:rPr lang="en-US" dirty="0" err="1"/>
              <a:t>EoMs</a:t>
            </a:r>
            <a:r>
              <a:rPr lang="en-US" dirty="0"/>
              <a:t> or software with these changes.</a:t>
            </a:r>
          </a:p>
          <a:p>
            <a:pPr lvl="1"/>
            <a:r>
              <a:rPr lang="en-US" dirty="0"/>
              <a:t>Can trim and linearize to generate system modes at any configuration.</a:t>
            </a:r>
          </a:p>
          <a:p>
            <a:pPr lvl="1"/>
            <a:r>
              <a:rPr lang="en-US" dirty="0"/>
              <a:t>Can do all of this across the full system.</a:t>
            </a:r>
          </a:p>
          <a:p>
            <a:pPr lvl="1"/>
            <a:r>
              <a:rPr lang="en-US" dirty="0"/>
              <a:t>Uses optimal algorithms for speed so can use for closed-loop simulations.</a:t>
            </a:r>
          </a:p>
          <a:p>
            <a:pPr lvl="1"/>
            <a:r>
              <a:rPr lang="en-US" dirty="0"/>
              <a:t>Incorporate control/structure interactions for servo- and aero-elastic problems.</a:t>
            </a:r>
          </a:p>
          <a:p>
            <a:pPr lvl="1"/>
            <a:r>
              <a:rPr lang="en-US" dirty="0"/>
              <a:t>Can cover a very large class of vehicle systems.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3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F1C7D9-D4C0-4FF3-98BC-C35C5DCCD4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09106A-DC0E-4794-8473-5259A3574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DARTS/FModal pipeline implications for G&amp;C (</a:t>
            </a:r>
            <a:r>
              <a:rPr lang="en-US" err="1"/>
              <a:t>cont</a:t>
            </a:r>
            <a:r>
              <a:rPr lang="en-US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F7CBB-57DD-4BFF-A561-0868F3C23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250" y="1558450"/>
            <a:ext cx="11193502" cy="5567935"/>
          </a:xfrm>
        </p:spPr>
        <p:txBody>
          <a:bodyPr>
            <a:normAutofit/>
          </a:bodyPr>
          <a:lstStyle/>
          <a:p>
            <a:r>
              <a:rPr lang="en-US" dirty="0"/>
              <a:t>DARTS/</a:t>
            </a:r>
            <a:r>
              <a:rPr lang="en-US" dirty="0" err="1"/>
              <a:t>FModal</a:t>
            </a:r>
            <a:r>
              <a:rPr lang="en-US" dirty="0"/>
              <a:t> enables a much higher pace of G&amp;C design iterations and analysis over a very large design space and over a project life cycle from early design/concept development, to closed-loop simulations for control software development and testing, V&amp;V, and mission operations. </a:t>
            </a:r>
          </a:p>
          <a:p>
            <a:r>
              <a:rPr lang="en-US" dirty="0"/>
              <a:t>While not all of the DARTS/</a:t>
            </a:r>
            <a:r>
              <a:rPr lang="en-US" dirty="0" err="1"/>
              <a:t>Dshell</a:t>
            </a:r>
            <a:r>
              <a:rPr lang="en-US" dirty="0"/>
              <a:t> features and capabilities we have covered are needed all of the time, our goal has been to build critical capabilities, with a rich API so that we do not run into a wall when new needs arise.</a:t>
            </a:r>
          </a:p>
          <a:p>
            <a:pPr lvl="1"/>
            <a:r>
              <a:rPr lang="en-US" dirty="0"/>
              <a:t>New types of missions</a:t>
            </a:r>
          </a:p>
          <a:p>
            <a:pPr lvl="1"/>
            <a:r>
              <a:rPr lang="en-US" dirty="0"/>
              <a:t>New domains</a:t>
            </a:r>
          </a:p>
          <a:p>
            <a:pPr lvl="1"/>
            <a:r>
              <a:rPr lang="en-US" dirty="0"/>
              <a:t>New types of technologies</a:t>
            </a:r>
          </a:p>
          <a:p>
            <a:pPr lvl="1"/>
            <a:r>
              <a:rPr lang="en-US" dirty="0"/>
              <a:t>New types of analysis</a:t>
            </a:r>
          </a:p>
          <a:p>
            <a:pPr lvl="1"/>
            <a:r>
              <a:rPr lang="en-US" dirty="0"/>
              <a:t>Increased fidelity needs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82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chemeClr val="lt1"/>
              </a:buClr>
            </a:pPr>
            <a:r>
              <a:rPr lang="en-US" dirty="0"/>
              <a:t>Need for flexible multibody dynamics</a:t>
            </a:r>
            <a:endParaRPr dirty="0"/>
          </a:p>
        </p:txBody>
      </p:sp>
      <p:sp>
        <p:nvSpPr>
          <p:cNvPr id="110" name="Google Shape;110;p2"/>
          <p:cNvSpPr txBox="1">
            <a:spLocks noGrp="1"/>
          </p:cNvSpPr>
          <p:nvPr>
            <p:ph type="body" idx="1"/>
          </p:nvPr>
        </p:nvSpPr>
        <p:spPr>
          <a:xfrm>
            <a:off x="499250" y="1093877"/>
            <a:ext cx="4306070" cy="4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-US" dirty="0"/>
              <a:t>The system-level response changes drastically even with simple joint angles change.</a:t>
            </a:r>
          </a:p>
          <a:p>
            <a:pPr>
              <a:lnSpc>
                <a:spcPct val="114999"/>
              </a:lnSpc>
            </a:pPr>
            <a:r>
              <a:rPr lang="en-US" dirty="0"/>
              <a:t>Classically, a large number of FEM deliveries are needed to cover all possible vehicle configurations.</a:t>
            </a:r>
          </a:p>
          <a:p>
            <a:pPr>
              <a:lnSpc>
                <a:spcPct val="114999"/>
              </a:lnSpc>
            </a:pPr>
            <a:r>
              <a:rPr lang="en-US" dirty="0"/>
              <a:t>To avoid this, one needs a modeling framework that can easily incorporate these changes.</a:t>
            </a:r>
          </a:p>
          <a:p>
            <a:pPr lvl="2">
              <a:lnSpc>
                <a:spcPct val="114999"/>
              </a:lnSpc>
            </a:pPr>
            <a:endParaRPr lang="en-US"/>
          </a:p>
        </p:txBody>
      </p:sp>
      <p:pic>
        <p:nvPicPr>
          <p:cNvPr id="2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C4FC7F7A-5782-62D5-6477-9148AFC04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320" y="1244740"/>
            <a:ext cx="7052209" cy="36604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27F59B9-47E5-50C9-356F-C7334D597EE6}"/>
              </a:ext>
            </a:extLst>
          </p:cNvPr>
          <p:cNvGrpSpPr/>
          <p:nvPr/>
        </p:nvGrpSpPr>
        <p:grpSpPr>
          <a:xfrm>
            <a:off x="5071009" y="5704883"/>
            <a:ext cx="3452600" cy="209045"/>
            <a:chOff x="5172159" y="5077750"/>
            <a:chExt cx="3452600" cy="2090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2A1930-589B-AC5B-F80C-7103D21C824C}"/>
                </a:ext>
              </a:extLst>
            </p:cNvPr>
            <p:cNvSpPr/>
            <p:nvPr/>
          </p:nvSpPr>
          <p:spPr>
            <a:xfrm>
              <a:off x="5172159" y="5077751"/>
              <a:ext cx="1726300" cy="2090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32B247B-F752-D402-81D2-815C9859F60A}"/>
                </a:ext>
              </a:extLst>
            </p:cNvPr>
            <p:cNvSpPr/>
            <p:nvPr/>
          </p:nvSpPr>
          <p:spPr>
            <a:xfrm>
              <a:off x="6898459" y="5077750"/>
              <a:ext cx="1726300" cy="2090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9EE6CF-2D74-0466-2805-9AF3B70E1276}"/>
              </a:ext>
            </a:extLst>
          </p:cNvPr>
          <p:cNvGrpSpPr/>
          <p:nvPr/>
        </p:nvGrpSpPr>
        <p:grpSpPr>
          <a:xfrm>
            <a:off x="9042849" y="4346095"/>
            <a:ext cx="2356804" cy="1726300"/>
            <a:chOff x="9157486" y="4271918"/>
            <a:chExt cx="2356804" cy="17263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AA38A8-8DB2-A06E-F1D3-91585662260C}"/>
                </a:ext>
              </a:extLst>
            </p:cNvPr>
            <p:cNvSpPr/>
            <p:nvPr/>
          </p:nvSpPr>
          <p:spPr>
            <a:xfrm>
              <a:off x="9157486" y="5650937"/>
              <a:ext cx="1726300" cy="2090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B181274-7052-5D91-648C-6D09192BF7B0}"/>
                </a:ext>
              </a:extLst>
            </p:cNvPr>
            <p:cNvSpPr/>
            <p:nvPr/>
          </p:nvSpPr>
          <p:spPr>
            <a:xfrm rot="18840000">
              <a:off x="10546618" y="5030546"/>
              <a:ext cx="1726300" cy="2090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6E3B119-D31F-8093-71C6-0E8E9277B277}"/>
              </a:ext>
            </a:extLst>
          </p:cNvPr>
          <p:cNvSpPr txBox="1"/>
          <p:nvPr/>
        </p:nvSpPr>
        <p:spPr>
          <a:xfrm>
            <a:off x="5057522" y="6075769"/>
            <a:ext cx="35200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Beams connected at 0 degrees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922E23-8B4C-AF74-BA75-331A8C186110}"/>
              </a:ext>
            </a:extLst>
          </p:cNvPr>
          <p:cNvSpPr txBox="1"/>
          <p:nvPr/>
        </p:nvSpPr>
        <p:spPr>
          <a:xfrm>
            <a:off x="8692194" y="6075768"/>
            <a:ext cx="35200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Beams connected at 45 degrees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7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/>
              <a:t>Flexible body modeling approaches</a:t>
            </a:r>
            <a:endParaRPr/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E0886BB8-473D-173A-7E8D-F04167860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344" y="1635676"/>
            <a:ext cx="9736138" cy="467408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8C177C-0A5D-F814-CC55-5E6127C0DEAE}"/>
              </a:ext>
            </a:extLst>
          </p:cNvPr>
          <p:cNvSpPr/>
          <p:nvPr/>
        </p:nvSpPr>
        <p:spPr>
          <a:xfrm>
            <a:off x="4147273" y="1723448"/>
            <a:ext cx="2935576" cy="113448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15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C95645-580E-EDFF-0C0E-CA06781ADA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A1C92C-82CF-69F7-0B76-AEBF237C4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Component modes and C-B approach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E0D86E-754F-C7DD-71BE-AA0866AFF100}"/>
              </a:ext>
            </a:extLst>
          </p:cNvPr>
          <p:cNvGrpSpPr/>
          <p:nvPr/>
        </p:nvGrpSpPr>
        <p:grpSpPr>
          <a:xfrm>
            <a:off x="663222" y="2755191"/>
            <a:ext cx="10863345" cy="3704356"/>
            <a:chOff x="980087" y="3191952"/>
            <a:chExt cx="10017854" cy="341576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4928E83-397D-EECB-807F-9A960DF5C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127" y="4199674"/>
              <a:ext cx="2513177" cy="238090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40CE8D-9E87-9943-1F32-0F8C986A7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356" y="4167078"/>
              <a:ext cx="2576229" cy="24406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F3DC8DF-56DE-2E60-8F88-E9A3FCA4F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4040" y="4170235"/>
              <a:ext cx="2569564" cy="243432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5E4529-9F71-F143-A02D-342AD0941996}"/>
                </a:ext>
              </a:extLst>
            </p:cNvPr>
            <p:cNvSpPr txBox="1"/>
            <p:nvPr/>
          </p:nvSpPr>
          <p:spPr>
            <a:xfrm>
              <a:off x="980087" y="3191952"/>
              <a:ext cx="10017854" cy="76625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600" dirty="0">
                  <a:latin typeface="+mj-lt"/>
                </a:rPr>
                <a:t>Craig-Bampton modes are better suited for combining component models with fixed boundary conditions. The figures below show that just 30 Craig-Bampton fixed-free modes does a better job matching the modes of a constrained body than 300 free-free modes.</a:t>
              </a:r>
              <a:endParaRPr lang="en-US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13CD980-A9EC-A757-7F0E-4520BA5FD5C5}"/>
              </a:ext>
            </a:extLst>
          </p:cNvPr>
          <p:cNvSpPr txBox="1"/>
          <p:nvPr/>
        </p:nvSpPr>
        <p:spPr>
          <a:xfrm>
            <a:off x="1607052" y="4126263"/>
            <a:ext cx="176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24 free-free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A73415-F9F2-9CB6-CC0B-34A1BD6B061B}"/>
              </a:ext>
            </a:extLst>
          </p:cNvPr>
          <p:cNvSpPr txBox="1"/>
          <p:nvPr/>
        </p:nvSpPr>
        <p:spPr>
          <a:xfrm>
            <a:off x="5106662" y="4127948"/>
            <a:ext cx="176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300 free-free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9C493D-1EF1-A274-2C7A-87C9336B443B}"/>
              </a:ext>
            </a:extLst>
          </p:cNvPr>
          <p:cNvSpPr txBox="1"/>
          <p:nvPr/>
        </p:nvSpPr>
        <p:spPr>
          <a:xfrm>
            <a:off x="8815676" y="4085390"/>
            <a:ext cx="176935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30 Craig-Bampton fixed-free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A25AC31-BABD-E65B-041E-F68CFCC9284C}"/>
              </a:ext>
            </a:extLst>
          </p:cNvPr>
          <p:cNvGrpSpPr/>
          <p:nvPr/>
        </p:nvGrpSpPr>
        <p:grpSpPr>
          <a:xfrm>
            <a:off x="2489516" y="1078202"/>
            <a:ext cx="7495291" cy="1595201"/>
            <a:chOff x="2706324" y="1621480"/>
            <a:chExt cx="6844964" cy="145725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E37319D-C957-21AA-D7E5-450C646F8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647" y="1621480"/>
              <a:ext cx="1651554" cy="145725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BB492BA-5C65-6DB5-A315-769863E6F195}"/>
                </a:ext>
              </a:extLst>
            </p:cNvPr>
            <p:cNvSpPr/>
            <p:nvPr/>
          </p:nvSpPr>
          <p:spPr>
            <a:xfrm>
              <a:off x="7895065" y="2133738"/>
              <a:ext cx="1656223" cy="523220"/>
            </a:xfrm>
            <a:prstGeom prst="rect">
              <a:avLst/>
            </a:prstGeom>
          </p:spPr>
          <p:txBody>
            <a:bodyPr wrap="none" lIns="91440" tIns="45720" rIns="91440" bIns="45720" anchor="t">
              <a:spAutoFit/>
            </a:bodyPr>
            <a:lstStyle/>
            <a:p>
              <a:pPr lvl="1"/>
              <a:r>
                <a:rPr lang="en-US"/>
                <a:t>22,824 </a:t>
              </a:r>
              <a:r>
                <a:rPr lang="en-US" sz="1400" kern="0"/>
                <a:t>grid points</a:t>
              </a:r>
              <a:r>
                <a:rPr lang="en-US"/>
                <a:t> </a:t>
              </a:r>
              <a:endParaRPr lang="en-US" sz="1400" kern="0"/>
            </a:p>
            <a:p>
              <a:pPr lvl="1"/>
              <a:r>
                <a:rPr lang="en-US"/>
                <a:t>136,944</a:t>
              </a:r>
              <a:r>
                <a:rPr lang="en-US" sz="1400" kern="0"/>
                <a:t> </a:t>
              </a:r>
              <a:r>
                <a:rPr lang="en-US" err="1"/>
                <a:t>DoFs</a:t>
              </a:r>
              <a:endParaRPr lang="en-US" sz="1400" kern="0" err="1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FF4048-2C2E-FA0E-2A47-C70728A87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886" y="1730668"/>
              <a:ext cx="733940" cy="123157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6A8A6F8-9E8E-887D-094F-1612A7305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6324" y="1713445"/>
              <a:ext cx="1446487" cy="1276545"/>
            </a:xfrm>
            <a:prstGeom prst="rect">
              <a:avLst/>
            </a:prstGeom>
          </p:spPr>
        </p:pic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0C735F2-EC75-FF78-9577-9A72057CFAA2}"/>
                </a:ext>
              </a:extLst>
            </p:cNvPr>
            <p:cNvCxnSpPr/>
            <p:nvPr/>
          </p:nvCxnSpPr>
          <p:spPr>
            <a:xfrm>
              <a:off x="5086099" y="2314186"/>
              <a:ext cx="9819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238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F01437-B100-D6A8-8E1E-CB0616EAC5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0DE680-5100-B0B9-1CB5-DD0445562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Higher order effects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0812A6-3804-2E6D-6553-379AFD1BE189}"/>
              </a:ext>
            </a:extLst>
          </p:cNvPr>
          <p:cNvSpPr txBox="1"/>
          <p:nvPr/>
        </p:nvSpPr>
        <p:spPr>
          <a:xfrm>
            <a:off x="4751504" y="2655808"/>
            <a:ext cx="189835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Residual vectors</a:t>
            </a:r>
          </a:p>
        </p:txBody>
      </p:sp>
      <p:pic>
        <p:nvPicPr>
          <p:cNvPr id="8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B5E9FF7-5F5D-9C8D-4BEC-1020011FD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063" y="1258474"/>
            <a:ext cx="5314544" cy="381851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F5234A4-769A-5EA6-4F1C-5FB36CED4C78}"/>
              </a:ext>
            </a:extLst>
          </p:cNvPr>
          <p:cNvGrpSpPr/>
          <p:nvPr/>
        </p:nvGrpSpPr>
        <p:grpSpPr>
          <a:xfrm>
            <a:off x="532661" y="4285189"/>
            <a:ext cx="5989651" cy="1719678"/>
            <a:chOff x="3102680" y="4112007"/>
            <a:chExt cx="5989651" cy="1719678"/>
          </a:xfrm>
        </p:grpSpPr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A706022-B2B5-A1EB-9112-865E15B950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-290" b="88454"/>
            <a:stretch/>
          </p:blipFill>
          <p:spPr>
            <a:xfrm>
              <a:off x="3102680" y="4454367"/>
              <a:ext cx="5989651" cy="1040298"/>
            </a:xfrm>
            <a:prstGeom prst="rect">
              <a:avLst/>
            </a:prstGeom>
          </p:spPr>
        </p:pic>
        <p:sp>
          <p:nvSpPr>
            <p:cNvPr id="7" name="TextBox 1">
              <a:extLst>
                <a:ext uri="{FF2B5EF4-FFF2-40B4-BE49-F238E27FC236}">
                  <a16:creationId xmlns:a16="http://schemas.microsoft.com/office/drawing/2014/main" id="{26D9B48E-30BB-2F9F-81F5-FE28923721B9}"/>
                </a:ext>
              </a:extLst>
            </p:cNvPr>
            <p:cNvSpPr txBox="1"/>
            <p:nvPr/>
          </p:nvSpPr>
          <p:spPr>
            <a:xfrm>
              <a:off x="4023359" y="5493131"/>
              <a:ext cx="4148280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1600"/>
                <a:t>Gyroscopic terms not shown for brevity.</a:t>
              </a:r>
              <a:endParaRPr lang="en-US" sz="1600">
                <a:cs typeface="Arial"/>
              </a:endParaRPr>
            </a:p>
          </p:txBody>
        </p:sp>
        <p:sp>
          <p:nvSpPr>
            <p:cNvPr id="9" name="TextBox 1">
              <a:extLst>
                <a:ext uri="{FF2B5EF4-FFF2-40B4-BE49-F238E27FC236}">
                  <a16:creationId xmlns:a16="http://schemas.microsoft.com/office/drawing/2014/main" id="{2EEA6E40-F712-4FED-79FC-B8DE2CA9AA50}"/>
                </a:ext>
              </a:extLst>
            </p:cNvPr>
            <p:cNvSpPr txBox="1"/>
            <p:nvPr/>
          </p:nvSpPr>
          <p:spPr>
            <a:xfrm>
              <a:off x="3451859" y="4112007"/>
              <a:ext cx="5076967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1600"/>
                <a:t>Modal integrals shown in red.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0469620"/>
      </p:ext>
    </p:extLst>
  </p:cSld>
  <p:clrMapOvr>
    <a:masterClrMapping/>
  </p:clrMapOvr>
</p:sld>
</file>

<file path=ppt/theme/theme1.xml><?xml version="1.0" encoding="utf-8"?>
<a:theme xmlns:a="http://schemas.openxmlformats.org/drawingml/2006/main" name="1_DARTS Lab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b8aa99-f4fc-4d9c-b81c-966d4bd2c6c2">
      <Terms xmlns="http://schemas.microsoft.com/office/infopath/2007/PartnerControls"/>
    </lcf76f155ced4ddcb4097134ff3c332f>
    <TaxCatchAll xmlns="77f052df-7cc9-46d5-9db7-08cc260ec36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40EEE18307F547AC19C250B980BA8A" ma:contentTypeVersion="14" ma:contentTypeDescription="Create a new document." ma:contentTypeScope="" ma:versionID="6c718c1e10055613db9ef01de60113f2">
  <xsd:schema xmlns:xsd="http://www.w3.org/2001/XMLSchema" xmlns:xs="http://www.w3.org/2001/XMLSchema" xmlns:p="http://schemas.microsoft.com/office/2006/metadata/properties" xmlns:ns2="a5b8aa99-f4fc-4d9c-b81c-966d4bd2c6c2" xmlns:ns3="77f052df-7cc9-46d5-9db7-08cc260ec36e" targetNamespace="http://schemas.microsoft.com/office/2006/metadata/properties" ma:root="true" ma:fieldsID="c6a56a772739a989cf025b45eb74bd52" ns2:_="" ns3:_="">
    <xsd:import namespace="a5b8aa99-f4fc-4d9c-b81c-966d4bd2c6c2"/>
    <xsd:import namespace="77f052df-7cc9-46d5-9db7-08cc260ec3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8aa99-f4fc-4d9c-b81c-966d4bd2c6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c2283c9-5dc3-4342-a46e-d374fcd978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052df-7cc9-46d5-9db7-08cc260ec3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a732455-c771-4ab1-9c68-b2c5020f38ce}" ma:internalName="TaxCatchAll" ma:showField="CatchAllData" ma:web="77f052df-7cc9-46d5-9db7-08cc260ec3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D7C367-1CE8-43A9-95EF-F98528BF563B}">
  <ds:schemaRefs>
    <ds:schemaRef ds:uri="a5b8aa99-f4fc-4d9c-b81c-966d4bd2c6c2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77f052df-7cc9-46d5-9db7-08cc260ec36e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39402EB-97CD-4B0C-8DD2-6014205ED9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54B449-A018-4479-A309-028CC0C0C0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b8aa99-f4fc-4d9c-b81c-966d4bd2c6c2"/>
    <ds:schemaRef ds:uri="77f052df-7cc9-46d5-9db7-08cc260e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597</Words>
  <Application>Microsoft Office PowerPoint</Application>
  <PresentationFormat>Widescreen</PresentationFormat>
  <Paragraphs>81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1_DARTS Lab Theme</vt:lpstr>
      <vt:lpstr>Flexible body modeling and simulation wrap-up</vt:lpstr>
      <vt:lpstr>Topics overview</vt:lpstr>
      <vt:lpstr>DARTS based GN&amp;C flex modeling </vt:lpstr>
      <vt:lpstr>DARTS/FModal pipeline implications for G&amp;C</vt:lpstr>
      <vt:lpstr>DARTS/FModal pipeline implications for G&amp;C (cont)</vt:lpstr>
      <vt:lpstr>Need for flexible multibody dynamics</vt:lpstr>
      <vt:lpstr>Flexible body modeling approaches</vt:lpstr>
      <vt:lpstr>Component modes and C-B approach</vt:lpstr>
      <vt:lpstr>Higher order effects</vt:lpstr>
      <vt:lpstr>FModal workflow</vt:lpstr>
      <vt:lpstr>Flexible body definition</vt:lpstr>
      <vt:lpstr>Examples</vt:lpstr>
      <vt:lpstr>Thank you for your attention. Any questions?</vt:lpstr>
      <vt:lpstr>Backup slides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Alternate Title Slide</dc:title>
  <dc:creator>Richards, Kaelyn M (US 183B)</dc:creator>
  <cp:lastModifiedBy>Leake, Carl D (US 347J)</cp:lastModifiedBy>
  <cp:revision>54</cp:revision>
  <dcterms:created xsi:type="dcterms:W3CDTF">2022-09-16T22:19:09Z</dcterms:created>
  <dcterms:modified xsi:type="dcterms:W3CDTF">2024-11-21T16:22:52Z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0x0101005640EEE18307F547AC19C250B980BA8A</vt:lpwstr>
  </property>
  <property fmtid="{D5CDD505-2E9C-101B-9397-08002B2CF9AE}" pid="3" name="MediaServiceImageTags">
    <vt:lpwstr/>
  </property>
</Properties>
</file>