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44" r:id="rId4"/>
  </p:sldMasterIdLst>
  <p:notesMasterIdLst>
    <p:notesMasterId r:id="rId19"/>
  </p:notesMasterIdLst>
  <p:sldIdLst>
    <p:sldId id="257" r:id="rId5"/>
    <p:sldId id="325" r:id="rId6"/>
    <p:sldId id="260" r:id="rId7"/>
    <p:sldId id="258" r:id="rId8"/>
    <p:sldId id="302" r:id="rId9"/>
    <p:sldId id="303" r:id="rId10"/>
    <p:sldId id="305" r:id="rId11"/>
    <p:sldId id="304" r:id="rId12"/>
    <p:sldId id="327" r:id="rId13"/>
    <p:sldId id="284" r:id="rId14"/>
    <p:sldId id="292" r:id="rId15"/>
    <p:sldId id="330" r:id="rId16"/>
    <p:sldId id="281" r:id="rId17"/>
    <p:sldId id="26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86BA7-A954-6EBA-89FC-050CB27847F9}" v="4" dt="2024-11-21T15:28:31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Carl D (US 347J)" userId="S::carl.leake@jpl.nasa.gov::514d19ed-ac25-4851-8813-e892f9be6a8e" providerId="AD" clId="Web-{261D74F6-EDE6-732D-2D25-E0848BBECE50}"/>
    <pc:docChg chg="modSld">
      <pc:chgData name="Leake, Carl D (US 347J)" userId="S::carl.leake@jpl.nasa.gov::514d19ed-ac25-4851-8813-e892f9be6a8e" providerId="AD" clId="Web-{261D74F6-EDE6-732D-2D25-E0848BBECE50}" dt="2023-08-10T18:10:51.299" v="6" actId="1076"/>
      <pc:docMkLst>
        <pc:docMk/>
      </pc:docMkLst>
      <pc:sldChg chg="addSp delSp modSp">
        <pc:chgData name="Leake, Carl D (US 347J)" userId="S::carl.leake@jpl.nasa.gov::514d19ed-ac25-4851-8813-e892f9be6a8e" providerId="AD" clId="Web-{261D74F6-EDE6-732D-2D25-E0848BBECE50}" dt="2023-08-10T18:10:51.299" v="6" actId="1076"/>
        <pc:sldMkLst>
          <pc:docMk/>
          <pc:sldMk cId="1963621968" sldId="292"/>
        </pc:sldMkLst>
        <pc:picChg chg="add mod">
          <ac:chgData name="Leake, Carl D (US 347J)" userId="S::carl.leake@jpl.nasa.gov::514d19ed-ac25-4851-8813-e892f9be6a8e" providerId="AD" clId="Web-{261D74F6-EDE6-732D-2D25-E0848BBECE50}" dt="2023-08-10T18:10:51.299" v="6" actId="1076"/>
          <ac:picMkLst>
            <pc:docMk/>
            <pc:sldMk cId="1963621968" sldId="292"/>
            <ac:picMk id="5" creationId="{0A68BDA3-768B-03BD-9955-4744D233AA36}"/>
          </ac:picMkLst>
        </pc:picChg>
        <pc:picChg chg="del">
          <ac:chgData name="Leake, Carl D (US 347J)" userId="S::carl.leake@jpl.nasa.gov::514d19ed-ac25-4851-8813-e892f9be6a8e" providerId="AD" clId="Web-{261D74F6-EDE6-732D-2D25-E0848BBECE50}" dt="2023-08-10T18:10:43.517" v="2"/>
          <ac:picMkLst>
            <pc:docMk/>
            <pc:sldMk cId="1963621968" sldId="292"/>
            <ac:picMk id="6" creationId="{7BBC87A5-FBE2-3420-FACB-B9C3B4FCCFDA}"/>
          </ac:picMkLst>
        </pc:picChg>
      </pc:sldChg>
    </pc:docChg>
  </pc:docChgLst>
  <pc:docChgLst>
    <pc:chgData name="Abhinandan Jain" userId="47000a42-4a64-498b-92b5-14cfe7b66dad" providerId="ADAL" clId="{3ACAB732-45AB-4CC6-9AEA-BF16402D243F}"/>
    <pc:docChg chg="modSld">
      <pc:chgData name="Abhinandan Jain" userId="47000a42-4a64-498b-92b5-14cfe7b66dad" providerId="ADAL" clId="{3ACAB732-45AB-4CC6-9AEA-BF16402D243F}" dt="2023-07-18T21:05:00.195" v="19"/>
      <pc:docMkLst>
        <pc:docMk/>
      </pc:docMkLst>
      <pc:sldChg chg="modSp">
        <pc:chgData name="Abhinandan Jain" userId="47000a42-4a64-498b-92b5-14cfe7b66dad" providerId="ADAL" clId="{3ACAB732-45AB-4CC6-9AEA-BF16402D243F}" dt="2023-07-18T21:02:59.159" v="15" actId="20577"/>
        <pc:sldMkLst>
          <pc:docMk/>
          <pc:sldMk cId="0" sldId="257"/>
        </pc:sldMkLst>
        <pc:spChg chg="mod">
          <ac:chgData name="Abhinandan Jain" userId="47000a42-4a64-498b-92b5-14cfe7b66dad" providerId="ADAL" clId="{3ACAB732-45AB-4CC6-9AEA-BF16402D243F}" dt="2023-07-18T21:02:59.159" v="15" actId="20577"/>
          <ac:spMkLst>
            <pc:docMk/>
            <pc:sldMk cId="0" sldId="257"/>
            <ac:spMk id="104" creationId="{00000000-0000-0000-0000-000000000000}"/>
          </ac:spMkLst>
        </pc:spChg>
      </pc:sldChg>
      <pc:sldChg chg="setBg">
        <pc:chgData name="Abhinandan Jain" userId="47000a42-4a64-498b-92b5-14cfe7b66dad" providerId="ADAL" clId="{3ACAB732-45AB-4CC6-9AEA-BF16402D243F}" dt="2023-07-18T21:05:00.195" v="19"/>
        <pc:sldMkLst>
          <pc:docMk/>
          <pc:sldMk cId="2579427076" sldId="261"/>
        </pc:sldMkLst>
      </pc:sldChg>
      <pc:sldChg chg="setBg">
        <pc:chgData name="Abhinandan Jain" userId="47000a42-4a64-498b-92b5-14cfe7b66dad" providerId="ADAL" clId="{3ACAB732-45AB-4CC6-9AEA-BF16402D243F}" dt="2023-07-18T21:05:00.195" v="19"/>
        <pc:sldMkLst>
          <pc:docMk/>
          <pc:sldMk cId="1341448006" sldId="281"/>
        </pc:sldMkLst>
      </pc:sldChg>
      <pc:sldChg chg="addSp delSp modSp setBg">
        <pc:chgData name="Abhinandan Jain" userId="47000a42-4a64-498b-92b5-14cfe7b66dad" providerId="ADAL" clId="{3ACAB732-45AB-4CC6-9AEA-BF16402D243F}" dt="2023-07-18T21:05:00.195" v="19"/>
        <pc:sldMkLst>
          <pc:docMk/>
          <pc:sldMk cId="1553900604" sldId="284"/>
        </pc:sldMkLst>
        <pc:spChg chg="add del mod">
          <ac:chgData name="Abhinandan Jain" userId="47000a42-4a64-498b-92b5-14cfe7b66dad" providerId="ADAL" clId="{3ACAB732-45AB-4CC6-9AEA-BF16402D243F}" dt="2023-07-18T21:03:56.375" v="17"/>
          <ac:spMkLst>
            <pc:docMk/>
            <pc:sldMk cId="1553900604" sldId="284"/>
            <ac:spMk id="4" creationId="{5751F74E-EA95-41FA-9BD0-5B4960619A13}"/>
          </ac:spMkLst>
        </pc:spChg>
        <pc:spChg chg="add mod">
          <ac:chgData name="Abhinandan Jain" userId="47000a42-4a64-498b-92b5-14cfe7b66dad" providerId="ADAL" clId="{3ACAB732-45AB-4CC6-9AEA-BF16402D243F}" dt="2023-07-18T21:03:56.375" v="17"/>
          <ac:spMkLst>
            <pc:docMk/>
            <pc:sldMk cId="1553900604" sldId="284"/>
            <ac:spMk id="5" creationId="{B2874CD7-543C-4DD4-8A43-1E2D3A85E6D3}"/>
          </ac:spMkLst>
        </pc:spChg>
      </pc:sldChg>
    </pc:docChg>
  </pc:docChgLst>
  <pc:docChgLst>
    <pc:chgData name="Leake, Carl D (US 347J)" userId="S::carl.leake@jpl.nasa.gov::514d19ed-ac25-4851-8813-e892f9be6a8e" providerId="AD" clId="Web-{185D95E8-F778-6CEC-CB89-A475EEDD0D11}"/>
    <pc:docChg chg="addSld delSld modSld sldOrd addMainMaster">
      <pc:chgData name="Leake, Carl D (US 347J)" userId="S::carl.leake@jpl.nasa.gov::514d19ed-ac25-4851-8813-e892f9be6a8e" providerId="AD" clId="Web-{185D95E8-F778-6CEC-CB89-A475EEDD0D11}" dt="2023-06-12T18:53:21.323" v="391"/>
      <pc:docMkLst>
        <pc:docMk/>
      </pc:docMkLst>
      <pc:sldChg chg="modSp">
        <pc:chgData name="Leake, Carl D (US 347J)" userId="S::carl.leake@jpl.nasa.gov::514d19ed-ac25-4851-8813-e892f9be6a8e" providerId="AD" clId="Web-{185D95E8-F778-6CEC-CB89-A475EEDD0D11}" dt="2023-06-12T18:33:46.205" v="5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185D95E8-F778-6CEC-CB89-A475EEDD0D11}" dt="2023-06-12T18:33:46.205" v="5" actId="20577"/>
          <ac:spMkLst>
            <pc:docMk/>
            <pc:sldMk cId="1078773150" sldId="258"/>
            <ac:spMk id="4" creationId="{0E2D8AFC-D863-0AE7-1AF6-247EF0FB26AC}"/>
          </ac:spMkLst>
        </pc:spChg>
      </pc:sldChg>
    </pc:docChg>
  </pc:docChgLst>
  <pc:docChgLst>
    <pc:chgData name="Abhinandan Jain" userId="47000a42-4a64-498b-92b5-14cfe7b66dad" providerId="ADAL" clId="{F896B700-01A3-4189-9207-7F091516B420}"/>
    <pc:docChg chg="modSld">
      <pc:chgData name="Abhinandan Jain" userId="47000a42-4a64-498b-92b5-14cfe7b66dad" providerId="ADAL" clId="{F896B700-01A3-4189-9207-7F091516B420}" dt="2023-08-11T23:40:21.360" v="1" actId="20577"/>
      <pc:docMkLst>
        <pc:docMk/>
      </pc:docMkLst>
      <pc:sldChg chg="modSp">
        <pc:chgData name="Abhinandan Jain" userId="47000a42-4a64-498b-92b5-14cfe7b66dad" providerId="ADAL" clId="{F896B700-01A3-4189-9207-7F091516B420}" dt="2023-08-11T23:40:21.360" v="1" actId="20577"/>
        <pc:sldMkLst>
          <pc:docMk/>
          <pc:sldMk cId="940874370" sldId="304"/>
        </pc:sldMkLst>
        <pc:spChg chg="mod">
          <ac:chgData name="Abhinandan Jain" userId="47000a42-4a64-498b-92b5-14cfe7b66dad" providerId="ADAL" clId="{F896B700-01A3-4189-9207-7F091516B420}" dt="2023-08-11T23:40:21.360" v="1" actId="20577"/>
          <ac:spMkLst>
            <pc:docMk/>
            <pc:sldMk cId="940874370" sldId="304"/>
            <ac:spMk id="4" creationId="{3604869F-7B96-1F09-76FD-FFCE5757E549}"/>
          </ac:spMkLst>
        </pc:spChg>
      </pc:sldChg>
    </pc:docChg>
  </pc:docChgLst>
  <pc:docChgLst>
    <pc:chgData name="Leake, Carl D (US 347J)" userId="S::carl.leake@jpl.nasa.gov::514d19ed-ac25-4851-8813-e892f9be6a8e" providerId="AD" clId="Web-{FBE8A9F9-5F88-4A33-705F-6D836AB9E525}"/>
    <pc:docChg chg="addSld delSld modSld">
      <pc:chgData name="Leake, Carl D (US 347J)" userId="S::carl.leake@jpl.nasa.gov::514d19ed-ac25-4851-8813-e892f9be6a8e" providerId="AD" clId="Web-{FBE8A9F9-5F88-4A33-705F-6D836AB9E525}" dt="2023-07-15T15:17:06.292" v="536" actId="20577"/>
      <pc:docMkLst>
        <pc:docMk/>
      </pc:docMkLst>
    </pc:docChg>
  </pc:docChgLst>
  <pc:docChgLst>
    <pc:chgData name="Elmquist, Asher (US 347J)" userId="S::asher.elmquist@jpl.nasa.gov::c43b51c1-8673-421c-ad65-63a1e47c685f" providerId="AD" clId="Web-{92CC80C1-6D2A-CEC1-610F-857B904EB0CD}"/>
    <pc:docChg chg="addSld delSld modSld">
      <pc:chgData name="Elmquist, Asher (US 347J)" userId="S::asher.elmquist@jpl.nasa.gov::c43b51c1-8673-421c-ad65-63a1e47c685f" providerId="AD" clId="Web-{92CC80C1-6D2A-CEC1-610F-857B904EB0CD}" dt="2023-08-01T13:24:11.266" v="3"/>
      <pc:docMkLst>
        <pc:docMk/>
      </pc:docMkLst>
      <pc:sldChg chg="delSp modSp mod modClrScheme chgLayout">
        <pc:chgData name="Elmquist, Asher (US 347J)" userId="S::asher.elmquist@jpl.nasa.gov::c43b51c1-8673-421c-ad65-63a1e47c685f" providerId="AD" clId="Web-{92CC80C1-6D2A-CEC1-610F-857B904EB0CD}" dt="2023-08-01T13:24:10.516" v="2"/>
        <pc:sldMkLst>
          <pc:docMk/>
          <pc:sldMk cId="0" sldId="257"/>
        </pc:sldMkLst>
        <pc:spChg chg="mod ord">
          <ac:chgData name="Elmquist, Asher (US 347J)" userId="S::asher.elmquist@jpl.nasa.gov::c43b51c1-8673-421c-ad65-63a1e47c685f" providerId="AD" clId="Web-{92CC80C1-6D2A-CEC1-610F-857B904EB0CD}" dt="2023-08-01T13:24:08.079" v="1"/>
          <ac:spMkLst>
            <pc:docMk/>
            <pc:sldMk cId="0" sldId="257"/>
            <ac:spMk id="104" creationId="{00000000-0000-0000-0000-000000000000}"/>
          </ac:spMkLst>
        </pc:spChg>
        <pc:spChg chg="del mod ord">
          <ac:chgData name="Elmquist, Asher (US 347J)" userId="S::asher.elmquist@jpl.nasa.gov::c43b51c1-8673-421c-ad65-63a1e47c685f" providerId="AD" clId="Web-{92CC80C1-6D2A-CEC1-610F-857B904EB0CD}" dt="2023-08-01T13:24:10.516" v="2"/>
          <ac:spMkLst>
            <pc:docMk/>
            <pc:sldMk cId="0" sldId="257"/>
            <ac:spMk id="105" creationId="{00000000-0000-0000-0000-000000000000}"/>
          </ac:spMkLst>
        </pc:spChg>
      </pc:sldChg>
      <pc:sldMasterChg chg="addSldLayout">
        <pc:chgData name="Elmquist, Asher (US 347J)" userId="S::asher.elmquist@jpl.nasa.gov::c43b51c1-8673-421c-ad65-63a1e47c685f" providerId="AD" clId="Web-{92CC80C1-6D2A-CEC1-610F-857B904EB0CD}" dt="2023-08-01T13:22:59.750" v="0"/>
        <pc:sldMasterMkLst>
          <pc:docMk/>
          <pc:sldMasterMk cId="158725003" sldId="2147484144"/>
        </pc:sldMasterMkLst>
        <pc:sldLayoutChg chg="add">
          <pc:chgData name="Elmquist, Asher (US 347J)" userId="S::asher.elmquist@jpl.nasa.gov::c43b51c1-8673-421c-ad65-63a1e47c685f" providerId="AD" clId="Web-{92CC80C1-6D2A-CEC1-610F-857B904EB0CD}" dt="2023-08-01T13:22:59.750" v="0"/>
          <pc:sldLayoutMkLst>
            <pc:docMk/>
            <pc:sldMasterMk cId="158725003" sldId="2147484144"/>
            <pc:sldLayoutMk cId="0" sldId="2147483650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1A5D0368-713F-714D-8613-F14CEC52DC47}"/>
    <pc:docChg chg="modSld">
      <pc:chgData name="Leake, Carl D (US 347J)" userId="S::carl.leake@jpl.nasa.gov::514d19ed-ac25-4851-8813-e892f9be6a8e" providerId="AD" clId="Web-{1A5D0368-713F-714D-8613-F14CEC52DC47}" dt="2023-07-26T22:15:13.712" v="47" actId="20577"/>
      <pc:docMkLst>
        <pc:docMk/>
      </pc:docMkLst>
    </pc:docChg>
  </pc:docChgLst>
  <pc:docChgLst>
    <pc:chgData name="Leake, Carl D (US 347J)" userId="S::carl.leake@jpl.nasa.gov::514d19ed-ac25-4851-8813-e892f9be6a8e" providerId="AD" clId="Web-{AE0D41B6-EDA5-7E88-E885-AF5BCEA8F161}"/>
    <pc:docChg chg="addSld delSld modSld">
      <pc:chgData name="Leake, Carl D (US 347J)" userId="S::carl.leake@jpl.nasa.gov::514d19ed-ac25-4851-8813-e892f9be6a8e" providerId="AD" clId="Web-{AE0D41B6-EDA5-7E88-E885-AF5BCEA8F161}" dt="2023-07-27T19:00:32.360" v="139"/>
      <pc:docMkLst>
        <pc:docMk/>
      </pc:docMkLst>
      <pc:sldChg chg="delSp modSp">
        <pc:chgData name="Leake, Carl D (US 347J)" userId="S::carl.leake@jpl.nasa.gov::514d19ed-ac25-4851-8813-e892f9be6a8e" providerId="AD" clId="Web-{AE0D41B6-EDA5-7E88-E885-AF5BCEA8F161}" dt="2023-07-27T18:54:58.070" v="19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AE0D41B6-EDA5-7E88-E885-AF5BCEA8F161}" dt="2023-07-27T18:54:57.242" v="18" actId="20577"/>
          <ac:spMkLst>
            <pc:docMk/>
            <pc:sldMk cId="1078773150" sldId="258"/>
            <ac:spMk id="4" creationId="{0E2D8AFC-D863-0AE7-1AF6-247EF0FB26AC}"/>
          </ac:spMkLst>
        </pc:spChg>
        <pc:spChg chg="del">
          <ac:chgData name="Leake, Carl D (US 347J)" userId="S::carl.leake@jpl.nasa.gov::514d19ed-ac25-4851-8813-e892f9be6a8e" providerId="AD" clId="Web-{AE0D41B6-EDA5-7E88-E885-AF5BCEA8F161}" dt="2023-07-27T18:54:58.070" v="19"/>
          <ac:spMkLst>
            <pc:docMk/>
            <pc:sldMk cId="1078773150" sldId="258"/>
            <ac:spMk id="5" creationId="{FAC08157-46E9-447F-A1B8-CF5DA7659DA6}"/>
          </ac:spMkLst>
        </pc:spChg>
      </pc:sldChg>
      <pc:sldChg chg="delSp modSp">
        <pc:chgData name="Leake, Carl D (US 347J)" userId="S::carl.leake@jpl.nasa.gov::514d19ed-ac25-4851-8813-e892f9be6a8e" providerId="AD" clId="Web-{AE0D41B6-EDA5-7E88-E885-AF5BCEA8F161}" dt="2023-07-27T18:54:01.991" v="3"/>
        <pc:sldMkLst>
          <pc:docMk/>
          <pc:sldMk cId="2870167194" sldId="260"/>
        </pc:sldMkLst>
        <pc:spChg chg="mod">
          <ac:chgData name="Leake, Carl D (US 347J)" userId="S::carl.leake@jpl.nasa.gov::514d19ed-ac25-4851-8813-e892f9be6a8e" providerId="AD" clId="Web-{AE0D41B6-EDA5-7E88-E885-AF5BCEA8F161}" dt="2023-07-27T18:54:00.975" v="2" actId="20577"/>
          <ac:spMkLst>
            <pc:docMk/>
            <pc:sldMk cId="2870167194" sldId="260"/>
            <ac:spMk id="2" creationId="{85CEC959-38B7-2A07-2642-24004979B98B}"/>
          </ac:spMkLst>
        </pc:spChg>
        <pc:spChg chg="del">
          <ac:chgData name="Leake, Carl D (US 347J)" userId="S::carl.leake@jpl.nasa.gov::514d19ed-ac25-4851-8813-e892f9be6a8e" providerId="AD" clId="Web-{AE0D41B6-EDA5-7E88-E885-AF5BCEA8F161}" dt="2023-07-27T18:54:01.991" v="3"/>
          <ac:spMkLst>
            <pc:docMk/>
            <pc:sldMk cId="2870167194" sldId="260"/>
            <ac:spMk id="15" creationId="{BB0913A1-6A93-4D5D-8576-89C29C4F39BB}"/>
          </ac:spMkLst>
        </pc:spChg>
      </pc:sldChg>
      <pc:sldChg chg="modSp">
        <pc:chgData name="Leake, Carl D (US 347J)" userId="S::carl.leake@jpl.nasa.gov::514d19ed-ac25-4851-8813-e892f9be6a8e" providerId="AD" clId="Web-{AE0D41B6-EDA5-7E88-E885-AF5BCEA8F161}" dt="2023-07-27T18:57:09.808" v="51" actId="20577"/>
        <pc:sldMkLst>
          <pc:docMk/>
          <pc:sldMk cId="1156730792" sldId="303"/>
        </pc:sldMkLst>
        <pc:spChg chg="mod">
          <ac:chgData name="Leake, Carl D (US 347J)" userId="S::carl.leake@jpl.nasa.gov::514d19ed-ac25-4851-8813-e892f9be6a8e" providerId="AD" clId="Web-{AE0D41B6-EDA5-7E88-E885-AF5BCEA8F161}" dt="2023-07-27T18:57:09.808" v="51" actId="20577"/>
          <ac:spMkLst>
            <pc:docMk/>
            <pc:sldMk cId="1156730792" sldId="303"/>
            <ac:spMk id="4" creationId="{0E2D8AFC-D863-0AE7-1AF6-247EF0FB26AC}"/>
          </ac:spMkLst>
        </pc:spChg>
      </pc:sldChg>
      <pc:sldChg chg="modSp">
        <pc:chgData name="Leake, Carl D (US 347J)" userId="S::carl.leake@jpl.nasa.gov::514d19ed-ac25-4851-8813-e892f9be6a8e" providerId="AD" clId="Web-{AE0D41B6-EDA5-7E88-E885-AF5BCEA8F161}" dt="2023-07-27T18:58:12.856" v="59" actId="20577"/>
        <pc:sldMkLst>
          <pc:docMk/>
          <pc:sldMk cId="940874370" sldId="304"/>
        </pc:sldMkLst>
        <pc:spChg chg="mod">
          <ac:chgData name="Leake, Carl D (US 347J)" userId="S::carl.leake@jpl.nasa.gov::514d19ed-ac25-4851-8813-e892f9be6a8e" providerId="AD" clId="Web-{AE0D41B6-EDA5-7E88-E885-AF5BCEA8F161}" dt="2023-07-27T18:58:12.856" v="59" actId="20577"/>
          <ac:spMkLst>
            <pc:docMk/>
            <pc:sldMk cId="940874370" sldId="304"/>
            <ac:spMk id="4" creationId="{3604869F-7B96-1F09-76FD-FFCE5757E549}"/>
          </ac:spMkLst>
        </pc:spChg>
      </pc:sldChg>
      <pc:sldChg chg="delSp">
        <pc:chgData name="Leake, Carl D (US 347J)" userId="S::carl.leake@jpl.nasa.gov::514d19ed-ac25-4851-8813-e892f9be6a8e" providerId="AD" clId="Web-{AE0D41B6-EDA5-7E88-E885-AF5BCEA8F161}" dt="2023-07-27T18:53:48.600" v="0"/>
        <pc:sldMkLst>
          <pc:docMk/>
          <pc:sldMk cId="2451169046" sldId="325"/>
        </pc:sldMkLst>
        <pc:spChg chg="del">
          <ac:chgData name="Leake, Carl D (US 347J)" userId="S::carl.leake@jpl.nasa.gov::514d19ed-ac25-4851-8813-e892f9be6a8e" providerId="AD" clId="Web-{AE0D41B6-EDA5-7E88-E885-AF5BCEA8F161}" dt="2023-07-27T18:53:48.600" v="0"/>
          <ac:spMkLst>
            <pc:docMk/>
            <pc:sldMk cId="2451169046" sldId="325"/>
            <ac:spMk id="5" creationId="{9C094B71-845C-400D-9AE2-FFCF64680DE4}"/>
          </ac:spMkLst>
        </pc:spChg>
      </pc:sldChg>
      <pc:sldChg chg="modSp add">
        <pc:chgData name="Leake, Carl D (US 347J)" userId="S::carl.leake@jpl.nasa.gov::514d19ed-ac25-4851-8813-e892f9be6a8e" providerId="AD" clId="Web-{AE0D41B6-EDA5-7E88-E885-AF5BCEA8F161}" dt="2023-07-27T19:00:29.985" v="138" actId="20577"/>
        <pc:sldMkLst>
          <pc:docMk/>
          <pc:sldMk cId="3291985124" sldId="327"/>
        </pc:sldMkLst>
        <pc:spChg chg="mod">
          <ac:chgData name="Leake, Carl D (US 347J)" userId="S::carl.leake@jpl.nasa.gov::514d19ed-ac25-4851-8813-e892f9be6a8e" providerId="AD" clId="Web-{AE0D41B6-EDA5-7E88-E885-AF5BCEA8F161}" dt="2023-07-27T19:00:03.046" v="123" actId="20577"/>
          <ac:spMkLst>
            <pc:docMk/>
            <pc:sldMk cId="3291985124" sldId="327"/>
            <ac:spMk id="3" creationId="{CF24D92A-9076-F9B8-4E53-06F3753EF833}"/>
          </ac:spMkLst>
        </pc:spChg>
        <pc:spChg chg="mod">
          <ac:chgData name="Leake, Carl D (US 347J)" userId="S::carl.leake@jpl.nasa.gov::514d19ed-ac25-4851-8813-e892f9be6a8e" providerId="AD" clId="Web-{AE0D41B6-EDA5-7E88-E885-AF5BCEA8F161}" dt="2023-07-27T19:00:29.985" v="138" actId="20577"/>
          <ac:spMkLst>
            <pc:docMk/>
            <pc:sldMk cId="3291985124" sldId="327"/>
            <ac:spMk id="4" creationId="{ED024FEC-AD63-DA15-E917-09C3B47E8501}"/>
          </ac:spMkLst>
        </pc:spChg>
      </pc:sldChg>
    </pc:docChg>
  </pc:docChgLst>
  <pc:docChgLst>
    <pc:chgData name="Abhinandan Jain" userId="47000a42-4a64-498b-92b5-14cfe7b66dad" providerId="ADAL" clId="{034B2A97-1240-4B28-96F6-BDD60EA71AC6}"/>
    <pc:docChg chg="addSld modSld">
      <pc:chgData name="Abhinandan Jain" userId="47000a42-4a64-498b-92b5-14cfe7b66dad" providerId="ADAL" clId="{034B2A97-1240-4B28-96F6-BDD60EA71AC6}" dt="2023-07-23T12:07:40.501" v="17" actId="207"/>
      <pc:docMkLst>
        <pc:docMk/>
      </pc:docMkLst>
      <pc:sldChg chg="modSp add">
        <pc:chgData name="Abhinandan Jain" userId="47000a42-4a64-498b-92b5-14cfe7b66dad" providerId="ADAL" clId="{034B2A97-1240-4B28-96F6-BDD60EA71AC6}" dt="2023-07-23T12:07:40.501" v="17" actId="207"/>
        <pc:sldMkLst>
          <pc:docMk/>
          <pc:sldMk cId="2451169046" sldId="325"/>
        </pc:sldMkLst>
        <pc:spChg chg="mod">
          <ac:chgData name="Abhinandan Jain" userId="47000a42-4a64-498b-92b5-14cfe7b66dad" providerId="ADAL" clId="{034B2A97-1240-4B28-96F6-BDD60EA71AC6}" dt="2023-07-23T12:07:40.501" v="17" actId="207"/>
          <ac:spMkLst>
            <pc:docMk/>
            <pc:sldMk cId="2451169046" sldId="325"/>
            <ac:spMk id="4" creationId="{0E2D8AFC-D863-0AE7-1AF6-247EF0FB26AC}"/>
          </ac:spMkLst>
        </pc:spChg>
      </pc:sldChg>
    </pc:docChg>
  </pc:docChgLst>
  <pc:docChgLst>
    <pc:chgData name="Abhinandan Jain" userId="47000a42-4a64-498b-92b5-14cfe7b66dad" providerId="ADAL" clId="{E583FEA9-57FA-4EC1-8AFF-C168008AC8F7}"/>
    <pc:docChg chg="custSel addSld delSld modSld">
      <pc:chgData name="Abhinandan Jain" userId="47000a42-4a64-498b-92b5-14cfe7b66dad" providerId="ADAL" clId="{E583FEA9-57FA-4EC1-8AFF-C168008AC8F7}" dt="2023-07-23T17:20:53.245" v="1122" actId="6549"/>
      <pc:docMkLst>
        <pc:docMk/>
      </pc:docMkLst>
      <pc:sldChg chg="addSp modSp">
        <pc:chgData name="Abhinandan Jain" userId="47000a42-4a64-498b-92b5-14cfe7b66dad" providerId="ADAL" clId="{E583FEA9-57FA-4EC1-8AFF-C168008AC8F7}" dt="2023-07-23T17:09:35.057" v="157" actId="20577"/>
        <pc:sldMkLst>
          <pc:docMk/>
          <pc:sldMk cId="1078773150" sldId="258"/>
        </pc:sldMkLst>
        <pc:spChg chg="add mod">
          <ac:chgData name="Abhinandan Jain" userId="47000a42-4a64-498b-92b5-14cfe7b66dad" providerId="ADAL" clId="{E583FEA9-57FA-4EC1-8AFF-C168008AC8F7}" dt="2023-07-23T17:09:35.057" v="157" actId="20577"/>
          <ac:spMkLst>
            <pc:docMk/>
            <pc:sldMk cId="1078773150" sldId="258"/>
            <ac:spMk id="5" creationId="{FAC08157-46E9-447F-A1B8-CF5DA7659DA6}"/>
          </ac:spMkLst>
        </pc:spChg>
      </pc:sldChg>
      <pc:sldChg chg="addSp modSp add">
        <pc:chgData name="Abhinandan Jain" userId="47000a42-4a64-498b-92b5-14cfe7b66dad" providerId="ADAL" clId="{E583FEA9-57FA-4EC1-8AFF-C168008AC8F7}" dt="2023-07-23T17:06:11.707" v="88" actId="14100"/>
        <pc:sldMkLst>
          <pc:docMk/>
          <pc:sldMk cId="2870167194" sldId="260"/>
        </pc:sldMkLst>
        <pc:spChg chg="add mod">
          <ac:chgData name="Abhinandan Jain" userId="47000a42-4a64-498b-92b5-14cfe7b66dad" providerId="ADAL" clId="{E583FEA9-57FA-4EC1-8AFF-C168008AC8F7}" dt="2023-07-23T17:06:11.707" v="88" actId="14100"/>
          <ac:spMkLst>
            <pc:docMk/>
            <pc:sldMk cId="2870167194" sldId="260"/>
            <ac:spMk id="15" creationId="{BB0913A1-6A93-4D5D-8576-89C29C4F39BB}"/>
          </ac:spMkLst>
        </pc:spChg>
      </pc:sldChg>
      <pc:sldChg chg="modSp">
        <pc:chgData name="Abhinandan Jain" userId="47000a42-4a64-498b-92b5-14cfe7b66dad" providerId="ADAL" clId="{E583FEA9-57FA-4EC1-8AFF-C168008AC8F7}" dt="2023-07-23T17:15:04.662" v="745" actId="27636"/>
        <pc:sldMkLst>
          <pc:docMk/>
          <pc:sldMk cId="1156730792" sldId="303"/>
        </pc:sldMkLst>
        <pc:spChg chg="mod">
          <ac:chgData name="Abhinandan Jain" userId="47000a42-4a64-498b-92b5-14cfe7b66dad" providerId="ADAL" clId="{E583FEA9-57FA-4EC1-8AFF-C168008AC8F7}" dt="2023-07-23T17:10:23.606" v="176" actId="20577"/>
          <ac:spMkLst>
            <pc:docMk/>
            <pc:sldMk cId="1156730792" sldId="303"/>
            <ac:spMk id="2" creationId="{2C5D8F78-DAEB-5F41-96F9-ECA9C1D3A9DC}"/>
          </ac:spMkLst>
        </pc:spChg>
        <pc:spChg chg="mod">
          <ac:chgData name="Abhinandan Jain" userId="47000a42-4a64-498b-92b5-14cfe7b66dad" providerId="ADAL" clId="{E583FEA9-57FA-4EC1-8AFF-C168008AC8F7}" dt="2023-07-23T17:15:04.662" v="745" actId="27636"/>
          <ac:spMkLst>
            <pc:docMk/>
            <pc:sldMk cId="1156730792" sldId="303"/>
            <ac:spMk id="4" creationId="{0E2D8AFC-D863-0AE7-1AF6-247EF0FB26AC}"/>
          </ac:spMkLst>
        </pc:spChg>
      </pc:sldChg>
      <pc:sldChg chg="modSp">
        <pc:chgData name="Abhinandan Jain" userId="47000a42-4a64-498b-92b5-14cfe7b66dad" providerId="ADAL" clId="{E583FEA9-57FA-4EC1-8AFF-C168008AC8F7}" dt="2023-07-23T17:02:45.741" v="0" actId="20577"/>
        <pc:sldMkLst>
          <pc:docMk/>
          <pc:sldMk cId="718444719" sldId="305"/>
        </pc:sldMkLst>
        <pc:spChg chg="mod">
          <ac:chgData name="Abhinandan Jain" userId="47000a42-4a64-498b-92b5-14cfe7b66dad" providerId="ADAL" clId="{E583FEA9-57FA-4EC1-8AFF-C168008AC8F7}" dt="2023-07-23T17:02:45.741" v="0" actId="20577"/>
          <ac:spMkLst>
            <pc:docMk/>
            <pc:sldMk cId="718444719" sldId="305"/>
            <ac:spMk id="4" creationId="{0E2D8AFC-D863-0AE7-1AF6-247EF0FB26AC}"/>
          </ac:spMkLst>
        </pc:spChg>
      </pc:sldChg>
    </pc:docChg>
  </pc:docChgLst>
  <pc:docChgLst>
    <pc:chgData name="Leake, Carl D (US 347J)" userId="S::carl.leake@jpl.nasa.gov::514d19ed-ac25-4851-8813-e892f9be6a8e" providerId="AD" clId="Web-{B6E17A04-D4CC-B555-09A4-3D5853A186E8}"/>
    <pc:docChg chg="delSld modSld">
      <pc:chgData name="Leake, Carl D (US 347J)" userId="S::carl.leake@jpl.nasa.gov::514d19ed-ac25-4851-8813-e892f9be6a8e" providerId="AD" clId="Web-{B6E17A04-D4CC-B555-09A4-3D5853A186E8}" dt="2023-08-07T17:38:49.377" v="16" actId="20577"/>
      <pc:docMkLst>
        <pc:docMk/>
      </pc:docMkLst>
      <pc:sldChg chg="modSp">
        <pc:chgData name="Leake, Carl D (US 347J)" userId="S::carl.leake@jpl.nasa.gov::514d19ed-ac25-4851-8813-e892f9be6a8e" providerId="AD" clId="Web-{B6E17A04-D4CC-B555-09A4-3D5853A186E8}" dt="2023-08-07T17:38:49.377" v="16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B6E17A04-D4CC-B555-09A4-3D5853A186E8}" dt="2023-08-07T17:38:49.377" v="16" actId="20577"/>
          <ac:spMkLst>
            <pc:docMk/>
            <pc:sldMk cId="1078773150" sldId="258"/>
            <ac:spMk id="4" creationId="{0E2D8AFC-D863-0AE7-1AF6-247EF0FB26AC}"/>
          </ac:spMkLst>
        </pc:spChg>
      </pc:sldChg>
      <pc:sldChg chg="modSp">
        <pc:chgData name="Leake, Carl D (US 347J)" userId="S::carl.leake@jpl.nasa.gov::514d19ed-ac25-4851-8813-e892f9be6a8e" providerId="AD" clId="Web-{B6E17A04-D4CC-B555-09A4-3D5853A186E8}" dt="2023-08-07T17:30:51.681" v="13" actId="20577"/>
        <pc:sldMkLst>
          <pc:docMk/>
          <pc:sldMk cId="1963621968" sldId="292"/>
        </pc:sldMkLst>
        <pc:spChg chg="mod">
          <ac:chgData name="Leake, Carl D (US 347J)" userId="S::carl.leake@jpl.nasa.gov::514d19ed-ac25-4851-8813-e892f9be6a8e" providerId="AD" clId="Web-{B6E17A04-D4CC-B555-09A4-3D5853A186E8}" dt="2023-08-07T17:30:51.681" v="13" actId="20577"/>
          <ac:spMkLst>
            <pc:docMk/>
            <pc:sldMk cId="1963621968" sldId="292"/>
            <ac:spMk id="4" creationId="{64ECD4F0-316A-8C78-F1CB-82D84E84BB31}"/>
          </ac:spMkLst>
        </pc:spChg>
      </pc:sldChg>
    </pc:docChg>
  </pc:docChgLst>
  <pc:docChgLst>
    <pc:chgData name="Jain, Abhinandan (US 3471)" userId="S::jain@jpl.nasa.gov::47000a42-4a64-498b-92b5-14cfe7b66dad" providerId="AD" clId="Web-{1207F52D-E907-E54D-11EF-D6E011F4A352}"/>
    <pc:docChg chg="modSld">
      <pc:chgData name="Jain, Abhinandan (US 3471)" userId="S::jain@jpl.nasa.gov::47000a42-4a64-498b-92b5-14cfe7b66dad" providerId="AD" clId="Web-{1207F52D-E907-E54D-11EF-D6E011F4A352}" dt="2023-08-04T07:02:20.101" v="13"/>
      <pc:docMkLst>
        <pc:docMk/>
      </pc:docMkLst>
      <pc:sldChg chg="delSp">
        <pc:chgData name="Jain, Abhinandan (US 3471)" userId="S::jain@jpl.nasa.gov::47000a42-4a64-498b-92b5-14cfe7b66dad" providerId="AD" clId="Web-{1207F52D-E907-E54D-11EF-D6E011F4A352}" dt="2023-08-04T07:02:20.101" v="13"/>
        <pc:sldMkLst>
          <pc:docMk/>
          <pc:sldMk cId="1553900604" sldId="284"/>
        </pc:sldMkLst>
        <pc:spChg chg="del">
          <ac:chgData name="Jain, Abhinandan (US 3471)" userId="S::jain@jpl.nasa.gov::47000a42-4a64-498b-92b5-14cfe7b66dad" providerId="AD" clId="Web-{1207F52D-E907-E54D-11EF-D6E011F4A352}" dt="2023-08-04T07:02:20.101" v="13"/>
          <ac:spMkLst>
            <pc:docMk/>
            <pc:sldMk cId="1553900604" sldId="284"/>
            <ac:spMk id="5" creationId="{B2874CD7-543C-4DD4-8A43-1E2D3A85E6D3}"/>
          </ac:spMkLst>
        </pc:spChg>
      </pc:sldChg>
      <pc:sldChg chg="delSp">
        <pc:chgData name="Jain, Abhinandan (US 3471)" userId="S::jain@jpl.nasa.gov::47000a42-4a64-498b-92b5-14cfe7b66dad" providerId="AD" clId="Web-{1207F52D-E907-E54D-11EF-D6E011F4A352}" dt="2023-08-04T07:01:17.631" v="0"/>
        <pc:sldMkLst>
          <pc:docMk/>
          <pc:sldMk cId="1191415868" sldId="302"/>
        </pc:sldMkLst>
        <pc:spChg chg="del">
          <ac:chgData name="Jain, Abhinandan (US 3471)" userId="S::jain@jpl.nasa.gov::47000a42-4a64-498b-92b5-14cfe7b66dad" providerId="AD" clId="Web-{1207F52D-E907-E54D-11EF-D6E011F4A352}" dt="2023-08-04T07:01:17.631" v="0"/>
          <ac:spMkLst>
            <pc:docMk/>
            <pc:sldMk cId="1191415868" sldId="302"/>
            <ac:spMk id="5" creationId="{B2874CD7-543C-4DD4-8A43-1E2D3A85E6D3}"/>
          </ac:spMkLst>
        </pc:spChg>
      </pc:sldChg>
      <pc:sldChg chg="modSp">
        <pc:chgData name="Jain, Abhinandan (US 3471)" userId="S::jain@jpl.nasa.gov::47000a42-4a64-498b-92b5-14cfe7b66dad" providerId="AD" clId="Web-{1207F52D-E907-E54D-11EF-D6E011F4A352}" dt="2023-08-04T07:01:29.460" v="2" actId="1076"/>
        <pc:sldMkLst>
          <pc:docMk/>
          <pc:sldMk cId="1156730792" sldId="303"/>
        </pc:sldMkLst>
        <pc:spChg chg="mod">
          <ac:chgData name="Jain, Abhinandan (US 3471)" userId="S::jain@jpl.nasa.gov::47000a42-4a64-498b-92b5-14cfe7b66dad" providerId="AD" clId="Web-{1207F52D-E907-E54D-11EF-D6E011F4A352}" dt="2023-08-04T07:01:29.460" v="2" actId="1076"/>
          <ac:spMkLst>
            <pc:docMk/>
            <pc:sldMk cId="1156730792" sldId="303"/>
            <ac:spMk id="4" creationId="{0E2D8AFC-D863-0AE7-1AF6-247EF0FB26AC}"/>
          </ac:spMkLst>
        </pc:spChg>
      </pc:sldChg>
      <pc:sldChg chg="modSp">
        <pc:chgData name="Jain, Abhinandan (US 3471)" userId="S::jain@jpl.nasa.gov::47000a42-4a64-498b-92b5-14cfe7b66dad" providerId="AD" clId="Web-{1207F52D-E907-E54D-11EF-D6E011F4A352}" dt="2023-08-04T07:02:08.194" v="12" actId="20577"/>
        <pc:sldMkLst>
          <pc:docMk/>
          <pc:sldMk cId="940874370" sldId="304"/>
        </pc:sldMkLst>
        <pc:spChg chg="mod">
          <ac:chgData name="Jain, Abhinandan (US 3471)" userId="S::jain@jpl.nasa.gov::47000a42-4a64-498b-92b5-14cfe7b66dad" providerId="AD" clId="Web-{1207F52D-E907-E54D-11EF-D6E011F4A352}" dt="2023-08-04T07:02:08.194" v="12" actId="20577"/>
          <ac:spMkLst>
            <pc:docMk/>
            <pc:sldMk cId="940874370" sldId="304"/>
            <ac:spMk id="4" creationId="{3604869F-7B96-1F09-76FD-FFCE5757E549}"/>
          </ac:spMkLst>
        </pc:spChg>
      </pc:sldChg>
    </pc:docChg>
  </pc:docChgLst>
  <pc:docChgLst>
    <pc:chgData name="Leake, Carl D (US 347J)" userId="S::carl.leake@jpl.nasa.gov::514d19ed-ac25-4851-8813-e892f9be6a8e" providerId="AD" clId="Web-{0D416632-C525-D7AC-615C-145E5C4A5E7F}"/>
    <pc:docChg chg="addSld modSld">
      <pc:chgData name="Leake, Carl D (US 347J)" userId="S::carl.leake@jpl.nasa.gov::514d19ed-ac25-4851-8813-e892f9be6a8e" providerId="AD" clId="Web-{0D416632-C525-D7AC-615C-145E5C4A5E7F}" dt="2023-07-13T22:28:13.780" v="120"/>
      <pc:docMkLst>
        <pc:docMk/>
      </pc:docMkLst>
      <pc:sldChg chg="modSp">
        <pc:chgData name="Leake, Carl D (US 347J)" userId="S::carl.leake@jpl.nasa.gov::514d19ed-ac25-4851-8813-e892f9be6a8e" providerId="AD" clId="Web-{0D416632-C525-D7AC-615C-145E5C4A5E7F}" dt="2023-07-13T22:27:39.295" v="95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0D416632-C525-D7AC-615C-145E5C4A5E7F}" dt="2023-07-13T22:27:39.295" v="95" actId="20577"/>
          <ac:spMkLst>
            <pc:docMk/>
            <pc:sldMk cId="1078773150" sldId="258"/>
            <ac:spMk id="4" creationId="{0E2D8AFC-D863-0AE7-1AF6-247EF0FB26AC}"/>
          </ac:spMkLst>
        </pc:spChg>
      </pc:sldChg>
      <pc:sldChg chg="modSp add replId">
        <pc:chgData name="Leake, Carl D (US 347J)" userId="S::carl.leake@jpl.nasa.gov::514d19ed-ac25-4851-8813-e892f9be6a8e" providerId="AD" clId="Web-{0D416632-C525-D7AC-615C-145E5C4A5E7F}" dt="2023-07-13T22:28:12.093" v="119" actId="20577"/>
        <pc:sldMkLst>
          <pc:docMk/>
          <pc:sldMk cId="1553900604" sldId="284"/>
        </pc:sldMkLst>
        <pc:spChg chg="mod">
          <ac:chgData name="Leake, Carl D (US 347J)" userId="S::carl.leake@jpl.nasa.gov::514d19ed-ac25-4851-8813-e892f9be6a8e" providerId="AD" clId="Web-{0D416632-C525-D7AC-615C-145E5C4A5E7F}" dt="2023-07-13T22:28:12.093" v="119" actId="20577"/>
          <ac:spMkLst>
            <pc:docMk/>
            <pc:sldMk cId="1553900604" sldId="284"/>
            <ac:spMk id="3" creationId="{910A03CF-246F-5FD2-0D72-F5DA3117D621}"/>
          </ac:spMkLst>
        </pc:spChg>
      </pc:sldChg>
    </pc:docChg>
  </pc:docChgLst>
  <pc:docChgLst>
    <pc:chgData name="Leake, Carl D (US 347J)" userId="S::carl.leake@jpl.nasa.gov::514d19ed-ac25-4851-8813-e892f9be6a8e" providerId="AD" clId="Web-{688CB06D-B310-5D69-D755-8B232EA59575}"/>
    <pc:docChg chg="modSld">
      <pc:chgData name="Leake, Carl D (US 347J)" userId="S::carl.leake@jpl.nasa.gov::514d19ed-ac25-4851-8813-e892f9be6a8e" providerId="AD" clId="Web-{688CB06D-B310-5D69-D755-8B232EA59575}" dt="2023-07-19T23:58:40.701" v="14" actId="20577"/>
      <pc:docMkLst>
        <pc:docMk/>
      </pc:docMkLst>
      <pc:sldChg chg="modSp">
        <pc:chgData name="Leake, Carl D (US 347J)" userId="S::carl.leake@jpl.nasa.gov::514d19ed-ac25-4851-8813-e892f9be6a8e" providerId="AD" clId="Web-{688CB06D-B310-5D69-D755-8B232EA59575}" dt="2023-07-19T23:58:40.701" v="14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688CB06D-B310-5D69-D755-8B232EA59575}" dt="2023-07-19T23:58:40.701" v="14" actId="20577"/>
          <ac:spMkLst>
            <pc:docMk/>
            <pc:sldMk cId="1078773150" sldId="258"/>
            <ac:spMk id="4" creationId="{0E2D8AFC-D863-0AE7-1AF6-247EF0FB26AC}"/>
          </ac:spMkLst>
        </pc:spChg>
      </pc:sldChg>
    </pc:docChg>
  </pc:docChgLst>
  <pc:docChgLst>
    <pc:chgData name="Leake, Carl D (US 347J)" userId="514d19ed-ac25-4851-8813-e892f9be6a8e" providerId="ADAL" clId="{4F6149A7-E315-4B14-906C-34ECBEC9291B}"/>
    <pc:docChg chg="modSld">
      <pc:chgData name="Leake, Carl D (US 347J)" userId="514d19ed-ac25-4851-8813-e892f9be6a8e" providerId="ADAL" clId="{4F6149A7-E315-4B14-906C-34ECBEC9291B}" dt="2023-08-12T17:48:25.847" v="1" actId="20577"/>
      <pc:docMkLst>
        <pc:docMk/>
      </pc:docMkLst>
      <pc:sldChg chg="modSp mod">
        <pc:chgData name="Leake, Carl D (US 347J)" userId="514d19ed-ac25-4851-8813-e892f9be6a8e" providerId="ADAL" clId="{4F6149A7-E315-4B14-906C-34ECBEC9291B}" dt="2023-08-12T17:48:25.847" v="1" actId="20577"/>
        <pc:sldMkLst>
          <pc:docMk/>
          <pc:sldMk cId="0" sldId="257"/>
        </pc:sldMkLst>
        <pc:spChg chg="mod">
          <ac:chgData name="Leake, Carl D (US 347J)" userId="514d19ed-ac25-4851-8813-e892f9be6a8e" providerId="ADAL" clId="{4F6149A7-E315-4B14-906C-34ECBEC9291B}" dt="2023-08-12T17:48:25.847" v="1" actId="20577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BE786BA7-A954-6EBA-89FC-050CB27847F9}"/>
    <pc:docChg chg="modSld">
      <pc:chgData name="Leake, Carl D (US 347J)" userId="S::carl.leake@jpl.nasa.gov::514d19ed-ac25-4851-8813-e892f9be6a8e" providerId="AD" clId="Web-{BE786BA7-A954-6EBA-89FC-050CB27847F9}" dt="2024-11-21T15:28:31.728" v="3" actId="1076"/>
      <pc:docMkLst>
        <pc:docMk/>
      </pc:docMkLst>
      <pc:sldChg chg="addSp modSp">
        <pc:chgData name="Leake, Carl D (US 347J)" userId="S::carl.leake@jpl.nasa.gov::514d19ed-ac25-4851-8813-e892f9be6a8e" providerId="AD" clId="Web-{BE786BA7-A954-6EBA-89FC-050CB27847F9}" dt="2024-11-21T15:28:31.728" v="3" actId="1076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BE786BA7-A954-6EBA-89FC-050CB27847F9}" dt="2024-11-21T15:28:29.384" v="2" actId="1076"/>
          <ac:spMkLst>
            <pc:docMk/>
            <pc:sldMk cId="0" sldId="257"/>
            <ac:spMk id="2" creationId="{89BA7F33-3414-A1E5-2DB1-AC3A0C00F5BB}"/>
          </ac:spMkLst>
        </pc:spChg>
        <pc:spChg chg="add mod">
          <ac:chgData name="Leake, Carl D (US 347J)" userId="S::carl.leake@jpl.nasa.gov::514d19ed-ac25-4851-8813-e892f9be6a8e" providerId="AD" clId="Web-{BE786BA7-A954-6EBA-89FC-050CB27847F9}" dt="2024-11-21T15:28:31.728" v="3" actId="1076"/>
          <ac:spMkLst>
            <pc:docMk/>
            <pc:sldMk cId="0" sldId="257"/>
            <ac:spMk id="3" creationId="{A4D725DB-9AE2-003A-9479-DCE37AB230C3}"/>
          </ac:spMkLst>
        </pc:spChg>
        <pc:spChg chg="mod">
          <ac:chgData name="Leake, Carl D (US 347J)" userId="S::carl.leake@jpl.nasa.gov::514d19ed-ac25-4851-8813-e892f9be6a8e" providerId="AD" clId="Web-{BE786BA7-A954-6EBA-89FC-050CB27847F9}" dt="2024-11-21T15:28:29.384" v="1" actId="1076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BDC84BA7-5AF8-F924-E6AD-9CE3CA6DA7C6}"/>
    <pc:docChg chg="addSld delSld modSld sldOrd">
      <pc:chgData name="Leake, Carl D (US 347J)" userId="S::carl.leake@jpl.nasa.gov::514d19ed-ac25-4851-8813-e892f9be6a8e" providerId="AD" clId="Web-{BDC84BA7-5AF8-F924-E6AD-9CE3CA6DA7C6}" dt="2023-07-14T15:32:28.779" v="222" actId="20577"/>
      <pc:docMkLst>
        <pc:docMk/>
      </pc:docMkLst>
      <pc:sldChg chg="mod setBg">
        <pc:chgData name="Leake, Carl D (US 347J)" userId="S::carl.leake@jpl.nasa.gov::514d19ed-ac25-4851-8813-e892f9be6a8e" providerId="AD" clId="Web-{BDC84BA7-5AF8-F924-E6AD-9CE3CA6DA7C6}" dt="2023-07-14T15:24:26.286" v="1"/>
        <pc:sldMkLst>
          <pc:docMk/>
          <pc:sldMk cId="2579427076" sldId="261"/>
        </pc:sldMkLst>
      </pc:sldChg>
      <pc:sldChg chg="mod setBg">
        <pc:chgData name="Leake, Carl D (US 347J)" userId="S::carl.leake@jpl.nasa.gov::514d19ed-ac25-4851-8813-e892f9be6a8e" providerId="AD" clId="Web-{BDC84BA7-5AF8-F924-E6AD-9CE3CA6DA7C6}" dt="2023-07-14T15:24:26.224" v="0"/>
        <pc:sldMkLst>
          <pc:docMk/>
          <pc:sldMk cId="1341448006" sldId="281"/>
        </pc:sldMkLst>
      </pc:sldChg>
    </pc:docChg>
  </pc:docChgLst>
  <pc:docChgLst>
    <pc:chgData name="Jain, Abhinandan (US 3471)" userId="S::jain@jpl.nasa.gov::47000a42-4a64-498b-92b5-14cfe7b66dad" providerId="AD" clId="Web-{68064AED-1380-ED25-5641-37BC50C0252E}"/>
    <pc:docChg chg="modSld">
      <pc:chgData name="Jain, Abhinandan (US 3471)" userId="S::jain@jpl.nasa.gov::47000a42-4a64-498b-92b5-14cfe7b66dad" providerId="AD" clId="Web-{68064AED-1380-ED25-5641-37BC50C0252E}" dt="2023-07-23T08:50:17.450" v="10" actId="20577"/>
      <pc:docMkLst>
        <pc:docMk/>
      </pc:docMkLst>
      <pc:sldChg chg="addSp delSp modSp">
        <pc:chgData name="Jain, Abhinandan (US 3471)" userId="S::jain@jpl.nasa.gov::47000a42-4a64-498b-92b5-14cfe7b66dad" providerId="AD" clId="Web-{68064AED-1380-ED25-5641-37BC50C0252E}" dt="2023-07-23T08:50:17.450" v="10" actId="20577"/>
        <pc:sldMkLst>
          <pc:docMk/>
          <pc:sldMk cId="0" sldId="257"/>
        </pc:sldMkLst>
        <pc:spChg chg="add mod">
          <ac:chgData name="Jain, Abhinandan (US 3471)" userId="S::jain@jpl.nasa.gov::47000a42-4a64-498b-92b5-14cfe7b66dad" providerId="AD" clId="Web-{68064AED-1380-ED25-5641-37BC50C0252E}" dt="2023-07-23T08:50:05.074" v="6" actId="1076"/>
          <ac:spMkLst>
            <pc:docMk/>
            <pc:sldMk cId="0" sldId="257"/>
            <ac:spMk id="2" creationId="{89BA7F33-3414-A1E5-2DB1-AC3A0C00F5BB}"/>
          </ac:spMkLst>
        </pc:spChg>
        <pc:spChg chg="add del">
          <ac:chgData name="Jain, Abhinandan (US 3471)" userId="S::jain@jpl.nasa.gov::47000a42-4a64-498b-92b5-14cfe7b66dad" providerId="AD" clId="Web-{68064AED-1380-ED25-5641-37BC50C0252E}" dt="2023-07-23T08:50:00.418" v="5"/>
          <ac:spMkLst>
            <pc:docMk/>
            <pc:sldMk cId="0" sldId="257"/>
            <ac:spMk id="3" creationId="{89BA7F33-3414-A1E5-2DB1-AC3A0C00F5BB}"/>
          </ac:spMkLst>
        </pc:spChg>
        <pc:spChg chg="mod">
          <ac:chgData name="Jain, Abhinandan (US 3471)" userId="S::jain@jpl.nasa.gov::47000a42-4a64-498b-92b5-14cfe7b66dad" providerId="AD" clId="Web-{68064AED-1380-ED25-5641-37BC50C0252E}" dt="2023-07-23T08:50:17.450" v="10" actId="20577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Ganapathi, Gani B (US 3530)" userId="S::gani.b.ganapathi@jpl.nasa.gov::5abbe19c-5117-4c8c-aceb-cae230a604da" providerId="AD" clId="Web-{858A3738-16F0-797E-A7A5-EDBD0C22A721}"/>
    <pc:docChg chg="modSld">
      <pc:chgData name="Ganapathi, Gani B (US 3530)" userId="S::gani.b.ganapathi@jpl.nasa.gov::5abbe19c-5117-4c8c-aceb-cae230a604da" providerId="AD" clId="Web-{858A3738-16F0-797E-A7A5-EDBD0C22A721}" dt="2024-07-20T22:29:53.705" v="1" actId="20577"/>
      <pc:docMkLst>
        <pc:docMk/>
      </pc:docMkLst>
      <pc:sldChg chg="modSp">
        <pc:chgData name="Ganapathi, Gani B (US 3530)" userId="S::gani.b.ganapathi@jpl.nasa.gov::5abbe19c-5117-4c8c-aceb-cae230a604da" providerId="AD" clId="Web-{858A3738-16F0-797E-A7A5-EDBD0C22A721}" dt="2024-07-20T22:29:31.908" v="0" actId="20577"/>
        <pc:sldMkLst>
          <pc:docMk/>
          <pc:sldMk cId="1963621968" sldId="292"/>
        </pc:sldMkLst>
        <pc:spChg chg="mod">
          <ac:chgData name="Ganapathi, Gani B (US 3530)" userId="S::gani.b.ganapathi@jpl.nasa.gov::5abbe19c-5117-4c8c-aceb-cae230a604da" providerId="AD" clId="Web-{858A3738-16F0-797E-A7A5-EDBD0C22A721}" dt="2024-07-20T22:29:31.908" v="0" actId="20577"/>
          <ac:spMkLst>
            <pc:docMk/>
            <pc:sldMk cId="1963621968" sldId="292"/>
            <ac:spMk id="4" creationId="{64ECD4F0-316A-8C78-F1CB-82D84E84BB31}"/>
          </ac:spMkLst>
        </pc:spChg>
      </pc:sldChg>
      <pc:sldChg chg="modSp">
        <pc:chgData name="Ganapathi, Gani B (US 3530)" userId="S::gani.b.ganapathi@jpl.nasa.gov::5abbe19c-5117-4c8c-aceb-cae230a604da" providerId="AD" clId="Web-{858A3738-16F0-797E-A7A5-EDBD0C22A721}" dt="2024-07-20T22:29:53.705" v="1" actId="20577"/>
        <pc:sldMkLst>
          <pc:docMk/>
          <pc:sldMk cId="4222040580" sldId="330"/>
        </pc:sldMkLst>
        <pc:spChg chg="mod">
          <ac:chgData name="Ganapathi, Gani B (US 3530)" userId="S::gani.b.ganapathi@jpl.nasa.gov::5abbe19c-5117-4c8c-aceb-cae230a604da" providerId="AD" clId="Web-{858A3738-16F0-797E-A7A5-EDBD0C22A721}" dt="2024-07-20T22:29:53.705" v="1" actId="20577"/>
          <ac:spMkLst>
            <pc:docMk/>
            <pc:sldMk cId="4222040580" sldId="330"/>
            <ac:spMk id="4" creationId="{64ECD4F0-316A-8C78-F1CB-82D84E84BB31}"/>
          </ac:spMkLst>
        </pc:spChg>
      </pc:sldChg>
    </pc:docChg>
  </pc:docChgLst>
  <pc:docChgLst>
    <pc:chgData name="Jain, Abhinandan (US 3471)" userId="S::jain@jpl.nasa.gov::47000a42-4a64-498b-92b5-14cfe7b66dad" providerId="AD" clId="Web-{490C1EFB-91AF-0205-9C2D-109C3B92E791}"/>
    <pc:docChg chg="modSld">
      <pc:chgData name="Jain, Abhinandan (US 3471)" userId="S::jain@jpl.nasa.gov::47000a42-4a64-498b-92b5-14cfe7b66dad" providerId="AD" clId="Web-{490C1EFB-91AF-0205-9C2D-109C3B92E791}" dt="2023-08-11T17:11:51.856" v="0" actId="20577"/>
      <pc:docMkLst>
        <pc:docMk/>
      </pc:docMkLst>
      <pc:sldChg chg="modSp">
        <pc:chgData name="Jain, Abhinandan (US 3471)" userId="S::jain@jpl.nasa.gov::47000a42-4a64-498b-92b5-14cfe7b66dad" providerId="AD" clId="Web-{490C1EFB-91AF-0205-9C2D-109C3B92E791}" dt="2023-08-11T17:11:51.856" v="0" actId="20577"/>
        <pc:sldMkLst>
          <pc:docMk/>
          <pc:sldMk cId="2451169046" sldId="325"/>
        </pc:sldMkLst>
        <pc:spChg chg="mod">
          <ac:chgData name="Jain, Abhinandan (US 3471)" userId="S::jain@jpl.nasa.gov::47000a42-4a64-498b-92b5-14cfe7b66dad" providerId="AD" clId="Web-{490C1EFB-91AF-0205-9C2D-109C3B92E791}" dt="2023-08-11T17:11:51.856" v="0" actId="20577"/>
          <ac:spMkLst>
            <pc:docMk/>
            <pc:sldMk cId="2451169046" sldId="325"/>
            <ac:spMk id="2" creationId="{2C5D8F78-DAEB-5F41-96F9-ECA9C1D3A9DC}"/>
          </ac:spMkLst>
        </pc:spChg>
      </pc:sldChg>
    </pc:docChg>
  </pc:docChgLst>
  <pc:docChgLst>
    <pc:chgData name="Leake, Carl D (US 347J)" userId="514d19ed-ac25-4851-8813-e892f9be6a8e" providerId="ADAL" clId="{6A34D7E3-1DEF-4C79-999E-99E252363B73}"/>
    <pc:docChg chg="custSel modMainMaster">
      <pc:chgData name="Leake, Carl D (US 347J)" userId="514d19ed-ac25-4851-8813-e892f9be6a8e" providerId="ADAL" clId="{6A34D7E3-1DEF-4C79-999E-99E252363B73}" dt="2024-11-21T16:22:24.623" v="1" actId="478"/>
      <pc:docMkLst>
        <pc:docMk/>
      </pc:docMkLst>
      <pc:sldMasterChg chg="modSldLayout">
        <pc:chgData name="Leake, Carl D (US 347J)" userId="514d19ed-ac25-4851-8813-e892f9be6a8e" providerId="ADAL" clId="{6A34D7E3-1DEF-4C79-999E-99E252363B73}" dt="2024-11-21T16:22:24.623" v="1" actId="478"/>
        <pc:sldMasterMkLst>
          <pc:docMk/>
          <pc:sldMasterMk cId="158725003" sldId="2147484144"/>
        </pc:sldMasterMkLst>
        <pc:sldLayoutChg chg="delSp mod">
          <pc:chgData name="Leake, Carl D (US 347J)" userId="514d19ed-ac25-4851-8813-e892f9be6a8e" providerId="ADAL" clId="{6A34D7E3-1DEF-4C79-999E-99E252363B73}" dt="2024-11-21T16:22:22.261" v="0" actId="478"/>
          <pc:sldLayoutMkLst>
            <pc:docMk/>
            <pc:sldMasterMk cId="158725003" sldId="2147484144"/>
            <pc:sldLayoutMk cId="0" sldId="2147483650"/>
          </pc:sldLayoutMkLst>
          <pc:spChg chg="del">
            <ac:chgData name="Leake, Carl D (US 347J)" userId="514d19ed-ac25-4851-8813-e892f9be6a8e" providerId="ADAL" clId="{6A34D7E3-1DEF-4C79-999E-99E252363B73}" dt="2024-11-21T16:22:22.261" v="0" actId="478"/>
            <ac:spMkLst>
              <pc:docMk/>
              <pc:sldMasterMk cId="158725003" sldId="2147484144"/>
              <pc:sldLayoutMk cId="0" sldId="2147483650"/>
              <ac:spMk id="3" creationId="{2FF2FA33-65E5-4587-8DA8-ED19EE08E952}"/>
            </ac:spMkLst>
          </pc:spChg>
        </pc:sldLayoutChg>
        <pc:sldLayoutChg chg="delSp mod">
          <pc:chgData name="Leake, Carl D (US 347J)" userId="514d19ed-ac25-4851-8813-e892f9be6a8e" providerId="ADAL" clId="{6A34D7E3-1DEF-4C79-999E-99E252363B73}" dt="2024-11-21T16:22:24.623" v="1" actId="478"/>
          <pc:sldLayoutMkLst>
            <pc:docMk/>
            <pc:sldMasterMk cId="158725003" sldId="2147484144"/>
            <pc:sldLayoutMk cId="2038675604" sldId="2147484145"/>
          </pc:sldLayoutMkLst>
          <pc:spChg chg="del">
            <ac:chgData name="Leake, Carl D (US 347J)" userId="514d19ed-ac25-4851-8813-e892f9be6a8e" providerId="ADAL" clId="{6A34D7E3-1DEF-4C79-999E-99E252363B73}" dt="2024-11-21T16:22:24.623" v="1" actId="478"/>
            <ac:spMkLst>
              <pc:docMk/>
              <pc:sldMasterMk cId="158725003" sldId="2147484144"/>
              <pc:sldLayoutMk cId="2038675604" sldId="2147484145"/>
              <ac:spMk id="3" creationId="{2FF2FA33-65E5-4587-8DA8-ED19EE08E952}"/>
            </ac:spMkLst>
          </pc:spChg>
        </pc:sldLayoutChg>
      </pc:sldMasterChg>
    </pc:docChg>
  </pc:docChgLst>
  <pc:docChgLst>
    <pc:chgData name="Leake, Carl D (US 347J)" userId="S::carl.leake@jpl.nasa.gov::514d19ed-ac25-4851-8813-e892f9be6a8e" providerId="AD" clId="Web-{0E22CA74-7A37-B15C-D996-19AC892708B5}"/>
    <pc:docChg chg="modSld">
      <pc:chgData name="Leake, Carl D (US 347J)" userId="S::carl.leake@jpl.nasa.gov::514d19ed-ac25-4851-8813-e892f9be6a8e" providerId="AD" clId="Web-{0E22CA74-7A37-B15C-D996-19AC892708B5}" dt="2023-08-12T17:47:50.245" v="5"/>
      <pc:docMkLst>
        <pc:docMk/>
      </pc:docMkLst>
      <pc:sldChg chg="modSp">
        <pc:chgData name="Leake, Carl D (US 347J)" userId="S::carl.leake@jpl.nasa.gov::514d19ed-ac25-4851-8813-e892f9be6a8e" providerId="AD" clId="Web-{0E22CA74-7A37-B15C-D996-19AC892708B5}" dt="2023-08-12T17:42:40.611" v="1" actId="20577"/>
        <pc:sldMkLst>
          <pc:docMk/>
          <pc:sldMk cId="2870167194" sldId="260"/>
        </pc:sldMkLst>
        <pc:spChg chg="mod">
          <ac:chgData name="Leake, Carl D (US 347J)" userId="S::carl.leake@jpl.nasa.gov::514d19ed-ac25-4851-8813-e892f9be6a8e" providerId="AD" clId="Web-{0E22CA74-7A37-B15C-D996-19AC892708B5}" dt="2023-08-12T17:42:40.611" v="1" actId="20577"/>
          <ac:spMkLst>
            <pc:docMk/>
            <pc:sldMk cId="2870167194" sldId="260"/>
            <ac:spMk id="3" creationId="{F900B4E7-C575-ADD8-93A6-DE3E0AA70B65}"/>
          </ac:spMkLst>
        </pc:spChg>
      </pc:sldChg>
      <pc:sldChg chg="addSp delSp modSp mod modClrScheme chgLayout">
        <pc:chgData name="Leake, Carl D (US 347J)" userId="S::carl.leake@jpl.nasa.gov::514d19ed-ac25-4851-8813-e892f9be6a8e" providerId="AD" clId="Web-{0E22CA74-7A37-B15C-D996-19AC892708B5}" dt="2023-08-12T17:47:50.245" v="5"/>
        <pc:sldMkLst>
          <pc:docMk/>
          <pc:sldMk cId="1341448006" sldId="281"/>
        </pc:sldMkLst>
        <pc:spChg chg="add del mod ord">
          <ac:chgData name="Leake, Carl D (US 347J)" userId="S::carl.leake@jpl.nasa.gov::514d19ed-ac25-4851-8813-e892f9be6a8e" providerId="AD" clId="Web-{0E22CA74-7A37-B15C-D996-19AC892708B5}" dt="2023-08-12T17:47:50.245" v="5"/>
          <ac:spMkLst>
            <pc:docMk/>
            <pc:sldMk cId="1341448006" sldId="281"/>
            <ac:spMk id="2" creationId="{01373D37-200C-6127-2BBB-3DB552EE09C7}"/>
          </ac:spMkLst>
        </pc:spChg>
        <pc:spChg chg="mod ord">
          <ac:chgData name="Leake, Carl D (US 347J)" userId="S::carl.leake@jpl.nasa.gov::514d19ed-ac25-4851-8813-e892f9be6a8e" providerId="AD" clId="Web-{0E22CA74-7A37-B15C-D996-19AC892708B5}" dt="2023-08-12T17:47:47.714" v="4"/>
          <ac:spMkLst>
            <pc:docMk/>
            <pc:sldMk cId="1341448006" sldId="281"/>
            <ac:spMk id="126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0E22CA74-7A37-B15C-D996-19AC892708B5}" dt="2023-08-12T17:47:47.714" v="4"/>
          <ac:spMkLst>
            <pc:docMk/>
            <pc:sldMk cId="1341448006" sldId="281"/>
            <ac:spMk id="128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0E22CA74-7A37-B15C-D996-19AC892708B5}" dt="2023-08-12T17:44:03.035" v="3" actId="20577"/>
        <pc:sldMkLst>
          <pc:docMk/>
          <pc:sldMk cId="940874370" sldId="304"/>
        </pc:sldMkLst>
        <pc:spChg chg="mod">
          <ac:chgData name="Leake, Carl D (US 347J)" userId="S::carl.leake@jpl.nasa.gov::514d19ed-ac25-4851-8813-e892f9be6a8e" providerId="AD" clId="Web-{0E22CA74-7A37-B15C-D996-19AC892708B5}" dt="2023-08-12T17:44:03.035" v="3" actId="20577"/>
          <ac:spMkLst>
            <pc:docMk/>
            <pc:sldMk cId="940874370" sldId="304"/>
            <ac:spMk id="4" creationId="{3604869F-7B96-1F09-76FD-FFCE5757E549}"/>
          </ac:spMkLst>
        </pc:spChg>
      </pc:sldChg>
    </pc:docChg>
  </pc:docChgLst>
  <pc:docChgLst>
    <pc:chgData name="Leake, Carl D (US 347J)" userId="S::carl.leake@jpl.nasa.gov::514d19ed-ac25-4851-8813-e892f9be6a8e" providerId="AD" clId="Web-{321776E8-8D9C-723C-85C6-ABC1F57AA417}"/>
    <pc:docChg chg="addSld">
      <pc:chgData name="Leake, Carl D (US 347J)" userId="S::carl.leake@jpl.nasa.gov::514d19ed-ac25-4851-8813-e892f9be6a8e" providerId="AD" clId="Web-{321776E8-8D9C-723C-85C6-ABC1F57AA417}" dt="2023-08-04T00:00:41.088" v="1"/>
      <pc:docMkLst>
        <pc:docMk/>
      </pc:docMkLst>
      <pc:sldChg chg="add">
        <pc:chgData name="Leake, Carl D (US 347J)" userId="S::carl.leake@jpl.nasa.gov::514d19ed-ac25-4851-8813-e892f9be6a8e" providerId="AD" clId="Web-{321776E8-8D9C-723C-85C6-ABC1F57AA417}" dt="2023-08-04T00:00:41.088" v="1"/>
        <pc:sldMkLst>
          <pc:docMk/>
          <pc:sldMk cId="4222040580" sldId="330"/>
        </pc:sldMkLst>
      </pc:sldChg>
    </pc:docChg>
  </pc:docChgLst>
  <pc:docChgLst>
    <pc:chgData name="Leake, Carl D (US 347J)" userId="S::carl.leake@jpl.nasa.gov::514d19ed-ac25-4851-8813-e892f9be6a8e" providerId="AD" clId="Web-{12621569-144D-7A0B-FFE7-C132193720D8}"/>
    <pc:docChg chg="addSld delSld modSld">
      <pc:chgData name="Leake, Carl D (US 347J)" userId="S::carl.leake@jpl.nasa.gov::514d19ed-ac25-4851-8813-e892f9be6a8e" providerId="AD" clId="Web-{12621569-144D-7A0B-FFE7-C132193720D8}" dt="2023-06-13T19:10:00.830" v="505" actId="20577"/>
      <pc:docMkLst>
        <pc:docMk/>
      </pc:docMkLst>
      <pc:sldChg chg="modSp">
        <pc:chgData name="Leake, Carl D (US 347J)" userId="S::carl.leake@jpl.nasa.gov::514d19ed-ac25-4851-8813-e892f9be6a8e" providerId="AD" clId="Web-{12621569-144D-7A0B-FFE7-C132193720D8}" dt="2023-06-13T19:10:00.830" v="505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12621569-144D-7A0B-FFE7-C132193720D8}" dt="2023-06-13T19:10:00.830" v="505" actId="20577"/>
          <ac:spMkLst>
            <pc:docMk/>
            <pc:sldMk cId="1078773150" sldId="258"/>
            <ac:spMk id="4" creationId="{0E2D8AFC-D863-0AE7-1AF6-247EF0FB26AC}"/>
          </ac:spMkLst>
        </pc:spChg>
      </pc:sldChg>
    </pc:docChg>
  </pc:docChgLst>
  <pc:docChgLst>
    <pc:chgData name="Leake, Carl D (US 347J)" userId="S::carl.leake@jpl.nasa.gov::514d19ed-ac25-4851-8813-e892f9be6a8e" providerId="AD" clId="Web-{A06DF68E-02B8-BCED-5B7C-789126F68AF6}"/>
    <pc:docChg chg="addSld modSld">
      <pc:chgData name="Leake, Carl D (US 347J)" userId="S::carl.leake@jpl.nasa.gov::514d19ed-ac25-4851-8813-e892f9be6a8e" providerId="AD" clId="Web-{A06DF68E-02B8-BCED-5B7C-789126F68AF6}" dt="2023-06-12T18:29:30.409" v="4"/>
      <pc:docMkLst>
        <pc:docMk/>
      </pc:docMkLst>
      <pc:sldChg chg="add">
        <pc:chgData name="Leake, Carl D (US 347J)" userId="S::carl.leake@jpl.nasa.gov::514d19ed-ac25-4851-8813-e892f9be6a8e" providerId="AD" clId="Web-{A06DF68E-02B8-BCED-5B7C-789126F68AF6}" dt="2023-06-12T18:29:30.409" v="4"/>
        <pc:sldMkLst>
          <pc:docMk/>
          <pc:sldMk cId="1341448006" sldId="281"/>
        </pc:sldMkLst>
      </pc:sldChg>
    </pc:docChg>
  </pc:docChgLst>
  <pc:docChgLst>
    <pc:chgData name="Leake, Carl D (US 347J)" userId="S::carl.leake@jpl.nasa.gov::514d19ed-ac25-4851-8813-e892f9be6a8e" providerId="AD" clId="Web-{A13926E5-23FA-0C79-5075-4994182D716C}"/>
    <pc:docChg chg="addSld modSld">
      <pc:chgData name="Leake, Carl D (US 347J)" userId="S::carl.leake@jpl.nasa.gov::514d19ed-ac25-4851-8813-e892f9be6a8e" providerId="AD" clId="Web-{A13926E5-23FA-0C79-5075-4994182D716C}" dt="2023-07-31T15:01:36.783" v="17" actId="20577"/>
      <pc:docMkLst>
        <pc:docMk/>
      </pc:docMkLst>
      <pc:sldChg chg="mod setBg">
        <pc:chgData name="Leake, Carl D (US 347J)" userId="S::carl.leake@jpl.nasa.gov::514d19ed-ac25-4851-8813-e892f9be6a8e" providerId="AD" clId="Web-{A13926E5-23FA-0C79-5075-4994182D716C}" dt="2023-07-31T15:00:56.236" v="14"/>
        <pc:sldMkLst>
          <pc:docMk/>
          <pc:sldMk cId="2579427076" sldId="261"/>
        </pc:sldMkLst>
      </pc:sldChg>
      <pc:sldChg chg="modSp">
        <pc:chgData name="Leake, Carl D (US 347J)" userId="S::carl.leake@jpl.nasa.gov::514d19ed-ac25-4851-8813-e892f9be6a8e" providerId="AD" clId="Web-{A13926E5-23FA-0C79-5075-4994182D716C}" dt="2023-07-31T15:00:46.204" v="12" actId="20577"/>
        <pc:sldMkLst>
          <pc:docMk/>
          <pc:sldMk cId="1963621968" sldId="292"/>
        </pc:sldMkLst>
        <pc:spChg chg="mod">
          <ac:chgData name="Leake, Carl D (US 347J)" userId="S::carl.leake@jpl.nasa.gov::514d19ed-ac25-4851-8813-e892f9be6a8e" providerId="AD" clId="Web-{A13926E5-23FA-0C79-5075-4994182D716C}" dt="2023-07-31T15:00:46.204" v="12" actId="20577"/>
          <ac:spMkLst>
            <pc:docMk/>
            <pc:sldMk cId="1963621968" sldId="292"/>
            <ac:spMk id="4" creationId="{64ECD4F0-316A-8C78-F1CB-82D84E84BB31}"/>
          </ac:spMkLst>
        </pc:spChg>
      </pc:sldChg>
      <pc:sldChg chg="modSp">
        <pc:chgData name="Leake, Carl D (US 347J)" userId="S::carl.leake@jpl.nasa.gov::514d19ed-ac25-4851-8813-e892f9be6a8e" providerId="AD" clId="Web-{A13926E5-23FA-0C79-5075-4994182D716C}" dt="2023-07-31T15:01:36.783" v="17" actId="20577"/>
        <pc:sldMkLst>
          <pc:docMk/>
          <pc:sldMk cId="2451169046" sldId="325"/>
        </pc:sldMkLst>
        <pc:spChg chg="mod">
          <ac:chgData name="Leake, Carl D (US 347J)" userId="S::carl.leake@jpl.nasa.gov::514d19ed-ac25-4851-8813-e892f9be6a8e" providerId="AD" clId="Web-{A13926E5-23FA-0C79-5075-4994182D716C}" dt="2023-07-31T15:01:36.783" v="17" actId="20577"/>
          <ac:spMkLst>
            <pc:docMk/>
            <pc:sldMk cId="2451169046" sldId="325"/>
            <ac:spMk id="4" creationId="{0E2D8AFC-D863-0AE7-1AF6-247EF0FB26AC}"/>
          </ac:spMkLst>
        </pc:spChg>
      </pc:sldChg>
    </pc:docChg>
  </pc:docChgLst>
  <pc:docChgLst>
    <pc:chgData name="Leake, Carl D (US 347J)" userId="S::carl.leake@jpl.nasa.gov::514d19ed-ac25-4851-8813-e892f9be6a8e" providerId="AD" clId="Web-{5AD879BE-5059-BB15-A404-B38829CF8D1F}"/>
    <pc:docChg chg="modSld">
      <pc:chgData name="Leake, Carl D (US 347J)" userId="S::carl.leake@jpl.nasa.gov::514d19ed-ac25-4851-8813-e892f9be6a8e" providerId="AD" clId="Web-{5AD879BE-5059-BB15-A404-B38829CF8D1F}" dt="2023-08-07T17:54:52.749" v="26" actId="1076"/>
      <pc:docMkLst>
        <pc:docMk/>
      </pc:docMkLst>
      <pc:sldChg chg="addSp delSp modSp">
        <pc:chgData name="Leake, Carl D (US 347J)" userId="S::carl.leake@jpl.nasa.gov::514d19ed-ac25-4851-8813-e892f9be6a8e" providerId="AD" clId="Web-{5AD879BE-5059-BB15-A404-B38829CF8D1F}" dt="2023-08-07T17:52:37.030" v="11" actId="1076"/>
        <pc:sldMkLst>
          <pc:docMk/>
          <pc:sldMk cId="1963621968" sldId="292"/>
        </pc:sldMkLst>
        <pc:picChg chg="add del mod">
          <ac:chgData name="Leake, Carl D (US 347J)" userId="S::carl.leake@jpl.nasa.gov::514d19ed-ac25-4851-8813-e892f9be6a8e" providerId="AD" clId="Web-{5AD879BE-5059-BB15-A404-B38829CF8D1F}" dt="2023-08-07T17:46:36.213" v="5"/>
          <ac:picMkLst>
            <pc:docMk/>
            <pc:sldMk cId="1963621968" sldId="292"/>
            <ac:picMk id="5" creationId="{D82872A3-265E-E85A-F3BB-1118958F7DE1}"/>
          </ac:picMkLst>
        </pc:picChg>
        <pc:picChg chg="add mod">
          <ac:chgData name="Leake, Carl D (US 347J)" userId="S::carl.leake@jpl.nasa.gov::514d19ed-ac25-4851-8813-e892f9be6a8e" providerId="AD" clId="Web-{5AD879BE-5059-BB15-A404-B38829CF8D1F}" dt="2023-08-07T17:52:37.030" v="11" actId="1076"/>
          <ac:picMkLst>
            <pc:docMk/>
            <pc:sldMk cId="1963621968" sldId="292"/>
            <ac:picMk id="6" creationId="{7BBC87A5-FBE2-3420-FACB-B9C3B4FCCFDA}"/>
          </ac:picMkLst>
        </pc:picChg>
      </pc:sldChg>
      <pc:sldChg chg="addSp delSp modSp">
        <pc:chgData name="Leake, Carl D (US 347J)" userId="S::carl.leake@jpl.nasa.gov::514d19ed-ac25-4851-8813-e892f9be6a8e" providerId="AD" clId="Web-{5AD879BE-5059-BB15-A404-B38829CF8D1F}" dt="2023-08-07T17:54:52.749" v="26" actId="1076"/>
        <pc:sldMkLst>
          <pc:docMk/>
          <pc:sldMk cId="4222040580" sldId="330"/>
        </pc:sldMkLst>
        <pc:grpChg chg="mod">
          <ac:chgData name="Leake, Carl D (US 347J)" userId="S::carl.leake@jpl.nasa.gov::514d19ed-ac25-4851-8813-e892f9be6a8e" providerId="AD" clId="Web-{5AD879BE-5059-BB15-A404-B38829CF8D1F}" dt="2023-08-07T17:54:49.499" v="25" actId="1076"/>
          <ac:grpSpMkLst>
            <pc:docMk/>
            <pc:sldMk cId="4222040580" sldId="330"/>
            <ac:grpSpMk id="40" creationId="{2E4F5EF0-A1A5-72AC-C7C2-599C76161D74}"/>
          </ac:grpSpMkLst>
        </pc:grpChg>
        <pc:picChg chg="add del mod">
          <ac:chgData name="Leake, Carl D (US 347J)" userId="S::carl.leake@jpl.nasa.gov::514d19ed-ac25-4851-8813-e892f9be6a8e" providerId="AD" clId="Web-{5AD879BE-5059-BB15-A404-B38829CF8D1F}" dt="2023-08-07T17:53:57.249" v="15"/>
          <ac:picMkLst>
            <pc:docMk/>
            <pc:sldMk cId="4222040580" sldId="330"/>
            <ac:picMk id="5" creationId="{378972C4-AD72-3DDD-30A0-EAEFF223A1DE}"/>
          </ac:picMkLst>
        </pc:picChg>
        <pc:picChg chg="add mod">
          <ac:chgData name="Leake, Carl D (US 347J)" userId="S::carl.leake@jpl.nasa.gov::514d19ed-ac25-4851-8813-e892f9be6a8e" providerId="AD" clId="Web-{5AD879BE-5059-BB15-A404-B38829CF8D1F}" dt="2023-08-07T17:54:52.749" v="26" actId="1076"/>
          <ac:picMkLst>
            <pc:docMk/>
            <pc:sldMk cId="4222040580" sldId="330"/>
            <ac:picMk id="6" creationId="{964ECBFD-7DB8-CDDC-D078-6B9EB3E5FA5B}"/>
          </ac:picMkLst>
        </pc:picChg>
      </pc:sldChg>
    </pc:docChg>
  </pc:docChgLst>
  <pc:docChgLst>
    <pc:chgData name="Leake, Carl D (US 347J)" userId="S::carl.leake@jpl.nasa.gov::514d19ed-ac25-4851-8813-e892f9be6a8e" providerId="AD" clId="Web-{87A7CF7C-6F0F-2A40-0DFE-02B792F19371}"/>
    <pc:docChg chg="addSld delSld modSld">
      <pc:chgData name="Leake, Carl D (US 347J)" userId="S::carl.leake@jpl.nasa.gov::514d19ed-ac25-4851-8813-e892f9be6a8e" providerId="AD" clId="Web-{87A7CF7C-6F0F-2A40-0DFE-02B792F19371}" dt="2023-07-19T21:33:04.465" v="1014" actId="20577"/>
      <pc:docMkLst>
        <pc:docMk/>
      </pc:docMkLst>
      <pc:sldChg chg="modSp">
        <pc:chgData name="Leake, Carl D (US 347J)" userId="S::carl.leake@jpl.nasa.gov::514d19ed-ac25-4851-8813-e892f9be6a8e" providerId="AD" clId="Web-{87A7CF7C-6F0F-2A40-0DFE-02B792F19371}" dt="2023-07-19T21:33:04.465" v="1014" actId="20577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87A7CF7C-6F0F-2A40-0DFE-02B792F19371}" dt="2023-07-19T21:33:04.465" v="1014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87A7CF7C-6F0F-2A40-0DFE-02B792F19371}" dt="2023-07-19T20:50:49.818" v="44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87A7CF7C-6F0F-2A40-0DFE-02B792F19371}" dt="2023-07-19T20:50:49.818" v="44" actId="20577"/>
          <ac:spMkLst>
            <pc:docMk/>
            <pc:sldMk cId="1078773150" sldId="258"/>
            <ac:spMk id="4" creationId="{0E2D8AFC-D863-0AE7-1AF6-247EF0FB26AC}"/>
          </ac:spMkLst>
        </pc:spChg>
      </pc:sldChg>
      <pc:sldChg chg="modSp">
        <pc:chgData name="Leake, Carl D (US 347J)" userId="S::carl.leake@jpl.nasa.gov::514d19ed-ac25-4851-8813-e892f9be6a8e" providerId="AD" clId="Web-{87A7CF7C-6F0F-2A40-0DFE-02B792F19371}" dt="2023-07-19T21:32:37.778" v="999" actId="20577"/>
        <pc:sldMkLst>
          <pc:docMk/>
          <pc:sldMk cId="1553900604" sldId="284"/>
        </pc:sldMkLst>
        <pc:spChg chg="mod">
          <ac:chgData name="Leake, Carl D (US 347J)" userId="S::carl.leake@jpl.nasa.gov::514d19ed-ac25-4851-8813-e892f9be6a8e" providerId="AD" clId="Web-{87A7CF7C-6F0F-2A40-0DFE-02B792F19371}" dt="2023-07-19T21:32:37.778" v="999" actId="20577"/>
          <ac:spMkLst>
            <pc:docMk/>
            <pc:sldMk cId="1553900604" sldId="284"/>
            <ac:spMk id="3" creationId="{910A03CF-246F-5FD2-0D72-F5DA3117D621}"/>
          </ac:spMkLst>
        </pc:spChg>
      </pc:sldChg>
      <pc:sldChg chg="modSp add replId">
        <pc:chgData name="Leake, Carl D (US 347J)" userId="S::carl.leake@jpl.nasa.gov::514d19ed-ac25-4851-8813-e892f9be6a8e" providerId="AD" clId="Web-{87A7CF7C-6F0F-2A40-0DFE-02B792F19371}" dt="2023-07-19T20:50:59.958" v="67" actId="20577"/>
        <pc:sldMkLst>
          <pc:docMk/>
          <pc:sldMk cId="1191415868" sldId="302"/>
        </pc:sldMkLst>
        <pc:spChg chg="mod">
          <ac:chgData name="Leake, Carl D (US 347J)" userId="S::carl.leake@jpl.nasa.gov::514d19ed-ac25-4851-8813-e892f9be6a8e" providerId="AD" clId="Web-{87A7CF7C-6F0F-2A40-0DFE-02B792F19371}" dt="2023-07-19T20:50:59.958" v="67" actId="20577"/>
          <ac:spMkLst>
            <pc:docMk/>
            <pc:sldMk cId="1191415868" sldId="302"/>
            <ac:spMk id="3" creationId="{910A03CF-246F-5FD2-0D72-F5DA3117D621}"/>
          </ac:spMkLst>
        </pc:spChg>
      </pc:sldChg>
      <pc:sldChg chg="modSp add replId">
        <pc:chgData name="Leake, Carl D (US 347J)" userId="S::carl.leake@jpl.nasa.gov::514d19ed-ac25-4851-8813-e892f9be6a8e" providerId="AD" clId="Web-{87A7CF7C-6F0F-2A40-0DFE-02B792F19371}" dt="2023-07-19T20:53:50.272" v="279" actId="20577"/>
        <pc:sldMkLst>
          <pc:docMk/>
          <pc:sldMk cId="1156730792" sldId="303"/>
        </pc:sldMkLst>
        <pc:spChg chg="mod">
          <ac:chgData name="Leake, Carl D (US 347J)" userId="S::carl.leake@jpl.nasa.gov::514d19ed-ac25-4851-8813-e892f9be6a8e" providerId="AD" clId="Web-{87A7CF7C-6F0F-2A40-0DFE-02B792F19371}" dt="2023-07-19T20:52:16.928" v="156" actId="20577"/>
          <ac:spMkLst>
            <pc:docMk/>
            <pc:sldMk cId="1156730792" sldId="303"/>
            <ac:spMk id="2" creationId="{2C5D8F78-DAEB-5F41-96F9-ECA9C1D3A9DC}"/>
          </ac:spMkLst>
        </pc:spChg>
        <pc:spChg chg="mod">
          <ac:chgData name="Leake, Carl D (US 347J)" userId="S::carl.leake@jpl.nasa.gov::514d19ed-ac25-4851-8813-e892f9be6a8e" providerId="AD" clId="Web-{87A7CF7C-6F0F-2A40-0DFE-02B792F19371}" dt="2023-07-19T20:53:50.272" v="279" actId="20577"/>
          <ac:spMkLst>
            <pc:docMk/>
            <pc:sldMk cId="1156730792" sldId="303"/>
            <ac:spMk id="4" creationId="{0E2D8AFC-D863-0AE7-1AF6-247EF0FB26AC}"/>
          </ac:spMkLst>
        </pc:spChg>
      </pc:sldChg>
      <pc:sldChg chg="modSp new">
        <pc:chgData name="Leake, Carl D (US 347J)" userId="S::carl.leake@jpl.nasa.gov::514d19ed-ac25-4851-8813-e892f9be6a8e" providerId="AD" clId="Web-{87A7CF7C-6F0F-2A40-0DFE-02B792F19371}" dt="2023-07-19T21:32:17.262" v="994" actId="14100"/>
        <pc:sldMkLst>
          <pc:docMk/>
          <pc:sldMk cId="940874370" sldId="304"/>
        </pc:sldMkLst>
        <pc:spChg chg="mod">
          <ac:chgData name="Leake, Carl D (US 347J)" userId="S::carl.leake@jpl.nasa.gov::514d19ed-ac25-4851-8813-e892f9be6a8e" providerId="AD" clId="Web-{87A7CF7C-6F0F-2A40-0DFE-02B792F19371}" dt="2023-07-19T20:53:57.788" v="292" actId="20577"/>
          <ac:spMkLst>
            <pc:docMk/>
            <pc:sldMk cId="940874370" sldId="304"/>
            <ac:spMk id="3" creationId="{C1AFA9F5-9D43-C44C-07D6-8EF04D7308BD}"/>
          </ac:spMkLst>
        </pc:spChg>
        <pc:spChg chg="mod">
          <ac:chgData name="Leake, Carl D (US 347J)" userId="S::carl.leake@jpl.nasa.gov::514d19ed-ac25-4851-8813-e892f9be6a8e" providerId="AD" clId="Web-{87A7CF7C-6F0F-2A40-0DFE-02B792F19371}" dt="2023-07-19T21:32:17.262" v="994" actId="14100"/>
          <ac:spMkLst>
            <pc:docMk/>
            <pc:sldMk cId="940874370" sldId="304"/>
            <ac:spMk id="4" creationId="{3604869F-7B96-1F09-76FD-FFCE5757E549}"/>
          </ac:spMkLst>
        </pc:spChg>
      </pc:sldChg>
      <pc:sldChg chg="modSp add replId">
        <pc:chgData name="Leake, Carl D (US 347J)" userId="S::carl.leake@jpl.nasa.gov::514d19ed-ac25-4851-8813-e892f9be6a8e" providerId="AD" clId="Web-{87A7CF7C-6F0F-2A40-0DFE-02B792F19371}" dt="2023-07-19T20:58:32.587" v="804" actId="20577"/>
        <pc:sldMkLst>
          <pc:docMk/>
          <pc:sldMk cId="718444719" sldId="305"/>
        </pc:sldMkLst>
        <pc:spChg chg="mod">
          <ac:chgData name="Leake, Carl D (US 347J)" userId="S::carl.leake@jpl.nasa.gov::514d19ed-ac25-4851-8813-e892f9be6a8e" providerId="AD" clId="Web-{87A7CF7C-6F0F-2A40-0DFE-02B792F19371}" dt="2023-07-19T20:55:58.586" v="579" actId="20577"/>
          <ac:spMkLst>
            <pc:docMk/>
            <pc:sldMk cId="718444719" sldId="305"/>
            <ac:spMk id="2" creationId="{2C5D8F78-DAEB-5F41-96F9-ECA9C1D3A9DC}"/>
          </ac:spMkLst>
        </pc:spChg>
        <pc:spChg chg="mod">
          <ac:chgData name="Leake, Carl D (US 347J)" userId="S::carl.leake@jpl.nasa.gov::514d19ed-ac25-4851-8813-e892f9be6a8e" providerId="AD" clId="Web-{87A7CF7C-6F0F-2A40-0DFE-02B792F19371}" dt="2023-07-19T20:58:32.587" v="804" actId="20577"/>
          <ac:spMkLst>
            <pc:docMk/>
            <pc:sldMk cId="718444719" sldId="305"/>
            <ac:spMk id="4" creationId="{0E2D8AFC-D863-0AE7-1AF6-247EF0FB26AC}"/>
          </ac:spMkLst>
        </pc:spChg>
      </pc:sldChg>
    </pc:docChg>
  </pc:docChgLst>
  <pc:docChgLst>
    <pc:chgData name="Leake, Carl D (US 347J)" userId="S::carl.leake@jpl.nasa.gov::514d19ed-ac25-4851-8813-e892f9be6a8e" providerId="AD" clId="Web-{2C16A1AC-0D93-5B43-7571-0C9DD574FEFC}"/>
    <pc:docChg chg="addSld delSld modSld modMainMaster">
      <pc:chgData name="Leake, Carl D (US 347J)" userId="S::carl.leake@jpl.nasa.gov::514d19ed-ac25-4851-8813-e892f9be6a8e" providerId="AD" clId="Web-{2C16A1AC-0D93-5B43-7571-0C9DD574FEFC}" dt="2023-07-18T18:51:16.344" v="277" actId="14100"/>
      <pc:docMkLst>
        <pc:docMk/>
      </pc:docMkLst>
      <pc:sldChg chg="modSp add replId">
        <pc:chgData name="Leake, Carl D (US 347J)" userId="S::carl.leake@jpl.nasa.gov::514d19ed-ac25-4851-8813-e892f9be6a8e" providerId="AD" clId="Web-{2C16A1AC-0D93-5B43-7571-0C9DD574FEFC}" dt="2023-07-18T18:42:23.848" v="91" actId="20577"/>
        <pc:sldMkLst>
          <pc:docMk/>
          <pc:sldMk cId="1963621968" sldId="292"/>
        </pc:sldMkLst>
        <pc:spChg chg="mod">
          <ac:chgData name="Leake, Carl D (US 347J)" userId="S::carl.leake@jpl.nasa.gov::514d19ed-ac25-4851-8813-e892f9be6a8e" providerId="AD" clId="Web-{2C16A1AC-0D93-5B43-7571-0C9DD574FEFC}" dt="2023-07-18T18:41:30.753" v="13" actId="20577"/>
          <ac:spMkLst>
            <pc:docMk/>
            <pc:sldMk cId="1963621968" sldId="292"/>
            <ac:spMk id="3" creationId="{2CF901F8-A441-E600-18CF-7767E2606076}"/>
          </ac:spMkLst>
        </pc:spChg>
        <pc:spChg chg="mod">
          <ac:chgData name="Leake, Carl D (US 347J)" userId="S::carl.leake@jpl.nasa.gov::514d19ed-ac25-4851-8813-e892f9be6a8e" providerId="AD" clId="Web-{2C16A1AC-0D93-5B43-7571-0C9DD574FEFC}" dt="2023-07-18T18:42:23.848" v="91" actId="20577"/>
          <ac:spMkLst>
            <pc:docMk/>
            <pc:sldMk cId="1963621968" sldId="292"/>
            <ac:spMk id="4" creationId="{64ECD4F0-316A-8C78-F1CB-82D84E84BB31}"/>
          </ac:spMkLst>
        </pc:spChg>
      </pc:sldChg>
      <pc:sldMasterChg chg="addSldLayout modSldLayout">
        <pc:chgData name="Leake, Carl D (US 347J)" userId="S::carl.leake@jpl.nasa.gov::514d19ed-ac25-4851-8813-e892f9be6a8e" providerId="AD" clId="Web-{2C16A1AC-0D93-5B43-7571-0C9DD574FEFC}" dt="2023-07-18T18:50:14.499" v="213"/>
        <pc:sldMasterMkLst>
          <pc:docMk/>
          <pc:sldMasterMk cId="158725003" sldId="2147484144"/>
        </pc:sldMasterMkLst>
        <pc:sldLayoutChg chg="add">
          <pc:chgData name="Leake, Carl D (US 347J)" userId="S::carl.leake@jpl.nasa.gov::514d19ed-ac25-4851-8813-e892f9be6a8e" providerId="AD" clId="Web-{2C16A1AC-0D93-5B43-7571-0C9DD574FEFC}" dt="2023-07-18T18:45:37.899" v="105"/>
          <pc:sldLayoutMkLst>
            <pc:docMk/>
            <pc:sldMasterMk cId="158725003" sldId="2147484144"/>
            <pc:sldLayoutMk cId="1424588174" sldId="2147484146"/>
          </pc:sldLayoutMkLst>
        </pc:sldLayoutChg>
        <pc:sldLayoutChg chg="add">
          <pc:chgData name="Leake, Carl D (US 347J)" userId="S::carl.leake@jpl.nasa.gov::514d19ed-ac25-4851-8813-e892f9be6a8e" providerId="AD" clId="Web-{2C16A1AC-0D93-5B43-7571-0C9DD574FEFC}" dt="2023-07-18T18:50:14.499" v="213"/>
          <pc:sldLayoutMkLst>
            <pc:docMk/>
            <pc:sldMasterMk cId="158725003" sldId="2147484144"/>
            <pc:sldLayoutMk cId="2583488430" sldId="2147484152"/>
          </pc:sldLayoutMkLst>
        </pc:sldLayoutChg>
        <pc:sldLayoutChg chg="add">
          <pc:chgData name="Leake, Carl D (US 347J)" userId="S::carl.leake@jpl.nasa.gov::514d19ed-ac25-4851-8813-e892f9be6a8e" providerId="AD" clId="Web-{2C16A1AC-0D93-5B43-7571-0C9DD574FEFC}" dt="2023-07-18T18:44:02.226" v="96"/>
          <pc:sldLayoutMkLst>
            <pc:docMk/>
            <pc:sldMasterMk cId="158725003" sldId="2147484144"/>
            <pc:sldLayoutMk cId="3871850720" sldId="2147484159"/>
          </pc:sldLayoutMkLst>
        </pc:sldLayoutChg>
        <pc:sldLayoutChg chg="replId">
          <pc:chgData name="Leake, Carl D (US 347J)" userId="S::carl.leake@jpl.nasa.gov::514d19ed-ac25-4851-8813-e892f9be6a8e" providerId="AD" clId="Web-{2C16A1AC-0D93-5B43-7571-0C9DD574FEFC}" dt="2023-07-18T18:45:37.899" v="105"/>
          <pc:sldLayoutMkLst>
            <pc:docMk/>
            <pc:sldMasterMk cId="158725003" sldId="2147484144"/>
            <pc:sldLayoutMk cId="1992394317" sldId="2147484160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EF9377B8-EABD-1C75-471D-F2B6661F6D8C}"/>
    <pc:docChg chg="modSld">
      <pc:chgData name="Leake, Carl D (US 347J)" userId="S::carl.leake@jpl.nasa.gov::514d19ed-ac25-4851-8813-e892f9be6a8e" providerId="AD" clId="Web-{EF9377B8-EABD-1C75-471D-F2B6661F6D8C}" dt="2023-06-13T18:25:10.975" v="14" actId="14100"/>
      <pc:docMkLst>
        <pc:docMk/>
      </pc:docMkLst>
    </pc:docChg>
  </pc:docChgLst>
  <pc:docChgLst>
    <pc:chgData name="Leake, Carl D (US 347J)" userId="S::carl.leake@jpl.nasa.gov::514d19ed-ac25-4851-8813-e892f9be6a8e" providerId="AD" clId="Web-{BD5633B1-2119-D629-737A-E1C407EB0030}"/>
    <pc:docChg chg="delSld modSld">
      <pc:chgData name="Leake, Carl D (US 347J)" userId="S::carl.leake@jpl.nasa.gov::514d19ed-ac25-4851-8813-e892f9be6a8e" providerId="AD" clId="Web-{BD5633B1-2119-D629-737A-E1C407EB0030}" dt="2023-06-20T20:15:22.845" v="48"/>
      <pc:docMkLst>
        <pc:docMk/>
      </pc:docMkLst>
      <pc:sldChg chg="modSp">
        <pc:chgData name="Leake, Carl D (US 347J)" userId="S::carl.leake@jpl.nasa.gov::514d19ed-ac25-4851-8813-e892f9be6a8e" providerId="AD" clId="Web-{BD5633B1-2119-D629-737A-E1C407EB0030}" dt="2023-06-20T20:14:22.236" v="30" actId="20577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BD5633B1-2119-D629-737A-E1C407EB0030}" dt="2023-06-20T20:14:22.236" v="30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BD5633B1-2119-D629-737A-E1C407EB0030}" dt="2023-06-20T20:15:15.580" v="33" actId="20577"/>
        <pc:sldMkLst>
          <pc:docMk/>
          <pc:sldMk cId="1078773150" sldId="258"/>
        </pc:sldMkLst>
        <pc:spChg chg="mod">
          <ac:chgData name="Leake, Carl D (US 347J)" userId="S::carl.leake@jpl.nasa.gov::514d19ed-ac25-4851-8813-e892f9be6a8e" providerId="AD" clId="Web-{BD5633B1-2119-D629-737A-E1C407EB0030}" dt="2023-06-20T20:15:15.580" v="33" actId="20577"/>
          <ac:spMkLst>
            <pc:docMk/>
            <pc:sldMk cId="1078773150" sldId="258"/>
            <ac:spMk id="4" creationId="{0E2D8AFC-D863-0AE7-1AF6-247EF0FB26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23de3629f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623de3629f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623de3629f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03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1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78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Alternate 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511287"/>
            <a:ext cx="10515600" cy="135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8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48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584174"/>
            <a:ext cx="10515600" cy="128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85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3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89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8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78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25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4145" r:id="rId2"/>
    <p:sldLayoutId id="2147484146" r:id="rId3"/>
    <p:sldLayoutId id="2147484152" r:id="rId4"/>
    <p:sldLayoutId id="2147484159" r:id="rId5"/>
    <p:sldLayoutId id="2147484160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labnotebooks.jpl.nasa.gov/hub/user-redirect/notebooks/course2023/F-FlexDynamics/10-SimpleServoElastic/notebook.ipynb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labnotebooks.jpl.nasa.gov/hub/user-redirect/notebooks/course2023/F-FlexDynamics/07-SystemLinearization/notebook.ipynb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23de3629f_1_57"/>
          <p:cNvSpPr txBox="1">
            <a:spLocks noGrp="1"/>
          </p:cNvSpPr>
          <p:nvPr>
            <p:ph type="title"/>
          </p:nvPr>
        </p:nvSpPr>
        <p:spPr>
          <a:xfrm>
            <a:off x="7595300" y="178265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Modeling servo-elastic </a:t>
            </a:r>
            <a:r>
              <a:rPr lang="en-US" dirty="0"/>
              <a:t>effects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A7F33-3414-A1E5-2DB1-AC3A0C00F5BB}"/>
              </a:ext>
            </a:extLst>
          </p:cNvPr>
          <p:cNvSpPr txBox="1"/>
          <p:nvPr/>
        </p:nvSpPr>
        <p:spPr>
          <a:xfrm>
            <a:off x="8104012" y="3418253"/>
            <a:ext cx="339936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/>
              <a:t>2023 DARTS Lab Course</a:t>
            </a:r>
            <a:r>
              <a:rPr lang="en-US" sz="2000"/>
              <a:t>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51744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872E4-3A4E-FECC-22C3-2BB498562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A03CF-246F-5FD2-0D72-F5DA3117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55390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05CF0-5965-C112-7DD5-06509DDE1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901F8-A441-E600-18CF-7767E260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Servo-elastic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D4F0-316A-8C78-F1CB-82D84E84B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hlinkClick r:id="rId2"/>
              </a:rPr>
              <a:t>F-FlexDynamics/10-SimpleServoElastic</a:t>
            </a:r>
            <a:endParaRPr lang="en-US" dirty="0">
              <a:solidFill>
                <a:srgbClr val="0033CC"/>
              </a:solidFill>
              <a:hlinkClick r:id="rId2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A68BDA3-768B-03BD-9955-4744D233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820" y="2471310"/>
            <a:ext cx="5976358" cy="38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05CF0-5965-C112-7DD5-06509DDE1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901F8-A441-E600-18CF-7767E260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body linearization and bode plot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D4F0-316A-8C78-F1CB-82D84E84B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hlinkClick r:id="rId2"/>
              </a:rPr>
              <a:t>F-FlexDynamics/07-SystemLinearization</a:t>
            </a:r>
            <a:endParaRPr lang="en-US" b="1" dirty="0">
              <a:hlinkClick r:id="rId2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4F5EF0-A1A5-72AC-C7C2-599C76161D74}"/>
              </a:ext>
            </a:extLst>
          </p:cNvPr>
          <p:cNvGrpSpPr/>
          <p:nvPr/>
        </p:nvGrpSpPr>
        <p:grpSpPr>
          <a:xfrm>
            <a:off x="2103075" y="3296282"/>
            <a:ext cx="2445790" cy="2310298"/>
            <a:chOff x="3252563" y="2367918"/>
            <a:chExt cx="2302208" cy="23102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2F818C-9465-A2F5-081B-A67D81A6B142}"/>
                </a:ext>
              </a:extLst>
            </p:cNvPr>
            <p:cNvGrpSpPr/>
            <p:nvPr/>
          </p:nvGrpSpPr>
          <p:grpSpPr>
            <a:xfrm>
              <a:off x="3252563" y="2367918"/>
              <a:ext cx="2302208" cy="2310298"/>
              <a:chOff x="3252564" y="2367917"/>
              <a:chExt cx="3496320" cy="2835360"/>
            </a:xfrm>
          </p:grpSpPr>
          <p:sp>
            <p:nvSpPr>
              <p:cNvPr id="43" name="CustomShape 4">
                <a:extLst>
                  <a:ext uri="{FF2B5EF4-FFF2-40B4-BE49-F238E27FC236}">
                    <a16:creationId xmlns:a16="http://schemas.microsoft.com/office/drawing/2014/main" id="{13522013-FCCA-40D7-10D5-3A06BF6DFBA3}"/>
                  </a:ext>
                </a:extLst>
              </p:cNvPr>
              <p:cNvSpPr/>
              <p:nvPr/>
            </p:nvSpPr>
            <p:spPr>
              <a:xfrm>
                <a:off x="4389804" y="2367917"/>
                <a:ext cx="1197000" cy="771840"/>
              </a:xfrm>
              <a:prstGeom prst="roundRect">
                <a:avLst>
                  <a:gd name="adj" fmla="val 16667"/>
                </a:avLst>
              </a:prstGeom>
              <a:solidFill>
                <a:srgbClr val="CCFF99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CustomShape 5">
                <a:extLst>
                  <a:ext uri="{FF2B5EF4-FFF2-40B4-BE49-F238E27FC236}">
                    <a16:creationId xmlns:a16="http://schemas.microsoft.com/office/drawing/2014/main" id="{74443AAC-71B6-907F-47C3-9F002878EFD4}"/>
                  </a:ext>
                </a:extLst>
              </p:cNvPr>
              <p:cNvSpPr/>
              <p:nvPr/>
            </p:nvSpPr>
            <p:spPr>
              <a:xfrm>
                <a:off x="4241124" y="2465477"/>
                <a:ext cx="139968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Control</a:t>
                </a:r>
                <a:endParaRPr lang="en-US" sz="12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 Software</a:t>
                </a:r>
                <a:endParaRPr lang="en-US" sz="1200" b="0" strike="noStrike" spc="-1">
                  <a:latin typeface="Arial"/>
                </a:endParaRPr>
              </a:p>
            </p:txBody>
          </p:sp>
          <p:sp>
            <p:nvSpPr>
              <p:cNvPr id="45" name="CustomShape 6">
                <a:extLst>
                  <a:ext uri="{FF2B5EF4-FFF2-40B4-BE49-F238E27FC236}">
                    <a16:creationId xmlns:a16="http://schemas.microsoft.com/office/drawing/2014/main" id="{DFE3D5EA-A388-7559-62A9-0F05C4F15923}"/>
                  </a:ext>
                </a:extLst>
              </p:cNvPr>
              <p:cNvSpPr/>
              <p:nvPr/>
            </p:nvSpPr>
            <p:spPr>
              <a:xfrm>
                <a:off x="3542004" y="3484637"/>
                <a:ext cx="2914920" cy="1718640"/>
              </a:xfrm>
              <a:prstGeom prst="rect">
                <a:avLst/>
              </a:prstGeom>
              <a:solidFill>
                <a:srgbClr val="FFFF66"/>
              </a:solidFill>
              <a:ln w="9360">
                <a:solidFill>
                  <a:schemeClr val="tx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BBC6EE5-DF28-2AE3-F86E-413ECF1B2969}"/>
                  </a:ext>
                </a:extLst>
              </p:cNvPr>
              <p:cNvGrpSpPr/>
              <p:nvPr/>
            </p:nvGrpSpPr>
            <p:grpSpPr>
              <a:xfrm>
                <a:off x="4647564" y="4057397"/>
                <a:ext cx="812160" cy="429480"/>
                <a:chOff x="4647564" y="4057397"/>
                <a:chExt cx="812160" cy="429480"/>
              </a:xfrm>
            </p:grpSpPr>
            <p:sp>
              <p:nvSpPr>
                <p:cNvPr id="69" name="CustomShape 8">
                  <a:extLst>
                    <a:ext uri="{FF2B5EF4-FFF2-40B4-BE49-F238E27FC236}">
                      <a16:creationId xmlns:a16="http://schemas.microsoft.com/office/drawing/2014/main" id="{F98360B1-516E-562C-DD61-37DCFA5158B2}"/>
                    </a:ext>
                  </a:extLst>
                </p:cNvPr>
                <p:cNvSpPr/>
                <p:nvPr/>
              </p:nvSpPr>
              <p:spPr>
                <a:xfrm>
                  <a:off x="4647564" y="4057397"/>
                  <a:ext cx="812160" cy="429480"/>
                </a:xfrm>
                <a:prstGeom prst="rect">
                  <a:avLst/>
                </a:prstGeom>
                <a:noFill/>
                <a:ln w="19080">
                  <a:solidFill>
                    <a:schemeClr val="tx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B6C9A80-ED28-790B-4A68-9680AEE90B46}"/>
                    </a:ext>
                  </a:extLst>
                </p:cNvPr>
                <p:cNvPicPr/>
                <p:nvPr/>
              </p:nvPicPr>
              <p:blipFill>
                <a:blip r:embed="rId3"/>
                <a:srcRect l="19504" t="29663" r="11966" b="39284"/>
                <a:stretch/>
              </p:blipFill>
              <p:spPr>
                <a:xfrm>
                  <a:off x="4651164" y="4064597"/>
                  <a:ext cx="805320" cy="4154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71" name="CustomShape 9">
                  <a:extLst>
                    <a:ext uri="{FF2B5EF4-FFF2-40B4-BE49-F238E27FC236}">
                      <a16:creationId xmlns:a16="http://schemas.microsoft.com/office/drawing/2014/main" id="{89566572-EEA1-954C-4F71-952C0A7BE6D7}"/>
                    </a:ext>
                  </a:extLst>
                </p:cNvPr>
                <p:cNvSpPr/>
                <p:nvPr/>
              </p:nvSpPr>
              <p:spPr>
                <a:xfrm>
                  <a:off x="4856004" y="4064597"/>
                  <a:ext cx="426960" cy="129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CustomShape 10">
                  <a:extLst>
                    <a:ext uri="{FF2B5EF4-FFF2-40B4-BE49-F238E27FC236}">
                      <a16:creationId xmlns:a16="http://schemas.microsoft.com/office/drawing/2014/main" id="{DF028349-072F-1106-ACE0-700E39644A15}"/>
                    </a:ext>
                  </a:extLst>
                </p:cNvPr>
                <p:cNvSpPr/>
                <p:nvPr/>
              </p:nvSpPr>
              <p:spPr>
                <a:xfrm>
                  <a:off x="4940964" y="4353317"/>
                  <a:ext cx="112680" cy="122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CustomShape 11">
                  <a:extLst>
                    <a:ext uri="{FF2B5EF4-FFF2-40B4-BE49-F238E27FC236}">
                      <a16:creationId xmlns:a16="http://schemas.microsoft.com/office/drawing/2014/main" id="{449BC3F2-8713-5BB1-9F7C-03017EFF2222}"/>
                    </a:ext>
                  </a:extLst>
                </p:cNvPr>
                <p:cNvSpPr/>
                <p:nvPr/>
              </p:nvSpPr>
              <p:spPr>
                <a:xfrm>
                  <a:off x="5142204" y="4364117"/>
                  <a:ext cx="112680" cy="115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CustomShape 12">
                  <a:extLst>
                    <a:ext uri="{FF2B5EF4-FFF2-40B4-BE49-F238E27FC236}">
                      <a16:creationId xmlns:a16="http://schemas.microsoft.com/office/drawing/2014/main" id="{BC18F4FC-846C-329B-1FDE-F6B6535353FA}"/>
                    </a:ext>
                  </a:extLst>
                </p:cNvPr>
                <p:cNvSpPr/>
                <p:nvPr/>
              </p:nvSpPr>
              <p:spPr>
                <a:xfrm>
                  <a:off x="5124564" y="4332437"/>
                  <a:ext cx="28080" cy="1263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Line 13">
                <a:extLst>
                  <a:ext uri="{FF2B5EF4-FFF2-40B4-BE49-F238E27FC236}">
                    <a16:creationId xmlns:a16="http://schemas.microsoft.com/office/drawing/2014/main" id="{47E2F326-FBEE-97DC-BF88-F6B3C16644AC}"/>
                  </a:ext>
                </a:extLst>
              </p:cNvPr>
              <p:cNvSpPr/>
              <p:nvPr/>
            </p:nvSpPr>
            <p:spPr>
              <a:xfrm>
                <a:off x="6044364" y="3796757"/>
                <a:ext cx="360" cy="859320"/>
              </a:xfrm>
              <a:prstGeom prst="line">
                <a:avLst/>
              </a:prstGeom>
              <a:ln w="19080" cap="rnd">
                <a:solidFill>
                  <a:schemeClr val="tx1"/>
                </a:solidFill>
                <a:custDash>
                  <a:ds d="100000" sp="1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EC8D730-1B77-2276-B9BC-6CE797228E96}"/>
                  </a:ext>
                </a:extLst>
              </p:cNvPr>
              <p:cNvGrpSpPr/>
              <p:nvPr/>
            </p:nvGrpSpPr>
            <p:grpSpPr>
              <a:xfrm>
                <a:off x="5914764" y="3675437"/>
                <a:ext cx="240480" cy="1145880"/>
                <a:chOff x="5914764" y="3675437"/>
                <a:chExt cx="240480" cy="1145880"/>
              </a:xfrm>
            </p:grpSpPr>
            <p:sp>
              <p:nvSpPr>
                <p:cNvPr id="66" name="CustomShape 15">
                  <a:extLst>
                    <a:ext uri="{FF2B5EF4-FFF2-40B4-BE49-F238E27FC236}">
                      <a16:creationId xmlns:a16="http://schemas.microsoft.com/office/drawing/2014/main" id="{58717623-D5CF-A63A-5583-C6556231F684}"/>
                    </a:ext>
                  </a:extLst>
                </p:cNvPr>
                <p:cNvSpPr/>
                <p:nvPr/>
              </p:nvSpPr>
              <p:spPr>
                <a:xfrm>
                  <a:off x="5914764" y="4153157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CustomShape 16">
                  <a:extLst>
                    <a:ext uri="{FF2B5EF4-FFF2-40B4-BE49-F238E27FC236}">
                      <a16:creationId xmlns:a16="http://schemas.microsoft.com/office/drawing/2014/main" id="{D7DA853F-0027-6434-293C-F111878EAC1A}"/>
                    </a:ext>
                  </a:extLst>
                </p:cNvPr>
                <p:cNvSpPr/>
                <p:nvPr/>
              </p:nvSpPr>
              <p:spPr>
                <a:xfrm>
                  <a:off x="5914764" y="4592717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CustomShape 17">
                  <a:extLst>
                    <a:ext uri="{FF2B5EF4-FFF2-40B4-BE49-F238E27FC236}">
                      <a16:creationId xmlns:a16="http://schemas.microsoft.com/office/drawing/2014/main" id="{71EEE778-F57D-E664-A7D7-C7D4F4A297BA}"/>
                    </a:ext>
                  </a:extLst>
                </p:cNvPr>
                <p:cNvSpPr/>
                <p:nvPr/>
              </p:nvSpPr>
              <p:spPr>
                <a:xfrm>
                  <a:off x="5914764" y="3675437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CustomShape 18">
                <a:extLst>
                  <a:ext uri="{FF2B5EF4-FFF2-40B4-BE49-F238E27FC236}">
                    <a16:creationId xmlns:a16="http://schemas.microsoft.com/office/drawing/2014/main" id="{3E9B45C3-C666-558E-BA3B-1FFB5D3BB9AE}"/>
                  </a:ext>
                </a:extLst>
              </p:cNvPr>
              <p:cNvSpPr/>
              <p:nvPr/>
            </p:nvSpPr>
            <p:spPr>
              <a:xfrm>
                <a:off x="3675564" y="4873517"/>
                <a:ext cx="892800" cy="273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Actuators</a:t>
                </a:r>
                <a:endParaRPr lang="en-US" sz="1200" b="0" strike="noStrike" spc="-1">
                  <a:latin typeface="Arial"/>
                </a:endParaRPr>
              </a:p>
            </p:txBody>
          </p:sp>
          <p:sp>
            <p:nvSpPr>
              <p:cNvPr id="50" name="CustomShape 19">
                <a:extLst>
                  <a:ext uri="{FF2B5EF4-FFF2-40B4-BE49-F238E27FC236}">
                    <a16:creationId xmlns:a16="http://schemas.microsoft.com/office/drawing/2014/main" id="{8C8D3FFE-AD14-7F84-F8D2-7CF8B7C22E3D}"/>
                  </a:ext>
                </a:extLst>
              </p:cNvPr>
              <p:cNvSpPr/>
              <p:nvPr/>
            </p:nvSpPr>
            <p:spPr>
              <a:xfrm>
                <a:off x="5534604" y="4873517"/>
                <a:ext cx="784440" cy="273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Sensors</a:t>
                </a:r>
                <a:endParaRPr lang="en-US" sz="1200" b="0" strike="noStrike" spc="-1">
                  <a:latin typeface="Arial"/>
                </a:endParaRPr>
              </a:p>
            </p:txBody>
          </p:sp>
          <p:sp>
            <p:nvSpPr>
              <p:cNvPr id="51" name="Line 20">
                <a:extLst>
                  <a:ext uri="{FF2B5EF4-FFF2-40B4-BE49-F238E27FC236}">
                    <a16:creationId xmlns:a16="http://schemas.microsoft.com/office/drawing/2014/main" id="{62D30660-EE1D-B854-21CC-14DF2D89CF26}"/>
                  </a:ext>
                </a:extLst>
              </p:cNvPr>
              <p:cNvSpPr/>
              <p:nvPr/>
            </p:nvSpPr>
            <p:spPr>
              <a:xfrm>
                <a:off x="4073724" y="3838517"/>
                <a:ext cx="360" cy="859320"/>
              </a:xfrm>
              <a:prstGeom prst="line">
                <a:avLst/>
              </a:prstGeom>
              <a:ln w="19080" cap="rnd">
                <a:solidFill>
                  <a:schemeClr val="tx1"/>
                </a:solidFill>
                <a:custDash>
                  <a:ds d="100000" sp="1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24A18FD-4D29-1706-DD05-C92AE5BB4E98}"/>
                  </a:ext>
                </a:extLst>
              </p:cNvPr>
              <p:cNvGrpSpPr/>
              <p:nvPr/>
            </p:nvGrpSpPr>
            <p:grpSpPr>
              <a:xfrm>
                <a:off x="3944124" y="3675437"/>
                <a:ext cx="240480" cy="1145880"/>
                <a:chOff x="3944124" y="3675437"/>
                <a:chExt cx="240480" cy="1145880"/>
              </a:xfrm>
            </p:grpSpPr>
            <p:sp>
              <p:nvSpPr>
                <p:cNvPr id="63" name="CustomShape 22">
                  <a:extLst>
                    <a:ext uri="{FF2B5EF4-FFF2-40B4-BE49-F238E27FC236}">
                      <a16:creationId xmlns:a16="http://schemas.microsoft.com/office/drawing/2014/main" id="{4D7444EE-FBBB-7C8A-8F12-2080CFE57CE1}"/>
                    </a:ext>
                  </a:extLst>
                </p:cNvPr>
                <p:cNvSpPr/>
                <p:nvPr/>
              </p:nvSpPr>
              <p:spPr>
                <a:xfrm>
                  <a:off x="3944124" y="4153157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CustomShape 23">
                  <a:extLst>
                    <a:ext uri="{FF2B5EF4-FFF2-40B4-BE49-F238E27FC236}">
                      <a16:creationId xmlns:a16="http://schemas.microsoft.com/office/drawing/2014/main" id="{26245409-7435-495E-28C1-A04D37C6B876}"/>
                    </a:ext>
                  </a:extLst>
                </p:cNvPr>
                <p:cNvSpPr/>
                <p:nvPr/>
              </p:nvSpPr>
              <p:spPr>
                <a:xfrm>
                  <a:off x="3944124" y="4592717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CustomShape 24">
                  <a:extLst>
                    <a:ext uri="{FF2B5EF4-FFF2-40B4-BE49-F238E27FC236}">
                      <a16:creationId xmlns:a16="http://schemas.microsoft.com/office/drawing/2014/main" id="{9CBB776C-A329-293C-E9AB-33DDF97F841E}"/>
                    </a:ext>
                  </a:extLst>
                </p:cNvPr>
                <p:cNvSpPr/>
                <p:nvPr/>
              </p:nvSpPr>
              <p:spPr>
                <a:xfrm>
                  <a:off x="3944124" y="3675437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CDFD614-5E04-CD89-7CCA-758957007B10}"/>
                  </a:ext>
                </a:extLst>
              </p:cNvPr>
              <p:cNvGrpSpPr/>
              <p:nvPr/>
            </p:nvGrpSpPr>
            <p:grpSpPr>
              <a:xfrm>
                <a:off x="4184604" y="3832757"/>
                <a:ext cx="462960" cy="874800"/>
                <a:chOff x="4184604" y="3832757"/>
                <a:chExt cx="462960" cy="874800"/>
              </a:xfrm>
            </p:grpSpPr>
            <p:sp>
              <p:nvSpPr>
                <p:cNvPr id="60" name="Line 26">
                  <a:extLst>
                    <a:ext uri="{FF2B5EF4-FFF2-40B4-BE49-F238E27FC236}">
                      <a16:creationId xmlns:a16="http://schemas.microsoft.com/office/drawing/2014/main" id="{5861C2BA-7428-B50F-8B36-C91C939BA5F5}"/>
                    </a:ext>
                  </a:extLst>
                </p:cNvPr>
                <p:cNvSpPr/>
                <p:nvPr/>
              </p:nvSpPr>
              <p:spPr>
                <a:xfrm>
                  <a:off x="4184604" y="3832757"/>
                  <a:ext cx="462960" cy="30132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7">
                  <a:extLst>
                    <a:ext uri="{FF2B5EF4-FFF2-40B4-BE49-F238E27FC236}">
                      <a16:creationId xmlns:a16="http://schemas.microsoft.com/office/drawing/2014/main" id="{108A1A44-6DBC-6DA2-76C3-FDAA9ED5CC93}"/>
                    </a:ext>
                  </a:extLst>
                </p:cNvPr>
                <p:cNvSpPr/>
                <p:nvPr/>
              </p:nvSpPr>
              <p:spPr>
                <a:xfrm>
                  <a:off x="4184604" y="4263677"/>
                  <a:ext cx="462960" cy="36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28">
                  <a:extLst>
                    <a:ext uri="{FF2B5EF4-FFF2-40B4-BE49-F238E27FC236}">
                      <a16:creationId xmlns:a16="http://schemas.microsoft.com/office/drawing/2014/main" id="{F7986B19-0B53-23AF-8201-843BA1E5F534}"/>
                    </a:ext>
                  </a:extLst>
                </p:cNvPr>
                <p:cNvSpPr/>
                <p:nvPr/>
              </p:nvSpPr>
              <p:spPr>
                <a:xfrm flipV="1">
                  <a:off x="4184604" y="4362317"/>
                  <a:ext cx="462960" cy="34524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C5F236B-E1FC-4BFC-D4BC-DF4107EBA7AC}"/>
                  </a:ext>
                </a:extLst>
              </p:cNvPr>
              <p:cNvGrpSpPr/>
              <p:nvPr/>
            </p:nvGrpSpPr>
            <p:grpSpPr>
              <a:xfrm>
                <a:off x="5452884" y="3824837"/>
                <a:ext cx="462960" cy="846000"/>
                <a:chOff x="5452884" y="3824837"/>
                <a:chExt cx="462960" cy="846000"/>
              </a:xfrm>
            </p:grpSpPr>
            <p:sp>
              <p:nvSpPr>
                <p:cNvPr id="57" name="Line 30">
                  <a:extLst>
                    <a:ext uri="{FF2B5EF4-FFF2-40B4-BE49-F238E27FC236}">
                      <a16:creationId xmlns:a16="http://schemas.microsoft.com/office/drawing/2014/main" id="{F0B26DEB-425E-EBDC-7123-B6BF0C3D8C72}"/>
                    </a:ext>
                  </a:extLst>
                </p:cNvPr>
                <p:cNvSpPr/>
                <p:nvPr/>
              </p:nvSpPr>
              <p:spPr>
                <a:xfrm flipH="1">
                  <a:off x="5452884" y="3824837"/>
                  <a:ext cx="462960" cy="29160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">
                  <a:extLst>
                    <a:ext uri="{FF2B5EF4-FFF2-40B4-BE49-F238E27FC236}">
                      <a16:creationId xmlns:a16="http://schemas.microsoft.com/office/drawing/2014/main" id="{414D7AF0-3B35-60E1-8D4E-EE666476B841}"/>
                    </a:ext>
                  </a:extLst>
                </p:cNvPr>
                <p:cNvSpPr/>
                <p:nvPr/>
              </p:nvSpPr>
              <p:spPr>
                <a:xfrm flipH="1">
                  <a:off x="5452884" y="4241717"/>
                  <a:ext cx="462960" cy="36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2">
                  <a:extLst>
                    <a:ext uri="{FF2B5EF4-FFF2-40B4-BE49-F238E27FC236}">
                      <a16:creationId xmlns:a16="http://schemas.microsoft.com/office/drawing/2014/main" id="{DC87FF0F-5B69-20E9-4C4C-BBBD873A3961}"/>
                    </a:ext>
                  </a:extLst>
                </p:cNvPr>
                <p:cNvSpPr/>
                <p:nvPr/>
              </p:nvSpPr>
              <p:spPr>
                <a:xfrm flipH="1" flipV="1">
                  <a:off x="5452884" y="4337117"/>
                  <a:ext cx="462960" cy="33372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CustomShape 33">
                <a:extLst>
                  <a:ext uri="{FF2B5EF4-FFF2-40B4-BE49-F238E27FC236}">
                    <a16:creationId xmlns:a16="http://schemas.microsoft.com/office/drawing/2014/main" id="{38ACD521-91F2-61A1-8592-B72794DF85F5}"/>
                  </a:ext>
                </a:extLst>
              </p:cNvPr>
              <p:cNvSpPr/>
              <p:nvPr/>
            </p:nvSpPr>
            <p:spPr>
              <a:xfrm>
                <a:off x="5573484" y="2721077"/>
                <a:ext cx="1175400" cy="1667880"/>
              </a:xfrm>
              <a:custGeom>
                <a:avLst/>
                <a:gdLst/>
                <a:ahLst/>
                <a:cxnLst/>
                <a:rect l="l" t="t" r="r" b="b"/>
                <a:pathLst>
                  <a:path w="1955224" h="2304001">
                    <a:moveTo>
                      <a:pt x="0" y="3213"/>
                    </a:moveTo>
                    <a:lnTo>
                      <a:pt x="1955186" y="0"/>
                    </a:lnTo>
                    <a:cubicBezTo>
                      <a:pt x="1955751" y="755339"/>
                      <a:pt x="1949878" y="1548662"/>
                      <a:pt x="1950443" y="2304001"/>
                    </a:cubicBezTo>
                    <a:lnTo>
                      <a:pt x="1443789" y="2294025"/>
                    </a:lnTo>
                  </a:path>
                </a:pathLst>
              </a:custGeom>
              <a:noFill/>
              <a:ln w="41400"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CustomShape 34">
                <a:extLst>
                  <a:ext uri="{FF2B5EF4-FFF2-40B4-BE49-F238E27FC236}">
                    <a16:creationId xmlns:a16="http://schemas.microsoft.com/office/drawing/2014/main" id="{C048A29B-1E7E-670D-A41A-1660F47CF578}"/>
                  </a:ext>
                </a:extLst>
              </p:cNvPr>
              <p:cNvSpPr/>
              <p:nvPr/>
            </p:nvSpPr>
            <p:spPr>
              <a:xfrm flipH="1">
                <a:off x="3252564" y="2723237"/>
                <a:ext cx="1157040" cy="1645920"/>
              </a:xfrm>
              <a:custGeom>
                <a:avLst/>
                <a:gdLst/>
                <a:ahLst/>
                <a:cxnLst/>
                <a:rect l="l" t="t" r="r" b="b"/>
                <a:pathLst>
                  <a:path w="1924684" h="2273654">
                    <a:moveTo>
                      <a:pt x="0" y="0"/>
                    </a:moveTo>
                    <a:lnTo>
                      <a:pt x="1922989" y="2215"/>
                    </a:lnTo>
                    <a:lnTo>
                      <a:pt x="1924684" y="2273654"/>
                    </a:lnTo>
                    <a:cubicBezTo>
                      <a:pt x="1440238" y="2272138"/>
                      <a:pt x="1934675" y="2270622"/>
                      <a:pt x="1450229" y="2269106"/>
                    </a:cubicBezTo>
                  </a:path>
                </a:pathLst>
              </a:custGeom>
              <a:noFill/>
              <a:ln w="41400"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CustomShape 35">
              <a:extLst>
                <a:ext uri="{FF2B5EF4-FFF2-40B4-BE49-F238E27FC236}">
                  <a16:creationId xmlns:a16="http://schemas.microsoft.com/office/drawing/2014/main" id="{1EE315E4-A629-8301-47F5-CE4FBE3FD327}"/>
                </a:ext>
              </a:extLst>
            </p:cNvPr>
            <p:cNvSpPr/>
            <p:nvPr/>
          </p:nvSpPr>
          <p:spPr>
            <a:xfrm>
              <a:off x="3998500" y="3263633"/>
              <a:ext cx="9003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0000FF"/>
                  </a:solidFill>
                  <a:latin typeface="Arial"/>
                </a:rPr>
                <a:t>  Flexible 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0000FF"/>
                  </a:solidFill>
                  <a:latin typeface="Arial"/>
                </a:rPr>
                <a:t>Multibody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964ECBFD-7DB8-CDDC-D078-6B9EB3E5F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305" y="2263699"/>
            <a:ext cx="4545390" cy="39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/>
              <a:t>Thank you for your attention.</a:t>
            </a:r>
            <a:br>
              <a:rPr lang="en-US"/>
            </a:br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4144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32D-0AD2-905A-DFF6-1025DF1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23051-FCF1-BC4A-723B-ADFD6D3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7942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Topics overview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Single flexible body modeling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FModal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FEM/DARTS bridge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Flexible multibody systems in DARTS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Time domain simulations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Recovering system modes with configuration changes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Servo-elastic effects</a:t>
            </a:r>
          </a:p>
          <a:p>
            <a:pPr marL="571500" indent="-457200">
              <a:lnSpc>
                <a:spcPct val="114999"/>
              </a:lnSpc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Wrap up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6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FEB7F-2A94-7163-4A8F-2323EAF78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C959-38B7-2A07-2642-24004979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Impact of Flexible bodies on G&amp;C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B4E7-C575-ADD8-93A6-DE3E0AA70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155465"/>
            <a:ext cx="11193502" cy="4356900"/>
          </a:xfrm>
        </p:spPr>
        <p:txBody>
          <a:bodyPr/>
          <a:lstStyle/>
          <a:p>
            <a:r>
              <a:rPr lang="en-US" dirty="0"/>
              <a:t>Flexible body effects can negatively impact control system stability and performance 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Underlying dynamics can be time-varying, multibody, and contain nonlinearities, rigid-flex coupling, and large mode sets.</a:t>
            </a:r>
          </a:p>
          <a:p>
            <a:pPr lvl="1">
              <a:lnSpc>
                <a:spcPct val="114999"/>
              </a:lnSpc>
              <a:buSzPts val="1800"/>
            </a:pPr>
            <a:r>
              <a:rPr lang="en-US" dirty="0"/>
              <a:t>This analysis is typically carried out for multiple channels, time segments, and modal data sets, therefore requiring many models.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0CDAC-379A-87FC-1739-489F7AFD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3" y="4978083"/>
            <a:ext cx="4010941" cy="165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19930-5CD8-CD23-FE79-11092FEC3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80" y="4856284"/>
            <a:ext cx="2620725" cy="1985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D02E80-AC98-26EC-7391-E50A8192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35" y="3568616"/>
            <a:ext cx="2467144" cy="1865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4E1E5-6BC3-5D8D-3F4C-50E46F33DB67}"/>
              </a:ext>
            </a:extLst>
          </p:cNvPr>
          <p:cNvSpPr txBox="1"/>
          <p:nvPr/>
        </p:nvSpPr>
        <p:spPr>
          <a:xfrm>
            <a:off x="8661322" y="3848523"/>
            <a:ext cx="1510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flex body effects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42E921-20BE-ACCC-37C0-B125E92C80D5}"/>
              </a:ext>
            </a:extLst>
          </p:cNvPr>
          <p:cNvCxnSpPr/>
          <p:nvPr/>
        </p:nvCxnSpPr>
        <p:spPr>
          <a:xfrm flipH="1">
            <a:off x="8889317" y="4247499"/>
            <a:ext cx="415023" cy="854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12077F-A12D-5C42-E32A-0D0200DE2A7F}"/>
              </a:ext>
            </a:extLst>
          </p:cNvPr>
          <p:cNvCxnSpPr>
            <a:cxnSpLocks/>
          </p:cNvCxnSpPr>
          <p:nvPr/>
        </p:nvCxnSpPr>
        <p:spPr>
          <a:xfrm flipH="1">
            <a:off x="7612931" y="4022314"/>
            <a:ext cx="949071" cy="217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8D6CA9-EE12-65BA-AA5F-1ED7511A9A9B}"/>
              </a:ext>
            </a:extLst>
          </p:cNvPr>
          <p:cNvSpPr txBox="1"/>
          <p:nvPr/>
        </p:nvSpPr>
        <p:spPr>
          <a:xfrm>
            <a:off x="3154679" y="3989318"/>
            <a:ext cx="246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Nichols plots (linear analysis)</a:t>
            </a:r>
            <a:r>
              <a:rPr lang="en-US" sz="1200"/>
              <a:t> illustrates the potential for controls-structures interaction</a:t>
            </a:r>
            <a:endParaRPr lang="en-US" sz="12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99A524-478A-35DF-18CE-071BB0289631}"/>
              </a:ext>
            </a:extLst>
          </p:cNvPr>
          <p:cNvSpPr txBox="1"/>
          <p:nvPr/>
        </p:nvSpPr>
        <p:spPr>
          <a:xfrm>
            <a:off x="6072266" y="5603283"/>
            <a:ext cx="219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Time-domain nonlinear model </a:t>
            </a:r>
            <a:r>
              <a:rPr lang="en-US" sz="1200"/>
              <a:t>results illustrate undesirable pointing error due to control system interaction with structural modes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E7F45-D636-1A6F-36BB-D33B3E03F960}"/>
              </a:ext>
            </a:extLst>
          </p:cNvPr>
          <p:cNvSpPr txBox="1"/>
          <p:nvPr/>
        </p:nvSpPr>
        <p:spPr>
          <a:xfrm>
            <a:off x="308746" y="463766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Sample Block Diagram</a:t>
            </a:r>
          </a:p>
        </p:txBody>
      </p:sp>
    </p:spTree>
    <p:extLst>
      <p:ext uri="{BB962C8B-B14F-4D97-AF65-F5344CB8AC3E}">
        <p14:creationId xmlns:p14="http://schemas.microsoft.com/office/powerpoint/2010/main" val="287016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Servo-elastic simulation buildup</a:t>
            </a:r>
          </a:p>
          <a:p>
            <a:r>
              <a:rPr lang="en-US" dirty="0"/>
              <a:t>Notebook examples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7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872E4-3A4E-FECC-22C3-2BB498562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A03CF-246F-5FD2-0D72-F5DA3117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Servo-elastic simulation</a:t>
            </a:r>
          </a:p>
        </p:txBody>
      </p:sp>
    </p:spTree>
    <p:extLst>
      <p:ext uri="{BB962C8B-B14F-4D97-AF65-F5344CB8AC3E}">
        <p14:creationId xmlns:p14="http://schemas.microsoft.com/office/powerpoint/2010/main" val="119141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servo-elastic effects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347538"/>
            <a:ext cx="11193502" cy="5585418"/>
          </a:xfrm>
        </p:spPr>
        <p:txBody>
          <a:bodyPr>
            <a:normAutofit/>
          </a:bodyPr>
          <a:lstStyle/>
          <a:p>
            <a:r>
              <a:rPr lang="en-US" dirty="0"/>
              <a:t>Servo-elastic effects arise when:</a:t>
            </a:r>
          </a:p>
          <a:p>
            <a:pPr lvl="1"/>
            <a:r>
              <a:rPr lang="en-US" dirty="0"/>
              <a:t>The multibody system contains one or more flexible bodies (the elastic part).</a:t>
            </a:r>
          </a:p>
          <a:p>
            <a:pPr lvl="1"/>
            <a:r>
              <a:rPr lang="en-US" dirty="0"/>
              <a:t>Actuators and sensors that are mounted on flexible bodies (the servo part).</a:t>
            </a:r>
          </a:p>
          <a:p>
            <a:r>
              <a:rPr lang="en-US" dirty="0"/>
              <a:t>Aero-elastic effects arise when aerodynamics models apply loads on flexible </a:t>
            </a:r>
            <a:r>
              <a:rPr lang="en-US"/>
              <a:t>bodies.</a:t>
            </a:r>
            <a:endParaRPr lang="en-US" dirty="0"/>
          </a:p>
          <a:p>
            <a:r>
              <a:rPr lang="en-US" dirty="0"/>
              <a:t>To study these effects, we need to:</a:t>
            </a:r>
          </a:p>
          <a:p>
            <a:pPr lvl="1"/>
            <a:r>
              <a:rPr lang="en-US" dirty="0"/>
              <a:t>Build a flexible multibody model in DARTS.</a:t>
            </a:r>
          </a:p>
          <a:p>
            <a:pPr lvl="1"/>
            <a:r>
              <a:rPr lang="en-US" dirty="0"/>
              <a:t>Build a full-up vehicle simulation with actuators, sensors, and environment models in </a:t>
            </a:r>
            <a:r>
              <a:rPr lang="en-US" err="1"/>
              <a:t>Dshell</a:t>
            </a:r>
            <a:r>
              <a:rPr lang="en-US"/>
              <a:t> that interact with the DARTS bodies.</a:t>
            </a:r>
            <a:endParaRPr lang="en-US" dirty="0"/>
          </a:p>
          <a:p>
            <a:r>
              <a:rPr lang="en-US" dirty="0"/>
              <a:t>Once we have the simulation put together, we can:</a:t>
            </a:r>
          </a:p>
          <a:p>
            <a:pPr lvl="1"/>
            <a:r>
              <a:rPr lang="en-US"/>
              <a:t>Run time-domain simulations.</a:t>
            </a:r>
            <a:endParaRPr lang="en-US" dirty="0"/>
          </a:p>
          <a:p>
            <a:pPr lvl="1"/>
            <a:r>
              <a:rPr lang="en-US"/>
              <a:t>Use linearization to create state-space models.</a:t>
            </a:r>
            <a:endParaRPr lang="en-US" dirty="0"/>
          </a:p>
          <a:p>
            <a:pPr lvl="1"/>
            <a:r>
              <a:rPr lang="en-US" dirty="0"/>
              <a:t>Use state-space modes to create bode plots.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3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 portion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dirty="0">
                <a:solidFill>
                  <a:srgbClr val="000000"/>
                </a:solidFill>
              </a:rPr>
              <a:t> servo portion of our servo-elastic actuator will be brought in using </a:t>
            </a:r>
            <a:r>
              <a:rPr lang="en-US" dirty="0" err="1">
                <a:solidFill>
                  <a:srgbClr val="000000"/>
                </a:solidFill>
              </a:rPr>
              <a:t>Dshell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r>
              <a:rPr lang="en-US" dirty="0"/>
              <a:t>Using </a:t>
            </a:r>
            <a:r>
              <a:rPr lang="en-US" dirty="0" err="1"/>
              <a:t>Dshell</a:t>
            </a:r>
            <a:r>
              <a:rPr lang="en-US" dirty="0"/>
              <a:t> models, we can apply forces at joints (motors) or at arbitrary actuator nodes placed on the body (actuators).</a:t>
            </a:r>
          </a:p>
          <a:p>
            <a:r>
              <a:rPr lang="en-US" dirty="0"/>
              <a:t>These simulations also oftentimes contain quantities of interest that are measured using models, e.g., a noisy IMU.</a:t>
            </a:r>
          </a:p>
          <a:p>
            <a:pPr lvl="1"/>
            <a:r>
              <a:rPr lang="en-US" dirty="0"/>
              <a:t>Again, we can use </a:t>
            </a:r>
            <a:r>
              <a:rPr lang="en-US" dirty="0" err="1"/>
              <a:t>Dshell</a:t>
            </a:r>
            <a:r>
              <a:rPr lang="en-US" dirty="0"/>
              <a:t> for this. We can sense values at joints (encoders) or at arbitrary sensor nodes placed on the body (sensor).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4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3B830-DE54-5E4D-FFB9-ABFC24E9F0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AFA9F5-9D43-C44C-07D6-8EF04D7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portion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4869F-7B96-1F09-76FD-FFCE5757E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279504"/>
            <a:ext cx="11193502" cy="5579316"/>
          </a:xfrm>
        </p:spPr>
        <p:txBody>
          <a:bodyPr>
            <a:normAutofit/>
          </a:bodyPr>
          <a:lstStyle/>
          <a:p>
            <a:r>
              <a:rPr lang="en-US" dirty="0"/>
              <a:t>We have already seen multibody systems that contain one or more flexible bodies today.</a:t>
            </a:r>
          </a:p>
          <a:p>
            <a:r>
              <a:rPr lang="en-US" dirty="0"/>
              <a:t>Hence, we already know how to build the elastic portion of the servo-elastic simulation.</a:t>
            </a:r>
          </a:p>
          <a:p>
            <a:r>
              <a:rPr lang="en-US" dirty="0"/>
              <a:t>The last thing we need to define are locations on our body where the actuator(s) will act and sensor(s) will sense:</a:t>
            </a:r>
          </a:p>
          <a:p>
            <a:pPr lvl="1"/>
            <a:r>
              <a:rPr lang="en-US" dirty="0"/>
              <a:t>If the actuator acts at the joint, i.e., a motor, then we already have a flexible node defined there.</a:t>
            </a:r>
          </a:p>
          <a:p>
            <a:pPr lvl="1"/>
            <a:r>
              <a:rPr lang="en-US" dirty="0"/>
              <a:t>If the sensor senses at the joint, i.e., an encoder, then we already have a flexible node defined there.</a:t>
            </a:r>
          </a:p>
          <a:p>
            <a:pPr lvl="1"/>
            <a:r>
              <a:rPr lang="en-US" dirty="0"/>
              <a:t>If the actuator acts elsewhere, we can use an actuator node.</a:t>
            </a:r>
          </a:p>
          <a:p>
            <a:pPr lvl="1"/>
            <a:r>
              <a:rPr lang="en-US" dirty="0"/>
              <a:t>If the sensor acts elsewhere, we can use a sensor node.</a:t>
            </a:r>
          </a:p>
          <a:p>
            <a:pPr lvl="1"/>
            <a:r>
              <a:rPr lang="en-US" dirty="0"/>
              <a:t>The nodes that make up the joint and/or actuator/sensor nodes are the flexible body versions, so they come with a mode shape matrix and will deform as the flexible body deforms.</a:t>
            </a:r>
          </a:p>
        </p:txBody>
      </p:sp>
    </p:spTree>
    <p:extLst>
      <p:ext uri="{BB962C8B-B14F-4D97-AF65-F5344CB8AC3E}">
        <p14:creationId xmlns:p14="http://schemas.microsoft.com/office/powerpoint/2010/main" val="94087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59E5A6-F719-DB1F-C37A-D7752C0184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4D92A-9076-F9B8-4E53-06F3753E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in DARTS/</a:t>
            </a:r>
            <a:r>
              <a:rPr lang="en-US" dirty="0" err="1"/>
              <a:t>Dshell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24FEC-AD63-DA15-E917-09C3B47E8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linearization that we have discussed so far uses finite differences on the full </a:t>
            </a:r>
            <a:r>
              <a:rPr lang="en-US" dirty="0" err="1"/>
              <a:t>EoMs</a:t>
            </a:r>
            <a:r>
              <a:rPr lang="en-US" dirty="0"/>
              <a:t> (including models). This means it extends to the </a:t>
            </a:r>
            <a:r>
              <a:rPr lang="en-US" dirty="0" err="1"/>
              <a:t>Dshell</a:t>
            </a:r>
            <a:r>
              <a:rPr lang="en-US" dirty="0"/>
              <a:t> level without any modifications.</a:t>
            </a:r>
          </a:p>
          <a:p>
            <a:r>
              <a:rPr lang="en-US" dirty="0"/>
              <a:t>Hence, it will include, by default, the states from the DARTS models as well as the multibody.</a:t>
            </a:r>
          </a:p>
          <a:p>
            <a:pPr lvl="1"/>
            <a:r>
              <a:rPr lang="en-US" dirty="0"/>
              <a:t>This can be disabled if desired via an exclude list.</a:t>
            </a:r>
          </a:p>
        </p:txBody>
      </p:sp>
      <p:pic>
        <p:nvPicPr>
          <p:cNvPr id="6" name="Google Shape;1118;p104">
            <a:extLst>
              <a:ext uri="{FF2B5EF4-FFF2-40B4-BE49-F238E27FC236}">
                <a16:creationId xmlns:a16="http://schemas.microsoft.com/office/drawing/2014/main" id="{9116DDFE-F24B-096F-005D-190A6BE9661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37680" y="4482451"/>
            <a:ext cx="5807520" cy="1541520"/>
          </a:xfrm>
          <a:prstGeom prst="rect">
            <a:avLst/>
          </a:prstGeom>
          <a:ln w="0">
            <a:noFill/>
          </a:ln>
        </p:spPr>
      </p:pic>
      <p:pic>
        <p:nvPicPr>
          <p:cNvPr id="8" name="Google Shape;1117;p104">
            <a:extLst>
              <a:ext uri="{FF2B5EF4-FFF2-40B4-BE49-F238E27FC236}">
                <a16:creationId xmlns:a16="http://schemas.microsoft.com/office/drawing/2014/main" id="{75140EA3-FEC6-1929-BFE9-C8C1FC88245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50720" y="3982051"/>
            <a:ext cx="2619000" cy="2542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91985124"/>
      </p:ext>
    </p:extLst>
  </p:cSld>
  <p:clrMapOvr>
    <a:masterClrMapping/>
  </p:clrMapOvr>
</p:sld>
</file>

<file path=ppt/theme/theme1.xml><?xml version="1.0" encoding="utf-8"?>
<a:theme xmlns:a="http://schemas.openxmlformats.org/drawingml/2006/main" name="1_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7C367-1CE8-43A9-95EF-F98528BF563B}">
  <ds:schemaRefs>
    <ds:schemaRef ds:uri="a5b8aa99-f4fc-4d9c-b81c-966d4bd2c6c2"/>
    <ds:schemaRef ds:uri="http://schemas.microsoft.com/office/infopath/2007/PartnerControls"/>
    <ds:schemaRef ds:uri="http://purl.org/dc/elements/1.1/"/>
    <ds:schemaRef ds:uri="http://purl.org/dc/dcmitype/"/>
    <ds:schemaRef ds:uri="77f052df-7cc9-46d5-9db7-08cc260ec36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957585-52E2-4A2E-A7B1-9BFEE573E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9402EB-97CD-4B0C-8DD2-6014205ED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669</Words>
  <Application>Microsoft Office PowerPoint</Application>
  <PresentationFormat>Widescreen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1_DARTS Lab Theme</vt:lpstr>
      <vt:lpstr>Modeling servo-elastic effects</vt:lpstr>
      <vt:lpstr>Topics overview</vt:lpstr>
      <vt:lpstr>Recap: Impact of Flexible bodies on G&amp;C </vt:lpstr>
      <vt:lpstr>Overview</vt:lpstr>
      <vt:lpstr>Servo-elastic simulation</vt:lpstr>
      <vt:lpstr>Modeling servo-elastic effects </vt:lpstr>
      <vt:lpstr>Servo portion</vt:lpstr>
      <vt:lpstr>Elastic portion</vt:lpstr>
      <vt:lpstr>Linearization in DARTS/Dshell</vt:lpstr>
      <vt:lpstr>Examples</vt:lpstr>
      <vt:lpstr>Servo-elastic example</vt:lpstr>
      <vt:lpstr>Flexible body linearization and bode plot</vt:lpstr>
      <vt:lpstr>Thank you for your attention. Any questions?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Title Slide</dc:title>
  <dc:creator>Richards, Kaelyn M (US 183B)</dc:creator>
  <cp:lastModifiedBy>Leake, Carl D (US 347J)</cp:lastModifiedBy>
  <cp:revision>331</cp:revision>
  <dcterms:created xsi:type="dcterms:W3CDTF">2022-09-16T22:19:09Z</dcterms:created>
  <dcterms:modified xsi:type="dcterms:W3CDTF">2024-11-21T16:22:26Z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MediaServiceImageTags">
    <vt:lpwstr/>
  </property>
</Properties>
</file>