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4144" r:id="rId4"/>
  </p:sldMasterIdLst>
  <p:notesMasterIdLst>
    <p:notesMasterId r:id="rId17"/>
  </p:notesMasterIdLst>
  <p:sldIdLst>
    <p:sldId id="257" r:id="rId5"/>
    <p:sldId id="325" r:id="rId6"/>
    <p:sldId id="328" r:id="rId7"/>
    <p:sldId id="258" r:id="rId8"/>
    <p:sldId id="329" r:id="rId9"/>
    <p:sldId id="326" r:id="rId10"/>
    <p:sldId id="289" r:id="rId11"/>
    <p:sldId id="330" r:id="rId12"/>
    <p:sldId id="331" r:id="rId13"/>
    <p:sldId id="332" r:id="rId14"/>
    <p:sldId id="281" r:id="rId15"/>
    <p:sldId id="261" r:id="rId16"/>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34" roundtripDataSignature="AMtx7mhpZ+WSbIOrEQUhAX/WCeK5zM29B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939D338-135F-21F5-D297-60FEFAAD5A60}" v="4" dt="2024-11-21T15:27:16.00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2" d="100"/>
          <a:sy n="102" d="100"/>
        </p:scale>
        <p:origin x="83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39" Type="http://schemas.microsoft.com/office/2016/11/relationships/changesInfo" Target="changesInfos/changesInfo1.xml"/><Relationship Id="rId3" Type="http://schemas.openxmlformats.org/officeDocument/2006/relationships/customXml" Target="../customXml/item3.xml"/><Relationship Id="rId34" Type="http://customschemas.google.com/relationships/presentationmetadata" Target="metadata"/><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37" Type="http://schemas.openxmlformats.org/officeDocument/2006/relationships/theme" Target="theme/theme1.xml"/><Relationship Id="rId40"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36"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35"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eake, Carl D (US 347J)" userId="S::carl.leake@jpl.nasa.gov::514d19ed-ac25-4851-8813-e892f9be6a8e" providerId="AD" clId="Web-{2E0112D6-C7FC-C53D-75E6-A36FA8C29A73}"/>
    <pc:docChg chg="delSld modSld">
      <pc:chgData name="Leake, Carl D (US 347J)" userId="S::carl.leake@jpl.nasa.gov::514d19ed-ac25-4851-8813-e892f9be6a8e" providerId="AD" clId="Web-{2E0112D6-C7FC-C53D-75E6-A36FA8C29A73}" dt="2023-08-08T21:02:15.666" v="51"/>
      <pc:docMkLst>
        <pc:docMk/>
      </pc:docMkLst>
      <pc:sldChg chg="addSp modSp">
        <pc:chgData name="Leake, Carl D (US 347J)" userId="S::carl.leake@jpl.nasa.gov::514d19ed-ac25-4851-8813-e892f9be6a8e" providerId="AD" clId="Web-{2E0112D6-C7FC-C53D-75E6-A36FA8C29A73}" dt="2023-08-08T21:00:35.400" v="29" actId="20577"/>
        <pc:sldMkLst>
          <pc:docMk/>
          <pc:sldMk cId="1727733120" sldId="331"/>
        </pc:sldMkLst>
        <pc:spChg chg="mod">
          <ac:chgData name="Leake, Carl D (US 347J)" userId="S::carl.leake@jpl.nasa.gov::514d19ed-ac25-4851-8813-e892f9be6a8e" providerId="AD" clId="Web-{2E0112D6-C7FC-C53D-75E6-A36FA8C29A73}" dt="2023-08-08T20:59:50.946" v="7" actId="20577"/>
          <ac:spMkLst>
            <pc:docMk/>
            <pc:sldMk cId="1727733120" sldId="331"/>
            <ac:spMk id="4" creationId="{A2595110-9070-3B49-234D-C8AF21EA39A3}"/>
          </ac:spMkLst>
        </pc:spChg>
        <pc:spChg chg="add mod">
          <ac:chgData name="Leake, Carl D (US 347J)" userId="S::carl.leake@jpl.nasa.gov::514d19ed-ac25-4851-8813-e892f9be6a8e" providerId="AD" clId="Web-{2E0112D6-C7FC-C53D-75E6-A36FA8C29A73}" dt="2023-08-08T21:00:35.400" v="29" actId="20577"/>
          <ac:spMkLst>
            <pc:docMk/>
            <pc:sldMk cId="1727733120" sldId="331"/>
            <ac:spMk id="6" creationId="{056B497D-36D2-C648-A5AB-2FEB3178A005}"/>
          </ac:spMkLst>
        </pc:spChg>
      </pc:sldChg>
      <pc:sldChg chg="addSp modSp">
        <pc:chgData name="Leake, Carl D (US 347J)" userId="S::carl.leake@jpl.nasa.gov::514d19ed-ac25-4851-8813-e892f9be6a8e" providerId="AD" clId="Web-{2E0112D6-C7FC-C53D-75E6-A36FA8C29A73}" dt="2023-08-08T21:02:14.713" v="50" actId="20577"/>
        <pc:sldMkLst>
          <pc:docMk/>
          <pc:sldMk cId="4125878022" sldId="332"/>
        </pc:sldMkLst>
        <pc:spChg chg="mod">
          <ac:chgData name="Leake, Carl D (US 347J)" userId="S::carl.leake@jpl.nasa.gov::514d19ed-ac25-4851-8813-e892f9be6a8e" providerId="AD" clId="Web-{2E0112D6-C7FC-C53D-75E6-A36FA8C29A73}" dt="2023-08-08T21:01:44.150" v="40" actId="20577"/>
          <ac:spMkLst>
            <pc:docMk/>
            <pc:sldMk cId="4125878022" sldId="332"/>
            <ac:spMk id="4" creationId="{A2595110-9070-3B49-234D-C8AF21EA39A3}"/>
          </ac:spMkLst>
        </pc:spChg>
        <pc:spChg chg="add mod">
          <ac:chgData name="Leake, Carl D (US 347J)" userId="S::carl.leake@jpl.nasa.gov::514d19ed-ac25-4851-8813-e892f9be6a8e" providerId="AD" clId="Web-{2E0112D6-C7FC-C53D-75E6-A36FA8C29A73}" dt="2023-08-08T21:02:14.713" v="50" actId="20577"/>
          <ac:spMkLst>
            <pc:docMk/>
            <pc:sldMk cId="4125878022" sldId="332"/>
            <ac:spMk id="6" creationId="{060392FE-808E-6B94-4D54-13995E52D6AB}"/>
          </ac:spMkLst>
        </pc:spChg>
      </pc:sldChg>
    </pc:docChg>
  </pc:docChgLst>
  <pc:docChgLst>
    <pc:chgData name="Abhinandan Jain" userId="47000a42-4a64-498b-92b5-14cfe7b66dad" providerId="ADAL" clId="{3ACAB732-45AB-4CC6-9AEA-BF16402D243F}"/>
    <pc:docChg chg="modSld">
      <pc:chgData name="Abhinandan Jain" userId="47000a42-4a64-498b-92b5-14cfe7b66dad" providerId="ADAL" clId="{3ACAB732-45AB-4CC6-9AEA-BF16402D243F}" dt="2023-07-18T21:05:00.195" v="19"/>
      <pc:docMkLst>
        <pc:docMk/>
      </pc:docMkLst>
      <pc:sldChg chg="modSp">
        <pc:chgData name="Abhinandan Jain" userId="47000a42-4a64-498b-92b5-14cfe7b66dad" providerId="ADAL" clId="{3ACAB732-45AB-4CC6-9AEA-BF16402D243F}" dt="2023-07-18T21:02:59.159" v="15" actId="20577"/>
        <pc:sldMkLst>
          <pc:docMk/>
          <pc:sldMk cId="0" sldId="257"/>
        </pc:sldMkLst>
        <pc:spChg chg="mod">
          <ac:chgData name="Abhinandan Jain" userId="47000a42-4a64-498b-92b5-14cfe7b66dad" providerId="ADAL" clId="{3ACAB732-45AB-4CC6-9AEA-BF16402D243F}" dt="2023-07-18T21:02:59.159" v="15" actId="20577"/>
          <ac:spMkLst>
            <pc:docMk/>
            <pc:sldMk cId="0" sldId="257"/>
            <ac:spMk id="104" creationId="{00000000-0000-0000-0000-000000000000}"/>
          </ac:spMkLst>
        </pc:spChg>
      </pc:sldChg>
      <pc:sldChg chg="setBg">
        <pc:chgData name="Abhinandan Jain" userId="47000a42-4a64-498b-92b5-14cfe7b66dad" providerId="ADAL" clId="{3ACAB732-45AB-4CC6-9AEA-BF16402D243F}" dt="2023-07-18T21:05:00.195" v="19"/>
        <pc:sldMkLst>
          <pc:docMk/>
          <pc:sldMk cId="2579427076" sldId="261"/>
        </pc:sldMkLst>
      </pc:sldChg>
      <pc:sldChg chg="setBg">
        <pc:chgData name="Abhinandan Jain" userId="47000a42-4a64-498b-92b5-14cfe7b66dad" providerId="ADAL" clId="{3ACAB732-45AB-4CC6-9AEA-BF16402D243F}" dt="2023-07-18T21:05:00.195" v="19"/>
        <pc:sldMkLst>
          <pc:docMk/>
          <pc:sldMk cId="1341448006" sldId="281"/>
        </pc:sldMkLst>
      </pc:sldChg>
    </pc:docChg>
  </pc:docChgLst>
  <pc:docChgLst>
    <pc:chgData name="Abhinandan Jain" userId="47000a42-4a64-498b-92b5-14cfe7b66dad" providerId="ADAL" clId="{4CBDF734-D3D3-45FB-A66E-BCE3FA5284CC}"/>
    <pc:docChg chg="modSld">
      <pc:chgData name="Abhinandan Jain" userId="47000a42-4a64-498b-92b5-14cfe7b66dad" providerId="ADAL" clId="{4CBDF734-D3D3-45FB-A66E-BCE3FA5284CC}" dt="2023-08-11T23:37:37.525" v="105" actId="20577"/>
      <pc:docMkLst>
        <pc:docMk/>
      </pc:docMkLst>
      <pc:sldChg chg="modSp">
        <pc:chgData name="Abhinandan Jain" userId="47000a42-4a64-498b-92b5-14cfe7b66dad" providerId="ADAL" clId="{4CBDF734-D3D3-45FB-A66E-BCE3FA5284CC}" dt="2023-08-11T23:35:34.012" v="72" actId="20577"/>
        <pc:sldMkLst>
          <pc:docMk/>
          <pc:sldMk cId="1078773150" sldId="258"/>
        </pc:sldMkLst>
        <pc:spChg chg="mod">
          <ac:chgData name="Abhinandan Jain" userId="47000a42-4a64-498b-92b5-14cfe7b66dad" providerId="ADAL" clId="{4CBDF734-D3D3-45FB-A66E-BCE3FA5284CC}" dt="2023-08-11T23:35:34.012" v="72" actId="20577"/>
          <ac:spMkLst>
            <pc:docMk/>
            <pc:sldMk cId="1078773150" sldId="258"/>
            <ac:spMk id="4" creationId="{0E2D8AFC-D863-0AE7-1AF6-247EF0FB26AC}"/>
          </ac:spMkLst>
        </pc:spChg>
      </pc:sldChg>
      <pc:sldChg chg="modSp">
        <pc:chgData name="Abhinandan Jain" userId="47000a42-4a64-498b-92b5-14cfe7b66dad" providerId="ADAL" clId="{4CBDF734-D3D3-45FB-A66E-BCE3FA5284CC}" dt="2023-08-11T23:37:37.525" v="105" actId="20577"/>
        <pc:sldMkLst>
          <pc:docMk/>
          <pc:sldMk cId="590200523" sldId="289"/>
        </pc:sldMkLst>
        <pc:spChg chg="mod">
          <ac:chgData name="Abhinandan Jain" userId="47000a42-4a64-498b-92b5-14cfe7b66dad" providerId="ADAL" clId="{4CBDF734-D3D3-45FB-A66E-BCE3FA5284CC}" dt="2023-08-11T23:37:37.525" v="105" actId="20577"/>
          <ac:spMkLst>
            <pc:docMk/>
            <pc:sldMk cId="590200523" sldId="289"/>
            <ac:spMk id="5" creationId="{32AFC7FC-79F6-A901-D58C-DEBE94D856D9}"/>
          </ac:spMkLst>
        </pc:spChg>
      </pc:sldChg>
      <pc:sldChg chg="modSp">
        <pc:chgData name="Abhinandan Jain" userId="47000a42-4a64-498b-92b5-14cfe7b66dad" providerId="ADAL" clId="{4CBDF734-D3D3-45FB-A66E-BCE3FA5284CC}" dt="2023-08-11T23:35:01.063" v="16" actId="20577"/>
        <pc:sldMkLst>
          <pc:docMk/>
          <pc:sldMk cId="921710033" sldId="328"/>
        </pc:sldMkLst>
        <pc:spChg chg="mod">
          <ac:chgData name="Abhinandan Jain" userId="47000a42-4a64-498b-92b5-14cfe7b66dad" providerId="ADAL" clId="{4CBDF734-D3D3-45FB-A66E-BCE3FA5284CC}" dt="2023-08-11T23:34:40.045" v="15" actId="20577"/>
          <ac:spMkLst>
            <pc:docMk/>
            <pc:sldMk cId="921710033" sldId="328"/>
            <ac:spMk id="4" creationId="{3DFC171C-3316-F5C6-CF6A-1CFBD0AB7F99}"/>
          </ac:spMkLst>
        </pc:spChg>
        <pc:spChg chg="mod">
          <ac:chgData name="Abhinandan Jain" userId="47000a42-4a64-498b-92b5-14cfe7b66dad" providerId="ADAL" clId="{4CBDF734-D3D3-45FB-A66E-BCE3FA5284CC}" dt="2023-08-11T23:35:01.063" v="16" actId="20577"/>
          <ac:spMkLst>
            <pc:docMk/>
            <pc:sldMk cId="921710033" sldId="328"/>
            <ac:spMk id="10" creationId="{6ACA31DE-3AFA-097A-4AF7-CAFF255147EB}"/>
          </ac:spMkLst>
        </pc:spChg>
        <pc:grpChg chg="mod">
          <ac:chgData name="Abhinandan Jain" userId="47000a42-4a64-498b-92b5-14cfe7b66dad" providerId="ADAL" clId="{4CBDF734-D3D3-45FB-A66E-BCE3FA5284CC}" dt="2023-08-11T23:34:15.325" v="1" actId="1076"/>
          <ac:grpSpMkLst>
            <pc:docMk/>
            <pc:sldMk cId="921710033" sldId="328"/>
            <ac:grpSpMk id="6" creationId="{971ADD75-D9DB-4341-BB0F-D2D132C5E5EB}"/>
          </ac:grpSpMkLst>
        </pc:grpChg>
      </pc:sldChg>
    </pc:docChg>
  </pc:docChgLst>
  <pc:docChgLst>
    <pc:chgData name="Leake, Carl D (US 347J)" userId="S::carl.leake@jpl.nasa.gov::514d19ed-ac25-4851-8813-e892f9be6a8e" providerId="AD" clId="Web-{185D95E8-F778-6CEC-CB89-A475EEDD0D11}"/>
    <pc:docChg chg="addSld delSld modSld sldOrd addMainMaster">
      <pc:chgData name="Leake, Carl D (US 347J)" userId="S::carl.leake@jpl.nasa.gov::514d19ed-ac25-4851-8813-e892f9be6a8e" providerId="AD" clId="Web-{185D95E8-F778-6CEC-CB89-A475EEDD0D11}" dt="2023-06-12T18:53:21.323" v="391"/>
      <pc:docMkLst>
        <pc:docMk/>
      </pc:docMkLst>
      <pc:sldChg chg="modSp">
        <pc:chgData name="Leake, Carl D (US 347J)" userId="S::carl.leake@jpl.nasa.gov::514d19ed-ac25-4851-8813-e892f9be6a8e" providerId="AD" clId="Web-{185D95E8-F778-6CEC-CB89-A475EEDD0D11}" dt="2023-06-12T18:33:46.205" v="5" actId="20577"/>
        <pc:sldMkLst>
          <pc:docMk/>
          <pc:sldMk cId="1078773150" sldId="258"/>
        </pc:sldMkLst>
        <pc:spChg chg="mod">
          <ac:chgData name="Leake, Carl D (US 347J)" userId="S::carl.leake@jpl.nasa.gov::514d19ed-ac25-4851-8813-e892f9be6a8e" providerId="AD" clId="Web-{185D95E8-F778-6CEC-CB89-A475EEDD0D11}" dt="2023-06-12T18:33:46.205" v="5" actId="20577"/>
          <ac:spMkLst>
            <pc:docMk/>
            <pc:sldMk cId="1078773150" sldId="258"/>
            <ac:spMk id="4" creationId="{0E2D8AFC-D863-0AE7-1AF6-247EF0FB26AC}"/>
          </ac:spMkLst>
        </pc:spChg>
      </pc:sldChg>
    </pc:docChg>
  </pc:docChgLst>
  <pc:docChgLst>
    <pc:chgData name="Leake, Carl D (US 347J)" userId="S::carl.leake@jpl.nasa.gov::514d19ed-ac25-4851-8813-e892f9be6a8e" providerId="AD" clId="Web-{FBE8A9F9-5F88-4A33-705F-6D836AB9E525}"/>
    <pc:docChg chg="addSld delSld modSld">
      <pc:chgData name="Leake, Carl D (US 347J)" userId="S::carl.leake@jpl.nasa.gov::514d19ed-ac25-4851-8813-e892f9be6a8e" providerId="AD" clId="Web-{FBE8A9F9-5F88-4A33-705F-6D836AB9E525}" dt="2023-07-15T15:17:06.292" v="536" actId="20577"/>
      <pc:docMkLst>
        <pc:docMk/>
      </pc:docMkLst>
    </pc:docChg>
  </pc:docChgLst>
  <pc:docChgLst>
    <pc:chgData name="Leake, Carl D (US 347J)" userId="S::carl.leake@jpl.nasa.gov::514d19ed-ac25-4851-8813-e892f9be6a8e" providerId="AD" clId="Web-{91FF1C26-1769-E6D2-43F6-C671FB1EC754}"/>
    <pc:docChg chg="addSld delSld modSld">
      <pc:chgData name="Leake, Carl D (US 347J)" userId="S::carl.leake@jpl.nasa.gov::514d19ed-ac25-4851-8813-e892f9be6a8e" providerId="AD" clId="Web-{91FF1C26-1769-E6D2-43F6-C671FB1EC754}" dt="2023-07-27T18:53:35.440" v="51" actId="20577"/>
      <pc:docMkLst>
        <pc:docMk/>
      </pc:docMkLst>
      <pc:sldChg chg="modSp">
        <pc:chgData name="Leake, Carl D (US 347J)" userId="S::carl.leake@jpl.nasa.gov::514d19ed-ac25-4851-8813-e892f9be6a8e" providerId="AD" clId="Web-{91FF1C26-1769-E6D2-43F6-C671FB1EC754}" dt="2023-07-27T18:51:50.391" v="29" actId="20577"/>
        <pc:sldMkLst>
          <pc:docMk/>
          <pc:sldMk cId="1078773150" sldId="258"/>
        </pc:sldMkLst>
        <pc:spChg chg="mod">
          <ac:chgData name="Leake, Carl D (US 347J)" userId="S::carl.leake@jpl.nasa.gov::514d19ed-ac25-4851-8813-e892f9be6a8e" providerId="AD" clId="Web-{91FF1C26-1769-E6D2-43F6-C671FB1EC754}" dt="2023-07-27T18:51:50.391" v="29" actId="20577"/>
          <ac:spMkLst>
            <pc:docMk/>
            <pc:sldMk cId="1078773150" sldId="258"/>
            <ac:spMk id="4" creationId="{0E2D8AFC-D863-0AE7-1AF6-247EF0FB26AC}"/>
          </ac:spMkLst>
        </pc:spChg>
      </pc:sldChg>
      <pc:sldChg chg="modSp">
        <pc:chgData name="Leake, Carl D (US 347J)" userId="S::carl.leake@jpl.nasa.gov::514d19ed-ac25-4851-8813-e892f9be6a8e" providerId="AD" clId="Web-{91FF1C26-1769-E6D2-43F6-C671FB1EC754}" dt="2023-07-27T18:53:35.440" v="51" actId="20577"/>
        <pc:sldMkLst>
          <pc:docMk/>
          <pc:sldMk cId="590200523" sldId="289"/>
        </pc:sldMkLst>
        <pc:spChg chg="mod">
          <ac:chgData name="Leake, Carl D (US 347J)" userId="S::carl.leake@jpl.nasa.gov::514d19ed-ac25-4851-8813-e892f9be6a8e" providerId="AD" clId="Web-{91FF1C26-1769-E6D2-43F6-C671FB1EC754}" dt="2023-07-27T18:53:35.440" v="51" actId="20577"/>
          <ac:spMkLst>
            <pc:docMk/>
            <pc:sldMk cId="590200523" sldId="289"/>
            <ac:spMk id="5" creationId="{32AFC7FC-79F6-A901-D58C-DEBE94D856D9}"/>
          </ac:spMkLst>
        </pc:spChg>
      </pc:sldChg>
      <pc:sldChg chg="modSp">
        <pc:chgData name="Leake, Carl D (US 347J)" userId="S::carl.leake@jpl.nasa.gov::514d19ed-ac25-4851-8813-e892f9be6a8e" providerId="AD" clId="Web-{91FF1C26-1769-E6D2-43F6-C671FB1EC754}" dt="2023-07-27T18:53:00.423" v="48" actId="20577"/>
        <pc:sldMkLst>
          <pc:docMk/>
          <pc:sldMk cId="2995446534" sldId="326"/>
        </pc:sldMkLst>
        <pc:spChg chg="mod">
          <ac:chgData name="Leake, Carl D (US 347J)" userId="S::carl.leake@jpl.nasa.gov::514d19ed-ac25-4851-8813-e892f9be6a8e" providerId="AD" clId="Web-{91FF1C26-1769-E6D2-43F6-C671FB1EC754}" dt="2023-07-27T18:53:00.423" v="48" actId="20577"/>
          <ac:spMkLst>
            <pc:docMk/>
            <pc:sldMk cId="2995446534" sldId="326"/>
            <ac:spMk id="4" creationId="{0E2D8AFC-D863-0AE7-1AF6-247EF0FB26AC}"/>
          </ac:spMkLst>
        </pc:spChg>
      </pc:sldChg>
      <pc:sldChg chg="modSp add">
        <pc:chgData name="Leake, Carl D (US 347J)" userId="S::carl.leake@jpl.nasa.gov::514d19ed-ac25-4851-8813-e892f9be6a8e" providerId="AD" clId="Web-{91FF1C26-1769-E6D2-43F6-C671FB1EC754}" dt="2023-07-27T18:51:00.812" v="10" actId="20577"/>
        <pc:sldMkLst>
          <pc:docMk/>
          <pc:sldMk cId="921710033" sldId="328"/>
        </pc:sldMkLst>
        <pc:spChg chg="mod">
          <ac:chgData name="Leake, Carl D (US 347J)" userId="S::carl.leake@jpl.nasa.gov::514d19ed-ac25-4851-8813-e892f9be6a8e" providerId="AD" clId="Web-{91FF1C26-1769-E6D2-43F6-C671FB1EC754}" dt="2023-07-27T18:51:00.812" v="10" actId="20577"/>
          <ac:spMkLst>
            <pc:docMk/>
            <pc:sldMk cId="921710033" sldId="328"/>
            <ac:spMk id="3" creationId="{47CC77E9-B13A-47D8-E5CF-0BFA1613CB57}"/>
          </ac:spMkLst>
        </pc:spChg>
      </pc:sldChg>
      <pc:sldChg chg="modSp new">
        <pc:chgData name="Leake, Carl D (US 347J)" userId="S::carl.leake@jpl.nasa.gov::514d19ed-ac25-4851-8813-e892f9be6a8e" providerId="AD" clId="Web-{91FF1C26-1769-E6D2-43F6-C671FB1EC754}" dt="2023-07-27T18:52:50.595" v="45" actId="20577"/>
        <pc:sldMkLst>
          <pc:docMk/>
          <pc:sldMk cId="1784621470" sldId="329"/>
        </pc:sldMkLst>
        <pc:spChg chg="mod">
          <ac:chgData name="Leake, Carl D (US 347J)" userId="S::carl.leake@jpl.nasa.gov::514d19ed-ac25-4851-8813-e892f9be6a8e" providerId="AD" clId="Web-{91FF1C26-1769-E6D2-43F6-C671FB1EC754}" dt="2023-07-27T18:52:16.001" v="34" actId="20577"/>
          <ac:spMkLst>
            <pc:docMk/>
            <pc:sldMk cId="1784621470" sldId="329"/>
            <ac:spMk id="3" creationId="{6536A685-54BE-E3C1-D1E8-F38903FAB745}"/>
          </ac:spMkLst>
        </pc:spChg>
        <pc:spChg chg="mod">
          <ac:chgData name="Leake, Carl D (US 347J)" userId="S::carl.leake@jpl.nasa.gov::514d19ed-ac25-4851-8813-e892f9be6a8e" providerId="AD" clId="Web-{91FF1C26-1769-E6D2-43F6-C671FB1EC754}" dt="2023-07-27T18:52:50.595" v="45" actId="20577"/>
          <ac:spMkLst>
            <pc:docMk/>
            <pc:sldMk cId="1784621470" sldId="329"/>
            <ac:spMk id="4" creationId="{A445904E-7CF6-AB29-C682-9474D56C2708}"/>
          </ac:spMkLst>
        </pc:spChg>
      </pc:sldChg>
    </pc:docChg>
  </pc:docChgLst>
  <pc:docChgLst>
    <pc:chgData name="Leake, Carl D (US 347J)" userId="S::carl.leake@jpl.nasa.gov::514d19ed-ac25-4851-8813-e892f9be6a8e" providerId="AD" clId="Web-{34F59837-62EE-8476-8822-57C9EDF597AB}"/>
    <pc:docChg chg="modSld">
      <pc:chgData name="Leake, Carl D (US 347J)" userId="S::carl.leake@jpl.nasa.gov::514d19ed-ac25-4851-8813-e892f9be6a8e" providerId="AD" clId="Web-{34F59837-62EE-8476-8822-57C9EDF597AB}" dt="2023-08-10T17:58:02.144" v="7" actId="20577"/>
      <pc:docMkLst>
        <pc:docMk/>
      </pc:docMkLst>
      <pc:sldChg chg="modSp">
        <pc:chgData name="Leake, Carl D (US 347J)" userId="S::carl.leake@jpl.nasa.gov::514d19ed-ac25-4851-8813-e892f9be6a8e" providerId="AD" clId="Web-{34F59837-62EE-8476-8822-57C9EDF597AB}" dt="2023-08-10T17:58:02.144" v="7" actId="20577"/>
        <pc:sldMkLst>
          <pc:docMk/>
          <pc:sldMk cId="2451169046" sldId="325"/>
        </pc:sldMkLst>
        <pc:spChg chg="mod">
          <ac:chgData name="Leake, Carl D (US 347J)" userId="S::carl.leake@jpl.nasa.gov::514d19ed-ac25-4851-8813-e892f9be6a8e" providerId="AD" clId="Web-{34F59837-62EE-8476-8822-57C9EDF597AB}" dt="2023-08-10T17:58:02.144" v="7" actId="20577"/>
          <ac:spMkLst>
            <pc:docMk/>
            <pc:sldMk cId="2451169046" sldId="325"/>
            <ac:spMk id="4" creationId="{0E2D8AFC-D863-0AE7-1AF6-247EF0FB26AC}"/>
          </ac:spMkLst>
        </pc:spChg>
      </pc:sldChg>
    </pc:docChg>
  </pc:docChgLst>
  <pc:docChgLst>
    <pc:chgData name="Ganapathi, Gani B (US 3530)" userId="S::gani.b.ganapathi@jpl.nasa.gov::5abbe19c-5117-4c8c-aceb-cae230a604da" providerId="AD" clId="Web-{8398312A-89E2-612C-FB80-F02C4065D6E4}"/>
    <pc:docChg chg="modSld">
      <pc:chgData name="Ganapathi, Gani B (US 3530)" userId="S::gani.b.ganapathi@jpl.nasa.gov::5abbe19c-5117-4c8c-aceb-cae230a604da" providerId="AD" clId="Web-{8398312A-89E2-612C-FB80-F02C4065D6E4}" dt="2024-07-20T22:25:47.156" v="4" actId="20577"/>
      <pc:docMkLst>
        <pc:docMk/>
      </pc:docMkLst>
      <pc:sldChg chg="modSp">
        <pc:chgData name="Ganapathi, Gani B (US 3530)" userId="S::gani.b.ganapathi@jpl.nasa.gov::5abbe19c-5117-4c8c-aceb-cae230a604da" providerId="AD" clId="Web-{8398312A-89E2-612C-FB80-F02C4065D6E4}" dt="2024-07-20T22:21:30.760" v="0" actId="20577"/>
        <pc:sldMkLst>
          <pc:docMk/>
          <pc:sldMk cId="2049763023" sldId="330"/>
        </pc:sldMkLst>
        <pc:spChg chg="mod">
          <ac:chgData name="Ganapathi, Gani B (US 3530)" userId="S::gani.b.ganapathi@jpl.nasa.gov::5abbe19c-5117-4c8c-aceb-cae230a604da" providerId="AD" clId="Web-{8398312A-89E2-612C-FB80-F02C4065D6E4}" dt="2024-07-20T22:21:30.760" v="0" actId="20577"/>
          <ac:spMkLst>
            <pc:docMk/>
            <pc:sldMk cId="2049763023" sldId="330"/>
            <ac:spMk id="4" creationId="{A2595110-9070-3B49-234D-C8AF21EA39A3}"/>
          </ac:spMkLst>
        </pc:spChg>
      </pc:sldChg>
      <pc:sldChg chg="modSp">
        <pc:chgData name="Ganapathi, Gani B (US 3530)" userId="S::gani.b.ganapathi@jpl.nasa.gov::5abbe19c-5117-4c8c-aceb-cae230a604da" providerId="AD" clId="Web-{8398312A-89E2-612C-FB80-F02C4065D6E4}" dt="2024-07-20T22:25:07.608" v="3" actId="20577"/>
        <pc:sldMkLst>
          <pc:docMk/>
          <pc:sldMk cId="1727733120" sldId="331"/>
        </pc:sldMkLst>
        <pc:spChg chg="mod">
          <ac:chgData name="Ganapathi, Gani B (US 3530)" userId="S::gani.b.ganapathi@jpl.nasa.gov::5abbe19c-5117-4c8c-aceb-cae230a604da" providerId="AD" clId="Web-{8398312A-89E2-612C-FB80-F02C4065D6E4}" dt="2024-07-20T22:25:07.608" v="3" actId="20577"/>
          <ac:spMkLst>
            <pc:docMk/>
            <pc:sldMk cId="1727733120" sldId="331"/>
            <ac:spMk id="4" creationId="{A2595110-9070-3B49-234D-C8AF21EA39A3}"/>
          </ac:spMkLst>
        </pc:spChg>
      </pc:sldChg>
      <pc:sldChg chg="modSp">
        <pc:chgData name="Ganapathi, Gani B (US 3530)" userId="S::gani.b.ganapathi@jpl.nasa.gov::5abbe19c-5117-4c8c-aceb-cae230a604da" providerId="AD" clId="Web-{8398312A-89E2-612C-FB80-F02C4065D6E4}" dt="2024-07-20T22:25:47.156" v="4" actId="20577"/>
        <pc:sldMkLst>
          <pc:docMk/>
          <pc:sldMk cId="4125878022" sldId="332"/>
        </pc:sldMkLst>
        <pc:spChg chg="mod">
          <ac:chgData name="Ganapathi, Gani B (US 3530)" userId="S::gani.b.ganapathi@jpl.nasa.gov::5abbe19c-5117-4c8c-aceb-cae230a604da" providerId="AD" clId="Web-{8398312A-89E2-612C-FB80-F02C4065D6E4}" dt="2024-07-20T22:25:47.156" v="4" actId="20577"/>
          <ac:spMkLst>
            <pc:docMk/>
            <pc:sldMk cId="4125878022" sldId="332"/>
            <ac:spMk id="4" creationId="{A2595110-9070-3B49-234D-C8AF21EA39A3}"/>
          </ac:spMkLst>
        </pc:spChg>
      </pc:sldChg>
    </pc:docChg>
  </pc:docChgLst>
  <pc:docChgLst>
    <pc:chgData name="Jain, Abhinandan (US 3471)" userId="S::jain@jpl.nasa.gov::47000a42-4a64-498b-92b5-14cfe7b66dad" providerId="AD" clId="Web-{19151A9F-A825-0467-068F-813DBBE4850D}"/>
    <pc:docChg chg="modSld">
      <pc:chgData name="Jain, Abhinandan (US 3471)" userId="S::jain@jpl.nasa.gov::47000a42-4a64-498b-92b5-14cfe7b66dad" providerId="AD" clId="Web-{19151A9F-A825-0467-068F-813DBBE4850D}" dt="2023-08-04T06:59:34.453" v="15" actId="14100"/>
      <pc:docMkLst>
        <pc:docMk/>
      </pc:docMkLst>
      <pc:sldChg chg="modSp">
        <pc:chgData name="Jain, Abhinandan (US 3471)" userId="S::jain@jpl.nasa.gov::47000a42-4a64-498b-92b5-14cfe7b66dad" providerId="AD" clId="Web-{19151A9F-A825-0467-068F-813DBBE4850D}" dt="2023-08-04T06:59:14.968" v="14" actId="1076"/>
        <pc:sldMkLst>
          <pc:docMk/>
          <pc:sldMk cId="1078773150" sldId="258"/>
        </pc:sldMkLst>
        <pc:spChg chg="mod">
          <ac:chgData name="Jain, Abhinandan (US 3471)" userId="S::jain@jpl.nasa.gov::47000a42-4a64-498b-92b5-14cfe7b66dad" providerId="AD" clId="Web-{19151A9F-A825-0467-068F-813DBBE4850D}" dt="2023-08-04T06:59:14.968" v="14" actId="1076"/>
          <ac:spMkLst>
            <pc:docMk/>
            <pc:sldMk cId="1078773150" sldId="258"/>
            <ac:spMk id="4" creationId="{0E2D8AFC-D863-0AE7-1AF6-247EF0FB26AC}"/>
          </ac:spMkLst>
        </pc:spChg>
      </pc:sldChg>
      <pc:sldChg chg="modSp">
        <pc:chgData name="Jain, Abhinandan (US 3471)" userId="S::jain@jpl.nasa.gov::47000a42-4a64-498b-92b5-14cfe7b66dad" providerId="AD" clId="Web-{19151A9F-A825-0467-068F-813DBBE4850D}" dt="2023-08-04T06:59:34.453" v="15" actId="14100"/>
        <pc:sldMkLst>
          <pc:docMk/>
          <pc:sldMk cId="590200523" sldId="289"/>
        </pc:sldMkLst>
        <pc:spChg chg="mod">
          <ac:chgData name="Jain, Abhinandan (US 3471)" userId="S::jain@jpl.nasa.gov::47000a42-4a64-498b-92b5-14cfe7b66dad" providerId="AD" clId="Web-{19151A9F-A825-0467-068F-813DBBE4850D}" dt="2023-08-04T06:59:34.453" v="15" actId="14100"/>
          <ac:spMkLst>
            <pc:docMk/>
            <pc:sldMk cId="590200523" sldId="289"/>
            <ac:spMk id="5" creationId="{32AFC7FC-79F6-A901-D58C-DEBE94D856D9}"/>
          </ac:spMkLst>
        </pc:spChg>
      </pc:sldChg>
    </pc:docChg>
  </pc:docChgLst>
  <pc:docChgLst>
    <pc:chgData name="Leake, Carl D (US 347J)" userId="S::carl.leake@jpl.nasa.gov::514d19ed-ac25-4851-8813-e892f9be6a8e" providerId="AD" clId="Web-{0D416632-C525-D7AC-615C-145E5C4A5E7F}"/>
    <pc:docChg chg="addSld modSld">
      <pc:chgData name="Leake, Carl D (US 347J)" userId="S::carl.leake@jpl.nasa.gov::514d19ed-ac25-4851-8813-e892f9be6a8e" providerId="AD" clId="Web-{0D416632-C525-D7AC-615C-145E5C4A5E7F}" dt="2023-07-13T22:28:13.780" v="120"/>
      <pc:docMkLst>
        <pc:docMk/>
      </pc:docMkLst>
      <pc:sldChg chg="modSp">
        <pc:chgData name="Leake, Carl D (US 347J)" userId="S::carl.leake@jpl.nasa.gov::514d19ed-ac25-4851-8813-e892f9be6a8e" providerId="AD" clId="Web-{0D416632-C525-D7AC-615C-145E5C4A5E7F}" dt="2023-07-13T22:27:39.295" v="95" actId="20577"/>
        <pc:sldMkLst>
          <pc:docMk/>
          <pc:sldMk cId="1078773150" sldId="258"/>
        </pc:sldMkLst>
        <pc:spChg chg="mod">
          <ac:chgData name="Leake, Carl D (US 347J)" userId="S::carl.leake@jpl.nasa.gov::514d19ed-ac25-4851-8813-e892f9be6a8e" providerId="AD" clId="Web-{0D416632-C525-D7AC-615C-145E5C4A5E7F}" dt="2023-07-13T22:27:39.295" v="95" actId="20577"/>
          <ac:spMkLst>
            <pc:docMk/>
            <pc:sldMk cId="1078773150" sldId="258"/>
            <ac:spMk id="4" creationId="{0E2D8AFC-D863-0AE7-1AF6-247EF0FB26AC}"/>
          </ac:spMkLst>
        </pc:spChg>
      </pc:sldChg>
    </pc:docChg>
  </pc:docChgLst>
  <pc:docChgLst>
    <pc:chgData name="Leake, Carl D (US 347J)" userId="514d19ed-ac25-4851-8813-e892f9be6a8e" providerId="ADAL" clId="{B1122FF5-C63F-4BB1-8B93-CF6D556997C9}"/>
    <pc:docChg chg="custSel modMainMaster">
      <pc:chgData name="Leake, Carl D (US 347J)" userId="514d19ed-ac25-4851-8813-e892f9be6a8e" providerId="ADAL" clId="{B1122FF5-C63F-4BB1-8B93-CF6D556997C9}" dt="2024-11-21T16:22:04.499" v="1" actId="478"/>
      <pc:docMkLst>
        <pc:docMk/>
      </pc:docMkLst>
      <pc:sldMasterChg chg="modSldLayout">
        <pc:chgData name="Leake, Carl D (US 347J)" userId="514d19ed-ac25-4851-8813-e892f9be6a8e" providerId="ADAL" clId="{B1122FF5-C63F-4BB1-8B93-CF6D556997C9}" dt="2024-11-21T16:22:04.499" v="1" actId="478"/>
        <pc:sldMasterMkLst>
          <pc:docMk/>
          <pc:sldMasterMk cId="158725003" sldId="2147484144"/>
        </pc:sldMasterMkLst>
        <pc:sldLayoutChg chg="delSp mod">
          <pc:chgData name="Leake, Carl D (US 347J)" userId="514d19ed-ac25-4851-8813-e892f9be6a8e" providerId="ADAL" clId="{B1122FF5-C63F-4BB1-8B93-CF6D556997C9}" dt="2024-11-21T16:22:01.806" v="0" actId="478"/>
          <pc:sldLayoutMkLst>
            <pc:docMk/>
            <pc:sldMasterMk cId="158725003" sldId="2147484144"/>
            <pc:sldLayoutMk cId="0" sldId="2147483650"/>
          </pc:sldLayoutMkLst>
          <pc:spChg chg="del">
            <ac:chgData name="Leake, Carl D (US 347J)" userId="514d19ed-ac25-4851-8813-e892f9be6a8e" providerId="ADAL" clId="{B1122FF5-C63F-4BB1-8B93-CF6D556997C9}" dt="2024-11-21T16:22:01.806" v="0" actId="478"/>
            <ac:spMkLst>
              <pc:docMk/>
              <pc:sldMasterMk cId="158725003" sldId="2147484144"/>
              <pc:sldLayoutMk cId="0" sldId="2147483650"/>
              <ac:spMk id="3" creationId="{2FF2FA33-65E5-4587-8DA8-ED19EE08E952}"/>
            </ac:spMkLst>
          </pc:spChg>
        </pc:sldLayoutChg>
        <pc:sldLayoutChg chg="delSp mod">
          <pc:chgData name="Leake, Carl D (US 347J)" userId="514d19ed-ac25-4851-8813-e892f9be6a8e" providerId="ADAL" clId="{B1122FF5-C63F-4BB1-8B93-CF6D556997C9}" dt="2024-11-21T16:22:04.499" v="1" actId="478"/>
          <pc:sldLayoutMkLst>
            <pc:docMk/>
            <pc:sldMasterMk cId="158725003" sldId="2147484144"/>
            <pc:sldLayoutMk cId="2038675604" sldId="2147484145"/>
          </pc:sldLayoutMkLst>
          <pc:spChg chg="del">
            <ac:chgData name="Leake, Carl D (US 347J)" userId="514d19ed-ac25-4851-8813-e892f9be6a8e" providerId="ADAL" clId="{B1122FF5-C63F-4BB1-8B93-CF6D556997C9}" dt="2024-11-21T16:22:04.499" v="1" actId="478"/>
            <ac:spMkLst>
              <pc:docMk/>
              <pc:sldMasterMk cId="158725003" sldId="2147484144"/>
              <pc:sldLayoutMk cId="2038675604" sldId="2147484145"/>
              <ac:spMk id="3" creationId="{2FF2FA33-65E5-4587-8DA8-ED19EE08E952}"/>
            </ac:spMkLst>
          </pc:spChg>
        </pc:sldLayoutChg>
      </pc:sldMasterChg>
    </pc:docChg>
  </pc:docChgLst>
  <pc:docChgLst>
    <pc:chgData name="Leake, Carl D (US 347J)" userId="S::carl.leake@jpl.nasa.gov::514d19ed-ac25-4851-8813-e892f9be6a8e" providerId="AD" clId="Web-{DC759C9A-2DC9-CC37-2363-C678CA3C814F}"/>
    <pc:docChg chg="modSld">
      <pc:chgData name="Leake, Carl D (US 347J)" userId="S::carl.leake@jpl.nasa.gov::514d19ed-ac25-4851-8813-e892f9be6a8e" providerId="AD" clId="Web-{DC759C9A-2DC9-CC37-2363-C678CA3C814F}" dt="2023-07-26T22:11:15.684" v="2" actId="20577"/>
      <pc:docMkLst>
        <pc:docMk/>
      </pc:docMkLst>
      <pc:sldChg chg="modSp">
        <pc:chgData name="Leake, Carl D (US 347J)" userId="S::carl.leake@jpl.nasa.gov::514d19ed-ac25-4851-8813-e892f9be6a8e" providerId="AD" clId="Web-{DC759C9A-2DC9-CC37-2363-C678CA3C814F}" dt="2023-07-26T22:11:15.684" v="2" actId="20577"/>
        <pc:sldMkLst>
          <pc:docMk/>
          <pc:sldMk cId="1078773150" sldId="258"/>
        </pc:sldMkLst>
        <pc:spChg chg="mod">
          <ac:chgData name="Leake, Carl D (US 347J)" userId="S::carl.leake@jpl.nasa.gov::514d19ed-ac25-4851-8813-e892f9be6a8e" providerId="AD" clId="Web-{DC759C9A-2DC9-CC37-2363-C678CA3C814F}" dt="2023-07-26T22:11:15.684" v="2" actId="20577"/>
          <ac:spMkLst>
            <pc:docMk/>
            <pc:sldMk cId="1078773150" sldId="258"/>
            <ac:spMk id="4" creationId="{0E2D8AFC-D863-0AE7-1AF6-247EF0FB26AC}"/>
          </ac:spMkLst>
        </pc:spChg>
      </pc:sldChg>
    </pc:docChg>
  </pc:docChgLst>
  <pc:docChgLst>
    <pc:chgData name="Leake, Carl D (US 347J)" userId="S::carl.leake@jpl.nasa.gov::514d19ed-ac25-4851-8813-e892f9be6a8e" providerId="AD" clId="Web-{60A1CDED-F749-3440-5D36-073DC0EEBDFE}"/>
    <pc:docChg chg="modSld">
      <pc:chgData name="Leake, Carl D (US 347J)" userId="S::carl.leake@jpl.nasa.gov::514d19ed-ac25-4851-8813-e892f9be6a8e" providerId="AD" clId="Web-{60A1CDED-F749-3440-5D36-073DC0EEBDFE}" dt="2023-08-12T17:41:05.287" v="17"/>
      <pc:docMkLst>
        <pc:docMk/>
      </pc:docMkLst>
      <pc:sldChg chg="addSp delSp modSp mod modClrScheme chgLayout">
        <pc:chgData name="Leake, Carl D (US 347J)" userId="S::carl.leake@jpl.nasa.gov::514d19ed-ac25-4851-8813-e892f9be6a8e" providerId="AD" clId="Web-{60A1CDED-F749-3440-5D36-073DC0EEBDFE}" dt="2023-08-12T17:41:05.287" v="17"/>
        <pc:sldMkLst>
          <pc:docMk/>
          <pc:sldMk cId="1341448006" sldId="281"/>
        </pc:sldMkLst>
        <pc:spChg chg="add del mod ord">
          <ac:chgData name="Leake, Carl D (US 347J)" userId="S::carl.leake@jpl.nasa.gov::514d19ed-ac25-4851-8813-e892f9be6a8e" providerId="AD" clId="Web-{60A1CDED-F749-3440-5D36-073DC0EEBDFE}" dt="2023-08-12T17:41:05.287" v="17"/>
          <ac:spMkLst>
            <pc:docMk/>
            <pc:sldMk cId="1341448006" sldId="281"/>
            <ac:spMk id="2" creationId="{B146B37D-5078-4A6E-E47F-C7EC29A802AC}"/>
          </ac:spMkLst>
        </pc:spChg>
        <pc:spChg chg="mod ord">
          <ac:chgData name="Leake, Carl D (US 347J)" userId="S::carl.leake@jpl.nasa.gov::514d19ed-ac25-4851-8813-e892f9be6a8e" providerId="AD" clId="Web-{60A1CDED-F749-3440-5D36-073DC0EEBDFE}" dt="2023-08-12T17:41:02.833" v="16"/>
          <ac:spMkLst>
            <pc:docMk/>
            <pc:sldMk cId="1341448006" sldId="281"/>
            <ac:spMk id="126" creationId="{00000000-0000-0000-0000-000000000000}"/>
          </ac:spMkLst>
        </pc:spChg>
        <pc:spChg chg="mod ord">
          <ac:chgData name="Leake, Carl D (US 347J)" userId="S::carl.leake@jpl.nasa.gov::514d19ed-ac25-4851-8813-e892f9be6a8e" providerId="AD" clId="Web-{60A1CDED-F749-3440-5D36-073DC0EEBDFE}" dt="2023-08-12T17:41:02.833" v="16"/>
          <ac:spMkLst>
            <pc:docMk/>
            <pc:sldMk cId="1341448006" sldId="281"/>
            <ac:spMk id="128" creationId="{00000000-0000-0000-0000-000000000000}"/>
          </ac:spMkLst>
        </pc:spChg>
      </pc:sldChg>
      <pc:sldChg chg="modSp">
        <pc:chgData name="Leake, Carl D (US 347J)" userId="S::carl.leake@jpl.nasa.gov::514d19ed-ac25-4851-8813-e892f9be6a8e" providerId="AD" clId="Web-{60A1CDED-F749-3440-5D36-073DC0EEBDFE}" dt="2023-08-12T17:26:32.885" v="13" actId="20577"/>
        <pc:sldMkLst>
          <pc:docMk/>
          <pc:sldMk cId="590200523" sldId="289"/>
        </pc:sldMkLst>
        <pc:spChg chg="mod">
          <ac:chgData name="Leake, Carl D (US 347J)" userId="S::carl.leake@jpl.nasa.gov::514d19ed-ac25-4851-8813-e892f9be6a8e" providerId="AD" clId="Web-{60A1CDED-F749-3440-5D36-073DC0EEBDFE}" dt="2023-08-12T17:26:32.885" v="13" actId="20577"/>
          <ac:spMkLst>
            <pc:docMk/>
            <pc:sldMk cId="590200523" sldId="289"/>
            <ac:spMk id="5" creationId="{32AFC7FC-79F6-A901-D58C-DEBE94D856D9}"/>
          </ac:spMkLst>
        </pc:spChg>
      </pc:sldChg>
      <pc:sldChg chg="modSp">
        <pc:chgData name="Leake, Carl D (US 347J)" userId="S::carl.leake@jpl.nasa.gov::514d19ed-ac25-4851-8813-e892f9be6a8e" providerId="AD" clId="Web-{60A1CDED-F749-3440-5D36-073DC0EEBDFE}" dt="2023-08-12T17:25:35.275" v="8" actId="20577"/>
        <pc:sldMkLst>
          <pc:docMk/>
          <pc:sldMk cId="2995446534" sldId="326"/>
        </pc:sldMkLst>
        <pc:spChg chg="mod">
          <ac:chgData name="Leake, Carl D (US 347J)" userId="S::carl.leake@jpl.nasa.gov::514d19ed-ac25-4851-8813-e892f9be6a8e" providerId="AD" clId="Web-{60A1CDED-F749-3440-5D36-073DC0EEBDFE}" dt="2023-08-12T17:25:35.275" v="8" actId="20577"/>
          <ac:spMkLst>
            <pc:docMk/>
            <pc:sldMk cId="2995446534" sldId="326"/>
            <ac:spMk id="4" creationId="{0E2D8AFC-D863-0AE7-1AF6-247EF0FB26AC}"/>
          </ac:spMkLst>
        </pc:spChg>
      </pc:sldChg>
      <pc:sldChg chg="modSp">
        <pc:chgData name="Leake, Carl D (US 347J)" userId="S::carl.leake@jpl.nasa.gov::514d19ed-ac25-4851-8813-e892f9be6a8e" providerId="AD" clId="Web-{60A1CDED-F749-3440-5D36-073DC0EEBDFE}" dt="2023-08-12T17:24:53.837" v="5" actId="1076"/>
        <pc:sldMkLst>
          <pc:docMk/>
          <pc:sldMk cId="921710033" sldId="328"/>
        </pc:sldMkLst>
        <pc:spChg chg="mod">
          <ac:chgData name="Leake, Carl D (US 347J)" userId="S::carl.leake@jpl.nasa.gov::514d19ed-ac25-4851-8813-e892f9be6a8e" providerId="AD" clId="Web-{60A1CDED-F749-3440-5D36-073DC0EEBDFE}" dt="2023-08-12T17:24:47.399" v="4" actId="20577"/>
          <ac:spMkLst>
            <pc:docMk/>
            <pc:sldMk cId="921710033" sldId="328"/>
            <ac:spMk id="4" creationId="{3DFC171C-3316-F5C6-CF6A-1CFBD0AB7F99}"/>
          </ac:spMkLst>
        </pc:spChg>
        <pc:spChg chg="mod">
          <ac:chgData name="Leake, Carl D (US 347J)" userId="S::carl.leake@jpl.nasa.gov::514d19ed-ac25-4851-8813-e892f9be6a8e" providerId="AD" clId="Web-{60A1CDED-F749-3440-5D36-073DC0EEBDFE}" dt="2023-08-12T17:24:53.837" v="5" actId="1076"/>
          <ac:spMkLst>
            <pc:docMk/>
            <pc:sldMk cId="921710033" sldId="328"/>
            <ac:spMk id="10" creationId="{6ACA31DE-3AFA-097A-4AF7-CAFF255147EB}"/>
          </ac:spMkLst>
        </pc:spChg>
      </pc:sldChg>
      <pc:sldChg chg="modSp">
        <pc:chgData name="Leake, Carl D (US 347J)" userId="S::carl.leake@jpl.nasa.gov::514d19ed-ac25-4851-8813-e892f9be6a8e" providerId="AD" clId="Web-{60A1CDED-F749-3440-5D36-073DC0EEBDFE}" dt="2023-08-12T17:25:30.603" v="7" actId="20577"/>
        <pc:sldMkLst>
          <pc:docMk/>
          <pc:sldMk cId="1784621470" sldId="329"/>
        </pc:sldMkLst>
        <pc:spChg chg="mod">
          <ac:chgData name="Leake, Carl D (US 347J)" userId="S::carl.leake@jpl.nasa.gov::514d19ed-ac25-4851-8813-e892f9be6a8e" providerId="AD" clId="Web-{60A1CDED-F749-3440-5D36-073DC0EEBDFE}" dt="2023-08-12T17:25:30.603" v="7" actId="20577"/>
          <ac:spMkLst>
            <pc:docMk/>
            <pc:sldMk cId="1784621470" sldId="329"/>
            <ac:spMk id="4" creationId="{A445904E-7CF6-AB29-C682-9474D56C2708}"/>
          </ac:spMkLst>
        </pc:spChg>
      </pc:sldChg>
      <pc:sldChg chg="addSp delSp modSp">
        <pc:chgData name="Leake, Carl D (US 347J)" userId="S::carl.leake@jpl.nasa.gov::514d19ed-ac25-4851-8813-e892f9be6a8e" providerId="AD" clId="Web-{60A1CDED-F749-3440-5D36-073DC0EEBDFE}" dt="2023-08-12T17:38:04.753" v="15"/>
        <pc:sldMkLst>
          <pc:docMk/>
          <pc:sldMk cId="4125878022" sldId="332"/>
        </pc:sldMkLst>
        <pc:picChg chg="add del mod">
          <ac:chgData name="Leake, Carl D (US 347J)" userId="S::carl.leake@jpl.nasa.gov::514d19ed-ac25-4851-8813-e892f9be6a8e" providerId="AD" clId="Web-{60A1CDED-F749-3440-5D36-073DC0EEBDFE}" dt="2023-08-12T17:38:04.753" v="15"/>
          <ac:picMkLst>
            <pc:docMk/>
            <pc:sldMk cId="4125878022" sldId="332"/>
            <ac:picMk id="5" creationId="{5FABEC4E-7DDC-3449-4B71-68471B223632}"/>
          </ac:picMkLst>
        </pc:picChg>
      </pc:sldChg>
    </pc:docChg>
  </pc:docChgLst>
  <pc:docChgLst>
    <pc:chgData name="Leake, Carl D (US 347J)" userId="S::carl.leake@jpl.nasa.gov::514d19ed-ac25-4851-8813-e892f9be6a8e" providerId="AD" clId="Web-{6939D338-135F-21F5-D297-60FEFAAD5A60}"/>
    <pc:docChg chg="modSld">
      <pc:chgData name="Leake, Carl D (US 347J)" userId="S::carl.leake@jpl.nasa.gov::514d19ed-ac25-4851-8813-e892f9be6a8e" providerId="AD" clId="Web-{6939D338-135F-21F5-D297-60FEFAAD5A60}" dt="2024-11-21T15:27:16.006" v="3" actId="1076"/>
      <pc:docMkLst>
        <pc:docMk/>
      </pc:docMkLst>
      <pc:sldChg chg="addSp modSp">
        <pc:chgData name="Leake, Carl D (US 347J)" userId="S::carl.leake@jpl.nasa.gov::514d19ed-ac25-4851-8813-e892f9be6a8e" providerId="AD" clId="Web-{6939D338-135F-21F5-D297-60FEFAAD5A60}" dt="2024-11-21T15:27:16.006" v="3" actId="1076"/>
        <pc:sldMkLst>
          <pc:docMk/>
          <pc:sldMk cId="0" sldId="257"/>
        </pc:sldMkLst>
        <pc:spChg chg="mod">
          <ac:chgData name="Leake, Carl D (US 347J)" userId="S::carl.leake@jpl.nasa.gov::514d19ed-ac25-4851-8813-e892f9be6a8e" providerId="AD" clId="Web-{6939D338-135F-21F5-D297-60FEFAAD5A60}" dt="2024-11-21T15:27:13.224" v="2" actId="1076"/>
          <ac:spMkLst>
            <pc:docMk/>
            <pc:sldMk cId="0" sldId="257"/>
            <ac:spMk id="2" creationId="{89BA7F33-3414-A1E5-2DB1-AC3A0C00F5BB}"/>
          </ac:spMkLst>
        </pc:spChg>
        <pc:spChg chg="add mod">
          <ac:chgData name="Leake, Carl D (US 347J)" userId="S::carl.leake@jpl.nasa.gov::514d19ed-ac25-4851-8813-e892f9be6a8e" providerId="AD" clId="Web-{6939D338-135F-21F5-D297-60FEFAAD5A60}" dt="2024-11-21T15:27:16.006" v="3" actId="1076"/>
          <ac:spMkLst>
            <pc:docMk/>
            <pc:sldMk cId="0" sldId="257"/>
            <ac:spMk id="3" creationId="{A4D725DB-9AE2-003A-9479-DCE37AB230C3}"/>
          </ac:spMkLst>
        </pc:spChg>
        <pc:spChg chg="mod">
          <ac:chgData name="Leake, Carl D (US 347J)" userId="S::carl.leake@jpl.nasa.gov::514d19ed-ac25-4851-8813-e892f9be6a8e" providerId="AD" clId="Web-{6939D338-135F-21F5-D297-60FEFAAD5A60}" dt="2024-11-21T15:27:13.224" v="1" actId="1076"/>
          <ac:spMkLst>
            <pc:docMk/>
            <pc:sldMk cId="0" sldId="257"/>
            <ac:spMk id="104" creationId="{00000000-0000-0000-0000-000000000000}"/>
          </ac:spMkLst>
        </pc:spChg>
      </pc:sldChg>
    </pc:docChg>
  </pc:docChgLst>
  <pc:docChgLst>
    <pc:chgData name="Leake, Carl D (US 347J)" userId="S::carl.leake@jpl.nasa.gov::514d19ed-ac25-4851-8813-e892f9be6a8e" providerId="AD" clId="Web-{BDC84BA7-5AF8-F924-E6AD-9CE3CA6DA7C6}"/>
    <pc:docChg chg="addSld delSld modSld sldOrd">
      <pc:chgData name="Leake, Carl D (US 347J)" userId="S::carl.leake@jpl.nasa.gov::514d19ed-ac25-4851-8813-e892f9be6a8e" providerId="AD" clId="Web-{BDC84BA7-5AF8-F924-E6AD-9CE3CA6DA7C6}" dt="2023-07-14T15:32:28.779" v="222" actId="20577"/>
      <pc:docMkLst>
        <pc:docMk/>
      </pc:docMkLst>
      <pc:sldChg chg="mod setBg">
        <pc:chgData name="Leake, Carl D (US 347J)" userId="S::carl.leake@jpl.nasa.gov::514d19ed-ac25-4851-8813-e892f9be6a8e" providerId="AD" clId="Web-{BDC84BA7-5AF8-F924-E6AD-9CE3CA6DA7C6}" dt="2023-07-14T15:24:26.286" v="1"/>
        <pc:sldMkLst>
          <pc:docMk/>
          <pc:sldMk cId="2579427076" sldId="261"/>
        </pc:sldMkLst>
      </pc:sldChg>
      <pc:sldChg chg="mod setBg">
        <pc:chgData name="Leake, Carl D (US 347J)" userId="S::carl.leake@jpl.nasa.gov::514d19ed-ac25-4851-8813-e892f9be6a8e" providerId="AD" clId="Web-{BDC84BA7-5AF8-F924-E6AD-9CE3CA6DA7C6}" dt="2023-07-14T15:24:26.224" v="0"/>
        <pc:sldMkLst>
          <pc:docMk/>
          <pc:sldMk cId="1341448006" sldId="281"/>
        </pc:sldMkLst>
      </pc:sldChg>
    </pc:docChg>
  </pc:docChgLst>
  <pc:docChgLst>
    <pc:chgData name="Leake, Carl D (US 347J)" userId="S::carl.leake@jpl.nasa.gov::514d19ed-ac25-4851-8813-e892f9be6a8e" providerId="AD" clId="Web-{23EA87DA-AE37-AE8E-C315-5EF0806EA8A4}"/>
    <pc:docChg chg="modSld">
      <pc:chgData name="Leake, Carl D (US 347J)" userId="S::carl.leake@jpl.nasa.gov::514d19ed-ac25-4851-8813-e892f9be6a8e" providerId="AD" clId="Web-{23EA87DA-AE37-AE8E-C315-5EF0806EA8A4}" dt="2023-08-10T16:43:46.889" v="0"/>
      <pc:docMkLst>
        <pc:docMk/>
      </pc:docMkLst>
      <pc:sldChg chg="delSp">
        <pc:chgData name="Leake, Carl D (US 347J)" userId="S::carl.leake@jpl.nasa.gov::514d19ed-ac25-4851-8813-e892f9be6a8e" providerId="AD" clId="Web-{23EA87DA-AE37-AE8E-C315-5EF0806EA8A4}" dt="2023-08-10T16:43:46.889" v="0"/>
        <pc:sldMkLst>
          <pc:docMk/>
          <pc:sldMk cId="2049763023" sldId="330"/>
        </pc:sldMkLst>
        <pc:spChg chg="del">
          <ac:chgData name="Leake, Carl D (US 347J)" userId="S::carl.leake@jpl.nasa.gov::514d19ed-ac25-4851-8813-e892f9be6a8e" providerId="AD" clId="Web-{23EA87DA-AE37-AE8E-C315-5EF0806EA8A4}" dt="2023-08-10T16:43:46.889" v="0"/>
          <ac:spMkLst>
            <pc:docMk/>
            <pc:sldMk cId="2049763023" sldId="330"/>
            <ac:spMk id="7" creationId="{3B809400-DA34-75A5-CE96-2506D559B68C}"/>
          </ac:spMkLst>
        </pc:spChg>
      </pc:sldChg>
    </pc:docChg>
  </pc:docChgLst>
  <pc:docChgLst>
    <pc:chgData name="Abhinandan Jain" userId="47000a42-4a64-498b-92b5-14cfe7b66dad" providerId="ADAL" clId="{1D6E49B3-6F8A-4FB7-BEE2-0E3B69FA4A63}"/>
    <pc:docChg chg="addSld modSld">
      <pc:chgData name="Abhinandan Jain" userId="47000a42-4a64-498b-92b5-14cfe7b66dad" providerId="ADAL" clId="{1D6E49B3-6F8A-4FB7-BEE2-0E3B69FA4A63}" dt="2023-07-23T12:06:26.624" v="1" actId="207"/>
      <pc:docMkLst>
        <pc:docMk/>
      </pc:docMkLst>
      <pc:sldChg chg="modSp add">
        <pc:chgData name="Abhinandan Jain" userId="47000a42-4a64-498b-92b5-14cfe7b66dad" providerId="ADAL" clId="{1D6E49B3-6F8A-4FB7-BEE2-0E3B69FA4A63}" dt="2023-07-23T12:06:26.624" v="1" actId="207"/>
        <pc:sldMkLst>
          <pc:docMk/>
          <pc:sldMk cId="2451169046" sldId="325"/>
        </pc:sldMkLst>
        <pc:spChg chg="mod">
          <ac:chgData name="Abhinandan Jain" userId="47000a42-4a64-498b-92b5-14cfe7b66dad" providerId="ADAL" clId="{1D6E49B3-6F8A-4FB7-BEE2-0E3B69FA4A63}" dt="2023-07-23T12:06:26.624" v="1" actId="207"/>
          <ac:spMkLst>
            <pc:docMk/>
            <pc:sldMk cId="2451169046" sldId="325"/>
            <ac:spMk id="4" creationId="{0E2D8AFC-D863-0AE7-1AF6-247EF0FB26AC}"/>
          </ac:spMkLst>
        </pc:spChg>
      </pc:sldChg>
    </pc:docChg>
  </pc:docChgLst>
  <pc:docChgLst>
    <pc:chgData name="Leake, Carl D (US 347J)" userId="S::carl.leake@jpl.nasa.gov::514d19ed-ac25-4851-8813-e892f9be6a8e" providerId="AD" clId="Web-{56DCB624-152C-8CC9-21E0-45D2C67819B4}"/>
    <pc:docChg chg="modSld">
      <pc:chgData name="Leake, Carl D (US 347J)" userId="S::carl.leake@jpl.nasa.gov::514d19ed-ac25-4851-8813-e892f9be6a8e" providerId="AD" clId="Web-{56DCB624-152C-8CC9-21E0-45D2C67819B4}" dt="2023-08-12T17:38:31.520" v="11" actId="1076"/>
      <pc:docMkLst>
        <pc:docMk/>
      </pc:docMkLst>
      <pc:sldChg chg="addSp delSp modSp">
        <pc:chgData name="Leake, Carl D (US 347J)" userId="S::carl.leake@jpl.nasa.gov::514d19ed-ac25-4851-8813-e892f9be6a8e" providerId="AD" clId="Web-{56DCB624-152C-8CC9-21E0-45D2C67819B4}" dt="2023-08-12T17:38:31.520" v="11" actId="1076"/>
        <pc:sldMkLst>
          <pc:docMk/>
          <pc:sldMk cId="4125878022" sldId="332"/>
        </pc:sldMkLst>
        <pc:spChg chg="del">
          <ac:chgData name="Leake, Carl D (US 347J)" userId="S::carl.leake@jpl.nasa.gov::514d19ed-ac25-4851-8813-e892f9be6a8e" providerId="AD" clId="Web-{56DCB624-152C-8CC9-21E0-45D2C67819B4}" dt="2023-08-12T17:38:16.660" v="1"/>
          <ac:spMkLst>
            <pc:docMk/>
            <pc:sldMk cId="4125878022" sldId="332"/>
            <ac:spMk id="6" creationId="{060392FE-808E-6B94-4D54-13995E52D6AB}"/>
          </ac:spMkLst>
        </pc:spChg>
        <pc:picChg chg="add mod">
          <ac:chgData name="Leake, Carl D (US 347J)" userId="S::carl.leake@jpl.nasa.gov::514d19ed-ac25-4851-8813-e892f9be6a8e" providerId="AD" clId="Web-{56DCB624-152C-8CC9-21E0-45D2C67819B4}" dt="2023-08-12T17:38:31.520" v="11" actId="1076"/>
          <ac:picMkLst>
            <pc:docMk/>
            <pc:sldMk cId="4125878022" sldId="332"/>
            <ac:picMk id="7" creationId="{A9640C5E-DAA7-047A-2C63-B1DC00761497}"/>
          </ac:picMkLst>
        </pc:picChg>
      </pc:sldChg>
    </pc:docChg>
  </pc:docChgLst>
  <pc:docChgLst>
    <pc:chgData name="Jain, Abhinandan (US 3471)" userId="S::jain@jpl.nasa.gov::47000a42-4a64-498b-92b5-14cfe7b66dad" providerId="AD" clId="Web-{F2D302E8-759F-49E1-F3B2-667701C3F0C3}"/>
    <pc:docChg chg="modSld">
      <pc:chgData name="Jain, Abhinandan (US 3471)" userId="S::jain@jpl.nasa.gov::47000a42-4a64-498b-92b5-14cfe7b66dad" providerId="AD" clId="Web-{F2D302E8-759F-49E1-F3B2-667701C3F0C3}" dt="2023-07-23T08:48:41.943" v="9" actId="1076"/>
      <pc:docMkLst>
        <pc:docMk/>
      </pc:docMkLst>
      <pc:sldChg chg="addSp modSp">
        <pc:chgData name="Jain, Abhinandan (US 3471)" userId="S::jain@jpl.nasa.gov::47000a42-4a64-498b-92b5-14cfe7b66dad" providerId="AD" clId="Web-{F2D302E8-759F-49E1-F3B2-667701C3F0C3}" dt="2023-07-23T08:48:41.943" v="9" actId="1076"/>
        <pc:sldMkLst>
          <pc:docMk/>
          <pc:sldMk cId="0" sldId="257"/>
        </pc:sldMkLst>
        <pc:spChg chg="add mod">
          <ac:chgData name="Jain, Abhinandan (US 3471)" userId="S::jain@jpl.nasa.gov::47000a42-4a64-498b-92b5-14cfe7b66dad" providerId="AD" clId="Web-{F2D302E8-759F-49E1-F3B2-667701C3F0C3}" dt="2023-07-23T08:48:41.943" v="9" actId="1076"/>
          <ac:spMkLst>
            <pc:docMk/>
            <pc:sldMk cId="0" sldId="257"/>
            <ac:spMk id="2" creationId="{89BA7F33-3414-A1E5-2DB1-AC3A0C00F5BB}"/>
          </ac:spMkLst>
        </pc:spChg>
        <pc:spChg chg="mod">
          <ac:chgData name="Jain, Abhinandan (US 3471)" userId="S::jain@jpl.nasa.gov::47000a42-4a64-498b-92b5-14cfe7b66dad" providerId="AD" clId="Web-{F2D302E8-759F-49E1-F3B2-667701C3F0C3}" dt="2023-07-23T08:48:34.646" v="7" actId="20577"/>
          <ac:spMkLst>
            <pc:docMk/>
            <pc:sldMk cId="0" sldId="257"/>
            <ac:spMk id="104" creationId="{00000000-0000-0000-0000-000000000000}"/>
          </ac:spMkLst>
        </pc:spChg>
      </pc:sldChg>
    </pc:docChg>
  </pc:docChgLst>
  <pc:docChgLst>
    <pc:chgData name="Leake, Carl D (US 347J)" userId="S::carl.leake@jpl.nasa.gov::514d19ed-ac25-4851-8813-e892f9be6a8e" providerId="AD" clId="Web-{EFC73BC4-5A2E-4506-A70B-628A8D07F5A1}"/>
    <pc:docChg chg="delSld modSld sldOrd">
      <pc:chgData name="Leake, Carl D (US 347J)" userId="S::carl.leake@jpl.nasa.gov::514d19ed-ac25-4851-8813-e892f9be6a8e" providerId="AD" clId="Web-{EFC73BC4-5A2E-4506-A70B-628A8D07F5A1}" dt="2023-08-10T16:15:21.926" v="51" actId="1076"/>
      <pc:docMkLst>
        <pc:docMk/>
      </pc:docMkLst>
      <pc:sldChg chg="del">
        <pc:chgData name="Leake, Carl D (US 347J)" userId="S::carl.leake@jpl.nasa.gov::514d19ed-ac25-4851-8813-e892f9be6a8e" providerId="AD" clId="Web-{EFC73BC4-5A2E-4506-A70B-628A8D07F5A1}" dt="2023-08-10T15:41:15.776" v="46"/>
        <pc:sldMkLst>
          <pc:docMk/>
          <pc:sldMk cId="2772831361" sldId="286"/>
        </pc:sldMkLst>
      </pc:sldChg>
      <pc:sldChg chg="addSp modSp ord">
        <pc:chgData name="Leake, Carl D (US 347J)" userId="S::carl.leake@jpl.nasa.gov::514d19ed-ac25-4851-8813-e892f9be6a8e" providerId="AD" clId="Web-{EFC73BC4-5A2E-4506-A70B-628A8D07F5A1}" dt="2023-08-10T16:15:21.926" v="51" actId="1076"/>
        <pc:sldMkLst>
          <pc:docMk/>
          <pc:sldMk cId="2049763023" sldId="330"/>
        </pc:sldMkLst>
        <pc:spChg chg="mod">
          <ac:chgData name="Leake, Carl D (US 347J)" userId="S::carl.leake@jpl.nasa.gov::514d19ed-ac25-4851-8813-e892f9be6a8e" providerId="AD" clId="Web-{EFC73BC4-5A2E-4506-A70B-628A8D07F5A1}" dt="2023-08-10T15:31:40.816" v="24" actId="20577"/>
          <ac:spMkLst>
            <pc:docMk/>
            <pc:sldMk cId="2049763023" sldId="330"/>
            <ac:spMk id="4" creationId="{A2595110-9070-3B49-234D-C8AF21EA39A3}"/>
          </ac:spMkLst>
        </pc:spChg>
        <pc:spChg chg="add mod">
          <ac:chgData name="Leake, Carl D (US 347J)" userId="S::carl.leake@jpl.nasa.gov::514d19ed-ac25-4851-8813-e892f9be6a8e" providerId="AD" clId="Web-{EFC73BC4-5A2E-4506-A70B-628A8D07F5A1}" dt="2023-08-10T15:41:13.183" v="45" actId="1076"/>
          <ac:spMkLst>
            <pc:docMk/>
            <pc:sldMk cId="2049763023" sldId="330"/>
            <ac:spMk id="7" creationId="{3B809400-DA34-75A5-CE96-2506D559B68C}"/>
          </ac:spMkLst>
        </pc:spChg>
        <pc:picChg chg="add mod">
          <ac:chgData name="Leake, Carl D (US 347J)" userId="S::carl.leake@jpl.nasa.gov::514d19ed-ac25-4851-8813-e892f9be6a8e" providerId="AD" clId="Web-{EFC73BC4-5A2E-4506-A70B-628A8D07F5A1}" dt="2023-08-10T16:15:21.926" v="51" actId="1076"/>
          <ac:picMkLst>
            <pc:docMk/>
            <pc:sldMk cId="2049763023" sldId="330"/>
            <ac:picMk id="5" creationId="{7EADF89B-10DC-9470-7CFA-3DD3556BBF41}"/>
          </ac:picMkLst>
        </pc:picChg>
      </pc:sldChg>
      <pc:sldChg chg="addSp delSp modSp ord">
        <pc:chgData name="Leake, Carl D (US 347J)" userId="S::carl.leake@jpl.nasa.gov::514d19ed-ac25-4851-8813-e892f9be6a8e" providerId="AD" clId="Web-{EFC73BC4-5A2E-4506-A70B-628A8D07F5A1}" dt="2023-08-10T16:14:53.566" v="48"/>
        <pc:sldMkLst>
          <pc:docMk/>
          <pc:sldMk cId="1727733120" sldId="331"/>
        </pc:sldMkLst>
        <pc:spChg chg="del">
          <ac:chgData name="Leake, Carl D (US 347J)" userId="S::carl.leake@jpl.nasa.gov::514d19ed-ac25-4851-8813-e892f9be6a8e" providerId="AD" clId="Web-{EFC73BC4-5A2E-4506-A70B-628A8D07F5A1}" dt="2023-08-10T15:20:12.324" v="5"/>
          <ac:spMkLst>
            <pc:docMk/>
            <pc:sldMk cId="1727733120" sldId="331"/>
            <ac:spMk id="6" creationId="{056B497D-36D2-C648-A5AB-2FEB3178A005}"/>
          </ac:spMkLst>
        </pc:spChg>
        <pc:picChg chg="add mod">
          <ac:chgData name="Leake, Carl D (US 347J)" userId="S::carl.leake@jpl.nasa.gov::514d19ed-ac25-4851-8813-e892f9be6a8e" providerId="AD" clId="Web-{EFC73BC4-5A2E-4506-A70B-628A8D07F5A1}" dt="2023-08-10T15:20:17.152" v="6" actId="1076"/>
          <ac:picMkLst>
            <pc:docMk/>
            <pc:sldMk cId="1727733120" sldId="331"/>
            <ac:picMk id="5" creationId="{1E58DDB0-05B8-34A3-7708-14999E69C269}"/>
          </ac:picMkLst>
        </pc:picChg>
      </pc:sldChg>
      <pc:sldChg chg="ord">
        <pc:chgData name="Leake, Carl D (US 347J)" userId="S::carl.leake@jpl.nasa.gov::514d19ed-ac25-4851-8813-e892f9be6a8e" providerId="AD" clId="Web-{EFC73BC4-5A2E-4506-A70B-628A8D07F5A1}" dt="2023-08-10T16:14:57.957" v="49"/>
        <pc:sldMkLst>
          <pc:docMk/>
          <pc:sldMk cId="4125878022" sldId="332"/>
        </pc:sldMkLst>
      </pc:sldChg>
    </pc:docChg>
  </pc:docChgLst>
  <pc:docChgLst>
    <pc:chgData name="Leake, Carl D (US 347J)" userId="S::carl.leake@jpl.nasa.gov::514d19ed-ac25-4851-8813-e892f9be6a8e" providerId="AD" clId="Web-{FED966C9-0440-772D-A60E-72CCA6C4AB18}"/>
    <pc:docChg chg="addSld modSld">
      <pc:chgData name="Leake, Carl D (US 347J)" userId="S::carl.leake@jpl.nasa.gov::514d19ed-ac25-4851-8813-e892f9be6a8e" providerId="AD" clId="Web-{FED966C9-0440-772D-A60E-72CCA6C4AB18}" dt="2023-07-31T15:00:07.531" v="49"/>
      <pc:docMkLst>
        <pc:docMk/>
      </pc:docMkLst>
      <pc:sldChg chg="mod setBg">
        <pc:chgData name="Leake, Carl D (US 347J)" userId="S::carl.leake@jpl.nasa.gov::514d19ed-ac25-4851-8813-e892f9be6a8e" providerId="AD" clId="Web-{FED966C9-0440-772D-A60E-72CCA6C4AB18}" dt="2023-07-31T15:00:07.531" v="49"/>
        <pc:sldMkLst>
          <pc:docMk/>
          <pc:sldMk cId="2579427076" sldId="261"/>
        </pc:sldMkLst>
      </pc:sldChg>
      <pc:sldChg chg="modSp add">
        <pc:chgData name="Leake, Carl D (US 347J)" userId="S::carl.leake@jpl.nasa.gov::514d19ed-ac25-4851-8813-e892f9be6a8e" providerId="AD" clId="Web-{FED966C9-0440-772D-A60E-72CCA6C4AB18}" dt="2023-07-31T14:59:21.015" v="32" actId="20577"/>
        <pc:sldMkLst>
          <pc:docMk/>
          <pc:sldMk cId="2049763023" sldId="330"/>
        </pc:sldMkLst>
        <pc:spChg chg="mod">
          <ac:chgData name="Leake, Carl D (US 347J)" userId="S::carl.leake@jpl.nasa.gov::514d19ed-ac25-4851-8813-e892f9be6a8e" providerId="AD" clId="Web-{FED966C9-0440-772D-A60E-72CCA6C4AB18}" dt="2023-07-31T14:59:11.328" v="7" actId="20577"/>
          <ac:spMkLst>
            <pc:docMk/>
            <pc:sldMk cId="2049763023" sldId="330"/>
            <ac:spMk id="3" creationId="{E3E26E41-9B49-CBB6-1D80-9816C3564383}"/>
          </ac:spMkLst>
        </pc:spChg>
        <pc:spChg chg="mod">
          <ac:chgData name="Leake, Carl D (US 347J)" userId="S::carl.leake@jpl.nasa.gov::514d19ed-ac25-4851-8813-e892f9be6a8e" providerId="AD" clId="Web-{FED966C9-0440-772D-A60E-72CCA6C4AB18}" dt="2023-07-31T14:59:21.015" v="32" actId="20577"/>
          <ac:spMkLst>
            <pc:docMk/>
            <pc:sldMk cId="2049763023" sldId="330"/>
            <ac:spMk id="4" creationId="{A2595110-9070-3B49-234D-C8AF21EA39A3}"/>
          </ac:spMkLst>
        </pc:spChg>
      </pc:sldChg>
      <pc:sldChg chg="modSp add replId">
        <pc:chgData name="Leake, Carl D (US 347J)" userId="S::carl.leake@jpl.nasa.gov::514d19ed-ac25-4851-8813-e892f9be6a8e" providerId="AD" clId="Web-{FED966C9-0440-772D-A60E-72CCA6C4AB18}" dt="2023-07-31T14:59:36.781" v="38" actId="20577"/>
        <pc:sldMkLst>
          <pc:docMk/>
          <pc:sldMk cId="1727733120" sldId="331"/>
        </pc:sldMkLst>
        <pc:spChg chg="mod">
          <ac:chgData name="Leake, Carl D (US 347J)" userId="S::carl.leake@jpl.nasa.gov::514d19ed-ac25-4851-8813-e892f9be6a8e" providerId="AD" clId="Web-{FED966C9-0440-772D-A60E-72CCA6C4AB18}" dt="2023-07-31T14:59:32.328" v="37" actId="20577"/>
          <ac:spMkLst>
            <pc:docMk/>
            <pc:sldMk cId="1727733120" sldId="331"/>
            <ac:spMk id="3" creationId="{E3E26E41-9B49-CBB6-1D80-9816C3564383}"/>
          </ac:spMkLst>
        </pc:spChg>
        <pc:spChg chg="mod">
          <ac:chgData name="Leake, Carl D (US 347J)" userId="S::carl.leake@jpl.nasa.gov::514d19ed-ac25-4851-8813-e892f9be6a8e" providerId="AD" clId="Web-{FED966C9-0440-772D-A60E-72CCA6C4AB18}" dt="2023-07-31T14:59:36.781" v="38" actId="20577"/>
          <ac:spMkLst>
            <pc:docMk/>
            <pc:sldMk cId="1727733120" sldId="331"/>
            <ac:spMk id="4" creationId="{A2595110-9070-3B49-234D-C8AF21EA39A3}"/>
          </ac:spMkLst>
        </pc:spChg>
      </pc:sldChg>
      <pc:sldChg chg="modSp add replId">
        <pc:chgData name="Leake, Carl D (US 347J)" userId="S::carl.leake@jpl.nasa.gov::514d19ed-ac25-4851-8813-e892f9be6a8e" providerId="AD" clId="Web-{FED966C9-0440-772D-A60E-72CCA6C4AB18}" dt="2023-07-31T14:59:57.797" v="47" actId="20577"/>
        <pc:sldMkLst>
          <pc:docMk/>
          <pc:sldMk cId="4125878022" sldId="332"/>
        </pc:sldMkLst>
        <pc:spChg chg="mod">
          <ac:chgData name="Leake, Carl D (US 347J)" userId="S::carl.leake@jpl.nasa.gov::514d19ed-ac25-4851-8813-e892f9be6a8e" providerId="AD" clId="Web-{FED966C9-0440-772D-A60E-72CCA6C4AB18}" dt="2023-07-31T14:59:52.266" v="45" actId="20577"/>
          <ac:spMkLst>
            <pc:docMk/>
            <pc:sldMk cId="4125878022" sldId="332"/>
            <ac:spMk id="3" creationId="{E3E26E41-9B49-CBB6-1D80-9816C3564383}"/>
          </ac:spMkLst>
        </pc:spChg>
        <pc:spChg chg="mod">
          <ac:chgData name="Leake, Carl D (US 347J)" userId="S::carl.leake@jpl.nasa.gov::514d19ed-ac25-4851-8813-e892f9be6a8e" providerId="AD" clId="Web-{FED966C9-0440-772D-A60E-72CCA6C4AB18}" dt="2023-07-31T14:59:57.797" v="47" actId="20577"/>
          <ac:spMkLst>
            <pc:docMk/>
            <pc:sldMk cId="4125878022" sldId="332"/>
            <ac:spMk id="4" creationId="{A2595110-9070-3B49-234D-C8AF21EA39A3}"/>
          </ac:spMkLst>
        </pc:spChg>
      </pc:sldChg>
    </pc:docChg>
  </pc:docChgLst>
  <pc:docChgLst>
    <pc:chgData name="Leake, Carl D (US 347J)" userId="S::carl.leake@jpl.nasa.gov::514d19ed-ac25-4851-8813-e892f9be6a8e" providerId="AD" clId="Web-{12621569-144D-7A0B-FFE7-C132193720D8}"/>
    <pc:docChg chg="addSld delSld modSld">
      <pc:chgData name="Leake, Carl D (US 347J)" userId="S::carl.leake@jpl.nasa.gov::514d19ed-ac25-4851-8813-e892f9be6a8e" providerId="AD" clId="Web-{12621569-144D-7A0B-FFE7-C132193720D8}" dt="2023-06-13T19:10:00.830" v="505" actId="20577"/>
      <pc:docMkLst>
        <pc:docMk/>
      </pc:docMkLst>
      <pc:sldChg chg="modSp">
        <pc:chgData name="Leake, Carl D (US 347J)" userId="S::carl.leake@jpl.nasa.gov::514d19ed-ac25-4851-8813-e892f9be6a8e" providerId="AD" clId="Web-{12621569-144D-7A0B-FFE7-C132193720D8}" dt="2023-06-13T19:10:00.830" v="505" actId="20577"/>
        <pc:sldMkLst>
          <pc:docMk/>
          <pc:sldMk cId="1078773150" sldId="258"/>
        </pc:sldMkLst>
        <pc:spChg chg="mod">
          <ac:chgData name="Leake, Carl D (US 347J)" userId="S::carl.leake@jpl.nasa.gov::514d19ed-ac25-4851-8813-e892f9be6a8e" providerId="AD" clId="Web-{12621569-144D-7A0B-FFE7-C132193720D8}" dt="2023-06-13T19:10:00.830" v="505" actId="20577"/>
          <ac:spMkLst>
            <pc:docMk/>
            <pc:sldMk cId="1078773150" sldId="258"/>
            <ac:spMk id="4" creationId="{0E2D8AFC-D863-0AE7-1AF6-247EF0FB26AC}"/>
          </ac:spMkLst>
        </pc:spChg>
      </pc:sldChg>
    </pc:docChg>
  </pc:docChgLst>
  <pc:docChgLst>
    <pc:chgData name="Elmquist, Asher (US 347J)" userId="S::asher.elmquist@jpl.nasa.gov::c43b51c1-8673-421c-ad65-63a1e47c685f" providerId="AD" clId="Web-{BAD3AB18-4F15-B776-110C-372F72C399B8}"/>
    <pc:docChg chg="addSld delSld modSld">
      <pc:chgData name="Elmquist, Asher (US 347J)" userId="S::asher.elmquist@jpl.nasa.gov::c43b51c1-8673-421c-ad65-63a1e47c685f" providerId="AD" clId="Web-{BAD3AB18-4F15-B776-110C-372F72C399B8}" dt="2023-08-01T13:24:21.009" v="3"/>
      <pc:docMkLst>
        <pc:docMk/>
      </pc:docMkLst>
      <pc:sldChg chg="delSp modSp mod modClrScheme chgLayout">
        <pc:chgData name="Elmquist, Asher (US 347J)" userId="S::asher.elmquist@jpl.nasa.gov::c43b51c1-8673-421c-ad65-63a1e47c685f" providerId="AD" clId="Web-{BAD3AB18-4F15-B776-110C-372F72C399B8}" dt="2023-08-01T13:24:20.446" v="2"/>
        <pc:sldMkLst>
          <pc:docMk/>
          <pc:sldMk cId="0" sldId="257"/>
        </pc:sldMkLst>
        <pc:spChg chg="mod ord">
          <ac:chgData name="Elmquist, Asher (US 347J)" userId="S::asher.elmquist@jpl.nasa.gov::c43b51c1-8673-421c-ad65-63a1e47c685f" providerId="AD" clId="Web-{BAD3AB18-4F15-B776-110C-372F72C399B8}" dt="2023-08-01T13:24:17.806" v="1"/>
          <ac:spMkLst>
            <pc:docMk/>
            <pc:sldMk cId="0" sldId="257"/>
            <ac:spMk id="104" creationId="{00000000-0000-0000-0000-000000000000}"/>
          </ac:spMkLst>
        </pc:spChg>
        <pc:spChg chg="del mod ord">
          <ac:chgData name="Elmquist, Asher (US 347J)" userId="S::asher.elmquist@jpl.nasa.gov::c43b51c1-8673-421c-ad65-63a1e47c685f" providerId="AD" clId="Web-{BAD3AB18-4F15-B776-110C-372F72C399B8}" dt="2023-08-01T13:24:20.446" v="2"/>
          <ac:spMkLst>
            <pc:docMk/>
            <pc:sldMk cId="0" sldId="257"/>
            <ac:spMk id="105" creationId="{00000000-0000-0000-0000-000000000000}"/>
          </ac:spMkLst>
        </pc:spChg>
      </pc:sldChg>
      <pc:sldMasterChg chg="addSldLayout">
        <pc:chgData name="Elmquist, Asher (US 347J)" userId="S::asher.elmquist@jpl.nasa.gov::c43b51c1-8673-421c-ad65-63a1e47c685f" providerId="AD" clId="Web-{BAD3AB18-4F15-B776-110C-372F72C399B8}" dt="2023-08-01T13:22:58.930" v="0"/>
        <pc:sldMasterMkLst>
          <pc:docMk/>
          <pc:sldMasterMk cId="158725003" sldId="2147484144"/>
        </pc:sldMasterMkLst>
        <pc:sldLayoutChg chg="add">
          <pc:chgData name="Elmquist, Asher (US 347J)" userId="S::asher.elmquist@jpl.nasa.gov::c43b51c1-8673-421c-ad65-63a1e47c685f" providerId="AD" clId="Web-{BAD3AB18-4F15-B776-110C-372F72C399B8}" dt="2023-08-01T13:22:58.930" v="0"/>
          <pc:sldLayoutMkLst>
            <pc:docMk/>
            <pc:sldMasterMk cId="158725003" sldId="2147484144"/>
            <pc:sldLayoutMk cId="0" sldId="2147483650"/>
          </pc:sldLayoutMkLst>
        </pc:sldLayoutChg>
      </pc:sldMasterChg>
    </pc:docChg>
  </pc:docChgLst>
  <pc:docChgLst>
    <pc:chgData name="Leake, Carl D (US 347J)" userId="S::carl.leake@jpl.nasa.gov::514d19ed-ac25-4851-8813-e892f9be6a8e" providerId="AD" clId="Web-{A06DF68E-02B8-BCED-5B7C-789126F68AF6}"/>
    <pc:docChg chg="addSld modSld">
      <pc:chgData name="Leake, Carl D (US 347J)" userId="S::carl.leake@jpl.nasa.gov::514d19ed-ac25-4851-8813-e892f9be6a8e" providerId="AD" clId="Web-{A06DF68E-02B8-BCED-5B7C-789126F68AF6}" dt="2023-06-12T18:29:30.409" v="4"/>
      <pc:docMkLst>
        <pc:docMk/>
      </pc:docMkLst>
      <pc:sldChg chg="add">
        <pc:chgData name="Leake, Carl D (US 347J)" userId="S::carl.leake@jpl.nasa.gov::514d19ed-ac25-4851-8813-e892f9be6a8e" providerId="AD" clId="Web-{A06DF68E-02B8-BCED-5B7C-789126F68AF6}" dt="2023-06-12T18:29:30.409" v="4"/>
        <pc:sldMkLst>
          <pc:docMk/>
          <pc:sldMk cId="1341448006" sldId="281"/>
        </pc:sldMkLst>
      </pc:sldChg>
    </pc:docChg>
  </pc:docChgLst>
  <pc:docChgLst>
    <pc:chgData name="Leake, Carl D (US 347J)" userId="S::carl.leake@jpl.nasa.gov::514d19ed-ac25-4851-8813-e892f9be6a8e" providerId="AD" clId="Web-{7D164A6C-BD3D-D865-3D00-A11E2A670B20}"/>
    <pc:docChg chg="modSld">
      <pc:chgData name="Leake, Carl D (US 347J)" userId="S::carl.leake@jpl.nasa.gov::514d19ed-ac25-4851-8813-e892f9be6a8e" providerId="AD" clId="Web-{7D164A6C-BD3D-D865-3D00-A11E2A670B20}" dt="2023-07-27T18:19:25.962" v="0"/>
      <pc:docMkLst>
        <pc:docMk/>
      </pc:docMkLst>
      <pc:sldChg chg="delSp">
        <pc:chgData name="Leake, Carl D (US 347J)" userId="S::carl.leake@jpl.nasa.gov::514d19ed-ac25-4851-8813-e892f9be6a8e" providerId="AD" clId="Web-{7D164A6C-BD3D-D865-3D00-A11E2A670B20}" dt="2023-07-27T18:19:25.962" v="0"/>
        <pc:sldMkLst>
          <pc:docMk/>
          <pc:sldMk cId="2451169046" sldId="325"/>
        </pc:sldMkLst>
        <pc:spChg chg="del">
          <ac:chgData name="Leake, Carl D (US 347J)" userId="S::carl.leake@jpl.nasa.gov::514d19ed-ac25-4851-8813-e892f9be6a8e" providerId="AD" clId="Web-{7D164A6C-BD3D-D865-3D00-A11E2A670B20}" dt="2023-07-27T18:19:25.962" v="0"/>
          <ac:spMkLst>
            <pc:docMk/>
            <pc:sldMk cId="2451169046" sldId="325"/>
            <ac:spMk id="5" creationId="{9C094B71-845C-400D-9AE2-FFCF64680DE4}"/>
          </ac:spMkLst>
        </pc:spChg>
      </pc:sldChg>
    </pc:docChg>
  </pc:docChgLst>
  <pc:docChgLst>
    <pc:chgData name="Leake, Carl D (US 347J)" userId="S::carl.leake@jpl.nasa.gov::514d19ed-ac25-4851-8813-e892f9be6a8e" providerId="AD" clId="Web-{B2ABFCC8-E8F6-CA5E-F935-139B1682DBF0}"/>
    <pc:docChg chg="addSld delSld modSld">
      <pc:chgData name="Leake, Carl D (US 347J)" userId="S::carl.leake@jpl.nasa.gov::514d19ed-ac25-4851-8813-e892f9be6a8e" providerId="AD" clId="Web-{B2ABFCC8-E8F6-CA5E-F935-139B1682DBF0}" dt="2023-07-19T23:58:03.488" v="800"/>
      <pc:docMkLst>
        <pc:docMk/>
      </pc:docMkLst>
      <pc:sldChg chg="modSp">
        <pc:chgData name="Leake, Carl D (US 347J)" userId="S::carl.leake@jpl.nasa.gov::514d19ed-ac25-4851-8813-e892f9be6a8e" providerId="AD" clId="Web-{B2ABFCC8-E8F6-CA5E-F935-139B1682DBF0}" dt="2023-07-19T23:40:02.985" v="34" actId="20577"/>
        <pc:sldMkLst>
          <pc:docMk/>
          <pc:sldMk cId="1078773150" sldId="258"/>
        </pc:sldMkLst>
        <pc:spChg chg="mod">
          <ac:chgData name="Leake, Carl D (US 347J)" userId="S::carl.leake@jpl.nasa.gov::514d19ed-ac25-4851-8813-e892f9be6a8e" providerId="AD" clId="Web-{B2ABFCC8-E8F6-CA5E-F935-139B1682DBF0}" dt="2023-07-19T23:40:02.985" v="34" actId="20577"/>
          <ac:spMkLst>
            <pc:docMk/>
            <pc:sldMk cId="1078773150" sldId="258"/>
            <ac:spMk id="4" creationId="{0E2D8AFC-D863-0AE7-1AF6-247EF0FB26AC}"/>
          </ac:spMkLst>
        </pc:spChg>
      </pc:sldChg>
      <pc:sldChg chg="addSp delSp modSp new mod modClrScheme chgLayout">
        <pc:chgData name="Leake, Carl D (US 347J)" userId="S::carl.leake@jpl.nasa.gov::514d19ed-ac25-4851-8813-e892f9be6a8e" providerId="AD" clId="Web-{B2ABFCC8-E8F6-CA5E-F935-139B1682DBF0}" dt="2023-07-19T23:46:31.632" v="727" actId="20577"/>
        <pc:sldMkLst>
          <pc:docMk/>
          <pc:sldMk cId="590200523" sldId="289"/>
        </pc:sldMkLst>
        <pc:spChg chg="mod ord">
          <ac:chgData name="Leake, Carl D (US 347J)" userId="S::carl.leake@jpl.nasa.gov::514d19ed-ac25-4851-8813-e892f9be6a8e" providerId="AD" clId="Web-{B2ABFCC8-E8F6-CA5E-F935-139B1682DBF0}" dt="2023-07-19T23:41:07.455" v="38"/>
          <ac:spMkLst>
            <pc:docMk/>
            <pc:sldMk cId="590200523" sldId="289"/>
            <ac:spMk id="2" creationId="{6F9AE3E3-D955-606A-0AE0-ED7B947B14E7}"/>
          </ac:spMkLst>
        </pc:spChg>
        <pc:spChg chg="mod ord">
          <ac:chgData name="Leake, Carl D (US 347J)" userId="S::carl.leake@jpl.nasa.gov::514d19ed-ac25-4851-8813-e892f9be6a8e" providerId="AD" clId="Web-{B2ABFCC8-E8F6-CA5E-F935-139B1682DBF0}" dt="2023-07-19T23:41:14.455" v="48" actId="20577"/>
          <ac:spMkLst>
            <pc:docMk/>
            <pc:sldMk cId="590200523" sldId="289"/>
            <ac:spMk id="3" creationId="{1A61FCA6-B12E-2E0D-6364-54F2368DE301}"/>
          </ac:spMkLst>
        </pc:spChg>
        <pc:spChg chg="del">
          <ac:chgData name="Leake, Carl D (US 347J)" userId="S::carl.leake@jpl.nasa.gov::514d19ed-ac25-4851-8813-e892f9be6a8e" providerId="AD" clId="Web-{B2ABFCC8-E8F6-CA5E-F935-139B1682DBF0}" dt="2023-07-19T23:41:07.455" v="38"/>
          <ac:spMkLst>
            <pc:docMk/>
            <pc:sldMk cId="590200523" sldId="289"/>
            <ac:spMk id="4" creationId="{1B7417E3-6E00-DDB2-28EE-3FC76D3F7A64}"/>
          </ac:spMkLst>
        </pc:spChg>
        <pc:spChg chg="add mod ord">
          <ac:chgData name="Leake, Carl D (US 347J)" userId="S::carl.leake@jpl.nasa.gov::514d19ed-ac25-4851-8813-e892f9be6a8e" providerId="AD" clId="Web-{B2ABFCC8-E8F6-CA5E-F935-139B1682DBF0}" dt="2023-07-19T23:46:31.632" v="727" actId="20577"/>
          <ac:spMkLst>
            <pc:docMk/>
            <pc:sldMk cId="590200523" sldId="289"/>
            <ac:spMk id="5" creationId="{32AFC7FC-79F6-A901-D58C-DEBE94D856D9}"/>
          </ac:spMkLst>
        </pc:spChg>
      </pc:sldChg>
    </pc:docChg>
  </pc:docChgLst>
  <pc:docChgLst>
    <pc:chgData name="Leake, Carl D (US 347J)" userId="S::carl.leake@jpl.nasa.gov::514d19ed-ac25-4851-8813-e892f9be6a8e" providerId="AD" clId="Web-{2C16A1AC-0D93-5B43-7571-0C9DD574FEFC}"/>
    <pc:docChg chg="addSld delSld modSld modMainMaster">
      <pc:chgData name="Leake, Carl D (US 347J)" userId="S::carl.leake@jpl.nasa.gov::514d19ed-ac25-4851-8813-e892f9be6a8e" providerId="AD" clId="Web-{2C16A1AC-0D93-5B43-7571-0C9DD574FEFC}" dt="2023-07-18T18:51:16.344" v="277" actId="14100"/>
      <pc:docMkLst>
        <pc:docMk/>
      </pc:docMkLst>
      <pc:sldMasterChg chg="addSldLayout modSldLayout">
        <pc:chgData name="Leake, Carl D (US 347J)" userId="S::carl.leake@jpl.nasa.gov::514d19ed-ac25-4851-8813-e892f9be6a8e" providerId="AD" clId="Web-{2C16A1AC-0D93-5B43-7571-0C9DD574FEFC}" dt="2023-07-18T18:50:14.499" v="213"/>
        <pc:sldMasterMkLst>
          <pc:docMk/>
          <pc:sldMasterMk cId="158725003" sldId="2147484144"/>
        </pc:sldMasterMkLst>
        <pc:sldLayoutChg chg="add">
          <pc:chgData name="Leake, Carl D (US 347J)" userId="S::carl.leake@jpl.nasa.gov::514d19ed-ac25-4851-8813-e892f9be6a8e" providerId="AD" clId="Web-{2C16A1AC-0D93-5B43-7571-0C9DD574FEFC}" dt="2023-07-18T18:45:37.899" v="105"/>
          <pc:sldLayoutMkLst>
            <pc:docMk/>
            <pc:sldMasterMk cId="158725003" sldId="2147484144"/>
            <pc:sldLayoutMk cId="1424588174" sldId="2147484146"/>
          </pc:sldLayoutMkLst>
        </pc:sldLayoutChg>
        <pc:sldLayoutChg chg="add">
          <pc:chgData name="Leake, Carl D (US 347J)" userId="S::carl.leake@jpl.nasa.gov::514d19ed-ac25-4851-8813-e892f9be6a8e" providerId="AD" clId="Web-{2C16A1AC-0D93-5B43-7571-0C9DD574FEFC}" dt="2023-07-18T18:50:14.499" v="213"/>
          <pc:sldLayoutMkLst>
            <pc:docMk/>
            <pc:sldMasterMk cId="158725003" sldId="2147484144"/>
            <pc:sldLayoutMk cId="2583488430" sldId="2147484152"/>
          </pc:sldLayoutMkLst>
        </pc:sldLayoutChg>
        <pc:sldLayoutChg chg="add">
          <pc:chgData name="Leake, Carl D (US 347J)" userId="S::carl.leake@jpl.nasa.gov::514d19ed-ac25-4851-8813-e892f9be6a8e" providerId="AD" clId="Web-{2C16A1AC-0D93-5B43-7571-0C9DD574FEFC}" dt="2023-07-18T18:44:02.226" v="96"/>
          <pc:sldLayoutMkLst>
            <pc:docMk/>
            <pc:sldMasterMk cId="158725003" sldId="2147484144"/>
            <pc:sldLayoutMk cId="3871850720" sldId="2147484159"/>
          </pc:sldLayoutMkLst>
        </pc:sldLayoutChg>
        <pc:sldLayoutChg chg="replId">
          <pc:chgData name="Leake, Carl D (US 347J)" userId="S::carl.leake@jpl.nasa.gov::514d19ed-ac25-4851-8813-e892f9be6a8e" providerId="AD" clId="Web-{2C16A1AC-0D93-5B43-7571-0C9DD574FEFC}" dt="2023-07-18T18:45:37.899" v="105"/>
          <pc:sldLayoutMkLst>
            <pc:docMk/>
            <pc:sldMasterMk cId="158725003" sldId="2147484144"/>
            <pc:sldLayoutMk cId="1992394317" sldId="2147484160"/>
          </pc:sldLayoutMkLst>
        </pc:sldLayoutChg>
      </pc:sldMasterChg>
    </pc:docChg>
  </pc:docChgLst>
  <pc:docChgLst>
    <pc:chgData name="Leake, Carl D (US 347J)" userId="S::carl.leake@jpl.nasa.gov::514d19ed-ac25-4851-8813-e892f9be6a8e" providerId="AD" clId="Web-{EF9377B8-EABD-1C75-471D-F2B6661F6D8C}"/>
    <pc:docChg chg="modSld">
      <pc:chgData name="Leake, Carl D (US 347J)" userId="S::carl.leake@jpl.nasa.gov::514d19ed-ac25-4851-8813-e892f9be6a8e" providerId="AD" clId="Web-{EF9377B8-EABD-1C75-471D-F2B6661F6D8C}" dt="2023-06-13T18:25:10.975" v="14" actId="14100"/>
      <pc:docMkLst>
        <pc:docMk/>
      </pc:docMkLst>
    </pc:docChg>
  </pc:docChgLst>
  <pc:docChgLst>
    <pc:chgData name="Leake, Carl D (US 347J)" userId="S::carl.leake@jpl.nasa.gov::514d19ed-ac25-4851-8813-e892f9be6a8e" providerId="AD" clId="Web-{BD5633B1-2119-D629-737A-E1C407EB0030}"/>
    <pc:docChg chg="delSld modSld">
      <pc:chgData name="Leake, Carl D (US 347J)" userId="S::carl.leake@jpl.nasa.gov::514d19ed-ac25-4851-8813-e892f9be6a8e" providerId="AD" clId="Web-{BD5633B1-2119-D629-737A-E1C407EB0030}" dt="2023-06-20T20:15:22.845" v="48"/>
      <pc:docMkLst>
        <pc:docMk/>
      </pc:docMkLst>
      <pc:sldChg chg="modSp">
        <pc:chgData name="Leake, Carl D (US 347J)" userId="S::carl.leake@jpl.nasa.gov::514d19ed-ac25-4851-8813-e892f9be6a8e" providerId="AD" clId="Web-{BD5633B1-2119-D629-737A-E1C407EB0030}" dt="2023-06-20T20:14:22.236" v="30" actId="20577"/>
        <pc:sldMkLst>
          <pc:docMk/>
          <pc:sldMk cId="0" sldId="257"/>
        </pc:sldMkLst>
        <pc:spChg chg="mod">
          <ac:chgData name="Leake, Carl D (US 347J)" userId="S::carl.leake@jpl.nasa.gov::514d19ed-ac25-4851-8813-e892f9be6a8e" providerId="AD" clId="Web-{BD5633B1-2119-D629-737A-E1C407EB0030}" dt="2023-06-20T20:14:22.236" v="30" actId="20577"/>
          <ac:spMkLst>
            <pc:docMk/>
            <pc:sldMk cId="0" sldId="257"/>
            <ac:spMk id="104" creationId="{00000000-0000-0000-0000-000000000000}"/>
          </ac:spMkLst>
        </pc:spChg>
      </pc:sldChg>
      <pc:sldChg chg="modSp">
        <pc:chgData name="Leake, Carl D (US 347J)" userId="S::carl.leake@jpl.nasa.gov::514d19ed-ac25-4851-8813-e892f9be6a8e" providerId="AD" clId="Web-{BD5633B1-2119-D629-737A-E1C407EB0030}" dt="2023-06-20T20:15:15.580" v="33" actId="20577"/>
        <pc:sldMkLst>
          <pc:docMk/>
          <pc:sldMk cId="1078773150" sldId="258"/>
        </pc:sldMkLst>
        <pc:spChg chg="mod">
          <ac:chgData name="Leake, Carl D (US 347J)" userId="S::carl.leake@jpl.nasa.gov::514d19ed-ac25-4851-8813-e892f9be6a8e" providerId="AD" clId="Web-{BD5633B1-2119-D629-737A-E1C407EB0030}" dt="2023-06-20T20:15:15.580" v="33" actId="20577"/>
          <ac:spMkLst>
            <pc:docMk/>
            <pc:sldMk cId="1078773150" sldId="258"/>
            <ac:spMk id="4" creationId="{0E2D8AFC-D863-0AE7-1AF6-247EF0FB26AC}"/>
          </ac:spMkLst>
        </pc:spChg>
      </pc:sldChg>
    </pc:docChg>
  </pc:docChgLst>
  <pc:docChgLst>
    <pc:chgData name="Jain, Abhinandan (US 3471)" userId="S::jain@jpl.nasa.gov::47000a42-4a64-498b-92b5-14cfe7b66dad" providerId="AD" clId="Web-{A399E767-6E9A-987C-25F1-7BF1E2F996EF}"/>
    <pc:docChg chg="modSld">
      <pc:chgData name="Jain, Abhinandan (US 3471)" userId="S::jain@jpl.nasa.gov::47000a42-4a64-498b-92b5-14cfe7b66dad" providerId="AD" clId="Web-{A399E767-6E9A-987C-25F1-7BF1E2F996EF}" dt="2023-08-11T17:11:36.794" v="0" actId="20577"/>
      <pc:docMkLst>
        <pc:docMk/>
      </pc:docMkLst>
      <pc:sldChg chg="modSp">
        <pc:chgData name="Jain, Abhinandan (US 3471)" userId="S::jain@jpl.nasa.gov::47000a42-4a64-498b-92b5-14cfe7b66dad" providerId="AD" clId="Web-{A399E767-6E9A-987C-25F1-7BF1E2F996EF}" dt="2023-08-11T17:11:36.794" v="0" actId="20577"/>
        <pc:sldMkLst>
          <pc:docMk/>
          <pc:sldMk cId="2451169046" sldId="325"/>
        </pc:sldMkLst>
        <pc:spChg chg="mod">
          <ac:chgData name="Jain, Abhinandan (US 3471)" userId="S::jain@jpl.nasa.gov::47000a42-4a64-498b-92b5-14cfe7b66dad" providerId="AD" clId="Web-{A399E767-6E9A-987C-25F1-7BF1E2F996EF}" dt="2023-08-11T17:11:36.794" v="0" actId="20577"/>
          <ac:spMkLst>
            <pc:docMk/>
            <pc:sldMk cId="2451169046" sldId="325"/>
            <ac:spMk id="2" creationId="{2C5D8F78-DAEB-5F41-96F9-ECA9C1D3A9DC}"/>
          </ac:spMkLst>
        </pc:spChg>
      </pc:sldChg>
    </pc:docChg>
  </pc:docChgLst>
  <pc:docChgLst>
    <pc:chgData name="Abhinandan Jain" userId="47000a42-4a64-498b-92b5-14cfe7b66dad" providerId="ADAL" clId="{E0AC3323-4BED-4F7A-8AAA-786046AB45D9}"/>
    <pc:docChg chg="custSel addSld delSld modSld">
      <pc:chgData name="Abhinandan Jain" userId="47000a42-4a64-498b-92b5-14cfe7b66dad" providerId="ADAL" clId="{E0AC3323-4BED-4F7A-8AAA-786046AB45D9}" dt="2023-07-23T16:59:27.915" v="1651" actId="20577"/>
      <pc:docMkLst>
        <pc:docMk/>
      </pc:docMkLst>
      <pc:sldChg chg="modSp">
        <pc:chgData name="Abhinandan Jain" userId="47000a42-4a64-498b-92b5-14cfe7b66dad" providerId="ADAL" clId="{E0AC3323-4BED-4F7A-8AAA-786046AB45D9}" dt="2023-07-23T16:56:14.802" v="1447" actId="1076"/>
        <pc:sldMkLst>
          <pc:docMk/>
          <pc:sldMk cId="1078773150" sldId="258"/>
        </pc:sldMkLst>
        <pc:spChg chg="mod">
          <ac:chgData name="Abhinandan Jain" userId="47000a42-4a64-498b-92b5-14cfe7b66dad" providerId="ADAL" clId="{E0AC3323-4BED-4F7A-8AAA-786046AB45D9}" dt="2023-07-23T16:56:14.802" v="1447" actId="1076"/>
          <ac:spMkLst>
            <pc:docMk/>
            <pc:sldMk cId="1078773150" sldId="258"/>
            <ac:spMk id="2" creationId="{2C5D8F78-DAEB-5F41-96F9-ECA9C1D3A9DC}"/>
          </ac:spMkLst>
        </pc:spChg>
        <pc:spChg chg="mod">
          <ac:chgData name="Abhinandan Jain" userId="47000a42-4a64-498b-92b5-14cfe7b66dad" providerId="ADAL" clId="{E0AC3323-4BED-4F7A-8AAA-786046AB45D9}" dt="2023-07-23T16:55:35.954" v="1422" actId="1076"/>
          <ac:spMkLst>
            <pc:docMk/>
            <pc:sldMk cId="1078773150" sldId="258"/>
            <ac:spMk id="4" creationId="{0E2D8AFC-D863-0AE7-1AF6-247EF0FB26AC}"/>
          </ac:spMkLst>
        </pc:spChg>
      </pc:sldChg>
      <pc:sldChg chg="modSp add">
        <pc:chgData name="Abhinandan Jain" userId="47000a42-4a64-498b-92b5-14cfe7b66dad" providerId="ADAL" clId="{E0AC3323-4BED-4F7A-8AAA-786046AB45D9}" dt="2023-07-23T16:59:27.915" v="1651" actId="20577"/>
        <pc:sldMkLst>
          <pc:docMk/>
          <pc:sldMk cId="2995446534" sldId="326"/>
        </pc:sldMkLst>
        <pc:spChg chg="mod">
          <ac:chgData name="Abhinandan Jain" userId="47000a42-4a64-498b-92b5-14cfe7b66dad" providerId="ADAL" clId="{E0AC3323-4BED-4F7A-8AAA-786046AB45D9}" dt="2023-07-23T16:58:02.541" v="1550" actId="20577"/>
          <ac:spMkLst>
            <pc:docMk/>
            <pc:sldMk cId="2995446534" sldId="326"/>
            <ac:spMk id="2" creationId="{2C5D8F78-DAEB-5F41-96F9-ECA9C1D3A9DC}"/>
          </ac:spMkLst>
        </pc:spChg>
        <pc:spChg chg="mod">
          <ac:chgData name="Abhinandan Jain" userId="47000a42-4a64-498b-92b5-14cfe7b66dad" providerId="ADAL" clId="{E0AC3323-4BED-4F7A-8AAA-786046AB45D9}" dt="2023-07-23T16:59:27.915" v="1651" actId="20577"/>
          <ac:spMkLst>
            <pc:docMk/>
            <pc:sldMk cId="2995446534" sldId="326"/>
            <ac:spMk id="4" creationId="{0E2D8AFC-D863-0AE7-1AF6-247EF0FB26A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g1623de3629f_1_5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1" name="Google Shape;101;g1623de3629f_1_57: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02" name="Google Shape;102;g1623de3629f_1_57: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400"/>
              <a:buFont typeface="Arial"/>
              <a:buNone/>
            </a:pPr>
            <a:fld id="{00000000-1234-1234-1234-123412341234}" type="slidenum">
              <a:rPr lang="en-US"/>
              <a:t>1</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g1623de3629f_1_8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3" name="Google Shape;123;g1623de3629f_1_81: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24" name="Google Shape;124;g1623de3629f_1_81: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400"/>
              <a:buFont typeface="Arial"/>
              <a:buNone/>
            </a:pPr>
            <a:fld id="{00000000-1234-1234-1234-123412341234}" type="slidenum">
              <a:rPr lang="en-US"/>
              <a:t>11</a:t>
            </a:fld>
            <a:endParaRPr/>
          </a:p>
        </p:txBody>
      </p:sp>
    </p:spTree>
    <p:extLst>
      <p:ext uri="{BB962C8B-B14F-4D97-AF65-F5344CB8AC3E}">
        <p14:creationId xmlns:p14="http://schemas.microsoft.com/office/powerpoint/2010/main" val="313703373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hyperlink" Target="https://dartslab.jpl.nasa.gov/" TargetMode="External"/><Relationship Id="rId4"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hyperlink" Target="https://dartslab.jpl.nasa.gov/" TargetMode="External"/><Relationship Id="rId4"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Alternate Title Slide" type="tx">
  <p:cSld name="Title Slide">
    <p:spTree>
      <p:nvGrpSpPr>
        <p:cNvPr id="1" name="Shape 26"/>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729542" y="5305166"/>
            <a:ext cx="3858016" cy="1071671"/>
          </a:xfrm>
          <a:prstGeom prst="rect">
            <a:avLst/>
          </a:prstGeom>
        </p:spPr>
      </p:pic>
      <p:pic>
        <p:nvPicPr>
          <p:cNvPr id="29" name="Google Shape;29;p11" descr="full_jpg14.jpg"/>
          <p:cNvPicPr preferRelativeResize="0"/>
          <p:nvPr/>
        </p:nvPicPr>
        <p:blipFill rotWithShape="1">
          <a:blip r:embed="rId3">
            <a:alphaModFix/>
          </a:blip>
          <a:srcRect l="36943" r="5653"/>
          <a:stretch/>
        </p:blipFill>
        <p:spPr>
          <a:xfrm>
            <a:off x="0" y="0"/>
            <a:ext cx="7097876" cy="6857999"/>
          </a:xfrm>
          <a:prstGeom prst="rect">
            <a:avLst/>
          </a:prstGeom>
          <a:noFill/>
          <a:ln>
            <a:noFill/>
          </a:ln>
        </p:spPr>
      </p:pic>
      <p:pic>
        <p:nvPicPr>
          <p:cNvPr id="30" name="Google Shape;30;p11"/>
          <p:cNvPicPr preferRelativeResize="0"/>
          <p:nvPr/>
        </p:nvPicPr>
        <p:blipFill rotWithShape="1">
          <a:blip r:embed="rId4">
            <a:alphaModFix/>
          </a:blip>
          <a:srcRect/>
          <a:stretch/>
        </p:blipFill>
        <p:spPr>
          <a:xfrm>
            <a:off x="7655696" y="563928"/>
            <a:ext cx="1867474" cy="1803101"/>
          </a:xfrm>
          <a:prstGeom prst="rect">
            <a:avLst/>
          </a:prstGeom>
          <a:noFill/>
          <a:ln>
            <a:noFill/>
          </a:ln>
        </p:spPr>
      </p:pic>
      <p:sp>
        <p:nvSpPr>
          <p:cNvPr id="31" name="Google Shape;31;p11"/>
          <p:cNvSpPr txBox="1">
            <a:spLocks noGrp="1"/>
          </p:cNvSpPr>
          <p:nvPr>
            <p:ph type="title"/>
          </p:nvPr>
        </p:nvSpPr>
        <p:spPr>
          <a:xfrm>
            <a:off x="7595300" y="2482024"/>
            <a:ext cx="4126500" cy="2307299"/>
          </a:xfrm>
          <a:prstGeom prst="rect">
            <a:avLst/>
          </a:prstGeom>
          <a:noFill/>
          <a:ln>
            <a:noFill/>
          </a:ln>
        </p:spPr>
        <p:txBody>
          <a:bodyPr spcFirstLastPara="1" wrap="square" lIns="91425" tIns="45700" rIns="91425" bIns="45700" anchor="ctr" anchorCtr="0">
            <a:normAutofit/>
          </a:bodyPr>
          <a:lstStyle>
            <a:lvl1pPr marR="0" lvl="0" algn="ctr">
              <a:lnSpc>
                <a:spcPct val="90000"/>
              </a:lnSpc>
              <a:spcBef>
                <a:spcPts val="0"/>
              </a:spcBef>
              <a:spcAft>
                <a:spcPts val="0"/>
              </a:spcAft>
              <a:buClr>
                <a:schemeClr val="dk1"/>
              </a:buClr>
              <a:buSzPts val="2200"/>
              <a:buNone/>
              <a:defRPr sz="2200" b="1" i="0" u="none" strike="noStrike" cap="none">
                <a:solidFill>
                  <a:schemeClr val="dk1"/>
                </a:solidFill>
              </a:defRPr>
            </a:lvl1pPr>
            <a:lvl2pPr lvl="1" algn="ctr">
              <a:lnSpc>
                <a:spcPct val="100000"/>
              </a:lnSpc>
              <a:spcBef>
                <a:spcPts val="0"/>
              </a:spcBef>
              <a:spcAft>
                <a:spcPts val="0"/>
              </a:spcAft>
              <a:buSzPts val="700"/>
              <a:buNone/>
              <a:defRPr sz="1100"/>
            </a:lvl2pPr>
            <a:lvl3pPr lvl="2" algn="ctr">
              <a:lnSpc>
                <a:spcPct val="100000"/>
              </a:lnSpc>
              <a:spcBef>
                <a:spcPts val="0"/>
              </a:spcBef>
              <a:spcAft>
                <a:spcPts val="0"/>
              </a:spcAft>
              <a:buSzPts val="700"/>
              <a:buNone/>
              <a:defRPr sz="1100"/>
            </a:lvl3pPr>
            <a:lvl4pPr lvl="3" algn="ctr">
              <a:lnSpc>
                <a:spcPct val="100000"/>
              </a:lnSpc>
              <a:spcBef>
                <a:spcPts val="0"/>
              </a:spcBef>
              <a:spcAft>
                <a:spcPts val="0"/>
              </a:spcAft>
              <a:buSzPts val="700"/>
              <a:buNone/>
              <a:defRPr sz="1100"/>
            </a:lvl4pPr>
            <a:lvl5pPr lvl="4" algn="ctr">
              <a:lnSpc>
                <a:spcPct val="100000"/>
              </a:lnSpc>
              <a:spcBef>
                <a:spcPts val="0"/>
              </a:spcBef>
              <a:spcAft>
                <a:spcPts val="0"/>
              </a:spcAft>
              <a:buSzPts val="700"/>
              <a:buNone/>
              <a:defRPr sz="1100"/>
            </a:lvl5pPr>
            <a:lvl6pPr lvl="5" algn="ctr">
              <a:lnSpc>
                <a:spcPct val="100000"/>
              </a:lnSpc>
              <a:spcBef>
                <a:spcPts val="0"/>
              </a:spcBef>
              <a:spcAft>
                <a:spcPts val="0"/>
              </a:spcAft>
              <a:buSzPts val="700"/>
              <a:buNone/>
              <a:defRPr sz="1100"/>
            </a:lvl6pPr>
            <a:lvl7pPr lvl="6" algn="ctr">
              <a:lnSpc>
                <a:spcPct val="100000"/>
              </a:lnSpc>
              <a:spcBef>
                <a:spcPts val="0"/>
              </a:spcBef>
              <a:spcAft>
                <a:spcPts val="0"/>
              </a:spcAft>
              <a:buSzPts val="700"/>
              <a:buNone/>
              <a:defRPr sz="1100"/>
            </a:lvl7pPr>
            <a:lvl8pPr lvl="7" algn="ctr">
              <a:lnSpc>
                <a:spcPct val="100000"/>
              </a:lnSpc>
              <a:spcBef>
                <a:spcPts val="0"/>
              </a:spcBef>
              <a:spcAft>
                <a:spcPts val="0"/>
              </a:spcAft>
              <a:buSzPts val="700"/>
              <a:buNone/>
              <a:defRPr sz="1100"/>
            </a:lvl8pPr>
            <a:lvl9pPr lvl="8" algn="ctr">
              <a:lnSpc>
                <a:spcPct val="100000"/>
              </a:lnSpc>
              <a:spcBef>
                <a:spcPts val="0"/>
              </a:spcBef>
              <a:spcAft>
                <a:spcPts val="0"/>
              </a:spcAft>
              <a:buSzPts val="700"/>
              <a:buNone/>
              <a:defRPr sz="1100"/>
            </a:lvl9pPr>
          </a:lstStyle>
          <a:p>
            <a:endParaRPr/>
          </a:p>
        </p:txBody>
      </p:sp>
      <p:sp>
        <p:nvSpPr>
          <p:cNvPr id="33" name="Google Shape;33;p11"/>
          <p:cNvSpPr txBox="1"/>
          <p:nvPr/>
        </p:nvSpPr>
        <p:spPr>
          <a:xfrm>
            <a:off x="9658550" y="526771"/>
            <a:ext cx="2150400" cy="1877407"/>
          </a:xfrm>
          <a:prstGeom prst="rect">
            <a:avLst/>
          </a:prstGeom>
          <a:noFill/>
          <a:ln>
            <a:noFill/>
          </a:ln>
        </p:spPr>
        <p:txBody>
          <a:bodyPr spcFirstLastPara="1" wrap="square" lIns="91425" tIns="91425" rIns="91425" bIns="91425" anchor="ctr" anchorCtr="0">
            <a:spAutoFit/>
          </a:bodyPr>
          <a:lstStyle/>
          <a:p>
            <a:pPr marL="0" marR="0" lvl="0" indent="0" algn="l" rtl="0">
              <a:lnSpc>
                <a:spcPct val="100000"/>
              </a:lnSpc>
              <a:spcBef>
                <a:spcPts val="0"/>
              </a:spcBef>
              <a:spcAft>
                <a:spcPts val="0"/>
              </a:spcAft>
              <a:buClr>
                <a:srgbClr val="000000"/>
              </a:buClr>
              <a:buSzPts val="2200"/>
              <a:buFont typeface="Arial"/>
              <a:buNone/>
            </a:pPr>
            <a:r>
              <a:rPr lang="en-US" sz="2200" b="1" i="0" u="none" strike="noStrike" cap="none">
                <a:solidFill>
                  <a:srgbClr val="000000"/>
                </a:solidFill>
                <a:latin typeface="Arial"/>
                <a:ea typeface="Arial"/>
                <a:cs typeface="Arial"/>
                <a:sym typeface="Arial"/>
              </a:rPr>
              <a:t>Dynamics and Real</a:t>
            </a:r>
            <a:r>
              <a:rPr lang="en-US" sz="2200" b="1"/>
              <a:t>-</a:t>
            </a:r>
            <a:r>
              <a:rPr lang="en-US" sz="2200" b="1" i="0" u="none" strike="noStrike" cap="none">
                <a:solidFill>
                  <a:srgbClr val="000000"/>
                </a:solidFill>
                <a:latin typeface="Arial"/>
                <a:ea typeface="Arial"/>
                <a:cs typeface="Arial"/>
                <a:sym typeface="Arial"/>
              </a:rPr>
              <a:t>Time Simulation</a:t>
            </a:r>
            <a:endParaRPr sz="2200" b="1"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200"/>
              <a:buFont typeface="Arial"/>
              <a:buNone/>
            </a:pPr>
            <a:r>
              <a:rPr lang="en-US" sz="2200" b="1"/>
              <a:t>(DARTS)</a:t>
            </a:r>
            <a:endParaRPr sz="2200" b="1"/>
          </a:p>
          <a:p>
            <a:pPr marL="0" marR="0" lvl="0" indent="0" algn="l" rtl="0">
              <a:lnSpc>
                <a:spcPct val="100000"/>
              </a:lnSpc>
              <a:spcBef>
                <a:spcPts val="0"/>
              </a:spcBef>
              <a:spcAft>
                <a:spcPts val="0"/>
              </a:spcAft>
              <a:buClr>
                <a:srgbClr val="000000"/>
              </a:buClr>
              <a:buSzPts val="2200"/>
              <a:buFont typeface="Arial"/>
              <a:buNone/>
            </a:pPr>
            <a:r>
              <a:rPr lang="en-US" sz="2200" b="1"/>
              <a:t>Laboratory</a:t>
            </a:r>
            <a:endParaRPr sz="2200" b="1"/>
          </a:p>
        </p:txBody>
      </p:sp>
      <p:sp>
        <p:nvSpPr>
          <p:cNvPr id="34" name="Google Shape;34;p11"/>
          <p:cNvSpPr txBox="1"/>
          <p:nvPr/>
        </p:nvSpPr>
        <p:spPr>
          <a:xfrm>
            <a:off x="8232322" y="5128657"/>
            <a:ext cx="3000000" cy="400079"/>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US" u="sng">
                <a:solidFill>
                  <a:schemeClr val="dk1"/>
                </a:solidFill>
                <a:hlinkClick r:id="rId5">
                  <a:extLst>
                    <a:ext uri="{A12FA001-AC4F-418D-AE19-62706E023703}">
                      <ahyp:hlinkClr xmlns:ahyp="http://schemas.microsoft.com/office/drawing/2018/hyperlinkcolor" val="tx"/>
                    </a:ext>
                  </a:extLst>
                </a:hlinkClick>
              </a:rPr>
              <a:t>https://dartslab.jpl.nasa.gov/</a:t>
            </a:r>
            <a:endParaRPr>
              <a:solidFill>
                <a:schemeClr val="dk1"/>
              </a:solidFill>
            </a:endParaRPr>
          </a:p>
        </p:txBody>
      </p:sp>
      <p:sp>
        <p:nvSpPr>
          <p:cNvPr id="9" name="Google Shape;34;p11">
            <a:extLst>
              <a:ext uri="{FF2B5EF4-FFF2-40B4-BE49-F238E27FC236}">
                <a16:creationId xmlns:a16="http://schemas.microsoft.com/office/drawing/2014/main" id="{80E1E5F2-3865-49CD-8DBA-CEED1FC0F365}"/>
              </a:ext>
            </a:extLst>
          </p:cNvPr>
          <p:cNvSpPr txBox="1"/>
          <p:nvPr userDrawn="1"/>
        </p:nvSpPr>
        <p:spPr>
          <a:xfrm>
            <a:off x="8158550" y="4831816"/>
            <a:ext cx="3000000" cy="430857"/>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US" sz="1600">
                <a:solidFill>
                  <a:schemeClr val="dk1"/>
                </a:solidFill>
              </a:rPr>
              <a:t>August 2023</a:t>
            </a:r>
            <a:endParaRPr sz="1600">
              <a:solidFill>
                <a:schemeClr val="dk1"/>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wo Content" preserve="1" userDrawn="1">
  <p:cSld name="1_Two Content">
    <p:spTree>
      <p:nvGrpSpPr>
        <p:cNvPr id="1" name="Shape 68"/>
        <p:cNvGrpSpPr/>
        <p:nvPr/>
      </p:nvGrpSpPr>
      <p:grpSpPr>
        <a:xfrm>
          <a:off x="0" y="0"/>
          <a:ext cx="0" cy="0"/>
          <a:chOff x="0" y="0"/>
          <a:chExt cx="0" cy="0"/>
        </a:xfrm>
      </p:grpSpPr>
      <p:sp>
        <p:nvSpPr>
          <p:cNvPr id="69" name="Google Shape;69;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19"/>
          <p:cNvSpPr txBox="1">
            <a:spLocks noGrp="1"/>
          </p:cNvSpPr>
          <p:nvPr>
            <p:ph type="sldNum" idx="12"/>
          </p:nvPr>
        </p:nvSpPr>
        <p:spPr>
          <a:xfrm>
            <a:off x="499250" y="6356350"/>
            <a:ext cx="2743200" cy="365100"/>
          </a:xfrm>
          <a:prstGeom prst="rect">
            <a:avLst/>
          </a:prstGeom>
          <a:noFill/>
          <a:ln>
            <a:noFill/>
          </a:ln>
        </p:spPr>
        <p:txBody>
          <a:bodyPr spcFirstLastPara="1" wrap="square" lIns="91425" tIns="45700" rIns="91425" bIns="45700" anchor="ctr" anchorCtr="0">
            <a:noAutofit/>
          </a:bodyPr>
          <a:lstStyle>
            <a:lvl1pPr marL="0" marR="0" lvl="0"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1pPr>
            <a:lvl2pPr marL="0" marR="0" lvl="1"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2pPr>
            <a:lvl3pPr marL="0" marR="0" lvl="2"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3pPr>
            <a:lvl4pPr marL="0" marR="0" lvl="3"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4pPr>
            <a:lvl5pPr marL="0" marR="0" lvl="4"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5pPr>
            <a:lvl6pPr marL="0" marR="0" lvl="5"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6pPr>
            <a:lvl7pPr marL="0" marR="0" lvl="6"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7pPr>
            <a:lvl8pPr marL="0" marR="0" lvl="7"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8pPr>
            <a:lvl9pPr marL="0" marR="0" lvl="8"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cxnSp>
        <p:nvCxnSpPr>
          <p:cNvPr id="71" name="Google Shape;71;p19"/>
          <p:cNvCxnSpPr/>
          <p:nvPr/>
        </p:nvCxnSpPr>
        <p:spPr>
          <a:xfrm>
            <a:off x="621325" y="1117438"/>
            <a:ext cx="894300" cy="5700"/>
          </a:xfrm>
          <a:prstGeom prst="straightConnector1">
            <a:avLst/>
          </a:prstGeom>
          <a:noFill/>
          <a:ln w="19050" cap="flat" cmpd="sng">
            <a:solidFill>
              <a:srgbClr val="213265"/>
            </a:solidFill>
            <a:prstDash val="solid"/>
            <a:round/>
            <a:headEnd type="none" w="sm" len="sm"/>
            <a:tailEnd type="none" w="sm" len="sm"/>
          </a:ln>
        </p:spPr>
      </p:cxnSp>
      <p:sp>
        <p:nvSpPr>
          <p:cNvPr id="72" name="Google Shape;72;p19"/>
          <p:cNvSpPr txBox="1">
            <a:spLocks noGrp="1"/>
          </p:cNvSpPr>
          <p:nvPr>
            <p:ph type="title"/>
          </p:nvPr>
        </p:nvSpPr>
        <p:spPr>
          <a:xfrm>
            <a:off x="499250" y="419950"/>
            <a:ext cx="10164000" cy="697500"/>
          </a:xfrm>
          <a:prstGeom prst="rect">
            <a:avLst/>
          </a:prstGeom>
          <a:noFill/>
          <a:ln>
            <a:noFill/>
          </a:ln>
        </p:spPr>
        <p:txBody>
          <a:bodyPr spcFirstLastPara="1" wrap="square" lIns="91425" tIns="45700" rIns="91425" bIns="45700" anchor="ctr" anchorCtr="0">
            <a:normAutofit/>
          </a:bodyPr>
          <a:lstStyle>
            <a:lvl1pPr marR="0" lvl="0" algn="l">
              <a:lnSpc>
                <a:spcPct val="90000"/>
              </a:lnSpc>
              <a:spcBef>
                <a:spcPts val="0"/>
              </a:spcBef>
              <a:spcAft>
                <a:spcPts val="0"/>
              </a:spcAft>
              <a:buClr>
                <a:srgbClr val="213265"/>
              </a:buClr>
              <a:buSzPts val="3400"/>
              <a:buNone/>
              <a:defRPr sz="3400" b="1" i="0" u="none" strike="noStrike" cap="none">
                <a:solidFill>
                  <a:srgbClr val="213265"/>
                </a:solidFill>
              </a:defRPr>
            </a:lvl1pPr>
            <a:lvl2pPr lvl="1" algn="l">
              <a:lnSpc>
                <a:spcPct val="100000"/>
              </a:lnSpc>
              <a:spcBef>
                <a:spcPts val="0"/>
              </a:spcBef>
              <a:spcAft>
                <a:spcPts val="0"/>
              </a:spcAft>
              <a:buClr>
                <a:schemeClr val="lt1"/>
              </a:buClr>
              <a:buSzPts val="1400"/>
              <a:buNone/>
              <a:defRPr sz="1800">
                <a:solidFill>
                  <a:schemeClr val="lt1"/>
                </a:solidFill>
              </a:defRPr>
            </a:lvl2pPr>
            <a:lvl3pPr lvl="2" algn="l">
              <a:lnSpc>
                <a:spcPct val="100000"/>
              </a:lnSpc>
              <a:spcBef>
                <a:spcPts val="0"/>
              </a:spcBef>
              <a:spcAft>
                <a:spcPts val="0"/>
              </a:spcAft>
              <a:buClr>
                <a:schemeClr val="lt1"/>
              </a:buClr>
              <a:buSzPts val="1400"/>
              <a:buNone/>
              <a:defRPr sz="1800">
                <a:solidFill>
                  <a:schemeClr val="lt1"/>
                </a:solidFill>
              </a:defRPr>
            </a:lvl3pPr>
            <a:lvl4pPr lvl="3" algn="l">
              <a:lnSpc>
                <a:spcPct val="100000"/>
              </a:lnSpc>
              <a:spcBef>
                <a:spcPts val="0"/>
              </a:spcBef>
              <a:spcAft>
                <a:spcPts val="0"/>
              </a:spcAft>
              <a:buClr>
                <a:schemeClr val="lt1"/>
              </a:buClr>
              <a:buSzPts val="1400"/>
              <a:buNone/>
              <a:defRPr sz="1800">
                <a:solidFill>
                  <a:schemeClr val="lt1"/>
                </a:solidFill>
              </a:defRPr>
            </a:lvl4pPr>
            <a:lvl5pPr lvl="4" algn="l">
              <a:lnSpc>
                <a:spcPct val="100000"/>
              </a:lnSpc>
              <a:spcBef>
                <a:spcPts val="0"/>
              </a:spcBef>
              <a:spcAft>
                <a:spcPts val="0"/>
              </a:spcAft>
              <a:buClr>
                <a:schemeClr val="lt1"/>
              </a:buClr>
              <a:buSzPts val="1400"/>
              <a:buNone/>
              <a:defRPr sz="1800">
                <a:solidFill>
                  <a:schemeClr val="lt1"/>
                </a:solidFill>
              </a:defRPr>
            </a:lvl5pPr>
            <a:lvl6pPr lvl="5" algn="l">
              <a:lnSpc>
                <a:spcPct val="100000"/>
              </a:lnSpc>
              <a:spcBef>
                <a:spcPts val="0"/>
              </a:spcBef>
              <a:spcAft>
                <a:spcPts val="0"/>
              </a:spcAft>
              <a:buClr>
                <a:schemeClr val="lt1"/>
              </a:buClr>
              <a:buSzPts val="1400"/>
              <a:buNone/>
              <a:defRPr sz="1800">
                <a:solidFill>
                  <a:schemeClr val="lt1"/>
                </a:solidFill>
              </a:defRPr>
            </a:lvl6pPr>
            <a:lvl7pPr lvl="6" algn="l">
              <a:lnSpc>
                <a:spcPct val="100000"/>
              </a:lnSpc>
              <a:spcBef>
                <a:spcPts val="0"/>
              </a:spcBef>
              <a:spcAft>
                <a:spcPts val="0"/>
              </a:spcAft>
              <a:buClr>
                <a:schemeClr val="lt1"/>
              </a:buClr>
              <a:buSzPts val="1400"/>
              <a:buNone/>
              <a:defRPr sz="1800">
                <a:solidFill>
                  <a:schemeClr val="lt1"/>
                </a:solidFill>
              </a:defRPr>
            </a:lvl7pPr>
            <a:lvl8pPr lvl="7" algn="l">
              <a:lnSpc>
                <a:spcPct val="100000"/>
              </a:lnSpc>
              <a:spcBef>
                <a:spcPts val="0"/>
              </a:spcBef>
              <a:spcAft>
                <a:spcPts val="0"/>
              </a:spcAft>
              <a:buClr>
                <a:schemeClr val="lt1"/>
              </a:buClr>
              <a:buSzPts val="1400"/>
              <a:buNone/>
              <a:defRPr sz="1800">
                <a:solidFill>
                  <a:schemeClr val="lt1"/>
                </a:solidFill>
              </a:defRPr>
            </a:lvl8pPr>
            <a:lvl9pPr lvl="8" algn="l">
              <a:lnSpc>
                <a:spcPct val="100000"/>
              </a:lnSpc>
              <a:spcBef>
                <a:spcPts val="0"/>
              </a:spcBef>
              <a:spcAft>
                <a:spcPts val="0"/>
              </a:spcAft>
              <a:buClr>
                <a:schemeClr val="lt1"/>
              </a:buClr>
              <a:buSzPts val="1400"/>
              <a:buNone/>
              <a:defRPr sz="1800">
                <a:solidFill>
                  <a:schemeClr val="lt1"/>
                </a:solidFill>
              </a:defRPr>
            </a:lvl9pPr>
          </a:lstStyle>
          <a:p>
            <a:endParaRPr/>
          </a:p>
        </p:txBody>
      </p:sp>
    </p:spTree>
    <p:extLst>
      <p:ext uri="{BB962C8B-B14F-4D97-AF65-F5344CB8AC3E}">
        <p14:creationId xmlns:p14="http://schemas.microsoft.com/office/powerpoint/2010/main" val="12621832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88"/>
        <p:cNvGrpSpPr/>
        <p:nvPr/>
      </p:nvGrpSpPr>
      <p:grpSpPr>
        <a:xfrm>
          <a:off x="0" y="0"/>
          <a:ext cx="0" cy="0"/>
          <a:chOff x="0" y="0"/>
          <a:chExt cx="0" cy="0"/>
        </a:xfrm>
      </p:grpSpPr>
      <p:sp>
        <p:nvSpPr>
          <p:cNvPr id="89" name="Google Shape;89;g162c8043c9d_0_107"/>
          <p:cNvSpPr txBox="1">
            <a:spLocks noGrp="1"/>
          </p:cNvSpPr>
          <p:nvPr>
            <p:ph type="ftr" idx="11"/>
          </p:nvPr>
        </p:nvSpPr>
        <p:spPr>
          <a:xfrm>
            <a:off x="4038600" y="6356350"/>
            <a:ext cx="4114800" cy="36510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0" name="Google Shape;90;g162c8043c9d_0_107"/>
          <p:cNvSpPr txBox="1">
            <a:spLocks noGrp="1"/>
          </p:cNvSpPr>
          <p:nvPr>
            <p:ph type="sldNum" idx="12"/>
          </p:nvPr>
        </p:nvSpPr>
        <p:spPr>
          <a:xfrm>
            <a:off x="499250" y="6356350"/>
            <a:ext cx="2743200" cy="365100"/>
          </a:xfrm>
          <a:prstGeom prst="rect">
            <a:avLst/>
          </a:prstGeom>
          <a:noFill/>
          <a:ln>
            <a:noFill/>
          </a:ln>
        </p:spPr>
        <p:txBody>
          <a:bodyPr spcFirstLastPara="1" wrap="square" lIns="91425" tIns="45700" rIns="91425" bIns="45700" anchor="ctr" anchorCtr="0">
            <a:noAutofit/>
          </a:bodyPr>
          <a:lstStyle>
            <a:lvl1pPr marL="0" marR="0" lvl="0"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1pPr>
            <a:lvl2pPr marL="0" marR="0" lvl="1"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2pPr>
            <a:lvl3pPr marL="0" marR="0" lvl="2"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3pPr>
            <a:lvl4pPr marL="0" marR="0" lvl="3"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4pPr>
            <a:lvl5pPr marL="0" marR="0" lvl="4"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5pPr>
            <a:lvl6pPr marL="0" marR="0" lvl="5"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6pPr>
            <a:lvl7pPr marL="0" marR="0" lvl="6"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7pPr>
            <a:lvl8pPr marL="0" marR="0" lvl="7"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8pPr>
            <a:lvl9pPr marL="0" marR="0" lvl="8"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7767895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matchingName="Alternate Title Slide" type="tx">
  <p:cSld name="Alternate Title Slide">
    <p:spTree>
      <p:nvGrpSpPr>
        <p:cNvPr id="1" name="Shape 26"/>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729542" y="5305166"/>
            <a:ext cx="3858016" cy="1071671"/>
          </a:xfrm>
          <a:prstGeom prst="rect">
            <a:avLst/>
          </a:prstGeom>
        </p:spPr>
      </p:pic>
      <p:pic>
        <p:nvPicPr>
          <p:cNvPr id="29" name="Google Shape;29;p11" descr="full_jpg14.jpg"/>
          <p:cNvPicPr preferRelativeResize="0"/>
          <p:nvPr/>
        </p:nvPicPr>
        <p:blipFill rotWithShape="1">
          <a:blip r:embed="rId3">
            <a:alphaModFix/>
          </a:blip>
          <a:srcRect l="36943" r="5653"/>
          <a:stretch/>
        </p:blipFill>
        <p:spPr>
          <a:xfrm>
            <a:off x="0" y="0"/>
            <a:ext cx="7097876" cy="6857999"/>
          </a:xfrm>
          <a:prstGeom prst="rect">
            <a:avLst/>
          </a:prstGeom>
          <a:noFill/>
          <a:ln>
            <a:noFill/>
          </a:ln>
        </p:spPr>
      </p:pic>
      <p:pic>
        <p:nvPicPr>
          <p:cNvPr id="30" name="Google Shape;30;p11"/>
          <p:cNvPicPr preferRelativeResize="0"/>
          <p:nvPr/>
        </p:nvPicPr>
        <p:blipFill rotWithShape="1">
          <a:blip r:embed="rId4">
            <a:alphaModFix/>
          </a:blip>
          <a:srcRect/>
          <a:stretch/>
        </p:blipFill>
        <p:spPr>
          <a:xfrm>
            <a:off x="7655696" y="563928"/>
            <a:ext cx="1867474" cy="1803101"/>
          </a:xfrm>
          <a:prstGeom prst="rect">
            <a:avLst/>
          </a:prstGeom>
          <a:noFill/>
          <a:ln>
            <a:noFill/>
          </a:ln>
        </p:spPr>
      </p:pic>
      <p:sp>
        <p:nvSpPr>
          <p:cNvPr id="31" name="Google Shape;31;p11"/>
          <p:cNvSpPr txBox="1">
            <a:spLocks noGrp="1"/>
          </p:cNvSpPr>
          <p:nvPr>
            <p:ph type="title"/>
          </p:nvPr>
        </p:nvSpPr>
        <p:spPr>
          <a:xfrm>
            <a:off x="7595300" y="2482024"/>
            <a:ext cx="4126500" cy="2307299"/>
          </a:xfrm>
          <a:prstGeom prst="rect">
            <a:avLst/>
          </a:prstGeom>
          <a:noFill/>
          <a:ln>
            <a:noFill/>
          </a:ln>
        </p:spPr>
        <p:txBody>
          <a:bodyPr spcFirstLastPara="1" wrap="square" lIns="91425" tIns="45700" rIns="91425" bIns="45700" anchor="ctr" anchorCtr="0">
            <a:normAutofit/>
          </a:bodyPr>
          <a:lstStyle>
            <a:lvl1pPr marR="0" lvl="0" algn="ctr">
              <a:lnSpc>
                <a:spcPct val="90000"/>
              </a:lnSpc>
              <a:spcBef>
                <a:spcPts val="0"/>
              </a:spcBef>
              <a:spcAft>
                <a:spcPts val="0"/>
              </a:spcAft>
              <a:buClr>
                <a:schemeClr val="dk1"/>
              </a:buClr>
              <a:buSzPts val="2200"/>
              <a:buNone/>
              <a:defRPr sz="2200" b="1" i="0" u="none" strike="noStrike" cap="none">
                <a:solidFill>
                  <a:schemeClr val="dk1"/>
                </a:solidFill>
              </a:defRPr>
            </a:lvl1pPr>
            <a:lvl2pPr lvl="1" algn="ctr">
              <a:lnSpc>
                <a:spcPct val="100000"/>
              </a:lnSpc>
              <a:spcBef>
                <a:spcPts val="0"/>
              </a:spcBef>
              <a:spcAft>
                <a:spcPts val="0"/>
              </a:spcAft>
              <a:buSzPts val="700"/>
              <a:buNone/>
              <a:defRPr sz="1100"/>
            </a:lvl2pPr>
            <a:lvl3pPr lvl="2" algn="ctr">
              <a:lnSpc>
                <a:spcPct val="100000"/>
              </a:lnSpc>
              <a:spcBef>
                <a:spcPts val="0"/>
              </a:spcBef>
              <a:spcAft>
                <a:spcPts val="0"/>
              </a:spcAft>
              <a:buSzPts val="700"/>
              <a:buNone/>
              <a:defRPr sz="1100"/>
            </a:lvl3pPr>
            <a:lvl4pPr lvl="3" algn="ctr">
              <a:lnSpc>
                <a:spcPct val="100000"/>
              </a:lnSpc>
              <a:spcBef>
                <a:spcPts val="0"/>
              </a:spcBef>
              <a:spcAft>
                <a:spcPts val="0"/>
              </a:spcAft>
              <a:buSzPts val="700"/>
              <a:buNone/>
              <a:defRPr sz="1100"/>
            </a:lvl4pPr>
            <a:lvl5pPr lvl="4" algn="ctr">
              <a:lnSpc>
                <a:spcPct val="100000"/>
              </a:lnSpc>
              <a:spcBef>
                <a:spcPts val="0"/>
              </a:spcBef>
              <a:spcAft>
                <a:spcPts val="0"/>
              </a:spcAft>
              <a:buSzPts val="700"/>
              <a:buNone/>
              <a:defRPr sz="1100"/>
            </a:lvl5pPr>
            <a:lvl6pPr lvl="5" algn="ctr">
              <a:lnSpc>
                <a:spcPct val="100000"/>
              </a:lnSpc>
              <a:spcBef>
                <a:spcPts val="0"/>
              </a:spcBef>
              <a:spcAft>
                <a:spcPts val="0"/>
              </a:spcAft>
              <a:buSzPts val="700"/>
              <a:buNone/>
              <a:defRPr sz="1100"/>
            </a:lvl6pPr>
            <a:lvl7pPr lvl="6" algn="ctr">
              <a:lnSpc>
                <a:spcPct val="100000"/>
              </a:lnSpc>
              <a:spcBef>
                <a:spcPts val="0"/>
              </a:spcBef>
              <a:spcAft>
                <a:spcPts val="0"/>
              </a:spcAft>
              <a:buSzPts val="700"/>
              <a:buNone/>
              <a:defRPr sz="1100"/>
            </a:lvl7pPr>
            <a:lvl8pPr lvl="7" algn="ctr">
              <a:lnSpc>
                <a:spcPct val="100000"/>
              </a:lnSpc>
              <a:spcBef>
                <a:spcPts val="0"/>
              </a:spcBef>
              <a:spcAft>
                <a:spcPts val="0"/>
              </a:spcAft>
              <a:buSzPts val="700"/>
              <a:buNone/>
              <a:defRPr sz="1100"/>
            </a:lvl8pPr>
            <a:lvl9pPr lvl="8" algn="ctr">
              <a:lnSpc>
                <a:spcPct val="100000"/>
              </a:lnSpc>
              <a:spcBef>
                <a:spcPts val="0"/>
              </a:spcBef>
              <a:spcAft>
                <a:spcPts val="0"/>
              </a:spcAft>
              <a:buSzPts val="700"/>
              <a:buNone/>
              <a:defRPr sz="1100"/>
            </a:lvl9pPr>
          </a:lstStyle>
          <a:p>
            <a:endParaRPr/>
          </a:p>
        </p:txBody>
      </p:sp>
      <p:sp>
        <p:nvSpPr>
          <p:cNvPr id="32" name="Google Shape;32;p11"/>
          <p:cNvSpPr txBox="1">
            <a:spLocks noGrp="1"/>
          </p:cNvSpPr>
          <p:nvPr>
            <p:ph type="sldNum" idx="12"/>
          </p:nvPr>
        </p:nvSpPr>
        <p:spPr>
          <a:xfrm>
            <a:off x="11543400" y="6400425"/>
            <a:ext cx="648600" cy="365100"/>
          </a:xfrm>
          <a:prstGeom prst="rect">
            <a:avLst/>
          </a:prstGeom>
          <a:noFill/>
          <a:ln>
            <a:noFill/>
          </a:ln>
        </p:spPr>
        <p:txBody>
          <a:bodyPr spcFirstLastPara="1" wrap="square" lIns="91425" tIns="45700" rIns="91425" bIns="45700" anchor="ctr" anchorCtr="0">
            <a:noAutofit/>
          </a:bodyPr>
          <a:lstStyle>
            <a:lvl1pPr marL="0" marR="0" lvl="0" indent="0" algn="l">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l">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l">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l">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l">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l">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l">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l">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l">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
        <p:nvSpPr>
          <p:cNvPr id="33" name="Google Shape;33;p11"/>
          <p:cNvSpPr txBox="1"/>
          <p:nvPr/>
        </p:nvSpPr>
        <p:spPr>
          <a:xfrm>
            <a:off x="9658550" y="526771"/>
            <a:ext cx="2150400" cy="1877407"/>
          </a:xfrm>
          <a:prstGeom prst="rect">
            <a:avLst/>
          </a:prstGeom>
          <a:noFill/>
          <a:ln>
            <a:noFill/>
          </a:ln>
        </p:spPr>
        <p:txBody>
          <a:bodyPr spcFirstLastPara="1" wrap="square" lIns="91425" tIns="91425" rIns="91425" bIns="91425" anchor="ctr" anchorCtr="0">
            <a:spAutoFit/>
          </a:bodyPr>
          <a:lstStyle/>
          <a:p>
            <a:pPr marL="0" marR="0" lvl="0" indent="0" algn="l" rtl="0">
              <a:lnSpc>
                <a:spcPct val="100000"/>
              </a:lnSpc>
              <a:spcBef>
                <a:spcPts val="0"/>
              </a:spcBef>
              <a:spcAft>
                <a:spcPts val="0"/>
              </a:spcAft>
              <a:buClr>
                <a:srgbClr val="000000"/>
              </a:buClr>
              <a:buSzPts val="2200"/>
              <a:buFont typeface="Arial"/>
              <a:buNone/>
            </a:pPr>
            <a:r>
              <a:rPr lang="en-US" sz="2200" b="1" i="0" u="none" strike="noStrike" cap="none">
                <a:solidFill>
                  <a:srgbClr val="000000"/>
                </a:solidFill>
                <a:latin typeface="Arial"/>
                <a:ea typeface="Arial"/>
                <a:cs typeface="Arial"/>
                <a:sym typeface="Arial"/>
              </a:rPr>
              <a:t>Dynamics and Real</a:t>
            </a:r>
            <a:r>
              <a:rPr lang="en-US" sz="2200" b="1"/>
              <a:t>-</a:t>
            </a:r>
            <a:r>
              <a:rPr lang="en-US" sz="2200" b="1" i="0" u="none" strike="noStrike" cap="none">
                <a:solidFill>
                  <a:srgbClr val="000000"/>
                </a:solidFill>
                <a:latin typeface="Arial"/>
                <a:ea typeface="Arial"/>
                <a:cs typeface="Arial"/>
                <a:sym typeface="Arial"/>
              </a:rPr>
              <a:t>Time Simulation</a:t>
            </a:r>
            <a:endParaRPr sz="2200" b="1"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200"/>
              <a:buFont typeface="Arial"/>
              <a:buNone/>
            </a:pPr>
            <a:r>
              <a:rPr lang="en-US" sz="2200" b="1"/>
              <a:t>(DARTS)</a:t>
            </a:r>
            <a:endParaRPr sz="2200" b="1"/>
          </a:p>
          <a:p>
            <a:pPr marL="0" marR="0" lvl="0" indent="0" algn="l" rtl="0">
              <a:lnSpc>
                <a:spcPct val="100000"/>
              </a:lnSpc>
              <a:spcBef>
                <a:spcPts val="0"/>
              </a:spcBef>
              <a:spcAft>
                <a:spcPts val="0"/>
              </a:spcAft>
              <a:buClr>
                <a:srgbClr val="000000"/>
              </a:buClr>
              <a:buSzPts val="2200"/>
              <a:buFont typeface="Arial"/>
              <a:buNone/>
            </a:pPr>
            <a:r>
              <a:rPr lang="en-US" sz="2200" b="1"/>
              <a:t>Laboratory</a:t>
            </a:r>
            <a:endParaRPr sz="2200" b="1"/>
          </a:p>
        </p:txBody>
      </p:sp>
      <p:sp>
        <p:nvSpPr>
          <p:cNvPr id="34" name="Google Shape;34;p11"/>
          <p:cNvSpPr txBox="1"/>
          <p:nvPr/>
        </p:nvSpPr>
        <p:spPr>
          <a:xfrm>
            <a:off x="8232322" y="5128657"/>
            <a:ext cx="3000000" cy="400079"/>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US" u="sng">
                <a:solidFill>
                  <a:schemeClr val="dk1"/>
                </a:solidFill>
                <a:hlinkClick r:id="rId5">
                  <a:extLst>
                    <a:ext uri="{A12FA001-AC4F-418D-AE19-62706E023703}">
                      <ahyp:hlinkClr xmlns:ahyp="http://schemas.microsoft.com/office/drawing/2018/hyperlinkcolor" val="tx"/>
                    </a:ext>
                  </a:extLst>
                </a:hlinkClick>
              </a:rPr>
              <a:t>https://dartslab.jpl.nasa.gov/</a:t>
            </a:r>
            <a:endParaRPr>
              <a:solidFill>
                <a:schemeClr val="dk1"/>
              </a:solidFill>
            </a:endParaRPr>
          </a:p>
        </p:txBody>
      </p:sp>
      <p:sp>
        <p:nvSpPr>
          <p:cNvPr id="9" name="Google Shape;34;p11">
            <a:extLst>
              <a:ext uri="{FF2B5EF4-FFF2-40B4-BE49-F238E27FC236}">
                <a16:creationId xmlns:a16="http://schemas.microsoft.com/office/drawing/2014/main" id="{80E1E5F2-3865-49CD-8DBA-CEED1FC0F365}"/>
              </a:ext>
            </a:extLst>
          </p:cNvPr>
          <p:cNvSpPr txBox="1"/>
          <p:nvPr userDrawn="1"/>
        </p:nvSpPr>
        <p:spPr>
          <a:xfrm>
            <a:off x="8158550" y="4831816"/>
            <a:ext cx="3000000" cy="430857"/>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US" sz="1600">
                <a:solidFill>
                  <a:schemeClr val="dk1"/>
                </a:solidFill>
              </a:rPr>
              <a:t>August 2023</a:t>
            </a:r>
            <a:endParaRPr sz="1600">
              <a:solidFill>
                <a:schemeClr val="dk1"/>
              </a:solidFill>
            </a:endParaRPr>
          </a:p>
        </p:txBody>
      </p:sp>
    </p:spTree>
    <p:extLst>
      <p:ext uri="{BB962C8B-B14F-4D97-AF65-F5344CB8AC3E}">
        <p14:creationId xmlns:p14="http://schemas.microsoft.com/office/powerpoint/2010/main" val="20386756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ransition Slide" preserve="1">
  <p:cSld name="Transition Slide">
    <p:bg>
      <p:bgPr>
        <a:solidFill>
          <a:srgbClr val="FFCCCC"/>
        </a:solidFill>
        <a:effectLst/>
      </p:bgPr>
    </p:bg>
    <p:spTree>
      <p:nvGrpSpPr>
        <p:cNvPr id="1" name="Shape 46"/>
        <p:cNvGrpSpPr/>
        <p:nvPr/>
      </p:nvGrpSpPr>
      <p:grpSpPr>
        <a:xfrm>
          <a:off x="0" y="0"/>
          <a:ext cx="0" cy="0"/>
          <a:chOff x="0" y="0"/>
          <a:chExt cx="0" cy="0"/>
        </a:xfrm>
      </p:grpSpPr>
      <p:sp>
        <p:nvSpPr>
          <p:cNvPr id="47" name="Google Shape;47;p13"/>
          <p:cNvSpPr txBox="1">
            <a:spLocks noGrp="1"/>
          </p:cNvSpPr>
          <p:nvPr>
            <p:ph type="sldNum" idx="12"/>
          </p:nvPr>
        </p:nvSpPr>
        <p:spPr>
          <a:xfrm>
            <a:off x="499250" y="6356350"/>
            <a:ext cx="2743200" cy="365100"/>
          </a:xfrm>
          <a:prstGeom prst="rect">
            <a:avLst/>
          </a:prstGeom>
          <a:noFill/>
          <a:ln>
            <a:noFill/>
          </a:ln>
        </p:spPr>
        <p:txBody>
          <a:bodyPr spcFirstLastPara="1" wrap="square" lIns="91425" tIns="45700" rIns="91425" bIns="45700" anchor="ctr" anchorCtr="0">
            <a:noAutofit/>
          </a:bodyPr>
          <a:lstStyle>
            <a:lvl1pPr marL="0" marR="0" lvl="0"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1pPr>
            <a:lvl2pPr marL="0" marR="0" lvl="1"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2pPr>
            <a:lvl3pPr marL="0" marR="0" lvl="2"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3pPr>
            <a:lvl4pPr marL="0" marR="0" lvl="3"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4pPr>
            <a:lvl5pPr marL="0" marR="0" lvl="4"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5pPr>
            <a:lvl6pPr marL="0" marR="0" lvl="5"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6pPr>
            <a:lvl7pPr marL="0" marR="0" lvl="6"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7pPr>
            <a:lvl8pPr marL="0" marR="0" lvl="7"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8pPr>
            <a:lvl9pPr marL="0" marR="0" lvl="8"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sp>
        <p:nvSpPr>
          <p:cNvPr id="48" name="Google Shape;48;p13"/>
          <p:cNvSpPr txBox="1">
            <a:spLocks noGrp="1"/>
          </p:cNvSpPr>
          <p:nvPr>
            <p:ph type="title"/>
          </p:nvPr>
        </p:nvSpPr>
        <p:spPr>
          <a:xfrm>
            <a:off x="838200" y="2511287"/>
            <a:ext cx="10515600" cy="1355413"/>
          </a:xfrm>
          <a:prstGeom prst="rect">
            <a:avLst/>
          </a:prstGeom>
          <a:noFill/>
          <a:ln>
            <a:noFill/>
          </a:ln>
        </p:spPr>
        <p:txBody>
          <a:bodyPr spcFirstLastPara="1" wrap="square" lIns="91425" tIns="45700" rIns="91425" bIns="45700" anchor="ctr" anchorCtr="0">
            <a:normAutofit/>
          </a:bodyPr>
          <a:lstStyle>
            <a:lvl1pPr marR="0" lvl="0" algn="ctr">
              <a:lnSpc>
                <a:spcPct val="90000"/>
              </a:lnSpc>
              <a:spcBef>
                <a:spcPts val="0"/>
              </a:spcBef>
              <a:spcAft>
                <a:spcPts val="0"/>
              </a:spcAft>
              <a:buClr>
                <a:srgbClr val="213265"/>
              </a:buClr>
              <a:buSzPts val="4400"/>
              <a:buNone/>
              <a:defRPr sz="4400" b="1" i="0" u="none" strike="noStrike" cap="none">
                <a:solidFill>
                  <a:srgbClr val="213265"/>
                </a:solidFill>
              </a:defRPr>
            </a:lvl1pPr>
            <a:lvl2pPr lvl="1" algn="ctr">
              <a:lnSpc>
                <a:spcPct val="100000"/>
              </a:lnSpc>
              <a:spcBef>
                <a:spcPts val="0"/>
              </a:spcBef>
              <a:spcAft>
                <a:spcPts val="0"/>
              </a:spcAft>
              <a:buSzPts val="1400"/>
              <a:buNone/>
              <a:defRPr sz="1800"/>
            </a:lvl2pPr>
            <a:lvl3pPr lvl="2" algn="ctr">
              <a:lnSpc>
                <a:spcPct val="100000"/>
              </a:lnSpc>
              <a:spcBef>
                <a:spcPts val="0"/>
              </a:spcBef>
              <a:spcAft>
                <a:spcPts val="0"/>
              </a:spcAft>
              <a:buSzPts val="1400"/>
              <a:buNone/>
              <a:defRPr sz="1800"/>
            </a:lvl3pPr>
            <a:lvl4pPr lvl="3" algn="ctr">
              <a:lnSpc>
                <a:spcPct val="100000"/>
              </a:lnSpc>
              <a:spcBef>
                <a:spcPts val="0"/>
              </a:spcBef>
              <a:spcAft>
                <a:spcPts val="0"/>
              </a:spcAft>
              <a:buSzPts val="1400"/>
              <a:buNone/>
              <a:defRPr sz="1800"/>
            </a:lvl4pPr>
            <a:lvl5pPr lvl="4" algn="ctr">
              <a:lnSpc>
                <a:spcPct val="100000"/>
              </a:lnSpc>
              <a:spcBef>
                <a:spcPts val="0"/>
              </a:spcBef>
              <a:spcAft>
                <a:spcPts val="0"/>
              </a:spcAft>
              <a:buSzPts val="1400"/>
              <a:buNone/>
              <a:defRPr sz="1800"/>
            </a:lvl5pPr>
            <a:lvl6pPr lvl="5" algn="ctr">
              <a:lnSpc>
                <a:spcPct val="100000"/>
              </a:lnSpc>
              <a:spcBef>
                <a:spcPts val="0"/>
              </a:spcBef>
              <a:spcAft>
                <a:spcPts val="0"/>
              </a:spcAft>
              <a:buSzPts val="1400"/>
              <a:buNone/>
              <a:defRPr sz="1800"/>
            </a:lvl6pPr>
            <a:lvl7pPr lvl="6" algn="ctr">
              <a:lnSpc>
                <a:spcPct val="100000"/>
              </a:lnSpc>
              <a:spcBef>
                <a:spcPts val="0"/>
              </a:spcBef>
              <a:spcAft>
                <a:spcPts val="0"/>
              </a:spcAft>
              <a:buSzPts val="1400"/>
              <a:buNone/>
              <a:defRPr sz="1800"/>
            </a:lvl7pPr>
            <a:lvl8pPr lvl="7" algn="ctr">
              <a:lnSpc>
                <a:spcPct val="100000"/>
              </a:lnSpc>
              <a:spcBef>
                <a:spcPts val="0"/>
              </a:spcBef>
              <a:spcAft>
                <a:spcPts val="0"/>
              </a:spcAft>
              <a:buSzPts val="1400"/>
              <a:buNone/>
              <a:defRPr sz="1800"/>
            </a:lvl8pPr>
            <a:lvl9pPr lvl="8" algn="ctr">
              <a:lnSpc>
                <a:spcPct val="100000"/>
              </a:lnSpc>
              <a:spcBef>
                <a:spcPts val="0"/>
              </a:spcBef>
              <a:spcAft>
                <a:spcPts val="0"/>
              </a:spcAft>
              <a:buSzPts val="1400"/>
              <a:buNone/>
              <a:defRPr sz="1800"/>
            </a:lvl9pPr>
          </a:lstStyle>
          <a:p>
            <a:endParaRPr/>
          </a:p>
        </p:txBody>
      </p:sp>
      <p:sp>
        <p:nvSpPr>
          <p:cNvPr id="49" name="Google Shape;49;p13"/>
          <p:cNvSpPr txBox="1">
            <a:spLocks noGrp="1"/>
          </p:cNvSpPr>
          <p:nvPr>
            <p:ph type="title" idx="2"/>
          </p:nvPr>
        </p:nvSpPr>
        <p:spPr>
          <a:xfrm>
            <a:off x="838200" y="3841075"/>
            <a:ext cx="10515600" cy="697500"/>
          </a:xfrm>
          <a:prstGeom prst="rect">
            <a:avLst/>
          </a:prstGeom>
          <a:noFill/>
          <a:ln>
            <a:noFill/>
          </a:ln>
        </p:spPr>
        <p:txBody>
          <a:bodyPr spcFirstLastPara="1" wrap="square" lIns="91425" tIns="45700" rIns="91425" bIns="45700" anchor="ctr" anchorCtr="0">
            <a:normAutofit/>
          </a:bodyPr>
          <a:lstStyle>
            <a:lvl1pPr marR="0" lvl="0" algn="ctr">
              <a:lnSpc>
                <a:spcPct val="90000"/>
              </a:lnSpc>
              <a:spcBef>
                <a:spcPts val="0"/>
              </a:spcBef>
              <a:spcAft>
                <a:spcPts val="0"/>
              </a:spcAft>
              <a:buClr>
                <a:schemeClr val="dk1"/>
              </a:buClr>
              <a:buSzPts val="3100"/>
              <a:buNone/>
              <a:defRPr sz="3100" i="0" u="none" strike="noStrike" cap="none">
                <a:solidFill>
                  <a:schemeClr val="dk1"/>
                </a:solidFill>
              </a:defRPr>
            </a:lvl1pPr>
            <a:lvl2pPr lvl="1" algn="ctr">
              <a:lnSpc>
                <a:spcPct val="100000"/>
              </a:lnSpc>
              <a:spcBef>
                <a:spcPts val="0"/>
              </a:spcBef>
              <a:spcAft>
                <a:spcPts val="0"/>
              </a:spcAft>
              <a:buSzPts val="1400"/>
              <a:buNone/>
              <a:defRPr sz="1800"/>
            </a:lvl2pPr>
            <a:lvl3pPr lvl="2" algn="ctr">
              <a:lnSpc>
                <a:spcPct val="100000"/>
              </a:lnSpc>
              <a:spcBef>
                <a:spcPts val="0"/>
              </a:spcBef>
              <a:spcAft>
                <a:spcPts val="0"/>
              </a:spcAft>
              <a:buSzPts val="1400"/>
              <a:buNone/>
              <a:defRPr sz="1800"/>
            </a:lvl3pPr>
            <a:lvl4pPr lvl="3" algn="ctr">
              <a:lnSpc>
                <a:spcPct val="100000"/>
              </a:lnSpc>
              <a:spcBef>
                <a:spcPts val="0"/>
              </a:spcBef>
              <a:spcAft>
                <a:spcPts val="0"/>
              </a:spcAft>
              <a:buSzPts val="1400"/>
              <a:buNone/>
              <a:defRPr sz="1800"/>
            </a:lvl4pPr>
            <a:lvl5pPr lvl="4" algn="ctr">
              <a:lnSpc>
                <a:spcPct val="100000"/>
              </a:lnSpc>
              <a:spcBef>
                <a:spcPts val="0"/>
              </a:spcBef>
              <a:spcAft>
                <a:spcPts val="0"/>
              </a:spcAft>
              <a:buSzPts val="1400"/>
              <a:buNone/>
              <a:defRPr sz="1800"/>
            </a:lvl5pPr>
            <a:lvl6pPr lvl="5" algn="ctr">
              <a:lnSpc>
                <a:spcPct val="100000"/>
              </a:lnSpc>
              <a:spcBef>
                <a:spcPts val="0"/>
              </a:spcBef>
              <a:spcAft>
                <a:spcPts val="0"/>
              </a:spcAft>
              <a:buSzPts val="1400"/>
              <a:buNone/>
              <a:defRPr sz="1800"/>
            </a:lvl6pPr>
            <a:lvl7pPr lvl="6" algn="ctr">
              <a:lnSpc>
                <a:spcPct val="100000"/>
              </a:lnSpc>
              <a:spcBef>
                <a:spcPts val="0"/>
              </a:spcBef>
              <a:spcAft>
                <a:spcPts val="0"/>
              </a:spcAft>
              <a:buSzPts val="1400"/>
              <a:buNone/>
              <a:defRPr sz="1800"/>
            </a:lvl7pPr>
            <a:lvl8pPr lvl="7" algn="ctr">
              <a:lnSpc>
                <a:spcPct val="100000"/>
              </a:lnSpc>
              <a:spcBef>
                <a:spcPts val="0"/>
              </a:spcBef>
              <a:spcAft>
                <a:spcPts val="0"/>
              </a:spcAft>
              <a:buSzPts val="1400"/>
              <a:buNone/>
              <a:defRPr sz="1800"/>
            </a:lvl8pPr>
            <a:lvl9pPr lvl="8" algn="ctr">
              <a:lnSpc>
                <a:spcPct val="100000"/>
              </a:lnSpc>
              <a:spcBef>
                <a:spcPts val="0"/>
              </a:spcBef>
              <a:spcAft>
                <a:spcPts val="0"/>
              </a:spcAft>
              <a:buSzPts val="1400"/>
              <a:buNone/>
              <a:defRPr sz="1800"/>
            </a:lvl9pPr>
          </a:lstStyle>
          <a:p>
            <a:endParaRPr/>
          </a:p>
        </p:txBody>
      </p:sp>
      <p:pic>
        <p:nvPicPr>
          <p:cNvPr id="50" name="Google Shape;50;p13"/>
          <p:cNvPicPr preferRelativeResize="0"/>
          <p:nvPr/>
        </p:nvPicPr>
        <p:blipFill rotWithShape="1">
          <a:blip r:embed="rId2">
            <a:alphaModFix/>
          </a:blip>
          <a:srcRect/>
          <a:stretch/>
        </p:blipFill>
        <p:spPr>
          <a:xfrm>
            <a:off x="10949425" y="256039"/>
            <a:ext cx="943025" cy="910524"/>
          </a:xfrm>
          <a:prstGeom prst="rect">
            <a:avLst/>
          </a:prstGeom>
          <a:noFill/>
          <a:ln>
            <a:noFill/>
          </a:ln>
        </p:spPr>
      </p:pic>
    </p:spTree>
    <p:extLst>
      <p:ext uri="{BB962C8B-B14F-4D97-AF65-F5344CB8AC3E}">
        <p14:creationId xmlns:p14="http://schemas.microsoft.com/office/powerpoint/2010/main" val="14245881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ransition Slide" preserve="1">
  <p:cSld name="Transition Slide">
    <p:bg>
      <p:bgPr>
        <a:solidFill>
          <a:srgbClr val="FFCCCC"/>
        </a:solidFill>
        <a:effectLst/>
      </p:bgPr>
    </p:bg>
    <p:spTree>
      <p:nvGrpSpPr>
        <p:cNvPr id="1" name="Shape 46"/>
        <p:cNvGrpSpPr/>
        <p:nvPr/>
      </p:nvGrpSpPr>
      <p:grpSpPr>
        <a:xfrm>
          <a:off x="0" y="0"/>
          <a:ext cx="0" cy="0"/>
          <a:chOff x="0" y="0"/>
          <a:chExt cx="0" cy="0"/>
        </a:xfrm>
      </p:grpSpPr>
      <p:sp>
        <p:nvSpPr>
          <p:cNvPr id="47" name="Google Shape;47;p13"/>
          <p:cNvSpPr txBox="1">
            <a:spLocks noGrp="1"/>
          </p:cNvSpPr>
          <p:nvPr>
            <p:ph type="sldNum" idx="12"/>
          </p:nvPr>
        </p:nvSpPr>
        <p:spPr>
          <a:xfrm>
            <a:off x="499250" y="6356350"/>
            <a:ext cx="2743200" cy="365100"/>
          </a:xfrm>
          <a:prstGeom prst="rect">
            <a:avLst/>
          </a:prstGeom>
          <a:noFill/>
          <a:ln>
            <a:noFill/>
          </a:ln>
        </p:spPr>
        <p:txBody>
          <a:bodyPr spcFirstLastPara="1" wrap="square" lIns="91425" tIns="45700" rIns="91425" bIns="45700" anchor="ctr" anchorCtr="0">
            <a:noAutofit/>
          </a:bodyPr>
          <a:lstStyle>
            <a:lvl1pPr marL="0" marR="0" lvl="0"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1pPr>
            <a:lvl2pPr marL="0" marR="0" lvl="1"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2pPr>
            <a:lvl3pPr marL="0" marR="0" lvl="2"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3pPr>
            <a:lvl4pPr marL="0" marR="0" lvl="3"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4pPr>
            <a:lvl5pPr marL="0" marR="0" lvl="4"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5pPr>
            <a:lvl6pPr marL="0" marR="0" lvl="5"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6pPr>
            <a:lvl7pPr marL="0" marR="0" lvl="6"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7pPr>
            <a:lvl8pPr marL="0" marR="0" lvl="7"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8pPr>
            <a:lvl9pPr marL="0" marR="0" lvl="8"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sp>
        <p:nvSpPr>
          <p:cNvPr id="48" name="Google Shape;48;p13"/>
          <p:cNvSpPr txBox="1">
            <a:spLocks noGrp="1"/>
          </p:cNvSpPr>
          <p:nvPr>
            <p:ph type="title"/>
          </p:nvPr>
        </p:nvSpPr>
        <p:spPr>
          <a:xfrm>
            <a:off x="838200" y="2991300"/>
            <a:ext cx="10515600" cy="875400"/>
          </a:xfrm>
          <a:prstGeom prst="rect">
            <a:avLst/>
          </a:prstGeom>
          <a:noFill/>
          <a:ln>
            <a:noFill/>
          </a:ln>
        </p:spPr>
        <p:txBody>
          <a:bodyPr spcFirstLastPara="1" wrap="square" lIns="91425" tIns="45700" rIns="91425" bIns="45700" anchor="ctr" anchorCtr="0">
            <a:normAutofit/>
          </a:bodyPr>
          <a:lstStyle>
            <a:lvl1pPr marR="0" lvl="0" algn="ctr">
              <a:lnSpc>
                <a:spcPct val="90000"/>
              </a:lnSpc>
              <a:spcBef>
                <a:spcPts val="0"/>
              </a:spcBef>
              <a:spcAft>
                <a:spcPts val="0"/>
              </a:spcAft>
              <a:buClr>
                <a:srgbClr val="213265"/>
              </a:buClr>
              <a:buSzPts val="4400"/>
              <a:buNone/>
              <a:defRPr sz="4400" b="1" i="0" u="none" strike="noStrike" cap="none">
                <a:solidFill>
                  <a:srgbClr val="213265"/>
                </a:solidFill>
              </a:defRPr>
            </a:lvl1pPr>
            <a:lvl2pPr lvl="1" algn="ctr">
              <a:lnSpc>
                <a:spcPct val="100000"/>
              </a:lnSpc>
              <a:spcBef>
                <a:spcPts val="0"/>
              </a:spcBef>
              <a:spcAft>
                <a:spcPts val="0"/>
              </a:spcAft>
              <a:buSzPts val="1400"/>
              <a:buNone/>
              <a:defRPr sz="1800"/>
            </a:lvl2pPr>
            <a:lvl3pPr lvl="2" algn="ctr">
              <a:lnSpc>
                <a:spcPct val="100000"/>
              </a:lnSpc>
              <a:spcBef>
                <a:spcPts val="0"/>
              </a:spcBef>
              <a:spcAft>
                <a:spcPts val="0"/>
              </a:spcAft>
              <a:buSzPts val="1400"/>
              <a:buNone/>
              <a:defRPr sz="1800"/>
            </a:lvl3pPr>
            <a:lvl4pPr lvl="3" algn="ctr">
              <a:lnSpc>
                <a:spcPct val="100000"/>
              </a:lnSpc>
              <a:spcBef>
                <a:spcPts val="0"/>
              </a:spcBef>
              <a:spcAft>
                <a:spcPts val="0"/>
              </a:spcAft>
              <a:buSzPts val="1400"/>
              <a:buNone/>
              <a:defRPr sz="1800"/>
            </a:lvl4pPr>
            <a:lvl5pPr lvl="4" algn="ctr">
              <a:lnSpc>
                <a:spcPct val="100000"/>
              </a:lnSpc>
              <a:spcBef>
                <a:spcPts val="0"/>
              </a:spcBef>
              <a:spcAft>
                <a:spcPts val="0"/>
              </a:spcAft>
              <a:buSzPts val="1400"/>
              <a:buNone/>
              <a:defRPr sz="1800"/>
            </a:lvl5pPr>
            <a:lvl6pPr lvl="5" algn="ctr">
              <a:lnSpc>
                <a:spcPct val="100000"/>
              </a:lnSpc>
              <a:spcBef>
                <a:spcPts val="0"/>
              </a:spcBef>
              <a:spcAft>
                <a:spcPts val="0"/>
              </a:spcAft>
              <a:buSzPts val="1400"/>
              <a:buNone/>
              <a:defRPr sz="1800"/>
            </a:lvl6pPr>
            <a:lvl7pPr lvl="6" algn="ctr">
              <a:lnSpc>
                <a:spcPct val="100000"/>
              </a:lnSpc>
              <a:spcBef>
                <a:spcPts val="0"/>
              </a:spcBef>
              <a:spcAft>
                <a:spcPts val="0"/>
              </a:spcAft>
              <a:buSzPts val="1400"/>
              <a:buNone/>
              <a:defRPr sz="1800"/>
            </a:lvl7pPr>
            <a:lvl8pPr lvl="7" algn="ctr">
              <a:lnSpc>
                <a:spcPct val="100000"/>
              </a:lnSpc>
              <a:spcBef>
                <a:spcPts val="0"/>
              </a:spcBef>
              <a:spcAft>
                <a:spcPts val="0"/>
              </a:spcAft>
              <a:buSzPts val="1400"/>
              <a:buNone/>
              <a:defRPr sz="1800"/>
            </a:lvl8pPr>
            <a:lvl9pPr lvl="8" algn="ctr">
              <a:lnSpc>
                <a:spcPct val="100000"/>
              </a:lnSpc>
              <a:spcBef>
                <a:spcPts val="0"/>
              </a:spcBef>
              <a:spcAft>
                <a:spcPts val="0"/>
              </a:spcAft>
              <a:buSzPts val="1400"/>
              <a:buNone/>
              <a:defRPr sz="1800"/>
            </a:lvl9pPr>
          </a:lstStyle>
          <a:p>
            <a:endParaRPr/>
          </a:p>
        </p:txBody>
      </p:sp>
      <p:sp>
        <p:nvSpPr>
          <p:cNvPr id="49" name="Google Shape;49;p13"/>
          <p:cNvSpPr txBox="1">
            <a:spLocks noGrp="1"/>
          </p:cNvSpPr>
          <p:nvPr>
            <p:ph type="title" idx="2"/>
          </p:nvPr>
        </p:nvSpPr>
        <p:spPr>
          <a:xfrm>
            <a:off x="838200" y="3841075"/>
            <a:ext cx="10515600" cy="697500"/>
          </a:xfrm>
          <a:prstGeom prst="rect">
            <a:avLst/>
          </a:prstGeom>
          <a:noFill/>
          <a:ln>
            <a:noFill/>
          </a:ln>
        </p:spPr>
        <p:txBody>
          <a:bodyPr spcFirstLastPara="1" wrap="square" lIns="91425" tIns="45700" rIns="91425" bIns="45700" anchor="ctr" anchorCtr="0">
            <a:normAutofit/>
          </a:bodyPr>
          <a:lstStyle>
            <a:lvl1pPr marR="0" lvl="0" algn="ctr">
              <a:lnSpc>
                <a:spcPct val="90000"/>
              </a:lnSpc>
              <a:spcBef>
                <a:spcPts val="0"/>
              </a:spcBef>
              <a:spcAft>
                <a:spcPts val="0"/>
              </a:spcAft>
              <a:buClr>
                <a:schemeClr val="dk1"/>
              </a:buClr>
              <a:buSzPts val="3100"/>
              <a:buNone/>
              <a:defRPr sz="3100" i="0" u="none" strike="noStrike" cap="none">
                <a:solidFill>
                  <a:schemeClr val="dk1"/>
                </a:solidFill>
              </a:defRPr>
            </a:lvl1pPr>
            <a:lvl2pPr lvl="1" algn="ctr">
              <a:lnSpc>
                <a:spcPct val="100000"/>
              </a:lnSpc>
              <a:spcBef>
                <a:spcPts val="0"/>
              </a:spcBef>
              <a:spcAft>
                <a:spcPts val="0"/>
              </a:spcAft>
              <a:buSzPts val="1400"/>
              <a:buNone/>
              <a:defRPr sz="1800"/>
            </a:lvl2pPr>
            <a:lvl3pPr lvl="2" algn="ctr">
              <a:lnSpc>
                <a:spcPct val="100000"/>
              </a:lnSpc>
              <a:spcBef>
                <a:spcPts val="0"/>
              </a:spcBef>
              <a:spcAft>
                <a:spcPts val="0"/>
              </a:spcAft>
              <a:buSzPts val="1400"/>
              <a:buNone/>
              <a:defRPr sz="1800"/>
            </a:lvl3pPr>
            <a:lvl4pPr lvl="3" algn="ctr">
              <a:lnSpc>
                <a:spcPct val="100000"/>
              </a:lnSpc>
              <a:spcBef>
                <a:spcPts val="0"/>
              </a:spcBef>
              <a:spcAft>
                <a:spcPts val="0"/>
              </a:spcAft>
              <a:buSzPts val="1400"/>
              <a:buNone/>
              <a:defRPr sz="1800"/>
            </a:lvl4pPr>
            <a:lvl5pPr lvl="4" algn="ctr">
              <a:lnSpc>
                <a:spcPct val="100000"/>
              </a:lnSpc>
              <a:spcBef>
                <a:spcPts val="0"/>
              </a:spcBef>
              <a:spcAft>
                <a:spcPts val="0"/>
              </a:spcAft>
              <a:buSzPts val="1400"/>
              <a:buNone/>
              <a:defRPr sz="1800"/>
            </a:lvl5pPr>
            <a:lvl6pPr lvl="5" algn="ctr">
              <a:lnSpc>
                <a:spcPct val="100000"/>
              </a:lnSpc>
              <a:spcBef>
                <a:spcPts val="0"/>
              </a:spcBef>
              <a:spcAft>
                <a:spcPts val="0"/>
              </a:spcAft>
              <a:buSzPts val="1400"/>
              <a:buNone/>
              <a:defRPr sz="1800"/>
            </a:lvl6pPr>
            <a:lvl7pPr lvl="6" algn="ctr">
              <a:lnSpc>
                <a:spcPct val="100000"/>
              </a:lnSpc>
              <a:spcBef>
                <a:spcPts val="0"/>
              </a:spcBef>
              <a:spcAft>
                <a:spcPts val="0"/>
              </a:spcAft>
              <a:buSzPts val="1400"/>
              <a:buNone/>
              <a:defRPr sz="1800"/>
            </a:lvl7pPr>
            <a:lvl8pPr lvl="7" algn="ctr">
              <a:lnSpc>
                <a:spcPct val="100000"/>
              </a:lnSpc>
              <a:spcBef>
                <a:spcPts val="0"/>
              </a:spcBef>
              <a:spcAft>
                <a:spcPts val="0"/>
              </a:spcAft>
              <a:buSzPts val="1400"/>
              <a:buNone/>
              <a:defRPr sz="1800"/>
            </a:lvl8pPr>
            <a:lvl9pPr lvl="8" algn="ctr">
              <a:lnSpc>
                <a:spcPct val="100000"/>
              </a:lnSpc>
              <a:spcBef>
                <a:spcPts val="0"/>
              </a:spcBef>
              <a:spcAft>
                <a:spcPts val="0"/>
              </a:spcAft>
              <a:buSzPts val="1400"/>
              <a:buNone/>
              <a:defRPr sz="1800"/>
            </a:lvl9pPr>
          </a:lstStyle>
          <a:p>
            <a:endParaRPr/>
          </a:p>
        </p:txBody>
      </p:sp>
      <p:pic>
        <p:nvPicPr>
          <p:cNvPr id="50" name="Google Shape;50;p13"/>
          <p:cNvPicPr preferRelativeResize="0"/>
          <p:nvPr/>
        </p:nvPicPr>
        <p:blipFill rotWithShape="1">
          <a:blip r:embed="rId2">
            <a:alphaModFix/>
          </a:blip>
          <a:srcRect/>
          <a:stretch/>
        </p:blipFill>
        <p:spPr>
          <a:xfrm>
            <a:off x="10949425" y="256039"/>
            <a:ext cx="943025" cy="910524"/>
          </a:xfrm>
          <a:prstGeom prst="rect">
            <a:avLst/>
          </a:prstGeom>
          <a:noFill/>
          <a:ln>
            <a:noFill/>
          </a:ln>
        </p:spPr>
      </p:pic>
    </p:spTree>
    <p:extLst>
      <p:ext uri="{BB962C8B-B14F-4D97-AF65-F5344CB8AC3E}">
        <p14:creationId xmlns:p14="http://schemas.microsoft.com/office/powerpoint/2010/main" val="25834884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ransition Slide" preserve="1">
  <p:cSld name="Transition Slide">
    <p:bg>
      <p:bgPr>
        <a:solidFill>
          <a:srgbClr val="FFCCCC"/>
        </a:solidFill>
        <a:effectLst/>
      </p:bgPr>
    </p:bg>
    <p:spTree>
      <p:nvGrpSpPr>
        <p:cNvPr id="1" name="Shape 46"/>
        <p:cNvGrpSpPr/>
        <p:nvPr/>
      </p:nvGrpSpPr>
      <p:grpSpPr>
        <a:xfrm>
          <a:off x="0" y="0"/>
          <a:ext cx="0" cy="0"/>
          <a:chOff x="0" y="0"/>
          <a:chExt cx="0" cy="0"/>
        </a:xfrm>
      </p:grpSpPr>
      <p:sp>
        <p:nvSpPr>
          <p:cNvPr id="47" name="Google Shape;47;p13"/>
          <p:cNvSpPr txBox="1">
            <a:spLocks noGrp="1"/>
          </p:cNvSpPr>
          <p:nvPr>
            <p:ph type="sldNum" idx="12"/>
          </p:nvPr>
        </p:nvSpPr>
        <p:spPr>
          <a:xfrm>
            <a:off x="499250" y="6356350"/>
            <a:ext cx="2743200" cy="365100"/>
          </a:xfrm>
          <a:prstGeom prst="rect">
            <a:avLst/>
          </a:prstGeom>
          <a:noFill/>
          <a:ln>
            <a:noFill/>
          </a:ln>
        </p:spPr>
        <p:txBody>
          <a:bodyPr spcFirstLastPara="1" wrap="square" lIns="91425" tIns="45700" rIns="91425" bIns="45700" anchor="ctr" anchorCtr="0">
            <a:noAutofit/>
          </a:bodyPr>
          <a:lstStyle>
            <a:lvl1pPr marL="0" marR="0" lvl="0"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1pPr>
            <a:lvl2pPr marL="0" marR="0" lvl="1"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2pPr>
            <a:lvl3pPr marL="0" marR="0" lvl="2"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3pPr>
            <a:lvl4pPr marL="0" marR="0" lvl="3"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4pPr>
            <a:lvl5pPr marL="0" marR="0" lvl="4"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5pPr>
            <a:lvl6pPr marL="0" marR="0" lvl="5"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6pPr>
            <a:lvl7pPr marL="0" marR="0" lvl="6"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7pPr>
            <a:lvl8pPr marL="0" marR="0" lvl="7"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8pPr>
            <a:lvl9pPr marL="0" marR="0" lvl="8"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sp>
        <p:nvSpPr>
          <p:cNvPr id="48" name="Google Shape;48;p13"/>
          <p:cNvSpPr txBox="1">
            <a:spLocks noGrp="1"/>
          </p:cNvSpPr>
          <p:nvPr>
            <p:ph type="title"/>
          </p:nvPr>
        </p:nvSpPr>
        <p:spPr>
          <a:xfrm>
            <a:off x="838200" y="2584174"/>
            <a:ext cx="10515600" cy="1282526"/>
          </a:xfrm>
          <a:prstGeom prst="rect">
            <a:avLst/>
          </a:prstGeom>
          <a:noFill/>
          <a:ln>
            <a:noFill/>
          </a:ln>
        </p:spPr>
        <p:txBody>
          <a:bodyPr spcFirstLastPara="1" wrap="square" lIns="91425" tIns="45700" rIns="91425" bIns="45700" anchor="ctr" anchorCtr="0">
            <a:normAutofit/>
          </a:bodyPr>
          <a:lstStyle>
            <a:lvl1pPr marR="0" lvl="0" algn="ctr">
              <a:lnSpc>
                <a:spcPct val="90000"/>
              </a:lnSpc>
              <a:spcBef>
                <a:spcPts val="0"/>
              </a:spcBef>
              <a:spcAft>
                <a:spcPts val="0"/>
              </a:spcAft>
              <a:buClr>
                <a:srgbClr val="213265"/>
              </a:buClr>
              <a:buSzPts val="4400"/>
              <a:buNone/>
              <a:defRPr sz="4400" b="1" i="0" u="none" strike="noStrike" cap="none">
                <a:solidFill>
                  <a:srgbClr val="213265"/>
                </a:solidFill>
              </a:defRPr>
            </a:lvl1pPr>
            <a:lvl2pPr lvl="1" algn="ctr">
              <a:lnSpc>
                <a:spcPct val="100000"/>
              </a:lnSpc>
              <a:spcBef>
                <a:spcPts val="0"/>
              </a:spcBef>
              <a:spcAft>
                <a:spcPts val="0"/>
              </a:spcAft>
              <a:buSzPts val="1400"/>
              <a:buNone/>
              <a:defRPr sz="1800"/>
            </a:lvl2pPr>
            <a:lvl3pPr lvl="2" algn="ctr">
              <a:lnSpc>
                <a:spcPct val="100000"/>
              </a:lnSpc>
              <a:spcBef>
                <a:spcPts val="0"/>
              </a:spcBef>
              <a:spcAft>
                <a:spcPts val="0"/>
              </a:spcAft>
              <a:buSzPts val="1400"/>
              <a:buNone/>
              <a:defRPr sz="1800"/>
            </a:lvl3pPr>
            <a:lvl4pPr lvl="3" algn="ctr">
              <a:lnSpc>
                <a:spcPct val="100000"/>
              </a:lnSpc>
              <a:spcBef>
                <a:spcPts val="0"/>
              </a:spcBef>
              <a:spcAft>
                <a:spcPts val="0"/>
              </a:spcAft>
              <a:buSzPts val="1400"/>
              <a:buNone/>
              <a:defRPr sz="1800"/>
            </a:lvl4pPr>
            <a:lvl5pPr lvl="4" algn="ctr">
              <a:lnSpc>
                <a:spcPct val="100000"/>
              </a:lnSpc>
              <a:spcBef>
                <a:spcPts val="0"/>
              </a:spcBef>
              <a:spcAft>
                <a:spcPts val="0"/>
              </a:spcAft>
              <a:buSzPts val="1400"/>
              <a:buNone/>
              <a:defRPr sz="1800"/>
            </a:lvl5pPr>
            <a:lvl6pPr lvl="5" algn="ctr">
              <a:lnSpc>
                <a:spcPct val="100000"/>
              </a:lnSpc>
              <a:spcBef>
                <a:spcPts val="0"/>
              </a:spcBef>
              <a:spcAft>
                <a:spcPts val="0"/>
              </a:spcAft>
              <a:buSzPts val="1400"/>
              <a:buNone/>
              <a:defRPr sz="1800"/>
            </a:lvl6pPr>
            <a:lvl7pPr lvl="6" algn="ctr">
              <a:lnSpc>
                <a:spcPct val="100000"/>
              </a:lnSpc>
              <a:spcBef>
                <a:spcPts val="0"/>
              </a:spcBef>
              <a:spcAft>
                <a:spcPts val="0"/>
              </a:spcAft>
              <a:buSzPts val="1400"/>
              <a:buNone/>
              <a:defRPr sz="1800"/>
            </a:lvl7pPr>
            <a:lvl8pPr lvl="7" algn="ctr">
              <a:lnSpc>
                <a:spcPct val="100000"/>
              </a:lnSpc>
              <a:spcBef>
                <a:spcPts val="0"/>
              </a:spcBef>
              <a:spcAft>
                <a:spcPts val="0"/>
              </a:spcAft>
              <a:buSzPts val="1400"/>
              <a:buNone/>
              <a:defRPr sz="1800"/>
            </a:lvl8pPr>
            <a:lvl9pPr lvl="8" algn="ctr">
              <a:lnSpc>
                <a:spcPct val="100000"/>
              </a:lnSpc>
              <a:spcBef>
                <a:spcPts val="0"/>
              </a:spcBef>
              <a:spcAft>
                <a:spcPts val="0"/>
              </a:spcAft>
              <a:buSzPts val="1400"/>
              <a:buNone/>
              <a:defRPr sz="1800"/>
            </a:lvl9pPr>
          </a:lstStyle>
          <a:p>
            <a:endParaRPr/>
          </a:p>
        </p:txBody>
      </p:sp>
      <p:sp>
        <p:nvSpPr>
          <p:cNvPr id="49" name="Google Shape;49;p13"/>
          <p:cNvSpPr txBox="1">
            <a:spLocks noGrp="1"/>
          </p:cNvSpPr>
          <p:nvPr>
            <p:ph type="title" idx="2"/>
          </p:nvPr>
        </p:nvSpPr>
        <p:spPr>
          <a:xfrm>
            <a:off x="838200" y="3841075"/>
            <a:ext cx="10515600" cy="697500"/>
          </a:xfrm>
          <a:prstGeom prst="rect">
            <a:avLst/>
          </a:prstGeom>
          <a:noFill/>
          <a:ln>
            <a:noFill/>
          </a:ln>
        </p:spPr>
        <p:txBody>
          <a:bodyPr spcFirstLastPara="1" wrap="square" lIns="91425" tIns="45700" rIns="91425" bIns="45700" anchor="ctr" anchorCtr="0">
            <a:normAutofit/>
          </a:bodyPr>
          <a:lstStyle>
            <a:lvl1pPr marR="0" lvl="0" algn="ctr">
              <a:lnSpc>
                <a:spcPct val="90000"/>
              </a:lnSpc>
              <a:spcBef>
                <a:spcPts val="0"/>
              </a:spcBef>
              <a:spcAft>
                <a:spcPts val="0"/>
              </a:spcAft>
              <a:buClr>
                <a:schemeClr val="dk1"/>
              </a:buClr>
              <a:buSzPts val="3100"/>
              <a:buNone/>
              <a:defRPr sz="3100" i="0" u="none" strike="noStrike" cap="none">
                <a:solidFill>
                  <a:schemeClr val="dk1"/>
                </a:solidFill>
              </a:defRPr>
            </a:lvl1pPr>
            <a:lvl2pPr lvl="1" algn="ctr">
              <a:lnSpc>
                <a:spcPct val="100000"/>
              </a:lnSpc>
              <a:spcBef>
                <a:spcPts val="0"/>
              </a:spcBef>
              <a:spcAft>
                <a:spcPts val="0"/>
              </a:spcAft>
              <a:buSzPts val="1400"/>
              <a:buNone/>
              <a:defRPr sz="1800"/>
            </a:lvl2pPr>
            <a:lvl3pPr lvl="2" algn="ctr">
              <a:lnSpc>
                <a:spcPct val="100000"/>
              </a:lnSpc>
              <a:spcBef>
                <a:spcPts val="0"/>
              </a:spcBef>
              <a:spcAft>
                <a:spcPts val="0"/>
              </a:spcAft>
              <a:buSzPts val="1400"/>
              <a:buNone/>
              <a:defRPr sz="1800"/>
            </a:lvl3pPr>
            <a:lvl4pPr lvl="3" algn="ctr">
              <a:lnSpc>
                <a:spcPct val="100000"/>
              </a:lnSpc>
              <a:spcBef>
                <a:spcPts val="0"/>
              </a:spcBef>
              <a:spcAft>
                <a:spcPts val="0"/>
              </a:spcAft>
              <a:buSzPts val="1400"/>
              <a:buNone/>
              <a:defRPr sz="1800"/>
            </a:lvl4pPr>
            <a:lvl5pPr lvl="4" algn="ctr">
              <a:lnSpc>
                <a:spcPct val="100000"/>
              </a:lnSpc>
              <a:spcBef>
                <a:spcPts val="0"/>
              </a:spcBef>
              <a:spcAft>
                <a:spcPts val="0"/>
              </a:spcAft>
              <a:buSzPts val="1400"/>
              <a:buNone/>
              <a:defRPr sz="1800"/>
            </a:lvl5pPr>
            <a:lvl6pPr lvl="5" algn="ctr">
              <a:lnSpc>
                <a:spcPct val="100000"/>
              </a:lnSpc>
              <a:spcBef>
                <a:spcPts val="0"/>
              </a:spcBef>
              <a:spcAft>
                <a:spcPts val="0"/>
              </a:spcAft>
              <a:buSzPts val="1400"/>
              <a:buNone/>
              <a:defRPr sz="1800"/>
            </a:lvl6pPr>
            <a:lvl7pPr lvl="6" algn="ctr">
              <a:lnSpc>
                <a:spcPct val="100000"/>
              </a:lnSpc>
              <a:spcBef>
                <a:spcPts val="0"/>
              </a:spcBef>
              <a:spcAft>
                <a:spcPts val="0"/>
              </a:spcAft>
              <a:buSzPts val="1400"/>
              <a:buNone/>
              <a:defRPr sz="1800"/>
            </a:lvl7pPr>
            <a:lvl8pPr lvl="7" algn="ctr">
              <a:lnSpc>
                <a:spcPct val="100000"/>
              </a:lnSpc>
              <a:spcBef>
                <a:spcPts val="0"/>
              </a:spcBef>
              <a:spcAft>
                <a:spcPts val="0"/>
              </a:spcAft>
              <a:buSzPts val="1400"/>
              <a:buNone/>
              <a:defRPr sz="1800"/>
            </a:lvl8pPr>
            <a:lvl9pPr lvl="8" algn="ctr">
              <a:lnSpc>
                <a:spcPct val="100000"/>
              </a:lnSpc>
              <a:spcBef>
                <a:spcPts val="0"/>
              </a:spcBef>
              <a:spcAft>
                <a:spcPts val="0"/>
              </a:spcAft>
              <a:buSzPts val="1400"/>
              <a:buNone/>
              <a:defRPr sz="1800"/>
            </a:lvl9pPr>
          </a:lstStyle>
          <a:p>
            <a:endParaRPr/>
          </a:p>
        </p:txBody>
      </p:sp>
      <p:pic>
        <p:nvPicPr>
          <p:cNvPr id="50" name="Google Shape;50;p13"/>
          <p:cNvPicPr preferRelativeResize="0"/>
          <p:nvPr/>
        </p:nvPicPr>
        <p:blipFill rotWithShape="1">
          <a:blip r:embed="rId2">
            <a:alphaModFix/>
          </a:blip>
          <a:srcRect/>
          <a:stretch/>
        </p:blipFill>
        <p:spPr>
          <a:xfrm>
            <a:off x="10949425" y="256039"/>
            <a:ext cx="943025" cy="910524"/>
          </a:xfrm>
          <a:prstGeom prst="rect">
            <a:avLst/>
          </a:prstGeom>
          <a:noFill/>
          <a:ln>
            <a:noFill/>
          </a:ln>
        </p:spPr>
      </p:pic>
    </p:spTree>
    <p:extLst>
      <p:ext uri="{BB962C8B-B14F-4D97-AF65-F5344CB8AC3E}">
        <p14:creationId xmlns:p14="http://schemas.microsoft.com/office/powerpoint/2010/main" val="38718507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ransition Slide" preserve="1">
  <p:cSld name="Transition Slide">
    <p:spTree>
      <p:nvGrpSpPr>
        <p:cNvPr id="1" name="Shape 46"/>
        <p:cNvGrpSpPr/>
        <p:nvPr/>
      </p:nvGrpSpPr>
      <p:grpSpPr>
        <a:xfrm>
          <a:off x="0" y="0"/>
          <a:ext cx="0" cy="0"/>
          <a:chOff x="0" y="0"/>
          <a:chExt cx="0" cy="0"/>
        </a:xfrm>
      </p:grpSpPr>
      <p:sp>
        <p:nvSpPr>
          <p:cNvPr id="47" name="Google Shape;47;p13"/>
          <p:cNvSpPr txBox="1">
            <a:spLocks noGrp="1"/>
          </p:cNvSpPr>
          <p:nvPr>
            <p:ph type="sldNum" idx="12"/>
          </p:nvPr>
        </p:nvSpPr>
        <p:spPr>
          <a:xfrm>
            <a:off x="499250" y="6356350"/>
            <a:ext cx="2743200" cy="365100"/>
          </a:xfrm>
          <a:prstGeom prst="rect">
            <a:avLst/>
          </a:prstGeom>
          <a:noFill/>
          <a:ln>
            <a:noFill/>
          </a:ln>
        </p:spPr>
        <p:txBody>
          <a:bodyPr spcFirstLastPara="1" wrap="square" lIns="91425" tIns="45700" rIns="91425" bIns="45700" anchor="ctr" anchorCtr="0">
            <a:noAutofit/>
          </a:bodyPr>
          <a:lstStyle>
            <a:lvl1pPr marL="0" marR="0" lvl="0"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1pPr>
            <a:lvl2pPr marL="0" marR="0" lvl="1"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2pPr>
            <a:lvl3pPr marL="0" marR="0" lvl="2"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3pPr>
            <a:lvl4pPr marL="0" marR="0" lvl="3"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4pPr>
            <a:lvl5pPr marL="0" marR="0" lvl="4"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5pPr>
            <a:lvl6pPr marL="0" marR="0" lvl="5"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6pPr>
            <a:lvl7pPr marL="0" marR="0" lvl="6"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7pPr>
            <a:lvl8pPr marL="0" marR="0" lvl="7"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8pPr>
            <a:lvl9pPr marL="0" marR="0" lvl="8"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sp>
        <p:nvSpPr>
          <p:cNvPr id="48" name="Google Shape;48;p13"/>
          <p:cNvSpPr txBox="1">
            <a:spLocks noGrp="1"/>
          </p:cNvSpPr>
          <p:nvPr>
            <p:ph type="title"/>
          </p:nvPr>
        </p:nvSpPr>
        <p:spPr>
          <a:xfrm>
            <a:off x="838200" y="2991300"/>
            <a:ext cx="10515600" cy="875400"/>
          </a:xfrm>
          <a:prstGeom prst="rect">
            <a:avLst/>
          </a:prstGeom>
          <a:noFill/>
          <a:ln>
            <a:noFill/>
          </a:ln>
        </p:spPr>
        <p:txBody>
          <a:bodyPr spcFirstLastPara="1" wrap="square" lIns="91425" tIns="45700" rIns="91425" bIns="45700" anchor="ctr" anchorCtr="0">
            <a:normAutofit/>
          </a:bodyPr>
          <a:lstStyle>
            <a:lvl1pPr marR="0" lvl="0" algn="ctr">
              <a:lnSpc>
                <a:spcPct val="90000"/>
              </a:lnSpc>
              <a:spcBef>
                <a:spcPts val="0"/>
              </a:spcBef>
              <a:spcAft>
                <a:spcPts val="0"/>
              </a:spcAft>
              <a:buClr>
                <a:srgbClr val="213265"/>
              </a:buClr>
              <a:buSzPts val="4400"/>
              <a:buNone/>
              <a:defRPr sz="4400" b="1" i="0" u="none" strike="noStrike" cap="none">
                <a:solidFill>
                  <a:srgbClr val="213265"/>
                </a:solidFill>
              </a:defRPr>
            </a:lvl1pPr>
            <a:lvl2pPr lvl="1" algn="ctr">
              <a:lnSpc>
                <a:spcPct val="100000"/>
              </a:lnSpc>
              <a:spcBef>
                <a:spcPts val="0"/>
              </a:spcBef>
              <a:spcAft>
                <a:spcPts val="0"/>
              </a:spcAft>
              <a:buSzPts val="1400"/>
              <a:buNone/>
              <a:defRPr sz="1800"/>
            </a:lvl2pPr>
            <a:lvl3pPr lvl="2" algn="ctr">
              <a:lnSpc>
                <a:spcPct val="100000"/>
              </a:lnSpc>
              <a:spcBef>
                <a:spcPts val="0"/>
              </a:spcBef>
              <a:spcAft>
                <a:spcPts val="0"/>
              </a:spcAft>
              <a:buSzPts val="1400"/>
              <a:buNone/>
              <a:defRPr sz="1800"/>
            </a:lvl3pPr>
            <a:lvl4pPr lvl="3" algn="ctr">
              <a:lnSpc>
                <a:spcPct val="100000"/>
              </a:lnSpc>
              <a:spcBef>
                <a:spcPts val="0"/>
              </a:spcBef>
              <a:spcAft>
                <a:spcPts val="0"/>
              </a:spcAft>
              <a:buSzPts val="1400"/>
              <a:buNone/>
              <a:defRPr sz="1800"/>
            </a:lvl4pPr>
            <a:lvl5pPr lvl="4" algn="ctr">
              <a:lnSpc>
                <a:spcPct val="100000"/>
              </a:lnSpc>
              <a:spcBef>
                <a:spcPts val="0"/>
              </a:spcBef>
              <a:spcAft>
                <a:spcPts val="0"/>
              </a:spcAft>
              <a:buSzPts val="1400"/>
              <a:buNone/>
              <a:defRPr sz="1800"/>
            </a:lvl5pPr>
            <a:lvl6pPr lvl="5" algn="ctr">
              <a:lnSpc>
                <a:spcPct val="100000"/>
              </a:lnSpc>
              <a:spcBef>
                <a:spcPts val="0"/>
              </a:spcBef>
              <a:spcAft>
                <a:spcPts val="0"/>
              </a:spcAft>
              <a:buSzPts val="1400"/>
              <a:buNone/>
              <a:defRPr sz="1800"/>
            </a:lvl6pPr>
            <a:lvl7pPr lvl="6" algn="ctr">
              <a:lnSpc>
                <a:spcPct val="100000"/>
              </a:lnSpc>
              <a:spcBef>
                <a:spcPts val="0"/>
              </a:spcBef>
              <a:spcAft>
                <a:spcPts val="0"/>
              </a:spcAft>
              <a:buSzPts val="1400"/>
              <a:buNone/>
              <a:defRPr sz="1800"/>
            </a:lvl7pPr>
            <a:lvl8pPr lvl="7" algn="ctr">
              <a:lnSpc>
                <a:spcPct val="100000"/>
              </a:lnSpc>
              <a:spcBef>
                <a:spcPts val="0"/>
              </a:spcBef>
              <a:spcAft>
                <a:spcPts val="0"/>
              </a:spcAft>
              <a:buSzPts val="1400"/>
              <a:buNone/>
              <a:defRPr sz="1800"/>
            </a:lvl8pPr>
            <a:lvl9pPr lvl="8" algn="ctr">
              <a:lnSpc>
                <a:spcPct val="100000"/>
              </a:lnSpc>
              <a:spcBef>
                <a:spcPts val="0"/>
              </a:spcBef>
              <a:spcAft>
                <a:spcPts val="0"/>
              </a:spcAft>
              <a:buSzPts val="1400"/>
              <a:buNone/>
              <a:defRPr sz="1800"/>
            </a:lvl9pPr>
          </a:lstStyle>
          <a:p>
            <a:endParaRPr/>
          </a:p>
        </p:txBody>
      </p:sp>
      <p:sp>
        <p:nvSpPr>
          <p:cNvPr id="49" name="Google Shape;49;p13"/>
          <p:cNvSpPr txBox="1">
            <a:spLocks noGrp="1"/>
          </p:cNvSpPr>
          <p:nvPr>
            <p:ph type="title" idx="2"/>
          </p:nvPr>
        </p:nvSpPr>
        <p:spPr>
          <a:xfrm>
            <a:off x="838200" y="3841075"/>
            <a:ext cx="10515600" cy="697500"/>
          </a:xfrm>
          <a:prstGeom prst="rect">
            <a:avLst/>
          </a:prstGeom>
          <a:noFill/>
          <a:ln>
            <a:noFill/>
          </a:ln>
        </p:spPr>
        <p:txBody>
          <a:bodyPr spcFirstLastPara="1" wrap="square" lIns="91425" tIns="45700" rIns="91425" bIns="45700" anchor="ctr" anchorCtr="0">
            <a:normAutofit/>
          </a:bodyPr>
          <a:lstStyle>
            <a:lvl1pPr marR="0" lvl="0" algn="ctr">
              <a:lnSpc>
                <a:spcPct val="90000"/>
              </a:lnSpc>
              <a:spcBef>
                <a:spcPts val="0"/>
              </a:spcBef>
              <a:spcAft>
                <a:spcPts val="0"/>
              </a:spcAft>
              <a:buClr>
                <a:schemeClr val="dk1"/>
              </a:buClr>
              <a:buSzPts val="3100"/>
              <a:buNone/>
              <a:defRPr sz="3100" i="0" u="none" strike="noStrike" cap="none">
                <a:solidFill>
                  <a:schemeClr val="dk1"/>
                </a:solidFill>
              </a:defRPr>
            </a:lvl1pPr>
            <a:lvl2pPr lvl="1" algn="ctr">
              <a:lnSpc>
                <a:spcPct val="100000"/>
              </a:lnSpc>
              <a:spcBef>
                <a:spcPts val="0"/>
              </a:spcBef>
              <a:spcAft>
                <a:spcPts val="0"/>
              </a:spcAft>
              <a:buSzPts val="1400"/>
              <a:buNone/>
              <a:defRPr sz="1800"/>
            </a:lvl2pPr>
            <a:lvl3pPr lvl="2" algn="ctr">
              <a:lnSpc>
                <a:spcPct val="100000"/>
              </a:lnSpc>
              <a:spcBef>
                <a:spcPts val="0"/>
              </a:spcBef>
              <a:spcAft>
                <a:spcPts val="0"/>
              </a:spcAft>
              <a:buSzPts val="1400"/>
              <a:buNone/>
              <a:defRPr sz="1800"/>
            </a:lvl3pPr>
            <a:lvl4pPr lvl="3" algn="ctr">
              <a:lnSpc>
                <a:spcPct val="100000"/>
              </a:lnSpc>
              <a:spcBef>
                <a:spcPts val="0"/>
              </a:spcBef>
              <a:spcAft>
                <a:spcPts val="0"/>
              </a:spcAft>
              <a:buSzPts val="1400"/>
              <a:buNone/>
              <a:defRPr sz="1800"/>
            </a:lvl4pPr>
            <a:lvl5pPr lvl="4" algn="ctr">
              <a:lnSpc>
                <a:spcPct val="100000"/>
              </a:lnSpc>
              <a:spcBef>
                <a:spcPts val="0"/>
              </a:spcBef>
              <a:spcAft>
                <a:spcPts val="0"/>
              </a:spcAft>
              <a:buSzPts val="1400"/>
              <a:buNone/>
              <a:defRPr sz="1800"/>
            </a:lvl5pPr>
            <a:lvl6pPr lvl="5" algn="ctr">
              <a:lnSpc>
                <a:spcPct val="100000"/>
              </a:lnSpc>
              <a:spcBef>
                <a:spcPts val="0"/>
              </a:spcBef>
              <a:spcAft>
                <a:spcPts val="0"/>
              </a:spcAft>
              <a:buSzPts val="1400"/>
              <a:buNone/>
              <a:defRPr sz="1800"/>
            </a:lvl6pPr>
            <a:lvl7pPr lvl="6" algn="ctr">
              <a:lnSpc>
                <a:spcPct val="100000"/>
              </a:lnSpc>
              <a:spcBef>
                <a:spcPts val="0"/>
              </a:spcBef>
              <a:spcAft>
                <a:spcPts val="0"/>
              </a:spcAft>
              <a:buSzPts val="1400"/>
              <a:buNone/>
              <a:defRPr sz="1800"/>
            </a:lvl7pPr>
            <a:lvl8pPr lvl="7" algn="ctr">
              <a:lnSpc>
                <a:spcPct val="100000"/>
              </a:lnSpc>
              <a:spcBef>
                <a:spcPts val="0"/>
              </a:spcBef>
              <a:spcAft>
                <a:spcPts val="0"/>
              </a:spcAft>
              <a:buSzPts val="1400"/>
              <a:buNone/>
              <a:defRPr sz="1800"/>
            </a:lvl8pPr>
            <a:lvl9pPr lvl="8" algn="ctr">
              <a:lnSpc>
                <a:spcPct val="100000"/>
              </a:lnSpc>
              <a:spcBef>
                <a:spcPts val="0"/>
              </a:spcBef>
              <a:spcAft>
                <a:spcPts val="0"/>
              </a:spcAft>
              <a:buSzPts val="1400"/>
              <a:buNone/>
              <a:defRPr sz="1800"/>
            </a:lvl9pPr>
          </a:lstStyle>
          <a:p>
            <a:endParaRPr/>
          </a:p>
        </p:txBody>
      </p:sp>
      <p:pic>
        <p:nvPicPr>
          <p:cNvPr id="50" name="Google Shape;50;p13"/>
          <p:cNvPicPr preferRelativeResize="0"/>
          <p:nvPr/>
        </p:nvPicPr>
        <p:blipFill rotWithShape="1">
          <a:blip r:embed="rId2">
            <a:alphaModFix/>
          </a:blip>
          <a:srcRect/>
          <a:stretch/>
        </p:blipFill>
        <p:spPr>
          <a:xfrm>
            <a:off x="10949425" y="256039"/>
            <a:ext cx="943025" cy="910524"/>
          </a:xfrm>
          <a:prstGeom prst="rect">
            <a:avLst/>
          </a:prstGeom>
          <a:noFill/>
          <a:ln>
            <a:noFill/>
          </a:ln>
        </p:spPr>
      </p:pic>
    </p:spTree>
    <p:extLst>
      <p:ext uri="{BB962C8B-B14F-4D97-AF65-F5344CB8AC3E}">
        <p14:creationId xmlns:p14="http://schemas.microsoft.com/office/powerpoint/2010/main" val="19923943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wo Content" type="twoObj" preserve="1">
  <p:cSld name="Two Content">
    <p:spTree>
      <p:nvGrpSpPr>
        <p:cNvPr id="1" name="Shape 68"/>
        <p:cNvGrpSpPr/>
        <p:nvPr/>
      </p:nvGrpSpPr>
      <p:grpSpPr>
        <a:xfrm>
          <a:off x="0" y="0"/>
          <a:ext cx="0" cy="0"/>
          <a:chOff x="0" y="0"/>
          <a:chExt cx="0" cy="0"/>
        </a:xfrm>
      </p:grpSpPr>
      <p:sp>
        <p:nvSpPr>
          <p:cNvPr id="69" name="Google Shape;69;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19"/>
          <p:cNvSpPr txBox="1">
            <a:spLocks noGrp="1"/>
          </p:cNvSpPr>
          <p:nvPr>
            <p:ph type="sldNum" idx="12"/>
          </p:nvPr>
        </p:nvSpPr>
        <p:spPr>
          <a:xfrm>
            <a:off x="499250" y="6356350"/>
            <a:ext cx="2743200" cy="365100"/>
          </a:xfrm>
          <a:prstGeom prst="rect">
            <a:avLst/>
          </a:prstGeom>
          <a:noFill/>
          <a:ln>
            <a:noFill/>
          </a:ln>
        </p:spPr>
        <p:txBody>
          <a:bodyPr spcFirstLastPara="1" wrap="square" lIns="91425" tIns="45700" rIns="91425" bIns="45700" anchor="ctr" anchorCtr="0">
            <a:noAutofit/>
          </a:bodyPr>
          <a:lstStyle>
            <a:lvl1pPr marL="0" marR="0" lvl="0"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1pPr>
            <a:lvl2pPr marL="0" marR="0" lvl="1"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2pPr>
            <a:lvl3pPr marL="0" marR="0" lvl="2"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3pPr>
            <a:lvl4pPr marL="0" marR="0" lvl="3"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4pPr>
            <a:lvl5pPr marL="0" marR="0" lvl="4"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5pPr>
            <a:lvl6pPr marL="0" marR="0" lvl="5"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6pPr>
            <a:lvl7pPr marL="0" marR="0" lvl="6"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7pPr>
            <a:lvl8pPr marL="0" marR="0" lvl="7"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8pPr>
            <a:lvl9pPr marL="0" marR="0" lvl="8"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cxnSp>
        <p:nvCxnSpPr>
          <p:cNvPr id="71" name="Google Shape;71;p19"/>
          <p:cNvCxnSpPr/>
          <p:nvPr/>
        </p:nvCxnSpPr>
        <p:spPr>
          <a:xfrm>
            <a:off x="621325" y="1117438"/>
            <a:ext cx="894300" cy="5700"/>
          </a:xfrm>
          <a:prstGeom prst="straightConnector1">
            <a:avLst/>
          </a:prstGeom>
          <a:noFill/>
          <a:ln w="19050" cap="flat" cmpd="sng">
            <a:solidFill>
              <a:srgbClr val="213265"/>
            </a:solidFill>
            <a:prstDash val="solid"/>
            <a:round/>
            <a:headEnd type="none" w="sm" len="sm"/>
            <a:tailEnd type="none" w="sm" len="sm"/>
          </a:ln>
        </p:spPr>
      </p:cxnSp>
      <p:sp>
        <p:nvSpPr>
          <p:cNvPr id="72" name="Google Shape;72;p19"/>
          <p:cNvSpPr txBox="1">
            <a:spLocks noGrp="1"/>
          </p:cNvSpPr>
          <p:nvPr>
            <p:ph type="title"/>
          </p:nvPr>
        </p:nvSpPr>
        <p:spPr>
          <a:xfrm>
            <a:off x="499250" y="419950"/>
            <a:ext cx="10164000" cy="697500"/>
          </a:xfrm>
          <a:prstGeom prst="rect">
            <a:avLst/>
          </a:prstGeom>
          <a:noFill/>
          <a:ln>
            <a:noFill/>
          </a:ln>
        </p:spPr>
        <p:txBody>
          <a:bodyPr spcFirstLastPara="1" wrap="square" lIns="91425" tIns="45700" rIns="91425" bIns="45700" anchor="ctr" anchorCtr="0">
            <a:normAutofit/>
          </a:bodyPr>
          <a:lstStyle>
            <a:lvl1pPr marR="0" lvl="0" algn="l">
              <a:lnSpc>
                <a:spcPct val="90000"/>
              </a:lnSpc>
              <a:spcBef>
                <a:spcPts val="0"/>
              </a:spcBef>
              <a:spcAft>
                <a:spcPts val="0"/>
              </a:spcAft>
              <a:buClr>
                <a:srgbClr val="213265"/>
              </a:buClr>
              <a:buSzPts val="3400"/>
              <a:buNone/>
              <a:defRPr sz="3400" b="1" i="0" u="none" strike="noStrike" cap="none">
                <a:solidFill>
                  <a:srgbClr val="213265"/>
                </a:solidFill>
              </a:defRPr>
            </a:lvl1pPr>
            <a:lvl2pPr lvl="1" algn="l">
              <a:lnSpc>
                <a:spcPct val="100000"/>
              </a:lnSpc>
              <a:spcBef>
                <a:spcPts val="0"/>
              </a:spcBef>
              <a:spcAft>
                <a:spcPts val="0"/>
              </a:spcAft>
              <a:buClr>
                <a:schemeClr val="lt1"/>
              </a:buClr>
              <a:buSzPts val="1400"/>
              <a:buNone/>
              <a:defRPr sz="1800">
                <a:solidFill>
                  <a:schemeClr val="lt1"/>
                </a:solidFill>
              </a:defRPr>
            </a:lvl2pPr>
            <a:lvl3pPr lvl="2" algn="l">
              <a:lnSpc>
                <a:spcPct val="100000"/>
              </a:lnSpc>
              <a:spcBef>
                <a:spcPts val="0"/>
              </a:spcBef>
              <a:spcAft>
                <a:spcPts val="0"/>
              </a:spcAft>
              <a:buClr>
                <a:schemeClr val="lt1"/>
              </a:buClr>
              <a:buSzPts val="1400"/>
              <a:buNone/>
              <a:defRPr sz="1800">
                <a:solidFill>
                  <a:schemeClr val="lt1"/>
                </a:solidFill>
              </a:defRPr>
            </a:lvl3pPr>
            <a:lvl4pPr lvl="3" algn="l">
              <a:lnSpc>
                <a:spcPct val="100000"/>
              </a:lnSpc>
              <a:spcBef>
                <a:spcPts val="0"/>
              </a:spcBef>
              <a:spcAft>
                <a:spcPts val="0"/>
              </a:spcAft>
              <a:buClr>
                <a:schemeClr val="lt1"/>
              </a:buClr>
              <a:buSzPts val="1400"/>
              <a:buNone/>
              <a:defRPr sz="1800">
                <a:solidFill>
                  <a:schemeClr val="lt1"/>
                </a:solidFill>
              </a:defRPr>
            </a:lvl4pPr>
            <a:lvl5pPr lvl="4" algn="l">
              <a:lnSpc>
                <a:spcPct val="100000"/>
              </a:lnSpc>
              <a:spcBef>
                <a:spcPts val="0"/>
              </a:spcBef>
              <a:spcAft>
                <a:spcPts val="0"/>
              </a:spcAft>
              <a:buClr>
                <a:schemeClr val="lt1"/>
              </a:buClr>
              <a:buSzPts val="1400"/>
              <a:buNone/>
              <a:defRPr sz="1800">
                <a:solidFill>
                  <a:schemeClr val="lt1"/>
                </a:solidFill>
              </a:defRPr>
            </a:lvl5pPr>
            <a:lvl6pPr lvl="5" algn="l">
              <a:lnSpc>
                <a:spcPct val="100000"/>
              </a:lnSpc>
              <a:spcBef>
                <a:spcPts val="0"/>
              </a:spcBef>
              <a:spcAft>
                <a:spcPts val="0"/>
              </a:spcAft>
              <a:buClr>
                <a:schemeClr val="lt1"/>
              </a:buClr>
              <a:buSzPts val="1400"/>
              <a:buNone/>
              <a:defRPr sz="1800">
                <a:solidFill>
                  <a:schemeClr val="lt1"/>
                </a:solidFill>
              </a:defRPr>
            </a:lvl6pPr>
            <a:lvl7pPr lvl="6" algn="l">
              <a:lnSpc>
                <a:spcPct val="100000"/>
              </a:lnSpc>
              <a:spcBef>
                <a:spcPts val="0"/>
              </a:spcBef>
              <a:spcAft>
                <a:spcPts val="0"/>
              </a:spcAft>
              <a:buClr>
                <a:schemeClr val="lt1"/>
              </a:buClr>
              <a:buSzPts val="1400"/>
              <a:buNone/>
              <a:defRPr sz="1800">
                <a:solidFill>
                  <a:schemeClr val="lt1"/>
                </a:solidFill>
              </a:defRPr>
            </a:lvl7pPr>
            <a:lvl8pPr lvl="7" algn="l">
              <a:lnSpc>
                <a:spcPct val="100000"/>
              </a:lnSpc>
              <a:spcBef>
                <a:spcPts val="0"/>
              </a:spcBef>
              <a:spcAft>
                <a:spcPts val="0"/>
              </a:spcAft>
              <a:buClr>
                <a:schemeClr val="lt1"/>
              </a:buClr>
              <a:buSzPts val="1400"/>
              <a:buNone/>
              <a:defRPr sz="1800">
                <a:solidFill>
                  <a:schemeClr val="lt1"/>
                </a:solidFill>
              </a:defRPr>
            </a:lvl8pPr>
            <a:lvl9pPr lvl="8" algn="l">
              <a:lnSpc>
                <a:spcPct val="100000"/>
              </a:lnSpc>
              <a:spcBef>
                <a:spcPts val="0"/>
              </a:spcBef>
              <a:spcAft>
                <a:spcPts val="0"/>
              </a:spcAft>
              <a:buClr>
                <a:schemeClr val="lt1"/>
              </a:buClr>
              <a:buSzPts val="1400"/>
              <a:buNone/>
              <a:defRPr sz="1800">
                <a:solidFill>
                  <a:schemeClr val="lt1"/>
                </a:solidFill>
              </a:defRPr>
            </a:lvl9pPr>
          </a:lstStyle>
          <a:p>
            <a:endParaRPr/>
          </a:p>
        </p:txBody>
      </p:sp>
      <p:sp>
        <p:nvSpPr>
          <p:cNvPr id="73" name="Google Shape;73;p19"/>
          <p:cNvSpPr txBox="1">
            <a:spLocks noGrp="1"/>
          </p:cNvSpPr>
          <p:nvPr>
            <p:ph type="body" idx="1"/>
          </p:nvPr>
        </p:nvSpPr>
        <p:spPr>
          <a:xfrm>
            <a:off x="499250" y="1558450"/>
            <a:ext cx="5425300" cy="43569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4" name="Google Shape;74;p19"/>
          <p:cNvSpPr txBox="1">
            <a:spLocks noGrp="1"/>
          </p:cNvSpPr>
          <p:nvPr>
            <p:ph type="body" idx="2"/>
          </p:nvPr>
        </p:nvSpPr>
        <p:spPr>
          <a:xfrm>
            <a:off x="6267452" y="1558450"/>
            <a:ext cx="5425300" cy="43512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extLst>
      <p:ext uri="{BB962C8B-B14F-4D97-AF65-F5344CB8AC3E}">
        <p14:creationId xmlns:p14="http://schemas.microsoft.com/office/powerpoint/2010/main" val="3192892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wo Content" preserve="1" userDrawn="1">
  <p:cSld name="1_Two Content">
    <p:spTree>
      <p:nvGrpSpPr>
        <p:cNvPr id="1" name="Shape 68"/>
        <p:cNvGrpSpPr/>
        <p:nvPr/>
      </p:nvGrpSpPr>
      <p:grpSpPr>
        <a:xfrm>
          <a:off x="0" y="0"/>
          <a:ext cx="0" cy="0"/>
          <a:chOff x="0" y="0"/>
          <a:chExt cx="0" cy="0"/>
        </a:xfrm>
      </p:grpSpPr>
      <p:sp>
        <p:nvSpPr>
          <p:cNvPr id="69" name="Google Shape;69;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19"/>
          <p:cNvSpPr txBox="1">
            <a:spLocks noGrp="1"/>
          </p:cNvSpPr>
          <p:nvPr>
            <p:ph type="sldNum" idx="12"/>
          </p:nvPr>
        </p:nvSpPr>
        <p:spPr>
          <a:xfrm>
            <a:off x="499250" y="6356350"/>
            <a:ext cx="2743200" cy="365100"/>
          </a:xfrm>
          <a:prstGeom prst="rect">
            <a:avLst/>
          </a:prstGeom>
          <a:noFill/>
          <a:ln>
            <a:noFill/>
          </a:ln>
        </p:spPr>
        <p:txBody>
          <a:bodyPr spcFirstLastPara="1" wrap="square" lIns="91425" tIns="45700" rIns="91425" bIns="45700" anchor="ctr" anchorCtr="0">
            <a:noAutofit/>
          </a:bodyPr>
          <a:lstStyle>
            <a:lvl1pPr marL="0" marR="0" lvl="0"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1pPr>
            <a:lvl2pPr marL="0" marR="0" lvl="1"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2pPr>
            <a:lvl3pPr marL="0" marR="0" lvl="2"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3pPr>
            <a:lvl4pPr marL="0" marR="0" lvl="3"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4pPr>
            <a:lvl5pPr marL="0" marR="0" lvl="4"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5pPr>
            <a:lvl6pPr marL="0" marR="0" lvl="5"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6pPr>
            <a:lvl7pPr marL="0" marR="0" lvl="6"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7pPr>
            <a:lvl8pPr marL="0" marR="0" lvl="7"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8pPr>
            <a:lvl9pPr marL="0" marR="0" lvl="8"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cxnSp>
        <p:nvCxnSpPr>
          <p:cNvPr id="71" name="Google Shape;71;p19"/>
          <p:cNvCxnSpPr/>
          <p:nvPr/>
        </p:nvCxnSpPr>
        <p:spPr>
          <a:xfrm>
            <a:off x="621325" y="1117438"/>
            <a:ext cx="894300" cy="5700"/>
          </a:xfrm>
          <a:prstGeom prst="straightConnector1">
            <a:avLst/>
          </a:prstGeom>
          <a:noFill/>
          <a:ln w="19050" cap="flat" cmpd="sng">
            <a:solidFill>
              <a:srgbClr val="213265"/>
            </a:solidFill>
            <a:prstDash val="solid"/>
            <a:round/>
            <a:headEnd type="none" w="sm" len="sm"/>
            <a:tailEnd type="none" w="sm" len="sm"/>
          </a:ln>
        </p:spPr>
      </p:cxnSp>
      <p:sp>
        <p:nvSpPr>
          <p:cNvPr id="72" name="Google Shape;72;p19"/>
          <p:cNvSpPr txBox="1">
            <a:spLocks noGrp="1"/>
          </p:cNvSpPr>
          <p:nvPr>
            <p:ph type="title"/>
          </p:nvPr>
        </p:nvSpPr>
        <p:spPr>
          <a:xfrm>
            <a:off x="499250" y="419950"/>
            <a:ext cx="10164000" cy="697500"/>
          </a:xfrm>
          <a:prstGeom prst="rect">
            <a:avLst/>
          </a:prstGeom>
          <a:noFill/>
          <a:ln>
            <a:noFill/>
          </a:ln>
        </p:spPr>
        <p:txBody>
          <a:bodyPr spcFirstLastPara="1" wrap="square" lIns="91425" tIns="45700" rIns="91425" bIns="45700" anchor="ctr" anchorCtr="0">
            <a:normAutofit/>
          </a:bodyPr>
          <a:lstStyle>
            <a:lvl1pPr marR="0" lvl="0" algn="l">
              <a:lnSpc>
                <a:spcPct val="90000"/>
              </a:lnSpc>
              <a:spcBef>
                <a:spcPts val="0"/>
              </a:spcBef>
              <a:spcAft>
                <a:spcPts val="0"/>
              </a:spcAft>
              <a:buClr>
                <a:srgbClr val="213265"/>
              </a:buClr>
              <a:buSzPts val="3400"/>
              <a:buNone/>
              <a:defRPr sz="3400" b="1" i="0" u="none" strike="noStrike" cap="none">
                <a:solidFill>
                  <a:srgbClr val="213265"/>
                </a:solidFill>
              </a:defRPr>
            </a:lvl1pPr>
            <a:lvl2pPr lvl="1" algn="l">
              <a:lnSpc>
                <a:spcPct val="100000"/>
              </a:lnSpc>
              <a:spcBef>
                <a:spcPts val="0"/>
              </a:spcBef>
              <a:spcAft>
                <a:spcPts val="0"/>
              </a:spcAft>
              <a:buClr>
                <a:schemeClr val="lt1"/>
              </a:buClr>
              <a:buSzPts val="1400"/>
              <a:buNone/>
              <a:defRPr sz="1800">
                <a:solidFill>
                  <a:schemeClr val="lt1"/>
                </a:solidFill>
              </a:defRPr>
            </a:lvl2pPr>
            <a:lvl3pPr lvl="2" algn="l">
              <a:lnSpc>
                <a:spcPct val="100000"/>
              </a:lnSpc>
              <a:spcBef>
                <a:spcPts val="0"/>
              </a:spcBef>
              <a:spcAft>
                <a:spcPts val="0"/>
              </a:spcAft>
              <a:buClr>
                <a:schemeClr val="lt1"/>
              </a:buClr>
              <a:buSzPts val="1400"/>
              <a:buNone/>
              <a:defRPr sz="1800">
                <a:solidFill>
                  <a:schemeClr val="lt1"/>
                </a:solidFill>
              </a:defRPr>
            </a:lvl3pPr>
            <a:lvl4pPr lvl="3" algn="l">
              <a:lnSpc>
                <a:spcPct val="100000"/>
              </a:lnSpc>
              <a:spcBef>
                <a:spcPts val="0"/>
              </a:spcBef>
              <a:spcAft>
                <a:spcPts val="0"/>
              </a:spcAft>
              <a:buClr>
                <a:schemeClr val="lt1"/>
              </a:buClr>
              <a:buSzPts val="1400"/>
              <a:buNone/>
              <a:defRPr sz="1800">
                <a:solidFill>
                  <a:schemeClr val="lt1"/>
                </a:solidFill>
              </a:defRPr>
            </a:lvl4pPr>
            <a:lvl5pPr lvl="4" algn="l">
              <a:lnSpc>
                <a:spcPct val="100000"/>
              </a:lnSpc>
              <a:spcBef>
                <a:spcPts val="0"/>
              </a:spcBef>
              <a:spcAft>
                <a:spcPts val="0"/>
              </a:spcAft>
              <a:buClr>
                <a:schemeClr val="lt1"/>
              </a:buClr>
              <a:buSzPts val="1400"/>
              <a:buNone/>
              <a:defRPr sz="1800">
                <a:solidFill>
                  <a:schemeClr val="lt1"/>
                </a:solidFill>
              </a:defRPr>
            </a:lvl5pPr>
            <a:lvl6pPr lvl="5" algn="l">
              <a:lnSpc>
                <a:spcPct val="100000"/>
              </a:lnSpc>
              <a:spcBef>
                <a:spcPts val="0"/>
              </a:spcBef>
              <a:spcAft>
                <a:spcPts val="0"/>
              </a:spcAft>
              <a:buClr>
                <a:schemeClr val="lt1"/>
              </a:buClr>
              <a:buSzPts val="1400"/>
              <a:buNone/>
              <a:defRPr sz="1800">
                <a:solidFill>
                  <a:schemeClr val="lt1"/>
                </a:solidFill>
              </a:defRPr>
            </a:lvl6pPr>
            <a:lvl7pPr lvl="6" algn="l">
              <a:lnSpc>
                <a:spcPct val="100000"/>
              </a:lnSpc>
              <a:spcBef>
                <a:spcPts val="0"/>
              </a:spcBef>
              <a:spcAft>
                <a:spcPts val="0"/>
              </a:spcAft>
              <a:buClr>
                <a:schemeClr val="lt1"/>
              </a:buClr>
              <a:buSzPts val="1400"/>
              <a:buNone/>
              <a:defRPr sz="1800">
                <a:solidFill>
                  <a:schemeClr val="lt1"/>
                </a:solidFill>
              </a:defRPr>
            </a:lvl7pPr>
            <a:lvl8pPr lvl="7" algn="l">
              <a:lnSpc>
                <a:spcPct val="100000"/>
              </a:lnSpc>
              <a:spcBef>
                <a:spcPts val="0"/>
              </a:spcBef>
              <a:spcAft>
                <a:spcPts val="0"/>
              </a:spcAft>
              <a:buClr>
                <a:schemeClr val="lt1"/>
              </a:buClr>
              <a:buSzPts val="1400"/>
              <a:buNone/>
              <a:defRPr sz="1800">
                <a:solidFill>
                  <a:schemeClr val="lt1"/>
                </a:solidFill>
              </a:defRPr>
            </a:lvl8pPr>
            <a:lvl9pPr lvl="8" algn="l">
              <a:lnSpc>
                <a:spcPct val="100000"/>
              </a:lnSpc>
              <a:spcBef>
                <a:spcPts val="0"/>
              </a:spcBef>
              <a:spcAft>
                <a:spcPts val="0"/>
              </a:spcAft>
              <a:buClr>
                <a:schemeClr val="lt1"/>
              </a:buClr>
              <a:buSzPts val="1400"/>
              <a:buNone/>
              <a:defRPr sz="1800">
                <a:solidFill>
                  <a:schemeClr val="lt1"/>
                </a:solidFill>
              </a:defRPr>
            </a:lvl9pPr>
          </a:lstStyle>
          <a:p>
            <a:endParaRPr/>
          </a:p>
        </p:txBody>
      </p:sp>
      <p:sp>
        <p:nvSpPr>
          <p:cNvPr id="73" name="Google Shape;73;p19"/>
          <p:cNvSpPr txBox="1">
            <a:spLocks noGrp="1"/>
          </p:cNvSpPr>
          <p:nvPr>
            <p:ph type="body" idx="1"/>
          </p:nvPr>
        </p:nvSpPr>
        <p:spPr>
          <a:xfrm>
            <a:off x="499250" y="1558450"/>
            <a:ext cx="5425300" cy="43569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 name="Google Shape;62;p23">
            <a:extLst>
              <a:ext uri="{FF2B5EF4-FFF2-40B4-BE49-F238E27FC236}">
                <a16:creationId xmlns:a16="http://schemas.microsoft.com/office/drawing/2014/main" id="{B63FFDF8-E300-4390-BD84-D92FDD5AAB7C}"/>
              </a:ext>
            </a:extLst>
          </p:cNvPr>
          <p:cNvSpPr>
            <a:spLocks noGrp="1"/>
          </p:cNvSpPr>
          <p:nvPr>
            <p:ph type="pic" idx="2"/>
          </p:nvPr>
        </p:nvSpPr>
        <p:spPr>
          <a:xfrm>
            <a:off x="6267451" y="1558450"/>
            <a:ext cx="5425299" cy="4356900"/>
          </a:xfrm>
          <a:prstGeom prst="rect">
            <a:avLst/>
          </a:prstGeom>
          <a:noFill/>
          <a:ln>
            <a:noFill/>
          </a:ln>
        </p:spPr>
      </p:sp>
    </p:spTree>
    <p:extLst>
      <p:ext uri="{BB962C8B-B14F-4D97-AF65-F5344CB8AC3E}">
        <p14:creationId xmlns:p14="http://schemas.microsoft.com/office/powerpoint/2010/main" val="7478990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wo Content" preserve="1" userDrawn="1">
  <p:cSld name="1_Two Content">
    <p:spTree>
      <p:nvGrpSpPr>
        <p:cNvPr id="1" name="Shape 68"/>
        <p:cNvGrpSpPr/>
        <p:nvPr/>
      </p:nvGrpSpPr>
      <p:grpSpPr>
        <a:xfrm>
          <a:off x="0" y="0"/>
          <a:ext cx="0" cy="0"/>
          <a:chOff x="0" y="0"/>
          <a:chExt cx="0" cy="0"/>
        </a:xfrm>
      </p:grpSpPr>
      <p:sp>
        <p:nvSpPr>
          <p:cNvPr id="69" name="Google Shape;69;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19"/>
          <p:cNvSpPr txBox="1">
            <a:spLocks noGrp="1"/>
          </p:cNvSpPr>
          <p:nvPr>
            <p:ph type="sldNum" idx="12"/>
          </p:nvPr>
        </p:nvSpPr>
        <p:spPr>
          <a:xfrm>
            <a:off x="499250" y="6356350"/>
            <a:ext cx="2743200" cy="365100"/>
          </a:xfrm>
          <a:prstGeom prst="rect">
            <a:avLst/>
          </a:prstGeom>
          <a:noFill/>
          <a:ln>
            <a:noFill/>
          </a:ln>
        </p:spPr>
        <p:txBody>
          <a:bodyPr spcFirstLastPara="1" wrap="square" lIns="91425" tIns="45700" rIns="91425" bIns="45700" anchor="ctr" anchorCtr="0">
            <a:noAutofit/>
          </a:bodyPr>
          <a:lstStyle>
            <a:lvl1pPr marL="0" marR="0" lvl="0"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1pPr>
            <a:lvl2pPr marL="0" marR="0" lvl="1"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2pPr>
            <a:lvl3pPr marL="0" marR="0" lvl="2"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3pPr>
            <a:lvl4pPr marL="0" marR="0" lvl="3"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4pPr>
            <a:lvl5pPr marL="0" marR="0" lvl="4"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5pPr>
            <a:lvl6pPr marL="0" marR="0" lvl="5"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6pPr>
            <a:lvl7pPr marL="0" marR="0" lvl="6"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7pPr>
            <a:lvl8pPr marL="0" marR="0" lvl="7"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8pPr>
            <a:lvl9pPr marL="0" marR="0" lvl="8"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cxnSp>
        <p:nvCxnSpPr>
          <p:cNvPr id="71" name="Google Shape;71;p19"/>
          <p:cNvCxnSpPr/>
          <p:nvPr/>
        </p:nvCxnSpPr>
        <p:spPr>
          <a:xfrm>
            <a:off x="621325" y="1117438"/>
            <a:ext cx="894300" cy="5700"/>
          </a:xfrm>
          <a:prstGeom prst="straightConnector1">
            <a:avLst/>
          </a:prstGeom>
          <a:noFill/>
          <a:ln w="19050" cap="flat" cmpd="sng">
            <a:solidFill>
              <a:srgbClr val="213265"/>
            </a:solidFill>
            <a:prstDash val="solid"/>
            <a:round/>
            <a:headEnd type="none" w="sm" len="sm"/>
            <a:tailEnd type="none" w="sm" len="sm"/>
          </a:ln>
        </p:spPr>
      </p:cxnSp>
      <p:sp>
        <p:nvSpPr>
          <p:cNvPr id="72" name="Google Shape;72;p19"/>
          <p:cNvSpPr txBox="1">
            <a:spLocks noGrp="1"/>
          </p:cNvSpPr>
          <p:nvPr>
            <p:ph type="title"/>
          </p:nvPr>
        </p:nvSpPr>
        <p:spPr>
          <a:xfrm>
            <a:off x="499250" y="419950"/>
            <a:ext cx="10164000" cy="697500"/>
          </a:xfrm>
          <a:prstGeom prst="rect">
            <a:avLst/>
          </a:prstGeom>
          <a:noFill/>
          <a:ln>
            <a:noFill/>
          </a:ln>
        </p:spPr>
        <p:txBody>
          <a:bodyPr spcFirstLastPara="1" wrap="square" lIns="91425" tIns="45700" rIns="91425" bIns="45700" anchor="ctr" anchorCtr="0">
            <a:normAutofit/>
          </a:bodyPr>
          <a:lstStyle>
            <a:lvl1pPr marR="0" lvl="0" algn="l">
              <a:lnSpc>
                <a:spcPct val="90000"/>
              </a:lnSpc>
              <a:spcBef>
                <a:spcPts val="0"/>
              </a:spcBef>
              <a:spcAft>
                <a:spcPts val="0"/>
              </a:spcAft>
              <a:buClr>
                <a:srgbClr val="213265"/>
              </a:buClr>
              <a:buSzPts val="3400"/>
              <a:buNone/>
              <a:defRPr sz="3400" b="1" i="0" u="none" strike="noStrike" cap="none">
                <a:solidFill>
                  <a:srgbClr val="213265"/>
                </a:solidFill>
              </a:defRPr>
            </a:lvl1pPr>
            <a:lvl2pPr lvl="1" algn="l">
              <a:lnSpc>
                <a:spcPct val="100000"/>
              </a:lnSpc>
              <a:spcBef>
                <a:spcPts val="0"/>
              </a:spcBef>
              <a:spcAft>
                <a:spcPts val="0"/>
              </a:spcAft>
              <a:buClr>
                <a:schemeClr val="lt1"/>
              </a:buClr>
              <a:buSzPts val="1400"/>
              <a:buNone/>
              <a:defRPr sz="1800">
                <a:solidFill>
                  <a:schemeClr val="lt1"/>
                </a:solidFill>
              </a:defRPr>
            </a:lvl2pPr>
            <a:lvl3pPr lvl="2" algn="l">
              <a:lnSpc>
                <a:spcPct val="100000"/>
              </a:lnSpc>
              <a:spcBef>
                <a:spcPts val="0"/>
              </a:spcBef>
              <a:spcAft>
                <a:spcPts val="0"/>
              </a:spcAft>
              <a:buClr>
                <a:schemeClr val="lt1"/>
              </a:buClr>
              <a:buSzPts val="1400"/>
              <a:buNone/>
              <a:defRPr sz="1800">
                <a:solidFill>
                  <a:schemeClr val="lt1"/>
                </a:solidFill>
              </a:defRPr>
            </a:lvl3pPr>
            <a:lvl4pPr lvl="3" algn="l">
              <a:lnSpc>
                <a:spcPct val="100000"/>
              </a:lnSpc>
              <a:spcBef>
                <a:spcPts val="0"/>
              </a:spcBef>
              <a:spcAft>
                <a:spcPts val="0"/>
              </a:spcAft>
              <a:buClr>
                <a:schemeClr val="lt1"/>
              </a:buClr>
              <a:buSzPts val="1400"/>
              <a:buNone/>
              <a:defRPr sz="1800">
                <a:solidFill>
                  <a:schemeClr val="lt1"/>
                </a:solidFill>
              </a:defRPr>
            </a:lvl4pPr>
            <a:lvl5pPr lvl="4" algn="l">
              <a:lnSpc>
                <a:spcPct val="100000"/>
              </a:lnSpc>
              <a:spcBef>
                <a:spcPts val="0"/>
              </a:spcBef>
              <a:spcAft>
                <a:spcPts val="0"/>
              </a:spcAft>
              <a:buClr>
                <a:schemeClr val="lt1"/>
              </a:buClr>
              <a:buSzPts val="1400"/>
              <a:buNone/>
              <a:defRPr sz="1800">
                <a:solidFill>
                  <a:schemeClr val="lt1"/>
                </a:solidFill>
              </a:defRPr>
            </a:lvl5pPr>
            <a:lvl6pPr lvl="5" algn="l">
              <a:lnSpc>
                <a:spcPct val="100000"/>
              </a:lnSpc>
              <a:spcBef>
                <a:spcPts val="0"/>
              </a:spcBef>
              <a:spcAft>
                <a:spcPts val="0"/>
              </a:spcAft>
              <a:buClr>
                <a:schemeClr val="lt1"/>
              </a:buClr>
              <a:buSzPts val="1400"/>
              <a:buNone/>
              <a:defRPr sz="1800">
                <a:solidFill>
                  <a:schemeClr val="lt1"/>
                </a:solidFill>
              </a:defRPr>
            </a:lvl6pPr>
            <a:lvl7pPr lvl="6" algn="l">
              <a:lnSpc>
                <a:spcPct val="100000"/>
              </a:lnSpc>
              <a:spcBef>
                <a:spcPts val="0"/>
              </a:spcBef>
              <a:spcAft>
                <a:spcPts val="0"/>
              </a:spcAft>
              <a:buClr>
                <a:schemeClr val="lt1"/>
              </a:buClr>
              <a:buSzPts val="1400"/>
              <a:buNone/>
              <a:defRPr sz="1800">
                <a:solidFill>
                  <a:schemeClr val="lt1"/>
                </a:solidFill>
              </a:defRPr>
            </a:lvl7pPr>
            <a:lvl8pPr lvl="7" algn="l">
              <a:lnSpc>
                <a:spcPct val="100000"/>
              </a:lnSpc>
              <a:spcBef>
                <a:spcPts val="0"/>
              </a:spcBef>
              <a:spcAft>
                <a:spcPts val="0"/>
              </a:spcAft>
              <a:buClr>
                <a:schemeClr val="lt1"/>
              </a:buClr>
              <a:buSzPts val="1400"/>
              <a:buNone/>
              <a:defRPr sz="1800">
                <a:solidFill>
                  <a:schemeClr val="lt1"/>
                </a:solidFill>
              </a:defRPr>
            </a:lvl8pPr>
            <a:lvl9pPr lvl="8" algn="l">
              <a:lnSpc>
                <a:spcPct val="100000"/>
              </a:lnSpc>
              <a:spcBef>
                <a:spcPts val="0"/>
              </a:spcBef>
              <a:spcAft>
                <a:spcPts val="0"/>
              </a:spcAft>
              <a:buClr>
                <a:schemeClr val="lt1"/>
              </a:buClr>
              <a:buSzPts val="1400"/>
              <a:buNone/>
              <a:defRPr sz="1800">
                <a:solidFill>
                  <a:schemeClr val="lt1"/>
                </a:solidFill>
              </a:defRPr>
            </a:lvl9pPr>
          </a:lstStyle>
          <a:p>
            <a:endParaRPr/>
          </a:p>
        </p:txBody>
      </p:sp>
      <p:sp>
        <p:nvSpPr>
          <p:cNvPr id="73" name="Google Shape;73;p19"/>
          <p:cNvSpPr txBox="1">
            <a:spLocks noGrp="1"/>
          </p:cNvSpPr>
          <p:nvPr>
            <p:ph type="body" idx="1"/>
          </p:nvPr>
        </p:nvSpPr>
        <p:spPr>
          <a:xfrm>
            <a:off x="499250" y="1558450"/>
            <a:ext cx="11193502" cy="43569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extLst>
      <p:ext uri="{BB962C8B-B14F-4D97-AF65-F5344CB8AC3E}">
        <p14:creationId xmlns:p14="http://schemas.microsoft.com/office/powerpoint/2010/main" val="18167847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pic>
        <p:nvPicPr>
          <p:cNvPr id="8" name="Picture 7"/>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10424469" y="6356350"/>
            <a:ext cx="1767532" cy="490981"/>
          </a:xfrm>
          <a:prstGeom prst="rect">
            <a:avLst/>
          </a:prstGeom>
        </p:spPr>
      </p:pic>
      <p:sp>
        <p:nvSpPr>
          <p:cNvPr id="10" name="Google Shape;10;p9"/>
          <p:cNvSpPr txBox="1">
            <a:spLocks noGrp="1"/>
          </p:cNvSpPr>
          <p:nvPr>
            <p:ph type="title"/>
          </p:nvPr>
        </p:nvSpPr>
        <p:spPr>
          <a:xfrm>
            <a:off x="499250" y="48450"/>
            <a:ext cx="10515600" cy="1325700"/>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Arial"/>
              <a:buNone/>
              <a:defRPr sz="44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9"/>
          <p:cNvSpPr txBox="1">
            <a:spLocks noGrp="1"/>
          </p:cNvSpPr>
          <p:nvPr>
            <p:ph type="body" idx="1"/>
          </p:nvPr>
        </p:nvSpPr>
        <p:spPr>
          <a:xfrm>
            <a:off x="632375" y="1452688"/>
            <a:ext cx="10881300" cy="4724100"/>
          </a:xfrm>
          <a:prstGeom prst="rect">
            <a:avLst/>
          </a:prstGeom>
          <a:noFill/>
          <a:ln>
            <a:noFill/>
          </a:ln>
        </p:spPr>
        <p:txBody>
          <a:bodyPr spcFirstLastPara="1" wrap="square" lIns="91425" tIns="45700" rIns="91425" bIns="45700" anchor="t" anchorCtr="0">
            <a:normAutofit/>
          </a:bodyPr>
          <a:lstStyle>
            <a:lvl1pPr marL="457200" marR="0" lvl="0" indent="-381000" algn="l" rtl="0">
              <a:lnSpc>
                <a:spcPct val="90000"/>
              </a:lnSpc>
              <a:spcBef>
                <a:spcPts val="10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68300" algn="l" rtl="0">
              <a:lnSpc>
                <a:spcPct val="90000"/>
              </a:lnSpc>
              <a:spcBef>
                <a:spcPts val="500"/>
              </a:spcBef>
              <a:spcAft>
                <a:spcPts val="0"/>
              </a:spcAft>
              <a:buClr>
                <a:schemeClr val="dk1"/>
              </a:buClr>
              <a:buSzPts val="2200"/>
              <a:buFont typeface="Arial"/>
              <a:buChar char="•"/>
              <a:defRPr sz="22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12" name="Google Shape;12;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9"/>
          <p:cNvSpPr txBox="1">
            <a:spLocks noGrp="1"/>
          </p:cNvSpPr>
          <p:nvPr>
            <p:ph type="sldNum" idx="12"/>
          </p:nvPr>
        </p:nvSpPr>
        <p:spPr>
          <a:xfrm>
            <a:off x="499250" y="6356350"/>
            <a:ext cx="2743200" cy="365100"/>
          </a:xfrm>
          <a:prstGeom prst="rect">
            <a:avLst/>
          </a:prstGeom>
          <a:noFill/>
          <a:ln>
            <a:noFill/>
          </a:ln>
        </p:spPr>
        <p:txBody>
          <a:bodyPr spcFirstLastPara="1" wrap="square" lIns="91425" tIns="45700" rIns="91425" bIns="45700" anchor="ctr" anchorCtr="0">
            <a:noAutofit/>
          </a:bodyPr>
          <a:lstStyle>
            <a:lvl1pPr marL="0" marR="0" lvl="0" indent="0" algn="l"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1pPr>
            <a:lvl2pPr marL="0" marR="0" lvl="1" indent="0" algn="l"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l"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l"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l"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l"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l"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l"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l"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pic>
        <p:nvPicPr>
          <p:cNvPr id="14" name="Google Shape;14;p9"/>
          <p:cNvPicPr preferRelativeResize="0"/>
          <p:nvPr/>
        </p:nvPicPr>
        <p:blipFill rotWithShape="1">
          <a:blip r:embed="rId14">
            <a:alphaModFix/>
          </a:blip>
          <a:srcRect/>
          <a:stretch/>
        </p:blipFill>
        <p:spPr>
          <a:xfrm>
            <a:off x="10949425" y="256039"/>
            <a:ext cx="943025" cy="910524"/>
          </a:xfrm>
          <a:prstGeom prst="rect">
            <a:avLst/>
          </a:prstGeom>
          <a:noFill/>
          <a:ln>
            <a:noFill/>
          </a:ln>
        </p:spPr>
      </p:pic>
    </p:spTree>
    <p:extLst>
      <p:ext uri="{BB962C8B-B14F-4D97-AF65-F5344CB8AC3E}">
        <p14:creationId xmlns:p14="http://schemas.microsoft.com/office/powerpoint/2010/main" val="158725003"/>
      </p:ext>
    </p:extLst>
  </p:cSld>
  <p:clrMap bg1="lt1" tx1="dk1" bg2="dk2" tx2="lt2" accent1="accent1" accent2="accent2" accent3="accent3" accent4="accent4" accent5="accent5" accent6="accent6" hlink="hlink" folHlink="folHlink"/>
  <p:sldLayoutIdLst>
    <p:sldLayoutId id="2147483650" r:id="rId1"/>
    <p:sldLayoutId id="2147484145" r:id="rId2"/>
    <p:sldLayoutId id="2147484146" r:id="rId3"/>
    <p:sldLayoutId id="2147484152" r:id="rId4"/>
    <p:sldLayoutId id="2147484159" r:id="rId5"/>
    <p:sldLayoutId id="2147484160" r:id="rId6"/>
    <p:sldLayoutId id="2147484147" r:id="rId7"/>
    <p:sldLayoutId id="2147484148" r:id="rId8"/>
    <p:sldLayoutId id="2147484149" r:id="rId9"/>
    <p:sldLayoutId id="2147484150" r:id="rId10"/>
    <p:sldLayoutId id="2147484151"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orient="horz" pos="2160">
          <p15:clr>
            <a:srgbClr val="EA4335"/>
          </p15:clr>
        </p15:guide>
        <p15:guide id="2" pos="3840">
          <p15:clr>
            <a:srgbClr val="EA4335"/>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dlabnotebooks.jpl.nasa.gov/hub/user-redirect/notebooks/course2023/F-FlexDynamics/12-AttachDetachModalAnalysis/notebook.ipynb" TargetMode="Externa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dlabnotebooks.jpl.nasa.gov/hub/user-redirect/notebooks/course2023/F-FlexDynamics/15-LargeArticulationModalAnalysis/notebook.ipynb" TargetMode="Externa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dlabnotebooks.jpl.nasa.gov/hub/user-redirect/notebooks/course2023/F-FlexDynamics/13-MassPropertyChangeModalAnalysis/notebook.ipynb" TargetMode="Externa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g1623de3629f_1_57"/>
          <p:cNvSpPr txBox="1">
            <a:spLocks noGrp="1"/>
          </p:cNvSpPr>
          <p:nvPr>
            <p:ph type="title"/>
          </p:nvPr>
        </p:nvSpPr>
        <p:spPr>
          <a:xfrm>
            <a:off x="7595300" y="1657394"/>
            <a:ext cx="4126500" cy="2307299"/>
          </a:xfrm>
          <a:prstGeom prst="rect">
            <a:avLst/>
          </a:prstGeom>
          <a:noFill/>
          <a:ln>
            <a:noFill/>
          </a:ln>
        </p:spPr>
        <p:txBody>
          <a:bodyPr spcFirstLastPara="1" wrap="square" lIns="91425" tIns="45700" rIns="91425" bIns="45700" anchor="ctr" anchorCtr="0">
            <a:normAutofit/>
          </a:bodyPr>
          <a:lstStyle/>
          <a:p>
            <a:r>
              <a:rPr lang="en-US"/>
              <a:t>System modes via DARTS </a:t>
            </a:r>
          </a:p>
        </p:txBody>
      </p:sp>
      <p:sp>
        <p:nvSpPr>
          <p:cNvPr id="2" name="TextBox 1">
            <a:extLst>
              <a:ext uri="{FF2B5EF4-FFF2-40B4-BE49-F238E27FC236}">
                <a16:creationId xmlns:a16="http://schemas.microsoft.com/office/drawing/2014/main" id="{89BA7F33-3414-A1E5-2DB1-AC3A0C00F5BB}"/>
              </a:ext>
            </a:extLst>
          </p:cNvPr>
          <p:cNvSpPr txBox="1"/>
          <p:nvPr/>
        </p:nvSpPr>
        <p:spPr>
          <a:xfrm>
            <a:off x="8096956" y="3116604"/>
            <a:ext cx="3399366" cy="400110"/>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r>
              <a:rPr lang="en-US" sz="2000" b="1"/>
              <a:t>2023 DARTS Lab Course</a:t>
            </a:r>
            <a:r>
              <a:rPr lang="en-US" sz="2000"/>
              <a:t>​</a:t>
            </a:r>
          </a:p>
        </p:txBody>
      </p:sp>
      <p:sp>
        <p:nvSpPr>
          <p:cNvPr id="3" name="TextBox 2">
            <a:extLst>
              <a:ext uri="{FF2B5EF4-FFF2-40B4-BE49-F238E27FC236}">
                <a16:creationId xmlns:a16="http://schemas.microsoft.com/office/drawing/2014/main" id="{A4D725DB-9AE2-003A-9479-DCE37AB230C3}"/>
              </a:ext>
            </a:extLst>
          </p:cNvPr>
          <p:cNvSpPr txBox="1"/>
          <p:nvPr/>
        </p:nvSpPr>
        <p:spPr>
          <a:xfrm>
            <a:off x="7653131" y="3978676"/>
            <a:ext cx="4123633" cy="738664"/>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r>
              <a:rPr lang="en-US" dirty="0"/>
              <a:t>Abhinandan Jain, Aaron Gaut, Carl Leake, Vivian </a:t>
            </a:r>
            <a:r>
              <a:rPr lang="en-US" dirty="0" err="1"/>
              <a:t>Steyert</a:t>
            </a:r>
            <a:r>
              <a:rPr lang="en-US" dirty="0"/>
              <a:t>, Tristan Hasseler, Asher </a:t>
            </a:r>
            <a:r>
              <a:rPr lang="en-US" dirty="0" err="1"/>
              <a:t>Elmland</a:t>
            </a:r>
            <a:r>
              <a:rPr lang="en-US" dirty="0"/>
              <a:t>, Juan Garcia Bonilla</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5927372-2968-3C9D-25BC-6F6E1156B2AC}"/>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a:t>10</a:t>
            </a:fld>
            <a:endParaRPr lang="en-US"/>
          </a:p>
        </p:txBody>
      </p:sp>
      <p:sp>
        <p:nvSpPr>
          <p:cNvPr id="3" name="Title 2">
            <a:extLst>
              <a:ext uri="{FF2B5EF4-FFF2-40B4-BE49-F238E27FC236}">
                <a16:creationId xmlns:a16="http://schemas.microsoft.com/office/drawing/2014/main" id="{E3E26E41-9B49-CBB6-1D80-9816C3564383}"/>
              </a:ext>
            </a:extLst>
          </p:cNvPr>
          <p:cNvSpPr>
            <a:spLocks noGrp="1"/>
          </p:cNvSpPr>
          <p:nvPr>
            <p:ph type="title"/>
          </p:nvPr>
        </p:nvSpPr>
        <p:spPr/>
        <p:txBody>
          <a:bodyPr>
            <a:normAutofit/>
          </a:bodyPr>
          <a:lstStyle/>
          <a:p>
            <a:r>
              <a:rPr lang="en-US"/>
              <a:t>Attachment and detachment </a:t>
            </a:r>
          </a:p>
        </p:txBody>
      </p:sp>
      <p:sp>
        <p:nvSpPr>
          <p:cNvPr id="4" name="Text Placeholder 3">
            <a:extLst>
              <a:ext uri="{FF2B5EF4-FFF2-40B4-BE49-F238E27FC236}">
                <a16:creationId xmlns:a16="http://schemas.microsoft.com/office/drawing/2014/main" id="{A2595110-9070-3B49-234D-C8AF21EA39A3}"/>
              </a:ext>
            </a:extLst>
          </p:cNvPr>
          <p:cNvSpPr>
            <a:spLocks noGrp="1"/>
          </p:cNvSpPr>
          <p:nvPr>
            <p:ph type="body" idx="1"/>
          </p:nvPr>
        </p:nvSpPr>
        <p:spPr/>
        <p:txBody>
          <a:bodyPr/>
          <a:lstStyle/>
          <a:p>
            <a:r>
              <a:rPr lang="en-US" sz="2200" b="1" dirty="0">
                <a:solidFill>
                  <a:srgbClr val="0033CC"/>
                </a:solidFill>
                <a:hlinkClick r:id="rId2"/>
              </a:rPr>
              <a:t>F-FlexDynamics/12-AttachDetachModalAnalysis</a:t>
            </a:r>
            <a:endParaRPr lang="en-US" dirty="0">
              <a:solidFill>
                <a:srgbClr val="0033CC"/>
              </a:solidFill>
              <a:hlinkClick r:id="rId2"/>
            </a:endParaRPr>
          </a:p>
        </p:txBody>
      </p:sp>
      <p:pic>
        <p:nvPicPr>
          <p:cNvPr id="7" name="Picture 6">
            <a:extLst>
              <a:ext uri="{FF2B5EF4-FFF2-40B4-BE49-F238E27FC236}">
                <a16:creationId xmlns:a16="http://schemas.microsoft.com/office/drawing/2014/main" id="{A9640C5E-DAA7-047A-2C63-B1DC00761497}"/>
              </a:ext>
            </a:extLst>
          </p:cNvPr>
          <p:cNvPicPr>
            <a:picLocks noChangeAspect="1"/>
          </p:cNvPicPr>
          <p:nvPr/>
        </p:nvPicPr>
        <p:blipFill>
          <a:blip r:embed="rId3"/>
          <a:stretch>
            <a:fillRect/>
          </a:stretch>
        </p:blipFill>
        <p:spPr>
          <a:xfrm>
            <a:off x="2253241" y="2115625"/>
            <a:ext cx="6652899" cy="4663495"/>
          </a:xfrm>
          <a:prstGeom prst="rect">
            <a:avLst/>
          </a:prstGeom>
        </p:spPr>
      </p:pic>
    </p:spTree>
    <p:extLst>
      <p:ext uri="{BB962C8B-B14F-4D97-AF65-F5344CB8AC3E}">
        <p14:creationId xmlns:p14="http://schemas.microsoft.com/office/powerpoint/2010/main" val="41258780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8" name="Google Shape;128;g1623de3629f_1_81"/>
          <p:cNvSpPr txBox="1">
            <a:spLocks noGrp="1"/>
          </p:cNvSpPr>
          <p:nvPr>
            <p:ph type="sldNum" idx="12"/>
          </p:nvPr>
        </p:nvSpPr>
        <p:spPr>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rgbClr val="000000"/>
              </a:buClr>
              <a:buSzPts val="1200"/>
              <a:buFont typeface="Arial"/>
              <a:buNone/>
            </a:pPr>
            <a:fld id="{00000000-1234-1234-1234-123412341234}" type="slidenum">
              <a:rPr lang="en-US"/>
              <a:t>11</a:t>
            </a:fld>
            <a:endParaRPr/>
          </a:p>
        </p:txBody>
      </p:sp>
      <p:sp>
        <p:nvSpPr>
          <p:cNvPr id="126" name="Google Shape;126;g1623de3629f_1_81"/>
          <p:cNvSpPr txBox="1">
            <a:spLocks noGrp="1"/>
          </p:cNvSpPr>
          <p:nvPr>
            <p:ph type="title"/>
          </p:nvPr>
        </p:nvSpPr>
        <p:spPr>
          <a:prstGeom prst="rect">
            <a:avLst/>
          </a:prstGeom>
          <a:noFill/>
          <a:ln>
            <a:noFill/>
          </a:ln>
        </p:spPr>
        <p:txBody>
          <a:bodyPr spcFirstLastPara="1" wrap="square" lIns="91425" tIns="45700" rIns="91425" bIns="45700" anchor="ctr" anchorCtr="0">
            <a:normAutofit fontScale="90000"/>
          </a:bodyPr>
          <a:lstStyle/>
          <a:p>
            <a:r>
              <a:rPr lang="en-US"/>
              <a:t>Thank you for your attention.</a:t>
            </a:r>
            <a:br>
              <a:rPr lang="en-US"/>
            </a:br>
            <a:r>
              <a:rPr lang="en-US"/>
              <a:t>Any questions?</a:t>
            </a:r>
          </a:p>
        </p:txBody>
      </p:sp>
    </p:spTree>
    <p:extLst>
      <p:ext uri="{BB962C8B-B14F-4D97-AF65-F5344CB8AC3E}">
        <p14:creationId xmlns:p14="http://schemas.microsoft.com/office/powerpoint/2010/main" val="13414480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EFE532D-0AD2-905A-DFF6-1025DF11E81E}"/>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a:t>12</a:t>
            </a:fld>
            <a:endParaRPr lang="en-US"/>
          </a:p>
        </p:txBody>
      </p:sp>
      <p:sp>
        <p:nvSpPr>
          <p:cNvPr id="3" name="Title 2">
            <a:extLst>
              <a:ext uri="{FF2B5EF4-FFF2-40B4-BE49-F238E27FC236}">
                <a16:creationId xmlns:a16="http://schemas.microsoft.com/office/drawing/2014/main" id="{94423051-FCF1-BC4A-723B-ADFD6D3613D8}"/>
              </a:ext>
            </a:extLst>
          </p:cNvPr>
          <p:cNvSpPr>
            <a:spLocks noGrp="1"/>
          </p:cNvSpPr>
          <p:nvPr>
            <p:ph type="title"/>
          </p:nvPr>
        </p:nvSpPr>
        <p:spPr/>
        <p:txBody>
          <a:bodyPr/>
          <a:lstStyle/>
          <a:p>
            <a:r>
              <a:rPr lang="en-US"/>
              <a:t>Backup slides</a:t>
            </a:r>
          </a:p>
        </p:txBody>
      </p:sp>
    </p:spTree>
    <p:extLst>
      <p:ext uri="{BB962C8B-B14F-4D97-AF65-F5344CB8AC3E}">
        <p14:creationId xmlns:p14="http://schemas.microsoft.com/office/powerpoint/2010/main" val="25794270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FC227108-7023-3DDA-EB1D-3C4FFB82AB09}"/>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a:t>2</a:t>
            </a:fld>
            <a:endParaRPr lang="en-US"/>
          </a:p>
        </p:txBody>
      </p:sp>
      <p:sp>
        <p:nvSpPr>
          <p:cNvPr id="2" name="Title 1">
            <a:extLst>
              <a:ext uri="{FF2B5EF4-FFF2-40B4-BE49-F238E27FC236}">
                <a16:creationId xmlns:a16="http://schemas.microsoft.com/office/drawing/2014/main" id="{2C5D8F78-DAEB-5F41-96F9-ECA9C1D3A9DC}"/>
              </a:ext>
            </a:extLst>
          </p:cNvPr>
          <p:cNvSpPr>
            <a:spLocks noGrp="1"/>
          </p:cNvSpPr>
          <p:nvPr>
            <p:ph type="title"/>
          </p:nvPr>
        </p:nvSpPr>
        <p:spPr/>
        <p:txBody>
          <a:bodyPr/>
          <a:lstStyle/>
          <a:p>
            <a:r>
              <a:rPr lang="en-US" sz="3200"/>
              <a:t>Topics overview</a:t>
            </a:r>
            <a:endParaRPr lang="en-US"/>
          </a:p>
        </p:txBody>
      </p:sp>
      <p:sp>
        <p:nvSpPr>
          <p:cNvPr id="4" name="Text Placeholder 3">
            <a:extLst>
              <a:ext uri="{FF2B5EF4-FFF2-40B4-BE49-F238E27FC236}">
                <a16:creationId xmlns:a16="http://schemas.microsoft.com/office/drawing/2014/main" id="{0E2D8AFC-D863-0AE7-1AF6-247EF0FB26AC}"/>
              </a:ext>
            </a:extLst>
          </p:cNvPr>
          <p:cNvSpPr>
            <a:spLocks noGrp="1"/>
          </p:cNvSpPr>
          <p:nvPr>
            <p:ph type="body" idx="1"/>
          </p:nvPr>
        </p:nvSpPr>
        <p:spPr/>
        <p:txBody>
          <a:bodyPr/>
          <a:lstStyle/>
          <a:p>
            <a:pPr marL="571500" indent="-457200">
              <a:buFont typeface="+mj-lt"/>
              <a:buAutoNum type="arabicPeriod"/>
            </a:pPr>
            <a:r>
              <a:rPr lang="en-US">
                <a:solidFill>
                  <a:schemeClr val="tx2"/>
                </a:solidFill>
              </a:rPr>
              <a:t>Introduction</a:t>
            </a:r>
          </a:p>
          <a:p>
            <a:pPr marL="571500" indent="-457200">
              <a:buFont typeface="+mj-lt"/>
              <a:buAutoNum type="arabicPeriod"/>
            </a:pPr>
            <a:r>
              <a:rPr lang="en-US">
                <a:solidFill>
                  <a:schemeClr val="tx2">
                    <a:lumMod val="90000"/>
                  </a:schemeClr>
                </a:solidFill>
              </a:rPr>
              <a:t>Single flexible body modeling</a:t>
            </a:r>
          </a:p>
          <a:p>
            <a:pPr marL="571500" indent="-457200">
              <a:lnSpc>
                <a:spcPct val="114999"/>
              </a:lnSpc>
              <a:buFont typeface="+mj-lt"/>
              <a:buAutoNum type="arabicPeriod"/>
            </a:pPr>
            <a:r>
              <a:rPr lang="en-US" err="1">
                <a:solidFill>
                  <a:schemeClr val="tx2">
                    <a:lumMod val="90000"/>
                  </a:schemeClr>
                </a:solidFill>
              </a:rPr>
              <a:t>FModal</a:t>
            </a:r>
            <a:r>
              <a:rPr lang="en-US">
                <a:solidFill>
                  <a:schemeClr val="tx2">
                    <a:lumMod val="90000"/>
                  </a:schemeClr>
                </a:solidFill>
              </a:rPr>
              <a:t> FEM/DARTS bridge</a:t>
            </a:r>
          </a:p>
          <a:p>
            <a:pPr marL="571500" indent="-457200">
              <a:lnSpc>
                <a:spcPct val="114999"/>
              </a:lnSpc>
              <a:buFont typeface="+mj-lt"/>
              <a:buAutoNum type="arabicPeriod"/>
            </a:pPr>
            <a:r>
              <a:rPr lang="en-US">
                <a:solidFill>
                  <a:schemeClr val="tx2">
                    <a:lumMod val="90000"/>
                  </a:schemeClr>
                </a:solidFill>
              </a:rPr>
              <a:t>Flexible multibody systems in DARTS</a:t>
            </a:r>
          </a:p>
          <a:p>
            <a:pPr marL="571500" indent="-457200">
              <a:lnSpc>
                <a:spcPct val="114999"/>
              </a:lnSpc>
              <a:buFont typeface="+mj-lt"/>
              <a:buAutoNum type="arabicPeriod"/>
            </a:pPr>
            <a:r>
              <a:rPr lang="en-US">
                <a:solidFill>
                  <a:schemeClr val="tx2">
                    <a:lumMod val="90000"/>
                  </a:schemeClr>
                </a:solidFill>
              </a:rPr>
              <a:t>Time domain simulations</a:t>
            </a:r>
          </a:p>
          <a:p>
            <a:pPr marL="571500" indent="-457200">
              <a:lnSpc>
                <a:spcPct val="114999"/>
              </a:lnSpc>
              <a:buFont typeface="+mj-lt"/>
              <a:buAutoNum type="arabicPeriod"/>
            </a:pPr>
            <a:r>
              <a:rPr lang="en-US">
                <a:solidFill>
                  <a:schemeClr val="tx1"/>
                </a:solidFill>
              </a:rPr>
              <a:t>Recovering system modes with configuration changes</a:t>
            </a:r>
          </a:p>
          <a:p>
            <a:pPr marL="571500" indent="-457200">
              <a:lnSpc>
                <a:spcPct val="114999"/>
              </a:lnSpc>
              <a:buFont typeface="+mj-lt"/>
              <a:buAutoNum type="arabicPeriod"/>
            </a:pPr>
            <a:r>
              <a:rPr lang="en-US">
                <a:solidFill>
                  <a:schemeClr val="tx2">
                    <a:lumMod val="90000"/>
                  </a:schemeClr>
                </a:solidFill>
              </a:rPr>
              <a:t>Servo-elastic effects</a:t>
            </a:r>
          </a:p>
          <a:p>
            <a:pPr marL="571500" indent="-457200">
              <a:lnSpc>
                <a:spcPct val="114999"/>
              </a:lnSpc>
              <a:buAutoNum type="arabicPeriod"/>
            </a:pPr>
            <a:r>
              <a:rPr lang="en-US">
                <a:solidFill>
                  <a:schemeClr val="tx2">
                    <a:lumMod val="90000"/>
                  </a:schemeClr>
                </a:solidFill>
              </a:rPr>
              <a:t>Wrap up</a:t>
            </a:r>
          </a:p>
          <a:p>
            <a:pPr>
              <a:lnSpc>
                <a:spcPct val="114999"/>
              </a:lnSpc>
            </a:pPr>
            <a:endParaRPr lang="en-US"/>
          </a:p>
          <a:p>
            <a:pPr>
              <a:lnSpc>
                <a:spcPct val="114999"/>
              </a:lnSpc>
            </a:pPr>
            <a:endParaRPr lang="en-US"/>
          </a:p>
        </p:txBody>
      </p:sp>
    </p:spTree>
    <p:extLst>
      <p:ext uri="{BB962C8B-B14F-4D97-AF65-F5344CB8AC3E}">
        <p14:creationId xmlns:p14="http://schemas.microsoft.com/office/powerpoint/2010/main" val="24511690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D92D6A5-117E-5F4F-CAFA-A767B383FE72}"/>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a:t>3</a:t>
            </a:fld>
            <a:endParaRPr lang="en-US"/>
          </a:p>
        </p:txBody>
      </p:sp>
      <p:sp>
        <p:nvSpPr>
          <p:cNvPr id="3" name="Title 2">
            <a:extLst>
              <a:ext uri="{FF2B5EF4-FFF2-40B4-BE49-F238E27FC236}">
                <a16:creationId xmlns:a16="http://schemas.microsoft.com/office/drawing/2014/main" id="{47CC77E9-B13A-47D8-E5CF-0BFA1613CB57}"/>
              </a:ext>
            </a:extLst>
          </p:cNvPr>
          <p:cNvSpPr>
            <a:spLocks noGrp="1"/>
          </p:cNvSpPr>
          <p:nvPr>
            <p:ph type="title"/>
          </p:nvPr>
        </p:nvSpPr>
        <p:spPr>
          <a:xfrm>
            <a:off x="499250" y="244818"/>
            <a:ext cx="10164000" cy="697500"/>
          </a:xfrm>
        </p:spPr>
        <p:txBody>
          <a:bodyPr>
            <a:normAutofit fontScale="90000"/>
          </a:bodyPr>
          <a:lstStyle/>
          <a:p>
            <a:r>
              <a:rPr lang="en-US"/>
              <a:t>Recap: Workflow for recovering system modes under configuration changes</a:t>
            </a:r>
          </a:p>
        </p:txBody>
      </p:sp>
      <p:sp>
        <p:nvSpPr>
          <p:cNvPr id="4" name="Text Placeholder 3">
            <a:extLst>
              <a:ext uri="{FF2B5EF4-FFF2-40B4-BE49-F238E27FC236}">
                <a16:creationId xmlns:a16="http://schemas.microsoft.com/office/drawing/2014/main" id="{3DFC171C-3316-F5C6-CF6A-1CFBD0AB7F99}"/>
              </a:ext>
            </a:extLst>
          </p:cNvPr>
          <p:cNvSpPr>
            <a:spLocks noGrp="1"/>
          </p:cNvSpPr>
          <p:nvPr>
            <p:ph type="body" idx="1"/>
          </p:nvPr>
        </p:nvSpPr>
        <p:spPr>
          <a:xfrm>
            <a:off x="246253" y="1129678"/>
            <a:ext cx="10816125" cy="4100228"/>
          </a:xfrm>
        </p:spPr>
        <p:txBody>
          <a:bodyPr>
            <a:normAutofit fontScale="92500"/>
          </a:bodyPr>
          <a:lstStyle/>
          <a:p>
            <a:r>
              <a:rPr lang="en-US"/>
              <a:t>The G&amp;C system cares about the system-level behavior.</a:t>
            </a:r>
          </a:p>
          <a:p>
            <a:r>
              <a:rPr lang="en-US"/>
              <a:t>Under configuration changes, the state-of-practice has been to get multiple FEM snapshot models of the system to obtain some level of coverage of the configuration space.</a:t>
            </a:r>
          </a:p>
          <a:p>
            <a:r>
              <a:rPr lang="en-US"/>
              <a:t>However, DARTS can do this more easily.</a:t>
            </a:r>
          </a:p>
          <a:p>
            <a:pPr lvl="1"/>
            <a:r>
              <a:rPr lang="en-US"/>
              <a:t>Use FEM model data for the DARTS component bodies. The component bodies </a:t>
            </a:r>
            <a:r>
              <a:rPr lang="en-US">
                <a:solidFill>
                  <a:schemeClr val="tx1"/>
                </a:solidFill>
              </a:rPr>
              <a:t>are constant (small deformation, low change in mass properties, etc.) as opposed to the parts that are variable: joints, bodies that change mass noticeably, etc.</a:t>
            </a:r>
          </a:p>
          <a:p>
            <a:pPr lvl="1"/>
            <a:r>
              <a:rPr lang="en-US"/>
              <a:t>Let DARTS generate the full nonlinear system-level model based on the component bodies: a model that is valid across the configuration space.</a:t>
            </a:r>
          </a:p>
          <a:p>
            <a:pPr lvl="1"/>
            <a:r>
              <a:rPr lang="en-US"/>
              <a:t>Use DARTS built-in linearization process to extract the system-level linearized models for a broad range of configurations.</a:t>
            </a:r>
          </a:p>
        </p:txBody>
      </p:sp>
      <p:grpSp>
        <p:nvGrpSpPr>
          <p:cNvPr id="6" name="Group 5">
            <a:extLst>
              <a:ext uri="{FF2B5EF4-FFF2-40B4-BE49-F238E27FC236}">
                <a16:creationId xmlns:a16="http://schemas.microsoft.com/office/drawing/2014/main" id="{971ADD75-D9DB-4341-BB0F-D2D132C5E5EB}"/>
              </a:ext>
            </a:extLst>
          </p:cNvPr>
          <p:cNvGrpSpPr/>
          <p:nvPr/>
        </p:nvGrpSpPr>
        <p:grpSpPr>
          <a:xfrm>
            <a:off x="8796844" y="1279545"/>
            <a:ext cx="2356804" cy="1726300"/>
            <a:chOff x="9157486" y="4271918"/>
            <a:chExt cx="2356804" cy="1726300"/>
          </a:xfrm>
        </p:grpSpPr>
        <p:sp>
          <p:nvSpPr>
            <p:cNvPr id="7" name="Rectangle 6">
              <a:extLst>
                <a:ext uri="{FF2B5EF4-FFF2-40B4-BE49-F238E27FC236}">
                  <a16:creationId xmlns:a16="http://schemas.microsoft.com/office/drawing/2014/main" id="{E841A286-CAFC-47DF-BA94-80288357A1D9}"/>
                </a:ext>
              </a:extLst>
            </p:cNvPr>
            <p:cNvSpPr/>
            <p:nvPr/>
          </p:nvSpPr>
          <p:spPr>
            <a:xfrm>
              <a:off x="9157486" y="5650937"/>
              <a:ext cx="1726300" cy="20904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a:solidFill>
                    <a:schemeClr val="tx1"/>
                  </a:solidFill>
                  <a:cs typeface="Arial"/>
                </a:rPr>
                <a:t>constant</a:t>
              </a:r>
              <a:endParaRPr lang="en-US">
                <a:solidFill>
                  <a:schemeClr val="tx1"/>
                </a:solidFill>
              </a:endParaRPr>
            </a:p>
          </p:txBody>
        </p:sp>
        <p:sp>
          <p:nvSpPr>
            <p:cNvPr id="8" name="Rectangle 7">
              <a:extLst>
                <a:ext uri="{FF2B5EF4-FFF2-40B4-BE49-F238E27FC236}">
                  <a16:creationId xmlns:a16="http://schemas.microsoft.com/office/drawing/2014/main" id="{8228C212-C4CF-4558-BFDB-4C0F697E4406}"/>
                </a:ext>
              </a:extLst>
            </p:cNvPr>
            <p:cNvSpPr/>
            <p:nvPr/>
          </p:nvSpPr>
          <p:spPr>
            <a:xfrm rot="18840000">
              <a:off x="10546618" y="5030546"/>
              <a:ext cx="1726300" cy="20904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a:solidFill>
                    <a:schemeClr val="tx1"/>
                  </a:solidFill>
                  <a:cs typeface="Arial"/>
                </a:rPr>
                <a:t>constant</a:t>
              </a:r>
              <a:endParaRPr lang="en-US">
                <a:solidFill>
                  <a:schemeClr val="tx1"/>
                </a:solidFill>
              </a:endParaRPr>
            </a:p>
          </p:txBody>
        </p:sp>
      </p:grpSp>
      <p:sp>
        <p:nvSpPr>
          <p:cNvPr id="10" name="Rectangle 9">
            <a:extLst>
              <a:ext uri="{FF2B5EF4-FFF2-40B4-BE49-F238E27FC236}">
                <a16:creationId xmlns:a16="http://schemas.microsoft.com/office/drawing/2014/main" id="{6ACA31DE-3AFA-097A-4AF7-CAFF255147EB}"/>
              </a:ext>
            </a:extLst>
          </p:cNvPr>
          <p:cNvSpPr/>
          <p:nvPr/>
        </p:nvSpPr>
        <p:spPr>
          <a:xfrm>
            <a:off x="483300" y="5263351"/>
            <a:ext cx="11229360" cy="1015663"/>
          </a:xfrm>
          <a:prstGeom prst="rect">
            <a:avLst/>
          </a:prstGeom>
          <a:solidFill>
            <a:schemeClr val="accent3">
              <a:lumMod val="20000"/>
              <a:lumOff val="80000"/>
            </a:schemeClr>
          </a:solidFill>
          <a:ln w="28575">
            <a:solidFill>
              <a:srgbClr val="7030A0"/>
            </a:solidFill>
          </a:ln>
        </p:spPr>
        <p:txBody>
          <a:bodyPr wrap="square" lIns="91440" tIns="45720" rIns="91440" bIns="45720" anchor="t">
            <a:spAutoFit/>
          </a:bodyPr>
          <a:lstStyle/>
          <a:p>
            <a:r>
              <a:rPr lang="en-US" sz="2000">
                <a:solidFill>
                  <a:schemeClr val="accent5">
                    <a:lumMod val="75000"/>
                  </a:schemeClr>
                </a:solidFill>
              </a:rPr>
              <a:t>This procedure eliminates the need to get multiple system-level NASTRAN FEM data for at best sparse system-level coverage. Instead, we get component data once, and use DARTS to get dense system-level coverage.</a:t>
            </a:r>
          </a:p>
        </p:txBody>
      </p:sp>
    </p:spTree>
    <p:extLst>
      <p:ext uri="{BB962C8B-B14F-4D97-AF65-F5344CB8AC3E}">
        <p14:creationId xmlns:p14="http://schemas.microsoft.com/office/powerpoint/2010/main" val="9217100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FC227108-7023-3DDA-EB1D-3C4FFB82AB09}"/>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a:t>4</a:t>
            </a:fld>
            <a:endParaRPr lang="en-US"/>
          </a:p>
        </p:txBody>
      </p:sp>
      <p:sp>
        <p:nvSpPr>
          <p:cNvPr id="2" name="Title 1">
            <a:extLst>
              <a:ext uri="{FF2B5EF4-FFF2-40B4-BE49-F238E27FC236}">
                <a16:creationId xmlns:a16="http://schemas.microsoft.com/office/drawing/2014/main" id="{2C5D8F78-DAEB-5F41-96F9-ECA9C1D3A9DC}"/>
              </a:ext>
            </a:extLst>
          </p:cNvPr>
          <p:cNvSpPr>
            <a:spLocks noGrp="1"/>
          </p:cNvSpPr>
          <p:nvPr>
            <p:ph type="title"/>
          </p:nvPr>
        </p:nvSpPr>
        <p:spPr>
          <a:xfrm>
            <a:off x="565511" y="201289"/>
            <a:ext cx="10164000" cy="697500"/>
          </a:xfrm>
        </p:spPr>
        <p:txBody>
          <a:bodyPr>
            <a:normAutofit fontScale="90000"/>
          </a:bodyPr>
          <a:lstStyle/>
          <a:p>
            <a:r>
              <a:rPr lang="en-US"/>
              <a:t>DARTS system models verification and demonstration</a:t>
            </a:r>
          </a:p>
        </p:txBody>
      </p:sp>
      <p:sp>
        <p:nvSpPr>
          <p:cNvPr id="4" name="Text Placeholder 3">
            <a:extLst>
              <a:ext uri="{FF2B5EF4-FFF2-40B4-BE49-F238E27FC236}">
                <a16:creationId xmlns:a16="http://schemas.microsoft.com/office/drawing/2014/main" id="{0E2D8AFC-D863-0AE7-1AF6-247EF0FB26AC}"/>
              </a:ext>
            </a:extLst>
          </p:cNvPr>
          <p:cNvSpPr>
            <a:spLocks noGrp="1"/>
          </p:cNvSpPr>
          <p:nvPr>
            <p:ph type="body" idx="1"/>
          </p:nvPr>
        </p:nvSpPr>
        <p:spPr>
          <a:xfrm>
            <a:off x="681172" y="1567846"/>
            <a:ext cx="10826110" cy="5114957"/>
          </a:xfrm>
        </p:spPr>
        <p:txBody>
          <a:bodyPr>
            <a:normAutofit/>
          </a:bodyPr>
          <a:lstStyle/>
          <a:p>
            <a:r>
              <a:rPr lang="en-US"/>
              <a:t>We have proposed an approach for building the flexible body model using: </a:t>
            </a:r>
          </a:p>
          <a:p>
            <a:pPr lvl="1"/>
            <a:r>
              <a:rPr lang="en-US"/>
              <a:t>Specific choice of modes</a:t>
            </a:r>
          </a:p>
          <a:p>
            <a:pPr lvl="1"/>
            <a:r>
              <a:rPr lang="en-US" err="1"/>
              <a:t>FModal</a:t>
            </a:r>
            <a:endParaRPr lang="en-US"/>
          </a:p>
          <a:p>
            <a:pPr lvl="1"/>
            <a:r>
              <a:rPr lang="en-US"/>
              <a:t>A-sets</a:t>
            </a:r>
          </a:p>
          <a:p>
            <a:pPr lvl="1"/>
            <a:r>
              <a:rPr lang="en-US"/>
              <a:t>Residual models</a:t>
            </a:r>
          </a:p>
          <a:p>
            <a:pPr lvl="1"/>
            <a:r>
              <a:rPr lang="en-US"/>
              <a:t>Modal integrals</a:t>
            </a:r>
          </a:p>
          <a:p>
            <a:pPr lvl="1"/>
            <a:r>
              <a:rPr lang="en-US"/>
              <a:t>DARTS for the flexible dynamics model</a:t>
            </a:r>
          </a:p>
          <a:p>
            <a:r>
              <a:rPr lang="en-US"/>
              <a:t>Now we proceed to demonstrate that this process does allow us to recover system modes via DARTS over a large configuration space.</a:t>
            </a:r>
          </a:p>
          <a:p>
            <a:pPr>
              <a:lnSpc>
                <a:spcPct val="114999"/>
              </a:lnSpc>
            </a:pPr>
            <a:endParaRPr lang="en-US"/>
          </a:p>
          <a:p>
            <a:pPr>
              <a:lnSpc>
                <a:spcPct val="114999"/>
              </a:lnSpc>
            </a:pPr>
            <a:endParaRPr lang="en-US"/>
          </a:p>
        </p:txBody>
      </p:sp>
    </p:spTree>
    <p:extLst>
      <p:ext uri="{BB962C8B-B14F-4D97-AF65-F5344CB8AC3E}">
        <p14:creationId xmlns:p14="http://schemas.microsoft.com/office/powerpoint/2010/main" val="10787731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B14EB98-E2C0-0A24-0C4E-08715D02AB68}"/>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a:t>5</a:t>
            </a:fld>
            <a:endParaRPr lang="en-US"/>
          </a:p>
        </p:txBody>
      </p:sp>
      <p:sp>
        <p:nvSpPr>
          <p:cNvPr id="3" name="Title 2">
            <a:extLst>
              <a:ext uri="{FF2B5EF4-FFF2-40B4-BE49-F238E27FC236}">
                <a16:creationId xmlns:a16="http://schemas.microsoft.com/office/drawing/2014/main" id="{6536A685-54BE-E3C1-D1E8-F38903FAB745}"/>
              </a:ext>
            </a:extLst>
          </p:cNvPr>
          <p:cNvSpPr>
            <a:spLocks noGrp="1"/>
          </p:cNvSpPr>
          <p:nvPr>
            <p:ph type="title"/>
          </p:nvPr>
        </p:nvSpPr>
        <p:spPr/>
        <p:txBody>
          <a:bodyPr/>
          <a:lstStyle/>
          <a:p>
            <a:r>
              <a:rPr lang="en-US"/>
              <a:t>Verification process</a:t>
            </a:r>
          </a:p>
        </p:txBody>
      </p:sp>
      <p:sp>
        <p:nvSpPr>
          <p:cNvPr id="4" name="Text Placeholder 3">
            <a:extLst>
              <a:ext uri="{FF2B5EF4-FFF2-40B4-BE49-F238E27FC236}">
                <a16:creationId xmlns:a16="http://schemas.microsoft.com/office/drawing/2014/main" id="{A445904E-7CF6-AB29-C682-9474D56C2708}"/>
              </a:ext>
            </a:extLst>
          </p:cNvPr>
          <p:cNvSpPr>
            <a:spLocks noGrp="1"/>
          </p:cNvSpPr>
          <p:nvPr>
            <p:ph type="body" idx="1"/>
          </p:nvPr>
        </p:nvSpPr>
        <p:spPr/>
        <p:txBody>
          <a:bodyPr/>
          <a:lstStyle/>
          <a:p>
            <a:r>
              <a:rPr lang="en-US"/>
              <a:t>Use </a:t>
            </a:r>
            <a:r>
              <a:rPr lang="en-US" err="1"/>
              <a:t>FModal</a:t>
            </a:r>
            <a:r>
              <a:rPr lang="en-US"/>
              <a:t> to generate modal data for component flexible bodies to build up a DARTS flexible body model.</a:t>
            </a:r>
          </a:p>
          <a:p>
            <a:r>
              <a:rPr lang="en-US"/>
              <a:t>Make configuration changes within DARTS and compute system modal data.</a:t>
            </a:r>
          </a:p>
          <a:p>
            <a:r>
              <a:rPr lang="en-US"/>
              <a:t>In parallel, develop and use NASTRAN to create snapshot linear models at these different configurations and also compute modal data.</a:t>
            </a:r>
          </a:p>
          <a:p>
            <a:r>
              <a:rPr lang="en-US"/>
              <a:t>Compare the mode shapes and frequencies from the two paths and verify that they agree.</a:t>
            </a:r>
          </a:p>
          <a:p>
            <a:endParaRPr lang="en-US"/>
          </a:p>
          <a:p>
            <a:endParaRPr lang="en-US"/>
          </a:p>
          <a:p>
            <a:endParaRPr lang="en-US"/>
          </a:p>
          <a:p>
            <a:endParaRPr lang="en-US"/>
          </a:p>
        </p:txBody>
      </p:sp>
    </p:spTree>
    <p:extLst>
      <p:ext uri="{BB962C8B-B14F-4D97-AF65-F5344CB8AC3E}">
        <p14:creationId xmlns:p14="http://schemas.microsoft.com/office/powerpoint/2010/main" val="17846214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FC227108-7023-3DDA-EB1D-3C4FFB82AB09}"/>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a:t>6</a:t>
            </a:fld>
            <a:endParaRPr lang="en-US"/>
          </a:p>
        </p:txBody>
      </p:sp>
      <p:sp>
        <p:nvSpPr>
          <p:cNvPr id="2" name="Title 1">
            <a:extLst>
              <a:ext uri="{FF2B5EF4-FFF2-40B4-BE49-F238E27FC236}">
                <a16:creationId xmlns:a16="http://schemas.microsoft.com/office/drawing/2014/main" id="{2C5D8F78-DAEB-5F41-96F9-ECA9C1D3A9DC}"/>
              </a:ext>
            </a:extLst>
          </p:cNvPr>
          <p:cNvSpPr>
            <a:spLocks noGrp="1"/>
          </p:cNvSpPr>
          <p:nvPr>
            <p:ph type="title"/>
          </p:nvPr>
        </p:nvSpPr>
        <p:spPr/>
        <p:txBody>
          <a:bodyPr/>
          <a:lstStyle/>
          <a:p>
            <a:r>
              <a:rPr lang="en-US"/>
              <a:t>Configuration changes studies</a:t>
            </a:r>
          </a:p>
        </p:txBody>
      </p:sp>
      <p:sp>
        <p:nvSpPr>
          <p:cNvPr id="4" name="Text Placeholder 3">
            <a:extLst>
              <a:ext uri="{FF2B5EF4-FFF2-40B4-BE49-F238E27FC236}">
                <a16:creationId xmlns:a16="http://schemas.microsoft.com/office/drawing/2014/main" id="{0E2D8AFC-D863-0AE7-1AF6-247EF0FB26AC}"/>
              </a:ext>
            </a:extLst>
          </p:cNvPr>
          <p:cNvSpPr>
            <a:spLocks noGrp="1"/>
          </p:cNvSpPr>
          <p:nvPr>
            <p:ph type="body" idx="1"/>
          </p:nvPr>
        </p:nvSpPr>
        <p:spPr>
          <a:xfrm>
            <a:off x="499250" y="1558450"/>
            <a:ext cx="11193502" cy="5163000"/>
          </a:xfrm>
        </p:spPr>
        <p:txBody>
          <a:bodyPr>
            <a:normAutofit/>
          </a:bodyPr>
          <a:lstStyle/>
          <a:p>
            <a:r>
              <a:rPr lang="en-US"/>
              <a:t>The vehicle configuration changes that will be examined will include:</a:t>
            </a:r>
          </a:p>
          <a:p>
            <a:pPr lvl="1"/>
            <a:r>
              <a:rPr lang="en-US"/>
              <a:t>Large articulation</a:t>
            </a:r>
          </a:p>
          <a:p>
            <a:pPr lvl="1"/>
            <a:r>
              <a:rPr lang="en-US"/>
              <a:t>Mass property changes of rigid bodies</a:t>
            </a:r>
          </a:p>
          <a:p>
            <a:pPr lvl="1"/>
            <a:r>
              <a:rPr lang="en-US"/>
              <a:t>Attachment/detachment of bodies</a:t>
            </a:r>
          </a:p>
          <a:p>
            <a:endParaRPr lang="en-US"/>
          </a:p>
          <a:p>
            <a:pPr>
              <a:lnSpc>
                <a:spcPct val="114999"/>
              </a:lnSpc>
            </a:pPr>
            <a:endParaRPr lang="en-US"/>
          </a:p>
          <a:p>
            <a:pPr>
              <a:lnSpc>
                <a:spcPct val="114999"/>
              </a:lnSpc>
            </a:pPr>
            <a:endParaRPr lang="en-US"/>
          </a:p>
          <a:p>
            <a:pPr>
              <a:lnSpc>
                <a:spcPct val="114999"/>
              </a:lnSpc>
            </a:pPr>
            <a:endParaRPr lang="en-US"/>
          </a:p>
        </p:txBody>
      </p:sp>
    </p:spTree>
    <p:extLst>
      <p:ext uri="{BB962C8B-B14F-4D97-AF65-F5344CB8AC3E}">
        <p14:creationId xmlns:p14="http://schemas.microsoft.com/office/powerpoint/2010/main" val="29954465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F9AE3E3-D955-606A-0AE0-ED7B947B14E7}"/>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a:t>7</a:t>
            </a:fld>
            <a:endParaRPr lang="en-US"/>
          </a:p>
        </p:txBody>
      </p:sp>
      <p:sp>
        <p:nvSpPr>
          <p:cNvPr id="3" name="Title 2">
            <a:extLst>
              <a:ext uri="{FF2B5EF4-FFF2-40B4-BE49-F238E27FC236}">
                <a16:creationId xmlns:a16="http://schemas.microsoft.com/office/drawing/2014/main" id="{1A61FCA6-B12E-2E0D-6364-54F2368DE301}"/>
              </a:ext>
            </a:extLst>
          </p:cNvPr>
          <p:cNvSpPr>
            <a:spLocks noGrp="1"/>
          </p:cNvSpPr>
          <p:nvPr>
            <p:ph type="title"/>
          </p:nvPr>
        </p:nvSpPr>
        <p:spPr/>
        <p:txBody>
          <a:bodyPr/>
          <a:lstStyle/>
          <a:p>
            <a:r>
              <a:rPr lang="en-US"/>
              <a:t>System level modes</a:t>
            </a:r>
          </a:p>
        </p:txBody>
      </p:sp>
      <p:sp>
        <p:nvSpPr>
          <p:cNvPr id="5" name="Text Placeholder 4">
            <a:extLst>
              <a:ext uri="{FF2B5EF4-FFF2-40B4-BE49-F238E27FC236}">
                <a16:creationId xmlns:a16="http://schemas.microsoft.com/office/drawing/2014/main" id="{32AFC7FC-79F6-A901-D58C-DEBE94D856D9}"/>
              </a:ext>
            </a:extLst>
          </p:cNvPr>
          <p:cNvSpPr>
            <a:spLocks noGrp="1"/>
          </p:cNvSpPr>
          <p:nvPr>
            <p:ph type="body" idx="1"/>
          </p:nvPr>
        </p:nvSpPr>
        <p:spPr>
          <a:xfrm>
            <a:off x="499250" y="1490415"/>
            <a:ext cx="11193502" cy="4973290"/>
          </a:xfrm>
        </p:spPr>
        <p:txBody>
          <a:bodyPr>
            <a:normAutofit fontScale="92500"/>
          </a:bodyPr>
          <a:lstStyle/>
          <a:p>
            <a:r>
              <a:rPr lang="en-US"/>
              <a:t>The component level mode shapes are designed to give the correct modal frequency and shapes for the component bodies, provided that the joints are on nodes that are included in the a-set.</a:t>
            </a:r>
          </a:p>
          <a:p>
            <a:pPr lvl="1"/>
            <a:r>
              <a:rPr lang="en-US"/>
              <a:t>Note that joints don't have to exist, i.e., you can include a node in the a-set, but not put a joint there and still have the correct component modes.</a:t>
            </a:r>
          </a:p>
          <a:p>
            <a:r>
              <a:rPr lang="en-US"/>
              <a:t>This derivation is done irrespective of the joint angle(s).</a:t>
            </a:r>
          </a:p>
          <a:p>
            <a:pPr lvl="1"/>
            <a:r>
              <a:rPr lang="en-US"/>
              <a:t>This means we should maintain the correct mode shapes as we articulate the joint, i.e., we can have large joint articulation and still get the correct mode shapes.</a:t>
            </a:r>
          </a:p>
          <a:p>
            <a:r>
              <a:rPr lang="en-US"/>
              <a:t>Similarly, we should be able to modify the mass properties and attach/detach bodies and still maintain the correct mode shapes for the component bodies.</a:t>
            </a:r>
          </a:p>
          <a:p>
            <a:r>
              <a:rPr lang="en-US"/>
              <a:t>Provided the component bodies have "enough" modes included, we will be able to get the correct system-level mode shapes.</a:t>
            </a:r>
          </a:p>
          <a:p>
            <a:pPr lvl="1"/>
            <a:r>
              <a:rPr lang="en-US"/>
              <a:t>"Enough" here is not well defined and is a value that must be chosen for each component body in the system. </a:t>
            </a:r>
          </a:p>
          <a:p>
            <a:pPr lvl="1"/>
            <a:endParaRPr lang="en-US"/>
          </a:p>
        </p:txBody>
      </p:sp>
    </p:spTree>
    <p:extLst>
      <p:ext uri="{BB962C8B-B14F-4D97-AF65-F5344CB8AC3E}">
        <p14:creationId xmlns:p14="http://schemas.microsoft.com/office/powerpoint/2010/main" val="5902005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5927372-2968-3C9D-25BC-6F6E1156B2AC}"/>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a:t>8</a:t>
            </a:fld>
            <a:endParaRPr lang="en-US"/>
          </a:p>
        </p:txBody>
      </p:sp>
      <p:sp>
        <p:nvSpPr>
          <p:cNvPr id="3" name="Title 2">
            <a:extLst>
              <a:ext uri="{FF2B5EF4-FFF2-40B4-BE49-F238E27FC236}">
                <a16:creationId xmlns:a16="http://schemas.microsoft.com/office/drawing/2014/main" id="{E3E26E41-9B49-CBB6-1D80-9816C3564383}"/>
              </a:ext>
            </a:extLst>
          </p:cNvPr>
          <p:cNvSpPr>
            <a:spLocks noGrp="1"/>
          </p:cNvSpPr>
          <p:nvPr>
            <p:ph type="title"/>
          </p:nvPr>
        </p:nvSpPr>
        <p:spPr/>
        <p:txBody>
          <a:bodyPr/>
          <a:lstStyle/>
          <a:p>
            <a:r>
              <a:rPr lang="en-US"/>
              <a:t>Articulation</a:t>
            </a:r>
          </a:p>
        </p:txBody>
      </p:sp>
      <p:sp>
        <p:nvSpPr>
          <p:cNvPr id="4" name="Text Placeholder 3">
            <a:extLst>
              <a:ext uri="{FF2B5EF4-FFF2-40B4-BE49-F238E27FC236}">
                <a16:creationId xmlns:a16="http://schemas.microsoft.com/office/drawing/2014/main" id="{A2595110-9070-3B49-234D-C8AF21EA39A3}"/>
              </a:ext>
            </a:extLst>
          </p:cNvPr>
          <p:cNvSpPr>
            <a:spLocks noGrp="1"/>
          </p:cNvSpPr>
          <p:nvPr>
            <p:ph type="body" idx="1"/>
          </p:nvPr>
        </p:nvSpPr>
        <p:spPr/>
        <p:txBody>
          <a:bodyPr>
            <a:normAutofit/>
          </a:bodyPr>
          <a:lstStyle/>
          <a:p>
            <a:r>
              <a:rPr lang="en-US" sz="2200" b="1" dirty="0">
                <a:solidFill>
                  <a:srgbClr val="0033CC"/>
                </a:solidFill>
                <a:hlinkClick r:id="rId2"/>
              </a:rPr>
              <a:t>F-FlexDynamics/15-LargeArticulationModalAnalysis</a:t>
            </a:r>
            <a:endParaRPr lang="en-US" sz="2200" dirty="0">
              <a:solidFill>
                <a:srgbClr val="FF0000"/>
              </a:solidFill>
              <a:hlinkClick r:id="rId2"/>
            </a:endParaRPr>
          </a:p>
        </p:txBody>
      </p:sp>
      <p:pic>
        <p:nvPicPr>
          <p:cNvPr id="5" name="Picture 4">
            <a:extLst>
              <a:ext uri="{FF2B5EF4-FFF2-40B4-BE49-F238E27FC236}">
                <a16:creationId xmlns:a16="http://schemas.microsoft.com/office/drawing/2014/main" id="{7EADF89B-10DC-9470-7CFA-3DD3556BBF41}"/>
              </a:ext>
            </a:extLst>
          </p:cNvPr>
          <p:cNvPicPr>
            <a:picLocks noChangeAspect="1"/>
          </p:cNvPicPr>
          <p:nvPr/>
        </p:nvPicPr>
        <p:blipFill>
          <a:blip r:embed="rId3"/>
          <a:stretch>
            <a:fillRect/>
          </a:stretch>
        </p:blipFill>
        <p:spPr>
          <a:xfrm>
            <a:off x="2445522" y="2215325"/>
            <a:ext cx="6261218" cy="4392881"/>
          </a:xfrm>
          <a:prstGeom prst="rect">
            <a:avLst/>
          </a:prstGeom>
        </p:spPr>
      </p:pic>
    </p:spTree>
    <p:extLst>
      <p:ext uri="{BB962C8B-B14F-4D97-AF65-F5344CB8AC3E}">
        <p14:creationId xmlns:p14="http://schemas.microsoft.com/office/powerpoint/2010/main" val="20497630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5927372-2968-3C9D-25BC-6F6E1156B2AC}"/>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a:t>9</a:t>
            </a:fld>
            <a:endParaRPr lang="en-US"/>
          </a:p>
        </p:txBody>
      </p:sp>
      <p:sp>
        <p:nvSpPr>
          <p:cNvPr id="3" name="Title 2">
            <a:extLst>
              <a:ext uri="{FF2B5EF4-FFF2-40B4-BE49-F238E27FC236}">
                <a16:creationId xmlns:a16="http://schemas.microsoft.com/office/drawing/2014/main" id="{E3E26E41-9B49-CBB6-1D80-9816C3564383}"/>
              </a:ext>
            </a:extLst>
          </p:cNvPr>
          <p:cNvSpPr>
            <a:spLocks noGrp="1"/>
          </p:cNvSpPr>
          <p:nvPr>
            <p:ph type="title"/>
          </p:nvPr>
        </p:nvSpPr>
        <p:spPr/>
        <p:txBody>
          <a:bodyPr/>
          <a:lstStyle/>
          <a:p>
            <a:r>
              <a:rPr lang="en-US"/>
              <a:t>Mass property changes</a:t>
            </a:r>
          </a:p>
        </p:txBody>
      </p:sp>
      <p:sp>
        <p:nvSpPr>
          <p:cNvPr id="4" name="Text Placeholder 3">
            <a:extLst>
              <a:ext uri="{FF2B5EF4-FFF2-40B4-BE49-F238E27FC236}">
                <a16:creationId xmlns:a16="http://schemas.microsoft.com/office/drawing/2014/main" id="{A2595110-9070-3B49-234D-C8AF21EA39A3}"/>
              </a:ext>
            </a:extLst>
          </p:cNvPr>
          <p:cNvSpPr>
            <a:spLocks noGrp="1"/>
          </p:cNvSpPr>
          <p:nvPr>
            <p:ph type="body" idx="1"/>
          </p:nvPr>
        </p:nvSpPr>
        <p:spPr/>
        <p:txBody>
          <a:bodyPr>
            <a:normAutofit/>
          </a:bodyPr>
          <a:lstStyle/>
          <a:p>
            <a:r>
              <a:rPr lang="en-US" sz="2200" b="1" dirty="0">
                <a:solidFill>
                  <a:srgbClr val="0033CC"/>
                </a:solidFill>
                <a:hlinkClick r:id="rId2"/>
              </a:rPr>
              <a:t>F-FlexDynamics/13-MassPropertyChangeModalAnalysis</a:t>
            </a:r>
          </a:p>
        </p:txBody>
      </p:sp>
      <p:pic>
        <p:nvPicPr>
          <p:cNvPr id="5" name="Picture 4">
            <a:extLst>
              <a:ext uri="{FF2B5EF4-FFF2-40B4-BE49-F238E27FC236}">
                <a16:creationId xmlns:a16="http://schemas.microsoft.com/office/drawing/2014/main" id="{1E58DDB0-05B8-34A3-7708-14999E69C269}"/>
              </a:ext>
            </a:extLst>
          </p:cNvPr>
          <p:cNvPicPr>
            <a:picLocks noChangeAspect="1"/>
          </p:cNvPicPr>
          <p:nvPr/>
        </p:nvPicPr>
        <p:blipFill>
          <a:blip r:embed="rId3"/>
          <a:stretch>
            <a:fillRect/>
          </a:stretch>
        </p:blipFill>
        <p:spPr>
          <a:xfrm>
            <a:off x="2801596" y="2197009"/>
            <a:ext cx="6588807" cy="4500728"/>
          </a:xfrm>
          <a:prstGeom prst="rect">
            <a:avLst/>
          </a:prstGeom>
        </p:spPr>
      </p:pic>
    </p:spTree>
    <p:extLst>
      <p:ext uri="{BB962C8B-B14F-4D97-AF65-F5344CB8AC3E}">
        <p14:creationId xmlns:p14="http://schemas.microsoft.com/office/powerpoint/2010/main" val="1727733120"/>
      </p:ext>
    </p:extLst>
  </p:cSld>
  <p:clrMapOvr>
    <a:masterClrMapping/>
  </p:clrMapOvr>
</p:sld>
</file>

<file path=ppt/theme/theme1.xml><?xml version="1.0" encoding="utf-8"?>
<a:theme xmlns:a="http://schemas.openxmlformats.org/drawingml/2006/main" name="1_DARTS Lab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640EEE18307F547AC19C250B980BA8A" ma:contentTypeVersion="14" ma:contentTypeDescription="Create a new document." ma:contentTypeScope="" ma:versionID="6c718c1e10055613db9ef01de60113f2">
  <xsd:schema xmlns:xsd="http://www.w3.org/2001/XMLSchema" xmlns:xs="http://www.w3.org/2001/XMLSchema" xmlns:p="http://schemas.microsoft.com/office/2006/metadata/properties" xmlns:ns2="a5b8aa99-f4fc-4d9c-b81c-966d4bd2c6c2" xmlns:ns3="77f052df-7cc9-46d5-9db7-08cc260ec36e" targetNamespace="http://schemas.microsoft.com/office/2006/metadata/properties" ma:root="true" ma:fieldsID="c6a56a772739a989cf025b45eb74bd52" ns2:_="" ns3:_="">
    <xsd:import namespace="a5b8aa99-f4fc-4d9c-b81c-966d4bd2c6c2"/>
    <xsd:import namespace="77f052df-7cc9-46d5-9db7-08cc260ec36e"/>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LengthInSeconds" minOccurs="0"/>
                <xsd:element ref="ns2:MediaServiceObjectDetectorVersions" minOccurs="0"/>
                <xsd:element ref="ns2:MediaServiceSearchPropertie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5b8aa99-f4fc-4d9c-b81c-966d4bd2c6c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bc2283c9-5dc3-4342-a46e-d374fcd9782a"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0" nillable="true" ma:displayName="MediaServiceSearchProperties" ma:hidden="true" ma:internalName="MediaServiceSearchProperties" ma:readOnly="true">
      <xsd:simpleType>
        <xsd:restriction base="dms:Note"/>
      </xsd:simpleType>
    </xsd:element>
    <xsd:element name="MediaServiceDateTaken" ma:index="21" nillable="true" ma:displayName="MediaServiceDateTake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7f052df-7cc9-46d5-9db7-08cc260ec36e"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4" nillable="true" ma:displayName="Taxonomy Catch All Column" ma:hidden="true" ma:list="{ba732455-c771-4ab1-9c68-b2c5020f38ce}" ma:internalName="TaxCatchAll" ma:showField="CatchAllData" ma:web="77f052df-7cc9-46d5-9db7-08cc260ec36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a5b8aa99-f4fc-4d9c-b81c-966d4bd2c6c2">
      <Terms xmlns="http://schemas.microsoft.com/office/infopath/2007/PartnerControls"/>
    </lcf76f155ced4ddcb4097134ff3c332f>
    <TaxCatchAll xmlns="77f052df-7cc9-46d5-9db7-08cc260ec36e" xsi:nil="true"/>
  </documentManagement>
</p:properties>
</file>

<file path=customXml/itemProps1.xml><?xml version="1.0" encoding="utf-8"?>
<ds:datastoreItem xmlns:ds="http://schemas.openxmlformats.org/officeDocument/2006/customXml" ds:itemID="{0FC9FEDE-F74F-40FC-A9DE-666B272D1CF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5b8aa99-f4fc-4d9c-b81c-966d4bd2c6c2"/>
    <ds:schemaRef ds:uri="77f052df-7cc9-46d5-9db7-08cc260ec36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39402EB-97CD-4B0C-8DD2-6014205ED90C}">
  <ds:schemaRefs>
    <ds:schemaRef ds:uri="http://schemas.microsoft.com/sharepoint/v3/contenttype/forms"/>
  </ds:schemaRefs>
</ds:datastoreItem>
</file>

<file path=customXml/itemProps3.xml><?xml version="1.0" encoding="utf-8"?>
<ds:datastoreItem xmlns:ds="http://schemas.openxmlformats.org/officeDocument/2006/customXml" ds:itemID="{96D7C367-1CE8-43A9-95EF-F98528BF563B}">
  <ds:schemaRefs>
    <ds:schemaRef ds:uri="77f052df-7cc9-46d5-9db7-08cc260ec36e"/>
    <ds:schemaRef ds:uri="http://purl.org/dc/elements/1.1/"/>
    <ds:schemaRef ds:uri="http://schemas.microsoft.com/office/infopath/2007/PartnerControls"/>
    <ds:schemaRef ds:uri="http://schemas.microsoft.com/office/2006/metadata/properties"/>
    <ds:schemaRef ds:uri="http://schemas.microsoft.com/office/2006/documentManagement/types"/>
    <ds:schemaRef ds:uri="http://www.w3.org/XML/1998/namespace"/>
    <ds:schemaRef ds:uri="http://purl.org/dc/terms/"/>
    <ds:schemaRef ds:uri="http://schemas.openxmlformats.org/package/2006/metadata/core-properties"/>
    <ds:schemaRef ds:uri="a5b8aa99-f4fc-4d9c-b81c-966d4bd2c6c2"/>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0</TotalTime>
  <Words>632</Words>
  <Application>Microsoft Office PowerPoint</Application>
  <PresentationFormat>Widescreen</PresentationFormat>
  <Paragraphs>74</Paragraphs>
  <Slides>12</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Calibri</vt:lpstr>
      <vt:lpstr>1_DARTS Lab Theme</vt:lpstr>
      <vt:lpstr>System modes via DARTS </vt:lpstr>
      <vt:lpstr>Topics overview</vt:lpstr>
      <vt:lpstr>Recap: Workflow for recovering system modes under configuration changes</vt:lpstr>
      <vt:lpstr>DARTS system models verification and demonstration</vt:lpstr>
      <vt:lpstr>Verification process</vt:lpstr>
      <vt:lpstr>Configuration changes studies</vt:lpstr>
      <vt:lpstr>System level modes</vt:lpstr>
      <vt:lpstr>Articulation</vt:lpstr>
      <vt:lpstr>Mass property changes</vt:lpstr>
      <vt:lpstr>Attachment and detachment </vt:lpstr>
      <vt:lpstr>Thank you for your attention. Any questions?</vt:lpstr>
      <vt:lpstr>Backup slides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Alternate Title Slide</dc:title>
  <dc:creator>Richards, Kaelyn M (US 183B)</dc:creator>
  <cp:lastModifiedBy>Leake, Carl D (US 347J)</cp:lastModifiedBy>
  <cp:revision>15</cp:revision>
  <dcterms:created xsi:type="dcterms:W3CDTF">2022-09-16T22:19:09Z</dcterms:created>
  <dcterms:modified xsi:type="dcterms:W3CDTF">2024-11-21T16:22:06Z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0x0101005640EEE18307F547AC19C250B980BA8A</vt:lpwstr>
  </property>
  <property fmtid="{D5CDD505-2E9C-101B-9397-08002B2CF9AE}" pid="3" name="MediaServiceImageTags">
    <vt:lpwstr/>
  </property>
</Properties>
</file>