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4144" r:id="rId4"/>
  </p:sldMasterIdLst>
  <p:notesMasterIdLst>
    <p:notesMasterId r:id="rId20"/>
  </p:notesMasterIdLst>
  <p:sldIdLst>
    <p:sldId id="257" r:id="rId5"/>
    <p:sldId id="325" r:id="rId6"/>
    <p:sldId id="258" r:id="rId7"/>
    <p:sldId id="283" r:id="rId8"/>
    <p:sldId id="291" r:id="rId9"/>
    <p:sldId id="292" r:id="rId10"/>
    <p:sldId id="294" r:id="rId11"/>
    <p:sldId id="295" r:id="rId12"/>
    <p:sldId id="293" r:id="rId13"/>
    <p:sldId id="327" r:id="rId14"/>
    <p:sldId id="326" r:id="rId15"/>
    <p:sldId id="328" r:id="rId16"/>
    <p:sldId id="296" r:id="rId17"/>
    <p:sldId id="281" r:id="rId18"/>
    <p:sldId id="261"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34" roundtripDataSignature="AMtx7mhpZ+WSbIOrEQUhAX/WCeK5zM29B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B04D98-3F19-1BCF-FDF6-19E1806F7AA4}" v="4" dt="2024-11-21T15:26:58.4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9" Type="http://schemas.microsoft.com/office/2016/11/relationships/changesInfo" Target="changesInfos/changesInfo1.xml"/><Relationship Id="rId3" Type="http://schemas.openxmlformats.org/officeDocument/2006/relationships/customXml" Target="../customXml/item3.xml"/><Relationship Id="rId34" Type="http://customschemas.google.com/relationships/presentationmetadata" Target="meta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ke, Carl D (US 347J)" userId="514d19ed-ac25-4851-8813-e892f9be6a8e" providerId="ADAL" clId="{2CCD0479-3F69-46BF-8310-951592962398}"/>
    <pc:docChg chg="modSld">
      <pc:chgData name="Leake, Carl D (US 347J)" userId="514d19ed-ac25-4851-8813-e892f9be6a8e" providerId="ADAL" clId="{2CCD0479-3F69-46BF-8310-951592962398}" dt="2023-08-12T17:20:40" v="10" actId="1035"/>
      <pc:docMkLst>
        <pc:docMk/>
      </pc:docMkLst>
      <pc:sldChg chg="modSp mod">
        <pc:chgData name="Leake, Carl D (US 347J)" userId="514d19ed-ac25-4851-8813-e892f9be6a8e" providerId="ADAL" clId="{2CCD0479-3F69-46BF-8310-951592962398}" dt="2023-08-12T17:20:40" v="10" actId="1035"/>
        <pc:sldMkLst>
          <pc:docMk/>
          <pc:sldMk cId="3344758186" sldId="326"/>
        </pc:sldMkLst>
        <pc:spChg chg="mod">
          <ac:chgData name="Leake, Carl D (US 347J)" userId="514d19ed-ac25-4851-8813-e892f9be6a8e" providerId="ADAL" clId="{2CCD0479-3F69-46BF-8310-951592962398}" dt="2023-08-12T17:20:40" v="10" actId="1035"/>
          <ac:spMkLst>
            <pc:docMk/>
            <pc:sldMk cId="3344758186" sldId="326"/>
            <ac:spMk id="5" creationId="{5E18CF81-4C03-4A98-81CB-5B0BCFD36E74}"/>
          </ac:spMkLst>
        </pc:spChg>
      </pc:sldChg>
    </pc:docChg>
  </pc:docChgLst>
  <pc:docChgLst>
    <pc:chgData name="Leake, Carl D (US 347J)" userId="S::carl.leake@jpl.nasa.gov::514d19ed-ac25-4851-8813-e892f9be6a8e" providerId="AD" clId="Web-{10A3E844-0F24-E75D-F6F0-934DC9EEDFD9}"/>
    <pc:docChg chg="addSld modSld">
      <pc:chgData name="Leake, Carl D (US 347J)" userId="S::carl.leake@jpl.nasa.gov::514d19ed-ac25-4851-8813-e892f9be6a8e" providerId="AD" clId="Web-{10A3E844-0F24-E75D-F6F0-934DC9EEDFD9}" dt="2023-07-31T15:02:25.422" v="25" actId="20577"/>
      <pc:docMkLst>
        <pc:docMk/>
      </pc:docMkLst>
      <pc:sldChg chg="mod setBg">
        <pc:chgData name="Leake, Carl D (US 347J)" userId="S::carl.leake@jpl.nasa.gov::514d19ed-ac25-4851-8813-e892f9be6a8e" providerId="AD" clId="Web-{10A3E844-0F24-E75D-F6F0-934DC9EEDFD9}" dt="2023-07-31T14:58:36.372" v="22"/>
        <pc:sldMkLst>
          <pc:docMk/>
          <pc:sldMk cId="2579427076" sldId="261"/>
        </pc:sldMkLst>
      </pc:sldChg>
      <pc:sldChg chg="modSp">
        <pc:chgData name="Leake, Carl D (US 347J)" userId="S::carl.leake@jpl.nasa.gov::514d19ed-ac25-4851-8813-e892f9be6a8e" providerId="AD" clId="Web-{10A3E844-0F24-E75D-F6F0-934DC9EEDFD9}" dt="2023-07-31T14:58:16.372" v="20" actId="20577"/>
        <pc:sldMkLst>
          <pc:docMk/>
          <pc:sldMk cId="3680699939" sldId="293"/>
        </pc:sldMkLst>
        <pc:spChg chg="mod">
          <ac:chgData name="Leake, Carl D (US 347J)" userId="S::carl.leake@jpl.nasa.gov::514d19ed-ac25-4851-8813-e892f9be6a8e" providerId="AD" clId="Web-{10A3E844-0F24-E75D-F6F0-934DC9EEDFD9}" dt="2023-07-31T14:58:16.372" v="20" actId="20577"/>
          <ac:spMkLst>
            <pc:docMk/>
            <pc:sldMk cId="3680699939" sldId="293"/>
            <ac:spMk id="4" creationId="{A2595110-9070-3B49-234D-C8AF21EA39A3}"/>
          </ac:spMkLst>
        </pc:spChg>
      </pc:sldChg>
      <pc:sldChg chg="modSp">
        <pc:chgData name="Leake, Carl D (US 347J)" userId="S::carl.leake@jpl.nasa.gov::514d19ed-ac25-4851-8813-e892f9be6a8e" providerId="AD" clId="Web-{10A3E844-0F24-E75D-F6F0-934DC9EEDFD9}" dt="2023-07-31T15:02:25.422" v="25" actId="20577"/>
        <pc:sldMkLst>
          <pc:docMk/>
          <pc:sldMk cId="2451169046" sldId="325"/>
        </pc:sldMkLst>
        <pc:spChg chg="mod">
          <ac:chgData name="Leake, Carl D (US 347J)" userId="S::carl.leake@jpl.nasa.gov::514d19ed-ac25-4851-8813-e892f9be6a8e" providerId="AD" clId="Web-{10A3E844-0F24-E75D-F6F0-934DC9EEDFD9}" dt="2023-07-31T15:02:25.422" v="25" actId="20577"/>
          <ac:spMkLst>
            <pc:docMk/>
            <pc:sldMk cId="2451169046" sldId="325"/>
            <ac:spMk id="4" creationId="{0E2D8AFC-D863-0AE7-1AF6-247EF0FB26AC}"/>
          </ac:spMkLst>
        </pc:spChg>
      </pc:sldChg>
    </pc:docChg>
  </pc:docChgLst>
  <pc:docChgLst>
    <pc:chgData name="Leake, Carl D (US 347J)" userId="S::carl.leake@jpl.nasa.gov::514d19ed-ac25-4851-8813-e892f9be6a8e" providerId="AD" clId="Web-{BDC84BA7-5AF8-F924-E6AD-9CE3CA6DA7C6}"/>
    <pc:docChg chg="addSld delSld modSld sldOrd">
      <pc:chgData name="Leake, Carl D (US 347J)" userId="S::carl.leake@jpl.nasa.gov::514d19ed-ac25-4851-8813-e892f9be6a8e" providerId="AD" clId="Web-{BDC84BA7-5AF8-F924-E6AD-9CE3CA6DA7C6}" dt="2023-07-14T15:32:28.779" v="222" actId="20577"/>
      <pc:docMkLst>
        <pc:docMk/>
      </pc:docMkLst>
      <pc:sldChg chg="mod setBg">
        <pc:chgData name="Leake, Carl D (US 347J)" userId="S::carl.leake@jpl.nasa.gov::514d19ed-ac25-4851-8813-e892f9be6a8e" providerId="AD" clId="Web-{BDC84BA7-5AF8-F924-E6AD-9CE3CA6DA7C6}" dt="2023-07-14T15:24:26.286" v="1"/>
        <pc:sldMkLst>
          <pc:docMk/>
          <pc:sldMk cId="2579427076" sldId="261"/>
        </pc:sldMkLst>
      </pc:sldChg>
      <pc:sldChg chg="mod setBg">
        <pc:chgData name="Leake, Carl D (US 347J)" userId="S::carl.leake@jpl.nasa.gov::514d19ed-ac25-4851-8813-e892f9be6a8e" providerId="AD" clId="Web-{BDC84BA7-5AF8-F924-E6AD-9CE3CA6DA7C6}" dt="2023-07-14T15:24:26.224" v="0"/>
        <pc:sldMkLst>
          <pc:docMk/>
          <pc:sldMk cId="1341448006" sldId="281"/>
        </pc:sldMkLst>
      </pc:sldChg>
    </pc:docChg>
  </pc:docChgLst>
  <pc:docChgLst>
    <pc:chgData name="Leake, Carl D (US 347J)" userId="S::carl.leake@jpl.nasa.gov::514d19ed-ac25-4851-8813-e892f9be6a8e" providerId="AD" clId="Web-{EF9377B8-EABD-1C75-471D-F2B6661F6D8C}"/>
    <pc:docChg chg="modSld">
      <pc:chgData name="Leake, Carl D (US 347J)" userId="S::carl.leake@jpl.nasa.gov::514d19ed-ac25-4851-8813-e892f9be6a8e" providerId="AD" clId="Web-{EF9377B8-EABD-1C75-471D-F2B6661F6D8C}" dt="2023-06-13T18:25:10.975" v="14" actId="14100"/>
      <pc:docMkLst>
        <pc:docMk/>
      </pc:docMkLst>
    </pc:docChg>
  </pc:docChgLst>
  <pc:docChgLst>
    <pc:chgData name="Leake, Carl D (US 347J)" userId="S::carl.leake@jpl.nasa.gov::514d19ed-ac25-4851-8813-e892f9be6a8e" providerId="AD" clId="Web-{9821D84E-0D24-3AF6-0C67-76DE4B22B1E7}"/>
    <pc:docChg chg="modSld">
      <pc:chgData name="Leake, Carl D (US 347J)" userId="S::carl.leake@jpl.nasa.gov::514d19ed-ac25-4851-8813-e892f9be6a8e" providerId="AD" clId="Web-{9821D84E-0D24-3AF6-0C67-76DE4B22B1E7}" dt="2023-07-19T20:47:17.980" v="9" actId="20577"/>
      <pc:docMkLst>
        <pc:docMk/>
      </pc:docMkLst>
      <pc:sldChg chg="modSp">
        <pc:chgData name="Leake, Carl D (US 347J)" userId="S::carl.leake@jpl.nasa.gov::514d19ed-ac25-4851-8813-e892f9be6a8e" providerId="AD" clId="Web-{9821D84E-0D24-3AF6-0C67-76DE4B22B1E7}" dt="2023-07-19T20:47:17.980" v="9" actId="20577"/>
        <pc:sldMkLst>
          <pc:docMk/>
          <pc:sldMk cId="0" sldId="257"/>
        </pc:sldMkLst>
        <pc:spChg chg="mod">
          <ac:chgData name="Leake, Carl D (US 347J)" userId="S::carl.leake@jpl.nasa.gov::514d19ed-ac25-4851-8813-e892f9be6a8e" providerId="AD" clId="Web-{9821D84E-0D24-3AF6-0C67-76DE4B22B1E7}" dt="2023-07-19T20:47:17.980" v="9" actId="20577"/>
          <ac:spMkLst>
            <pc:docMk/>
            <pc:sldMk cId="0" sldId="257"/>
            <ac:spMk id="104" creationId="{00000000-0000-0000-0000-000000000000}"/>
          </ac:spMkLst>
        </pc:spChg>
      </pc:sldChg>
    </pc:docChg>
  </pc:docChgLst>
  <pc:docChgLst>
    <pc:chgData name="Leake, Carl D (US 347J)" userId="S::carl.leake@jpl.nasa.gov::514d19ed-ac25-4851-8813-e892f9be6a8e" providerId="AD" clId="Web-{0D416632-C525-D7AC-615C-145E5C4A5E7F}"/>
    <pc:docChg chg="addSld modSld">
      <pc:chgData name="Leake, Carl D (US 347J)" userId="S::carl.leake@jpl.nasa.gov::514d19ed-ac25-4851-8813-e892f9be6a8e" providerId="AD" clId="Web-{0D416632-C525-D7AC-615C-145E5C4A5E7F}" dt="2023-07-13T22:28:13.780" v="120"/>
      <pc:docMkLst>
        <pc:docMk/>
      </pc:docMkLst>
      <pc:sldChg chg="modSp">
        <pc:chgData name="Leake, Carl D (US 347J)" userId="S::carl.leake@jpl.nasa.gov::514d19ed-ac25-4851-8813-e892f9be6a8e" providerId="AD" clId="Web-{0D416632-C525-D7AC-615C-145E5C4A5E7F}" dt="2023-07-13T22:27:39.295" v="95" actId="20577"/>
        <pc:sldMkLst>
          <pc:docMk/>
          <pc:sldMk cId="1078773150" sldId="258"/>
        </pc:sldMkLst>
        <pc:spChg chg="mod">
          <ac:chgData name="Leake, Carl D (US 347J)" userId="S::carl.leake@jpl.nasa.gov::514d19ed-ac25-4851-8813-e892f9be6a8e" providerId="AD" clId="Web-{0D416632-C525-D7AC-615C-145E5C4A5E7F}" dt="2023-07-13T22:27:39.295" v="95" actId="20577"/>
          <ac:spMkLst>
            <pc:docMk/>
            <pc:sldMk cId="1078773150" sldId="258"/>
            <ac:spMk id="4" creationId="{0E2D8AFC-D863-0AE7-1AF6-247EF0FB26AC}"/>
          </ac:spMkLst>
        </pc:spChg>
      </pc:sldChg>
      <pc:sldChg chg="addSp delSp modSp new mod setBg modClrScheme chgLayout">
        <pc:chgData name="Leake, Carl D (US 347J)" userId="S::carl.leake@jpl.nasa.gov::514d19ed-ac25-4851-8813-e892f9be6a8e" providerId="AD" clId="Web-{0D416632-C525-D7AC-615C-145E5C4A5E7F}" dt="2023-07-13T22:28:03.124" v="110"/>
        <pc:sldMkLst>
          <pc:docMk/>
          <pc:sldMk cId="932403487" sldId="283"/>
        </pc:sldMkLst>
        <pc:spChg chg="mod ord">
          <ac:chgData name="Leake, Carl D (US 347J)" userId="S::carl.leake@jpl.nasa.gov::514d19ed-ac25-4851-8813-e892f9be6a8e" providerId="AD" clId="Web-{0D416632-C525-D7AC-615C-145E5C4A5E7F}" dt="2023-07-13T22:27:51.139" v="98"/>
          <ac:spMkLst>
            <pc:docMk/>
            <pc:sldMk cId="932403487" sldId="283"/>
            <ac:spMk id="2" creationId="{565872E4-3A4E-FECC-22C3-2BB49856247F}"/>
          </ac:spMkLst>
        </pc:spChg>
        <pc:spChg chg="mod ord">
          <ac:chgData name="Leake, Carl D (US 347J)" userId="S::carl.leake@jpl.nasa.gov::514d19ed-ac25-4851-8813-e892f9be6a8e" providerId="AD" clId="Web-{0D416632-C525-D7AC-615C-145E5C4A5E7F}" dt="2023-07-13T22:28:01.577" v="109" actId="20577"/>
          <ac:spMkLst>
            <pc:docMk/>
            <pc:sldMk cId="932403487" sldId="283"/>
            <ac:spMk id="3" creationId="{910A03CF-246F-5FD2-0D72-F5DA3117D621}"/>
          </ac:spMkLst>
        </pc:spChg>
        <pc:spChg chg="del">
          <ac:chgData name="Leake, Carl D (US 347J)" userId="S::carl.leake@jpl.nasa.gov::514d19ed-ac25-4851-8813-e892f9be6a8e" providerId="AD" clId="Web-{0D416632-C525-D7AC-615C-145E5C4A5E7F}" dt="2023-07-13T22:27:51.139" v="98"/>
          <ac:spMkLst>
            <pc:docMk/>
            <pc:sldMk cId="932403487" sldId="283"/>
            <ac:spMk id="4" creationId="{BD34E5E3-179B-5B8F-9764-0B955C65351B}"/>
          </ac:spMkLst>
        </pc:spChg>
        <pc:spChg chg="add del mod ord">
          <ac:chgData name="Leake, Carl D (US 347J)" userId="S::carl.leake@jpl.nasa.gov::514d19ed-ac25-4851-8813-e892f9be6a8e" providerId="AD" clId="Web-{0D416632-C525-D7AC-615C-145E5C4A5E7F}" dt="2023-07-13T22:28:03.124" v="110"/>
          <ac:spMkLst>
            <pc:docMk/>
            <pc:sldMk cId="932403487" sldId="283"/>
            <ac:spMk id="5" creationId="{0A88D8B3-3A16-AF1F-A5B7-83498E81227C}"/>
          </ac:spMkLst>
        </pc:spChg>
      </pc:sldChg>
    </pc:docChg>
  </pc:docChgLst>
  <pc:docChgLst>
    <pc:chgData name="Leake, Carl D (US 347J)" userId="S::carl.leake@jpl.nasa.gov::514d19ed-ac25-4851-8813-e892f9be6a8e" providerId="AD" clId="Web-{2C16A1AC-0D93-5B43-7571-0C9DD574FEFC}"/>
    <pc:docChg chg="addSld delSld modSld modMainMaster">
      <pc:chgData name="Leake, Carl D (US 347J)" userId="S::carl.leake@jpl.nasa.gov::514d19ed-ac25-4851-8813-e892f9be6a8e" providerId="AD" clId="Web-{2C16A1AC-0D93-5B43-7571-0C9DD574FEFC}" dt="2023-07-18T18:51:16.344" v="277" actId="14100"/>
      <pc:docMkLst>
        <pc:docMk/>
      </pc:docMkLst>
      <pc:sldMasterChg chg="addSldLayout modSldLayout">
        <pc:chgData name="Leake, Carl D (US 347J)" userId="S::carl.leake@jpl.nasa.gov::514d19ed-ac25-4851-8813-e892f9be6a8e" providerId="AD" clId="Web-{2C16A1AC-0D93-5B43-7571-0C9DD574FEFC}" dt="2023-07-18T18:50:14.499" v="213"/>
        <pc:sldMasterMkLst>
          <pc:docMk/>
          <pc:sldMasterMk cId="158725003" sldId="2147484144"/>
        </pc:sldMasterMkLst>
        <pc:sldLayoutChg chg="add">
          <pc:chgData name="Leake, Carl D (US 347J)" userId="S::carl.leake@jpl.nasa.gov::514d19ed-ac25-4851-8813-e892f9be6a8e" providerId="AD" clId="Web-{2C16A1AC-0D93-5B43-7571-0C9DD574FEFC}" dt="2023-07-18T18:45:37.899" v="105"/>
          <pc:sldLayoutMkLst>
            <pc:docMk/>
            <pc:sldMasterMk cId="158725003" sldId="2147484144"/>
            <pc:sldLayoutMk cId="1424588174" sldId="2147484146"/>
          </pc:sldLayoutMkLst>
        </pc:sldLayoutChg>
        <pc:sldLayoutChg chg="add">
          <pc:chgData name="Leake, Carl D (US 347J)" userId="S::carl.leake@jpl.nasa.gov::514d19ed-ac25-4851-8813-e892f9be6a8e" providerId="AD" clId="Web-{2C16A1AC-0D93-5B43-7571-0C9DD574FEFC}" dt="2023-07-18T18:50:14.499" v="213"/>
          <pc:sldLayoutMkLst>
            <pc:docMk/>
            <pc:sldMasterMk cId="158725003" sldId="2147484144"/>
            <pc:sldLayoutMk cId="2583488430" sldId="2147484152"/>
          </pc:sldLayoutMkLst>
        </pc:sldLayoutChg>
        <pc:sldLayoutChg chg="add">
          <pc:chgData name="Leake, Carl D (US 347J)" userId="S::carl.leake@jpl.nasa.gov::514d19ed-ac25-4851-8813-e892f9be6a8e" providerId="AD" clId="Web-{2C16A1AC-0D93-5B43-7571-0C9DD574FEFC}" dt="2023-07-18T18:44:02.226" v="96"/>
          <pc:sldLayoutMkLst>
            <pc:docMk/>
            <pc:sldMasterMk cId="158725003" sldId="2147484144"/>
            <pc:sldLayoutMk cId="3871850720" sldId="2147484159"/>
          </pc:sldLayoutMkLst>
        </pc:sldLayoutChg>
        <pc:sldLayoutChg chg="replId">
          <pc:chgData name="Leake, Carl D (US 347J)" userId="S::carl.leake@jpl.nasa.gov::514d19ed-ac25-4851-8813-e892f9be6a8e" providerId="AD" clId="Web-{2C16A1AC-0D93-5B43-7571-0C9DD574FEFC}" dt="2023-07-18T18:45:37.899" v="105"/>
          <pc:sldLayoutMkLst>
            <pc:docMk/>
            <pc:sldMasterMk cId="158725003" sldId="2147484144"/>
            <pc:sldLayoutMk cId="1992394317" sldId="2147484160"/>
          </pc:sldLayoutMkLst>
        </pc:sldLayoutChg>
      </pc:sldMasterChg>
    </pc:docChg>
  </pc:docChgLst>
  <pc:docChgLst>
    <pc:chgData name="Leake, Carl D (US 347J)" userId="S::carl.leake@jpl.nasa.gov::514d19ed-ac25-4851-8813-e892f9be6a8e" providerId="AD" clId="Web-{20226020-745A-A09E-1E83-A43865648CFE}"/>
    <pc:docChg chg="modSld">
      <pc:chgData name="Leake, Carl D (US 347J)" userId="S::carl.leake@jpl.nasa.gov::514d19ed-ac25-4851-8813-e892f9be6a8e" providerId="AD" clId="Web-{20226020-745A-A09E-1E83-A43865648CFE}" dt="2023-08-12T17:18:06.577" v="7" actId="1076"/>
      <pc:docMkLst>
        <pc:docMk/>
      </pc:docMkLst>
      <pc:sldChg chg="addSp modSp">
        <pc:chgData name="Leake, Carl D (US 347J)" userId="S::carl.leake@jpl.nasa.gov::514d19ed-ac25-4851-8813-e892f9be6a8e" providerId="AD" clId="Web-{20226020-745A-A09E-1E83-A43865648CFE}" dt="2023-08-12T17:18:06.577" v="7" actId="1076"/>
        <pc:sldMkLst>
          <pc:docMk/>
          <pc:sldMk cId="3680699939" sldId="293"/>
        </pc:sldMkLst>
        <pc:picChg chg="add mod">
          <ac:chgData name="Leake, Carl D (US 347J)" userId="S::carl.leake@jpl.nasa.gov::514d19ed-ac25-4851-8813-e892f9be6a8e" providerId="AD" clId="Web-{20226020-745A-A09E-1E83-A43865648CFE}" dt="2023-08-12T17:18:06.577" v="7" actId="1076"/>
          <ac:picMkLst>
            <pc:docMk/>
            <pc:sldMk cId="3680699939" sldId="293"/>
            <ac:picMk id="5" creationId="{5A2A5326-407D-DC60-2C09-B27A5177EBA3}"/>
          </ac:picMkLst>
        </pc:picChg>
      </pc:sldChg>
    </pc:docChg>
  </pc:docChgLst>
  <pc:docChgLst>
    <pc:chgData name="Elmquist, Asher (US 347J)" userId="S::asher.elmquist@jpl.nasa.gov::c43b51c1-8673-421c-ad65-63a1e47c685f" providerId="AD" clId="Web-{AD5C6919-48E5-00AD-3B8B-1416B5D44178}"/>
    <pc:docChg chg="addSld delSld modSld">
      <pc:chgData name="Elmquist, Asher (US 347J)" userId="S::asher.elmquist@jpl.nasa.gov::c43b51c1-8673-421c-ad65-63a1e47c685f" providerId="AD" clId="Web-{AD5C6919-48E5-00AD-3B8B-1416B5D44178}" dt="2023-08-01T13:24:29.116" v="3"/>
      <pc:docMkLst>
        <pc:docMk/>
      </pc:docMkLst>
      <pc:sldChg chg="delSp modSp mod modClrScheme chgLayout">
        <pc:chgData name="Elmquist, Asher (US 347J)" userId="S::asher.elmquist@jpl.nasa.gov::c43b51c1-8673-421c-ad65-63a1e47c685f" providerId="AD" clId="Web-{AD5C6919-48E5-00AD-3B8B-1416B5D44178}" dt="2023-08-01T13:24:28.772" v="2"/>
        <pc:sldMkLst>
          <pc:docMk/>
          <pc:sldMk cId="0" sldId="257"/>
        </pc:sldMkLst>
        <pc:spChg chg="mod ord">
          <ac:chgData name="Elmquist, Asher (US 347J)" userId="S::asher.elmquist@jpl.nasa.gov::c43b51c1-8673-421c-ad65-63a1e47c685f" providerId="AD" clId="Web-{AD5C6919-48E5-00AD-3B8B-1416B5D44178}" dt="2023-08-01T13:24:24.726" v="1"/>
          <ac:spMkLst>
            <pc:docMk/>
            <pc:sldMk cId="0" sldId="257"/>
            <ac:spMk id="104" creationId="{00000000-0000-0000-0000-000000000000}"/>
          </ac:spMkLst>
        </pc:spChg>
        <pc:spChg chg="del mod ord">
          <ac:chgData name="Elmquist, Asher (US 347J)" userId="S::asher.elmquist@jpl.nasa.gov::c43b51c1-8673-421c-ad65-63a1e47c685f" providerId="AD" clId="Web-{AD5C6919-48E5-00AD-3B8B-1416B5D44178}" dt="2023-08-01T13:24:28.772" v="2"/>
          <ac:spMkLst>
            <pc:docMk/>
            <pc:sldMk cId="0" sldId="257"/>
            <ac:spMk id="105" creationId="{00000000-0000-0000-0000-000000000000}"/>
          </ac:spMkLst>
        </pc:spChg>
      </pc:sldChg>
      <pc:sldMasterChg chg="addSldLayout">
        <pc:chgData name="Elmquist, Asher (US 347J)" userId="S::asher.elmquist@jpl.nasa.gov::c43b51c1-8673-421c-ad65-63a1e47c685f" providerId="AD" clId="Web-{AD5C6919-48E5-00AD-3B8B-1416B5D44178}" dt="2023-08-01T13:22:56.193" v="0"/>
        <pc:sldMasterMkLst>
          <pc:docMk/>
          <pc:sldMasterMk cId="158725003" sldId="2147484144"/>
        </pc:sldMasterMkLst>
        <pc:sldLayoutChg chg="add">
          <pc:chgData name="Elmquist, Asher (US 347J)" userId="S::asher.elmquist@jpl.nasa.gov::c43b51c1-8673-421c-ad65-63a1e47c685f" providerId="AD" clId="Web-{AD5C6919-48E5-00AD-3B8B-1416B5D44178}" dt="2023-08-01T13:22:56.193" v="0"/>
          <pc:sldLayoutMkLst>
            <pc:docMk/>
            <pc:sldMasterMk cId="158725003" sldId="2147484144"/>
            <pc:sldLayoutMk cId="0" sldId="2147483650"/>
          </pc:sldLayoutMkLst>
        </pc:sldLayoutChg>
      </pc:sldMasterChg>
    </pc:docChg>
  </pc:docChgLst>
  <pc:docChgLst>
    <pc:chgData name="Jain, Abhinandan (US 3471)" userId="S::jain@jpl.nasa.gov::47000a42-4a64-498b-92b5-14cfe7b66dad" providerId="AD" clId="Web-{031E5D34-C6B1-D944-4EB4-52469314123A}"/>
    <pc:docChg chg="modSld">
      <pc:chgData name="Jain, Abhinandan (US 3471)" userId="S::jain@jpl.nasa.gov::47000a42-4a64-498b-92b5-14cfe7b66dad" providerId="AD" clId="Web-{031E5D34-C6B1-D944-4EB4-52469314123A}" dt="2023-08-11T17:11:22.215" v="0" actId="20577"/>
      <pc:docMkLst>
        <pc:docMk/>
      </pc:docMkLst>
      <pc:sldChg chg="modSp">
        <pc:chgData name="Jain, Abhinandan (US 3471)" userId="S::jain@jpl.nasa.gov::47000a42-4a64-498b-92b5-14cfe7b66dad" providerId="AD" clId="Web-{031E5D34-C6B1-D944-4EB4-52469314123A}" dt="2023-08-11T17:11:22.215" v="0" actId="20577"/>
        <pc:sldMkLst>
          <pc:docMk/>
          <pc:sldMk cId="2451169046" sldId="325"/>
        </pc:sldMkLst>
        <pc:spChg chg="mod">
          <ac:chgData name="Jain, Abhinandan (US 3471)" userId="S::jain@jpl.nasa.gov::47000a42-4a64-498b-92b5-14cfe7b66dad" providerId="AD" clId="Web-{031E5D34-C6B1-D944-4EB4-52469314123A}" dt="2023-08-11T17:11:22.215" v="0" actId="20577"/>
          <ac:spMkLst>
            <pc:docMk/>
            <pc:sldMk cId="2451169046" sldId="325"/>
            <ac:spMk id="2" creationId="{2C5D8F78-DAEB-5F41-96F9-ECA9C1D3A9DC}"/>
          </ac:spMkLst>
        </pc:spChg>
      </pc:sldChg>
    </pc:docChg>
  </pc:docChgLst>
  <pc:docChgLst>
    <pc:chgData name="Leake, Carl D (US 347J)" userId="S::carl.leake@jpl.nasa.gov::514d19ed-ac25-4851-8813-e892f9be6a8e" providerId="AD" clId="Web-{12621569-144D-7A0B-FFE7-C132193720D8}"/>
    <pc:docChg chg="addSld delSld modSld">
      <pc:chgData name="Leake, Carl D (US 347J)" userId="S::carl.leake@jpl.nasa.gov::514d19ed-ac25-4851-8813-e892f9be6a8e" providerId="AD" clId="Web-{12621569-144D-7A0B-FFE7-C132193720D8}" dt="2023-06-13T19:10:00.830" v="505" actId="20577"/>
      <pc:docMkLst>
        <pc:docMk/>
      </pc:docMkLst>
      <pc:sldChg chg="modSp">
        <pc:chgData name="Leake, Carl D (US 347J)" userId="S::carl.leake@jpl.nasa.gov::514d19ed-ac25-4851-8813-e892f9be6a8e" providerId="AD" clId="Web-{12621569-144D-7A0B-FFE7-C132193720D8}" dt="2023-06-13T19:10:00.830" v="505" actId="20577"/>
        <pc:sldMkLst>
          <pc:docMk/>
          <pc:sldMk cId="1078773150" sldId="258"/>
        </pc:sldMkLst>
        <pc:spChg chg="mod">
          <ac:chgData name="Leake, Carl D (US 347J)" userId="S::carl.leake@jpl.nasa.gov::514d19ed-ac25-4851-8813-e892f9be6a8e" providerId="AD" clId="Web-{12621569-144D-7A0B-FFE7-C132193720D8}" dt="2023-06-13T19:10:00.830" v="505" actId="20577"/>
          <ac:spMkLst>
            <pc:docMk/>
            <pc:sldMk cId="1078773150" sldId="258"/>
            <ac:spMk id="4" creationId="{0E2D8AFC-D863-0AE7-1AF6-247EF0FB26AC}"/>
          </ac:spMkLst>
        </pc:spChg>
      </pc:sldChg>
    </pc:docChg>
  </pc:docChgLst>
  <pc:docChgLst>
    <pc:chgData name="Leake, Carl D (US 347J)" userId="S::carl.leake@jpl.nasa.gov::514d19ed-ac25-4851-8813-e892f9be6a8e" providerId="AD" clId="Web-{00560C8F-46A4-94AF-4235-F691656F6F06}"/>
    <pc:docChg chg="modSld">
      <pc:chgData name="Leake, Carl D (US 347J)" userId="S::carl.leake@jpl.nasa.gov::514d19ed-ac25-4851-8813-e892f9be6a8e" providerId="AD" clId="Web-{00560C8F-46A4-94AF-4235-F691656F6F06}" dt="2023-07-27T18:49:34.593" v="68" actId="20577"/>
      <pc:docMkLst>
        <pc:docMk/>
      </pc:docMkLst>
      <pc:sldChg chg="modSp">
        <pc:chgData name="Leake, Carl D (US 347J)" userId="S::carl.leake@jpl.nasa.gov::514d19ed-ac25-4851-8813-e892f9be6a8e" providerId="AD" clId="Web-{00560C8F-46A4-94AF-4235-F691656F6F06}" dt="2023-07-27T18:45:08.371" v="1" actId="20577"/>
        <pc:sldMkLst>
          <pc:docMk/>
          <pc:sldMk cId="2328598691" sldId="291"/>
        </pc:sldMkLst>
        <pc:spChg chg="mod">
          <ac:chgData name="Leake, Carl D (US 347J)" userId="S::carl.leake@jpl.nasa.gov::514d19ed-ac25-4851-8813-e892f9be6a8e" providerId="AD" clId="Web-{00560C8F-46A4-94AF-4235-F691656F6F06}" dt="2023-07-27T18:45:08.371" v="1" actId="20577"/>
          <ac:spMkLst>
            <pc:docMk/>
            <pc:sldMk cId="2328598691" sldId="291"/>
            <ac:spMk id="4" creationId="{40308075-7419-77F4-E2AD-1E99EB3128B8}"/>
          </ac:spMkLst>
        </pc:spChg>
      </pc:sldChg>
      <pc:sldChg chg="modSp">
        <pc:chgData name="Leake, Carl D (US 347J)" userId="S::carl.leake@jpl.nasa.gov::514d19ed-ac25-4851-8813-e892f9be6a8e" providerId="AD" clId="Web-{00560C8F-46A4-94AF-4235-F691656F6F06}" dt="2023-07-27T18:46:09.950" v="3" actId="20577"/>
        <pc:sldMkLst>
          <pc:docMk/>
          <pc:sldMk cId="3697215114" sldId="295"/>
        </pc:sldMkLst>
        <pc:spChg chg="mod">
          <ac:chgData name="Leake, Carl D (US 347J)" userId="S::carl.leake@jpl.nasa.gov::514d19ed-ac25-4851-8813-e892f9be6a8e" providerId="AD" clId="Web-{00560C8F-46A4-94AF-4235-F691656F6F06}" dt="2023-07-27T18:46:09.950" v="3" actId="20577"/>
          <ac:spMkLst>
            <pc:docMk/>
            <pc:sldMk cId="3697215114" sldId="295"/>
            <ac:spMk id="4" creationId="{40308075-7419-77F4-E2AD-1E99EB3128B8}"/>
          </ac:spMkLst>
        </pc:spChg>
      </pc:sldChg>
      <pc:sldChg chg="modSp">
        <pc:chgData name="Leake, Carl D (US 347J)" userId="S::carl.leake@jpl.nasa.gov::514d19ed-ac25-4851-8813-e892f9be6a8e" providerId="AD" clId="Web-{00560C8F-46A4-94AF-4235-F691656F6F06}" dt="2023-07-27T18:49:34.593" v="68" actId="20577"/>
        <pc:sldMkLst>
          <pc:docMk/>
          <pc:sldMk cId="1547836427" sldId="296"/>
        </pc:sldMkLst>
        <pc:spChg chg="mod">
          <ac:chgData name="Leake, Carl D (US 347J)" userId="S::carl.leake@jpl.nasa.gov::514d19ed-ac25-4851-8813-e892f9be6a8e" providerId="AD" clId="Web-{00560C8F-46A4-94AF-4235-F691656F6F06}" dt="2023-07-27T18:49:34.593" v="68" actId="20577"/>
          <ac:spMkLst>
            <pc:docMk/>
            <pc:sldMk cId="1547836427" sldId="296"/>
            <ac:spMk id="4" creationId="{A2D4102F-BF7A-05DC-F372-892A06947522}"/>
          </ac:spMkLst>
        </pc:spChg>
      </pc:sldChg>
      <pc:sldChg chg="delSp">
        <pc:chgData name="Leake, Carl D (US 347J)" userId="S::carl.leake@jpl.nasa.gov::514d19ed-ac25-4851-8813-e892f9be6a8e" providerId="AD" clId="Web-{00560C8F-46A4-94AF-4235-F691656F6F06}" dt="2023-07-27T18:44:46.824" v="0"/>
        <pc:sldMkLst>
          <pc:docMk/>
          <pc:sldMk cId="2451169046" sldId="325"/>
        </pc:sldMkLst>
        <pc:spChg chg="del">
          <ac:chgData name="Leake, Carl D (US 347J)" userId="S::carl.leake@jpl.nasa.gov::514d19ed-ac25-4851-8813-e892f9be6a8e" providerId="AD" clId="Web-{00560C8F-46A4-94AF-4235-F691656F6F06}" dt="2023-07-27T18:44:46.824" v="0"/>
          <ac:spMkLst>
            <pc:docMk/>
            <pc:sldMk cId="2451169046" sldId="325"/>
            <ac:spMk id="5" creationId="{9C094B71-845C-400D-9AE2-FFCF64680DE4}"/>
          </ac:spMkLst>
        </pc:spChg>
      </pc:sldChg>
      <pc:sldChg chg="delSp modSp">
        <pc:chgData name="Leake, Carl D (US 347J)" userId="S::carl.leake@jpl.nasa.gov::514d19ed-ac25-4851-8813-e892f9be6a8e" providerId="AD" clId="Web-{00560C8F-46A4-94AF-4235-F691656F6F06}" dt="2023-07-27T18:47:25.185" v="29" actId="20577"/>
        <pc:sldMkLst>
          <pc:docMk/>
          <pc:sldMk cId="3344758186" sldId="326"/>
        </pc:sldMkLst>
        <pc:spChg chg="mod">
          <ac:chgData name="Leake, Carl D (US 347J)" userId="S::carl.leake@jpl.nasa.gov::514d19ed-ac25-4851-8813-e892f9be6a8e" providerId="AD" clId="Web-{00560C8F-46A4-94AF-4235-F691656F6F06}" dt="2023-07-27T18:47:15.826" v="25" actId="20577"/>
          <ac:spMkLst>
            <pc:docMk/>
            <pc:sldMk cId="3344758186" sldId="326"/>
            <ac:spMk id="4" creationId="{40308075-7419-77F4-E2AD-1E99EB3128B8}"/>
          </ac:spMkLst>
        </pc:spChg>
        <pc:spChg chg="mod">
          <ac:chgData name="Leake, Carl D (US 347J)" userId="S::carl.leake@jpl.nasa.gov::514d19ed-ac25-4851-8813-e892f9be6a8e" providerId="AD" clId="Web-{00560C8F-46A4-94AF-4235-F691656F6F06}" dt="2023-07-27T18:47:25.185" v="29" actId="20577"/>
          <ac:spMkLst>
            <pc:docMk/>
            <pc:sldMk cId="3344758186" sldId="326"/>
            <ac:spMk id="5" creationId="{5E18CF81-4C03-4A98-81CB-5B0BCFD36E74}"/>
          </ac:spMkLst>
        </pc:spChg>
        <pc:spChg chg="del mod">
          <ac:chgData name="Leake, Carl D (US 347J)" userId="S::carl.leake@jpl.nasa.gov::514d19ed-ac25-4851-8813-e892f9be6a8e" providerId="AD" clId="Web-{00560C8F-46A4-94AF-4235-F691656F6F06}" dt="2023-07-27T18:47:01.060" v="13"/>
          <ac:spMkLst>
            <pc:docMk/>
            <pc:sldMk cId="3344758186" sldId="326"/>
            <ac:spMk id="6" creationId="{69D8D0E6-66DA-4478-95A9-FC9CCBE70EEA}"/>
          </ac:spMkLst>
        </pc:spChg>
      </pc:sldChg>
      <pc:sldChg chg="delSp modSp">
        <pc:chgData name="Leake, Carl D (US 347J)" userId="S::carl.leake@jpl.nasa.gov::514d19ed-ac25-4851-8813-e892f9be6a8e" providerId="AD" clId="Web-{00560C8F-46A4-94AF-4235-F691656F6F06}" dt="2023-07-27T18:48:34.967" v="55"/>
        <pc:sldMkLst>
          <pc:docMk/>
          <pc:sldMk cId="2242433657" sldId="328"/>
        </pc:sldMkLst>
        <pc:spChg chg="mod">
          <ac:chgData name="Leake, Carl D (US 347J)" userId="S::carl.leake@jpl.nasa.gov::514d19ed-ac25-4851-8813-e892f9be6a8e" providerId="AD" clId="Web-{00560C8F-46A4-94AF-4235-F691656F6F06}" dt="2023-07-27T18:48:33.201" v="54" actId="20577"/>
          <ac:spMkLst>
            <pc:docMk/>
            <pc:sldMk cId="2242433657" sldId="328"/>
            <ac:spMk id="4" creationId="{0F9EAE99-1082-4531-BE11-CE9363D44BE7}"/>
          </ac:spMkLst>
        </pc:spChg>
        <pc:spChg chg="del">
          <ac:chgData name="Leake, Carl D (US 347J)" userId="S::carl.leake@jpl.nasa.gov::514d19ed-ac25-4851-8813-e892f9be6a8e" providerId="AD" clId="Web-{00560C8F-46A4-94AF-4235-F691656F6F06}" dt="2023-07-27T18:48:34.967" v="55"/>
          <ac:spMkLst>
            <pc:docMk/>
            <pc:sldMk cId="2242433657" sldId="328"/>
            <ac:spMk id="5" creationId="{D891B80A-E4FC-4978-868F-6A7E195E5749}"/>
          </ac:spMkLst>
        </pc:spChg>
      </pc:sldChg>
    </pc:docChg>
  </pc:docChgLst>
  <pc:docChgLst>
    <pc:chgData name="Jain, Abhinandan (US 3471)" userId="S::jain@jpl.nasa.gov::47000a42-4a64-498b-92b5-14cfe7b66dad" providerId="AD" clId="Web-{E92C1693-73B3-F68A-F3F4-94DC25817436}"/>
    <pc:docChg chg="modSld">
      <pc:chgData name="Jain, Abhinandan (US 3471)" userId="S::jain@jpl.nasa.gov::47000a42-4a64-498b-92b5-14cfe7b66dad" providerId="AD" clId="Web-{E92C1693-73B3-F68A-F3F4-94DC25817436}" dt="2023-08-04T06:57:46.823" v="48" actId="20577"/>
      <pc:docMkLst>
        <pc:docMk/>
      </pc:docMkLst>
      <pc:sldChg chg="modSp">
        <pc:chgData name="Jain, Abhinandan (US 3471)" userId="S::jain@jpl.nasa.gov::47000a42-4a64-498b-92b5-14cfe7b66dad" providerId="AD" clId="Web-{E92C1693-73B3-F68A-F3F4-94DC25817436}" dt="2023-08-04T06:54:26.567" v="0" actId="20577"/>
        <pc:sldMkLst>
          <pc:docMk/>
          <pc:sldMk cId="0" sldId="257"/>
        </pc:sldMkLst>
        <pc:spChg chg="mod">
          <ac:chgData name="Jain, Abhinandan (US 3471)" userId="S::jain@jpl.nasa.gov::47000a42-4a64-498b-92b5-14cfe7b66dad" providerId="AD" clId="Web-{E92C1693-73B3-F68A-F3F4-94DC25817436}" dt="2023-08-04T06:54:26.567" v="0" actId="20577"/>
          <ac:spMkLst>
            <pc:docMk/>
            <pc:sldMk cId="0" sldId="257"/>
            <ac:spMk id="104" creationId="{00000000-0000-0000-0000-000000000000}"/>
          </ac:spMkLst>
        </pc:spChg>
      </pc:sldChg>
      <pc:sldChg chg="modSp">
        <pc:chgData name="Jain, Abhinandan (US 3471)" userId="S::jain@jpl.nasa.gov::47000a42-4a64-498b-92b5-14cfe7b66dad" providerId="AD" clId="Web-{E92C1693-73B3-F68A-F3F4-94DC25817436}" dt="2023-08-04T06:56:21.524" v="11" actId="14100"/>
        <pc:sldMkLst>
          <pc:docMk/>
          <pc:sldMk cId="1222946548" sldId="292"/>
        </pc:sldMkLst>
        <pc:spChg chg="mod">
          <ac:chgData name="Jain, Abhinandan (US 3471)" userId="S::jain@jpl.nasa.gov::47000a42-4a64-498b-92b5-14cfe7b66dad" providerId="AD" clId="Web-{E92C1693-73B3-F68A-F3F4-94DC25817436}" dt="2023-08-04T06:56:21.524" v="11" actId="14100"/>
          <ac:spMkLst>
            <pc:docMk/>
            <pc:sldMk cId="1222946548" sldId="292"/>
            <ac:spMk id="4" creationId="{40308075-7419-77F4-E2AD-1E99EB3128B8}"/>
          </ac:spMkLst>
        </pc:spChg>
      </pc:sldChg>
      <pc:sldChg chg="modSp">
        <pc:chgData name="Jain, Abhinandan (US 3471)" userId="S::jain@jpl.nasa.gov::47000a42-4a64-498b-92b5-14cfe7b66dad" providerId="AD" clId="Web-{E92C1693-73B3-F68A-F3F4-94DC25817436}" dt="2023-08-04T06:57:46.823" v="48" actId="20577"/>
        <pc:sldMkLst>
          <pc:docMk/>
          <pc:sldMk cId="3680699939" sldId="293"/>
        </pc:sldMkLst>
        <pc:spChg chg="mod">
          <ac:chgData name="Jain, Abhinandan (US 3471)" userId="S::jain@jpl.nasa.gov::47000a42-4a64-498b-92b5-14cfe7b66dad" providerId="AD" clId="Web-{E92C1693-73B3-F68A-F3F4-94DC25817436}" dt="2023-08-04T06:57:46.823" v="48" actId="20577"/>
          <ac:spMkLst>
            <pc:docMk/>
            <pc:sldMk cId="3680699939" sldId="293"/>
            <ac:spMk id="4" creationId="{A2595110-9070-3B49-234D-C8AF21EA39A3}"/>
          </ac:spMkLst>
        </pc:spChg>
      </pc:sldChg>
      <pc:sldChg chg="modSp">
        <pc:chgData name="Jain, Abhinandan (US 3471)" userId="S::jain@jpl.nasa.gov::47000a42-4a64-498b-92b5-14cfe7b66dad" providerId="AD" clId="Web-{E92C1693-73B3-F68A-F3F4-94DC25817436}" dt="2023-08-04T06:56:38.399" v="12" actId="20577"/>
        <pc:sldMkLst>
          <pc:docMk/>
          <pc:sldMk cId="3697215114" sldId="295"/>
        </pc:sldMkLst>
        <pc:spChg chg="mod">
          <ac:chgData name="Jain, Abhinandan (US 3471)" userId="S::jain@jpl.nasa.gov::47000a42-4a64-498b-92b5-14cfe7b66dad" providerId="AD" clId="Web-{E92C1693-73B3-F68A-F3F4-94DC25817436}" dt="2023-08-04T06:56:38.399" v="12" actId="20577"/>
          <ac:spMkLst>
            <pc:docMk/>
            <pc:sldMk cId="3697215114" sldId="295"/>
            <ac:spMk id="4" creationId="{40308075-7419-77F4-E2AD-1E99EB3128B8}"/>
          </ac:spMkLst>
        </pc:spChg>
      </pc:sldChg>
    </pc:docChg>
  </pc:docChgLst>
  <pc:docChgLst>
    <pc:chgData name="Leake, Carl D (US 347J)" userId="514d19ed-ac25-4851-8813-e892f9be6a8e" providerId="ADAL" clId="{2B0C9200-3388-4F65-8E15-F523B4F24699}"/>
    <pc:docChg chg="custSel modMainMaster">
      <pc:chgData name="Leake, Carl D (US 347J)" userId="514d19ed-ac25-4851-8813-e892f9be6a8e" providerId="ADAL" clId="{2B0C9200-3388-4F65-8E15-F523B4F24699}" dt="2024-11-21T16:21:45.913" v="1" actId="478"/>
      <pc:docMkLst>
        <pc:docMk/>
      </pc:docMkLst>
      <pc:sldMasterChg chg="modSldLayout">
        <pc:chgData name="Leake, Carl D (US 347J)" userId="514d19ed-ac25-4851-8813-e892f9be6a8e" providerId="ADAL" clId="{2B0C9200-3388-4F65-8E15-F523B4F24699}" dt="2024-11-21T16:21:45.913" v="1" actId="478"/>
        <pc:sldMasterMkLst>
          <pc:docMk/>
          <pc:sldMasterMk cId="158725003" sldId="2147484144"/>
        </pc:sldMasterMkLst>
        <pc:sldLayoutChg chg="delSp mod">
          <pc:chgData name="Leake, Carl D (US 347J)" userId="514d19ed-ac25-4851-8813-e892f9be6a8e" providerId="ADAL" clId="{2B0C9200-3388-4F65-8E15-F523B4F24699}" dt="2024-11-21T16:21:43.117" v="0" actId="478"/>
          <pc:sldLayoutMkLst>
            <pc:docMk/>
            <pc:sldMasterMk cId="158725003" sldId="2147484144"/>
            <pc:sldLayoutMk cId="0" sldId="2147483650"/>
          </pc:sldLayoutMkLst>
          <pc:spChg chg="del">
            <ac:chgData name="Leake, Carl D (US 347J)" userId="514d19ed-ac25-4851-8813-e892f9be6a8e" providerId="ADAL" clId="{2B0C9200-3388-4F65-8E15-F523B4F24699}" dt="2024-11-21T16:21:43.117" v="0" actId="478"/>
            <ac:spMkLst>
              <pc:docMk/>
              <pc:sldMasterMk cId="158725003" sldId="2147484144"/>
              <pc:sldLayoutMk cId="0" sldId="2147483650"/>
              <ac:spMk id="3" creationId="{2FF2FA33-65E5-4587-8DA8-ED19EE08E952}"/>
            </ac:spMkLst>
          </pc:spChg>
        </pc:sldLayoutChg>
        <pc:sldLayoutChg chg="delSp mod">
          <pc:chgData name="Leake, Carl D (US 347J)" userId="514d19ed-ac25-4851-8813-e892f9be6a8e" providerId="ADAL" clId="{2B0C9200-3388-4F65-8E15-F523B4F24699}" dt="2024-11-21T16:21:45.913" v="1" actId="478"/>
          <pc:sldLayoutMkLst>
            <pc:docMk/>
            <pc:sldMasterMk cId="158725003" sldId="2147484144"/>
            <pc:sldLayoutMk cId="2038675604" sldId="2147484145"/>
          </pc:sldLayoutMkLst>
          <pc:spChg chg="del">
            <ac:chgData name="Leake, Carl D (US 347J)" userId="514d19ed-ac25-4851-8813-e892f9be6a8e" providerId="ADAL" clId="{2B0C9200-3388-4F65-8E15-F523B4F24699}" dt="2024-11-21T16:21:45.913" v="1" actId="478"/>
            <ac:spMkLst>
              <pc:docMk/>
              <pc:sldMasterMk cId="158725003" sldId="2147484144"/>
              <pc:sldLayoutMk cId="2038675604" sldId="2147484145"/>
              <ac:spMk id="3" creationId="{2FF2FA33-65E5-4587-8DA8-ED19EE08E952}"/>
            </ac:spMkLst>
          </pc:spChg>
        </pc:sldLayoutChg>
      </pc:sldMasterChg>
    </pc:docChg>
  </pc:docChgLst>
  <pc:docChgLst>
    <pc:chgData name="Leake, Carl D (US 347J)" userId="S::carl.leake@jpl.nasa.gov::514d19ed-ac25-4851-8813-e892f9be6a8e" providerId="AD" clId="Web-{FBE8A9F9-5F88-4A33-705F-6D836AB9E525}"/>
    <pc:docChg chg="addSld delSld modSld">
      <pc:chgData name="Leake, Carl D (US 347J)" userId="S::carl.leake@jpl.nasa.gov::514d19ed-ac25-4851-8813-e892f9be6a8e" providerId="AD" clId="Web-{FBE8A9F9-5F88-4A33-705F-6D836AB9E525}" dt="2023-07-15T15:17:06.292" v="536" actId="20577"/>
      <pc:docMkLst>
        <pc:docMk/>
      </pc:docMkLst>
    </pc:docChg>
  </pc:docChgLst>
  <pc:docChgLst>
    <pc:chgData name="Leake, Carl D (US 347J)" userId="S::carl.leake@jpl.nasa.gov::514d19ed-ac25-4851-8813-e892f9be6a8e" providerId="AD" clId="Web-{6E059886-4947-79AC-0B3F-3F1EE55586E1}"/>
    <pc:docChg chg="modSld">
      <pc:chgData name="Leake, Carl D (US 347J)" userId="S::carl.leake@jpl.nasa.gov::514d19ed-ac25-4851-8813-e892f9be6a8e" providerId="AD" clId="Web-{6E059886-4947-79AC-0B3F-3F1EE55586E1}" dt="2023-08-12T17:20:02.369" v="17"/>
      <pc:docMkLst>
        <pc:docMk/>
      </pc:docMkLst>
      <pc:sldChg chg="addSp delSp modSp mod modClrScheme chgLayout">
        <pc:chgData name="Leake, Carl D (US 347J)" userId="S::carl.leake@jpl.nasa.gov::514d19ed-ac25-4851-8813-e892f9be6a8e" providerId="AD" clId="Web-{6E059886-4947-79AC-0B3F-3F1EE55586E1}" dt="2023-08-12T17:20:02.369" v="17"/>
        <pc:sldMkLst>
          <pc:docMk/>
          <pc:sldMk cId="1341448006" sldId="281"/>
        </pc:sldMkLst>
        <pc:spChg chg="add del mod ord">
          <ac:chgData name="Leake, Carl D (US 347J)" userId="S::carl.leake@jpl.nasa.gov::514d19ed-ac25-4851-8813-e892f9be6a8e" providerId="AD" clId="Web-{6E059886-4947-79AC-0B3F-3F1EE55586E1}" dt="2023-08-12T17:20:02.369" v="17"/>
          <ac:spMkLst>
            <pc:docMk/>
            <pc:sldMk cId="1341448006" sldId="281"/>
            <ac:spMk id="2" creationId="{488E973B-EC5F-D4D8-8122-81EC8BC10661}"/>
          </ac:spMkLst>
        </pc:spChg>
        <pc:spChg chg="mod ord">
          <ac:chgData name="Leake, Carl D (US 347J)" userId="S::carl.leake@jpl.nasa.gov::514d19ed-ac25-4851-8813-e892f9be6a8e" providerId="AD" clId="Web-{6E059886-4947-79AC-0B3F-3F1EE55586E1}" dt="2023-08-12T17:19:58.525" v="16"/>
          <ac:spMkLst>
            <pc:docMk/>
            <pc:sldMk cId="1341448006" sldId="281"/>
            <ac:spMk id="126" creationId="{00000000-0000-0000-0000-000000000000}"/>
          </ac:spMkLst>
        </pc:spChg>
        <pc:spChg chg="mod ord">
          <ac:chgData name="Leake, Carl D (US 347J)" userId="S::carl.leake@jpl.nasa.gov::514d19ed-ac25-4851-8813-e892f9be6a8e" providerId="AD" clId="Web-{6E059886-4947-79AC-0B3F-3F1EE55586E1}" dt="2023-08-12T17:19:58.525" v="16"/>
          <ac:spMkLst>
            <pc:docMk/>
            <pc:sldMk cId="1341448006" sldId="281"/>
            <ac:spMk id="128" creationId="{00000000-0000-0000-0000-000000000000}"/>
          </ac:spMkLst>
        </pc:spChg>
      </pc:sldChg>
      <pc:sldChg chg="modSp">
        <pc:chgData name="Leake, Carl D (US 347J)" userId="S::carl.leake@jpl.nasa.gov::514d19ed-ac25-4851-8813-e892f9be6a8e" providerId="AD" clId="Web-{6E059886-4947-79AC-0B3F-3F1EE55586E1}" dt="2023-08-12T17:15:46.975" v="5" actId="20577"/>
        <pc:sldMkLst>
          <pc:docMk/>
          <pc:sldMk cId="2328598691" sldId="291"/>
        </pc:sldMkLst>
        <pc:spChg chg="mod">
          <ac:chgData name="Leake, Carl D (US 347J)" userId="S::carl.leake@jpl.nasa.gov::514d19ed-ac25-4851-8813-e892f9be6a8e" providerId="AD" clId="Web-{6E059886-4947-79AC-0B3F-3F1EE55586E1}" dt="2023-08-12T17:15:46.975" v="5" actId="20577"/>
          <ac:spMkLst>
            <pc:docMk/>
            <pc:sldMk cId="2328598691" sldId="291"/>
            <ac:spMk id="4" creationId="{40308075-7419-77F4-E2AD-1E99EB3128B8}"/>
          </ac:spMkLst>
        </pc:spChg>
      </pc:sldChg>
      <pc:sldChg chg="modSp">
        <pc:chgData name="Leake, Carl D (US 347J)" userId="S::carl.leake@jpl.nasa.gov::514d19ed-ac25-4851-8813-e892f9be6a8e" providerId="AD" clId="Web-{6E059886-4947-79AC-0B3F-3F1EE55586E1}" dt="2023-08-12T17:16:20.163" v="7" actId="20577"/>
        <pc:sldMkLst>
          <pc:docMk/>
          <pc:sldMk cId="1222946548" sldId="292"/>
        </pc:sldMkLst>
        <pc:spChg chg="mod">
          <ac:chgData name="Leake, Carl D (US 347J)" userId="S::carl.leake@jpl.nasa.gov::514d19ed-ac25-4851-8813-e892f9be6a8e" providerId="AD" clId="Web-{6E059886-4947-79AC-0B3F-3F1EE55586E1}" dt="2023-08-12T17:16:20.163" v="7" actId="20577"/>
          <ac:spMkLst>
            <pc:docMk/>
            <pc:sldMk cId="1222946548" sldId="292"/>
            <ac:spMk id="4" creationId="{40308075-7419-77F4-E2AD-1E99EB3128B8}"/>
          </ac:spMkLst>
        </pc:spChg>
      </pc:sldChg>
      <pc:sldChg chg="modSp">
        <pc:chgData name="Leake, Carl D (US 347J)" userId="S::carl.leake@jpl.nasa.gov::514d19ed-ac25-4851-8813-e892f9be6a8e" providerId="AD" clId="Web-{6E059886-4947-79AC-0B3F-3F1EE55586E1}" dt="2023-08-12T17:18:17.243" v="8" actId="1076"/>
        <pc:sldMkLst>
          <pc:docMk/>
          <pc:sldMk cId="3680699939" sldId="293"/>
        </pc:sldMkLst>
        <pc:picChg chg="mod">
          <ac:chgData name="Leake, Carl D (US 347J)" userId="S::carl.leake@jpl.nasa.gov::514d19ed-ac25-4851-8813-e892f9be6a8e" providerId="AD" clId="Web-{6E059886-4947-79AC-0B3F-3F1EE55586E1}" dt="2023-08-12T17:18:17.243" v="8" actId="1076"/>
          <ac:picMkLst>
            <pc:docMk/>
            <pc:sldMk cId="3680699939" sldId="293"/>
            <ac:picMk id="5" creationId="{5A2A5326-407D-DC60-2C09-B27A5177EBA3}"/>
          </ac:picMkLst>
        </pc:picChg>
      </pc:sldChg>
      <pc:sldChg chg="modSp">
        <pc:chgData name="Leake, Carl D (US 347J)" userId="S::carl.leake@jpl.nasa.gov::514d19ed-ac25-4851-8813-e892f9be6a8e" providerId="AD" clId="Web-{6E059886-4947-79AC-0B3F-3F1EE55586E1}" dt="2023-08-12T17:18:37.071" v="12" actId="20577"/>
        <pc:sldMkLst>
          <pc:docMk/>
          <pc:sldMk cId="3344758186" sldId="326"/>
        </pc:sldMkLst>
        <pc:spChg chg="mod">
          <ac:chgData name="Leake, Carl D (US 347J)" userId="S::carl.leake@jpl.nasa.gov::514d19ed-ac25-4851-8813-e892f9be6a8e" providerId="AD" clId="Web-{6E059886-4947-79AC-0B3F-3F1EE55586E1}" dt="2023-08-12T17:18:37.071" v="12" actId="20577"/>
          <ac:spMkLst>
            <pc:docMk/>
            <pc:sldMk cId="3344758186" sldId="326"/>
            <ac:spMk id="4" creationId="{40308075-7419-77F4-E2AD-1E99EB3128B8}"/>
          </ac:spMkLst>
        </pc:spChg>
      </pc:sldChg>
      <pc:sldChg chg="modSp">
        <pc:chgData name="Leake, Carl D (US 347J)" userId="S::carl.leake@jpl.nasa.gov::514d19ed-ac25-4851-8813-e892f9be6a8e" providerId="AD" clId="Web-{6E059886-4947-79AC-0B3F-3F1EE55586E1}" dt="2023-08-12T17:19:19.478" v="15" actId="20577"/>
        <pc:sldMkLst>
          <pc:docMk/>
          <pc:sldMk cId="2242433657" sldId="328"/>
        </pc:sldMkLst>
        <pc:spChg chg="mod">
          <ac:chgData name="Leake, Carl D (US 347J)" userId="S::carl.leake@jpl.nasa.gov::514d19ed-ac25-4851-8813-e892f9be6a8e" providerId="AD" clId="Web-{6E059886-4947-79AC-0B3F-3F1EE55586E1}" dt="2023-08-12T17:19:19.478" v="15" actId="20577"/>
          <ac:spMkLst>
            <pc:docMk/>
            <pc:sldMk cId="2242433657" sldId="328"/>
            <ac:spMk id="4" creationId="{0F9EAE99-1082-4531-BE11-CE9363D44BE7}"/>
          </ac:spMkLst>
        </pc:spChg>
      </pc:sldChg>
    </pc:docChg>
  </pc:docChgLst>
  <pc:docChgLst>
    <pc:chgData name="Leake, Carl D (US 347J)" userId="S::carl.leake@jpl.nasa.gov::514d19ed-ac25-4851-8813-e892f9be6a8e" providerId="AD" clId="Web-{185D95E8-F778-6CEC-CB89-A475EEDD0D11}"/>
    <pc:docChg chg="addSld delSld modSld sldOrd addMainMaster">
      <pc:chgData name="Leake, Carl D (US 347J)" userId="S::carl.leake@jpl.nasa.gov::514d19ed-ac25-4851-8813-e892f9be6a8e" providerId="AD" clId="Web-{185D95E8-F778-6CEC-CB89-A475EEDD0D11}" dt="2023-06-12T18:53:21.323" v="391"/>
      <pc:docMkLst>
        <pc:docMk/>
      </pc:docMkLst>
      <pc:sldChg chg="modSp">
        <pc:chgData name="Leake, Carl D (US 347J)" userId="S::carl.leake@jpl.nasa.gov::514d19ed-ac25-4851-8813-e892f9be6a8e" providerId="AD" clId="Web-{185D95E8-F778-6CEC-CB89-A475EEDD0D11}" dt="2023-06-12T18:33:46.205" v="5" actId="20577"/>
        <pc:sldMkLst>
          <pc:docMk/>
          <pc:sldMk cId="1078773150" sldId="258"/>
        </pc:sldMkLst>
        <pc:spChg chg="mod">
          <ac:chgData name="Leake, Carl D (US 347J)" userId="S::carl.leake@jpl.nasa.gov::514d19ed-ac25-4851-8813-e892f9be6a8e" providerId="AD" clId="Web-{185D95E8-F778-6CEC-CB89-A475EEDD0D11}" dt="2023-06-12T18:33:46.205" v="5" actId="20577"/>
          <ac:spMkLst>
            <pc:docMk/>
            <pc:sldMk cId="1078773150" sldId="258"/>
            <ac:spMk id="4" creationId="{0E2D8AFC-D863-0AE7-1AF6-247EF0FB26AC}"/>
          </ac:spMkLst>
        </pc:spChg>
      </pc:sldChg>
    </pc:docChg>
  </pc:docChgLst>
  <pc:docChgLst>
    <pc:chgData name="Leake, Carl D (US 347J)" userId="S::carl.leake@jpl.nasa.gov::514d19ed-ac25-4851-8813-e892f9be6a8e" providerId="AD" clId="Web-{C749F15E-31E6-20E1-3E76-92A02848C7AC}"/>
    <pc:docChg chg="delSld modSld">
      <pc:chgData name="Leake, Carl D (US 347J)" userId="S::carl.leake@jpl.nasa.gov::514d19ed-ac25-4851-8813-e892f9be6a8e" providerId="AD" clId="Web-{C749F15E-31E6-20E1-3E76-92A02848C7AC}" dt="2023-08-08T20:55:14.833" v="30"/>
      <pc:docMkLst>
        <pc:docMk/>
      </pc:docMkLst>
      <pc:sldChg chg="modSp">
        <pc:chgData name="Leake, Carl D (US 347J)" userId="S::carl.leake@jpl.nasa.gov::514d19ed-ac25-4851-8813-e892f9be6a8e" providerId="AD" clId="Web-{C749F15E-31E6-20E1-3E76-92A02848C7AC}" dt="2023-08-08T20:53:52.816" v="29" actId="20577"/>
        <pc:sldMkLst>
          <pc:docMk/>
          <pc:sldMk cId="3680699939" sldId="293"/>
        </pc:sldMkLst>
        <pc:spChg chg="mod">
          <ac:chgData name="Leake, Carl D (US 347J)" userId="S::carl.leake@jpl.nasa.gov::514d19ed-ac25-4851-8813-e892f9be6a8e" providerId="AD" clId="Web-{C749F15E-31E6-20E1-3E76-92A02848C7AC}" dt="2023-08-08T20:53:52.816" v="29" actId="20577"/>
          <ac:spMkLst>
            <pc:docMk/>
            <pc:sldMk cId="3680699939" sldId="293"/>
            <ac:spMk id="4" creationId="{A2595110-9070-3B49-234D-C8AF21EA39A3}"/>
          </ac:spMkLst>
        </pc:spChg>
      </pc:sldChg>
    </pc:docChg>
  </pc:docChgLst>
  <pc:docChgLst>
    <pc:chgData name="Abhinandan Jain" userId="47000a42-4a64-498b-92b5-14cfe7b66dad" providerId="ADAL" clId="{464E0964-A38E-4970-B7A8-217D86014012}"/>
    <pc:docChg chg="custSel addSld modSld sldOrd">
      <pc:chgData name="Abhinandan Jain" userId="47000a42-4a64-498b-92b5-14cfe7b66dad" providerId="ADAL" clId="{464E0964-A38E-4970-B7A8-217D86014012}" dt="2023-07-23T16:35:37.940" v="2863" actId="20577"/>
      <pc:docMkLst>
        <pc:docMk/>
      </pc:docMkLst>
      <pc:sldChg chg="modSp">
        <pc:chgData name="Abhinandan Jain" userId="47000a42-4a64-498b-92b5-14cfe7b66dad" providerId="ADAL" clId="{464E0964-A38E-4970-B7A8-217D86014012}" dt="2023-07-23T15:50:45.292" v="0" actId="20577"/>
        <pc:sldMkLst>
          <pc:docMk/>
          <pc:sldMk cId="2328598691" sldId="291"/>
        </pc:sldMkLst>
        <pc:spChg chg="mod">
          <ac:chgData name="Abhinandan Jain" userId="47000a42-4a64-498b-92b5-14cfe7b66dad" providerId="ADAL" clId="{464E0964-A38E-4970-B7A8-217D86014012}" dt="2023-07-23T15:50:45.292" v="0" actId="20577"/>
          <ac:spMkLst>
            <pc:docMk/>
            <pc:sldMk cId="2328598691" sldId="291"/>
            <ac:spMk id="4" creationId="{40308075-7419-77F4-E2AD-1E99EB3128B8}"/>
          </ac:spMkLst>
        </pc:spChg>
      </pc:sldChg>
      <pc:sldChg chg="modSp">
        <pc:chgData name="Abhinandan Jain" userId="47000a42-4a64-498b-92b5-14cfe7b66dad" providerId="ADAL" clId="{464E0964-A38E-4970-B7A8-217D86014012}" dt="2023-07-23T15:52:09.280" v="61" actId="20577"/>
        <pc:sldMkLst>
          <pc:docMk/>
          <pc:sldMk cId="3697215114" sldId="295"/>
        </pc:sldMkLst>
        <pc:spChg chg="mod">
          <ac:chgData name="Abhinandan Jain" userId="47000a42-4a64-498b-92b5-14cfe7b66dad" providerId="ADAL" clId="{464E0964-A38E-4970-B7A8-217D86014012}" dt="2023-07-23T15:52:09.280" v="61" actId="20577"/>
          <ac:spMkLst>
            <pc:docMk/>
            <pc:sldMk cId="3697215114" sldId="295"/>
            <ac:spMk id="4" creationId="{40308075-7419-77F4-E2AD-1E99EB3128B8}"/>
          </ac:spMkLst>
        </pc:spChg>
      </pc:sldChg>
      <pc:sldChg chg="modSp ord">
        <pc:chgData name="Abhinandan Jain" userId="47000a42-4a64-498b-92b5-14cfe7b66dad" providerId="ADAL" clId="{464E0964-A38E-4970-B7A8-217D86014012}" dt="2023-07-23T16:18:03.413" v="787" actId="20577"/>
        <pc:sldMkLst>
          <pc:docMk/>
          <pc:sldMk cId="1547836427" sldId="296"/>
        </pc:sldMkLst>
        <pc:spChg chg="mod">
          <ac:chgData name="Abhinandan Jain" userId="47000a42-4a64-498b-92b5-14cfe7b66dad" providerId="ADAL" clId="{464E0964-A38E-4970-B7A8-217D86014012}" dt="2023-07-23T16:18:03.413" v="787" actId="20577"/>
          <ac:spMkLst>
            <pc:docMk/>
            <pc:sldMk cId="1547836427" sldId="296"/>
            <ac:spMk id="3" creationId="{798E1FFF-7780-B1C9-7761-06856933CE76}"/>
          </ac:spMkLst>
        </pc:spChg>
        <pc:spChg chg="mod">
          <ac:chgData name="Abhinandan Jain" userId="47000a42-4a64-498b-92b5-14cfe7b66dad" providerId="ADAL" clId="{464E0964-A38E-4970-B7A8-217D86014012}" dt="2023-07-23T16:03:55.480" v="779" actId="1076"/>
          <ac:spMkLst>
            <pc:docMk/>
            <pc:sldMk cId="1547836427" sldId="296"/>
            <ac:spMk id="4" creationId="{A2D4102F-BF7A-05DC-F372-892A06947522}"/>
          </ac:spMkLst>
        </pc:spChg>
      </pc:sldChg>
      <pc:sldChg chg="addSp modSp add">
        <pc:chgData name="Abhinandan Jain" userId="47000a42-4a64-498b-92b5-14cfe7b66dad" providerId="ADAL" clId="{464E0964-A38E-4970-B7A8-217D86014012}" dt="2023-07-23T16:34:15.066" v="2738" actId="20577"/>
        <pc:sldMkLst>
          <pc:docMk/>
          <pc:sldMk cId="3344758186" sldId="326"/>
        </pc:sldMkLst>
        <pc:spChg chg="mod">
          <ac:chgData name="Abhinandan Jain" userId="47000a42-4a64-498b-92b5-14cfe7b66dad" providerId="ADAL" clId="{464E0964-A38E-4970-B7A8-217D86014012}" dt="2023-07-23T16:19:53.347" v="944" actId="20577"/>
          <ac:spMkLst>
            <pc:docMk/>
            <pc:sldMk cId="3344758186" sldId="326"/>
            <ac:spMk id="3" creationId="{04E7C13F-A197-E49D-3D23-8BDEF6516217}"/>
          </ac:spMkLst>
        </pc:spChg>
        <pc:spChg chg="mod">
          <ac:chgData name="Abhinandan Jain" userId="47000a42-4a64-498b-92b5-14cfe7b66dad" providerId="ADAL" clId="{464E0964-A38E-4970-B7A8-217D86014012}" dt="2023-07-23T16:24:51.726" v="1702"/>
          <ac:spMkLst>
            <pc:docMk/>
            <pc:sldMk cId="3344758186" sldId="326"/>
            <ac:spMk id="4" creationId="{40308075-7419-77F4-E2AD-1E99EB3128B8}"/>
          </ac:spMkLst>
        </pc:spChg>
        <pc:spChg chg="add mod">
          <ac:chgData name="Abhinandan Jain" userId="47000a42-4a64-498b-92b5-14cfe7b66dad" providerId="ADAL" clId="{464E0964-A38E-4970-B7A8-217D86014012}" dt="2023-07-23T16:25:16.968" v="1716" actId="1076"/>
          <ac:spMkLst>
            <pc:docMk/>
            <pc:sldMk cId="3344758186" sldId="326"/>
            <ac:spMk id="5" creationId="{5E18CF81-4C03-4A98-81CB-5B0BCFD36E74}"/>
          </ac:spMkLst>
        </pc:spChg>
        <pc:spChg chg="add mod">
          <ac:chgData name="Abhinandan Jain" userId="47000a42-4a64-498b-92b5-14cfe7b66dad" providerId="ADAL" clId="{464E0964-A38E-4970-B7A8-217D86014012}" dt="2023-07-23T16:34:15.066" v="2738" actId="20577"/>
          <ac:spMkLst>
            <pc:docMk/>
            <pc:sldMk cId="3344758186" sldId="326"/>
            <ac:spMk id="6" creationId="{69D8D0E6-66DA-4478-95A9-FC9CCBE70EEA}"/>
          </ac:spMkLst>
        </pc:spChg>
      </pc:sldChg>
      <pc:sldChg chg="modSp add">
        <pc:chgData name="Abhinandan Jain" userId="47000a42-4a64-498b-92b5-14cfe7b66dad" providerId="ADAL" clId="{464E0964-A38E-4970-B7A8-217D86014012}" dt="2023-07-23T16:19:17.986" v="872" actId="20577"/>
        <pc:sldMkLst>
          <pc:docMk/>
          <pc:sldMk cId="4095927703" sldId="327"/>
        </pc:sldMkLst>
        <pc:spChg chg="mod">
          <ac:chgData name="Abhinandan Jain" userId="47000a42-4a64-498b-92b5-14cfe7b66dad" providerId="ADAL" clId="{464E0964-A38E-4970-B7A8-217D86014012}" dt="2023-07-23T16:19:17.986" v="872" actId="20577"/>
          <ac:spMkLst>
            <pc:docMk/>
            <pc:sldMk cId="4095927703" sldId="327"/>
            <ac:spMk id="3" creationId="{910A03CF-246F-5FD2-0D72-F5DA3117D621}"/>
          </ac:spMkLst>
        </pc:spChg>
      </pc:sldChg>
      <pc:sldChg chg="addSp modSp add">
        <pc:chgData name="Abhinandan Jain" userId="47000a42-4a64-498b-92b5-14cfe7b66dad" providerId="ADAL" clId="{464E0964-A38E-4970-B7A8-217D86014012}" dt="2023-07-23T16:35:37.940" v="2863" actId="20577"/>
        <pc:sldMkLst>
          <pc:docMk/>
          <pc:sldMk cId="2242433657" sldId="328"/>
        </pc:sldMkLst>
        <pc:spChg chg="mod">
          <ac:chgData name="Abhinandan Jain" userId="47000a42-4a64-498b-92b5-14cfe7b66dad" providerId="ADAL" clId="{464E0964-A38E-4970-B7A8-217D86014012}" dt="2023-07-23T16:26:11.456" v="1790" actId="20577"/>
          <ac:spMkLst>
            <pc:docMk/>
            <pc:sldMk cId="2242433657" sldId="328"/>
            <ac:spMk id="3" creationId="{C081E88F-5439-4E93-8133-5B41B27B201F}"/>
          </ac:spMkLst>
        </pc:spChg>
        <pc:spChg chg="mod">
          <ac:chgData name="Abhinandan Jain" userId="47000a42-4a64-498b-92b5-14cfe7b66dad" providerId="ADAL" clId="{464E0964-A38E-4970-B7A8-217D86014012}" dt="2023-07-23T16:35:37.940" v="2863" actId="20577"/>
          <ac:spMkLst>
            <pc:docMk/>
            <pc:sldMk cId="2242433657" sldId="328"/>
            <ac:spMk id="4" creationId="{0F9EAE99-1082-4531-BE11-CE9363D44BE7}"/>
          </ac:spMkLst>
        </pc:spChg>
        <pc:spChg chg="add mod">
          <ac:chgData name="Abhinandan Jain" userId="47000a42-4a64-498b-92b5-14cfe7b66dad" providerId="ADAL" clId="{464E0964-A38E-4970-B7A8-217D86014012}" dt="2023-07-23T16:35:00.401" v="2742" actId="1076"/>
          <ac:spMkLst>
            <pc:docMk/>
            <pc:sldMk cId="2242433657" sldId="328"/>
            <ac:spMk id="5" creationId="{D891B80A-E4FC-4978-868F-6A7E195E5749}"/>
          </ac:spMkLst>
        </pc:spChg>
      </pc:sldChg>
    </pc:docChg>
  </pc:docChgLst>
  <pc:docChgLst>
    <pc:chgData name="Leake, Carl D (US 347J)" userId="S::carl.leake@jpl.nasa.gov::514d19ed-ac25-4851-8813-e892f9be6a8e" providerId="AD" clId="Web-{A06DF68E-02B8-BCED-5B7C-789126F68AF6}"/>
    <pc:docChg chg="addSld modSld">
      <pc:chgData name="Leake, Carl D (US 347J)" userId="S::carl.leake@jpl.nasa.gov::514d19ed-ac25-4851-8813-e892f9be6a8e" providerId="AD" clId="Web-{A06DF68E-02B8-BCED-5B7C-789126F68AF6}" dt="2023-06-12T18:29:30.409" v="4"/>
      <pc:docMkLst>
        <pc:docMk/>
      </pc:docMkLst>
      <pc:sldChg chg="add">
        <pc:chgData name="Leake, Carl D (US 347J)" userId="S::carl.leake@jpl.nasa.gov::514d19ed-ac25-4851-8813-e892f9be6a8e" providerId="AD" clId="Web-{A06DF68E-02B8-BCED-5B7C-789126F68AF6}" dt="2023-06-12T18:29:30.409" v="4"/>
        <pc:sldMkLst>
          <pc:docMk/>
          <pc:sldMk cId="1341448006" sldId="281"/>
        </pc:sldMkLst>
      </pc:sldChg>
    </pc:docChg>
  </pc:docChgLst>
  <pc:docChgLst>
    <pc:chgData name="Abhinandan Jain" userId="47000a42-4a64-498b-92b5-14cfe7b66dad" providerId="ADAL" clId="{2AD67D4A-4842-4782-848B-5CE6DFF5AF98}"/>
    <pc:docChg chg="modSld">
      <pc:chgData name="Abhinandan Jain" userId="47000a42-4a64-498b-92b5-14cfe7b66dad" providerId="ADAL" clId="{2AD67D4A-4842-4782-848B-5CE6DFF5AF98}" dt="2023-08-11T23:30:55.614" v="103" actId="20577"/>
      <pc:docMkLst>
        <pc:docMk/>
      </pc:docMkLst>
      <pc:sldChg chg="modSp">
        <pc:chgData name="Abhinandan Jain" userId="47000a42-4a64-498b-92b5-14cfe7b66dad" providerId="ADAL" clId="{2AD67D4A-4842-4782-848B-5CE6DFF5AF98}" dt="2023-08-11T23:30:33.783" v="101" actId="20577"/>
        <pc:sldMkLst>
          <pc:docMk/>
          <pc:sldMk cId="2328598691" sldId="291"/>
        </pc:sldMkLst>
        <pc:spChg chg="mod">
          <ac:chgData name="Abhinandan Jain" userId="47000a42-4a64-498b-92b5-14cfe7b66dad" providerId="ADAL" clId="{2AD67D4A-4842-4782-848B-5CE6DFF5AF98}" dt="2023-08-11T23:30:33.783" v="101" actId="20577"/>
          <ac:spMkLst>
            <pc:docMk/>
            <pc:sldMk cId="2328598691" sldId="291"/>
            <ac:spMk id="4" creationId="{40308075-7419-77F4-E2AD-1E99EB3128B8}"/>
          </ac:spMkLst>
        </pc:spChg>
      </pc:sldChg>
      <pc:sldChg chg="modSp">
        <pc:chgData name="Abhinandan Jain" userId="47000a42-4a64-498b-92b5-14cfe7b66dad" providerId="ADAL" clId="{2AD67D4A-4842-4782-848B-5CE6DFF5AF98}" dt="2023-08-11T23:30:55.614" v="103" actId="20577"/>
        <pc:sldMkLst>
          <pc:docMk/>
          <pc:sldMk cId="1222946548" sldId="292"/>
        </pc:sldMkLst>
        <pc:spChg chg="mod">
          <ac:chgData name="Abhinandan Jain" userId="47000a42-4a64-498b-92b5-14cfe7b66dad" providerId="ADAL" clId="{2AD67D4A-4842-4782-848B-5CE6DFF5AF98}" dt="2023-08-11T23:30:55.614" v="103" actId="20577"/>
          <ac:spMkLst>
            <pc:docMk/>
            <pc:sldMk cId="1222946548" sldId="292"/>
            <ac:spMk id="4" creationId="{40308075-7419-77F4-E2AD-1E99EB3128B8}"/>
          </ac:spMkLst>
        </pc:spChg>
      </pc:sldChg>
    </pc:docChg>
  </pc:docChgLst>
  <pc:docChgLst>
    <pc:chgData name="Leake, Carl D (US 347J)" userId="S::carl.leake@jpl.nasa.gov::514d19ed-ac25-4851-8813-e892f9be6a8e" providerId="AD" clId="Web-{BD5633B1-2119-D629-737A-E1C407EB0030}"/>
    <pc:docChg chg="delSld modSld">
      <pc:chgData name="Leake, Carl D (US 347J)" userId="S::carl.leake@jpl.nasa.gov::514d19ed-ac25-4851-8813-e892f9be6a8e" providerId="AD" clId="Web-{BD5633B1-2119-D629-737A-E1C407EB0030}" dt="2023-06-20T20:15:22.845" v="48"/>
      <pc:docMkLst>
        <pc:docMk/>
      </pc:docMkLst>
      <pc:sldChg chg="modSp">
        <pc:chgData name="Leake, Carl D (US 347J)" userId="S::carl.leake@jpl.nasa.gov::514d19ed-ac25-4851-8813-e892f9be6a8e" providerId="AD" clId="Web-{BD5633B1-2119-D629-737A-E1C407EB0030}" dt="2023-06-20T20:14:22.236" v="30" actId="20577"/>
        <pc:sldMkLst>
          <pc:docMk/>
          <pc:sldMk cId="0" sldId="257"/>
        </pc:sldMkLst>
        <pc:spChg chg="mod">
          <ac:chgData name="Leake, Carl D (US 347J)" userId="S::carl.leake@jpl.nasa.gov::514d19ed-ac25-4851-8813-e892f9be6a8e" providerId="AD" clId="Web-{BD5633B1-2119-D629-737A-E1C407EB0030}" dt="2023-06-20T20:14:22.236" v="30" actId="20577"/>
          <ac:spMkLst>
            <pc:docMk/>
            <pc:sldMk cId="0" sldId="257"/>
            <ac:spMk id="104" creationId="{00000000-0000-0000-0000-000000000000}"/>
          </ac:spMkLst>
        </pc:spChg>
      </pc:sldChg>
      <pc:sldChg chg="modSp">
        <pc:chgData name="Leake, Carl D (US 347J)" userId="S::carl.leake@jpl.nasa.gov::514d19ed-ac25-4851-8813-e892f9be6a8e" providerId="AD" clId="Web-{BD5633B1-2119-D629-737A-E1C407EB0030}" dt="2023-06-20T20:15:15.580" v="33" actId="20577"/>
        <pc:sldMkLst>
          <pc:docMk/>
          <pc:sldMk cId="1078773150" sldId="258"/>
        </pc:sldMkLst>
        <pc:spChg chg="mod">
          <ac:chgData name="Leake, Carl D (US 347J)" userId="S::carl.leake@jpl.nasa.gov::514d19ed-ac25-4851-8813-e892f9be6a8e" providerId="AD" clId="Web-{BD5633B1-2119-D629-737A-E1C407EB0030}" dt="2023-06-20T20:15:15.580" v="33" actId="20577"/>
          <ac:spMkLst>
            <pc:docMk/>
            <pc:sldMk cId="1078773150" sldId="258"/>
            <ac:spMk id="4" creationId="{0E2D8AFC-D863-0AE7-1AF6-247EF0FB26AC}"/>
          </ac:spMkLst>
        </pc:spChg>
      </pc:sldChg>
    </pc:docChg>
  </pc:docChgLst>
  <pc:docChgLst>
    <pc:chgData name="Ganapathi, Gani B (US 3530)" userId="S::gani.b.ganapathi@jpl.nasa.gov::5abbe19c-5117-4c8c-aceb-cae230a604da" providerId="AD" clId="Web-{B10F9176-AEF4-34C0-F371-3847F45D53D6}"/>
    <pc:docChg chg="modSld">
      <pc:chgData name="Ganapathi, Gani B (US 3530)" userId="S::gani.b.ganapathi@jpl.nasa.gov::5abbe19c-5117-4c8c-aceb-cae230a604da" providerId="AD" clId="Web-{B10F9176-AEF4-34C0-F371-3847F45D53D6}" dt="2024-07-20T22:19:13.050" v="0" actId="20577"/>
      <pc:docMkLst>
        <pc:docMk/>
      </pc:docMkLst>
      <pc:sldChg chg="modSp">
        <pc:chgData name="Ganapathi, Gani B (US 3530)" userId="S::gani.b.ganapathi@jpl.nasa.gov::5abbe19c-5117-4c8c-aceb-cae230a604da" providerId="AD" clId="Web-{B10F9176-AEF4-34C0-F371-3847F45D53D6}" dt="2024-07-20T22:19:13.050" v="0" actId="20577"/>
        <pc:sldMkLst>
          <pc:docMk/>
          <pc:sldMk cId="3680699939" sldId="293"/>
        </pc:sldMkLst>
        <pc:spChg chg="mod">
          <ac:chgData name="Ganapathi, Gani B (US 3530)" userId="S::gani.b.ganapathi@jpl.nasa.gov::5abbe19c-5117-4c8c-aceb-cae230a604da" providerId="AD" clId="Web-{B10F9176-AEF4-34C0-F371-3847F45D53D6}" dt="2024-07-20T22:19:13.050" v="0" actId="20577"/>
          <ac:spMkLst>
            <pc:docMk/>
            <pc:sldMk cId="3680699939" sldId="293"/>
            <ac:spMk id="4" creationId="{A2595110-9070-3B49-234D-C8AF21EA39A3}"/>
          </ac:spMkLst>
        </pc:spChg>
      </pc:sldChg>
    </pc:docChg>
  </pc:docChgLst>
  <pc:docChgLst>
    <pc:chgData name="Jain, Abhinandan (US 3471)" userId="S::jain@jpl.nasa.gov::47000a42-4a64-498b-92b5-14cfe7b66dad" providerId="AD" clId="Web-{314042FA-44AD-B5FF-1A44-7B0DB23DF8B1}"/>
    <pc:docChg chg="modSld">
      <pc:chgData name="Jain, Abhinandan (US 3471)" userId="S::jain@jpl.nasa.gov::47000a42-4a64-498b-92b5-14cfe7b66dad" providerId="AD" clId="Web-{314042FA-44AD-B5FF-1A44-7B0DB23DF8B1}" dt="2023-07-23T08:47:54.620" v="4" actId="1076"/>
      <pc:docMkLst>
        <pc:docMk/>
      </pc:docMkLst>
      <pc:sldChg chg="addSp delSp modSp">
        <pc:chgData name="Jain, Abhinandan (US 3471)" userId="S::jain@jpl.nasa.gov::47000a42-4a64-498b-92b5-14cfe7b66dad" providerId="AD" clId="Web-{314042FA-44AD-B5FF-1A44-7B0DB23DF8B1}" dt="2023-07-23T08:47:54.620" v="4" actId="1076"/>
        <pc:sldMkLst>
          <pc:docMk/>
          <pc:sldMk cId="0" sldId="257"/>
        </pc:sldMkLst>
        <pc:spChg chg="add mod">
          <ac:chgData name="Jain, Abhinandan (US 3471)" userId="S::jain@jpl.nasa.gov::47000a42-4a64-498b-92b5-14cfe7b66dad" providerId="AD" clId="Web-{314042FA-44AD-B5FF-1A44-7B0DB23DF8B1}" dt="2023-07-23T08:47:54.620" v="4" actId="1076"/>
          <ac:spMkLst>
            <pc:docMk/>
            <pc:sldMk cId="0" sldId="257"/>
            <ac:spMk id="2" creationId="{40B14E1D-2E53-B9C3-FE11-F95BC4CFC301}"/>
          </ac:spMkLst>
        </pc:spChg>
        <pc:spChg chg="add del">
          <ac:chgData name="Jain, Abhinandan (US 3471)" userId="S::jain@jpl.nasa.gov::47000a42-4a64-498b-92b5-14cfe7b66dad" providerId="AD" clId="Web-{314042FA-44AD-B5FF-1A44-7B0DB23DF8B1}" dt="2023-07-23T08:47:46.464" v="3"/>
          <ac:spMkLst>
            <pc:docMk/>
            <pc:sldMk cId="0" sldId="257"/>
            <ac:spMk id="3" creationId="{40B14E1D-2E53-B9C3-FE11-F95BC4CFC301}"/>
          </ac:spMkLst>
        </pc:spChg>
        <pc:spChg chg="mod">
          <ac:chgData name="Jain, Abhinandan (US 3471)" userId="S::jain@jpl.nasa.gov::47000a42-4a64-498b-92b5-14cfe7b66dad" providerId="AD" clId="Web-{314042FA-44AD-B5FF-1A44-7B0DB23DF8B1}" dt="2023-07-23T08:47:37.917" v="0" actId="1076"/>
          <ac:spMkLst>
            <pc:docMk/>
            <pc:sldMk cId="0" sldId="257"/>
            <ac:spMk id="104" creationId="{00000000-0000-0000-0000-000000000000}"/>
          </ac:spMkLst>
        </pc:spChg>
      </pc:sldChg>
    </pc:docChg>
  </pc:docChgLst>
  <pc:docChgLst>
    <pc:chgData name="Abhinandan Jain" userId="47000a42-4a64-498b-92b5-14cfe7b66dad" providerId="ADAL" clId="{9B65A0DF-84C3-478B-B7DF-9753F3DE100C}"/>
    <pc:docChg chg="addSld modSld">
      <pc:chgData name="Abhinandan Jain" userId="47000a42-4a64-498b-92b5-14cfe7b66dad" providerId="ADAL" clId="{9B65A0DF-84C3-478B-B7DF-9753F3DE100C}" dt="2023-07-23T12:05:31.899" v="1" actId="207"/>
      <pc:docMkLst>
        <pc:docMk/>
      </pc:docMkLst>
      <pc:sldChg chg="modSp add">
        <pc:chgData name="Abhinandan Jain" userId="47000a42-4a64-498b-92b5-14cfe7b66dad" providerId="ADAL" clId="{9B65A0DF-84C3-478B-B7DF-9753F3DE100C}" dt="2023-07-23T12:05:31.899" v="1" actId="207"/>
        <pc:sldMkLst>
          <pc:docMk/>
          <pc:sldMk cId="2451169046" sldId="325"/>
        </pc:sldMkLst>
        <pc:spChg chg="mod">
          <ac:chgData name="Abhinandan Jain" userId="47000a42-4a64-498b-92b5-14cfe7b66dad" providerId="ADAL" clId="{9B65A0DF-84C3-478B-B7DF-9753F3DE100C}" dt="2023-07-23T12:05:31.899" v="1" actId="207"/>
          <ac:spMkLst>
            <pc:docMk/>
            <pc:sldMk cId="2451169046" sldId="325"/>
            <ac:spMk id="4" creationId="{0E2D8AFC-D863-0AE7-1AF6-247EF0FB26AC}"/>
          </ac:spMkLst>
        </pc:spChg>
      </pc:sldChg>
    </pc:docChg>
  </pc:docChgLst>
  <pc:docChgLst>
    <pc:chgData name="Leake, Carl D (US 347J)" userId="S::carl.leake@jpl.nasa.gov::514d19ed-ac25-4851-8813-e892f9be6a8e" providerId="AD" clId="Web-{D3B04D98-3F19-1BCF-FDF6-19E1806F7AA4}"/>
    <pc:docChg chg="modSld">
      <pc:chgData name="Leake, Carl D (US 347J)" userId="S::carl.leake@jpl.nasa.gov::514d19ed-ac25-4851-8813-e892f9be6a8e" providerId="AD" clId="Web-{D3B04D98-3F19-1BCF-FDF6-19E1806F7AA4}" dt="2024-11-21T15:26:58.434" v="3" actId="1076"/>
      <pc:docMkLst>
        <pc:docMk/>
      </pc:docMkLst>
      <pc:sldChg chg="addSp modSp">
        <pc:chgData name="Leake, Carl D (US 347J)" userId="S::carl.leake@jpl.nasa.gov::514d19ed-ac25-4851-8813-e892f9be6a8e" providerId="AD" clId="Web-{D3B04D98-3F19-1BCF-FDF6-19E1806F7AA4}" dt="2024-11-21T15:26:58.434" v="3" actId="1076"/>
        <pc:sldMkLst>
          <pc:docMk/>
          <pc:sldMk cId="0" sldId="257"/>
        </pc:sldMkLst>
        <pc:spChg chg="mod">
          <ac:chgData name="Leake, Carl D (US 347J)" userId="S::carl.leake@jpl.nasa.gov::514d19ed-ac25-4851-8813-e892f9be6a8e" providerId="AD" clId="Web-{D3B04D98-3F19-1BCF-FDF6-19E1806F7AA4}" dt="2024-11-21T15:26:55.199" v="2" actId="1076"/>
          <ac:spMkLst>
            <pc:docMk/>
            <pc:sldMk cId="0" sldId="257"/>
            <ac:spMk id="2" creationId="{40B14E1D-2E53-B9C3-FE11-F95BC4CFC301}"/>
          </ac:spMkLst>
        </pc:spChg>
        <pc:spChg chg="add mod">
          <ac:chgData name="Leake, Carl D (US 347J)" userId="S::carl.leake@jpl.nasa.gov::514d19ed-ac25-4851-8813-e892f9be6a8e" providerId="AD" clId="Web-{D3B04D98-3F19-1BCF-FDF6-19E1806F7AA4}" dt="2024-11-21T15:26:58.434" v="3" actId="1076"/>
          <ac:spMkLst>
            <pc:docMk/>
            <pc:sldMk cId="0" sldId="257"/>
            <ac:spMk id="3" creationId="{A4D725DB-9AE2-003A-9479-DCE37AB230C3}"/>
          </ac:spMkLst>
        </pc:spChg>
        <pc:spChg chg="mod">
          <ac:chgData name="Leake, Carl D (US 347J)" userId="S::carl.leake@jpl.nasa.gov::514d19ed-ac25-4851-8813-e892f9be6a8e" providerId="AD" clId="Web-{D3B04D98-3F19-1BCF-FDF6-19E1806F7AA4}" dt="2024-11-21T15:26:55.183" v="1" actId="1076"/>
          <ac:spMkLst>
            <pc:docMk/>
            <pc:sldMk cId="0" sldId="257"/>
            <ac:spMk id="104" creationId="{00000000-0000-0000-0000-000000000000}"/>
          </ac:spMkLst>
        </pc:spChg>
      </pc:sldChg>
    </pc:docChg>
  </pc:docChgLst>
  <pc:docChgLst>
    <pc:chgData name="Abhinandan Jain" userId="47000a42-4a64-498b-92b5-14cfe7b66dad" providerId="ADAL" clId="{3ACAB732-45AB-4CC6-9AEA-BF16402D243F}"/>
    <pc:docChg chg="modSld">
      <pc:chgData name="Abhinandan Jain" userId="47000a42-4a64-498b-92b5-14cfe7b66dad" providerId="ADAL" clId="{3ACAB732-45AB-4CC6-9AEA-BF16402D243F}" dt="2023-07-18T21:05:00.195" v="19"/>
      <pc:docMkLst>
        <pc:docMk/>
      </pc:docMkLst>
      <pc:sldChg chg="modSp">
        <pc:chgData name="Abhinandan Jain" userId="47000a42-4a64-498b-92b5-14cfe7b66dad" providerId="ADAL" clId="{3ACAB732-45AB-4CC6-9AEA-BF16402D243F}" dt="2023-07-18T21:02:59.159" v="15" actId="20577"/>
        <pc:sldMkLst>
          <pc:docMk/>
          <pc:sldMk cId="0" sldId="257"/>
        </pc:sldMkLst>
        <pc:spChg chg="mod">
          <ac:chgData name="Abhinandan Jain" userId="47000a42-4a64-498b-92b5-14cfe7b66dad" providerId="ADAL" clId="{3ACAB732-45AB-4CC6-9AEA-BF16402D243F}" dt="2023-07-18T21:02:59.159" v="15" actId="20577"/>
          <ac:spMkLst>
            <pc:docMk/>
            <pc:sldMk cId="0" sldId="257"/>
            <ac:spMk id="104" creationId="{00000000-0000-0000-0000-000000000000}"/>
          </ac:spMkLst>
        </pc:spChg>
      </pc:sldChg>
      <pc:sldChg chg="setBg">
        <pc:chgData name="Abhinandan Jain" userId="47000a42-4a64-498b-92b5-14cfe7b66dad" providerId="ADAL" clId="{3ACAB732-45AB-4CC6-9AEA-BF16402D243F}" dt="2023-07-18T21:05:00.195" v="19"/>
        <pc:sldMkLst>
          <pc:docMk/>
          <pc:sldMk cId="2579427076" sldId="261"/>
        </pc:sldMkLst>
      </pc:sldChg>
      <pc:sldChg chg="setBg">
        <pc:chgData name="Abhinandan Jain" userId="47000a42-4a64-498b-92b5-14cfe7b66dad" providerId="ADAL" clId="{3ACAB732-45AB-4CC6-9AEA-BF16402D243F}" dt="2023-07-18T21:05:00.195" v="19"/>
        <pc:sldMkLst>
          <pc:docMk/>
          <pc:sldMk cId="1341448006" sldId="281"/>
        </pc:sldMkLst>
      </pc:sldChg>
      <pc:sldChg chg="addSp delSp modSp setBg">
        <pc:chgData name="Abhinandan Jain" userId="47000a42-4a64-498b-92b5-14cfe7b66dad" providerId="ADAL" clId="{3ACAB732-45AB-4CC6-9AEA-BF16402D243F}" dt="2023-07-18T21:05:00.195" v="19"/>
        <pc:sldMkLst>
          <pc:docMk/>
          <pc:sldMk cId="932403487" sldId="283"/>
        </pc:sldMkLst>
        <pc:spChg chg="add del mod">
          <ac:chgData name="Abhinandan Jain" userId="47000a42-4a64-498b-92b5-14cfe7b66dad" providerId="ADAL" clId="{3ACAB732-45AB-4CC6-9AEA-BF16402D243F}" dt="2023-07-18T21:03:56.375" v="17"/>
          <ac:spMkLst>
            <pc:docMk/>
            <pc:sldMk cId="932403487" sldId="283"/>
            <ac:spMk id="4" creationId="{7B675FA5-3422-404C-A29F-2E95579D2F1D}"/>
          </ac:spMkLst>
        </pc:spChg>
        <pc:spChg chg="add mod">
          <ac:chgData name="Abhinandan Jain" userId="47000a42-4a64-498b-92b5-14cfe7b66dad" providerId="ADAL" clId="{3ACAB732-45AB-4CC6-9AEA-BF16402D243F}" dt="2023-07-18T21:03:56.375" v="17"/>
          <ac:spMkLst>
            <pc:docMk/>
            <pc:sldMk cId="932403487" sldId="283"/>
            <ac:spMk id="5" creationId="{D90C3E7B-018F-46B4-9FD0-58FF5AAA9680}"/>
          </ac:spMkLst>
        </pc:spChg>
      </pc:sldChg>
    </pc:docChg>
  </pc:docChgLst>
  <pc:docChgLst>
    <pc:chgData name="Leake, Carl D (US 347J)" userId="S::carl.leake@jpl.nasa.gov::514d19ed-ac25-4851-8813-e892f9be6a8e" providerId="AD" clId="Web-{3867D2EC-0E95-B9BD-6DDC-BD4F02A65CDC}"/>
    <pc:docChg chg="addSld delSld modSld sldOrd">
      <pc:chgData name="Leake, Carl D (US 347J)" userId="S::carl.leake@jpl.nasa.gov::514d19ed-ac25-4851-8813-e892f9be6a8e" providerId="AD" clId="Web-{3867D2EC-0E95-B9BD-6DDC-BD4F02A65CDC}" dt="2023-07-19T23:57:03.684" v="1569" actId="20577"/>
      <pc:docMkLst>
        <pc:docMk/>
      </pc:docMkLst>
      <pc:sldChg chg="modSp">
        <pc:chgData name="Leake, Carl D (US 347J)" userId="S::carl.leake@jpl.nasa.gov::514d19ed-ac25-4851-8813-e892f9be6a8e" providerId="AD" clId="Web-{3867D2EC-0E95-B9BD-6DDC-BD4F02A65CDC}" dt="2023-07-19T23:29:30.388" v="45" actId="20577"/>
        <pc:sldMkLst>
          <pc:docMk/>
          <pc:sldMk cId="1078773150" sldId="258"/>
        </pc:sldMkLst>
        <pc:spChg chg="mod">
          <ac:chgData name="Leake, Carl D (US 347J)" userId="S::carl.leake@jpl.nasa.gov::514d19ed-ac25-4851-8813-e892f9be6a8e" providerId="AD" clId="Web-{3867D2EC-0E95-B9BD-6DDC-BD4F02A65CDC}" dt="2023-07-19T23:29:30.388" v="45" actId="20577"/>
          <ac:spMkLst>
            <pc:docMk/>
            <pc:sldMk cId="1078773150" sldId="258"/>
            <ac:spMk id="4" creationId="{0E2D8AFC-D863-0AE7-1AF6-247EF0FB26AC}"/>
          </ac:spMkLst>
        </pc:spChg>
      </pc:sldChg>
      <pc:sldChg chg="delSp modSp">
        <pc:chgData name="Leake, Carl D (US 347J)" userId="S::carl.leake@jpl.nasa.gov::514d19ed-ac25-4851-8813-e892f9be6a8e" providerId="AD" clId="Web-{3867D2EC-0E95-B9BD-6DDC-BD4F02A65CDC}" dt="2023-07-19T23:51:31.303" v="1112"/>
        <pc:sldMkLst>
          <pc:docMk/>
          <pc:sldMk cId="932403487" sldId="283"/>
        </pc:sldMkLst>
        <pc:spChg chg="mod">
          <ac:chgData name="Leake, Carl D (US 347J)" userId="S::carl.leake@jpl.nasa.gov::514d19ed-ac25-4851-8813-e892f9be6a8e" providerId="AD" clId="Web-{3867D2EC-0E95-B9BD-6DDC-BD4F02A65CDC}" dt="2023-07-19T23:29:42.029" v="58" actId="20577"/>
          <ac:spMkLst>
            <pc:docMk/>
            <pc:sldMk cId="932403487" sldId="283"/>
            <ac:spMk id="3" creationId="{910A03CF-246F-5FD2-0D72-F5DA3117D621}"/>
          </ac:spMkLst>
        </pc:spChg>
        <pc:spChg chg="del">
          <ac:chgData name="Leake, Carl D (US 347J)" userId="S::carl.leake@jpl.nasa.gov::514d19ed-ac25-4851-8813-e892f9be6a8e" providerId="AD" clId="Web-{3867D2EC-0E95-B9BD-6DDC-BD4F02A65CDC}" dt="2023-07-19T23:51:31.303" v="1112"/>
          <ac:spMkLst>
            <pc:docMk/>
            <pc:sldMk cId="932403487" sldId="283"/>
            <ac:spMk id="5" creationId="{D90C3E7B-018F-46B4-9FD0-58FF5AAA9680}"/>
          </ac:spMkLst>
        </pc:spChg>
      </pc:sldChg>
      <pc:sldChg chg="modSp new ord">
        <pc:chgData name="Leake, Carl D (US 347J)" userId="S::carl.leake@jpl.nasa.gov::514d19ed-ac25-4851-8813-e892f9be6a8e" providerId="AD" clId="Web-{3867D2EC-0E95-B9BD-6DDC-BD4F02A65CDC}" dt="2023-07-19T23:32:52.751" v="394" actId="20577"/>
        <pc:sldMkLst>
          <pc:docMk/>
          <pc:sldMk cId="2328598691" sldId="291"/>
        </pc:sldMkLst>
        <pc:spChg chg="mod">
          <ac:chgData name="Leake, Carl D (US 347J)" userId="S::carl.leake@jpl.nasa.gov::514d19ed-ac25-4851-8813-e892f9be6a8e" providerId="AD" clId="Web-{3867D2EC-0E95-B9BD-6DDC-BD4F02A65CDC}" dt="2023-07-19T23:30:09.170" v="79" actId="20577"/>
          <ac:spMkLst>
            <pc:docMk/>
            <pc:sldMk cId="2328598691" sldId="291"/>
            <ac:spMk id="3" creationId="{04E7C13F-A197-E49D-3D23-8BDEF6516217}"/>
          </ac:spMkLst>
        </pc:spChg>
        <pc:spChg chg="mod">
          <ac:chgData name="Leake, Carl D (US 347J)" userId="S::carl.leake@jpl.nasa.gov::514d19ed-ac25-4851-8813-e892f9be6a8e" providerId="AD" clId="Web-{3867D2EC-0E95-B9BD-6DDC-BD4F02A65CDC}" dt="2023-07-19T23:32:52.751" v="394" actId="20577"/>
          <ac:spMkLst>
            <pc:docMk/>
            <pc:sldMk cId="2328598691" sldId="291"/>
            <ac:spMk id="4" creationId="{40308075-7419-77F4-E2AD-1E99EB3128B8}"/>
          </ac:spMkLst>
        </pc:spChg>
      </pc:sldChg>
      <pc:sldChg chg="modSp add replId">
        <pc:chgData name="Leake, Carl D (US 347J)" userId="S::carl.leake@jpl.nasa.gov::514d19ed-ac25-4851-8813-e892f9be6a8e" providerId="AD" clId="Web-{3867D2EC-0E95-B9BD-6DDC-BD4F02A65CDC}" dt="2023-07-19T23:48:53.753" v="1003" actId="20577"/>
        <pc:sldMkLst>
          <pc:docMk/>
          <pc:sldMk cId="1222946548" sldId="292"/>
        </pc:sldMkLst>
        <pc:spChg chg="mod">
          <ac:chgData name="Leake, Carl D (US 347J)" userId="S::carl.leake@jpl.nasa.gov::514d19ed-ac25-4851-8813-e892f9be6a8e" providerId="AD" clId="Web-{3867D2EC-0E95-B9BD-6DDC-BD4F02A65CDC}" dt="2023-07-19T23:48:53.753" v="1003" actId="20577"/>
          <ac:spMkLst>
            <pc:docMk/>
            <pc:sldMk cId="1222946548" sldId="292"/>
            <ac:spMk id="3" creationId="{04E7C13F-A197-E49D-3D23-8BDEF6516217}"/>
          </ac:spMkLst>
        </pc:spChg>
        <pc:spChg chg="mod">
          <ac:chgData name="Leake, Carl D (US 347J)" userId="S::carl.leake@jpl.nasa.gov::514d19ed-ac25-4851-8813-e892f9be6a8e" providerId="AD" clId="Web-{3867D2EC-0E95-B9BD-6DDC-BD4F02A65CDC}" dt="2023-07-19T23:47:55.986" v="993" actId="20577"/>
          <ac:spMkLst>
            <pc:docMk/>
            <pc:sldMk cId="1222946548" sldId="292"/>
            <ac:spMk id="4" creationId="{40308075-7419-77F4-E2AD-1E99EB3128B8}"/>
          </ac:spMkLst>
        </pc:spChg>
      </pc:sldChg>
      <pc:sldChg chg="modSp new mod setBg">
        <pc:chgData name="Leake, Carl D (US 347J)" userId="S::carl.leake@jpl.nasa.gov::514d19ed-ac25-4851-8813-e892f9be6a8e" providerId="AD" clId="Web-{3867D2EC-0E95-B9BD-6DDC-BD4F02A65CDC}" dt="2023-07-19T23:37:41.662" v="991" actId="20577"/>
        <pc:sldMkLst>
          <pc:docMk/>
          <pc:sldMk cId="3680699939" sldId="293"/>
        </pc:sldMkLst>
        <pc:spChg chg="mod">
          <ac:chgData name="Leake, Carl D (US 347J)" userId="S::carl.leake@jpl.nasa.gov::514d19ed-ac25-4851-8813-e892f9be6a8e" providerId="AD" clId="Web-{3867D2EC-0E95-B9BD-6DDC-BD4F02A65CDC}" dt="2023-07-19T23:36:58.505" v="919" actId="20577"/>
          <ac:spMkLst>
            <pc:docMk/>
            <pc:sldMk cId="3680699939" sldId="293"/>
            <ac:spMk id="3" creationId="{E3E26E41-9B49-CBB6-1D80-9816C3564383}"/>
          </ac:spMkLst>
        </pc:spChg>
        <pc:spChg chg="mod">
          <ac:chgData name="Leake, Carl D (US 347J)" userId="S::carl.leake@jpl.nasa.gov::514d19ed-ac25-4851-8813-e892f9be6a8e" providerId="AD" clId="Web-{3867D2EC-0E95-B9BD-6DDC-BD4F02A65CDC}" dt="2023-07-19T23:37:41.662" v="991" actId="20577"/>
          <ac:spMkLst>
            <pc:docMk/>
            <pc:sldMk cId="3680699939" sldId="293"/>
            <ac:spMk id="4" creationId="{A2595110-9070-3B49-234D-C8AF21EA39A3}"/>
          </ac:spMkLst>
        </pc:spChg>
      </pc:sldChg>
      <pc:sldChg chg="addSp delSp modSp add delAnim">
        <pc:chgData name="Leake, Carl D (US 347J)" userId="S::carl.leake@jpl.nasa.gov::514d19ed-ac25-4851-8813-e892f9be6a8e" providerId="AD" clId="Web-{3867D2EC-0E95-B9BD-6DDC-BD4F02A65CDC}" dt="2023-07-19T23:49:03.988" v="1009" actId="20577"/>
        <pc:sldMkLst>
          <pc:docMk/>
          <pc:sldMk cId="182448102" sldId="294"/>
        </pc:sldMkLst>
        <pc:spChg chg="del">
          <ac:chgData name="Leake, Carl D (US 347J)" userId="S::carl.leake@jpl.nasa.gov::514d19ed-ac25-4851-8813-e892f9be6a8e" providerId="AD" clId="Web-{3867D2EC-0E95-B9BD-6DDC-BD4F02A65CDC}" dt="2023-07-19T23:48:56.737" v="1004"/>
          <ac:spMkLst>
            <pc:docMk/>
            <pc:sldMk cId="182448102" sldId="294"/>
            <ac:spMk id="3" creationId="{6406501D-2801-97B9-A925-A467DDBEE250}"/>
          </ac:spMkLst>
        </pc:spChg>
        <pc:spChg chg="add mod">
          <ac:chgData name="Leake, Carl D (US 347J)" userId="S::carl.leake@jpl.nasa.gov::514d19ed-ac25-4851-8813-e892f9be6a8e" providerId="AD" clId="Web-{3867D2EC-0E95-B9BD-6DDC-BD4F02A65CDC}" dt="2023-07-19T23:49:03.988" v="1009" actId="20577"/>
          <ac:spMkLst>
            <pc:docMk/>
            <pc:sldMk cId="182448102" sldId="294"/>
            <ac:spMk id="8" creationId="{FFCDDAF0-4BC0-253D-6622-A3B2D518FD81}"/>
          </ac:spMkLst>
        </pc:spChg>
        <pc:grpChg chg="del">
          <ac:chgData name="Leake, Carl D (US 347J)" userId="S::carl.leake@jpl.nasa.gov::514d19ed-ac25-4851-8813-e892f9be6a8e" providerId="AD" clId="Web-{3867D2EC-0E95-B9BD-6DDC-BD4F02A65CDC}" dt="2023-07-19T23:48:37.753" v="995"/>
          <ac:grpSpMkLst>
            <pc:docMk/>
            <pc:sldMk cId="182448102" sldId="294"/>
            <ac:grpSpMk id="16" creationId="{6DA24456-94A0-0787-5252-AC51C4722723}"/>
          </ac:grpSpMkLst>
        </pc:grpChg>
      </pc:sldChg>
      <pc:sldChg chg="modSp add replId">
        <pc:chgData name="Leake, Carl D (US 347J)" userId="S::carl.leake@jpl.nasa.gov::514d19ed-ac25-4851-8813-e892f9be6a8e" providerId="AD" clId="Web-{3867D2EC-0E95-B9BD-6DDC-BD4F02A65CDC}" dt="2023-07-19T23:51:25.146" v="1111" actId="20577"/>
        <pc:sldMkLst>
          <pc:docMk/>
          <pc:sldMk cId="3697215114" sldId="295"/>
        </pc:sldMkLst>
        <pc:spChg chg="mod">
          <ac:chgData name="Leake, Carl D (US 347J)" userId="S::carl.leake@jpl.nasa.gov::514d19ed-ac25-4851-8813-e892f9be6a8e" providerId="AD" clId="Web-{3867D2EC-0E95-B9BD-6DDC-BD4F02A65CDC}" dt="2023-07-19T23:49:37.785" v="1015" actId="20577"/>
          <ac:spMkLst>
            <pc:docMk/>
            <pc:sldMk cId="3697215114" sldId="295"/>
            <ac:spMk id="3" creationId="{04E7C13F-A197-E49D-3D23-8BDEF6516217}"/>
          </ac:spMkLst>
        </pc:spChg>
        <pc:spChg chg="mod">
          <ac:chgData name="Leake, Carl D (US 347J)" userId="S::carl.leake@jpl.nasa.gov::514d19ed-ac25-4851-8813-e892f9be6a8e" providerId="AD" clId="Web-{3867D2EC-0E95-B9BD-6DDC-BD4F02A65CDC}" dt="2023-07-19T23:51:25.146" v="1111" actId="20577"/>
          <ac:spMkLst>
            <pc:docMk/>
            <pc:sldMk cId="3697215114" sldId="295"/>
            <ac:spMk id="4" creationId="{40308075-7419-77F4-E2AD-1E99EB3128B8}"/>
          </ac:spMkLst>
        </pc:spChg>
      </pc:sldChg>
      <pc:sldChg chg="modSp new">
        <pc:chgData name="Leake, Carl D (US 347J)" userId="S::carl.leake@jpl.nasa.gov::514d19ed-ac25-4851-8813-e892f9be6a8e" providerId="AD" clId="Web-{3867D2EC-0E95-B9BD-6DDC-BD4F02A65CDC}" dt="2023-07-19T23:57:03.684" v="1569" actId="20577"/>
        <pc:sldMkLst>
          <pc:docMk/>
          <pc:sldMk cId="1547836427" sldId="296"/>
        </pc:sldMkLst>
        <pc:spChg chg="mod">
          <ac:chgData name="Leake, Carl D (US 347J)" userId="S::carl.leake@jpl.nasa.gov::514d19ed-ac25-4851-8813-e892f9be6a8e" providerId="AD" clId="Web-{3867D2EC-0E95-B9BD-6DDC-BD4F02A65CDC}" dt="2023-07-19T23:54:20.743" v="1116" actId="20577"/>
          <ac:spMkLst>
            <pc:docMk/>
            <pc:sldMk cId="1547836427" sldId="296"/>
            <ac:spMk id="3" creationId="{798E1FFF-7780-B1C9-7761-06856933CE76}"/>
          </ac:spMkLst>
        </pc:spChg>
        <pc:spChg chg="mod">
          <ac:chgData name="Leake, Carl D (US 347J)" userId="S::carl.leake@jpl.nasa.gov::514d19ed-ac25-4851-8813-e892f9be6a8e" providerId="AD" clId="Web-{3867D2EC-0E95-B9BD-6DDC-BD4F02A65CDC}" dt="2023-07-19T23:57:03.684" v="1569" actId="20577"/>
          <ac:spMkLst>
            <pc:docMk/>
            <pc:sldMk cId="1547836427" sldId="296"/>
            <ac:spMk id="4" creationId="{A2D4102F-BF7A-05DC-F372-892A069475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623de3629f_1_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g1623de3629f_1_5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g1623de3629f_1_5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623de3629f_1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g1623de3629f_1_8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4" name="Google Shape;124;g1623de3629f_1_8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14</a:t>
            </a:fld>
            <a:endParaRPr/>
          </a:p>
        </p:txBody>
      </p:sp>
    </p:spTree>
    <p:extLst>
      <p:ext uri="{BB962C8B-B14F-4D97-AF65-F5344CB8AC3E}">
        <p14:creationId xmlns:p14="http://schemas.microsoft.com/office/powerpoint/2010/main" val="31370337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dartslab.jpl.nasa.gov/" TargetMode="Externa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dartslab.jpl.nasa.gov/"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Alternate Title Slide" type="tx">
  <p:cSld name="Title Slide">
    <p:spTree>
      <p:nvGrpSpPr>
        <p:cNvPr id="1" name="Shape 26"/>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9542" y="5305166"/>
            <a:ext cx="3858016" cy="1071671"/>
          </a:xfrm>
          <a:prstGeom prst="rect">
            <a:avLst/>
          </a:prstGeom>
        </p:spPr>
      </p:pic>
      <p:pic>
        <p:nvPicPr>
          <p:cNvPr id="29" name="Google Shape;29;p11" descr="full_jpg14.jpg"/>
          <p:cNvPicPr preferRelativeResize="0"/>
          <p:nvPr/>
        </p:nvPicPr>
        <p:blipFill rotWithShape="1">
          <a:blip r:embed="rId3">
            <a:alphaModFix/>
          </a:blip>
          <a:srcRect l="36943" r="5653"/>
          <a:stretch/>
        </p:blipFill>
        <p:spPr>
          <a:xfrm>
            <a:off x="0" y="0"/>
            <a:ext cx="7097876" cy="6857999"/>
          </a:xfrm>
          <a:prstGeom prst="rect">
            <a:avLst/>
          </a:prstGeom>
          <a:noFill/>
          <a:ln>
            <a:noFill/>
          </a:ln>
        </p:spPr>
      </p:pic>
      <p:pic>
        <p:nvPicPr>
          <p:cNvPr id="30" name="Google Shape;30;p11"/>
          <p:cNvPicPr preferRelativeResize="0"/>
          <p:nvPr/>
        </p:nvPicPr>
        <p:blipFill rotWithShape="1">
          <a:blip r:embed="rId4">
            <a:alphaModFix/>
          </a:blip>
          <a:srcRect/>
          <a:stretch/>
        </p:blipFill>
        <p:spPr>
          <a:xfrm>
            <a:off x="7655696" y="563928"/>
            <a:ext cx="1867474" cy="1803101"/>
          </a:xfrm>
          <a:prstGeom prst="rect">
            <a:avLst/>
          </a:prstGeom>
          <a:noFill/>
          <a:ln>
            <a:noFill/>
          </a:ln>
        </p:spPr>
      </p:pic>
      <p:sp>
        <p:nvSpPr>
          <p:cNvPr id="31" name="Google Shape;31;p11"/>
          <p:cNvSpPr txBox="1">
            <a:spLocks noGrp="1"/>
          </p:cNvSpPr>
          <p:nvPr>
            <p:ph type="title"/>
          </p:nvPr>
        </p:nvSpPr>
        <p:spPr>
          <a:xfrm>
            <a:off x="7595300" y="2482024"/>
            <a:ext cx="4126500" cy="2307299"/>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2200"/>
              <a:buNone/>
              <a:defRPr sz="2200" b="1" i="0" u="none" strike="noStrike" cap="none">
                <a:solidFill>
                  <a:schemeClr val="dk1"/>
                </a:solidFill>
              </a:defRPr>
            </a:lvl1pPr>
            <a:lvl2pPr lvl="1" algn="ctr">
              <a:lnSpc>
                <a:spcPct val="100000"/>
              </a:lnSpc>
              <a:spcBef>
                <a:spcPts val="0"/>
              </a:spcBef>
              <a:spcAft>
                <a:spcPts val="0"/>
              </a:spcAft>
              <a:buSzPts val="700"/>
              <a:buNone/>
              <a:defRPr sz="1100"/>
            </a:lvl2pPr>
            <a:lvl3pPr lvl="2" algn="ctr">
              <a:lnSpc>
                <a:spcPct val="100000"/>
              </a:lnSpc>
              <a:spcBef>
                <a:spcPts val="0"/>
              </a:spcBef>
              <a:spcAft>
                <a:spcPts val="0"/>
              </a:spcAft>
              <a:buSzPts val="700"/>
              <a:buNone/>
              <a:defRPr sz="1100"/>
            </a:lvl3pPr>
            <a:lvl4pPr lvl="3" algn="ctr">
              <a:lnSpc>
                <a:spcPct val="100000"/>
              </a:lnSpc>
              <a:spcBef>
                <a:spcPts val="0"/>
              </a:spcBef>
              <a:spcAft>
                <a:spcPts val="0"/>
              </a:spcAft>
              <a:buSzPts val="700"/>
              <a:buNone/>
              <a:defRPr sz="1100"/>
            </a:lvl4pPr>
            <a:lvl5pPr lvl="4" algn="ctr">
              <a:lnSpc>
                <a:spcPct val="100000"/>
              </a:lnSpc>
              <a:spcBef>
                <a:spcPts val="0"/>
              </a:spcBef>
              <a:spcAft>
                <a:spcPts val="0"/>
              </a:spcAft>
              <a:buSzPts val="700"/>
              <a:buNone/>
              <a:defRPr sz="1100"/>
            </a:lvl5pPr>
            <a:lvl6pPr lvl="5" algn="ctr">
              <a:lnSpc>
                <a:spcPct val="100000"/>
              </a:lnSpc>
              <a:spcBef>
                <a:spcPts val="0"/>
              </a:spcBef>
              <a:spcAft>
                <a:spcPts val="0"/>
              </a:spcAft>
              <a:buSzPts val="700"/>
              <a:buNone/>
              <a:defRPr sz="1100"/>
            </a:lvl6pPr>
            <a:lvl7pPr lvl="6" algn="ctr">
              <a:lnSpc>
                <a:spcPct val="100000"/>
              </a:lnSpc>
              <a:spcBef>
                <a:spcPts val="0"/>
              </a:spcBef>
              <a:spcAft>
                <a:spcPts val="0"/>
              </a:spcAft>
              <a:buSzPts val="700"/>
              <a:buNone/>
              <a:defRPr sz="1100"/>
            </a:lvl7pPr>
            <a:lvl8pPr lvl="7" algn="ctr">
              <a:lnSpc>
                <a:spcPct val="100000"/>
              </a:lnSpc>
              <a:spcBef>
                <a:spcPts val="0"/>
              </a:spcBef>
              <a:spcAft>
                <a:spcPts val="0"/>
              </a:spcAft>
              <a:buSzPts val="700"/>
              <a:buNone/>
              <a:defRPr sz="1100"/>
            </a:lvl8pPr>
            <a:lvl9pPr lvl="8" algn="ctr">
              <a:lnSpc>
                <a:spcPct val="100000"/>
              </a:lnSpc>
              <a:spcBef>
                <a:spcPts val="0"/>
              </a:spcBef>
              <a:spcAft>
                <a:spcPts val="0"/>
              </a:spcAft>
              <a:buSzPts val="700"/>
              <a:buNone/>
              <a:defRPr sz="1100"/>
            </a:lvl9pPr>
          </a:lstStyle>
          <a:p>
            <a:endParaRPr/>
          </a:p>
        </p:txBody>
      </p:sp>
      <p:sp>
        <p:nvSpPr>
          <p:cNvPr id="33" name="Google Shape;33;p11"/>
          <p:cNvSpPr txBox="1"/>
          <p:nvPr/>
        </p:nvSpPr>
        <p:spPr>
          <a:xfrm>
            <a:off x="9658550" y="526771"/>
            <a:ext cx="2150400" cy="1877407"/>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2200"/>
              <a:buFont typeface="Arial"/>
              <a:buNone/>
            </a:pPr>
            <a:r>
              <a:rPr lang="en-US" sz="2200" b="1" i="0" u="none" strike="noStrike" cap="none">
                <a:solidFill>
                  <a:srgbClr val="000000"/>
                </a:solidFill>
                <a:latin typeface="Arial"/>
                <a:ea typeface="Arial"/>
                <a:cs typeface="Arial"/>
                <a:sym typeface="Arial"/>
              </a:rPr>
              <a:t>Dynamics and Real</a:t>
            </a:r>
            <a:r>
              <a:rPr lang="en-US" sz="2200" b="1"/>
              <a:t>-</a:t>
            </a:r>
            <a:r>
              <a:rPr lang="en-US" sz="2200" b="1" i="0" u="none" strike="noStrike" cap="none">
                <a:solidFill>
                  <a:srgbClr val="000000"/>
                </a:solidFill>
                <a:latin typeface="Arial"/>
                <a:ea typeface="Arial"/>
                <a:cs typeface="Arial"/>
                <a:sym typeface="Arial"/>
              </a:rPr>
              <a:t>Time Simulation</a:t>
            </a:r>
            <a:endParaRPr sz="2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en-US" sz="2200" b="1"/>
              <a:t>(DARTS)</a:t>
            </a:r>
            <a:endParaRPr sz="2200" b="1"/>
          </a:p>
          <a:p>
            <a:pPr marL="0" marR="0" lvl="0" indent="0" algn="l" rtl="0">
              <a:lnSpc>
                <a:spcPct val="100000"/>
              </a:lnSpc>
              <a:spcBef>
                <a:spcPts val="0"/>
              </a:spcBef>
              <a:spcAft>
                <a:spcPts val="0"/>
              </a:spcAft>
              <a:buClr>
                <a:srgbClr val="000000"/>
              </a:buClr>
              <a:buSzPts val="2200"/>
              <a:buFont typeface="Arial"/>
              <a:buNone/>
            </a:pPr>
            <a:r>
              <a:rPr lang="en-US" sz="2200" b="1"/>
              <a:t>Laboratory</a:t>
            </a:r>
            <a:endParaRPr sz="2200" b="1"/>
          </a:p>
        </p:txBody>
      </p:sp>
      <p:sp>
        <p:nvSpPr>
          <p:cNvPr id="34" name="Google Shape;34;p11"/>
          <p:cNvSpPr txBox="1"/>
          <p:nvPr/>
        </p:nvSpPr>
        <p:spPr>
          <a:xfrm>
            <a:off x="8232322" y="5128657"/>
            <a:ext cx="3000000" cy="40007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u="sng">
                <a:solidFill>
                  <a:schemeClr val="dk1"/>
                </a:solidFill>
                <a:hlinkClick r:id="rId5">
                  <a:extLst>
                    <a:ext uri="{A12FA001-AC4F-418D-AE19-62706E023703}">
                      <ahyp:hlinkClr xmlns:ahyp="http://schemas.microsoft.com/office/drawing/2018/hyperlinkcolor" val="tx"/>
                    </a:ext>
                  </a:extLst>
                </a:hlinkClick>
              </a:rPr>
              <a:t>https://dartslab.jpl.nasa.gov/</a:t>
            </a:r>
            <a:endParaRPr>
              <a:solidFill>
                <a:schemeClr val="dk1"/>
              </a:solidFill>
            </a:endParaRPr>
          </a:p>
        </p:txBody>
      </p:sp>
      <p:sp>
        <p:nvSpPr>
          <p:cNvPr id="9" name="Google Shape;34;p11">
            <a:extLst>
              <a:ext uri="{FF2B5EF4-FFF2-40B4-BE49-F238E27FC236}">
                <a16:creationId xmlns:a16="http://schemas.microsoft.com/office/drawing/2014/main" id="{80E1E5F2-3865-49CD-8DBA-CEED1FC0F365}"/>
              </a:ext>
            </a:extLst>
          </p:cNvPr>
          <p:cNvSpPr txBox="1"/>
          <p:nvPr userDrawn="1"/>
        </p:nvSpPr>
        <p:spPr>
          <a:xfrm>
            <a:off x="8158550" y="4831816"/>
            <a:ext cx="3000000" cy="43085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600">
                <a:solidFill>
                  <a:schemeClr val="dk1"/>
                </a:solidFill>
              </a:rPr>
              <a:t>August 2023</a:t>
            </a:r>
            <a:endParaRPr sz="1600">
              <a:solidFill>
                <a:schemeClr val="dk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preserve="1" userDrawn="1">
  <p:cSld name="1_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Tree>
    <p:extLst>
      <p:ext uri="{BB962C8B-B14F-4D97-AF65-F5344CB8AC3E}">
        <p14:creationId xmlns:p14="http://schemas.microsoft.com/office/powerpoint/2010/main" val="126218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8"/>
        <p:cNvGrpSpPr/>
        <p:nvPr/>
      </p:nvGrpSpPr>
      <p:grpSpPr>
        <a:xfrm>
          <a:off x="0" y="0"/>
          <a:ext cx="0" cy="0"/>
          <a:chOff x="0" y="0"/>
          <a:chExt cx="0" cy="0"/>
        </a:xfrm>
      </p:grpSpPr>
      <p:sp>
        <p:nvSpPr>
          <p:cNvPr id="89" name="Google Shape;89;g162c8043c9d_0_10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g162c8043c9d_0_107"/>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7678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Alternate Title Slide" type="tx">
  <p:cSld name="Alternate Title Slide">
    <p:spTree>
      <p:nvGrpSpPr>
        <p:cNvPr id="1" name="Shape 26"/>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9542" y="5305166"/>
            <a:ext cx="3858016" cy="1071671"/>
          </a:xfrm>
          <a:prstGeom prst="rect">
            <a:avLst/>
          </a:prstGeom>
        </p:spPr>
      </p:pic>
      <p:pic>
        <p:nvPicPr>
          <p:cNvPr id="29" name="Google Shape;29;p11" descr="full_jpg14.jpg"/>
          <p:cNvPicPr preferRelativeResize="0"/>
          <p:nvPr/>
        </p:nvPicPr>
        <p:blipFill rotWithShape="1">
          <a:blip r:embed="rId3">
            <a:alphaModFix/>
          </a:blip>
          <a:srcRect l="36943" r="5653"/>
          <a:stretch/>
        </p:blipFill>
        <p:spPr>
          <a:xfrm>
            <a:off x="0" y="0"/>
            <a:ext cx="7097876" cy="6857999"/>
          </a:xfrm>
          <a:prstGeom prst="rect">
            <a:avLst/>
          </a:prstGeom>
          <a:noFill/>
          <a:ln>
            <a:noFill/>
          </a:ln>
        </p:spPr>
      </p:pic>
      <p:pic>
        <p:nvPicPr>
          <p:cNvPr id="30" name="Google Shape;30;p11"/>
          <p:cNvPicPr preferRelativeResize="0"/>
          <p:nvPr/>
        </p:nvPicPr>
        <p:blipFill rotWithShape="1">
          <a:blip r:embed="rId4">
            <a:alphaModFix/>
          </a:blip>
          <a:srcRect/>
          <a:stretch/>
        </p:blipFill>
        <p:spPr>
          <a:xfrm>
            <a:off x="7655696" y="563928"/>
            <a:ext cx="1867474" cy="1803101"/>
          </a:xfrm>
          <a:prstGeom prst="rect">
            <a:avLst/>
          </a:prstGeom>
          <a:noFill/>
          <a:ln>
            <a:noFill/>
          </a:ln>
        </p:spPr>
      </p:pic>
      <p:sp>
        <p:nvSpPr>
          <p:cNvPr id="31" name="Google Shape;31;p11"/>
          <p:cNvSpPr txBox="1">
            <a:spLocks noGrp="1"/>
          </p:cNvSpPr>
          <p:nvPr>
            <p:ph type="title"/>
          </p:nvPr>
        </p:nvSpPr>
        <p:spPr>
          <a:xfrm>
            <a:off x="7595300" y="2482024"/>
            <a:ext cx="4126500" cy="2307299"/>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2200"/>
              <a:buNone/>
              <a:defRPr sz="2200" b="1" i="0" u="none" strike="noStrike" cap="none">
                <a:solidFill>
                  <a:schemeClr val="dk1"/>
                </a:solidFill>
              </a:defRPr>
            </a:lvl1pPr>
            <a:lvl2pPr lvl="1" algn="ctr">
              <a:lnSpc>
                <a:spcPct val="100000"/>
              </a:lnSpc>
              <a:spcBef>
                <a:spcPts val="0"/>
              </a:spcBef>
              <a:spcAft>
                <a:spcPts val="0"/>
              </a:spcAft>
              <a:buSzPts val="700"/>
              <a:buNone/>
              <a:defRPr sz="1100"/>
            </a:lvl2pPr>
            <a:lvl3pPr lvl="2" algn="ctr">
              <a:lnSpc>
                <a:spcPct val="100000"/>
              </a:lnSpc>
              <a:spcBef>
                <a:spcPts val="0"/>
              </a:spcBef>
              <a:spcAft>
                <a:spcPts val="0"/>
              </a:spcAft>
              <a:buSzPts val="700"/>
              <a:buNone/>
              <a:defRPr sz="1100"/>
            </a:lvl3pPr>
            <a:lvl4pPr lvl="3" algn="ctr">
              <a:lnSpc>
                <a:spcPct val="100000"/>
              </a:lnSpc>
              <a:spcBef>
                <a:spcPts val="0"/>
              </a:spcBef>
              <a:spcAft>
                <a:spcPts val="0"/>
              </a:spcAft>
              <a:buSzPts val="700"/>
              <a:buNone/>
              <a:defRPr sz="1100"/>
            </a:lvl4pPr>
            <a:lvl5pPr lvl="4" algn="ctr">
              <a:lnSpc>
                <a:spcPct val="100000"/>
              </a:lnSpc>
              <a:spcBef>
                <a:spcPts val="0"/>
              </a:spcBef>
              <a:spcAft>
                <a:spcPts val="0"/>
              </a:spcAft>
              <a:buSzPts val="700"/>
              <a:buNone/>
              <a:defRPr sz="1100"/>
            </a:lvl5pPr>
            <a:lvl6pPr lvl="5" algn="ctr">
              <a:lnSpc>
                <a:spcPct val="100000"/>
              </a:lnSpc>
              <a:spcBef>
                <a:spcPts val="0"/>
              </a:spcBef>
              <a:spcAft>
                <a:spcPts val="0"/>
              </a:spcAft>
              <a:buSzPts val="700"/>
              <a:buNone/>
              <a:defRPr sz="1100"/>
            </a:lvl6pPr>
            <a:lvl7pPr lvl="6" algn="ctr">
              <a:lnSpc>
                <a:spcPct val="100000"/>
              </a:lnSpc>
              <a:spcBef>
                <a:spcPts val="0"/>
              </a:spcBef>
              <a:spcAft>
                <a:spcPts val="0"/>
              </a:spcAft>
              <a:buSzPts val="700"/>
              <a:buNone/>
              <a:defRPr sz="1100"/>
            </a:lvl7pPr>
            <a:lvl8pPr lvl="7" algn="ctr">
              <a:lnSpc>
                <a:spcPct val="100000"/>
              </a:lnSpc>
              <a:spcBef>
                <a:spcPts val="0"/>
              </a:spcBef>
              <a:spcAft>
                <a:spcPts val="0"/>
              </a:spcAft>
              <a:buSzPts val="700"/>
              <a:buNone/>
              <a:defRPr sz="1100"/>
            </a:lvl8pPr>
            <a:lvl9pPr lvl="8" algn="ctr">
              <a:lnSpc>
                <a:spcPct val="100000"/>
              </a:lnSpc>
              <a:spcBef>
                <a:spcPts val="0"/>
              </a:spcBef>
              <a:spcAft>
                <a:spcPts val="0"/>
              </a:spcAft>
              <a:buSzPts val="700"/>
              <a:buNone/>
              <a:defRPr sz="1100"/>
            </a:lvl9pPr>
          </a:lstStyle>
          <a:p>
            <a:endParaRPr/>
          </a:p>
        </p:txBody>
      </p:sp>
      <p:sp>
        <p:nvSpPr>
          <p:cNvPr id="32" name="Google Shape;32;p11"/>
          <p:cNvSpPr txBox="1">
            <a:spLocks noGrp="1"/>
          </p:cNvSpPr>
          <p:nvPr>
            <p:ph type="sldNum" idx="12"/>
          </p:nvPr>
        </p:nvSpPr>
        <p:spPr>
          <a:xfrm>
            <a:off x="11543400" y="6400425"/>
            <a:ext cx="6486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33" name="Google Shape;33;p11"/>
          <p:cNvSpPr txBox="1"/>
          <p:nvPr/>
        </p:nvSpPr>
        <p:spPr>
          <a:xfrm>
            <a:off x="9658550" y="526771"/>
            <a:ext cx="2150400" cy="1877407"/>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2200"/>
              <a:buFont typeface="Arial"/>
              <a:buNone/>
            </a:pPr>
            <a:r>
              <a:rPr lang="en-US" sz="2200" b="1" i="0" u="none" strike="noStrike" cap="none">
                <a:solidFill>
                  <a:srgbClr val="000000"/>
                </a:solidFill>
                <a:latin typeface="Arial"/>
                <a:ea typeface="Arial"/>
                <a:cs typeface="Arial"/>
                <a:sym typeface="Arial"/>
              </a:rPr>
              <a:t>Dynamics and Real</a:t>
            </a:r>
            <a:r>
              <a:rPr lang="en-US" sz="2200" b="1"/>
              <a:t>-</a:t>
            </a:r>
            <a:r>
              <a:rPr lang="en-US" sz="2200" b="1" i="0" u="none" strike="noStrike" cap="none">
                <a:solidFill>
                  <a:srgbClr val="000000"/>
                </a:solidFill>
                <a:latin typeface="Arial"/>
                <a:ea typeface="Arial"/>
                <a:cs typeface="Arial"/>
                <a:sym typeface="Arial"/>
              </a:rPr>
              <a:t>Time Simulation</a:t>
            </a:r>
            <a:endParaRPr sz="2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Arial"/>
              <a:buNone/>
            </a:pPr>
            <a:r>
              <a:rPr lang="en-US" sz="2200" b="1"/>
              <a:t>(DARTS)</a:t>
            </a:r>
            <a:endParaRPr sz="2200" b="1"/>
          </a:p>
          <a:p>
            <a:pPr marL="0" marR="0" lvl="0" indent="0" algn="l" rtl="0">
              <a:lnSpc>
                <a:spcPct val="100000"/>
              </a:lnSpc>
              <a:spcBef>
                <a:spcPts val="0"/>
              </a:spcBef>
              <a:spcAft>
                <a:spcPts val="0"/>
              </a:spcAft>
              <a:buClr>
                <a:srgbClr val="000000"/>
              </a:buClr>
              <a:buSzPts val="2200"/>
              <a:buFont typeface="Arial"/>
              <a:buNone/>
            </a:pPr>
            <a:r>
              <a:rPr lang="en-US" sz="2200" b="1"/>
              <a:t>Laboratory</a:t>
            </a:r>
            <a:endParaRPr sz="2200" b="1"/>
          </a:p>
        </p:txBody>
      </p:sp>
      <p:sp>
        <p:nvSpPr>
          <p:cNvPr id="34" name="Google Shape;34;p11"/>
          <p:cNvSpPr txBox="1"/>
          <p:nvPr/>
        </p:nvSpPr>
        <p:spPr>
          <a:xfrm>
            <a:off x="8232322" y="5128657"/>
            <a:ext cx="3000000" cy="40007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u="sng">
                <a:solidFill>
                  <a:schemeClr val="dk1"/>
                </a:solidFill>
                <a:hlinkClick r:id="rId5">
                  <a:extLst>
                    <a:ext uri="{A12FA001-AC4F-418D-AE19-62706E023703}">
                      <ahyp:hlinkClr xmlns:ahyp="http://schemas.microsoft.com/office/drawing/2018/hyperlinkcolor" val="tx"/>
                    </a:ext>
                  </a:extLst>
                </a:hlinkClick>
              </a:rPr>
              <a:t>https://dartslab.jpl.nasa.gov/</a:t>
            </a:r>
            <a:endParaRPr>
              <a:solidFill>
                <a:schemeClr val="dk1"/>
              </a:solidFill>
            </a:endParaRPr>
          </a:p>
        </p:txBody>
      </p:sp>
      <p:sp>
        <p:nvSpPr>
          <p:cNvPr id="9" name="Google Shape;34;p11">
            <a:extLst>
              <a:ext uri="{FF2B5EF4-FFF2-40B4-BE49-F238E27FC236}">
                <a16:creationId xmlns:a16="http://schemas.microsoft.com/office/drawing/2014/main" id="{80E1E5F2-3865-49CD-8DBA-CEED1FC0F365}"/>
              </a:ext>
            </a:extLst>
          </p:cNvPr>
          <p:cNvSpPr txBox="1"/>
          <p:nvPr userDrawn="1"/>
        </p:nvSpPr>
        <p:spPr>
          <a:xfrm>
            <a:off x="8158550" y="4831816"/>
            <a:ext cx="3000000" cy="43085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600">
                <a:solidFill>
                  <a:schemeClr val="dk1"/>
                </a:solidFill>
              </a:rPr>
              <a:t>August 2023</a:t>
            </a:r>
            <a:endParaRPr sz="1600">
              <a:solidFill>
                <a:schemeClr val="dk1"/>
              </a:solidFill>
            </a:endParaRPr>
          </a:p>
        </p:txBody>
      </p:sp>
    </p:spTree>
    <p:extLst>
      <p:ext uri="{BB962C8B-B14F-4D97-AF65-F5344CB8AC3E}">
        <p14:creationId xmlns:p14="http://schemas.microsoft.com/office/powerpoint/2010/main" val="203867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bg>
      <p:bgPr>
        <a:solidFill>
          <a:srgbClr val="FFCCCC"/>
        </a:solidFill>
        <a:effectLst/>
      </p:bgPr>
    </p:bg>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511287"/>
            <a:ext cx="10515600" cy="1355413"/>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142458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bg>
      <p:bgPr>
        <a:solidFill>
          <a:srgbClr val="FFCCCC"/>
        </a:solidFill>
        <a:effectLst/>
      </p:bgPr>
    </p:bg>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991300"/>
            <a:ext cx="10515600" cy="8754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258348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bg>
      <p:bgPr>
        <a:solidFill>
          <a:srgbClr val="FFCCCC"/>
        </a:solidFill>
        <a:effectLst/>
      </p:bgPr>
    </p:bg>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584174"/>
            <a:ext cx="10515600" cy="1282526"/>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387185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ransition Slide" preserve="1">
  <p:cSld name="Transition Slide">
    <p:spTree>
      <p:nvGrpSpPr>
        <p:cNvPr id="1" name="Shape 46"/>
        <p:cNvGrpSpPr/>
        <p:nvPr/>
      </p:nvGrpSpPr>
      <p:grpSpPr>
        <a:xfrm>
          <a:off x="0" y="0"/>
          <a:ext cx="0" cy="0"/>
          <a:chOff x="0" y="0"/>
          <a:chExt cx="0" cy="0"/>
        </a:xfrm>
      </p:grpSpPr>
      <p:sp>
        <p:nvSpPr>
          <p:cNvPr id="47" name="Google Shape;47;p13"/>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48" name="Google Shape;48;p13"/>
          <p:cNvSpPr txBox="1">
            <a:spLocks noGrp="1"/>
          </p:cNvSpPr>
          <p:nvPr>
            <p:ph type="title"/>
          </p:nvPr>
        </p:nvSpPr>
        <p:spPr>
          <a:xfrm>
            <a:off x="838200" y="2991300"/>
            <a:ext cx="10515600" cy="8754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rgbClr val="213265"/>
              </a:buClr>
              <a:buSzPts val="4400"/>
              <a:buNone/>
              <a:defRPr sz="4400" b="1" i="0" u="none" strike="noStrike" cap="none">
                <a:solidFill>
                  <a:srgbClr val="213265"/>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sp>
        <p:nvSpPr>
          <p:cNvPr id="49" name="Google Shape;49;p13"/>
          <p:cNvSpPr txBox="1">
            <a:spLocks noGrp="1"/>
          </p:cNvSpPr>
          <p:nvPr>
            <p:ph type="title" idx="2"/>
          </p:nvPr>
        </p:nvSpPr>
        <p:spPr>
          <a:xfrm>
            <a:off x="838200" y="3841075"/>
            <a:ext cx="10515600" cy="697500"/>
          </a:xfrm>
          <a:prstGeom prst="rect">
            <a:avLst/>
          </a:prstGeom>
          <a:noFill/>
          <a:ln>
            <a:noFill/>
          </a:ln>
        </p:spPr>
        <p:txBody>
          <a:bodyPr spcFirstLastPara="1" wrap="square" lIns="91425" tIns="45700" rIns="91425" bIns="45700" anchor="ctr" anchorCtr="0">
            <a:normAutofit/>
          </a:bodyPr>
          <a:lstStyle>
            <a:lvl1pPr marR="0" lvl="0" algn="ctr">
              <a:lnSpc>
                <a:spcPct val="90000"/>
              </a:lnSpc>
              <a:spcBef>
                <a:spcPts val="0"/>
              </a:spcBef>
              <a:spcAft>
                <a:spcPts val="0"/>
              </a:spcAft>
              <a:buClr>
                <a:schemeClr val="dk1"/>
              </a:buClr>
              <a:buSzPts val="3100"/>
              <a:buNone/>
              <a:defRPr sz="3100" i="0" u="none" strike="noStrike" cap="none">
                <a:solidFill>
                  <a:schemeClr val="dk1"/>
                </a:solidFill>
              </a:defRPr>
            </a:lvl1pPr>
            <a:lvl2pPr lvl="1" algn="ctr">
              <a:lnSpc>
                <a:spcPct val="100000"/>
              </a:lnSpc>
              <a:spcBef>
                <a:spcPts val="0"/>
              </a:spcBef>
              <a:spcAft>
                <a:spcPts val="0"/>
              </a:spcAft>
              <a:buSzPts val="1400"/>
              <a:buNone/>
              <a:defRPr sz="1800"/>
            </a:lvl2pPr>
            <a:lvl3pPr lvl="2" algn="ctr">
              <a:lnSpc>
                <a:spcPct val="100000"/>
              </a:lnSpc>
              <a:spcBef>
                <a:spcPts val="0"/>
              </a:spcBef>
              <a:spcAft>
                <a:spcPts val="0"/>
              </a:spcAft>
              <a:buSzPts val="1400"/>
              <a:buNone/>
              <a:defRPr sz="1800"/>
            </a:lvl3pPr>
            <a:lvl4pPr lvl="3" algn="ctr">
              <a:lnSpc>
                <a:spcPct val="100000"/>
              </a:lnSpc>
              <a:spcBef>
                <a:spcPts val="0"/>
              </a:spcBef>
              <a:spcAft>
                <a:spcPts val="0"/>
              </a:spcAft>
              <a:buSzPts val="1400"/>
              <a:buNone/>
              <a:defRPr sz="1800"/>
            </a:lvl4pPr>
            <a:lvl5pPr lvl="4" algn="ctr">
              <a:lnSpc>
                <a:spcPct val="100000"/>
              </a:lnSpc>
              <a:spcBef>
                <a:spcPts val="0"/>
              </a:spcBef>
              <a:spcAft>
                <a:spcPts val="0"/>
              </a:spcAft>
              <a:buSzPts val="1400"/>
              <a:buNone/>
              <a:defRPr sz="1800"/>
            </a:lvl5pPr>
            <a:lvl6pPr lvl="5" algn="ctr">
              <a:lnSpc>
                <a:spcPct val="100000"/>
              </a:lnSpc>
              <a:spcBef>
                <a:spcPts val="0"/>
              </a:spcBef>
              <a:spcAft>
                <a:spcPts val="0"/>
              </a:spcAft>
              <a:buSzPts val="1400"/>
              <a:buNone/>
              <a:defRPr sz="1800"/>
            </a:lvl6pPr>
            <a:lvl7pPr lvl="6" algn="ctr">
              <a:lnSpc>
                <a:spcPct val="100000"/>
              </a:lnSpc>
              <a:spcBef>
                <a:spcPts val="0"/>
              </a:spcBef>
              <a:spcAft>
                <a:spcPts val="0"/>
              </a:spcAft>
              <a:buSzPts val="1400"/>
              <a:buNone/>
              <a:defRPr sz="1800"/>
            </a:lvl7pPr>
            <a:lvl8pPr lvl="7" algn="ctr">
              <a:lnSpc>
                <a:spcPct val="100000"/>
              </a:lnSpc>
              <a:spcBef>
                <a:spcPts val="0"/>
              </a:spcBef>
              <a:spcAft>
                <a:spcPts val="0"/>
              </a:spcAft>
              <a:buSzPts val="1400"/>
              <a:buNone/>
              <a:defRPr sz="1800"/>
            </a:lvl8pPr>
            <a:lvl9pPr lvl="8" algn="ctr">
              <a:lnSpc>
                <a:spcPct val="100000"/>
              </a:lnSpc>
              <a:spcBef>
                <a:spcPts val="0"/>
              </a:spcBef>
              <a:spcAft>
                <a:spcPts val="0"/>
              </a:spcAft>
              <a:buSzPts val="1400"/>
              <a:buNone/>
              <a:defRPr sz="1800"/>
            </a:lvl9pPr>
          </a:lstStyle>
          <a:p>
            <a:endParaRPr/>
          </a:p>
        </p:txBody>
      </p:sp>
      <p:pic>
        <p:nvPicPr>
          <p:cNvPr id="50" name="Google Shape;50;p13"/>
          <p:cNvPicPr preferRelativeResize="0"/>
          <p:nvPr/>
        </p:nvPicPr>
        <p:blipFill rotWithShape="1">
          <a:blip r:embed="rId2">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1992394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reserve="1">
  <p:cSld name="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
        <p:nvSpPr>
          <p:cNvPr id="73" name="Google Shape;73;p19"/>
          <p:cNvSpPr txBox="1">
            <a:spLocks noGrp="1"/>
          </p:cNvSpPr>
          <p:nvPr>
            <p:ph type="body" idx="1"/>
          </p:nvPr>
        </p:nvSpPr>
        <p:spPr>
          <a:xfrm>
            <a:off x="499250" y="1558450"/>
            <a:ext cx="5425300" cy="4356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19"/>
          <p:cNvSpPr txBox="1">
            <a:spLocks noGrp="1"/>
          </p:cNvSpPr>
          <p:nvPr>
            <p:ph type="body" idx="2"/>
          </p:nvPr>
        </p:nvSpPr>
        <p:spPr>
          <a:xfrm>
            <a:off x="6267452" y="1558450"/>
            <a:ext cx="54253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192892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preserve="1" userDrawn="1">
  <p:cSld name="1_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
        <p:nvSpPr>
          <p:cNvPr id="73" name="Google Shape;73;p19"/>
          <p:cNvSpPr txBox="1">
            <a:spLocks noGrp="1"/>
          </p:cNvSpPr>
          <p:nvPr>
            <p:ph type="body" idx="1"/>
          </p:nvPr>
        </p:nvSpPr>
        <p:spPr>
          <a:xfrm>
            <a:off x="499250" y="1558450"/>
            <a:ext cx="5425300" cy="4356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 name="Google Shape;62;p23">
            <a:extLst>
              <a:ext uri="{FF2B5EF4-FFF2-40B4-BE49-F238E27FC236}">
                <a16:creationId xmlns:a16="http://schemas.microsoft.com/office/drawing/2014/main" id="{B63FFDF8-E300-4390-BD84-D92FDD5AAB7C}"/>
              </a:ext>
            </a:extLst>
          </p:cNvPr>
          <p:cNvSpPr>
            <a:spLocks noGrp="1"/>
          </p:cNvSpPr>
          <p:nvPr>
            <p:ph type="pic" idx="2"/>
          </p:nvPr>
        </p:nvSpPr>
        <p:spPr>
          <a:xfrm>
            <a:off x="6267451" y="1558450"/>
            <a:ext cx="5425299" cy="4356900"/>
          </a:xfrm>
          <a:prstGeom prst="rect">
            <a:avLst/>
          </a:prstGeom>
          <a:noFill/>
          <a:ln>
            <a:noFill/>
          </a:ln>
        </p:spPr>
      </p:sp>
    </p:spTree>
    <p:extLst>
      <p:ext uri="{BB962C8B-B14F-4D97-AF65-F5344CB8AC3E}">
        <p14:creationId xmlns:p14="http://schemas.microsoft.com/office/powerpoint/2010/main" val="747899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reserve="1" userDrawn="1">
  <p:cSld name="1_Two Content">
    <p:spTree>
      <p:nvGrpSpPr>
        <p:cNvPr id="1" name="Shape 68"/>
        <p:cNvGrpSpPr/>
        <p:nvPr/>
      </p:nvGrpSpPr>
      <p:grpSpPr>
        <a:xfrm>
          <a:off x="0" y="0"/>
          <a:ext cx="0" cy="0"/>
          <a:chOff x="0" y="0"/>
          <a:chExt cx="0" cy="0"/>
        </a:xfrm>
      </p:grpSpPr>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marR="0" lvl="1"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marR="0" lvl="2"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marR="0" lvl="3"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marR="0" lvl="4"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marR="0" lvl="5"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marR="0" lvl="6"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marR="0" lvl="7"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marR="0" lvl="8" indent="0" algn="l">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71" name="Google Shape;71;p19"/>
          <p:cNvCxnSpPr/>
          <p:nvPr/>
        </p:nvCxnSpPr>
        <p:spPr>
          <a:xfrm>
            <a:off x="621325" y="1117438"/>
            <a:ext cx="894300" cy="5700"/>
          </a:xfrm>
          <a:prstGeom prst="straightConnector1">
            <a:avLst/>
          </a:prstGeom>
          <a:noFill/>
          <a:ln w="19050" cap="flat" cmpd="sng">
            <a:solidFill>
              <a:srgbClr val="213265"/>
            </a:solidFill>
            <a:prstDash val="solid"/>
            <a:round/>
            <a:headEnd type="none" w="sm" len="sm"/>
            <a:tailEnd type="none" w="sm" len="sm"/>
          </a:ln>
        </p:spPr>
      </p:cxnSp>
      <p:sp>
        <p:nvSpPr>
          <p:cNvPr id="72" name="Google Shape;72;p19"/>
          <p:cNvSpPr txBox="1">
            <a:spLocks noGrp="1"/>
          </p:cNvSpPr>
          <p:nvPr>
            <p:ph type="title"/>
          </p:nvPr>
        </p:nvSpPr>
        <p:spPr>
          <a:xfrm>
            <a:off x="499250" y="419950"/>
            <a:ext cx="10164000" cy="69750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rgbClr val="213265"/>
              </a:buClr>
              <a:buSzPts val="3400"/>
              <a:buNone/>
              <a:defRPr sz="3400" b="1" i="0" u="none" strike="noStrike" cap="none">
                <a:solidFill>
                  <a:srgbClr val="213265"/>
                </a:solidFill>
              </a:defRPr>
            </a:lvl1pPr>
            <a:lvl2pPr lvl="1" algn="l">
              <a:lnSpc>
                <a:spcPct val="100000"/>
              </a:lnSpc>
              <a:spcBef>
                <a:spcPts val="0"/>
              </a:spcBef>
              <a:spcAft>
                <a:spcPts val="0"/>
              </a:spcAft>
              <a:buClr>
                <a:schemeClr val="lt1"/>
              </a:buClr>
              <a:buSzPts val="1400"/>
              <a:buNone/>
              <a:defRPr sz="1800">
                <a:solidFill>
                  <a:schemeClr val="lt1"/>
                </a:solidFill>
              </a:defRPr>
            </a:lvl2pPr>
            <a:lvl3pPr lvl="2" algn="l">
              <a:lnSpc>
                <a:spcPct val="100000"/>
              </a:lnSpc>
              <a:spcBef>
                <a:spcPts val="0"/>
              </a:spcBef>
              <a:spcAft>
                <a:spcPts val="0"/>
              </a:spcAft>
              <a:buClr>
                <a:schemeClr val="lt1"/>
              </a:buClr>
              <a:buSzPts val="1400"/>
              <a:buNone/>
              <a:defRPr sz="1800">
                <a:solidFill>
                  <a:schemeClr val="lt1"/>
                </a:solidFill>
              </a:defRPr>
            </a:lvl3pPr>
            <a:lvl4pPr lvl="3" algn="l">
              <a:lnSpc>
                <a:spcPct val="100000"/>
              </a:lnSpc>
              <a:spcBef>
                <a:spcPts val="0"/>
              </a:spcBef>
              <a:spcAft>
                <a:spcPts val="0"/>
              </a:spcAft>
              <a:buClr>
                <a:schemeClr val="lt1"/>
              </a:buClr>
              <a:buSzPts val="1400"/>
              <a:buNone/>
              <a:defRPr sz="1800">
                <a:solidFill>
                  <a:schemeClr val="lt1"/>
                </a:solidFill>
              </a:defRPr>
            </a:lvl4pPr>
            <a:lvl5pPr lvl="4" algn="l">
              <a:lnSpc>
                <a:spcPct val="100000"/>
              </a:lnSpc>
              <a:spcBef>
                <a:spcPts val="0"/>
              </a:spcBef>
              <a:spcAft>
                <a:spcPts val="0"/>
              </a:spcAft>
              <a:buClr>
                <a:schemeClr val="lt1"/>
              </a:buClr>
              <a:buSzPts val="1400"/>
              <a:buNone/>
              <a:defRPr sz="1800">
                <a:solidFill>
                  <a:schemeClr val="lt1"/>
                </a:solidFill>
              </a:defRPr>
            </a:lvl5pPr>
            <a:lvl6pPr lvl="5" algn="l">
              <a:lnSpc>
                <a:spcPct val="100000"/>
              </a:lnSpc>
              <a:spcBef>
                <a:spcPts val="0"/>
              </a:spcBef>
              <a:spcAft>
                <a:spcPts val="0"/>
              </a:spcAft>
              <a:buClr>
                <a:schemeClr val="lt1"/>
              </a:buClr>
              <a:buSzPts val="1400"/>
              <a:buNone/>
              <a:defRPr sz="1800">
                <a:solidFill>
                  <a:schemeClr val="lt1"/>
                </a:solidFill>
              </a:defRPr>
            </a:lvl6pPr>
            <a:lvl7pPr lvl="6" algn="l">
              <a:lnSpc>
                <a:spcPct val="100000"/>
              </a:lnSpc>
              <a:spcBef>
                <a:spcPts val="0"/>
              </a:spcBef>
              <a:spcAft>
                <a:spcPts val="0"/>
              </a:spcAft>
              <a:buClr>
                <a:schemeClr val="lt1"/>
              </a:buClr>
              <a:buSzPts val="1400"/>
              <a:buNone/>
              <a:defRPr sz="1800">
                <a:solidFill>
                  <a:schemeClr val="lt1"/>
                </a:solidFill>
              </a:defRPr>
            </a:lvl7pPr>
            <a:lvl8pPr lvl="7" algn="l">
              <a:lnSpc>
                <a:spcPct val="100000"/>
              </a:lnSpc>
              <a:spcBef>
                <a:spcPts val="0"/>
              </a:spcBef>
              <a:spcAft>
                <a:spcPts val="0"/>
              </a:spcAft>
              <a:buClr>
                <a:schemeClr val="lt1"/>
              </a:buClr>
              <a:buSzPts val="1400"/>
              <a:buNone/>
              <a:defRPr sz="1800">
                <a:solidFill>
                  <a:schemeClr val="lt1"/>
                </a:solidFill>
              </a:defRPr>
            </a:lvl8pPr>
            <a:lvl9pPr lvl="8" algn="l">
              <a:lnSpc>
                <a:spcPct val="100000"/>
              </a:lnSpc>
              <a:spcBef>
                <a:spcPts val="0"/>
              </a:spcBef>
              <a:spcAft>
                <a:spcPts val="0"/>
              </a:spcAft>
              <a:buClr>
                <a:schemeClr val="lt1"/>
              </a:buClr>
              <a:buSzPts val="1400"/>
              <a:buNone/>
              <a:defRPr sz="1800">
                <a:solidFill>
                  <a:schemeClr val="lt1"/>
                </a:solidFill>
              </a:defRPr>
            </a:lvl9pPr>
          </a:lstStyle>
          <a:p>
            <a:endParaRPr/>
          </a:p>
        </p:txBody>
      </p:sp>
      <p:sp>
        <p:nvSpPr>
          <p:cNvPr id="73" name="Google Shape;73;p19"/>
          <p:cNvSpPr txBox="1">
            <a:spLocks noGrp="1"/>
          </p:cNvSpPr>
          <p:nvPr>
            <p:ph type="body" idx="1"/>
          </p:nvPr>
        </p:nvSpPr>
        <p:spPr>
          <a:xfrm>
            <a:off x="499250" y="1558450"/>
            <a:ext cx="11193502" cy="43569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816784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424469" y="6356350"/>
            <a:ext cx="1767532" cy="490981"/>
          </a:xfrm>
          <a:prstGeom prst="rect">
            <a:avLst/>
          </a:prstGeom>
        </p:spPr>
      </p:pic>
      <p:sp>
        <p:nvSpPr>
          <p:cNvPr id="10" name="Google Shape;10;p9"/>
          <p:cNvSpPr txBox="1">
            <a:spLocks noGrp="1"/>
          </p:cNvSpPr>
          <p:nvPr>
            <p:ph type="title"/>
          </p:nvPr>
        </p:nvSpPr>
        <p:spPr>
          <a:xfrm>
            <a:off x="499250" y="48450"/>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
          <p:cNvSpPr txBox="1">
            <a:spLocks noGrp="1"/>
          </p:cNvSpPr>
          <p:nvPr>
            <p:ph type="body" idx="1"/>
          </p:nvPr>
        </p:nvSpPr>
        <p:spPr>
          <a:xfrm>
            <a:off x="632375" y="1452688"/>
            <a:ext cx="10881300" cy="4724100"/>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90000"/>
              </a:lnSpc>
              <a:spcBef>
                <a:spcPts val="10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8300" algn="l" rtl="0">
              <a:lnSpc>
                <a:spcPct val="90000"/>
              </a:lnSpc>
              <a:spcBef>
                <a:spcPts val="50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sldNum" idx="12"/>
          </p:nvPr>
        </p:nvSpPr>
        <p:spPr>
          <a:xfrm>
            <a:off x="49925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4" name="Google Shape;14;p9"/>
          <p:cNvPicPr preferRelativeResize="0"/>
          <p:nvPr/>
        </p:nvPicPr>
        <p:blipFill rotWithShape="1">
          <a:blip r:embed="rId14">
            <a:alphaModFix/>
          </a:blip>
          <a:srcRect/>
          <a:stretch/>
        </p:blipFill>
        <p:spPr>
          <a:xfrm>
            <a:off x="10949425" y="256039"/>
            <a:ext cx="943025" cy="910524"/>
          </a:xfrm>
          <a:prstGeom prst="rect">
            <a:avLst/>
          </a:prstGeom>
          <a:noFill/>
          <a:ln>
            <a:noFill/>
          </a:ln>
        </p:spPr>
      </p:pic>
    </p:spTree>
    <p:extLst>
      <p:ext uri="{BB962C8B-B14F-4D97-AF65-F5344CB8AC3E}">
        <p14:creationId xmlns:p14="http://schemas.microsoft.com/office/powerpoint/2010/main" val="158725003"/>
      </p:ext>
    </p:extLst>
  </p:cSld>
  <p:clrMap bg1="lt1" tx1="dk1" bg2="dk2" tx2="lt2" accent1="accent1" accent2="accent2" accent3="accent3" accent4="accent4" accent5="accent5" accent6="accent6" hlink="hlink" folHlink="folHlink"/>
  <p:sldLayoutIdLst>
    <p:sldLayoutId id="2147483650" r:id="rId1"/>
    <p:sldLayoutId id="2147484145" r:id="rId2"/>
    <p:sldLayoutId id="2147484146" r:id="rId3"/>
    <p:sldLayoutId id="2147484152" r:id="rId4"/>
    <p:sldLayoutId id="2147484159" r:id="rId5"/>
    <p:sldLayoutId id="2147484160" r:id="rId6"/>
    <p:sldLayoutId id="2147484147" r:id="rId7"/>
    <p:sldLayoutId id="2147484148" r:id="rId8"/>
    <p:sldLayoutId id="2147484149" r:id="rId9"/>
    <p:sldLayoutId id="2147484150" r:id="rId10"/>
    <p:sldLayoutId id="214748415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EA4335"/>
          </p15:clr>
        </p15:guide>
        <p15:guide id="2" pos="3840">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labnotebooks.jpl.nasa.gov/hub/user-redirect/notebooks/course2023/F-FlexDynamics/14-BeamSpinUp/notebook.ipynb"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1623de3629f_1_57"/>
          <p:cNvSpPr txBox="1">
            <a:spLocks noGrp="1"/>
          </p:cNvSpPr>
          <p:nvPr>
            <p:ph type="title"/>
          </p:nvPr>
        </p:nvSpPr>
        <p:spPr>
          <a:xfrm>
            <a:off x="7595300" y="1991421"/>
            <a:ext cx="4126500" cy="2307299"/>
          </a:xfrm>
          <a:prstGeom prst="rect">
            <a:avLst/>
          </a:prstGeom>
          <a:noFill/>
          <a:ln>
            <a:noFill/>
          </a:ln>
        </p:spPr>
        <p:txBody>
          <a:bodyPr spcFirstLastPara="1" wrap="square" lIns="91425" tIns="45700" rIns="91425" bIns="45700" anchor="ctr" anchorCtr="0">
            <a:normAutofit/>
          </a:bodyPr>
          <a:lstStyle/>
          <a:p>
            <a:r>
              <a:rPr lang="en-US"/>
              <a:t>Flexible multibody time domain simulations </a:t>
            </a:r>
            <a:br>
              <a:rPr lang="en-US"/>
            </a:br>
            <a:endParaRPr lang="en-US"/>
          </a:p>
        </p:txBody>
      </p:sp>
      <p:sp>
        <p:nvSpPr>
          <p:cNvPr id="2" name="TextBox 1">
            <a:extLst>
              <a:ext uri="{FF2B5EF4-FFF2-40B4-BE49-F238E27FC236}">
                <a16:creationId xmlns:a16="http://schemas.microsoft.com/office/drawing/2014/main" id="{40B14E1D-2E53-B9C3-FE11-F95BC4CFC301}"/>
              </a:ext>
            </a:extLst>
          </p:cNvPr>
          <p:cNvSpPr txBox="1"/>
          <p:nvPr/>
        </p:nvSpPr>
        <p:spPr>
          <a:xfrm>
            <a:off x="8112924" y="3470684"/>
            <a:ext cx="3399366" cy="40011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000" b="1"/>
              <a:t>2023 DARTS Lab Course</a:t>
            </a:r>
            <a:r>
              <a:rPr lang="en-US" sz="2000"/>
              <a:t>​</a:t>
            </a:r>
          </a:p>
        </p:txBody>
      </p:sp>
      <p:sp>
        <p:nvSpPr>
          <p:cNvPr id="3" name="TextBox 2">
            <a:extLst>
              <a:ext uri="{FF2B5EF4-FFF2-40B4-BE49-F238E27FC236}">
                <a16:creationId xmlns:a16="http://schemas.microsoft.com/office/drawing/2014/main" id="{A4D725DB-9AE2-003A-9479-DCE37AB230C3}"/>
              </a:ext>
            </a:extLst>
          </p:cNvPr>
          <p:cNvSpPr txBox="1"/>
          <p:nvPr/>
        </p:nvSpPr>
        <p:spPr>
          <a:xfrm>
            <a:off x="7653131" y="4083059"/>
            <a:ext cx="4123633"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dirty="0"/>
              <a:t>Abhinandan Jain, Aaron Gaut, Carl Leake, Vivian </a:t>
            </a:r>
            <a:r>
              <a:rPr lang="en-US" dirty="0" err="1"/>
              <a:t>Steyert</a:t>
            </a:r>
            <a:r>
              <a:rPr lang="en-US" dirty="0"/>
              <a:t>, Tristan Hasseler, Asher </a:t>
            </a:r>
            <a:r>
              <a:rPr lang="en-US" dirty="0" err="1"/>
              <a:t>Elmland</a:t>
            </a:r>
            <a:r>
              <a:rPr lang="en-US" dirty="0"/>
              <a:t>, Juan Garcia Bonilla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65872E4-3A4E-FECC-22C3-2BB49856247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10</a:t>
            </a:fld>
            <a:endParaRPr lang="en-US"/>
          </a:p>
        </p:txBody>
      </p:sp>
      <p:sp>
        <p:nvSpPr>
          <p:cNvPr id="3" name="Title 2">
            <a:extLst>
              <a:ext uri="{FF2B5EF4-FFF2-40B4-BE49-F238E27FC236}">
                <a16:creationId xmlns:a16="http://schemas.microsoft.com/office/drawing/2014/main" id="{910A03CF-246F-5FD2-0D72-F5DA3117D621}"/>
              </a:ext>
            </a:extLst>
          </p:cNvPr>
          <p:cNvSpPr>
            <a:spLocks noGrp="1"/>
          </p:cNvSpPr>
          <p:nvPr>
            <p:ph type="title"/>
          </p:nvPr>
        </p:nvSpPr>
        <p:spPr/>
        <p:txBody>
          <a:bodyPr>
            <a:normAutofit/>
          </a:bodyPr>
          <a:lstStyle/>
          <a:p>
            <a:r>
              <a:rPr lang="en-US"/>
              <a:t>Using DARTS flexible body dynamics with </a:t>
            </a:r>
            <a:r>
              <a:rPr lang="en-US" err="1"/>
              <a:t>Dshell</a:t>
            </a:r>
            <a:endParaRPr lang="en-US"/>
          </a:p>
        </p:txBody>
      </p:sp>
    </p:spTree>
    <p:extLst>
      <p:ext uri="{BB962C8B-B14F-4D97-AF65-F5344CB8AC3E}">
        <p14:creationId xmlns:p14="http://schemas.microsoft.com/office/powerpoint/2010/main" val="4095927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729322-B392-1F0C-E599-E204697A246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11</a:t>
            </a:fld>
            <a:endParaRPr lang="en-US"/>
          </a:p>
        </p:txBody>
      </p:sp>
      <p:sp>
        <p:nvSpPr>
          <p:cNvPr id="3" name="Title 2">
            <a:extLst>
              <a:ext uri="{FF2B5EF4-FFF2-40B4-BE49-F238E27FC236}">
                <a16:creationId xmlns:a16="http://schemas.microsoft.com/office/drawing/2014/main" id="{04E7C13F-A197-E49D-3D23-8BDEF6516217}"/>
              </a:ext>
            </a:extLst>
          </p:cNvPr>
          <p:cNvSpPr>
            <a:spLocks noGrp="1"/>
          </p:cNvSpPr>
          <p:nvPr>
            <p:ph type="title"/>
          </p:nvPr>
        </p:nvSpPr>
        <p:spPr/>
        <p:txBody>
          <a:bodyPr/>
          <a:lstStyle/>
          <a:p>
            <a:r>
              <a:rPr lang="en-US"/>
              <a:t>Using </a:t>
            </a:r>
            <a:r>
              <a:rPr lang="en-US" err="1"/>
              <a:t>Dshell</a:t>
            </a:r>
            <a:r>
              <a:rPr lang="en-US"/>
              <a:t> for full-up vehicle level simulations</a:t>
            </a:r>
          </a:p>
        </p:txBody>
      </p:sp>
      <p:sp>
        <p:nvSpPr>
          <p:cNvPr id="4" name="Text Placeholder 3">
            <a:extLst>
              <a:ext uri="{FF2B5EF4-FFF2-40B4-BE49-F238E27FC236}">
                <a16:creationId xmlns:a16="http://schemas.microsoft.com/office/drawing/2014/main" id="{40308075-7419-77F4-E2AD-1E99EB3128B8}"/>
              </a:ext>
            </a:extLst>
          </p:cNvPr>
          <p:cNvSpPr>
            <a:spLocks noGrp="1"/>
          </p:cNvSpPr>
          <p:nvPr>
            <p:ph type="body" idx="1"/>
          </p:nvPr>
        </p:nvSpPr>
        <p:spPr>
          <a:xfrm>
            <a:off x="499250" y="1558450"/>
            <a:ext cx="11193502" cy="4968246"/>
          </a:xfrm>
        </p:spPr>
        <p:txBody>
          <a:bodyPr>
            <a:normAutofit/>
          </a:bodyPr>
          <a:lstStyle/>
          <a:p>
            <a:r>
              <a:rPr lang="en-US"/>
              <a:t>For the rigid-body case, we have studied how DARTS provides the multibody dynamics backbone to allow the development and integration of a broad class of actuator, sensor, and environment models to develop full vehicle-level simulations.</a:t>
            </a:r>
          </a:p>
          <a:p>
            <a:r>
              <a:rPr lang="en-US"/>
              <a:t>These simulations can be used stand-alone or in closed-loop with control and autonomy software.</a:t>
            </a:r>
          </a:p>
          <a:p>
            <a:r>
              <a:rPr lang="en-US"/>
              <a:t>So, what do we need to change to use flexible body dynamics with </a:t>
            </a:r>
            <a:r>
              <a:rPr lang="en-US" err="1"/>
              <a:t>Dshell</a:t>
            </a:r>
            <a:r>
              <a:rPr lang="en-US"/>
              <a:t>?</a:t>
            </a:r>
            <a:br>
              <a:rPr lang="en-US"/>
            </a:br>
            <a:br>
              <a:rPr lang="en-US"/>
            </a:br>
            <a:endParaRPr lang="en-US"/>
          </a:p>
          <a:p>
            <a:r>
              <a:rPr lang="en-US" err="1"/>
              <a:t>Dshell</a:t>
            </a:r>
            <a:r>
              <a:rPr lang="en-US"/>
              <a:t> models are completely agnostic to whether the nodes and bodies they are using are rigid or flexible! Everything in </a:t>
            </a:r>
            <a:r>
              <a:rPr lang="en-US" err="1"/>
              <a:t>Dshell</a:t>
            </a:r>
            <a:r>
              <a:rPr lang="en-US"/>
              <a:t> carries forward. </a:t>
            </a:r>
          </a:p>
        </p:txBody>
      </p:sp>
      <p:sp>
        <p:nvSpPr>
          <p:cNvPr id="5" name="Rectangle 4">
            <a:extLst>
              <a:ext uri="{FF2B5EF4-FFF2-40B4-BE49-F238E27FC236}">
                <a16:creationId xmlns:a16="http://schemas.microsoft.com/office/drawing/2014/main" id="{5E18CF81-4C03-4A98-81CB-5B0BCFD36E74}"/>
              </a:ext>
            </a:extLst>
          </p:cNvPr>
          <p:cNvSpPr/>
          <p:nvPr/>
        </p:nvSpPr>
        <p:spPr>
          <a:xfrm>
            <a:off x="1480716" y="4361074"/>
            <a:ext cx="2082621" cy="646331"/>
          </a:xfrm>
          <a:prstGeom prst="rect">
            <a:avLst/>
          </a:prstGeom>
        </p:spPr>
        <p:txBody>
          <a:bodyPr wrap="none" lIns="91440" tIns="45720" rIns="91440" bIns="45720" anchor="t">
            <a:spAutoFit/>
          </a:bodyPr>
          <a:lstStyle/>
          <a:p>
            <a:r>
              <a:rPr lang="en-US" sz="3600" b="1" dirty="0">
                <a:solidFill>
                  <a:schemeClr val="accent2">
                    <a:lumMod val="75000"/>
                  </a:schemeClr>
                </a:solidFill>
              </a:rPr>
              <a:t>Nothing!</a:t>
            </a:r>
          </a:p>
        </p:txBody>
      </p:sp>
    </p:spTree>
    <p:extLst>
      <p:ext uri="{BB962C8B-B14F-4D97-AF65-F5344CB8AC3E}">
        <p14:creationId xmlns:p14="http://schemas.microsoft.com/office/powerpoint/2010/main" val="3344758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9BB3C27-3D19-49DD-84A3-CA80D031B3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
        <p:nvSpPr>
          <p:cNvPr id="3" name="Title 2">
            <a:extLst>
              <a:ext uri="{FF2B5EF4-FFF2-40B4-BE49-F238E27FC236}">
                <a16:creationId xmlns:a16="http://schemas.microsoft.com/office/drawing/2014/main" id="{C081E88F-5439-4E93-8133-5B41B27B201F}"/>
              </a:ext>
            </a:extLst>
          </p:cNvPr>
          <p:cNvSpPr>
            <a:spLocks noGrp="1"/>
          </p:cNvSpPr>
          <p:nvPr>
            <p:ph type="title"/>
          </p:nvPr>
        </p:nvSpPr>
        <p:spPr/>
        <p:txBody>
          <a:bodyPr/>
          <a:lstStyle/>
          <a:p>
            <a:r>
              <a:rPr lang="en-US" err="1"/>
              <a:t>Dshell</a:t>
            </a:r>
            <a:r>
              <a:rPr lang="en-US"/>
              <a:t> flexible body dynamics usage</a:t>
            </a:r>
          </a:p>
        </p:txBody>
      </p:sp>
      <p:sp>
        <p:nvSpPr>
          <p:cNvPr id="4" name="Text Placeholder 3">
            <a:extLst>
              <a:ext uri="{FF2B5EF4-FFF2-40B4-BE49-F238E27FC236}">
                <a16:creationId xmlns:a16="http://schemas.microsoft.com/office/drawing/2014/main" id="{0F9EAE99-1082-4531-BE11-CE9363D44BE7}"/>
              </a:ext>
            </a:extLst>
          </p:cNvPr>
          <p:cNvSpPr>
            <a:spLocks noGrp="1"/>
          </p:cNvSpPr>
          <p:nvPr>
            <p:ph type="body" idx="1"/>
          </p:nvPr>
        </p:nvSpPr>
        <p:spPr>
          <a:xfrm>
            <a:off x="499250" y="1558450"/>
            <a:ext cx="11193502" cy="4879600"/>
          </a:xfrm>
        </p:spPr>
        <p:txBody>
          <a:bodyPr/>
          <a:lstStyle/>
          <a:p>
            <a:r>
              <a:rPr lang="en-US"/>
              <a:t>Can proceed to build full-up </a:t>
            </a:r>
            <a:r>
              <a:rPr lang="en-US" err="1"/>
              <a:t>Dshell</a:t>
            </a:r>
            <a:r>
              <a:rPr lang="en-US"/>
              <a:t> vehicle models with actuators, sensors, and environment using rigid-body dynamics in DARTS.</a:t>
            </a:r>
          </a:p>
          <a:p>
            <a:pPr lvl="1"/>
            <a:r>
              <a:rPr lang="en-US"/>
              <a:t>Use this for closed-loop simulations.</a:t>
            </a:r>
          </a:p>
          <a:p>
            <a:r>
              <a:rPr lang="en-US"/>
              <a:t>Can have parallel efforts and analyses that focus on using flexible body dynamics to increase the fidelity of the dynamics.</a:t>
            </a:r>
          </a:p>
          <a:p>
            <a:pPr lvl="1"/>
            <a:r>
              <a:rPr lang="en-US"/>
              <a:t>These efforts can involve collaboration with G&amp;C analysts to develop modal properties and models that can be used for control system design.</a:t>
            </a:r>
          </a:p>
          <a:p>
            <a:r>
              <a:rPr lang="en-US"/>
              <a:t>Can combine the two paths as needed to have full-up </a:t>
            </a:r>
            <a:r>
              <a:rPr lang="en-US" err="1"/>
              <a:t>Dshell</a:t>
            </a:r>
            <a:r>
              <a:rPr lang="en-US"/>
              <a:t> vehicle models with the flexible body DARTS dynamics model seamlessly dropped in.</a:t>
            </a:r>
          </a:p>
          <a:p>
            <a:pPr lvl="1"/>
            <a:r>
              <a:rPr lang="en-US"/>
              <a:t>We will see the use of this case later when studying servo/aero-elastic effects modeling.</a:t>
            </a:r>
          </a:p>
        </p:txBody>
      </p:sp>
    </p:spTree>
    <p:extLst>
      <p:ext uri="{BB962C8B-B14F-4D97-AF65-F5344CB8AC3E}">
        <p14:creationId xmlns:p14="http://schemas.microsoft.com/office/powerpoint/2010/main" val="2242433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71D23F3-750F-CCD6-573B-C8855411379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13</a:t>
            </a:fld>
            <a:endParaRPr lang="en-US"/>
          </a:p>
        </p:txBody>
      </p:sp>
      <p:sp>
        <p:nvSpPr>
          <p:cNvPr id="3" name="Title 2">
            <a:extLst>
              <a:ext uri="{FF2B5EF4-FFF2-40B4-BE49-F238E27FC236}">
                <a16:creationId xmlns:a16="http://schemas.microsoft.com/office/drawing/2014/main" id="{798E1FFF-7780-B1C9-7761-06856933CE76}"/>
              </a:ext>
            </a:extLst>
          </p:cNvPr>
          <p:cNvSpPr>
            <a:spLocks noGrp="1"/>
          </p:cNvSpPr>
          <p:nvPr>
            <p:ph type="title"/>
          </p:nvPr>
        </p:nvSpPr>
        <p:spPr/>
        <p:txBody>
          <a:bodyPr/>
          <a:lstStyle/>
          <a:p>
            <a:r>
              <a:rPr lang="en-US"/>
              <a:t>Summary</a:t>
            </a:r>
          </a:p>
        </p:txBody>
      </p:sp>
      <p:sp>
        <p:nvSpPr>
          <p:cNvPr id="4" name="Text Placeholder 3">
            <a:extLst>
              <a:ext uri="{FF2B5EF4-FFF2-40B4-BE49-F238E27FC236}">
                <a16:creationId xmlns:a16="http://schemas.microsoft.com/office/drawing/2014/main" id="{A2D4102F-BF7A-05DC-F372-892A06947522}"/>
              </a:ext>
            </a:extLst>
          </p:cNvPr>
          <p:cNvSpPr>
            <a:spLocks noGrp="1"/>
          </p:cNvSpPr>
          <p:nvPr>
            <p:ph type="body" idx="1"/>
          </p:nvPr>
        </p:nvSpPr>
        <p:spPr>
          <a:xfrm>
            <a:off x="499250" y="1219199"/>
            <a:ext cx="11193502" cy="6149009"/>
          </a:xfrm>
        </p:spPr>
        <p:txBody>
          <a:bodyPr>
            <a:normAutofit/>
          </a:bodyPr>
          <a:lstStyle/>
          <a:p>
            <a:r>
              <a:rPr lang="en-US" sz="1800"/>
              <a:t>We have everything we need to build arbitrarily-complex flexible multibody simulations.</a:t>
            </a:r>
          </a:p>
          <a:p>
            <a:pPr lvl="1"/>
            <a:r>
              <a:rPr lang="en-US" sz="1800"/>
              <a:t>Using constraints, this includes topologies that have closed loops.</a:t>
            </a:r>
          </a:p>
          <a:p>
            <a:r>
              <a:rPr lang="en-US" sz="1800"/>
              <a:t>We use the fastest available recursive algorithms from Spatial Operator Algebra for rigid/flexible body dynamics.</a:t>
            </a:r>
          </a:p>
          <a:p>
            <a:r>
              <a:rPr lang="en-US" sz="1800"/>
              <a:t>We use minimal coordinate formulation to allow us to use ODEs for simpler formulation and speed.</a:t>
            </a:r>
          </a:p>
          <a:p>
            <a:r>
              <a:rPr lang="en-US" sz="1800"/>
              <a:t>We can attach the bodies however we please and can modify the topology at run-time as we see fit.</a:t>
            </a:r>
          </a:p>
          <a:p>
            <a:r>
              <a:rPr lang="en-US" sz="1800"/>
              <a:t>These multiple bodies can undergo large joint articulation and we can still modify the mass properties of the rigid bodies at run time as well.</a:t>
            </a:r>
          </a:p>
          <a:p>
            <a:pPr lvl="1"/>
            <a:r>
              <a:rPr lang="en-US" sz="1800"/>
              <a:t>We cannot arbitrarily modify the mass properties of the flexible bodies though, since the mode shapes are derived for the body with a given mass. Of course, this doesn't prohibit things like a flexible body with rigid lumped mass, where the rigid lumped masses change.</a:t>
            </a:r>
          </a:p>
          <a:p>
            <a:r>
              <a:rPr lang="en-US" sz="2000"/>
              <a:t>No derivation of </a:t>
            </a:r>
            <a:r>
              <a:rPr lang="en-US" sz="2000" err="1"/>
              <a:t>EoMs</a:t>
            </a:r>
            <a:r>
              <a:rPr lang="en-US" sz="2000"/>
              <a:t> or new software needed to cover this configuration space.</a:t>
            </a:r>
          </a:p>
          <a:p>
            <a:r>
              <a:rPr lang="en-US" sz="2000"/>
              <a:t>Interface to </a:t>
            </a:r>
            <a:r>
              <a:rPr lang="en-US" sz="2000" err="1"/>
              <a:t>Dshell</a:t>
            </a:r>
            <a:r>
              <a:rPr lang="en-US" sz="2000"/>
              <a:t> for vehicle-level simulations with actuator, sensor, and environment models remains unchanged.</a:t>
            </a:r>
          </a:p>
          <a:p>
            <a:r>
              <a:rPr lang="en-US" sz="2000"/>
              <a:t>Have full capability to do closed-loop simulations with G&amp;C and autonomy stacks with rigid/flexible body modeling as desired.</a:t>
            </a:r>
          </a:p>
        </p:txBody>
      </p:sp>
    </p:spTree>
    <p:extLst>
      <p:ext uri="{BB962C8B-B14F-4D97-AF65-F5344CB8AC3E}">
        <p14:creationId xmlns:p14="http://schemas.microsoft.com/office/powerpoint/2010/main" val="154783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8" name="Google Shape;128;g1623de3629f_1_81"/>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
        <p:nvSpPr>
          <p:cNvPr id="126" name="Google Shape;126;g1623de3629f_1_81"/>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r>
              <a:rPr lang="en-US"/>
              <a:t>Thank you for your attention.</a:t>
            </a:r>
            <a:br>
              <a:rPr lang="en-US"/>
            </a:br>
            <a:r>
              <a:rPr lang="en-US"/>
              <a:t>Any questions?</a:t>
            </a:r>
          </a:p>
        </p:txBody>
      </p:sp>
    </p:spTree>
    <p:extLst>
      <p:ext uri="{BB962C8B-B14F-4D97-AF65-F5344CB8AC3E}">
        <p14:creationId xmlns:p14="http://schemas.microsoft.com/office/powerpoint/2010/main" val="1341448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FE532D-0AD2-905A-DFF6-1025DF11E81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dirty="0"/>
              <a:t>15</a:t>
            </a:fld>
            <a:endParaRPr lang="en-US"/>
          </a:p>
        </p:txBody>
      </p:sp>
      <p:sp>
        <p:nvSpPr>
          <p:cNvPr id="3" name="Title 2">
            <a:extLst>
              <a:ext uri="{FF2B5EF4-FFF2-40B4-BE49-F238E27FC236}">
                <a16:creationId xmlns:a16="http://schemas.microsoft.com/office/drawing/2014/main" id="{94423051-FCF1-BC4A-723B-ADFD6D3613D8}"/>
              </a:ext>
            </a:extLst>
          </p:cNvPr>
          <p:cNvSpPr>
            <a:spLocks noGrp="1"/>
          </p:cNvSpPr>
          <p:nvPr>
            <p:ph type="title"/>
          </p:nvPr>
        </p:nvSpPr>
        <p:spPr/>
        <p:txBody>
          <a:bodyPr/>
          <a:lstStyle/>
          <a:p>
            <a:r>
              <a:rPr lang="en-US"/>
              <a:t>Backup slides</a:t>
            </a:r>
          </a:p>
        </p:txBody>
      </p:sp>
    </p:spTree>
    <p:extLst>
      <p:ext uri="{BB962C8B-B14F-4D97-AF65-F5344CB8AC3E}">
        <p14:creationId xmlns:p14="http://schemas.microsoft.com/office/powerpoint/2010/main" val="2579427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227108-7023-3DDA-EB1D-3C4FFB82AB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2</a:t>
            </a:fld>
            <a:endParaRPr lang="en-US"/>
          </a:p>
        </p:txBody>
      </p:sp>
      <p:sp>
        <p:nvSpPr>
          <p:cNvPr id="2" name="Title 1">
            <a:extLst>
              <a:ext uri="{FF2B5EF4-FFF2-40B4-BE49-F238E27FC236}">
                <a16:creationId xmlns:a16="http://schemas.microsoft.com/office/drawing/2014/main" id="{2C5D8F78-DAEB-5F41-96F9-ECA9C1D3A9DC}"/>
              </a:ext>
            </a:extLst>
          </p:cNvPr>
          <p:cNvSpPr>
            <a:spLocks noGrp="1"/>
          </p:cNvSpPr>
          <p:nvPr>
            <p:ph type="title"/>
          </p:nvPr>
        </p:nvSpPr>
        <p:spPr/>
        <p:txBody>
          <a:bodyPr/>
          <a:lstStyle/>
          <a:p>
            <a:r>
              <a:rPr lang="en-US" sz="3200"/>
              <a:t>Topics overview</a:t>
            </a:r>
            <a:endParaRPr lang="en-US"/>
          </a:p>
        </p:txBody>
      </p:sp>
      <p:sp>
        <p:nvSpPr>
          <p:cNvPr id="4" name="Text Placeholder 3">
            <a:extLst>
              <a:ext uri="{FF2B5EF4-FFF2-40B4-BE49-F238E27FC236}">
                <a16:creationId xmlns:a16="http://schemas.microsoft.com/office/drawing/2014/main" id="{0E2D8AFC-D863-0AE7-1AF6-247EF0FB26AC}"/>
              </a:ext>
            </a:extLst>
          </p:cNvPr>
          <p:cNvSpPr>
            <a:spLocks noGrp="1"/>
          </p:cNvSpPr>
          <p:nvPr>
            <p:ph type="body" idx="1"/>
          </p:nvPr>
        </p:nvSpPr>
        <p:spPr/>
        <p:txBody>
          <a:bodyPr/>
          <a:lstStyle/>
          <a:p>
            <a:pPr marL="571500" indent="-457200">
              <a:buFont typeface="+mj-lt"/>
              <a:buAutoNum type="arabicPeriod"/>
            </a:pPr>
            <a:r>
              <a:rPr lang="en-US">
                <a:solidFill>
                  <a:schemeClr val="tx2"/>
                </a:solidFill>
              </a:rPr>
              <a:t>Introduction</a:t>
            </a:r>
          </a:p>
          <a:p>
            <a:pPr marL="571500" indent="-457200">
              <a:buFont typeface="+mj-lt"/>
              <a:buAutoNum type="arabicPeriod"/>
            </a:pPr>
            <a:r>
              <a:rPr lang="en-US">
                <a:solidFill>
                  <a:schemeClr val="tx2">
                    <a:lumMod val="90000"/>
                  </a:schemeClr>
                </a:solidFill>
              </a:rPr>
              <a:t>Single flexible body modeling</a:t>
            </a:r>
          </a:p>
          <a:p>
            <a:pPr marL="571500" indent="-457200">
              <a:lnSpc>
                <a:spcPct val="114999"/>
              </a:lnSpc>
              <a:buFont typeface="+mj-lt"/>
              <a:buAutoNum type="arabicPeriod"/>
            </a:pPr>
            <a:r>
              <a:rPr lang="en-US" err="1">
                <a:solidFill>
                  <a:schemeClr val="tx2">
                    <a:lumMod val="90000"/>
                  </a:schemeClr>
                </a:solidFill>
              </a:rPr>
              <a:t>FModal</a:t>
            </a:r>
            <a:r>
              <a:rPr lang="en-US">
                <a:solidFill>
                  <a:schemeClr val="tx2">
                    <a:lumMod val="90000"/>
                  </a:schemeClr>
                </a:solidFill>
              </a:rPr>
              <a:t> FEM/DARTS bridge</a:t>
            </a:r>
          </a:p>
          <a:p>
            <a:pPr marL="571500" indent="-457200">
              <a:lnSpc>
                <a:spcPct val="114999"/>
              </a:lnSpc>
              <a:buFont typeface="+mj-lt"/>
              <a:buAutoNum type="arabicPeriod"/>
            </a:pPr>
            <a:r>
              <a:rPr lang="en-US">
                <a:solidFill>
                  <a:schemeClr val="tx2">
                    <a:lumMod val="90000"/>
                  </a:schemeClr>
                </a:solidFill>
              </a:rPr>
              <a:t>Flexible multibody systems in DARTS</a:t>
            </a:r>
          </a:p>
          <a:p>
            <a:pPr marL="571500" indent="-457200">
              <a:lnSpc>
                <a:spcPct val="114999"/>
              </a:lnSpc>
              <a:buFont typeface="+mj-lt"/>
              <a:buAutoNum type="arabicPeriod"/>
            </a:pPr>
            <a:r>
              <a:rPr lang="en-US">
                <a:solidFill>
                  <a:schemeClr val="tx1"/>
                </a:solidFill>
              </a:rPr>
              <a:t>Time domain simulations</a:t>
            </a:r>
          </a:p>
          <a:p>
            <a:pPr marL="571500" indent="-457200">
              <a:lnSpc>
                <a:spcPct val="114999"/>
              </a:lnSpc>
              <a:buFont typeface="+mj-lt"/>
              <a:buAutoNum type="arabicPeriod"/>
            </a:pPr>
            <a:r>
              <a:rPr lang="en-US">
                <a:solidFill>
                  <a:schemeClr val="tx2">
                    <a:lumMod val="90000"/>
                  </a:schemeClr>
                </a:solidFill>
              </a:rPr>
              <a:t>Recovering system modes with configuration changes</a:t>
            </a:r>
          </a:p>
          <a:p>
            <a:pPr marL="571500" indent="-457200">
              <a:lnSpc>
                <a:spcPct val="114999"/>
              </a:lnSpc>
              <a:buFont typeface="+mj-lt"/>
              <a:buAutoNum type="arabicPeriod"/>
            </a:pPr>
            <a:r>
              <a:rPr lang="en-US">
                <a:solidFill>
                  <a:schemeClr val="tx2">
                    <a:lumMod val="90000"/>
                  </a:schemeClr>
                </a:solidFill>
              </a:rPr>
              <a:t>Servo-elastic effects</a:t>
            </a:r>
          </a:p>
          <a:p>
            <a:pPr marL="571500" indent="-457200">
              <a:lnSpc>
                <a:spcPct val="114999"/>
              </a:lnSpc>
              <a:buAutoNum type="arabicPeriod"/>
            </a:pPr>
            <a:r>
              <a:rPr lang="en-US">
                <a:solidFill>
                  <a:schemeClr val="tx2">
                    <a:lumMod val="90000"/>
                  </a:schemeClr>
                </a:solidFill>
              </a:rPr>
              <a:t>Wrap up</a:t>
            </a:r>
          </a:p>
          <a:p>
            <a:pPr>
              <a:lnSpc>
                <a:spcPct val="114999"/>
              </a:lnSpc>
            </a:pPr>
            <a:endParaRPr lang="en-US"/>
          </a:p>
          <a:p>
            <a:pPr>
              <a:lnSpc>
                <a:spcPct val="114999"/>
              </a:lnSpc>
            </a:pPr>
            <a:endParaRPr lang="en-US"/>
          </a:p>
        </p:txBody>
      </p:sp>
    </p:spTree>
    <p:extLst>
      <p:ext uri="{BB962C8B-B14F-4D97-AF65-F5344CB8AC3E}">
        <p14:creationId xmlns:p14="http://schemas.microsoft.com/office/powerpoint/2010/main" val="245116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C227108-7023-3DDA-EB1D-3C4FFB82AB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3</a:t>
            </a:fld>
            <a:endParaRPr lang="en-US"/>
          </a:p>
        </p:txBody>
      </p:sp>
      <p:sp>
        <p:nvSpPr>
          <p:cNvPr id="2" name="Title 1">
            <a:extLst>
              <a:ext uri="{FF2B5EF4-FFF2-40B4-BE49-F238E27FC236}">
                <a16:creationId xmlns:a16="http://schemas.microsoft.com/office/drawing/2014/main" id="{2C5D8F78-DAEB-5F41-96F9-ECA9C1D3A9DC}"/>
              </a:ext>
            </a:extLst>
          </p:cNvPr>
          <p:cNvSpPr>
            <a:spLocks noGrp="1"/>
          </p:cNvSpPr>
          <p:nvPr>
            <p:ph type="title"/>
          </p:nvPr>
        </p:nvSpPr>
        <p:spPr/>
        <p:txBody>
          <a:bodyPr/>
          <a:lstStyle/>
          <a:p>
            <a:r>
              <a:rPr lang="en-US"/>
              <a:t>Overview</a:t>
            </a:r>
          </a:p>
        </p:txBody>
      </p:sp>
      <p:sp>
        <p:nvSpPr>
          <p:cNvPr id="4" name="Text Placeholder 3">
            <a:extLst>
              <a:ext uri="{FF2B5EF4-FFF2-40B4-BE49-F238E27FC236}">
                <a16:creationId xmlns:a16="http://schemas.microsoft.com/office/drawing/2014/main" id="{0E2D8AFC-D863-0AE7-1AF6-247EF0FB26AC}"/>
              </a:ext>
            </a:extLst>
          </p:cNvPr>
          <p:cNvSpPr>
            <a:spLocks noGrp="1"/>
          </p:cNvSpPr>
          <p:nvPr>
            <p:ph type="body" idx="1"/>
          </p:nvPr>
        </p:nvSpPr>
        <p:spPr/>
        <p:txBody>
          <a:bodyPr/>
          <a:lstStyle/>
          <a:p>
            <a:r>
              <a:rPr lang="en-US"/>
              <a:t>Flexible multibody time-domain simulations</a:t>
            </a:r>
          </a:p>
          <a:p>
            <a:r>
              <a:rPr lang="en-US"/>
              <a:t>Notebook example</a:t>
            </a:r>
          </a:p>
          <a:p>
            <a:endParaRPr lang="en-US"/>
          </a:p>
          <a:p>
            <a:pPr>
              <a:lnSpc>
                <a:spcPct val="114999"/>
              </a:lnSpc>
            </a:pPr>
            <a:endParaRPr lang="en-US"/>
          </a:p>
          <a:p>
            <a:pPr>
              <a:lnSpc>
                <a:spcPct val="114999"/>
              </a:lnSpc>
            </a:pPr>
            <a:endParaRPr lang="en-US"/>
          </a:p>
          <a:p>
            <a:pPr>
              <a:lnSpc>
                <a:spcPct val="114999"/>
              </a:lnSpc>
            </a:pPr>
            <a:endParaRPr lang="en-US"/>
          </a:p>
        </p:txBody>
      </p:sp>
    </p:spTree>
    <p:extLst>
      <p:ext uri="{BB962C8B-B14F-4D97-AF65-F5344CB8AC3E}">
        <p14:creationId xmlns:p14="http://schemas.microsoft.com/office/powerpoint/2010/main" val="107877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65872E4-3A4E-FECC-22C3-2BB49856247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4</a:t>
            </a:fld>
            <a:endParaRPr lang="en-US"/>
          </a:p>
        </p:txBody>
      </p:sp>
      <p:sp>
        <p:nvSpPr>
          <p:cNvPr id="3" name="Title 2">
            <a:extLst>
              <a:ext uri="{FF2B5EF4-FFF2-40B4-BE49-F238E27FC236}">
                <a16:creationId xmlns:a16="http://schemas.microsoft.com/office/drawing/2014/main" id="{910A03CF-246F-5FD2-0D72-F5DA3117D621}"/>
              </a:ext>
            </a:extLst>
          </p:cNvPr>
          <p:cNvSpPr>
            <a:spLocks noGrp="1"/>
          </p:cNvSpPr>
          <p:nvPr>
            <p:ph type="title"/>
          </p:nvPr>
        </p:nvSpPr>
        <p:spPr/>
        <p:txBody>
          <a:bodyPr>
            <a:normAutofit fontScale="90000"/>
          </a:bodyPr>
          <a:lstStyle/>
          <a:p>
            <a:r>
              <a:rPr lang="en-US"/>
              <a:t>Flexible multibody time-domain simulations</a:t>
            </a:r>
          </a:p>
        </p:txBody>
      </p:sp>
    </p:spTree>
    <p:extLst>
      <p:ext uri="{BB962C8B-B14F-4D97-AF65-F5344CB8AC3E}">
        <p14:creationId xmlns:p14="http://schemas.microsoft.com/office/powerpoint/2010/main" val="932403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729322-B392-1F0C-E599-E204697A246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5</a:t>
            </a:fld>
            <a:endParaRPr lang="en-US"/>
          </a:p>
        </p:txBody>
      </p:sp>
      <p:sp>
        <p:nvSpPr>
          <p:cNvPr id="3" name="Title 2">
            <a:extLst>
              <a:ext uri="{FF2B5EF4-FFF2-40B4-BE49-F238E27FC236}">
                <a16:creationId xmlns:a16="http://schemas.microsoft.com/office/drawing/2014/main" id="{04E7C13F-A197-E49D-3D23-8BDEF6516217}"/>
              </a:ext>
            </a:extLst>
          </p:cNvPr>
          <p:cNvSpPr>
            <a:spLocks noGrp="1"/>
          </p:cNvSpPr>
          <p:nvPr>
            <p:ph type="title"/>
          </p:nvPr>
        </p:nvSpPr>
        <p:spPr/>
        <p:txBody>
          <a:bodyPr/>
          <a:lstStyle/>
          <a:p>
            <a:r>
              <a:rPr lang="en-US"/>
              <a:t>Summary thus far</a:t>
            </a:r>
          </a:p>
        </p:txBody>
      </p:sp>
      <p:sp>
        <p:nvSpPr>
          <p:cNvPr id="4" name="Text Placeholder 3">
            <a:extLst>
              <a:ext uri="{FF2B5EF4-FFF2-40B4-BE49-F238E27FC236}">
                <a16:creationId xmlns:a16="http://schemas.microsoft.com/office/drawing/2014/main" id="{40308075-7419-77F4-E2AD-1E99EB3128B8}"/>
              </a:ext>
            </a:extLst>
          </p:cNvPr>
          <p:cNvSpPr>
            <a:spLocks noGrp="1"/>
          </p:cNvSpPr>
          <p:nvPr>
            <p:ph type="body" idx="1"/>
          </p:nvPr>
        </p:nvSpPr>
        <p:spPr/>
        <p:txBody>
          <a:bodyPr/>
          <a:lstStyle/>
          <a:p>
            <a:r>
              <a:rPr lang="en-US"/>
              <a:t>Thus far we have covered:</a:t>
            </a:r>
          </a:p>
          <a:p>
            <a:pPr lvl="1"/>
            <a:r>
              <a:rPr lang="en-US"/>
              <a:t>DARTS flexible body definition and how to create a single DARTS flexible body.</a:t>
            </a:r>
          </a:p>
          <a:p>
            <a:pPr lvl="1"/>
            <a:r>
              <a:rPr lang="en-US"/>
              <a:t>How flexible body nodes allow us to connect to other bodies (rigid or flexible).</a:t>
            </a:r>
          </a:p>
          <a:p>
            <a:pPr lvl="1"/>
            <a:r>
              <a:rPr lang="en-US"/>
              <a:t>How to use </a:t>
            </a:r>
            <a:r>
              <a:rPr lang="en-US" err="1"/>
              <a:t>FModal</a:t>
            </a:r>
            <a:r>
              <a:rPr lang="en-US"/>
              <a:t> to extract flexible body properties from NASTRAN.</a:t>
            </a:r>
          </a:p>
          <a:p>
            <a:pPr lvl="2"/>
            <a:r>
              <a:rPr lang="en-US"/>
              <a:t>How to choose a-set so we get the right mode shapes.</a:t>
            </a:r>
          </a:p>
          <a:p>
            <a:pPr lvl="2"/>
            <a:r>
              <a:rPr lang="en-US"/>
              <a:t>Higher-fidelity effects e.g., residual vectors and modal integrals.</a:t>
            </a:r>
          </a:p>
          <a:p>
            <a:pPr lvl="2"/>
            <a:r>
              <a:rPr lang="en-US"/>
              <a:t>Some preliminaries on how to assemble multiple flexible bodies into a multibody model.</a:t>
            </a:r>
          </a:p>
          <a:p>
            <a:pPr lvl="1"/>
            <a:r>
              <a:rPr lang="en-US"/>
              <a:t>Showcased some simple examples.</a:t>
            </a:r>
          </a:p>
          <a:p>
            <a:pPr marL="114300" indent="0">
              <a:buNone/>
            </a:pPr>
            <a:endParaRPr lang="en-US"/>
          </a:p>
        </p:txBody>
      </p:sp>
    </p:spTree>
    <p:extLst>
      <p:ext uri="{BB962C8B-B14F-4D97-AF65-F5344CB8AC3E}">
        <p14:creationId xmlns:p14="http://schemas.microsoft.com/office/powerpoint/2010/main" val="2328598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729322-B392-1F0C-E599-E204697A246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6</a:t>
            </a:fld>
            <a:endParaRPr lang="en-US"/>
          </a:p>
        </p:txBody>
      </p:sp>
      <p:sp>
        <p:nvSpPr>
          <p:cNvPr id="3" name="Title 2">
            <a:extLst>
              <a:ext uri="{FF2B5EF4-FFF2-40B4-BE49-F238E27FC236}">
                <a16:creationId xmlns:a16="http://schemas.microsoft.com/office/drawing/2014/main" id="{04E7C13F-A197-E49D-3D23-8BDEF6516217}"/>
              </a:ext>
            </a:extLst>
          </p:cNvPr>
          <p:cNvSpPr>
            <a:spLocks noGrp="1"/>
          </p:cNvSpPr>
          <p:nvPr>
            <p:ph type="title"/>
          </p:nvPr>
        </p:nvSpPr>
        <p:spPr/>
        <p:txBody>
          <a:bodyPr/>
          <a:lstStyle/>
          <a:p>
            <a:r>
              <a:rPr lang="en-US"/>
              <a:t>Connecting flexible bodies together</a:t>
            </a:r>
          </a:p>
        </p:txBody>
      </p:sp>
      <p:sp>
        <p:nvSpPr>
          <p:cNvPr id="4" name="Text Placeholder 3">
            <a:extLst>
              <a:ext uri="{FF2B5EF4-FFF2-40B4-BE49-F238E27FC236}">
                <a16:creationId xmlns:a16="http://schemas.microsoft.com/office/drawing/2014/main" id="{40308075-7419-77F4-E2AD-1E99EB3128B8}"/>
              </a:ext>
            </a:extLst>
          </p:cNvPr>
          <p:cNvSpPr>
            <a:spLocks noGrp="1"/>
          </p:cNvSpPr>
          <p:nvPr>
            <p:ph type="body" idx="1"/>
          </p:nvPr>
        </p:nvSpPr>
        <p:spPr>
          <a:xfrm>
            <a:off x="499250" y="1558450"/>
            <a:ext cx="11193502" cy="5044060"/>
          </a:xfrm>
        </p:spPr>
        <p:txBody>
          <a:bodyPr/>
          <a:lstStyle/>
          <a:p>
            <a:r>
              <a:rPr lang="en-US"/>
              <a:t>To extend to a simple flexible multibody, one needs to be conscientious of how bodies will connect to other bodies in the simulation.</a:t>
            </a:r>
          </a:p>
          <a:p>
            <a:pPr lvl="1"/>
            <a:r>
              <a:rPr lang="en-US"/>
              <a:t>a-set will need be chosen for the joint that connects this body to the parent as well as the nodes that will connect this body to all of its child bodies.</a:t>
            </a:r>
          </a:p>
          <a:p>
            <a:pPr lvl="1"/>
            <a:r>
              <a:rPr lang="en-US"/>
              <a:t>Residual vectors automatically encompass whatever is in the a-set, so there are no to-do items there.</a:t>
            </a:r>
          </a:p>
          <a:p>
            <a:r>
              <a:rPr lang="en-US"/>
              <a:t>When building up the DARTS body dictionary, one will need to set </a:t>
            </a:r>
            <a:r>
              <a:rPr lang="en-US" err="1"/>
              <a:t>inbNodalMatrices</a:t>
            </a:r>
            <a:r>
              <a:rPr lang="en-US"/>
              <a:t> appropriately.</a:t>
            </a:r>
          </a:p>
          <a:p>
            <a:pPr lvl="1"/>
            <a:r>
              <a:rPr lang="en-US"/>
              <a:t>Just as you would need to set the </a:t>
            </a:r>
            <a:r>
              <a:rPr lang="en-US" err="1"/>
              <a:t>inbToNodeTransform</a:t>
            </a:r>
            <a:r>
              <a:rPr lang="en-US"/>
              <a:t> in the rigid-body case, you need to set both the </a:t>
            </a:r>
            <a:r>
              <a:rPr lang="en-US" err="1"/>
              <a:t>inbToNodeTransform</a:t>
            </a:r>
            <a:r>
              <a:rPr lang="en-US"/>
              <a:t> and </a:t>
            </a:r>
            <a:r>
              <a:rPr lang="en-US" err="1"/>
              <a:t>inbNodalMatrix</a:t>
            </a:r>
            <a:r>
              <a:rPr lang="en-US"/>
              <a:t> if the parent body is a flexible body.</a:t>
            </a:r>
          </a:p>
          <a:p>
            <a:pPr marL="114300" indent="0">
              <a:buNone/>
            </a:pPr>
            <a:endParaRPr lang="en-US"/>
          </a:p>
        </p:txBody>
      </p:sp>
    </p:spTree>
    <p:extLst>
      <p:ext uri="{BB962C8B-B14F-4D97-AF65-F5344CB8AC3E}">
        <p14:creationId xmlns:p14="http://schemas.microsoft.com/office/powerpoint/2010/main" val="1222946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5C4813-7212-E4E6-F0F4-DDDAE0B28F2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7</a:t>
            </a:fld>
            <a:endParaRPr lang="en-US"/>
          </a:p>
        </p:txBody>
      </p:sp>
      <p:pic>
        <p:nvPicPr>
          <p:cNvPr id="5" name="Picture 5">
            <a:extLst>
              <a:ext uri="{FF2B5EF4-FFF2-40B4-BE49-F238E27FC236}">
                <a16:creationId xmlns:a16="http://schemas.microsoft.com/office/drawing/2014/main" id="{16D5C188-B4BC-ADE6-4F82-9F02AA48A090}"/>
              </a:ext>
            </a:extLst>
          </p:cNvPr>
          <p:cNvPicPr>
            <a:picLocks noChangeAspect="1"/>
          </p:cNvPicPr>
          <p:nvPr/>
        </p:nvPicPr>
        <p:blipFill>
          <a:blip r:embed="rId2"/>
          <a:stretch>
            <a:fillRect/>
          </a:stretch>
        </p:blipFill>
        <p:spPr>
          <a:xfrm>
            <a:off x="1060010" y="1571901"/>
            <a:ext cx="10072064" cy="4728125"/>
          </a:xfrm>
          <a:prstGeom prst="rect">
            <a:avLst/>
          </a:prstGeom>
        </p:spPr>
      </p:pic>
      <p:sp>
        <p:nvSpPr>
          <p:cNvPr id="8" name="Title 7">
            <a:extLst>
              <a:ext uri="{FF2B5EF4-FFF2-40B4-BE49-F238E27FC236}">
                <a16:creationId xmlns:a16="http://schemas.microsoft.com/office/drawing/2014/main" id="{FFCDDAF0-4BC0-253D-6622-A3B2D518FD81}"/>
              </a:ext>
            </a:extLst>
          </p:cNvPr>
          <p:cNvSpPr>
            <a:spLocks noGrp="1"/>
          </p:cNvSpPr>
          <p:nvPr>
            <p:ph type="title"/>
          </p:nvPr>
        </p:nvSpPr>
        <p:spPr/>
        <p:txBody>
          <a:bodyPr/>
          <a:lstStyle/>
          <a:p>
            <a:r>
              <a:rPr lang="en-US" b="1">
                <a:solidFill>
                  <a:srgbClr val="213265"/>
                </a:solidFill>
                <a:latin typeface="Arial"/>
              </a:rPr>
              <a:t>Connecting flexible bodies together</a:t>
            </a:r>
            <a:r>
              <a:rPr lang="en-US"/>
              <a:t>: visual</a:t>
            </a:r>
          </a:p>
        </p:txBody>
      </p:sp>
    </p:spTree>
    <p:extLst>
      <p:ext uri="{BB962C8B-B14F-4D97-AF65-F5344CB8AC3E}">
        <p14:creationId xmlns:p14="http://schemas.microsoft.com/office/powerpoint/2010/main" val="18244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729322-B392-1F0C-E599-E204697A246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8</a:t>
            </a:fld>
            <a:endParaRPr lang="en-US"/>
          </a:p>
        </p:txBody>
      </p:sp>
      <p:sp>
        <p:nvSpPr>
          <p:cNvPr id="3" name="Title 2">
            <a:extLst>
              <a:ext uri="{FF2B5EF4-FFF2-40B4-BE49-F238E27FC236}">
                <a16:creationId xmlns:a16="http://schemas.microsoft.com/office/drawing/2014/main" id="{04E7C13F-A197-E49D-3D23-8BDEF6516217}"/>
              </a:ext>
            </a:extLst>
          </p:cNvPr>
          <p:cNvSpPr>
            <a:spLocks noGrp="1"/>
          </p:cNvSpPr>
          <p:nvPr>
            <p:ph type="title"/>
          </p:nvPr>
        </p:nvSpPr>
        <p:spPr/>
        <p:txBody>
          <a:bodyPr/>
          <a:lstStyle/>
          <a:p>
            <a:r>
              <a:rPr lang="en-US"/>
              <a:t>Constraints</a:t>
            </a:r>
          </a:p>
        </p:txBody>
      </p:sp>
      <p:sp>
        <p:nvSpPr>
          <p:cNvPr id="4" name="Text Placeholder 3">
            <a:extLst>
              <a:ext uri="{FF2B5EF4-FFF2-40B4-BE49-F238E27FC236}">
                <a16:creationId xmlns:a16="http://schemas.microsoft.com/office/drawing/2014/main" id="{40308075-7419-77F4-E2AD-1E99EB3128B8}"/>
              </a:ext>
            </a:extLst>
          </p:cNvPr>
          <p:cNvSpPr>
            <a:spLocks noGrp="1"/>
          </p:cNvSpPr>
          <p:nvPr>
            <p:ph type="body" idx="1"/>
          </p:nvPr>
        </p:nvSpPr>
        <p:spPr/>
        <p:txBody>
          <a:bodyPr/>
          <a:lstStyle/>
          <a:p>
            <a:r>
              <a:rPr lang="en-US"/>
              <a:t>Similar to the single-body case, we can again add in constraints using flexible constraint nodes.</a:t>
            </a:r>
          </a:p>
          <a:p>
            <a:r>
              <a:rPr lang="en-US"/>
              <a:t>This allows one to extend from arbitrary tree-topologies to topologies that include closed loops.</a:t>
            </a:r>
          </a:p>
          <a:p>
            <a:r>
              <a:rPr lang="en-US"/>
              <a:t>These constraints can change at run-time.</a:t>
            </a:r>
          </a:p>
          <a:p>
            <a:pPr marL="114300" indent="0">
              <a:buNone/>
            </a:pPr>
            <a:endParaRPr lang="en-US"/>
          </a:p>
        </p:txBody>
      </p:sp>
    </p:spTree>
    <p:extLst>
      <p:ext uri="{BB962C8B-B14F-4D97-AF65-F5344CB8AC3E}">
        <p14:creationId xmlns:p14="http://schemas.microsoft.com/office/powerpoint/2010/main" val="3697215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927372-2968-3C9D-25BC-6F6E1156B2A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t>9</a:t>
            </a:fld>
            <a:endParaRPr lang="en-US"/>
          </a:p>
        </p:txBody>
      </p:sp>
      <p:sp>
        <p:nvSpPr>
          <p:cNvPr id="3" name="Title 2">
            <a:extLst>
              <a:ext uri="{FF2B5EF4-FFF2-40B4-BE49-F238E27FC236}">
                <a16:creationId xmlns:a16="http://schemas.microsoft.com/office/drawing/2014/main" id="{E3E26E41-9B49-CBB6-1D80-9816C3564383}"/>
              </a:ext>
            </a:extLst>
          </p:cNvPr>
          <p:cNvSpPr>
            <a:spLocks noGrp="1"/>
          </p:cNvSpPr>
          <p:nvPr>
            <p:ph type="title"/>
          </p:nvPr>
        </p:nvSpPr>
        <p:spPr/>
        <p:txBody>
          <a:bodyPr/>
          <a:lstStyle/>
          <a:p>
            <a:r>
              <a:rPr lang="en-US"/>
              <a:t>Flexible multibody time domain simulation</a:t>
            </a:r>
          </a:p>
        </p:txBody>
      </p:sp>
      <p:sp>
        <p:nvSpPr>
          <p:cNvPr id="4" name="Text Placeholder 3">
            <a:extLst>
              <a:ext uri="{FF2B5EF4-FFF2-40B4-BE49-F238E27FC236}">
                <a16:creationId xmlns:a16="http://schemas.microsoft.com/office/drawing/2014/main" id="{A2595110-9070-3B49-234D-C8AF21EA39A3}"/>
              </a:ext>
            </a:extLst>
          </p:cNvPr>
          <p:cNvSpPr>
            <a:spLocks noGrp="1"/>
          </p:cNvSpPr>
          <p:nvPr>
            <p:ph type="body" idx="1"/>
          </p:nvPr>
        </p:nvSpPr>
        <p:spPr/>
        <p:txBody>
          <a:bodyPr/>
          <a:lstStyle/>
          <a:p>
            <a:r>
              <a:rPr lang="en-US" sz="2200" b="1" dirty="0">
                <a:solidFill>
                  <a:srgbClr val="0033CC"/>
                </a:solidFill>
                <a:hlinkClick r:id="rId2"/>
              </a:rPr>
              <a:t>F-FlexDynamics/14-BeamSpinUp</a:t>
            </a:r>
          </a:p>
          <a:p>
            <a:endParaRPr lang="en-US" sz="2200" b="1">
              <a:solidFill>
                <a:srgbClr val="0033CC"/>
              </a:solidFill>
            </a:endParaRPr>
          </a:p>
        </p:txBody>
      </p:sp>
      <p:pic>
        <p:nvPicPr>
          <p:cNvPr id="5" name="Picture 4">
            <a:extLst>
              <a:ext uri="{FF2B5EF4-FFF2-40B4-BE49-F238E27FC236}">
                <a16:creationId xmlns:a16="http://schemas.microsoft.com/office/drawing/2014/main" id="{5A2A5326-407D-DC60-2C09-B27A5177EBA3}"/>
              </a:ext>
            </a:extLst>
          </p:cNvPr>
          <p:cNvPicPr>
            <a:picLocks noChangeAspect="1"/>
          </p:cNvPicPr>
          <p:nvPr/>
        </p:nvPicPr>
        <p:blipFill>
          <a:blip r:embed="rId3"/>
          <a:stretch>
            <a:fillRect/>
          </a:stretch>
        </p:blipFill>
        <p:spPr>
          <a:xfrm>
            <a:off x="2281727" y="2255838"/>
            <a:ext cx="7628545" cy="4210211"/>
          </a:xfrm>
          <a:prstGeom prst="rect">
            <a:avLst/>
          </a:prstGeom>
        </p:spPr>
      </p:pic>
    </p:spTree>
    <p:extLst>
      <p:ext uri="{BB962C8B-B14F-4D97-AF65-F5344CB8AC3E}">
        <p14:creationId xmlns:p14="http://schemas.microsoft.com/office/powerpoint/2010/main" val="3680699939"/>
      </p:ext>
    </p:extLst>
  </p:cSld>
  <p:clrMapOvr>
    <a:masterClrMapping/>
  </p:clrMapOvr>
</p:sld>
</file>

<file path=ppt/theme/theme1.xml><?xml version="1.0" encoding="utf-8"?>
<a:theme xmlns:a="http://schemas.openxmlformats.org/drawingml/2006/main" name="1_DARTS Lab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5b8aa99-f4fc-4d9c-b81c-966d4bd2c6c2">
      <Terms xmlns="http://schemas.microsoft.com/office/infopath/2007/PartnerControls"/>
    </lcf76f155ced4ddcb4097134ff3c332f>
    <TaxCatchAll xmlns="77f052df-7cc9-46d5-9db7-08cc260ec36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640EEE18307F547AC19C250B980BA8A" ma:contentTypeVersion="14" ma:contentTypeDescription="Create a new document." ma:contentTypeScope="" ma:versionID="6c718c1e10055613db9ef01de60113f2">
  <xsd:schema xmlns:xsd="http://www.w3.org/2001/XMLSchema" xmlns:xs="http://www.w3.org/2001/XMLSchema" xmlns:p="http://schemas.microsoft.com/office/2006/metadata/properties" xmlns:ns2="a5b8aa99-f4fc-4d9c-b81c-966d4bd2c6c2" xmlns:ns3="77f052df-7cc9-46d5-9db7-08cc260ec36e" targetNamespace="http://schemas.microsoft.com/office/2006/metadata/properties" ma:root="true" ma:fieldsID="c6a56a772739a989cf025b45eb74bd52" ns2:_="" ns3:_="">
    <xsd:import namespace="a5b8aa99-f4fc-4d9c-b81c-966d4bd2c6c2"/>
    <xsd:import namespace="77f052df-7cc9-46d5-9db7-08cc260ec36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b8aa99-f4fc-4d9c-b81c-966d4bd2c6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c2283c9-5dc3-4342-a46e-d374fcd9782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f052df-7cc9-46d5-9db7-08cc260ec36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a732455-c771-4ab1-9c68-b2c5020f38ce}" ma:internalName="TaxCatchAll" ma:showField="CatchAllData" ma:web="77f052df-7cc9-46d5-9db7-08cc260ec3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9402EB-97CD-4B0C-8DD2-6014205ED90C}">
  <ds:schemaRefs>
    <ds:schemaRef ds:uri="http://schemas.microsoft.com/sharepoint/v3/contenttype/forms"/>
  </ds:schemaRefs>
</ds:datastoreItem>
</file>

<file path=customXml/itemProps2.xml><?xml version="1.0" encoding="utf-8"?>
<ds:datastoreItem xmlns:ds="http://schemas.openxmlformats.org/officeDocument/2006/customXml" ds:itemID="{96D7C367-1CE8-43A9-95EF-F98528BF563B}">
  <ds:schemaRefs>
    <ds:schemaRef ds:uri="http://purl.org/dc/terms/"/>
    <ds:schemaRef ds:uri="http://schemas.microsoft.com/office/2006/documentManagement/types"/>
    <ds:schemaRef ds:uri="http://purl.org/dc/elements/1.1/"/>
    <ds:schemaRef ds:uri="a5b8aa99-f4fc-4d9c-b81c-966d4bd2c6c2"/>
    <ds:schemaRef ds:uri="http://www.w3.org/XML/1998/namespace"/>
    <ds:schemaRef ds:uri="77f052df-7cc9-46d5-9db7-08cc260ec36e"/>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C3C5E8BA-A70D-42F5-B93F-9D8DA034C5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b8aa99-f4fc-4d9c-b81c-966d4bd2c6c2"/>
    <ds:schemaRef ds:uri="77f052df-7cc9-46d5-9db7-08cc260ec3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817</Words>
  <Application>Microsoft Office PowerPoint</Application>
  <PresentationFormat>Widescreen</PresentationFormat>
  <Paragraphs>83</Paragraphs>
  <Slides>15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1_DARTS Lab Theme</vt:lpstr>
      <vt:lpstr>Flexible multibody time domain simulations  </vt:lpstr>
      <vt:lpstr>Topics overview</vt:lpstr>
      <vt:lpstr>Overview</vt:lpstr>
      <vt:lpstr>Flexible multibody time-domain simulations</vt:lpstr>
      <vt:lpstr>Summary thus far</vt:lpstr>
      <vt:lpstr>Connecting flexible bodies together</vt:lpstr>
      <vt:lpstr>Connecting flexible bodies together: visual</vt:lpstr>
      <vt:lpstr>Constraints</vt:lpstr>
      <vt:lpstr>Flexible multibody time domain simulation</vt:lpstr>
      <vt:lpstr>Using DARTS flexible body dynamics with Dshell</vt:lpstr>
      <vt:lpstr>Using Dshell for full-up vehicle level simulations</vt:lpstr>
      <vt:lpstr>Dshell flexible body dynamics usage</vt:lpstr>
      <vt:lpstr>Summary</vt:lpstr>
      <vt:lpstr>Thank you for your attention. Any questions?</vt:lpstr>
      <vt:lpstr>Backup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Alternate Title Slide</dc:title>
  <dc:creator>Richards, Kaelyn M (US 183B)</dc:creator>
  <cp:lastModifiedBy>Leake, Carl D (US 347J)</cp:lastModifiedBy>
  <cp:revision>7</cp:revision>
  <dcterms:created xsi:type="dcterms:W3CDTF">2022-09-16T22:19:09Z</dcterms:created>
  <dcterms:modified xsi:type="dcterms:W3CDTF">2024-11-21T16:21:48Z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0x0101005640EEE18307F547AC19C250B980BA8A</vt:lpwstr>
  </property>
  <property fmtid="{D5CDD505-2E9C-101B-9397-08002B2CF9AE}" pid="3" name="MediaServiceImageTags">
    <vt:lpwstr/>
  </property>
</Properties>
</file>