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4"/>
    <p:sldMasterId id="2147484144" r:id="rId5"/>
  </p:sldMasterIdLst>
  <p:notesMasterIdLst>
    <p:notesMasterId r:id="rId37"/>
  </p:notesMasterIdLst>
  <p:sldIdLst>
    <p:sldId id="257" r:id="rId6"/>
    <p:sldId id="325" r:id="rId7"/>
    <p:sldId id="258" r:id="rId8"/>
    <p:sldId id="275" r:id="rId9"/>
    <p:sldId id="271" r:id="rId10"/>
    <p:sldId id="319" r:id="rId11"/>
    <p:sldId id="277" r:id="rId12"/>
    <p:sldId id="286" r:id="rId13"/>
    <p:sldId id="314" r:id="rId14"/>
    <p:sldId id="312" r:id="rId15"/>
    <p:sldId id="313" r:id="rId16"/>
    <p:sldId id="298" r:id="rId17"/>
    <p:sldId id="285" r:id="rId18"/>
    <p:sldId id="284" r:id="rId19"/>
    <p:sldId id="283" r:id="rId20"/>
    <p:sldId id="327" r:id="rId21"/>
    <p:sldId id="291" r:id="rId22"/>
    <p:sldId id="290" r:id="rId23"/>
    <p:sldId id="292" r:id="rId24"/>
    <p:sldId id="328" r:id="rId25"/>
    <p:sldId id="317" r:id="rId26"/>
    <p:sldId id="316" r:id="rId27"/>
    <p:sldId id="287" r:id="rId28"/>
    <p:sldId id="331" r:id="rId29"/>
    <p:sldId id="297" r:id="rId30"/>
    <p:sldId id="329" r:id="rId31"/>
    <p:sldId id="281" r:id="rId32"/>
    <p:sldId id="261" r:id="rId33"/>
    <p:sldId id="293" r:id="rId34"/>
    <p:sldId id="276" r:id="rId35"/>
    <p:sldId id="318" r:id="rId3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hpZ+WSbIOrEQUhAX/WCeK5zM29B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E71626-E183-12E4-EFC7-1329E5FF13D7}" v="5" dt="2024-11-21T15:26:04.6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834" y="10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46"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in, Abhinandan (US 3471)" userId="S::jain@jpl.nasa.gov::47000a42-4a64-498b-92b5-14cfe7b66dad" providerId="AD" clId="Web-{51A5923E-9461-4EA9-166D-D960A269CD7E}"/>
    <pc:docChg chg="modSld">
      <pc:chgData name="Jain, Abhinandan (US 3471)" userId="S::jain@jpl.nasa.gov::47000a42-4a64-498b-92b5-14cfe7b66dad" providerId="AD" clId="Web-{51A5923E-9461-4EA9-166D-D960A269CD7E}" dt="2023-08-11T17:10:35.995" v="0" actId="20577"/>
      <pc:docMkLst>
        <pc:docMk/>
      </pc:docMkLst>
      <pc:sldChg chg="modSp">
        <pc:chgData name="Jain, Abhinandan (US 3471)" userId="S::jain@jpl.nasa.gov::47000a42-4a64-498b-92b5-14cfe7b66dad" providerId="AD" clId="Web-{51A5923E-9461-4EA9-166D-D960A269CD7E}" dt="2023-08-11T17:10:35.995" v="0" actId="20577"/>
        <pc:sldMkLst>
          <pc:docMk/>
          <pc:sldMk cId="2451169046" sldId="325"/>
        </pc:sldMkLst>
        <pc:spChg chg="mod">
          <ac:chgData name="Jain, Abhinandan (US 3471)" userId="S::jain@jpl.nasa.gov::47000a42-4a64-498b-92b5-14cfe7b66dad" providerId="AD" clId="Web-{51A5923E-9461-4EA9-166D-D960A269CD7E}" dt="2023-08-11T17:10:35.995" v="0" actId="20577"/>
          <ac:spMkLst>
            <pc:docMk/>
            <pc:sldMk cId="2451169046" sldId="325"/>
            <ac:spMk id="2" creationId="{2C5D8F78-DAEB-5F41-96F9-ECA9C1D3A9DC}"/>
          </ac:spMkLst>
        </pc:spChg>
      </pc:sldChg>
    </pc:docChg>
  </pc:docChgLst>
  <pc:docChgLst>
    <pc:chgData name="Leake, Carl D (US 347J)" userId="S::carl.leake@jpl.nasa.gov::514d19ed-ac25-4851-8813-e892f9be6a8e" providerId="AD" clId="Web-{185D95E8-F778-6CEC-CB89-A475EEDD0D11}"/>
    <pc:docChg chg="addSld delSld modSld sldOrd addMainMaster">
      <pc:chgData name="Leake, Carl D (US 347J)" userId="S::carl.leake@jpl.nasa.gov::514d19ed-ac25-4851-8813-e892f9be6a8e" providerId="AD" clId="Web-{185D95E8-F778-6CEC-CB89-A475EEDD0D11}" dt="2023-06-12T18:53:21.323" v="391"/>
      <pc:docMkLst>
        <pc:docMk/>
      </pc:docMkLst>
      <pc:sldChg chg="modSp">
        <pc:chgData name="Leake, Carl D (US 347J)" userId="S::carl.leake@jpl.nasa.gov::514d19ed-ac25-4851-8813-e892f9be6a8e" providerId="AD" clId="Web-{185D95E8-F778-6CEC-CB89-A475EEDD0D11}" dt="2023-06-12T18:33:46.205" v="5" actId="20577"/>
        <pc:sldMkLst>
          <pc:docMk/>
          <pc:sldMk cId="1078773150" sldId="258"/>
        </pc:sldMkLst>
        <pc:spChg chg="mod">
          <ac:chgData name="Leake, Carl D (US 347J)" userId="S::carl.leake@jpl.nasa.gov::514d19ed-ac25-4851-8813-e892f9be6a8e" providerId="AD" clId="Web-{185D95E8-F778-6CEC-CB89-A475EEDD0D11}" dt="2023-06-12T18:33:46.205" v="5" actId="20577"/>
          <ac:spMkLst>
            <pc:docMk/>
            <pc:sldMk cId="1078773150" sldId="258"/>
            <ac:spMk id="4" creationId="{0E2D8AFC-D863-0AE7-1AF6-247EF0FB26AC}"/>
          </ac:spMkLst>
        </pc:spChg>
      </pc:sldChg>
      <pc:sldChg chg="ord">
        <pc:chgData name="Leake, Carl D (US 347J)" userId="S::carl.leake@jpl.nasa.gov::514d19ed-ac25-4851-8813-e892f9be6a8e" providerId="AD" clId="Web-{185D95E8-F778-6CEC-CB89-A475EEDD0D11}" dt="2023-06-12T18:34:00.689" v="16"/>
        <pc:sldMkLst>
          <pc:docMk/>
          <pc:sldMk cId="1710827282" sldId="271"/>
        </pc:sldMkLst>
      </pc:sldChg>
      <pc:sldChg chg="modSp">
        <pc:chgData name="Leake, Carl D (US 347J)" userId="S::carl.leake@jpl.nasa.gov::514d19ed-ac25-4851-8813-e892f9be6a8e" providerId="AD" clId="Web-{185D95E8-F778-6CEC-CB89-A475EEDD0D11}" dt="2023-06-12T18:34:21.268" v="25" actId="20577"/>
        <pc:sldMkLst>
          <pc:docMk/>
          <pc:sldMk cId="3262799427" sldId="275"/>
        </pc:sldMkLst>
        <pc:spChg chg="mod">
          <ac:chgData name="Leake, Carl D (US 347J)" userId="S::carl.leake@jpl.nasa.gov::514d19ed-ac25-4851-8813-e892f9be6a8e" providerId="AD" clId="Web-{185D95E8-F778-6CEC-CB89-A475EEDD0D11}" dt="2023-06-12T18:34:21.268" v="25" actId="20577"/>
          <ac:spMkLst>
            <pc:docMk/>
            <pc:sldMk cId="3262799427" sldId="275"/>
            <ac:spMk id="134" creationId="{00000000-0000-0000-0000-000000000000}"/>
          </ac:spMkLst>
        </pc:spChg>
      </pc:sldChg>
      <pc:sldChg chg="ord">
        <pc:chgData name="Leake, Carl D (US 347J)" userId="S::carl.leake@jpl.nasa.gov::514d19ed-ac25-4851-8813-e892f9be6a8e" providerId="AD" clId="Web-{185D95E8-F778-6CEC-CB89-A475EEDD0D11}" dt="2023-06-12T18:34:03.236" v="17"/>
        <pc:sldMkLst>
          <pc:docMk/>
          <pc:sldMk cId="3041991744" sldId="276"/>
        </pc:sldMkLst>
      </pc:sldChg>
      <pc:sldChg chg="add">
        <pc:chgData name="Leake, Carl D (US 347J)" userId="S::carl.leake@jpl.nasa.gov::514d19ed-ac25-4851-8813-e892f9be6a8e" providerId="AD" clId="Web-{185D95E8-F778-6CEC-CB89-A475EEDD0D11}" dt="2023-06-12T18:38:01.507" v="27"/>
        <pc:sldMkLst>
          <pc:docMk/>
          <pc:sldMk cId="477718246" sldId="283"/>
        </pc:sldMkLst>
      </pc:sldChg>
      <pc:sldChg chg="add">
        <pc:chgData name="Leake, Carl D (US 347J)" userId="S::carl.leake@jpl.nasa.gov::514d19ed-ac25-4851-8813-e892f9be6a8e" providerId="AD" clId="Web-{185D95E8-F778-6CEC-CB89-A475EEDD0D11}" dt="2023-06-12T18:38:01.819" v="28"/>
        <pc:sldMkLst>
          <pc:docMk/>
          <pc:sldMk cId="4095556113" sldId="284"/>
        </pc:sldMkLst>
      </pc:sldChg>
      <pc:sldChg chg="add">
        <pc:chgData name="Leake, Carl D (US 347J)" userId="S::carl.leake@jpl.nasa.gov::514d19ed-ac25-4851-8813-e892f9be6a8e" providerId="AD" clId="Web-{185D95E8-F778-6CEC-CB89-A475EEDD0D11}" dt="2023-06-12T18:38:02.288" v="29"/>
        <pc:sldMkLst>
          <pc:docMk/>
          <pc:sldMk cId="3993044590" sldId="285"/>
        </pc:sldMkLst>
      </pc:sldChg>
      <pc:sldChg chg="modSp add replId">
        <pc:chgData name="Leake, Carl D (US 347J)" userId="S::carl.leake@jpl.nasa.gov::514d19ed-ac25-4851-8813-e892f9be6a8e" providerId="AD" clId="Web-{185D95E8-F778-6CEC-CB89-A475EEDD0D11}" dt="2023-06-12T18:50:56.586" v="185" actId="20577"/>
        <pc:sldMkLst>
          <pc:docMk/>
          <pc:sldMk cId="851056718" sldId="286"/>
        </pc:sldMkLst>
        <pc:spChg chg="mod">
          <ac:chgData name="Leake, Carl D (US 347J)" userId="S::carl.leake@jpl.nasa.gov::514d19ed-ac25-4851-8813-e892f9be6a8e" providerId="AD" clId="Web-{185D95E8-F778-6CEC-CB89-A475EEDD0D11}" dt="2023-06-12T18:50:56.586" v="185" actId="20577"/>
          <ac:spMkLst>
            <pc:docMk/>
            <pc:sldMk cId="851056718" sldId="286"/>
            <ac:spMk id="134" creationId="{00000000-0000-0000-0000-000000000000}"/>
          </ac:spMkLst>
        </pc:spChg>
      </pc:sldChg>
      <pc:sldChg chg="modSp add replId">
        <pc:chgData name="Leake, Carl D (US 347J)" userId="S::carl.leake@jpl.nasa.gov::514d19ed-ac25-4851-8813-e892f9be6a8e" providerId="AD" clId="Web-{185D95E8-F778-6CEC-CB89-A475EEDD0D11}" dt="2023-06-12T18:38:23.664" v="36" actId="20577"/>
        <pc:sldMkLst>
          <pc:docMk/>
          <pc:sldMk cId="1883238661" sldId="287"/>
        </pc:sldMkLst>
        <pc:spChg chg="mod">
          <ac:chgData name="Leake, Carl D (US 347J)" userId="S::carl.leake@jpl.nasa.gov::514d19ed-ac25-4851-8813-e892f9be6a8e" providerId="AD" clId="Web-{185D95E8-F778-6CEC-CB89-A475EEDD0D11}" dt="2023-06-12T18:38:23.664" v="36" actId="20577"/>
          <ac:spMkLst>
            <pc:docMk/>
            <pc:sldMk cId="1883238661" sldId="287"/>
            <ac:spMk id="134" creationId="{00000000-0000-0000-0000-000000000000}"/>
          </ac:spMkLst>
        </pc:spChg>
      </pc:sldChg>
      <pc:sldChg chg="modSp new">
        <pc:chgData name="Leake, Carl D (US 347J)" userId="S::carl.leake@jpl.nasa.gov::514d19ed-ac25-4851-8813-e892f9be6a8e" providerId="AD" clId="Web-{185D95E8-F778-6CEC-CB89-A475EEDD0D11}" dt="2023-06-12T18:52:08.993" v="323" actId="20577"/>
        <pc:sldMkLst>
          <pc:docMk/>
          <pc:sldMk cId="2798971851" sldId="290"/>
        </pc:sldMkLst>
        <pc:spChg chg="mod">
          <ac:chgData name="Leake, Carl D (US 347J)" userId="S::carl.leake@jpl.nasa.gov::514d19ed-ac25-4851-8813-e892f9be6a8e" providerId="AD" clId="Web-{185D95E8-F778-6CEC-CB89-A475EEDD0D11}" dt="2023-06-12T18:50:39.523" v="174" actId="20577"/>
          <ac:spMkLst>
            <pc:docMk/>
            <pc:sldMk cId="2798971851" sldId="290"/>
            <ac:spMk id="3" creationId="{CC028F67-B673-7EE1-7646-8B98881A99FE}"/>
          </ac:spMkLst>
        </pc:spChg>
        <pc:spChg chg="mod">
          <ac:chgData name="Leake, Carl D (US 347J)" userId="S::carl.leake@jpl.nasa.gov::514d19ed-ac25-4851-8813-e892f9be6a8e" providerId="AD" clId="Web-{185D95E8-F778-6CEC-CB89-A475EEDD0D11}" dt="2023-06-12T18:52:08.993" v="323" actId="20577"/>
          <ac:spMkLst>
            <pc:docMk/>
            <pc:sldMk cId="2798971851" sldId="290"/>
            <ac:spMk id="4" creationId="{E3CC82C2-C893-10A9-C842-A6B9DB3E43EA}"/>
          </ac:spMkLst>
        </pc:spChg>
      </pc:sldChg>
      <pc:sldChg chg="modSp add replId">
        <pc:chgData name="Leake, Carl D (US 347J)" userId="S::carl.leake@jpl.nasa.gov::514d19ed-ac25-4851-8813-e892f9be6a8e" providerId="AD" clId="Web-{185D95E8-F778-6CEC-CB89-A475EEDD0D11}" dt="2023-06-12T18:51:03.258" v="198" actId="20577"/>
        <pc:sldMkLst>
          <pc:docMk/>
          <pc:sldMk cId="182483501" sldId="291"/>
        </pc:sldMkLst>
        <pc:spChg chg="mod">
          <ac:chgData name="Leake, Carl D (US 347J)" userId="S::carl.leake@jpl.nasa.gov::514d19ed-ac25-4851-8813-e892f9be6a8e" providerId="AD" clId="Web-{185D95E8-F778-6CEC-CB89-A475EEDD0D11}" dt="2023-06-12T18:51:03.258" v="198" actId="20577"/>
          <ac:spMkLst>
            <pc:docMk/>
            <pc:sldMk cId="182483501" sldId="291"/>
            <ac:spMk id="134" creationId="{00000000-0000-0000-0000-000000000000}"/>
          </ac:spMkLst>
        </pc:spChg>
      </pc:sldChg>
      <pc:sldChg chg="modSp new">
        <pc:chgData name="Leake, Carl D (US 347J)" userId="S::carl.leake@jpl.nasa.gov::514d19ed-ac25-4851-8813-e892f9be6a8e" providerId="AD" clId="Web-{185D95E8-F778-6CEC-CB89-A475EEDD0D11}" dt="2023-06-12T18:52:51.182" v="386" actId="20577"/>
        <pc:sldMkLst>
          <pc:docMk/>
          <pc:sldMk cId="3360989372" sldId="292"/>
        </pc:sldMkLst>
        <pc:spChg chg="mod">
          <ac:chgData name="Leake, Carl D (US 347J)" userId="S::carl.leake@jpl.nasa.gov::514d19ed-ac25-4851-8813-e892f9be6a8e" providerId="AD" clId="Web-{185D95E8-F778-6CEC-CB89-A475EEDD0D11}" dt="2023-06-12T18:52:27.900" v="337" actId="20577"/>
          <ac:spMkLst>
            <pc:docMk/>
            <pc:sldMk cId="3360989372" sldId="292"/>
            <ac:spMk id="3" creationId="{1BCC9DB1-00A2-1300-F15A-ECC71DF20319}"/>
          </ac:spMkLst>
        </pc:spChg>
        <pc:spChg chg="mod">
          <ac:chgData name="Leake, Carl D (US 347J)" userId="S::carl.leake@jpl.nasa.gov::514d19ed-ac25-4851-8813-e892f9be6a8e" providerId="AD" clId="Web-{185D95E8-F778-6CEC-CB89-A475EEDD0D11}" dt="2023-06-12T18:52:51.182" v="386" actId="20577"/>
          <ac:spMkLst>
            <pc:docMk/>
            <pc:sldMk cId="3360989372" sldId="292"/>
            <ac:spMk id="4" creationId="{19587C3F-D5AF-1FA4-441F-B2999A5C6437}"/>
          </ac:spMkLst>
        </pc:spChg>
      </pc:sldChg>
      <pc:sldMasterChg chg="add addSldLayout">
        <pc:chgData name="Leake, Carl D (US 347J)" userId="S::carl.leake@jpl.nasa.gov::514d19ed-ac25-4851-8813-e892f9be6a8e" providerId="AD" clId="Web-{185D95E8-F778-6CEC-CB89-A475EEDD0D11}" dt="2023-06-12T18:38:01.226" v="26"/>
        <pc:sldMasterMkLst>
          <pc:docMk/>
          <pc:sldMasterMk cId="0" sldId="2147483661"/>
        </pc:sldMasterMkLst>
        <pc:sldLayoutChg chg="add">
          <pc:chgData name="Leake, Carl D (US 347J)" userId="S::carl.leake@jpl.nasa.gov::514d19ed-ac25-4851-8813-e892f9be6a8e" providerId="AD" clId="Web-{185D95E8-F778-6CEC-CB89-A475EEDD0D11}" dt="2023-06-12T18:38:01.226" v="26"/>
          <pc:sldLayoutMkLst>
            <pc:docMk/>
            <pc:sldMasterMk cId="0" sldId="2147483661"/>
            <pc:sldLayoutMk cId="0" sldId="2147483663"/>
          </pc:sldLayoutMkLst>
        </pc:sldLayoutChg>
        <pc:sldLayoutChg chg="add">
          <pc:chgData name="Leake, Carl D (US 347J)" userId="S::carl.leake@jpl.nasa.gov::514d19ed-ac25-4851-8813-e892f9be6a8e" providerId="AD" clId="Web-{185D95E8-F778-6CEC-CB89-A475EEDD0D11}" dt="2023-06-12T18:38:01.226" v="26"/>
          <pc:sldLayoutMkLst>
            <pc:docMk/>
            <pc:sldMasterMk cId="0" sldId="2147483661"/>
            <pc:sldLayoutMk cId="0" sldId="2147483664"/>
          </pc:sldLayoutMkLst>
        </pc:sldLayoutChg>
        <pc:sldLayoutChg chg="add">
          <pc:chgData name="Leake, Carl D (US 347J)" userId="S::carl.leake@jpl.nasa.gov::514d19ed-ac25-4851-8813-e892f9be6a8e" providerId="AD" clId="Web-{185D95E8-F778-6CEC-CB89-A475EEDD0D11}" dt="2023-06-12T18:38:01.226" v="26"/>
          <pc:sldLayoutMkLst>
            <pc:docMk/>
            <pc:sldMasterMk cId="0" sldId="2147483661"/>
            <pc:sldLayoutMk cId="0" sldId="2147483665"/>
          </pc:sldLayoutMkLst>
        </pc:sldLayoutChg>
        <pc:sldLayoutChg chg="add">
          <pc:chgData name="Leake, Carl D (US 347J)" userId="S::carl.leake@jpl.nasa.gov::514d19ed-ac25-4851-8813-e892f9be6a8e" providerId="AD" clId="Web-{185D95E8-F778-6CEC-CB89-A475EEDD0D11}" dt="2023-06-12T18:38:01.226" v="26"/>
          <pc:sldLayoutMkLst>
            <pc:docMk/>
            <pc:sldMasterMk cId="0" sldId="2147483661"/>
            <pc:sldLayoutMk cId="0" sldId="2147483666"/>
          </pc:sldLayoutMkLst>
        </pc:sldLayoutChg>
        <pc:sldLayoutChg chg="add">
          <pc:chgData name="Leake, Carl D (US 347J)" userId="S::carl.leake@jpl.nasa.gov::514d19ed-ac25-4851-8813-e892f9be6a8e" providerId="AD" clId="Web-{185D95E8-F778-6CEC-CB89-A475EEDD0D11}" dt="2023-06-12T18:38:01.226" v="26"/>
          <pc:sldLayoutMkLst>
            <pc:docMk/>
            <pc:sldMasterMk cId="0" sldId="2147483661"/>
            <pc:sldLayoutMk cId="0" sldId="2147483667"/>
          </pc:sldLayoutMkLst>
        </pc:sldLayoutChg>
        <pc:sldLayoutChg chg="add">
          <pc:chgData name="Leake, Carl D (US 347J)" userId="S::carl.leake@jpl.nasa.gov::514d19ed-ac25-4851-8813-e892f9be6a8e" providerId="AD" clId="Web-{185D95E8-F778-6CEC-CB89-A475EEDD0D11}" dt="2023-06-12T18:38:01.226" v="26"/>
          <pc:sldLayoutMkLst>
            <pc:docMk/>
            <pc:sldMasterMk cId="0" sldId="2147483661"/>
            <pc:sldLayoutMk cId="0" sldId="2147483668"/>
          </pc:sldLayoutMkLst>
        </pc:sldLayoutChg>
        <pc:sldLayoutChg chg="add">
          <pc:chgData name="Leake, Carl D (US 347J)" userId="S::carl.leake@jpl.nasa.gov::514d19ed-ac25-4851-8813-e892f9be6a8e" providerId="AD" clId="Web-{185D95E8-F778-6CEC-CB89-A475EEDD0D11}" dt="2023-06-12T18:38:01.226" v="26"/>
          <pc:sldLayoutMkLst>
            <pc:docMk/>
            <pc:sldMasterMk cId="0" sldId="2147483661"/>
            <pc:sldLayoutMk cId="0" sldId="2147483669"/>
          </pc:sldLayoutMkLst>
        </pc:sldLayoutChg>
        <pc:sldLayoutChg chg="add">
          <pc:chgData name="Leake, Carl D (US 347J)" userId="S::carl.leake@jpl.nasa.gov::514d19ed-ac25-4851-8813-e892f9be6a8e" providerId="AD" clId="Web-{185D95E8-F778-6CEC-CB89-A475EEDD0D11}" dt="2023-06-12T18:38:01.226" v="26"/>
          <pc:sldLayoutMkLst>
            <pc:docMk/>
            <pc:sldMasterMk cId="0" sldId="2147483661"/>
            <pc:sldLayoutMk cId="0" sldId="2147483670"/>
          </pc:sldLayoutMkLst>
        </pc:sldLayoutChg>
        <pc:sldLayoutChg chg="add">
          <pc:chgData name="Leake, Carl D (US 347J)" userId="S::carl.leake@jpl.nasa.gov::514d19ed-ac25-4851-8813-e892f9be6a8e" providerId="AD" clId="Web-{185D95E8-F778-6CEC-CB89-A475EEDD0D11}" dt="2023-06-12T18:38:01.226" v="26"/>
          <pc:sldLayoutMkLst>
            <pc:docMk/>
            <pc:sldMasterMk cId="0" sldId="2147483661"/>
            <pc:sldLayoutMk cId="0" sldId="2147483671"/>
          </pc:sldLayoutMkLst>
        </pc:sldLayoutChg>
        <pc:sldLayoutChg chg="add">
          <pc:chgData name="Leake, Carl D (US 347J)" userId="S::carl.leake@jpl.nasa.gov::514d19ed-ac25-4851-8813-e892f9be6a8e" providerId="AD" clId="Web-{185D95E8-F778-6CEC-CB89-A475EEDD0D11}" dt="2023-06-12T18:38:01.226" v="26"/>
          <pc:sldLayoutMkLst>
            <pc:docMk/>
            <pc:sldMasterMk cId="0" sldId="2147483661"/>
            <pc:sldLayoutMk cId="0" sldId="2147483672"/>
          </pc:sldLayoutMkLst>
        </pc:sldLayoutChg>
        <pc:sldLayoutChg chg="add">
          <pc:chgData name="Leake, Carl D (US 347J)" userId="S::carl.leake@jpl.nasa.gov::514d19ed-ac25-4851-8813-e892f9be6a8e" providerId="AD" clId="Web-{185D95E8-F778-6CEC-CB89-A475EEDD0D11}" dt="2023-06-12T18:38:01.226" v="26"/>
          <pc:sldLayoutMkLst>
            <pc:docMk/>
            <pc:sldMasterMk cId="0" sldId="2147483661"/>
            <pc:sldLayoutMk cId="0" sldId="2147483673"/>
          </pc:sldLayoutMkLst>
        </pc:sldLayoutChg>
        <pc:sldLayoutChg chg="add">
          <pc:chgData name="Leake, Carl D (US 347J)" userId="S::carl.leake@jpl.nasa.gov::514d19ed-ac25-4851-8813-e892f9be6a8e" providerId="AD" clId="Web-{185D95E8-F778-6CEC-CB89-A475EEDD0D11}" dt="2023-06-12T18:38:01.226" v="26"/>
          <pc:sldLayoutMkLst>
            <pc:docMk/>
            <pc:sldMasterMk cId="0" sldId="2147483661"/>
            <pc:sldLayoutMk cId="3568589843" sldId="2147483683"/>
          </pc:sldLayoutMkLst>
        </pc:sldLayoutChg>
        <pc:sldLayoutChg chg="add">
          <pc:chgData name="Leake, Carl D (US 347J)" userId="S::carl.leake@jpl.nasa.gov::514d19ed-ac25-4851-8813-e892f9be6a8e" providerId="AD" clId="Web-{185D95E8-F778-6CEC-CB89-A475EEDD0D11}" dt="2023-06-12T18:38:01.226" v="26"/>
          <pc:sldLayoutMkLst>
            <pc:docMk/>
            <pc:sldMasterMk cId="0" sldId="2147483661"/>
            <pc:sldLayoutMk cId="0" sldId="2147484153"/>
          </pc:sldLayoutMkLst>
        </pc:sldLayoutChg>
      </pc:sldMasterChg>
    </pc:docChg>
  </pc:docChgLst>
  <pc:docChgLst>
    <pc:chgData name="Elmquist, Asher (US 347J)" userId="S::asher.elmquist@jpl.nasa.gov::c43b51c1-8673-421c-ad65-63a1e47c685f" providerId="AD" clId="Web-{D0E2057D-F83E-AED0-5936-CF32051F95C6}"/>
    <pc:docChg chg="modSld">
      <pc:chgData name="Elmquist, Asher (US 347J)" userId="S::asher.elmquist@jpl.nasa.gov::c43b51c1-8673-421c-ad65-63a1e47c685f" providerId="AD" clId="Web-{D0E2057D-F83E-AED0-5936-CF32051F95C6}" dt="2023-08-01T13:24:59.077" v="0"/>
      <pc:docMkLst>
        <pc:docMk/>
      </pc:docMkLst>
      <pc:sldChg chg="delSp">
        <pc:chgData name="Elmquist, Asher (US 347J)" userId="S::asher.elmquist@jpl.nasa.gov::c43b51c1-8673-421c-ad65-63a1e47c685f" providerId="AD" clId="Web-{D0E2057D-F83E-AED0-5936-CF32051F95C6}" dt="2023-08-01T13:24:59.077" v="0"/>
        <pc:sldMkLst>
          <pc:docMk/>
          <pc:sldMk cId="0" sldId="257"/>
        </pc:sldMkLst>
        <pc:spChg chg="del">
          <ac:chgData name="Elmquist, Asher (US 347J)" userId="S::asher.elmquist@jpl.nasa.gov::c43b51c1-8673-421c-ad65-63a1e47c685f" providerId="AD" clId="Web-{D0E2057D-F83E-AED0-5936-CF32051F95C6}" dt="2023-08-01T13:24:59.077" v="0"/>
          <ac:spMkLst>
            <pc:docMk/>
            <pc:sldMk cId="0" sldId="257"/>
            <ac:spMk id="105" creationId="{00000000-0000-0000-0000-000000000000}"/>
          </ac:spMkLst>
        </pc:spChg>
      </pc:sldChg>
    </pc:docChg>
  </pc:docChgLst>
  <pc:docChgLst>
    <pc:chgData name="Leake, Carl D (US 347J)" userId="514d19ed-ac25-4851-8813-e892f9be6a8e" providerId="ADAL" clId="{2065607A-4F66-46B0-93DD-D712EFF846B0}"/>
    <pc:docChg chg="custSel modMainMaster">
      <pc:chgData name="Leake, Carl D (US 347J)" userId="514d19ed-ac25-4851-8813-e892f9be6a8e" providerId="ADAL" clId="{2065607A-4F66-46B0-93DD-D712EFF846B0}" dt="2024-11-21T16:20:48.713" v="1" actId="478"/>
      <pc:docMkLst>
        <pc:docMk/>
      </pc:docMkLst>
      <pc:sldMasterChg chg="modSldLayout">
        <pc:chgData name="Leake, Carl D (US 347J)" userId="514d19ed-ac25-4851-8813-e892f9be6a8e" providerId="ADAL" clId="{2065607A-4F66-46B0-93DD-D712EFF846B0}" dt="2024-11-21T16:20:48.713" v="1" actId="478"/>
        <pc:sldMasterMkLst>
          <pc:docMk/>
          <pc:sldMasterMk cId="746062125" sldId="2147484144"/>
        </pc:sldMasterMkLst>
        <pc:sldLayoutChg chg="delSp mod">
          <pc:chgData name="Leake, Carl D (US 347J)" userId="514d19ed-ac25-4851-8813-e892f9be6a8e" providerId="ADAL" clId="{2065607A-4F66-46B0-93DD-D712EFF846B0}" dt="2024-11-21T16:20:45.873" v="0" actId="478"/>
          <pc:sldLayoutMkLst>
            <pc:docMk/>
            <pc:sldMasterMk cId="746062125" sldId="2147484144"/>
            <pc:sldLayoutMk cId="0" sldId="2147483650"/>
          </pc:sldLayoutMkLst>
          <pc:spChg chg="del">
            <ac:chgData name="Leake, Carl D (US 347J)" userId="514d19ed-ac25-4851-8813-e892f9be6a8e" providerId="ADAL" clId="{2065607A-4F66-46B0-93DD-D712EFF846B0}" dt="2024-11-21T16:20:45.873" v="0" actId="478"/>
            <ac:spMkLst>
              <pc:docMk/>
              <pc:sldMasterMk cId="746062125" sldId="2147484144"/>
              <pc:sldLayoutMk cId="0" sldId="2147483650"/>
              <ac:spMk id="3" creationId="{2FF2FA33-65E5-4587-8DA8-ED19EE08E952}"/>
            </ac:spMkLst>
          </pc:spChg>
        </pc:sldLayoutChg>
        <pc:sldLayoutChg chg="delSp mod">
          <pc:chgData name="Leake, Carl D (US 347J)" userId="514d19ed-ac25-4851-8813-e892f9be6a8e" providerId="ADAL" clId="{2065607A-4F66-46B0-93DD-D712EFF846B0}" dt="2024-11-21T16:20:48.713" v="1" actId="478"/>
          <pc:sldLayoutMkLst>
            <pc:docMk/>
            <pc:sldMasterMk cId="746062125" sldId="2147484144"/>
            <pc:sldLayoutMk cId="1523592279" sldId="2147484145"/>
          </pc:sldLayoutMkLst>
          <pc:spChg chg="del">
            <ac:chgData name="Leake, Carl D (US 347J)" userId="514d19ed-ac25-4851-8813-e892f9be6a8e" providerId="ADAL" clId="{2065607A-4F66-46B0-93DD-D712EFF846B0}" dt="2024-11-21T16:20:48.713" v="1" actId="478"/>
            <ac:spMkLst>
              <pc:docMk/>
              <pc:sldMasterMk cId="746062125" sldId="2147484144"/>
              <pc:sldLayoutMk cId="1523592279" sldId="2147484145"/>
              <ac:spMk id="3" creationId="{2FF2FA33-65E5-4587-8DA8-ED19EE08E952}"/>
            </ac:spMkLst>
          </pc:spChg>
        </pc:sldLayoutChg>
      </pc:sldMasterChg>
    </pc:docChg>
  </pc:docChgLst>
  <pc:docChgLst>
    <pc:chgData name="Leake, Carl D (US 347J)" userId="S::carl.leake@jpl.nasa.gov::514d19ed-ac25-4851-8813-e892f9be6a8e" providerId="AD" clId="Web-{A9B84082-7714-E07A-C72A-10BB63498373}"/>
    <pc:docChg chg="addSld modMainMaster">
      <pc:chgData name="Leake, Carl D (US 347J)" userId="S::carl.leake@jpl.nasa.gov::514d19ed-ac25-4851-8813-e892f9be6a8e" providerId="AD" clId="Web-{A9B84082-7714-E07A-C72A-10BB63498373}" dt="2023-07-17T15:09:34.484" v="0"/>
      <pc:docMkLst>
        <pc:docMk/>
      </pc:docMkLst>
      <pc:sldMasterChg chg="addSldLayout modSldLayout">
        <pc:chgData name="Leake, Carl D (US 347J)" userId="S::carl.leake@jpl.nasa.gov::514d19ed-ac25-4851-8813-e892f9be6a8e" providerId="AD" clId="Web-{A9B84082-7714-E07A-C72A-10BB63498373}" dt="2023-07-17T15:09:34.484" v="0"/>
        <pc:sldMasterMkLst>
          <pc:docMk/>
          <pc:sldMasterMk cId="746062125" sldId="2147484144"/>
        </pc:sldMasterMkLst>
        <pc:sldLayoutChg chg="add">
          <pc:chgData name="Leake, Carl D (US 347J)" userId="S::carl.leake@jpl.nasa.gov::514d19ed-ac25-4851-8813-e892f9be6a8e" providerId="AD" clId="Web-{A9B84082-7714-E07A-C72A-10BB63498373}" dt="2023-07-17T15:09:34.484" v="0"/>
          <pc:sldLayoutMkLst>
            <pc:docMk/>
            <pc:sldMasterMk cId="746062125" sldId="2147484144"/>
            <pc:sldLayoutMk cId="1424588174" sldId="2147484146"/>
          </pc:sldLayoutMkLst>
        </pc:sldLayoutChg>
        <pc:sldLayoutChg chg="replId">
          <pc:chgData name="Leake, Carl D (US 347J)" userId="S::carl.leake@jpl.nasa.gov::514d19ed-ac25-4851-8813-e892f9be6a8e" providerId="AD" clId="Web-{A9B84082-7714-E07A-C72A-10BB63498373}" dt="2023-07-17T15:09:34.484" v="0"/>
          <pc:sldLayoutMkLst>
            <pc:docMk/>
            <pc:sldMasterMk cId="746062125" sldId="2147484144"/>
            <pc:sldLayoutMk cId="2583488430" sldId="2147484152"/>
          </pc:sldLayoutMkLst>
        </pc:sldLayoutChg>
      </pc:sldMasterChg>
    </pc:docChg>
  </pc:docChgLst>
  <pc:docChgLst>
    <pc:chgData name="Leake, Carl D (US 347J)" userId="S::carl.leake@jpl.nasa.gov::514d19ed-ac25-4851-8813-e892f9be6a8e" providerId="AD" clId="Web-{A06DF68E-02B8-BCED-5B7C-789126F68AF6}"/>
    <pc:docChg chg="addSld modSld">
      <pc:chgData name="Leake, Carl D (US 347J)" userId="S::carl.leake@jpl.nasa.gov::514d19ed-ac25-4851-8813-e892f9be6a8e" providerId="AD" clId="Web-{A06DF68E-02B8-BCED-5B7C-789126F68AF6}" dt="2023-06-12T18:29:30.409" v="4"/>
      <pc:docMkLst>
        <pc:docMk/>
      </pc:docMkLst>
      <pc:sldChg chg="addSp delSp modSp">
        <pc:chgData name="Leake, Carl D (US 347J)" userId="S::carl.leake@jpl.nasa.gov::514d19ed-ac25-4851-8813-e892f9be6a8e" providerId="AD" clId="Web-{A06DF68E-02B8-BCED-5B7C-789126F68AF6}" dt="2023-06-12T18:29:25.300" v="3"/>
        <pc:sldMkLst>
          <pc:docMk/>
          <pc:sldMk cId="3339167031" sldId="277"/>
        </pc:sldMkLst>
        <pc:spChg chg="add del mod">
          <ac:chgData name="Leake, Carl D (US 347J)" userId="S::carl.leake@jpl.nasa.gov::514d19ed-ac25-4851-8813-e892f9be6a8e" providerId="AD" clId="Web-{A06DF68E-02B8-BCED-5B7C-789126F68AF6}" dt="2023-06-12T18:29:25.300" v="3"/>
          <ac:spMkLst>
            <pc:docMk/>
            <pc:sldMk cId="3339167031" sldId="277"/>
            <ac:spMk id="2" creationId="{E86ED0CD-DE0D-9046-5BA3-3E72BC444BD9}"/>
          </ac:spMkLst>
        </pc:spChg>
      </pc:sldChg>
      <pc:sldChg chg="add">
        <pc:chgData name="Leake, Carl D (US 347J)" userId="S::carl.leake@jpl.nasa.gov::514d19ed-ac25-4851-8813-e892f9be6a8e" providerId="AD" clId="Web-{A06DF68E-02B8-BCED-5B7C-789126F68AF6}" dt="2023-06-12T18:29:30.409" v="4"/>
        <pc:sldMkLst>
          <pc:docMk/>
          <pc:sldMk cId="1341448006" sldId="281"/>
        </pc:sldMkLst>
      </pc:sldChg>
    </pc:docChg>
  </pc:docChgLst>
  <pc:docChgLst>
    <pc:chgData name="Leake, Carl D (US 347J)" userId="S::carl.leake@jpl.nasa.gov::514d19ed-ac25-4851-8813-e892f9be6a8e" providerId="AD" clId="Web-{EF9377B8-EABD-1C75-471D-F2B6661F6D8C}"/>
    <pc:docChg chg="modSld">
      <pc:chgData name="Leake, Carl D (US 347J)" userId="S::carl.leake@jpl.nasa.gov::514d19ed-ac25-4851-8813-e892f9be6a8e" providerId="AD" clId="Web-{EF9377B8-EABD-1C75-471D-F2B6661F6D8C}" dt="2023-06-13T18:25:10.975" v="14" actId="14100"/>
      <pc:docMkLst>
        <pc:docMk/>
      </pc:docMkLst>
      <pc:sldChg chg="addSp delSp modSp">
        <pc:chgData name="Leake, Carl D (US 347J)" userId="S::carl.leake@jpl.nasa.gov::514d19ed-ac25-4851-8813-e892f9be6a8e" providerId="AD" clId="Web-{EF9377B8-EABD-1C75-471D-F2B6661F6D8C}" dt="2023-06-13T18:25:10.975" v="14" actId="14100"/>
        <pc:sldMkLst>
          <pc:docMk/>
          <pc:sldMk cId="3360989372" sldId="292"/>
        </pc:sldMkLst>
        <pc:spChg chg="add del mod">
          <ac:chgData name="Leake, Carl D (US 347J)" userId="S::carl.leake@jpl.nasa.gov::514d19ed-ac25-4851-8813-e892f9be6a8e" providerId="AD" clId="Web-{EF9377B8-EABD-1C75-471D-F2B6661F6D8C}" dt="2023-06-13T18:19:24.549" v="3"/>
          <ac:spMkLst>
            <pc:docMk/>
            <pc:sldMk cId="3360989372" sldId="292"/>
            <ac:spMk id="5" creationId="{5B75ADBE-6452-D5F2-B9FB-A57239898219}"/>
          </ac:spMkLst>
        </pc:spChg>
        <pc:spChg chg="mod topLvl">
          <ac:chgData name="Leake, Carl D (US 347J)" userId="S::carl.leake@jpl.nasa.gov::514d19ed-ac25-4851-8813-e892f9be6a8e" providerId="AD" clId="Web-{EF9377B8-EABD-1C75-471D-F2B6661F6D8C}" dt="2023-06-13T18:25:10.975" v="14" actId="14100"/>
          <ac:spMkLst>
            <pc:docMk/>
            <pc:sldMk cId="3360989372" sldId="292"/>
            <ac:spMk id="8" creationId="{0E37739F-F13B-8735-699D-91CCB333851F}"/>
          </ac:spMkLst>
        </pc:spChg>
        <pc:grpChg chg="add del mod">
          <ac:chgData name="Leake, Carl D (US 347J)" userId="S::carl.leake@jpl.nasa.gov::514d19ed-ac25-4851-8813-e892f9be6a8e" providerId="AD" clId="Web-{EF9377B8-EABD-1C75-471D-F2B6661F6D8C}" dt="2023-06-13T18:24:57.506" v="10"/>
          <ac:grpSpMkLst>
            <pc:docMk/>
            <pc:sldMk cId="3360989372" sldId="292"/>
            <ac:grpSpMk id="9" creationId="{889AC519-A5FB-7818-883E-3DACE2EDA593}"/>
          </ac:grpSpMkLst>
        </pc:grpChg>
        <pc:picChg chg="del topLvl">
          <ac:chgData name="Leake, Carl D (US 347J)" userId="S::carl.leake@jpl.nasa.gov::514d19ed-ac25-4851-8813-e892f9be6a8e" providerId="AD" clId="Web-{EF9377B8-EABD-1C75-471D-F2B6661F6D8C}" dt="2023-06-13T18:24:57.506" v="10"/>
          <ac:picMkLst>
            <pc:docMk/>
            <pc:sldMk cId="3360989372" sldId="292"/>
            <ac:picMk id="7" creationId="{7804D5B9-47F4-2BA9-B800-52975B882A32}"/>
          </ac:picMkLst>
        </pc:picChg>
        <pc:picChg chg="add mod">
          <ac:chgData name="Leake, Carl D (US 347J)" userId="S::carl.leake@jpl.nasa.gov::514d19ed-ac25-4851-8813-e892f9be6a8e" providerId="AD" clId="Web-{EF9377B8-EABD-1C75-471D-F2B6661F6D8C}" dt="2023-06-13T18:24:55.881" v="9" actId="1076"/>
          <ac:picMkLst>
            <pc:docMk/>
            <pc:sldMk cId="3360989372" sldId="292"/>
            <ac:picMk id="10" creationId="{35C59FC7-8BB5-52D0-27E8-81ECB6E5187C}"/>
          </ac:picMkLst>
        </pc:picChg>
      </pc:sldChg>
    </pc:docChg>
  </pc:docChgLst>
  <pc:docChgLst>
    <pc:chgData name="Leake, Carl D (US 347J)" userId="S::carl.leake@jpl.nasa.gov::514d19ed-ac25-4851-8813-e892f9be6a8e" providerId="AD" clId="Web-{774DF187-21A5-22D9-DF87-1278E101A887}"/>
    <pc:docChg chg="addSld delSld modSld sldOrd">
      <pc:chgData name="Leake, Carl D (US 347J)" userId="S::carl.leake@jpl.nasa.gov::514d19ed-ac25-4851-8813-e892f9be6a8e" providerId="AD" clId="Web-{774DF187-21A5-22D9-DF87-1278E101A887}" dt="2023-07-17T18:57:40.652" v="1007"/>
      <pc:docMkLst>
        <pc:docMk/>
      </pc:docMkLst>
      <pc:sldChg chg="delSp">
        <pc:chgData name="Leake, Carl D (US 347J)" userId="S::carl.leake@jpl.nasa.gov::514d19ed-ac25-4851-8813-e892f9be6a8e" providerId="AD" clId="Web-{774DF187-21A5-22D9-DF87-1278E101A887}" dt="2023-07-17T16:58:46.448" v="711"/>
        <pc:sldMkLst>
          <pc:docMk/>
          <pc:sldMk cId="3041991744" sldId="276"/>
        </pc:sldMkLst>
        <pc:spChg chg="del">
          <ac:chgData name="Leake, Carl D (US 347J)" userId="S::carl.leake@jpl.nasa.gov::514d19ed-ac25-4851-8813-e892f9be6a8e" providerId="AD" clId="Web-{774DF187-21A5-22D9-DF87-1278E101A887}" dt="2023-07-17T16:58:46.448" v="711"/>
          <ac:spMkLst>
            <pc:docMk/>
            <pc:sldMk cId="3041991744" sldId="276"/>
            <ac:spMk id="11" creationId="{4DB84303-692C-3FC0-3D4E-F8CFDC575D9F}"/>
          </ac:spMkLst>
        </pc:spChg>
      </pc:sldChg>
      <pc:sldChg chg="addSp delSp modSp addAnim">
        <pc:chgData name="Leake, Carl D (US 347J)" userId="S::carl.leake@jpl.nasa.gov::514d19ed-ac25-4851-8813-e892f9be6a8e" providerId="AD" clId="Web-{774DF187-21A5-22D9-DF87-1278E101A887}" dt="2023-07-17T18:57:40.652" v="1007"/>
        <pc:sldMkLst>
          <pc:docMk/>
          <pc:sldMk cId="3993044590" sldId="285"/>
        </pc:sldMkLst>
        <pc:spChg chg="del">
          <ac:chgData name="Leake, Carl D (US 347J)" userId="S::carl.leake@jpl.nasa.gov::514d19ed-ac25-4851-8813-e892f9be6a8e" providerId="AD" clId="Web-{774DF187-21A5-22D9-DF87-1278E101A887}" dt="2023-07-17T15:51:25.716" v="314"/>
          <ac:spMkLst>
            <pc:docMk/>
            <pc:sldMk cId="3993044590" sldId="285"/>
            <ac:spMk id="2" creationId="{FC0A8D04-ABCB-4131-BDD7-F031A1EF9E29}"/>
          </ac:spMkLst>
        </pc:spChg>
        <pc:spChg chg="mod topLvl">
          <ac:chgData name="Leake, Carl D (US 347J)" userId="S::carl.leake@jpl.nasa.gov::514d19ed-ac25-4851-8813-e892f9be6a8e" providerId="AD" clId="Web-{774DF187-21A5-22D9-DF87-1278E101A887}" dt="2023-07-17T15:51:07.560" v="310"/>
          <ac:spMkLst>
            <pc:docMk/>
            <pc:sldMk cId="3993044590" sldId="285"/>
            <ac:spMk id="4" creationId="{3A16CA8F-4105-5718-345A-E1E327ED4611}"/>
          </ac:spMkLst>
        </pc:spChg>
        <pc:spChg chg="add mod topLvl">
          <ac:chgData name="Leake, Carl D (US 347J)" userId="S::carl.leake@jpl.nasa.gov::514d19ed-ac25-4851-8813-e892f9be6a8e" providerId="AD" clId="Web-{774DF187-21A5-22D9-DF87-1278E101A887}" dt="2023-07-17T15:51:07.560" v="310"/>
          <ac:spMkLst>
            <pc:docMk/>
            <pc:sldMk cId="3993044590" sldId="285"/>
            <ac:spMk id="5" creationId="{9828FA04-32EB-6AFE-C812-9EA27BE47FB4}"/>
          </ac:spMkLst>
        </pc:spChg>
        <pc:spChg chg="del topLvl">
          <ac:chgData name="Leake, Carl D (US 347J)" userId="S::carl.leake@jpl.nasa.gov::514d19ed-ac25-4851-8813-e892f9be6a8e" providerId="AD" clId="Web-{774DF187-21A5-22D9-DF87-1278E101A887}" dt="2023-07-17T15:49:45.637" v="296"/>
          <ac:spMkLst>
            <pc:docMk/>
            <pc:sldMk cId="3993044590" sldId="285"/>
            <ac:spMk id="6" creationId="{01484439-9ADA-2197-3359-EA31E7648325}"/>
          </ac:spMkLst>
        </pc:spChg>
        <pc:spChg chg="add del mod">
          <ac:chgData name="Leake, Carl D (US 347J)" userId="S::carl.leake@jpl.nasa.gov::514d19ed-ac25-4851-8813-e892f9be6a8e" providerId="AD" clId="Web-{774DF187-21A5-22D9-DF87-1278E101A887}" dt="2023-07-17T18:56:45.010" v="995" actId="1076"/>
          <ac:spMkLst>
            <pc:docMk/>
            <pc:sldMk cId="3993044590" sldId="285"/>
            <ac:spMk id="6" creationId="{902EED04-C01C-8097-5386-01437430AA21}"/>
          </ac:spMkLst>
        </pc:spChg>
        <pc:spChg chg="mod">
          <ac:chgData name="Leake, Carl D (US 347J)" userId="S::carl.leake@jpl.nasa.gov::514d19ed-ac25-4851-8813-e892f9be6a8e" providerId="AD" clId="Web-{774DF187-21A5-22D9-DF87-1278E101A887}" dt="2023-07-17T18:56:14.619" v="990" actId="20577"/>
          <ac:spMkLst>
            <pc:docMk/>
            <pc:sldMk cId="3993044590" sldId="285"/>
            <ac:spMk id="7" creationId="{1AC3B955-7814-3459-2BBF-CAAE4D6F77EC}"/>
          </ac:spMkLst>
        </pc:spChg>
        <pc:spChg chg="topLvl">
          <ac:chgData name="Leake, Carl D (US 347J)" userId="S::carl.leake@jpl.nasa.gov::514d19ed-ac25-4851-8813-e892f9be6a8e" providerId="AD" clId="Web-{774DF187-21A5-22D9-DF87-1278E101A887}" dt="2023-07-17T15:51:07.560" v="310"/>
          <ac:spMkLst>
            <pc:docMk/>
            <pc:sldMk cId="3993044590" sldId="285"/>
            <ac:spMk id="8" creationId="{1CD6C96E-BFDB-FA52-5376-5353257562C7}"/>
          </ac:spMkLst>
        </pc:spChg>
        <pc:spChg chg="topLvl">
          <ac:chgData name="Leake, Carl D (US 347J)" userId="S::carl.leake@jpl.nasa.gov::514d19ed-ac25-4851-8813-e892f9be6a8e" providerId="AD" clId="Web-{774DF187-21A5-22D9-DF87-1278E101A887}" dt="2023-07-17T15:51:07.560" v="310"/>
          <ac:spMkLst>
            <pc:docMk/>
            <pc:sldMk cId="3993044590" sldId="285"/>
            <ac:spMk id="9" creationId="{36E55A0C-6EE2-D92D-7F21-E3CA1364E4DB}"/>
          </ac:spMkLst>
        </pc:spChg>
        <pc:spChg chg="topLvl">
          <ac:chgData name="Leake, Carl D (US 347J)" userId="S::carl.leake@jpl.nasa.gov::514d19ed-ac25-4851-8813-e892f9be6a8e" providerId="AD" clId="Web-{774DF187-21A5-22D9-DF87-1278E101A887}" dt="2023-07-17T15:49:35.621" v="294"/>
          <ac:spMkLst>
            <pc:docMk/>
            <pc:sldMk cId="3993044590" sldId="285"/>
            <ac:spMk id="10" creationId="{D80907BD-BDC5-A0A1-87E7-7780BC591FDD}"/>
          </ac:spMkLst>
        </pc:spChg>
        <pc:spChg chg="topLvl">
          <ac:chgData name="Leake, Carl D (US 347J)" userId="S::carl.leake@jpl.nasa.gov::514d19ed-ac25-4851-8813-e892f9be6a8e" providerId="AD" clId="Web-{774DF187-21A5-22D9-DF87-1278E101A887}" dt="2023-07-17T15:49:35.621" v="294"/>
          <ac:spMkLst>
            <pc:docMk/>
            <pc:sldMk cId="3993044590" sldId="285"/>
            <ac:spMk id="11" creationId="{6FB075FD-1FAC-6541-1E01-140A72A94CFC}"/>
          </ac:spMkLst>
        </pc:spChg>
        <pc:spChg chg="mod">
          <ac:chgData name="Leake, Carl D (US 347J)" userId="S::carl.leake@jpl.nasa.gov::514d19ed-ac25-4851-8813-e892f9be6a8e" providerId="AD" clId="Web-{774DF187-21A5-22D9-DF87-1278E101A887}" dt="2023-07-17T18:57:07.761" v="1002" actId="20577"/>
          <ac:spMkLst>
            <pc:docMk/>
            <pc:sldMk cId="3993044590" sldId="285"/>
            <ac:spMk id="12" creationId="{01D2E7B4-3B71-49FD-4802-6C7FAD1874B1}"/>
          </ac:spMkLst>
        </pc:spChg>
        <pc:spChg chg="del topLvl">
          <ac:chgData name="Leake, Carl D (US 347J)" userId="S::carl.leake@jpl.nasa.gov::514d19ed-ac25-4851-8813-e892f9be6a8e" providerId="AD" clId="Web-{774DF187-21A5-22D9-DF87-1278E101A887}" dt="2023-07-17T15:49:43.715" v="295"/>
          <ac:spMkLst>
            <pc:docMk/>
            <pc:sldMk cId="3993044590" sldId="285"/>
            <ac:spMk id="12" creationId="{65782B61-33C7-1112-0999-D9E579546B1F}"/>
          </ac:spMkLst>
        </pc:spChg>
        <pc:spChg chg="mod">
          <ac:chgData name="Leake, Carl D (US 347J)" userId="S::carl.leake@jpl.nasa.gov::514d19ed-ac25-4851-8813-e892f9be6a8e" providerId="AD" clId="Web-{774DF187-21A5-22D9-DF87-1278E101A887}" dt="2023-07-17T18:57:14.792" v="1003" actId="14100"/>
          <ac:spMkLst>
            <pc:docMk/>
            <pc:sldMk cId="3993044590" sldId="285"/>
            <ac:spMk id="13" creationId="{FCA68D69-734E-0B39-8CA0-C95E7609C5FF}"/>
          </ac:spMkLst>
        </pc:spChg>
        <pc:spChg chg="del">
          <ac:chgData name="Leake, Carl D (US 347J)" userId="S::carl.leake@jpl.nasa.gov::514d19ed-ac25-4851-8813-e892f9be6a8e" providerId="AD" clId="Web-{774DF187-21A5-22D9-DF87-1278E101A887}" dt="2023-07-17T15:51:27.342" v="315"/>
          <ac:spMkLst>
            <pc:docMk/>
            <pc:sldMk cId="3993044590" sldId="285"/>
            <ac:spMk id="14" creationId="{165CE969-9A34-4F05-8C23-3F8C8D1D241A}"/>
          </ac:spMkLst>
        </pc:spChg>
        <pc:spChg chg="mod">
          <ac:chgData name="Leake, Carl D (US 347J)" userId="S::carl.leake@jpl.nasa.gov::514d19ed-ac25-4851-8813-e892f9be6a8e" providerId="AD" clId="Web-{774DF187-21A5-22D9-DF87-1278E101A887}" dt="2023-07-17T18:56:18.057" v="991" actId="20577"/>
          <ac:spMkLst>
            <pc:docMk/>
            <pc:sldMk cId="3993044590" sldId="285"/>
            <ac:spMk id="18" creationId="{FB107057-F7A6-69BC-9371-6BB7BC2FB7E9}"/>
          </ac:spMkLst>
        </pc:spChg>
        <pc:grpChg chg="add del">
          <ac:chgData name="Leake, Carl D (US 347J)" userId="S::carl.leake@jpl.nasa.gov::514d19ed-ac25-4851-8813-e892f9be6a8e" providerId="AD" clId="Web-{774DF187-21A5-22D9-DF87-1278E101A887}" dt="2023-07-17T15:51:07.560" v="310"/>
          <ac:grpSpMkLst>
            <pc:docMk/>
            <pc:sldMk cId="3993044590" sldId="285"/>
            <ac:grpSpMk id="7" creationId="{1B3D5CB9-74F9-240B-B00D-1F1D844E3489}"/>
          </ac:grpSpMkLst>
        </pc:grpChg>
        <pc:grpChg chg="del">
          <ac:chgData name="Leake, Carl D (US 347J)" userId="S::carl.leake@jpl.nasa.gov::514d19ed-ac25-4851-8813-e892f9be6a8e" providerId="AD" clId="Web-{774DF187-21A5-22D9-DF87-1278E101A887}" dt="2023-07-17T15:49:35.621" v="294"/>
          <ac:grpSpMkLst>
            <pc:docMk/>
            <pc:sldMk cId="3993044590" sldId="285"/>
            <ac:grpSpMk id="13" creationId="{86E18982-E045-1F61-B7C2-6D23D3F5730D}"/>
          </ac:grpSpMkLst>
        </pc:grpChg>
        <pc:grpChg chg="add mod">
          <ac:chgData name="Leake, Carl D (US 347J)" userId="S::carl.leake@jpl.nasa.gov::514d19ed-ac25-4851-8813-e892f9be6a8e" providerId="AD" clId="Web-{774DF187-21A5-22D9-DF87-1278E101A887}" dt="2023-07-17T18:57:30.261" v="1005" actId="1076"/>
          <ac:grpSpMkLst>
            <pc:docMk/>
            <pc:sldMk cId="3993044590" sldId="285"/>
            <ac:grpSpMk id="15" creationId="{318E7F01-B37E-3597-DCD6-D5FF02F0461E}"/>
          </ac:grpSpMkLst>
        </pc:grpChg>
        <pc:grpChg chg="add mod">
          <ac:chgData name="Leake, Carl D (US 347J)" userId="S::carl.leake@jpl.nasa.gov::514d19ed-ac25-4851-8813-e892f9be6a8e" providerId="AD" clId="Web-{774DF187-21A5-22D9-DF87-1278E101A887}" dt="2023-07-17T18:57:36.245" v="1006" actId="1076"/>
          <ac:grpSpMkLst>
            <pc:docMk/>
            <pc:sldMk cId="3993044590" sldId="285"/>
            <ac:grpSpMk id="20" creationId="{688EB438-A6D3-52DE-1FF9-EB108176E738}"/>
          </ac:grpSpMkLst>
        </pc:grpChg>
        <pc:picChg chg="add del mod topLvl modCrop">
          <ac:chgData name="Leake, Carl D (US 347J)" userId="S::carl.leake@jpl.nasa.gov::514d19ed-ac25-4851-8813-e892f9be6a8e" providerId="AD" clId="Web-{774DF187-21A5-22D9-DF87-1278E101A887}" dt="2023-07-17T15:51:07.560" v="310"/>
          <ac:picMkLst>
            <pc:docMk/>
            <pc:sldMk cId="3993044590" sldId="285"/>
            <ac:picMk id="3" creationId="{70D3DA9D-6355-BD9D-4CBE-25D6E8178A8C}"/>
          </ac:picMkLst>
        </pc:picChg>
        <pc:cxnChg chg="mod">
          <ac:chgData name="Leake, Carl D (US 347J)" userId="S::carl.leake@jpl.nasa.gov::514d19ed-ac25-4851-8813-e892f9be6a8e" providerId="AD" clId="Web-{774DF187-21A5-22D9-DF87-1278E101A887}" dt="2023-07-17T18:56:45.073" v="996" actId="1076"/>
          <ac:cxnSpMkLst>
            <pc:docMk/>
            <pc:sldMk cId="3993044590" sldId="285"/>
            <ac:cxnSpMk id="14" creationId="{2444071D-5CB1-1078-797F-502D29034B04}"/>
          </ac:cxnSpMkLst>
        </pc:cxnChg>
        <pc:cxnChg chg="mod">
          <ac:chgData name="Leake, Carl D (US 347J)" userId="S::carl.leake@jpl.nasa.gov::514d19ed-ac25-4851-8813-e892f9be6a8e" providerId="AD" clId="Web-{774DF187-21A5-22D9-DF87-1278E101A887}" dt="2023-07-17T18:56:47.510" v="997" actId="14100"/>
          <ac:cxnSpMkLst>
            <pc:docMk/>
            <pc:sldMk cId="3993044590" sldId="285"/>
            <ac:cxnSpMk id="16" creationId="{13A52F1E-DF0A-83DA-A61E-2651839D42E3}"/>
          </ac:cxnSpMkLst>
        </pc:cxnChg>
      </pc:sldChg>
      <pc:sldChg chg="delSp modSp">
        <pc:chgData name="Leake, Carl D (US 347J)" userId="S::carl.leake@jpl.nasa.gov::514d19ed-ac25-4851-8813-e892f9be6a8e" providerId="AD" clId="Web-{774DF187-21A5-22D9-DF87-1278E101A887}" dt="2023-07-17T15:43:05.520" v="5" actId="20577"/>
        <pc:sldMkLst>
          <pc:docMk/>
          <pc:sldMk cId="2798971851" sldId="290"/>
        </pc:sldMkLst>
        <pc:spChg chg="mod">
          <ac:chgData name="Leake, Carl D (US 347J)" userId="S::carl.leake@jpl.nasa.gov::514d19ed-ac25-4851-8813-e892f9be6a8e" providerId="AD" clId="Web-{774DF187-21A5-22D9-DF87-1278E101A887}" dt="2023-07-17T15:43:05.520" v="5" actId="20577"/>
          <ac:spMkLst>
            <pc:docMk/>
            <pc:sldMk cId="2798971851" sldId="290"/>
            <ac:spMk id="4" creationId="{E3CC82C2-C893-10A9-C842-A6B9DB3E43EA}"/>
          </ac:spMkLst>
        </pc:spChg>
        <pc:spChg chg="del">
          <ac:chgData name="Leake, Carl D (US 347J)" userId="S::carl.leake@jpl.nasa.gov::514d19ed-ac25-4851-8813-e892f9be6a8e" providerId="AD" clId="Web-{774DF187-21A5-22D9-DF87-1278E101A887}" dt="2023-07-17T15:42:58.442" v="3"/>
          <ac:spMkLst>
            <pc:docMk/>
            <pc:sldMk cId="2798971851" sldId="290"/>
            <ac:spMk id="5" creationId="{3FD82097-8A4E-4545-BC97-E85DF67C6A4B}"/>
          </ac:spMkLst>
        </pc:spChg>
      </pc:sldChg>
      <pc:sldChg chg="delSp modSp">
        <pc:chgData name="Leake, Carl D (US 347J)" userId="S::carl.leake@jpl.nasa.gov::514d19ed-ac25-4851-8813-e892f9be6a8e" providerId="AD" clId="Web-{774DF187-21A5-22D9-DF87-1278E101A887}" dt="2023-07-17T15:45:35.944" v="23" actId="14100"/>
        <pc:sldMkLst>
          <pc:docMk/>
          <pc:sldMk cId="4035554161" sldId="312"/>
        </pc:sldMkLst>
        <pc:spChg chg="mod">
          <ac:chgData name="Leake, Carl D (US 347J)" userId="S::carl.leake@jpl.nasa.gov::514d19ed-ac25-4851-8813-e892f9be6a8e" providerId="AD" clId="Web-{774DF187-21A5-22D9-DF87-1278E101A887}" dt="2023-07-17T15:45:35.944" v="23" actId="14100"/>
          <ac:spMkLst>
            <pc:docMk/>
            <pc:sldMk cId="4035554161" sldId="312"/>
            <ac:spMk id="6" creationId="{C8DD9006-7A4D-407D-88C6-430F5369A2F4}"/>
          </ac:spMkLst>
        </pc:spChg>
        <pc:spChg chg="del">
          <ac:chgData name="Leake, Carl D (US 347J)" userId="S::carl.leake@jpl.nasa.gov::514d19ed-ac25-4851-8813-e892f9be6a8e" providerId="AD" clId="Web-{774DF187-21A5-22D9-DF87-1278E101A887}" dt="2023-07-17T15:44:54.506" v="12"/>
          <ac:spMkLst>
            <pc:docMk/>
            <pc:sldMk cId="4035554161" sldId="312"/>
            <ac:spMk id="7" creationId="{AF68AA5B-9856-45D3-8D0B-4C30AE346BDC}"/>
          </ac:spMkLst>
        </pc:spChg>
      </pc:sldChg>
      <pc:sldChg chg="delSp modSp">
        <pc:chgData name="Leake, Carl D (US 347J)" userId="S::carl.leake@jpl.nasa.gov::514d19ed-ac25-4851-8813-e892f9be6a8e" providerId="AD" clId="Web-{774DF187-21A5-22D9-DF87-1278E101A887}" dt="2023-07-17T15:48:44.120" v="293"/>
        <pc:sldMkLst>
          <pc:docMk/>
          <pc:sldMk cId="1233927316" sldId="313"/>
        </pc:sldMkLst>
        <pc:spChg chg="mod">
          <ac:chgData name="Leake, Carl D (US 347J)" userId="S::carl.leake@jpl.nasa.gov::514d19ed-ac25-4851-8813-e892f9be6a8e" providerId="AD" clId="Web-{774DF187-21A5-22D9-DF87-1278E101A887}" dt="2023-07-17T15:45:57.382" v="24" actId="20577"/>
          <ac:spMkLst>
            <pc:docMk/>
            <pc:sldMk cId="1233927316" sldId="313"/>
            <ac:spMk id="5" creationId="{D4BF24E4-369A-4B0E-B339-21140153D52E}"/>
          </ac:spMkLst>
        </pc:spChg>
        <pc:spChg chg="mod">
          <ac:chgData name="Leake, Carl D (US 347J)" userId="S::carl.leake@jpl.nasa.gov::514d19ed-ac25-4851-8813-e892f9be6a8e" providerId="AD" clId="Web-{774DF187-21A5-22D9-DF87-1278E101A887}" dt="2023-07-17T15:48:42.854" v="292" actId="20577"/>
          <ac:spMkLst>
            <pc:docMk/>
            <pc:sldMk cId="1233927316" sldId="313"/>
            <ac:spMk id="6" creationId="{C8DD9006-7A4D-407D-88C6-430F5369A2F4}"/>
          </ac:spMkLst>
        </pc:spChg>
        <pc:spChg chg="del mod">
          <ac:chgData name="Leake, Carl D (US 347J)" userId="S::carl.leake@jpl.nasa.gov::514d19ed-ac25-4851-8813-e892f9be6a8e" providerId="AD" clId="Web-{774DF187-21A5-22D9-DF87-1278E101A887}" dt="2023-07-17T15:48:44.120" v="293"/>
          <ac:spMkLst>
            <pc:docMk/>
            <pc:sldMk cId="1233927316" sldId="313"/>
            <ac:spMk id="7" creationId="{AF68AA5B-9856-45D3-8D0B-4C30AE346BDC}"/>
          </ac:spMkLst>
        </pc:spChg>
      </pc:sldChg>
      <pc:sldChg chg="addSp delSp modSp">
        <pc:chgData name="Leake, Carl D (US 347J)" userId="S::carl.leake@jpl.nasa.gov::514d19ed-ac25-4851-8813-e892f9be6a8e" providerId="AD" clId="Web-{774DF187-21A5-22D9-DF87-1278E101A887}" dt="2023-07-17T18:55:20.650" v="976"/>
        <pc:sldMkLst>
          <pc:docMk/>
          <pc:sldMk cId="838499222" sldId="314"/>
        </pc:sldMkLst>
        <pc:spChg chg="add del mod">
          <ac:chgData name="Leake, Carl D (US 347J)" userId="S::carl.leake@jpl.nasa.gov::514d19ed-ac25-4851-8813-e892f9be6a8e" providerId="AD" clId="Web-{774DF187-21A5-22D9-DF87-1278E101A887}" dt="2023-07-17T16:45:57.766" v="443"/>
          <ac:spMkLst>
            <pc:docMk/>
            <pc:sldMk cId="838499222" sldId="314"/>
            <ac:spMk id="3" creationId="{6AABBCBD-ADE2-027F-8A3F-C16415CB5DA5}"/>
          </ac:spMkLst>
        </pc:spChg>
        <pc:spChg chg="add del mod">
          <ac:chgData name="Leake, Carl D (US 347J)" userId="S::carl.leake@jpl.nasa.gov::514d19ed-ac25-4851-8813-e892f9be6a8e" providerId="AD" clId="Web-{774DF187-21A5-22D9-DF87-1278E101A887}" dt="2023-07-17T15:53:20.265" v="340"/>
          <ac:spMkLst>
            <pc:docMk/>
            <pc:sldMk cId="838499222" sldId="314"/>
            <ac:spMk id="3" creationId="{E5B2FA28-C6C6-D06A-EA9A-25CE99330277}"/>
          </ac:spMkLst>
        </pc:spChg>
        <pc:spChg chg="add mod topLvl">
          <ac:chgData name="Leake, Carl D (US 347J)" userId="S::carl.leake@jpl.nasa.gov::514d19ed-ac25-4851-8813-e892f9be6a8e" providerId="AD" clId="Web-{774DF187-21A5-22D9-DF87-1278E101A887}" dt="2023-07-17T18:50:49.380" v="863" actId="1076"/>
          <ac:spMkLst>
            <pc:docMk/>
            <pc:sldMk cId="838499222" sldId="314"/>
            <ac:spMk id="4" creationId="{6DE555F3-D2FD-649A-5E31-B5818D0941A9}"/>
          </ac:spMkLst>
        </pc:spChg>
        <pc:spChg chg="mod">
          <ac:chgData name="Leake, Carl D (US 347J)" userId="S::carl.leake@jpl.nasa.gov::514d19ed-ac25-4851-8813-e892f9be6a8e" providerId="AD" clId="Web-{774DF187-21A5-22D9-DF87-1278E101A887}" dt="2023-07-17T16:47:17.611" v="457" actId="20577"/>
          <ac:spMkLst>
            <pc:docMk/>
            <pc:sldMk cId="838499222" sldId="314"/>
            <ac:spMk id="5" creationId="{D4BF24E4-369A-4B0E-B339-21140153D52E}"/>
          </ac:spMkLst>
        </pc:spChg>
        <pc:spChg chg="del">
          <ac:chgData name="Leake, Carl D (US 347J)" userId="S::carl.leake@jpl.nasa.gov::514d19ed-ac25-4851-8813-e892f9be6a8e" providerId="AD" clId="Web-{774DF187-21A5-22D9-DF87-1278E101A887}" dt="2023-07-17T18:50:36.552" v="860"/>
          <ac:spMkLst>
            <pc:docMk/>
            <pc:sldMk cId="838499222" sldId="314"/>
            <ac:spMk id="6" creationId="{C8DD9006-7A4D-407D-88C6-430F5369A2F4}"/>
          </ac:spMkLst>
        </pc:spChg>
        <pc:spChg chg="del mod">
          <ac:chgData name="Leake, Carl D (US 347J)" userId="S::carl.leake@jpl.nasa.gov::514d19ed-ac25-4851-8813-e892f9be6a8e" providerId="AD" clId="Web-{774DF187-21A5-22D9-DF87-1278E101A887}" dt="2023-07-17T18:50:39.427" v="861"/>
          <ac:spMkLst>
            <pc:docMk/>
            <pc:sldMk cId="838499222" sldId="314"/>
            <ac:spMk id="7" creationId="{AF68AA5B-9856-45D3-8D0B-4C30AE346BDC}"/>
          </ac:spMkLst>
        </pc:spChg>
        <pc:spChg chg="add del mod">
          <ac:chgData name="Leake, Carl D (US 347J)" userId="S::carl.leake@jpl.nasa.gov::514d19ed-ac25-4851-8813-e892f9be6a8e" providerId="AD" clId="Web-{774DF187-21A5-22D9-DF87-1278E101A887}" dt="2023-07-17T15:52:53.062" v="327"/>
          <ac:spMkLst>
            <pc:docMk/>
            <pc:sldMk cId="838499222" sldId="314"/>
            <ac:spMk id="8" creationId="{653C29C2-F2BF-3FCA-FB49-F59054D41CFC}"/>
          </ac:spMkLst>
        </pc:spChg>
        <pc:spChg chg="add mod">
          <ac:chgData name="Leake, Carl D (US 347J)" userId="S::carl.leake@jpl.nasa.gov::514d19ed-ac25-4851-8813-e892f9be6a8e" providerId="AD" clId="Web-{774DF187-21A5-22D9-DF87-1278E101A887}" dt="2023-07-17T18:50:49.442" v="870" actId="1076"/>
          <ac:spMkLst>
            <pc:docMk/>
            <pc:sldMk cId="838499222" sldId="314"/>
            <ac:spMk id="8" creationId="{98E54DAF-34F9-B6EB-1C89-44A61ADFE3B5}"/>
          </ac:spMkLst>
        </pc:spChg>
        <pc:spChg chg="add mod topLvl">
          <ac:chgData name="Leake, Carl D (US 347J)" userId="S::carl.leake@jpl.nasa.gov::514d19ed-ac25-4851-8813-e892f9be6a8e" providerId="AD" clId="Web-{774DF187-21A5-22D9-DF87-1278E101A887}" dt="2023-07-17T18:50:49.396" v="864" actId="1076"/>
          <ac:spMkLst>
            <pc:docMk/>
            <pc:sldMk cId="838499222" sldId="314"/>
            <ac:spMk id="9" creationId="{8BAF09A4-F562-6DD7-3150-57BFFF159310}"/>
          </ac:spMkLst>
        </pc:spChg>
        <pc:spChg chg="add mod topLvl">
          <ac:chgData name="Leake, Carl D (US 347J)" userId="S::carl.leake@jpl.nasa.gov::514d19ed-ac25-4851-8813-e892f9be6a8e" providerId="AD" clId="Web-{774DF187-21A5-22D9-DF87-1278E101A887}" dt="2023-07-17T18:50:49.396" v="865" actId="1076"/>
          <ac:spMkLst>
            <pc:docMk/>
            <pc:sldMk cId="838499222" sldId="314"/>
            <ac:spMk id="10" creationId="{374B1BE5-E248-73C7-2807-4604D36A4353}"/>
          </ac:spMkLst>
        </pc:spChg>
        <pc:spChg chg="add mod topLvl">
          <ac:chgData name="Leake, Carl D (US 347J)" userId="S::carl.leake@jpl.nasa.gov::514d19ed-ac25-4851-8813-e892f9be6a8e" providerId="AD" clId="Web-{774DF187-21A5-22D9-DF87-1278E101A887}" dt="2023-07-17T18:51:19.630" v="887" actId="20577"/>
          <ac:spMkLst>
            <pc:docMk/>
            <pc:sldMk cId="838499222" sldId="314"/>
            <ac:spMk id="11" creationId="{1AFA32CF-85EB-BB46-3A86-E94CA002236C}"/>
          </ac:spMkLst>
        </pc:spChg>
        <pc:spChg chg="add del mod topLvl">
          <ac:chgData name="Leake, Carl D (US 347J)" userId="S::carl.leake@jpl.nasa.gov::514d19ed-ac25-4851-8813-e892f9be6a8e" providerId="AD" clId="Web-{774DF187-21A5-22D9-DF87-1278E101A887}" dt="2023-07-17T16:46:00.922" v="445"/>
          <ac:spMkLst>
            <pc:docMk/>
            <pc:sldMk cId="838499222" sldId="314"/>
            <ac:spMk id="12" creationId="{A5330E87-24E6-AFFD-8432-B29D5C862811}"/>
          </ac:spMkLst>
        </pc:spChg>
        <pc:spChg chg="add del mod">
          <ac:chgData name="Leake, Carl D (US 347J)" userId="S::carl.leake@jpl.nasa.gov::514d19ed-ac25-4851-8813-e892f9be6a8e" providerId="AD" clId="Web-{774DF187-21A5-22D9-DF87-1278E101A887}" dt="2023-07-17T18:50:39.552" v="862"/>
          <ac:spMkLst>
            <pc:docMk/>
            <pc:sldMk cId="838499222" sldId="314"/>
            <ac:spMk id="12" creationId="{EDCB556B-419B-5A2E-8A53-5118D8D83A21}"/>
          </ac:spMkLst>
        </pc:spChg>
        <pc:spChg chg="add mod">
          <ac:chgData name="Leake, Carl D (US 347J)" userId="S::carl.leake@jpl.nasa.gov::514d19ed-ac25-4851-8813-e892f9be6a8e" providerId="AD" clId="Web-{774DF187-21A5-22D9-DF87-1278E101A887}" dt="2023-07-17T18:51:43.818" v="897" actId="14100"/>
          <ac:spMkLst>
            <pc:docMk/>
            <pc:sldMk cId="838499222" sldId="314"/>
            <ac:spMk id="17" creationId="{44C15081-84DC-937E-F99B-1A6B28ED6F30}"/>
          </ac:spMkLst>
        </pc:spChg>
        <pc:spChg chg="add mod">
          <ac:chgData name="Leake, Carl D (US 347J)" userId="S::carl.leake@jpl.nasa.gov::514d19ed-ac25-4851-8813-e892f9be6a8e" providerId="AD" clId="Web-{774DF187-21A5-22D9-DF87-1278E101A887}" dt="2023-07-17T18:50:49.458" v="871" actId="1076"/>
          <ac:spMkLst>
            <pc:docMk/>
            <pc:sldMk cId="838499222" sldId="314"/>
            <ac:spMk id="19" creationId="{89F6AA4E-6241-7802-FD2F-9B8807F5B2DA}"/>
          </ac:spMkLst>
        </pc:spChg>
        <pc:spChg chg="add del mod">
          <ac:chgData name="Leake, Carl D (US 347J)" userId="S::carl.leake@jpl.nasa.gov::514d19ed-ac25-4851-8813-e892f9be6a8e" providerId="AD" clId="Web-{774DF187-21A5-22D9-DF87-1278E101A887}" dt="2023-07-17T18:51:30.631" v="892"/>
          <ac:spMkLst>
            <pc:docMk/>
            <pc:sldMk cId="838499222" sldId="314"/>
            <ac:spMk id="20" creationId="{6DCBEE0F-6A03-98EE-98DF-207C8A1B3657}"/>
          </ac:spMkLst>
        </pc:spChg>
        <pc:spChg chg="add mod">
          <ac:chgData name="Leake, Carl D (US 347J)" userId="S::carl.leake@jpl.nasa.gov::514d19ed-ac25-4851-8813-e892f9be6a8e" providerId="AD" clId="Web-{774DF187-21A5-22D9-DF87-1278E101A887}" dt="2023-07-17T18:53:16.616" v="975" actId="14100"/>
          <ac:spMkLst>
            <pc:docMk/>
            <pc:sldMk cId="838499222" sldId="314"/>
            <ac:spMk id="21" creationId="{72862B48-82B4-984A-A40D-3827FFD8735B}"/>
          </ac:spMkLst>
        </pc:spChg>
        <pc:spChg chg="add mod">
          <ac:chgData name="Leake, Carl D (US 347J)" userId="S::carl.leake@jpl.nasa.gov::514d19ed-ac25-4851-8813-e892f9be6a8e" providerId="AD" clId="Web-{774DF187-21A5-22D9-DF87-1278E101A887}" dt="2023-07-17T18:51:53.678" v="900" actId="14100"/>
          <ac:spMkLst>
            <pc:docMk/>
            <pc:sldMk cId="838499222" sldId="314"/>
            <ac:spMk id="22" creationId="{AA73CFE8-EB7E-F987-B222-C14975EF6A70}"/>
          </ac:spMkLst>
        </pc:spChg>
        <pc:spChg chg="add mod">
          <ac:chgData name="Leake, Carl D (US 347J)" userId="S::carl.leake@jpl.nasa.gov::514d19ed-ac25-4851-8813-e892f9be6a8e" providerId="AD" clId="Web-{774DF187-21A5-22D9-DF87-1278E101A887}" dt="2023-07-17T18:52:11.350" v="910" actId="1076"/>
          <ac:spMkLst>
            <pc:docMk/>
            <pc:sldMk cId="838499222" sldId="314"/>
            <ac:spMk id="24" creationId="{F48AEF47-4AAA-5A66-6755-1A92E2B1D1CA}"/>
          </ac:spMkLst>
        </pc:spChg>
        <pc:spChg chg="add mod">
          <ac:chgData name="Leake, Carl D (US 347J)" userId="S::carl.leake@jpl.nasa.gov::514d19ed-ac25-4851-8813-e892f9be6a8e" providerId="AD" clId="Web-{774DF187-21A5-22D9-DF87-1278E101A887}" dt="2023-07-17T18:52:44.178" v="967" actId="20577"/>
          <ac:spMkLst>
            <pc:docMk/>
            <pc:sldMk cId="838499222" sldId="314"/>
            <ac:spMk id="25" creationId="{6F49010A-98D4-4304-5DF5-55A15C301EA7}"/>
          </ac:spMkLst>
        </pc:spChg>
        <pc:spChg chg="add mod">
          <ac:chgData name="Leake, Carl D (US 347J)" userId="S::carl.leake@jpl.nasa.gov::514d19ed-ac25-4851-8813-e892f9be6a8e" providerId="AD" clId="Web-{774DF187-21A5-22D9-DF87-1278E101A887}" dt="2023-07-17T18:52:58.663" v="974" actId="1076"/>
          <ac:spMkLst>
            <pc:docMk/>
            <pc:sldMk cId="838499222" sldId="314"/>
            <ac:spMk id="26" creationId="{BF92D55C-05AD-B1B2-3875-1D81D4C19F8E}"/>
          </ac:spMkLst>
        </pc:spChg>
        <pc:grpChg chg="add del mod">
          <ac:chgData name="Leake, Carl D (US 347J)" userId="S::carl.leake@jpl.nasa.gov::514d19ed-ac25-4851-8813-e892f9be6a8e" providerId="AD" clId="Web-{774DF187-21A5-22D9-DF87-1278E101A887}" dt="2023-07-17T16:45:27.812" v="422"/>
          <ac:grpSpMkLst>
            <pc:docMk/>
            <pc:sldMk cId="838499222" sldId="314"/>
            <ac:grpSpMk id="17" creationId="{33277977-C90C-2A37-F701-2855463C18F2}"/>
          </ac:grpSpMkLst>
        </pc:grpChg>
        <pc:grpChg chg="add">
          <ac:chgData name="Leake, Carl D (US 347J)" userId="S::carl.leake@jpl.nasa.gov::514d19ed-ac25-4851-8813-e892f9be6a8e" providerId="AD" clId="Web-{774DF187-21A5-22D9-DF87-1278E101A887}" dt="2023-07-17T18:55:20.650" v="976"/>
          <ac:grpSpMkLst>
            <pc:docMk/>
            <pc:sldMk cId="838499222" sldId="314"/>
            <ac:grpSpMk id="27" creationId="{1A63AFE6-DEA5-C8AE-D745-223F5815447A}"/>
          </ac:grpSpMkLst>
        </pc:grpChg>
        <pc:cxnChg chg="add mod topLvl">
          <ac:chgData name="Leake, Carl D (US 347J)" userId="S::carl.leake@jpl.nasa.gov::514d19ed-ac25-4851-8813-e892f9be6a8e" providerId="AD" clId="Web-{774DF187-21A5-22D9-DF87-1278E101A887}" dt="2023-07-17T18:50:49.411" v="867" actId="1076"/>
          <ac:cxnSpMkLst>
            <pc:docMk/>
            <pc:sldMk cId="838499222" sldId="314"/>
            <ac:cxnSpMk id="13" creationId="{591F183D-680A-D5DD-9861-BB90A689B6D9}"/>
          </ac:cxnSpMkLst>
        </pc:cxnChg>
        <pc:cxnChg chg="add mod topLvl">
          <ac:chgData name="Leake, Carl D (US 347J)" userId="S::carl.leake@jpl.nasa.gov::514d19ed-ac25-4851-8813-e892f9be6a8e" providerId="AD" clId="Web-{774DF187-21A5-22D9-DF87-1278E101A887}" dt="2023-07-17T18:50:49.427" v="868" actId="1076"/>
          <ac:cxnSpMkLst>
            <pc:docMk/>
            <pc:sldMk cId="838499222" sldId="314"/>
            <ac:cxnSpMk id="14" creationId="{09C61685-DB9D-F0DA-AB28-89052548ACCE}"/>
          </ac:cxnSpMkLst>
        </pc:cxnChg>
        <pc:cxnChg chg="add mod topLvl">
          <ac:chgData name="Leake, Carl D (US 347J)" userId="S::carl.leake@jpl.nasa.gov::514d19ed-ac25-4851-8813-e892f9be6a8e" providerId="AD" clId="Web-{774DF187-21A5-22D9-DF87-1278E101A887}" dt="2023-07-17T18:50:49.427" v="869" actId="1076"/>
          <ac:cxnSpMkLst>
            <pc:docMk/>
            <pc:sldMk cId="838499222" sldId="314"/>
            <ac:cxnSpMk id="15" creationId="{E664B827-D82C-4BEF-142C-95A55746679F}"/>
          </ac:cxnSpMkLst>
        </pc:cxnChg>
        <pc:cxnChg chg="add del mod topLvl">
          <ac:chgData name="Leake, Carl D (US 347J)" userId="S::carl.leake@jpl.nasa.gov::514d19ed-ac25-4851-8813-e892f9be6a8e" providerId="AD" clId="Web-{774DF187-21A5-22D9-DF87-1278E101A887}" dt="2023-07-17T16:45:58.641" v="444"/>
          <ac:cxnSpMkLst>
            <pc:docMk/>
            <pc:sldMk cId="838499222" sldId="314"/>
            <ac:cxnSpMk id="16" creationId="{40D51100-F2AE-A7FA-8258-92B7DCF39C38}"/>
          </ac:cxnSpMkLst>
        </pc:cxnChg>
        <pc:cxnChg chg="add del mod">
          <ac:chgData name="Leake, Carl D (US 347J)" userId="S::carl.leake@jpl.nasa.gov::514d19ed-ac25-4851-8813-e892f9be6a8e" providerId="AD" clId="Web-{774DF187-21A5-22D9-DF87-1278E101A887}" dt="2023-07-17T16:48:33.393" v="479"/>
          <ac:cxnSpMkLst>
            <pc:docMk/>
            <pc:sldMk cId="838499222" sldId="314"/>
            <ac:cxnSpMk id="18" creationId="{1F0D5B04-CCB5-E7CA-8FC6-BCDCBB66493A}"/>
          </ac:cxnSpMkLst>
        </pc:cxnChg>
      </pc:sldChg>
      <pc:sldChg chg="addSp delSp modSp new mod modClrScheme chgLayout">
        <pc:chgData name="Leake, Carl D (US 347J)" userId="S::carl.leake@jpl.nasa.gov::514d19ed-ac25-4851-8813-e892f9be6a8e" providerId="AD" clId="Web-{774DF187-21A5-22D9-DF87-1278E101A887}" dt="2023-07-17T18:49:54.504" v="859" actId="20577"/>
        <pc:sldMkLst>
          <pc:docMk/>
          <pc:sldMk cId="1812979662" sldId="318"/>
        </pc:sldMkLst>
        <pc:spChg chg="mod ord">
          <ac:chgData name="Leake, Carl D (US 347J)" userId="S::carl.leake@jpl.nasa.gov::514d19ed-ac25-4851-8813-e892f9be6a8e" providerId="AD" clId="Web-{774DF187-21A5-22D9-DF87-1278E101A887}" dt="2023-07-17T16:55:45.852" v="489"/>
          <ac:spMkLst>
            <pc:docMk/>
            <pc:sldMk cId="1812979662" sldId="318"/>
            <ac:spMk id="2" creationId="{7B452409-204E-85BB-4C92-30F6918C5730}"/>
          </ac:spMkLst>
        </pc:spChg>
        <pc:spChg chg="mod ord">
          <ac:chgData name="Leake, Carl D (US 347J)" userId="S::carl.leake@jpl.nasa.gov::514d19ed-ac25-4851-8813-e892f9be6a8e" providerId="AD" clId="Web-{774DF187-21A5-22D9-DF87-1278E101A887}" dt="2023-07-17T18:49:54.504" v="859" actId="20577"/>
          <ac:spMkLst>
            <pc:docMk/>
            <pc:sldMk cId="1812979662" sldId="318"/>
            <ac:spMk id="3" creationId="{F330096F-F82D-21FC-EB50-DF011A7E0EE0}"/>
          </ac:spMkLst>
        </pc:spChg>
        <pc:spChg chg="mod ord">
          <ac:chgData name="Leake, Carl D (US 347J)" userId="S::carl.leake@jpl.nasa.gov::514d19ed-ac25-4851-8813-e892f9be6a8e" providerId="AD" clId="Web-{774DF187-21A5-22D9-DF87-1278E101A887}" dt="2023-07-17T18:47:46.846" v="853" actId="20577"/>
          <ac:spMkLst>
            <pc:docMk/>
            <pc:sldMk cId="1812979662" sldId="318"/>
            <ac:spMk id="4" creationId="{29613E34-E17B-79CD-4F76-6EF6BD913AFD}"/>
          </ac:spMkLst>
        </pc:spChg>
        <pc:spChg chg="del">
          <ac:chgData name="Leake, Carl D (US 347J)" userId="S::carl.leake@jpl.nasa.gov::514d19ed-ac25-4851-8813-e892f9be6a8e" providerId="AD" clId="Web-{774DF187-21A5-22D9-DF87-1278E101A887}" dt="2023-07-17T16:55:45.852" v="489"/>
          <ac:spMkLst>
            <pc:docMk/>
            <pc:sldMk cId="1812979662" sldId="318"/>
            <ac:spMk id="5" creationId="{7B8CE077-7F46-4377-E5D2-D1C589833C16}"/>
          </ac:spMkLst>
        </pc:spChg>
        <pc:spChg chg="add del">
          <ac:chgData name="Leake, Carl D (US 347J)" userId="S::carl.leake@jpl.nasa.gov::514d19ed-ac25-4851-8813-e892f9be6a8e" providerId="AD" clId="Web-{774DF187-21A5-22D9-DF87-1278E101A887}" dt="2023-07-17T18:46:37.564" v="814"/>
          <ac:spMkLst>
            <pc:docMk/>
            <pc:sldMk cId="1812979662" sldId="318"/>
            <ac:spMk id="6" creationId="{BA93F6BD-F03D-2F3A-F4D6-E68043DEB5B3}"/>
          </ac:spMkLst>
        </pc:spChg>
        <pc:spChg chg="mod">
          <ac:chgData name="Leake, Carl D (US 347J)" userId="S::carl.leake@jpl.nasa.gov::514d19ed-ac25-4851-8813-e892f9be6a8e" providerId="AD" clId="Web-{774DF187-21A5-22D9-DF87-1278E101A887}" dt="2023-07-17T18:47:32.924" v="848" actId="20577"/>
          <ac:spMkLst>
            <pc:docMk/>
            <pc:sldMk cId="1812979662" sldId="318"/>
            <ac:spMk id="8" creationId="{F62AD7DB-0B79-BC18-E71F-B7A05D4BD387}"/>
          </ac:spMkLst>
        </pc:spChg>
        <pc:spChg chg="mod">
          <ac:chgData name="Leake, Carl D (US 347J)" userId="S::carl.leake@jpl.nasa.gov::514d19ed-ac25-4851-8813-e892f9be6a8e" providerId="AD" clId="Web-{774DF187-21A5-22D9-DF87-1278E101A887}" dt="2023-07-17T18:47:41.799" v="851" actId="20577"/>
          <ac:spMkLst>
            <pc:docMk/>
            <pc:sldMk cId="1812979662" sldId="318"/>
            <ac:spMk id="9" creationId="{440C1ABB-49BF-76EE-8E1E-2A695E2F86F1}"/>
          </ac:spMkLst>
        </pc:spChg>
        <pc:grpChg chg="add mod">
          <ac:chgData name="Leake, Carl D (US 347J)" userId="S::carl.leake@jpl.nasa.gov::514d19ed-ac25-4851-8813-e892f9be6a8e" providerId="AD" clId="Web-{774DF187-21A5-22D9-DF87-1278E101A887}" dt="2023-07-17T18:47:20.939" v="841" actId="1076"/>
          <ac:grpSpMkLst>
            <pc:docMk/>
            <pc:sldMk cId="1812979662" sldId="318"/>
            <ac:grpSpMk id="10" creationId="{BB9EC142-3E3D-BF33-066A-34FAA7FD920F}"/>
          </ac:grpSpMkLst>
        </pc:grpChg>
      </pc:sldChg>
    </pc:docChg>
  </pc:docChgLst>
  <pc:docChgLst>
    <pc:chgData name="Abhinandan Jain" userId="47000a42-4a64-498b-92b5-14cfe7b66dad" providerId="ADAL" clId="{A2F0D09F-4FF7-4B2F-BB19-4750C9CA79E4}"/>
    <pc:docChg chg="undo custSel addSld modSld sldOrd">
      <pc:chgData name="Abhinandan Jain" userId="47000a42-4a64-498b-92b5-14cfe7b66dad" providerId="ADAL" clId="{A2F0D09F-4FF7-4B2F-BB19-4750C9CA79E4}" dt="2023-07-23T14:10:27.160" v="2509" actId="20577"/>
      <pc:docMkLst>
        <pc:docMk/>
      </pc:docMkLst>
      <pc:sldChg chg="modSp">
        <pc:chgData name="Abhinandan Jain" userId="47000a42-4a64-498b-92b5-14cfe7b66dad" providerId="ADAL" clId="{A2F0D09F-4FF7-4B2F-BB19-4750C9CA79E4}" dt="2023-07-23T13:49:18.441" v="323" actId="20577"/>
        <pc:sldMkLst>
          <pc:docMk/>
          <pc:sldMk cId="2798971851" sldId="290"/>
        </pc:sldMkLst>
        <pc:spChg chg="mod">
          <ac:chgData name="Abhinandan Jain" userId="47000a42-4a64-498b-92b5-14cfe7b66dad" providerId="ADAL" clId="{A2F0D09F-4FF7-4B2F-BB19-4750C9CA79E4}" dt="2023-07-23T13:49:18.441" v="323" actId="20577"/>
          <ac:spMkLst>
            <pc:docMk/>
            <pc:sldMk cId="2798971851" sldId="290"/>
            <ac:spMk id="3" creationId="{CC028F67-B673-7EE1-7646-8B98881A99FE}"/>
          </ac:spMkLst>
        </pc:spChg>
        <pc:spChg chg="mod">
          <ac:chgData name="Abhinandan Jain" userId="47000a42-4a64-498b-92b5-14cfe7b66dad" providerId="ADAL" clId="{A2F0D09F-4FF7-4B2F-BB19-4750C9CA79E4}" dt="2023-07-23T13:49:07.955" v="305" actId="14100"/>
          <ac:spMkLst>
            <pc:docMk/>
            <pc:sldMk cId="2798971851" sldId="290"/>
            <ac:spMk id="4" creationId="{E3CC82C2-C893-10A9-C842-A6B9DB3E43EA}"/>
          </ac:spMkLst>
        </pc:spChg>
      </pc:sldChg>
      <pc:sldChg chg="modSp">
        <pc:chgData name="Abhinandan Jain" userId="47000a42-4a64-498b-92b5-14cfe7b66dad" providerId="ADAL" clId="{A2F0D09F-4FF7-4B2F-BB19-4750C9CA79E4}" dt="2023-07-23T13:39:52.247" v="126" actId="20577"/>
        <pc:sldMkLst>
          <pc:docMk/>
          <pc:sldMk cId="435730494" sldId="298"/>
        </pc:sldMkLst>
        <pc:spChg chg="mod">
          <ac:chgData name="Abhinandan Jain" userId="47000a42-4a64-498b-92b5-14cfe7b66dad" providerId="ADAL" clId="{A2F0D09F-4FF7-4B2F-BB19-4750C9CA79E4}" dt="2023-07-23T13:39:52.247" v="126" actId="20577"/>
          <ac:spMkLst>
            <pc:docMk/>
            <pc:sldMk cId="435730494" sldId="298"/>
            <ac:spMk id="134" creationId="{00000000-0000-0000-0000-000000000000}"/>
          </ac:spMkLst>
        </pc:spChg>
      </pc:sldChg>
      <pc:sldChg chg="modSp modAnim">
        <pc:chgData name="Abhinandan Jain" userId="47000a42-4a64-498b-92b5-14cfe7b66dad" providerId="ADAL" clId="{A2F0D09F-4FF7-4B2F-BB19-4750C9CA79E4}" dt="2023-07-23T13:16:30.467" v="114" actId="20577"/>
        <pc:sldMkLst>
          <pc:docMk/>
          <pc:sldMk cId="632943386" sldId="319"/>
        </pc:sldMkLst>
        <pc:spChg chg="mod">
          <ac:chgData name="Abhinandan Jain" userId="47000a42-4a64-498b-92b5-14cfe7b66dad" providerId="ADAL" clId="{A2F0D09F-4FF7-4B2F-BB19-4750C9CA79E4}" dt="2023-07-23T13:16:30.467" v="114" actId="20577"/>
          <ac:spMkLst>
            <pc:docMk/>
            <pc:sldMk cId="632943386" sldId="319"/>
            <ac:spMk id="110" creationId="{00000000-0000-0000-0000-000000000000}"/>
          </ac:spMkLst>
        </pc:spChg>
      </pc:sldChg>
    </pc:docChg>
  </pc:docChgLst>
  <pc:docChgLst>
    <pc:chgData name="Ganapathi, Gani B (US 3530)" userId="S::gani.b.ganapathi@jpl.nasa.gov::5abbe19c-5117-4c8c-aceb-cae230a604da" providerId="AD" clId="Web-{A80BBBF8-BDA6-6BF9-F4A2-2F77170FF59E}"/>
    <pc:docChg chg="modSld">
      <pc:chgData name="Ganapathi, Gani B (US 3530)" userId="S::gani.b.ganapathi@jpl.nasa.gov::5abbe19c-5117-4c8c-aceb-cae230a604da" providerId="AD" clId="Web-{A80BBBF8-BDA6-6BF9-F4A2-2F77170FF59E}" dt="2024-07-20T22:09:43.773" v="0" actId="20577"/>
      <pc:docMkLst>
        <pc:docMk/>
      </pc:docMkLst>
      <pc:sldChg chg="modSp">
        <pc:chgData name="Ganapathi, Gani B (US 3530)" userId="S::gani.b.ganapathi@jpl.nasa.gov::5abbe19c-5117-4c8c-aceb-cae230a604da" providerId="AD" clId="Web-{A80BBBF8-BDA6-6BF9-F4A2-2F77170FF59E}" dt="2024-07-20T22:09:43.773" v="0" actId="20577"/>
        <pc:sldMkLst>
          <pc:docMk/>
          <pc:sldMk cId="845831603" sldId="297"/>
        </pc:sldMkLst>
        <pc:spChg chg="mod">
          <ac:chgData name="Ganapathi, Gani B (US 3530)" userId="S::gani.b.ganapathi@jpl.nasa.gov::5abbe19c-5117-4c8c-aceb-cae230a604da" providerId="AD" clId="Web-{A80BBBF8-BDA6-6BF9-F4A2-2F77170FF59E}" dt="2024-07-20T22:09:43.773" v="0" actId="20577"/>
          <ac:spMkLst>
            <pc:docMk/>
            <pc:sldMk cId="845831603" sldId="297"/>
            <ac:spMk id="4" creationId="{15BDDB29-1D6B-83EB-0A08-F804E019D2EF}"/>
          </ac:spMkLst>
        </pc:spChg>
      </pc:sldChg>
    </pc:docChg>
  </pc:docChgLst>
  <pc:docChgLst>
    <pc:chgData name="Leake, Carl D (US 347J)" userId="S::carl.leake@jpl.nasa.gov::514d19ed-ac25-4851-8813-e892f9be6a8e" providerId="AD" clId="Web-{19EE0BB4-1964-ADDC-BB6B-80487974AD29}"/>
    <pc:docChg chg="modSld">
      <pc:chgData name="Leake, Carl D (US 347J)" userId="S::carl.leake@jpl.nasa.gov::514d19ed-ac25-4851-8813-e892f9be6a8e" providerId="AD" clId="Web-{19EE0BB4-1964-ADDC-BB6B-80487974AD29}" dt="2023-08-12T16:54:28.348" v="60" actId="20577"/>
      <pc:docMkLst>
        <pc:docMk/>
      </pc:docMkLst>
      <pc:sldChg chg="modSp">
        <pc:chgData name="Leake, Carl D (US 347J)" userId="S::carl.leake@jpl.nasa.gov::514d19ed-ac25-4851-8813-e892f9be6a8e" providerId="AD" clId="Web-{19EE0BB4-1964-ADDC-BB6B-80487974AD29}" dt="2023-08-12T16:46:27.661" v="3" actId="20577"/>
        <pc:sldMkLst>
          <pc:docMk/>
          <pc:sldMk cId="1710827282" sldId="271"/>
        </pc:sldMkLst>
        <pc:spChg chg="mod">
          <ac:chgData name="Leake, Carl D (US 347J)" userId="S::carl.leake@jpl.nasa.gov::514d19ed-ac25-4851-8813-e892f9be6a8e" providerId="AD" clId="Web-{19EE0BB4-1964-ADDC-BB6B-80487974AD29}" dt="2023-08-12T16:46:27.661" v="3" actId="20577"/>
          <ac:spMkLst>
            <pc:docMk/>
            <pc:sldMk cId="1710827282" sldId="271"/>
            <ac:spMk id="110" creationId="{00000000-0000-0000-0000-000000000000}"/>
          </ac:spMkLst>
        </pc:spChg>
      </pc:sldChg>
      <pc:sldChg chg="modSp">
        <pc:chgData name="Leake, Carl D (US 347J)" userId="S::carl.leake@jpl.nasa.gov::514d19ed-ac25-4851-8813-e892f9be6a8e" providerId="AD" clId="Web-{19EE0BB4-1964-ADDC-BB6B-80487974AD29}" dt="2023-08-12T16:47:33.415" v="15" actId="20577"/>
        <pc:sldMkLst>
          <pc:docMk/>
          <pc:sldMk cId="3339167031" sldId="277"/>
        </pc:sldMkLst>
        <pc:spChg chg="mod">
          <ac:chgData name="Leake, Carl D (US 347J)" userId="S::carl.leake@jpl.nasa.gov::514d19ed-ac25-4851-8813-e892f9be6a8e" providerId="AD" clId="Web-{19EE0BB4-1964-ADDC-BB6B-80487974AD29}" dt="2023-08-12T16:47:33.415" v="15" actId="20577"/>
          <ac:spMkLst>
            <pc:docMk/>
            <pc:sldMk cId="3339167031" sldId="277"/>
            <ac:spMk id="110" creationId="{00000000-0000-0000-0000-000000000000}"/>
          </ac:spMkLst>
        </pc:spChg>
      </pc:sldChg>
      <pc:sldChg chg="modSp">
        <pc:chgData name="Leake, Carl D (US 347J)" userId="S::carl.leake@jpl.nasa.gov::514d19ed-ac25-4851-8813-e892f9be6a8e" providerId="AD" clId="Web-{19EE0BB4-1964-ADDC-BB6B-80487974AD29}" dt="2023-08-12T16:49:10.437" v="39" actId="20577"/>
        <pc:sldMkLst>
          <pc:docMk/>
          <pc:sldMk cId="3993044590" sldId="285"/>
        </pc:sldMkLst>
        <pc:spChg chg="mod">
          <ac:chgData name="Leake, Carl D (US 347J)" userId="S::carl.leake@jpl.nasa.gov::514d19ed-ac25-4851-8813-e892f9be6a8e" providerId="AD" clId="Web-{19EE0BB4-1964-ADDC-BB6B-80487974AD29}" dt="2023-08-12T16:49:10.437" v="39" actId="20577"/>
          <ac:spMkLst>
            <pc:docMk/>
            <pc:sldMk cId="3993044590" sldId="285"/>
            <ac:spMk id="2" creationId="{449EABC4-E4F7-41B2-9082-DC87033A0972}"/>
          </ac:spMkLst>
        </pc:spChg>
      </pc:sldChg>
      <pc:sldChg chg="modSp">
        <pc:chgData name="Leake, Carl D (US 347J)" userId="S::carl.leake@jpl.nasa.gov::514d19ed-ac25-4851-8813-e892f9be6a8e" providerId="AD" clId="Web-{19EE0BB4-1964-ADDC-BB6B-80487974AD29}" dt="2023-08-12T16:48:31.217" v="34" actId="20577"/>
        <pc:sldMkLst>
          <pc:docMk/>
          <pc:sldMk cId="4035554161" sldId="312"/>
        </pc:sldMkLst>
        <pc:spChg chg="mod">
          <ac:chgData name="Leake, Carl D (US 347J)" userId="S::carl.leake@jpl.nasa.gov::514d19ed-ac25-4851-8813-e892f9be6a8e" providerId="AD" clId="Web-{19EE0BB4-1964-ADDC-BB6B-80487974AD29}" dt="2023-08-12T16:48:31.217" v="34" actId="20577"/>
          <ac:spMkLst>
            <pc:docMk/>
            <pc:sldMk cId="4035554161" sldId="312"/>
            <ac:spMk id="6" creationId="{C8DD9006-7A4D-407D-88C6-430F5369A2F4}"/>
          </ac:spMkLst>
        </pc:spChg>
      </pc:sldChg>
      <pc:sldChg chg="addSp modSp">
        <pc:chgData name="Leake, Carl D (US 347J)" userId="S::carl.leake@jpl.nasa.gov::514d19ed-ac25-4851-8813-e892f9be6a8e" providerId="AD" clId="Web-{19EE0BB4-1964-ADDC-BB6B-80487974AD29}" dt="2023-08-12T16:47:50.040" v="17" actId="1076"/>
        <pc:sldMkLst>
          <pc:docMk/>
          <pc:sldMk cId="838499222" sldId="314"/>
        </pc:sldMkLst>
        <pc:grpChg chg="add mod">
          <ac:chgData name="Leake, Carl D (US 347J)" userId="S::carl.leake@jpl.nasa.gov::514d19ed-ac25-4851-8813-e892f9be6a8e" providerId="AD" clId="Web-{19EE0BB4-1964-ADDC-BB6B-80487974AD29}" dt="2023-08-12T16:47:50.040" v="17" actId="1076"/>
          <ac:grpSpMkLst>
            <pc:docMk/>
            <pc:sldMk cId="838499222" sldId="314"/>
            <ac:grpSpMk id="6" creationId="{50270D14-2FF3-1515-7B2F-A1F834C2A233}"/>
          </ac:grpSpMkLst>
        </pc:grpChg>
      </pc:sldChg>
      <pc:sldChg chg="modSp">
        <pc:chgData name="Leake, Carl D (US 347J)" userId="S::carl.leake@jpl.nasa.gov::514d19ed-ac25-4851-8813-e892f9be6a8e" providerId="AD" clId="Web-{19EE0BB4-1964-ADDC-BB6B-80487974AD29}" dt="2023-08-12T16:47:02.302" v="11" actId="20577"/>
        <pc:sldMkLst>
          <pc:docMk/>
          <pc:sldMk cId="632943386" sldId="319"/>
        </pc:sldMkLst>
        <pc:spChg chg="mod">
          <ac:chgData name="Leake, Carl D (US 347J)" userId="S::carl.leake@jpl.nasa.gov::514d19ed-ac25-4851-8813-e892f9be6a8e" providerId="AD" clId="Web-{19EE0BB4-1964-ADDC-BB6B-80487974AD29}" dt="2023-08-12T16:46:36.286" v="4" actId="20577"/>
          <ac:spMkLst>
            <pc:docMk/>
            <pc:sldMk cId="632943386" sldId="319"/>
            <ac:spMk id="2" creationId="{6218524C-D33C-4689-BFAA-825D16FD7897}"/>
          </ac:spMkLst>
        </pc:spChg>
        <pc:spChg chg="mod">
          <ac:chgData name="Leake, Carl D (US 347J)" userId="S::carl.leake@jpl.nasa.gov::514d19ed-ac25-4851-8813-e892f9be6a8e" providerId="AD" clId="Web-{19EE0BB4-1964-ADDC-BB6B-80487974AD29}" dt="2023-08-12T16:47:02.302" v="11" actId="20577"/>
          <ac:spMkLst>
            <pc:docMk/>
            <pc:sldMk cId="632943386" sldId="319"/>
            <ac:spMk id="110" creationId="{00000000-0000-0000-0000-000000000000}"/>
          </ac:spMkLst>
        </pc:spChg>
      </pc:sldChg>
      <pc:sldChg chg="modSp">
        <pc:chgData name="Leake, Carl D (US 347J)" userId="S::carl.leake@jpl.nasa.gov::514d19ed-ac25-4851-8813-e892f9be6a8e" providerId="AD" clId="Web-{19EE0BB4-1964-ADDC-BB6B-80487974AD29}" dt="2023-08-12T16:50:29.172" v="54" actId="20577"/>
        <pc:sldMkLst>
          <pc:docMk/>
          <pc:sldMk cId="626495022" sldId="327"/>
        </pc:sldMkLst>
        <pc:spChg chg="mod">
          <ac:chgData name="Leake, Carl D (US 347J)" userId="S::carl.leake@jpl.nasa.gov::514d19ed-ac25-4851-8813-e892f9be6a8e" providerId="AD" clId="Web-{19EE0BB4-1964-ADDC-BB6B-80487974AD29}" dt="2023-08-12T16:50:29.172" v="54" actId="20577"/>
          <ac:spMkLst>
            <pc:docMk/>
            <pc:sldMk cId="626495022" sldId="327"/>
            <ac:spMk id="4" creationId="{F06B2116-7896-A51C-FAC5-27702B29ED1A}"/>
          </ac:spMkLst>
        </pc:spChg>
      </pc:sldChg>
      <pc:sldChg chg="modSp">
        <pc:chgData name="Leake, Carl D (US 347J)" userId="S::carl.leake@jpl.nasa.gov::514d19ed-ac25-4851-8813-e892f9be6a8e" providerId="AD" clId="Web-{19EE0BB4-1964-ADDC-BB6B-80487974AD29}" dt="2023-08-12T16:51:01.407" v="56" actId="20577"/>
        <pc:sldMkLst>
          <pc:docMk/>
          <pc:sldMk cId="1860517775" sldId="328"/>
        </pc:sldMkLst>
        <pc:spChg chg="mod">
          <ac:chgData name="Leake, Carl D (US 347J)" userId="S::carl.leake@jpl.nasa.gov::514d19ed-ac25-4851-8813-e892f9be6a8e" providerId="AD" clId="Web-{19EE0BB4-1964-ADDC-BB6B-80487974AD29}" dt="2023-08-12T16:51:01.407" v="56" actId="20577"/>
          <ac:spMkLst>
            <pc:docMk/>
            <pc:sldMk cId="1860517775" sldId="328"/>
            <ac:spMk id="4" creationId="{66CBD64E-D21E-10AE-22AB-6A35C6B09F08}"/>
          </ac:spMkLst>
        </pc:spChg>
      </pc:sldChg>
      <pc:sldChg chg="modSp">
        <pc:chgData name="Leake, Carl D (US 347J)" userId="S::carl.leake@jpl.nasa.gov::514d19ed-ac25-4851-8813-e892f9be6a8e" providerId="AD" clId="Web-{19EE0BB4-1964-ADDC-BB6B-80487974AD29}" dt="2023-08-12T16:54:28.348" v="60" actId="20577"/>
        <pc:sldMkLst>
          <pc:docMk/>
          <pc:sldMk cId="3438665820" sldId="329"/>
        </pc:sldMkLst>
        <pc:spChg chg="mod">
          <ac:chgData name="Leake, Carl D (US 347J)" userId="S::carl.leake@jpl.nasa.gov::514d19ed-ac25-4851-8813-e892f9be6a8e" providerId="AD" clId="Web-{19EE0BB4-1964-ADDC-BB6B-80487974AD29}" dt="2023-08-12T16:54:28.348" v="60" actId="20577"/>
          <ac:spMkLst>
            <pc:docMk/>
            <pc:sldMk cId="3438665820" sldId="329"/>
            <ac:spMk id="4" creationId="{3FD82CC9-82CA-FEFD-A2C9-B6078CE92105}"/>
          </ac:spMkLst>
        </pc:spChg>
      </pc:sldChg>
      <pc:sldChg chg="modNotes">
        <pc:chgData name="Leake, Carl D (US 347J)" userId="S::carl.leake@jpl.nasa.gov::514d19ed-ac25-4851-8813-e892f9be6a8e" providerId="AD" clId="Web-{19EE0BB4-1964-ADDC-BB6B-80487974AD29}" dt="2023-08-12T16:52:09.580" v="57"/>
        <pc:sldMkLst>
          <pc:docMk/>
          <pc:sldMk cId="3401262609" sldId="331"/>
        </pc:sldMkLst>
      </pc:sldChg>
    </pc:docChg>
  </pc:docChgLst>
  <pc:docChgLst>
    <pc:chgData name="Elmquist, Asher (US 347J)" userId="S::asher.elmquist@jpl.nasa.gov::c43b51c1-8673-421c-ad65-63a1e47c685f" providerId="AD" clId="Web-{E55D281B-DFF9-1F3C-A03C-207BB3A2B9BE}"/>
    <pc:docChg chg="addSld delSld modSld modMainMaster">
      <pc:chgData name="Elmquist, Asher (US 347J)" userId="S::asher.elmquist@jpl.nasa.gov::c43b51c1-8673-421c-ad65-63a1e47c685f" providerId="AD" clId="Web-{E55D281B-DFF9-1F3C-A03C-207BB3A2B9BE}" dt="2023-08-01T13:23:48.671" v="2"/>
      <pc:docMkLst>
        <pc:docMk/>
      </pc:docMkLst>
      <pc:sldChg chg="modSp mod modClrScheme chgLayout">
        <pc:chgData name="Elmquist, Asher (US 347J)" userId="S::asher.elmquist@jpl.nasa.gov::c43b51c1-8673-421c-ad65-63a1e47c685f" providerId="AD" clId="Web-{E55D281B-DFF9-1F3C-A03C-207BB3A2B9BE}" dt="2023-08-01T13:23:45.061" v="1"/>
        <pc:sldMkLst>
          <pc:docMk/>
          <pc:sldMk cId="0" sldId="257"/>
        </pc:sldMkLst>
        <pc:spChg chg="mod ord">
          <ac:chgData name="Elmquist, Asher (US 347J)" userId="S::asher.elmquist@jpl.nasa.gov::c43b51c1-8673-421c-ad65-63a1e47c685f" providerId="AD" clId="Web-{E55D281B-DFF9-1F3C-A03C-207BB3A2B9BE}" dt="2023-08-01T13:23:45.061" v="1"/>
          <ac:spMkLst>
            <pc:docMk/>
            <pc:sldMk cId="0" sldId="257"/>
            <ac:spMk id="104" creationId="{00000000-0000-0000-0000-000000000000}"/>
          </ac:spMkLst>
        </pc:spChg>
        <pc:spChg chg="mod ord">
          <ac:chgData name="Elmquist, Asher (US 347J)" userId="S::asher.elmquist@jpl.nasa.gov::c43b51c1-8673-421c-ad65-63a1e47c685f" providerId="AD" clId="Web-{E55D281B-DFF9-1F3C-A03C-207BB3A2B9BE}" dt="2023-08-01T13:23:45.061" v="1"/>
          <ac:spMkLst>
            <pc:docMk/>
            <pc:sldMk cId="0" sldId="257"/>
            <ac:spMk id="105" creationId="{00000000-0000-0000-0000-000000000000}"/>
          </ac:spMkLst>
        </pc:spChg>
      </pc:sldChg>
      <pc:sldMasterChg chg="modSldLayout">
        <pc:chgData name="Elmquist, Asher (US 347J)" userId="S::asher.elmquist@jpl.nasa.gov::c43b51c1-8673-421c-ad65-63a1e47c685f" providerId="AD" clId="Web-{E55D281B-DFF9-1F3C-A03C-207BB3A2B9BE}" dt="2023-08-01T13:22:52.717" v="0"/>
        <pc:sldMasterMkLst>
          <pc:docMk/>
          <pc:sldMasterMk cId="0" sldId="2147483661"/>
        </pc:sldMasterMkLst>
        <pc:sldLayoutChg chg="replId">
          <pc:chgData name="Elmquist, Asher (US 347J)" userId="S::asher.elmquist@jpl.nasa.gov::c43b51c1-8673-421c-ad65-63a1e47c685f" providerId="AD" clId="Web-{E55D281B-DFF9-1F3C-A03C-207BB3A2B9BE}" dt="2023-08-01T13:22:52.717" v="0"/>
          <pc:sldLayoutMkLst>
            <pc:docMk/>
            <pc:sldMasterMk cId="0" sldId="2147483661"/>
            <pc:sldLayoutMk cId="0" sldId="2147484153"/>
          </pc:sldLayoutMkLst>
        </pc:sldLayoutChg>
      </pc:sldMasterChg>
      <pc:sldMasterChg chg="addSldLayout">
        <pc:chgData name="Elmquist, Asher (US 347J)" userId="S::asher.elmquist@jpl.nasa.gov::c43b51c1-8673-421c-ad65-63a1e47c685f" providerId="AD" clId="Web-{E55D281B-DFF9-1F3C-A03C-207BB3A2B9BE}" dt="2023-08-01T13:22:52.717" v="0"/>
        <pc:sldMasterMkLst>
          <pc:docMk/>
          <pc:sldMasterMk cId="746062125" sldId="2147484144"/>
        </pc:sldMasterMkLst>
        <pc:sldLayoutChg chg="add">
          <pc:chgData name="Elmquist, Asher (US 347J)" userId="S::asher.elmquist@jpl.nasa.gov::c43b51c1-8673-421c-ad65-63a1e47c685f" providerId="AD" clId="Web-{E55D281B-DFF9-1F3C-A03C-207BB3A2B9BE}" dt="2023-08-01T13:22:52.717" v="0"/>
          <pc:sldLayoutMkLst>
            <pc:docMk/>
            <pc:sldMasterMk cId="746062125" sldId="2147484144"/>
            <pc:sldLayoutMk cId="0" sldId="2147483650"/>
          </pc:sldLayoutMkLst>
        </pc:sldLayoutChg>
        <pc:sldLayoutChg chg="add">
          <pc:chgData name="Elmquist, Asher (US 347J)" userId="S::asher.elmquist@jpl.nasa.gov::c43b51c1-8673-421c-ad65-63a1e47c685f" providerId="AD" clId="Web-{E55D281B-DFF9-1F3C-A03C-207BB3A2B9BE}" dt="2023-08-01T13:22:52.717" v="0"/>
          <pc:sldLayoutMkLst>
            <pc:docMk/>
            <pc:sldMasterMk cId="746062125" sldId="2147484144"/>
            <pc:sldLayoutMk cId="3274547264" sldId="2147483662"/>
          </pc:sldLayoutMkLst>
        </pc:sldLayoutChg>
      </pc:sldMasterChg>
    </pc:docChg>
  </pc:docChgLst>
  <pc:docChgLst>
    <pc:chgData name="Abhinandan Jain" userId="47000a42-4a64-498b-92b5-14cfe7b66dad" providerId="ADAL" clId="{51F1F48E-4895-40C3-B4A5-59D18E015E7F}"/>
    <pc:docChg chg="custSel modSld">
      <pc:chgData name="Abhinandan Jain" userId="47000a42-4a64-498b-92b5-14cfe7b66dad" providerId="ADAL" clId="{51F1F48E-4895-40C3-B4A5-59D18E015E7F}" dt="2023-08-11T23:02:21.679" v="865" actId="5793"/>
      <pc:docMkLst>
        <pc:docMk/>
      </pc:docMkLst>
      <pc:sldChg chg="modSp">
        <pc:chgData name="Abhinandan Jain" userId="47000a42-4a64-498b-92b5-14cfe7b66dad" providerId="ADAL" clId="{51F1F48E-4895-40C3-B4A5-59D18E015E7F}" dt="2023-08-11T22:35:33.022" v="167" actId="20577"/>
        <pc:sldMkLst>
          <pc:docMk/>
          <pc:sldMk cId="1710827282" sldId="271"/>
        </pc:sldMkLst>
        <pc:spChg chg="mod">
          <ac:chgData name="Abhinandan Jain" userId="47000a42-4a64-498b-92b5-14cfe7b66dad" providerId="ADAL" clId="{51F1F48E-4895-40C3-B4A5-59D18E015E7F}" dt="2023-08-11T22:35:33.022" v="167" actId="20577"/>
          <ac:spMkLst>
            <pc:docMk/>
            <pc:sldMk cId="1710827282" sldId="271"/>
            <ac:spMk id="110" creationId="{00000000-0000-0000-0000-000000000000}"/>
          </ac:spMkLst>
        </pc:spChg>
        <pc:spChg chg="mod">
          <ac:chgData name="Abhinandan Jain" userId="47000a42-4a64-498b-92b5-14cfe7b66dad" providerId="ADAL" clId="{51F1F48E-4895-40C3-B4A5-59D18E015E7F}" dt="2023-08-11T22:34:18.555" v="48" actId="27636"/>
          <ac:spMkLst>
            <pc:docMk/>
            <pc:sldMk cId="1710827282" sldId="271"/>
            <ac:spMk id="112" creationId="{00000000-0000-0000-0000-000000000000}"/>
          </ac:spMkLst>
        </pc:spChg>
      </pc:sldChg>
      <pc:sldChg chg="modSp">
        <pc:chgData name="Abhinandan Jain" userId="47000a42-4a64-498b-92b5-14cfe7b66dad" providerId="ADAL" clId="{51F1F48E-4895-40C3-B4A5-59D18E015E7F}" dt="2023-08-11T22:38:50.723" v="230" actId="20577"/>
        <pc:sldMkLst>
          <pc:docMk/>
          <pc:sldMk cId="3339167031" sldId="277"/>
        </pc:sldMkLst>
        <pc:spChg chg="mod">
          <ac:chgData name="Abhinandan Jain" userId="47000a42-4a64-498b-92b5-14cfe7b66dad" providerId="ADAL" clId="{51F1F48E-4895-40C3-B4A5-59D18E015E7F}" dt="2023-08-11T22:38:50.723" v="230" actId="20577"/>
          <ac:spMkLst>
            <pc:docMk/>
            <pc:sldMk cId="3339167031" sldId="277"/>
            <ac:spMk id="110" creationId="{00000000-0000-0000-0000-000000000000}"/>
          </ac:spMkLst>
        </pc:spChg>
      </pc:sldChg>
      <pc:sldChg chg="addSp modSp">
        <pc:chgData name="Abhinandan Jain" userId="47000a42-4a64-498b-92b5-14cfe7b66dad" providerId="ADAL" clId="{51F1F48E-4895-40C3-B4A5-59D18E015E7F}" dt="2023-08-11T22:51:41.850" v="682" actId="20577"/>
        <pc:sldMkLst>
          <pc:docMk/>
          <pc:sldMk cId="3993044590" sldId="285"/>
        </pc:sldMkLst>
        <pc:spChg chg="add mod">
          <ac:chgData name="Abhinandan Jain" userId="47000a42-4a64-498b-92b5-14cfe7b66dad" providerId="ADAL" clId="{51F1F48E-4895-40C3-B4A5-59D18E015E7F}" dt="2023-08-11T22:51:41.850" v="682" actId="20577"/>
          <ac:spMkLst>
            <pc:docMk/>
            <pc:sldMk cId="3993044590" sldId="285"/>
            <ac:spMk id="2" creationId="{449EABC4-E4F7-41B2-9082-DC87033A0972}"/>
          </ac:spMkLst>
        </pc:spChg>
      </pc:sldChg>
      <pc:sldChg chg="modSp">
        <pc:chgData name="Abhinandan Jain" userId="47000a42-4a64-498b-92b5-14cfe7b66dad" providerId="ADAL" clId="{51F1F48E-4895-40C3-B4A5-59D18E015E7F}" dt="2023-08-11T22:46:25.186" v="337" actId="20577"/>
        <pc:sldMkLst>
          <pc:docMk/>
          <pc:sldMk cId="4035554161" sldId="312"/>
        </pc:sldMkLst>
        <pc:spChg chg="mod">
          <ac:chgData name="Abhinandan Jain" userId="47000a42-4a64-498b-92b5-14cfe7b66dad" providerId="ADAL" clId="{51F1F48E-4895-40C3-B4A5-59D18E015E7F}" dt="2023-08-11T22:46:25.186" v="337" actId="20577"/>
          <ac:spMkLst>
            <pc:docMk/>
            <pc:sldMk cId="4035554161" sldId="312"/>
            <ac:spMk id="6" creationId="{C8DD9006-7A4D-407D-88C6-430F5369A2F4}"/>
          </ac:spMkLst>
        </pc:spChg>
      </pc:sldChg>
      <pc:sldChg chg="modSp">
        <pc:chgData name="Abhinandan Jain" userId="47000a42-4a64-498b-92b5-14cfe7b66dad" providerId="ADAL" clId="{51F1F48E-4895-40C3-B4A5-59D18E015E7F}" dt="2023-08-11T22:47:13.498" v="351" actId="20577"/>
        <pc:sldMkLst>
          <pc:docMk/>
          <pc:sldMk cId="1233927316" sldId="313"/>
        </pc:sldMkLst>
        <pc:spChg chg="mod">
          <ac:chgData name="Abhinandan Jain" userId="47000a42-4a64-498b-92b5-14cfe7b66dad" providerId="ADAL" clId="{51F1F48E-4895-40C3-B4A5-59D18E015E7F}" dt="2023-08-11T22:47:13.498" v="351" actId="20577"/>
          <ac:spMkLst>
            <pc:docMk/>
            <pc:sldMk cId="1233927316" sldId="313"/>
            <ac:spMk id="6" creationId="{C8DD9006-7A4D-407D-88C6-430F5369A2F4}"/>
          </ac:spMkLst>
        </pc:spChg>
      </pc:sldChg>
      <pc:sldChg chg="addSp modSp">
        <pc:chgData name="Abhinandan Jain" userId="47000a42-4a64-498b-92b5-14cfe7b66dad" providerId="ADAL" clId="{51F1F48E-4895-40C3-B4A5-59D18E015E7F}" dt="2023-08-11T22:40:14.227" v="276" actId="1076"/>
        <pc:sldMkLst>
          <pc:docMk/>
          <pc:sldMk cId="838499222" sldId="314"/>
        </pc:sldMkLst>
        <pc:spChg chg="add mod">
          <ac:chgData name="Abhinandan Jain" userId="47000a42-4a64-498b-92b5-14cfe7b66dad" providerId="ADAL" clId="{51F1F48E-4895-40C3-B4A5-59D18E015E7F}" dt="2023-08-11T22:40:14.227" v="276" actId="1076"/>
          <ac:spMkLst>
            <pc:docMk/>
            <pc:sldMk cId="838499222" sldId="314"/>
            <ac:spMk id="3" creationId="{A42808CB-3E26-4D6C-B439-31F859AF3112}"/>
          </ac:spMkLst>
        </pc:spChg>
        <pc:spChg chg="mod">
          <ac:chgData name="Abhinandan Jain" userId="47000a42-4a64-498b-92b5-14cfe7b66dad" providerId="ADAL" clId="{51F1F48E-4895-40C3-B4A5-59D18E015E7F}" dt="2023-08-11T22:39:56.206" v="266" actId="20577"/>
          <ac:spMkLst>
            <pc:docMk/>
            <pc:sldMk cId="838499222" sldId="314"/>
            <ac:spMk id="5" creationId="{D4BF24E4-369A-4B0E-B339-21140153D52E}"/>
          </ac:spMkLst>
        </pc:spChg>
      </pc:sldChg>
      <pc:sldChg chg="addSp modSp">
        <pc:chgData name="Abhinandan Jain" userId="47000a42-4a64-498b-92b5-14cfe7b66dad" providerId="ADAL" clId="{51F1F48E-4895-40C3-B4A5-59D18E015E7F}" dt="2023-08-11T22:37:17.486" v="191" actId="207"/>
        <pc:sldMkLst>
          <pc:docMk/>
          <pc:sldMk cId="632943386" sldId="319"/>
        </pc:sldMkLst>
        <pc:spChg chg="add mod">
          <ac:chgData name="Abhinandan Jain" userId="47000a42-4a64-498b-92b5-14cfe7b66dad" providerId="ADAL" clId="{51F1F48E-4895-40C3-B4A5-59D18E015E7F}" dt="2023-08-11T22:37:17.486" v="191" actId="207"/>
          <ac:spMkLst>
            <pc:docMk/>
            <pc:sldMk cId="632943386" sldId="319"/>
            <ac:spMk id="2" creationId="{6218524C-D33C-4689-BFAA-825D16FD7897}"/>
          </ac:spMkLst>
        </pc:spChg>
        <pc:spChg chg="mod">
          <ac:chgData name="Abhinandan Jain" userId="47000a42-4a64-498b-92b5-14cfe7b66dad" providerId="ADAL" clId="{51F1F48E-4895-40C3-B4A5-59D18E015E7F}" dt="2023-08-11T22:36:58.465" v="186" actId="20577"/>
          <ac:spMkLst>
            <pc:docMk/>
            <pc:sldMk cId="632943386" sldId="319"/>
            <ac:spMk id="3" creationId="{C38C699E-48DA-C97C-A21F-D37013ACE489}"/>
          </ac:spMkLst>
        </pc:spChg>
        <pc:spChg chg="mod">
          <ac:chgData name="Abhinandan Jain" userId="47000a42-4a64-498b-92b5-14cfe7b66dad" providerId="ADAL" clId="{51F1F48E-4895-40C3-B4A5-59D18E015E7F}" dt="2023-08-11T22:36:24.713" v="180" actId="20577"/>
          <ac:spMkLst>
            <pc:docMk/>
            <pc:sldMk cId="632943386" sldId="319"/>
            <ac:spMk id="110" creationId="{00000000-0000-0000-0000-000000000000}"/>
          </ac:spMkLst>
        </pc:spChg>
      </pc:sldChg>
      <pc:sldChg chg="modSp">
        <pc:chgData name="Abhinandan Jain" userId="47000a42-4a64-498b-92b5-14cfe7b66dad" providerId="ADAL" clId="{51F1F48E-4895-40C3-B4A5-59D18E015E7F}" dt="2023-08-11T22:59:12.996" v="856" actId="115"/>
        <pc:sldMkLst>
          <pc:docMk/>
          <pc:sldMk cId="626495022" sldId="327"/>
        </pc:sldMkLst>
        <pc:spChg chg="mod">
          <ac:chgData name="Abhinandan Jain" userId="47000a42-4a64-498b-92b5-14cfe7b66dad" providerId="ADAL" clId="{51F1F48E-4895-40C3-B4A5-59D18E015E7F}" dt="2023-08-11T22:59:12.996" v="856" actId="115"/>
          <ac:spMkLst>
            <pc:docMk/>
            <pc:sldMk cId="626495022" sldId="327"/>
            <ac:spMk id="4" creationId="{F06B2116-7896-A51C-FAC5-27702B29ED1A}"/>
          </ac:spMkLst>
        </pc:spChg>
      </pc:sldChg>
      <pc:sldChg chg="modSp">
        <pc:chgData name="Abhinandan Jain" userId="47000a42-4a64-498b-92b5-14cfe7b66dad" providerId="ADAL" clId="{51F1F48E-4895-40C3-B4A5-59D18E015E7F}" dt="2023-08-11T23:00:38.927" v="859" actId="207"/>
        <pc:sldMkLst>
          <pc:docMk/>
          <pc:sldMk cId="1860517775" sldId="328"/>
        </pc:sldMkLst>
        <pc:spChg chg="mod">
          <ac:chgData name="Abhinandan Jain" userId="47000a42-4a64-498b-92b5-14cfe7b66dad" providerId="ADAL" clId="{51F1F48E-4895-40C3-B4A5-59D18E015E7F}" dt="2023-08-11T23:00:31.527" v="857" actId="207"/>
          <ac:spMkLst>
            <pc:docMk/>
            <pc:sldMk cId="1860517775" sldId="328"/>
            <ac:spMk id="24" creationId="{3D7738FF-786C-D03C-11AA-D587CC7F8596}"/>
          </ac:spMkLst>
        </pc:spChg>
        <pc:spChg chg="mod">
          <ac:chgData name="Abhinandan Jain" userId="47000a42-4a64-498b-92b5-14cfe7b66dad" providerId="ADAL" clId="{51F1F48E-4895-40C3-B4A5-59D18E015E7F}" dt="2023-08-11T23:00:38.927" v="859" actId="207"/>
          <ac:spMkLst>
            <pc:docMk/>
            <pc:sldMk cId="1860517775" sldId="328"/>
            <ac:spMk id="26" creationId="{D57BE005-CF48-6649-09CD-9C768A714E0E}"/>
          </ac:spMkLst>
        </pc:spChg>
        <pc:spChg chg="mod">
          <ac:chgData name="Abhinandan Jain" userId="47000a42-4a64-498b-92b5-14cfe7b66dad" providerId="ADAL" clId="{51F1F48E-4895-40C3-B4A5-59D18E015E7F}" dt="2023-08-11T23:00:34.917" v="858" actId="207"/>
          <ac:spMkLst>
            <pc:docMk/>
            <pc:sldMk cId="1860517775" sldId="328"/>
            <ac:spMk id="32" creationId="{3D2CB888-F6BD-753C-AF01-6FFBC9B5555F}"/>
          </ac:spMkLst>
        </pc:spChg>
        <pc:grpChg chg="mod">
          <ac:chgData name="Abhinandan Jain" userId="47000a42-4a64-498b-92b5-14cfe7b66dad" providerId="ADAL" clId="{51F1F48E-4895-40C3-B4A5-59D18E015E7F}" dt="2023-08-11T23:00:38.927" v="859" actId="207"/>
          <ac:grpSpMkLst>
            <pc:docMk/>
            <pc:sldMk cId="1860517775" sldId="328"/>
            <ac:grpSpMk id="34" creationId="{7008A594-AEA0-FCA2-B3A2-9132A947681E}"/>
          </ac:grpSpMkLst>
        </pc:grpChg>
      </pc:sldChg>
      <pc:sldChg chg="modSp">
        <pc:chgData name="Abhinandan Jain" userId="47000a42-4a64-498b-92b5-14cfe7b66dad" providerId="ADAL" clId="{51F1F48E-4895-40C3-B4A5-59D18E015E7F}" dt="2023-08-11T23:02:21.679" v="865" actId="5793"/>
        <pc:sldMkLst>
          <pc:docMk/>
          <pc:sldMk cId="3438665820" sldId="329"/>
        </pc:sldMkLst>
        <pc:spChg chg="mod">
          <ac:chgData name="Abhinandan Jain" userId="47000a42-4a64-498b-92b5-14cfe7b66dad" providerId="ADAL" clId="{51F1F48E-4895-40C3-B4A5-59D18E015E7F}" dt="2023-08-11T23:02:21.679" v="865" actId="5793"/>
          <ac:spMkLst>
            <pc:docMk/>
            <pc:sldMk cId="3438665820" sldId="329"/>
            <ac:spMk id="4" creationId="{3FD82CC9-82CA-FEFD-A2C9-B6078CE92105}"/>
          </ac:spMkLst>
        </pc:spChg>
      </pc:sldChg>
    </pc:docChg>
  </pc:docChgLst>
  <pc:docChgLst>
    <pc:chgData name="Leake, Carl D (US 347J)" userId="S::carl.leake@jpl.nasa.gov::514d19ed-ac25-4851-8813-e892f9be6a8e" providerId="AD" clId="Web-{7C4BDEF0-B66D-B0C0-7F89-B0B6D9CE65A5}"/>
    <pc:docChg chg="modSld">
      <pc:chgData name="Leake, Carl D (US 347J)" userId="S::carl.leake@jpl.nasa.gov::514d19ed-ac25-4851-8813-e892f9be6a8e" providerId="AD" clId="Web-{7C4BDEF0-B66D-B0C0-7F89-B0B6D9CE65A5}" dt="2023-07-31T15:02:07.984" v="1" actId="20577"/>
      <pc:docMkLst>
        <pc:docMk/>
      </pc:docMkLst>
      <pc:sldChg chg="modSp">
        <pc:chgData name="Leake, Carl D (US 347J)" userId="S::carl.leake@jpl.nasa.gov::514d19ed-ac25-4851-8813-e892f9be6a8e" providerId="AD" clId="Web-{7C4BDEF0-B66D-B0C0-7F89-B0B6D9CE65A5}" dt="2023-07-31T15:02:07.984" v="1" actId="20577"/>
        <pc:sldMkLst>
          <pc:docMk/>
          <pc:sldMk cId="2451169046" sldId="325"/>
        </pc:sldMkLst>
        <pc:spChg chg="mod">
          <ac:chgData name="Leake, Carl D (US 347J)" userId="S::carl.leake@jpl.nasa.gov::514d19ed-ac25-4851-8813-e892f9be6a8e" providerId="AD" clId="Web-{7C4BDEF0-B66D-B0C0-7F89-B0B6D9CE65A5}" dt="2023-07-31T15:02:07.984" v="1" actId="20577"/>
          <ac:spMkLst>
            <pc:docMk/>
            <pc:sldMk cId="2451169046" sldId="325"/>
            <ac:spMk id="4" creationId="{0E2D8AFC-D863-0AE7-1AF6-247EF0FB26AC}"/>
          </ac:spMkLst>
        </pc:spChg>
      </pc:sldChg>
    </pc:docChg>
  </pc:docChgLst>
  <pc:docChgLst>
    <pc:chgData name="Leake, Carl D (US 347J)" userId="S::carl.leake@jpl.nasa.gov::514d19ed-ac25-4851-8813-e892f9be6a8e" providerId="AD" clId="Web-{1E8348E0-6B27-3080-0281-74C77EBB11A5}"/>
    <pc:docChg chg="modSld">
      <pc:chgData name="Leake, Carl D (US 347J)" userId="S::carl.leake@jpl.nasa.gov::514d19ed-ac25-4851-8813-e892f9be6a8e" providerId="AD" clId="Web-{1E8348E0-6B27-3080-0281-74C77EBB11A5}" dt="2023-08-10T17:47:24.834" v="42" actId="20577"/>
      <pc:docMkLst>
        <pc:docMk/>
      </pc:docMkLst>
      <pc:sldChg chg="modSp">
        <pc:chgData name="Leake, Carl D (US 347J)" userId="S::carl.leake@jpl.nasa.gov::514d19ed-ac25-4851-8813-e892f9be6a8e" providerId="AD" clId="Web-{1E8348E0-6B27-3080-0281-74C77EBB11A5}" dt="2023-08-10T17:44:30.910" v="15" actId="20577"/>
        <pc:sldMkLst>
          <pc:docMk/>
          <pc:sldMk cId="1078773150" sldId="258"/>
        </pc:sldMkLst>
        <pc:spChg chg="mod">
          <ac:chgData name="Leake, Carl D (US 347J)" userId="S::carl.leake@jpl.nasa.gov::514d19ed-ac25-4851-8813-e892f9be6a8e" providerId="AD" clId="Web-{1E8348E0-6B27-3080-0281-74C77EBB11A5}" dt="2023-08-10T17:44:30.910" v="15" actId="20577"/>
          <ac:spMkLst>
            <pc:docMk/>
            <pc:sldMk cId="1078773150" sldId="258"/>
            <ac:spMk id="4" creationId="{0E2D8AFC-D863-0AE7-1AF6-247EF0FB26AC}"/>
          </ac:spMkLst>
        </pc:spChg>
      </pc:sldChg>
      <pc:sldChg chg="modSp">
        <pc:chgData name="Leake, Carl D (US 347J)" userId="S::carl.leake@jpl.nasa.gov::514d19ed-ac25-4851-8813-e892f9be6a8e" providerId="AD" clId="Web-{1E8348E0-6B27-3080-0281-74C77EBB11A5}" dt="2023-08-10T17:44:43.894" v="17" actId="20577"/>
        <pc:sldMkLst>
          <pc:docMk/>
          <pc:sldMk cId="3339167031" sldId="277"/>
        </pc:sldMkLst>
        <pc:spChg chg="mod">
          <ac:chgData name="Leake, Carl D (US 347J)" userId="S::carl.leake@jpl.nasa.gov::514d19ed-ac25-4851-8813-e892f9be6a8e" providerId="AD" clId="Web-{1E8348E0-6B27-3080-0281-74C77EBB11A5}" dt="2023-08-10T17:44:43.894" v="17" actId="20577"/>
          <ac:spMkLst>
            <pc:docMk/>
            <pc:sldMk cId="3339167031" sldId="277"/>
            <ac:spMk id="112" creationId="{00000000-0000-0000-0000-000000000000}"/>
          </ac:spMkLst>
        </pc:spChg>
      </pc:sldChg>
      <pc:sldChg chg="modSp">
        <pc:chgData name="Leake, Carl D (US 347J)" userId="S::carl.leake@jpl.nasa.gov::514d19ed-ac25-4851-8813-e892f9be6a8e" providerId="AD" clId="Web-{1E8348E0-6B27-3080-0281-74C77EBB11A5}" dt="2023-08-10T17:37:02.137" v="11" actId="20577"/>
        <pc:sldMkLst>
          <pc:docMk/>
          <pc:sldMk cId="632943386" sldId="319"/>
        </pc:sldMkLst>
        <pc:spChg chg="mod">
          <ac:chgData name="Leake, Carl D (US 347J)" userId="S::carl.leake@jpl.nasa.gov::514d19ed-ac25-4851-8813-e892f9be6a8e" providerId="AD" clId="Web-{1E8348E0-6B27-3080-0281-74C77EBB11A5}" dt="2023-08-10T17:37:02.137" v="11" actId="20577"/>
          <ac:spMkLst>
            <pc:docMk/>
            <pc:sldMk cId="632943386" sldId="319"/>
            <ac:spMk id="3" creationId="{C38C699E-48DA-C97C-A21F-D37013ACE489}"/>
          </ac:spMkLst>
        </pc:spChg>
      </pc:sldChg>
      <pc:sldChg chg="addSp modSp">
        <pc:chgData name="Leake, Carl D (US 347J)" userId="S::carl.leake@jpl.nasa.gov::514d19ed-ac25-4851-8813-e892f9be6a8e" providerId="AD" clId="Web-{1E8348E0-6B27-3080-0281-74C77EBB11A5}" dt="2023-08-10T17:47:24.834" v="42" actId="20577"/>
        <pc:sldMkLst>
          <pc:docMk/>
          <pc:sldMk cId="1860517775" sldId="328"/>
        </pc:sldMkLst>
        <pc:spChg chg="mod">
          <ac:chgData name="Leake, Carl D (US 347J)" userId="S::carl.leake@jpl.nasa.gov::514d19ed-ac25-4851-8813-e892f9be6a8e" providerId="AD" clId="Web-{1E8348E0-6B27-3080-0281-74C77EBB11A5}" dt="2023-08-10T17:47:24.834" v="42" actId="20577"/>
          <ac:spMkLst>
            <pc:docMk/>
            <pc:sldMk cId="1860517775" sldId="328"/>
            <ac:spMk id="4" creationId="{66CBD64E-D21E-10AE-22AB-6A35C6B09F08}"/>
          </ac:spMkLst>
        </pc:spChg>
        <pc:cxnChg chg="add mod">
          <ac:chgData name="Leake, Carl D (US 347J)" userId="S::carl.leake@jpl.nasa.gov::514d19ed-ac25-4851-8813-e892f9be6a8e" providerId="AD" clId="Web-{1E8348E0-6B27-3080-0281-74C77EBB11A5}" dt="2023-08-10T17:46:42.787" v="20" actId="14100"/>
          <ac:cxnSpMkLst>
            <pc:docMk/>
            <pc:sldMk cId="1860517775" sldId="328"/>
            <ac:cxnSpMk id="6" creationId="{9F879926-2FC0-82D2-7C9D-5FE018726B35}"/>
          </ac:cxnSpMkLst>
        </pc:cxnChg>
      </pc:sldChg>
    </pc:docChg>
  </pc:docChgLst>
  <pc:docChgLst>
    <pc:chgData name="Leake, Carl D (US 347J)" userId="S::carl.leake@jpl.nasa.gov::514d19ed-ac25-4851-8813-e892f9be6a8e" providerId="AD" clId="Web-{B3CBA5D9-F40F-5CCE-A0D0-12C41C4CB1D4}"/>
    <pc:docChg chg="addSld delSld modSld">
      <pc:chgData name="Leake, Carl D (US 347J)" userId="S::carl.leake@jpl.nasa.gov::514d19ed-ac25-4851-8813-e892f9be6a8e" providerId="AD" clId="Web-{B3CBA5D9-F40F-5CCE-A0D0-12C41C4CB1D4}" dt="2023-08-07T18:18:50.592" v="18" actId="1076"/>
      <pc:docMkLst>
        <pc:docMk/>
      </pc:docMkLst>
      <pc:sldChg chg="addSp delSp modSp new mod setBg modClrScheme chgLayout">
        <pc:chgData name="Leake, Carl D (US 347J)" userId="S::carl.leake@jpl.nasa.gov::514d19ed-ac25-4851-8813-e892f9be6a8e" providerId="AD" clId="Web-{B3CBA5D9-F40F-5CCE-A0D0-12C41C4CB1D4}" dt="2023-08-07T18:18:50.592" v="18" actId="1076"/>
        <pc:sldMkLst>
          <pc:docMk/>
          <pc:sldMk cId="3401262609" sldId="331"/>
        </pc:sldMkLst>
        <pc:spChg chg="mod ord">
          <ac:chgData name="Leake, Carl D (US 347J)" userId="S::carl.leake@jpl.nasa.gov::514d19ed-ac25-4851-8813-e892f9be6a8e" providerId="AD" clId="Web-{B3CBA5D9-F40F-5CCE-A0D0-12C41C4CB1D4}" dt="2023-08-07T18:15:30.277" v="2"/>
          <ac:spMkLst>
            <pc:docMk/>
            <pc:sldMk cId="3401262609" sldId="331"/>
            <ac:spMk id="2" creationId="{A08AE623-99DF-25C6-81ED-7358F6AB4982}"/>
          </ac:spMkLst>
        </pc:spChg>
        <pc:spChg chg="mod ord">
          <ac:chgData name="Leake, Carl D (US 347J)" userId="S::carl.leake@jpl.nasa.gov::514d19ed-ac25-4851-8813-e892f9be6a8e" providerId="AD" clId="Web-{B3CBA5D9-F40F-5CCE-A0D0-12C41C4CB1D4}" dt="2023-08-07T18:15:50.840" v="9" actId="20577"/>
          <ac:spMkLst>
            <pc:docMk/>
            <pc:sldMk cId="3401262609" sldId="331"/>
            <ac:spMk id="3" creationId="{AAD16B2B-DD0D-6F4A-D3E7-66DDB0F6F9BB}"/>
          </ac:spMkLst>
        </pc:spChg>
        <pc:spChg chg="del">
          <ac:chgData name="Leake, Carl D (US 347J)" userId="S::carl.leake@jpl.nasa.gov::514d19ed-ac25-4851-8813-e892f9be6a8e" providerId="AD" clId="Web-{B3CBA5D9-F40F-5CCE-A0D0-12C41C4CB1D4}" dt="2023-08-07T18:15:30.277" v="2"/>
          <ac:spMkLst>
            <pc:docMk/>
            <pc:sldMk cId="3401262609" sldId="331"/>
            <ac:spMk id="4" creationId="{18CAFEB4-C415-CDBB-76EE-8F49A5B2FB8E}"/>
          </ac:spMkLst>
        </pc:spChg>
        <pc:picChg chg="add mod">
          <ac:chgData name="Leake, Carl D (US 347J)" userId="S::carl.leake@jpl.nasa.gov::514d19ed-ac25-4851-8813-e892f9be6a8e" providerId="AD" clId="Web-{B3CBA5D9-F40F-5CCE-A0D0-12C41C4CB1D4}" dt="2023-08-07T18:18:50.592" v="18" actId="1076"/>
          <ac:picMkLst>
            <pc:docMk/>
            <pc:sldMk cId="3401262609" sldId="331"/>
            <ac:picMk id="5" creationId="{18EF2513-8D37-7F9E-A1A1-C191C9F130DE}"/>
          </ac:picMkLst>
        </pc:picChg>
      </pc:sldChg>
    </pc:docChg>
  </pc:docChgLst>
  <pc:docChgLst>
    <pc:chgData name="Leake, Carl D (US 347J)" userId="S::carl.leake@jpl.nasa.gov::514d19ed-ac25-4851-8813-e892f9be6a8e" providerId="AD" clId="Web-{E053F891-557D-D6F4-25B7-51BECB0DE8A0}"/>
    <pc:docChg chg="modSld">
      <pc:chgData name="Leake, Carl D (US 347J)" userId="S::carl.leake@jpl.nasa.gov::514d19ed-ac25-4851-8813-e892f9be6a8e" providerId="AD" clId="Web-{E053F891-557D-D6F4-25B7-51BECB0DE8A0}" dt="2023-08-08T16:04:20.982" v="0" actId="1076"/>
      <pc:docMkLst>
        <pc:docMk/>
      </pc:docMkLst>
      <pc:sldChg chg="modSp">
        <pc:chgData name="Leake, Carl D (US 347J)" userId="S::carl.leake@jpl.nasa.gov::514d19ed-ac25-4851-8813-e892f9be6a8e" providerId="AD" clId="Web-{E053F891-557D-D6F4-25B7-51BECB0DE8A0}" dt="2023-08-08T16:04:20.982" v="0" actId="1076"/>
        <pc:sldMkLst>
          <pc:docMk/>
          <pc:sldMk cId="3438665820" sldId="329"/>
        </pc:sldMkLst>
        <pc:spChg chg="mod">
          <ac:chgData name="Leake, Carl D (US 347J)" userId="S::carl.leake@jpl.nasa.gov::514d19ed-ac25-4851-8813-e892f9be6a8e" providerId="AD" clId="Web-{E053F891-557D-D6F4-25B7-51BECB0DE8A0}" dt="2023-08-08T16:04:20.982" v="0" actId="1076"/>
          <ac:spMkLst>
            <pc:docMk/>
            <pc:sldMk cId="3438665820" sldId="329"/>
            <ac:spMk id="2" creationId="{C4D28036-B06C-1F7D-EC7F-111D347E95C2}"/>
          </ac:spMkLst>
        </pc:spChg>
      </pc:sldChg>
    </pc:docChg>
  </pc:docChgLst>
  <pc:docChgLst>
    <pc:chgData name="Jain, Abhinandan (US 3471)" userId="S::jain@jpl.nasa.gov::47000a42-4a64-498b-92b5-14cfe7b66dad" providerId="AD" clId="Web-{F262ADDC-1172-B38A-9729-A9210AA7B25C}"/>
    <pc:docChg chg="modSld">
      <pc:chgData name="Jain, Abhinandan (US 3471)" userId="S::jain@jpl.nasa.gov::47000a42-4a64-498b-92b5-14cfe7b66dad" providerId="AD" clId="Web-{F262ADDC-1172-B38A-9729-A9210AA7B25C}" dt="2023-08-04T06:33:17.295" v="42" actId="1076"/>
      <pc:docMkLst>
        <pc:docMk/>
      </pc:docMkLst>
      <pc:sldChg chg="modSp">
        <pc:chgData name="Jain, Abhinandan (US 3471)" userId="S::jain@jpl.nasa.gov::47000a42-4a64-498b-92b5-14cfe7b66dad" providerId="AD" clId="Web-{F262ADDC-1172-B38A-9729-A9210AA7B25C}" dt="2023-08-04T06:27:32.149" v="10" actId="1076"/>
        <pc:sldMkLst>
          <pc:docMk/>
          <pc:sldMk cId="1710827282" sldId="271"/>
        </pc:sldMkLst>
        <pc:spChg chg="mod">
          <ac:chgData name="Jain, Abhinandan (US 3471)" userId="S::jain@jpl.nasa.gov::47000a42-4a64-498b-92b5-14cfe7b66dad" providerId="AD" clId="Web-{F262ADDC-1172-B38A-9729-A9210AA7B25C}" dt="2023-08-04T06:27:32.149" v="10" actId="1076"/>
          <ac:spMkLst>
            <pc:docMk/>
            <pc:sldMk cId="1710827282" sldId="271"/>
            <ac:spMk id="110" creationId="{00000000-0000-0000-0000-000000000000}"/>
          </ac:spMkLst>
        </pc:spChg>
      </pc:sldChg>
      <pc:sldChg chg="modSp">
        <pc:chgData name="Jain, Abhinandan (US 3471)" userId="S::jain@jpl.nasa.gov::47000a42-4a64-498b-92b5-14cfe7b66dad" providerId="AD" clId="Web-{F262ADDC-1172-B38A-9729-A9210AA7B25C}" dt="2023-08-04T06:31:12.918" v="34" actId="20577"/>
        <pc:sldMkLst>
          <pc:docMk/>
          <pc:sldMk cId="2798971851" sldId="290"/>
        </pc:sldMkLst>
        <pc:spChg chg="mod">
          <ac:chgData name="Jain, Abhinandan (US 3471)" userId="S::jain@jpl.nasa.gov::47000a42-4a64-498b-92b5-14cfe7b66dad" providerId="AD" clId="Web-{F262ADDC-1172-B38A-9729-A9210AA7B25C}" dt="2023-08-04T06:31:12.918" v="34" actId="20577"/>
          <ac:spMkLst>
            <pc:docMk/>
            <pc:sldMk cId="2798971851" sldId="290"/>
            <ac:spMk id="4" creationId="{E3CC82C2-C893-10A9-C842-A6B9DB3E43EA}"/>
          </ac:spMkLst>
        </pc:spChg>
      </pc:sldChg>
      <pc:sldChg chg="modSp">
        <pc:chgData name="Jain, Abhinandan (US 3471)" userId="S::jain@jpl.nasa.gov::47000a42-4a64-498b-92b5-14cfe7b66dad" providerId="AD" clId="Web-{F262ADDC-1172-B38A-9729-A9210AA7B25C}" dt="2023-08-04T06:28:37.291" v="19" actId="14100"/>
        <pc:sldMkLst>
          <pc:docMk/>
          <pc:sldMk cId="4035554161" sldId="312"/>
        </pc:sldMkLst>
        <pc:spChg chg="mod">
          <ac:chgData name="Jain, Abhinandan (US 3471)" userId="S::jain@jpl.nasa.gov::47000a42-4a64-498b-92b5-14cfe7b66dad" providerId="AD" clId="Web-{F262ADDC-1172-B38A-9729-A9210AA7B25C}" dt="2023-08-04T06:28:37.291" v="19" actId="14100"/>
          <ac:spMkLst>
            <pc:docMk/>
            <pc:sldMk cId="4035554161" sldId="312"/>
            <ac:spMk id="6" creationId="{C8DD9006-7A4D-407D-88C6-430F5369A2F4}"/>
          </ac:spMkLst>
        </pc:spChg>
      </pc:sldChg>
      <pc:sldChg chg="modSp">
        <pc:chgData name="Jain, Abhinandan (US 3471)" userId="S::jain@jpl.nasa.gov::47000a42-4a64-498b-92b5-14cfe7b66dad" providerId="AD" clId="Web-{F262ADDC-1172-B38A-9729-A9210AA7B25C}" dt="2023-08-04T06:29:07.994" v="25" actId="20577"/>
        <pc:sldMkLst>
          <pc:docMk/>
          <pc:sldMk cId="1233927316" sldId="313"/>
        </pc:sldMkLst>
        <pc:spChg chg="mod">
          <ac:chgData name="Jain, Abhinandan (US 3471)" userId="S::jain@jpl.nasa.gov::47000a42-4a64-498b-92b5-14cfe7b66dad" providerId="AD" clId="Web-{F262ADDC-1172-B38A-9729-A9210AA7B25C}" dt="2023-08-04T06:29:07.994" v="25" actId="20577"/>
          <ac:spMkLst>
            <pc:docMk/>
            <pc:sldMk cId="1233927316" sldId="313"/>
            <ac:spMk id="6" creationId="{C8DD9006-7A4D-407D-88C6-430F5369A2F4}"/>
          </ac:spMkLst>
        </pc:spChg>
      </pc:sldChg>
      <pc:sldChg chg="modSp">
        <pc:chgData name="Jain, Abhinandan (US 3471)" userId="S::jain@jpl.nasa.gov::47000a42-4a64-498b-92b5-14cfe7b66dad" providerId="AD" clId="Web-{F262ADDC-1172-B38A-9729-A9210AA7B25C}" dt="2023-08-04T06:28:21.853" v="18"/>
        <pc:sldMkLst>
          <pc:docMk/>
          <pc:sldMk cId="838499222" sldId="314"/>
        </pc:sldMkLst>
        <pc:spChg chg="mod">
          <ac:chgData name="Jain, Abhinandan (US 3471)" userId="S::jain@jpl.nasa.gov::47000a42-4a64-498b-92b5-14cfe7b66dad" providerId="AD" clId="Web-{F262ADDC-1172-B38A-9729-A9210AA7B25C}" dt="2023-08-04T06:28:18.478" v="17"/>
          <ac:spMkLst>
            <pc:docMk/>
            <pc:sldMk cId="838499222" sldId="314"/>
            <ac:spMk id="24" creationId="{F48AEF47-4AAA-5A66-6755-1A92E2B1D1CA}"/>
          </ac:spMkLst>
        </pc:spChg>
        <pc:spChg chg="mod">
          <ac:chgData name="Jain, Abhinandan (US 3471)" userId="S::jain@jpl.nasa.gov::47000a42-4a64-498b-92b5-14cfe7b66dad" providerId="AD" clId="Web-{F262ADDC-1172-B38A-9729-A9210AA7B25C}" dt="2023-08-04T06:28:21.853" v="18"/>
          <ac:spMkLst>
            <pc:docMk/>
            <pc:sldMk cId="838499222" sldId="314"/>
            <ac:spMk id="26" creationId="{BF92D55C-05AD-B1B2-3875-1D81D4C19F8E}"/>
          </ac:spMkLst>
        </pc:spChg>
      </pc:sldChg>
      <pc:sldChg chg="modSp">
        <pc:chgData name="Jain, Abhinandan (US 3471)" userId="S::jain@jpl.nasa.gov::47000a42-4a64-498b-92b5-14cfe7b66dad" providerId="AD" clId="Web-{F262ADDC-1172-B38A-9729-A9210AA7B25C}" dt="2023-08-04T06:31:58.856" v="35"/>
        <pc:sldMkLst>
          <pc:docMk/>
          <pc:sldMk cId="823091033" sldId="316"/>
        </pc:sldMkLst>
        <pc:spChg chg="mod">
          <ac:chgData name="Jain, Abhinandan (US 3471)" userId="S::jain@jpl.nasa.gov::47000a42-4a64-498b-92b5-14cfe7b66dad" providerId="AD" clId="Web-{F262ADDC-1172-B38A-9729-A9210AA7B25C}" dt="2023-08-04T06:31:58.856" v="35"/>
          <ac:spMkLst>
            <pc:docMk/>
            <pc:sldMk cId="823091033" sldId="316"/>
            <ac:spMk id="12" creationId="{65782B61-33C7-1112-0999-D9E579546B1F}"/>
          </ac:spMkLst>
        </pc:spChg>
      </pc:sldChg>
      <pc:sldChg chg="modSp">
        <pc:chgData name="Jain, Abhinandan (US 3471)" userId="S::jain@jpl.nasa.gov::47000a42-4a64-498b-92b5-14cfe7b66dad" providerId="AD" clId="Web-{F262ADDC-1172-B38A-9729-A9210AA7B25C}" dt="2023-08-04T06:27:57.681" v="16" actId="14100"/>
        <pc:sldMkLst>
          <pc:docMk/>
          <pc:sldMk cId="632943386" sldId="319"/>
        </pc:sldMkLst>
        <pc:spChg chg="mod">
          <ac:chgData name="Jain, Abhinandan (US 3471)" userId="S::jain@jpl.nasa.gov::47000a42-4a64-498b-92b5-14cfe7b66dad" providerId="AD" clId="Web-{F262ADDC-1172-B38A-9729-A9210AA7B25C}" dt="2023-08-04T06:27:57.681" v="16" actId="14100"/>
          <ac:spMkLst>
            <pc:docMk/>
            <pc:sldMk cId="632943386" sldId="319"/>
            <ac:spMk id="3" creationId="{C38C699E-48DA-C97C-A21F-D37013ACE489}"/>
          </ac:spMkLst>
        </pc:spChg>
      </pc:sldChg>
      <pc:sldChg chg="modSp">
        <pc:chgData name="Jain, Abhinandan (US 3471)" userId="S::jain@jpl.nasa.gov::47000a42-4a64-498b-92b5-14cfe7b66dad" providerId="AD" clId="Web-{F262ADDC-1172-B38A-9729-A9210AA7B25C}" dt="2023-08-04T06:30:59.933" v="33" actId="20577"/>
        <pc:sldMkLst>
          <pc:docMk/>
          <pc:sldMk cId="626495022" sldId="327"/>
        </pc:sldMkLst>
        <pc:spChg chg="mod">
          <ac:chgData name="Jain, Abhinandan (US 3471)" userId="S::jain@jpl.nasa.gov::47000a42-4a64-498b-92b5-14cfe7b66dad" providerId="AD" clId="Web-{F262ADDC-1172-B38A-9729-A9210AA7B25C}" dt="2023-08-04T06:30:59.933" v="33" actId="20577"/>
          <ac:spMkLst>
            <pc:docMk/>
            <pc:sldMk cId="626495022" sldId="327"/>
            <ac:spMk id="4" creationId="{F06B2116-7896-A51C-FAC5-27702B29ED1A}"/>
          </ac:spMkLst>
        </pc:spChg>
      </pc:sldChg>
      <pc:sldChg chg="modSp">
        <pc:chgData name="Jain, Abhinandan (US 3471)" userId="S::jain@jpl.nasa.gov::47000a42-4a64-498b-92b5-14cfe7b66dad" providerId="AD" clId="Web-{F262ADDC-1172-B38A-9729-A9210AA7B25C}" dt="2023-08-04T06:33:17.295" v="42" actId="1076"/>
        <pc:sldMkLst>
          <pc:docMk/>
          <pc:sldMk cId="3438665820" sldId="329"/>
        </pc:sldMkLst>
        <pc:spChg chg="mod">
          <ac:chgData name="Jain, Abhinandan (US 3471)" userId="S::jain@jpl.nasa.gov::47000a42-4a64-498b-92b5-14cfe7b66dad" providerId="AD" clId="Web-{F262ADDC-1172-B38A-9729-A9210AA7B25C}" dt="2023-08-04T06:33:17.295" v="42" actId="1076"/>
          <ac:spMkLst>
            <pc:docMk/>
            <pc:sldMk cId="3438665820" sldId="329"/>
            <ac:spMk id="4" creationId="{3FD82CC9-82CA-FEFD-A2C9-B6078CE92105}"/>
          </ac:spMkLst>
        </pc:spChg>
      </pc:sldChg>
    </pc:docChg>
  </pc:docChgLst>
  <pc:docChgLst>
    <pc:chgData name="Leake, Carl D (US 347J)" userId="S::carl.leake@jpl.nasa.gov::514d19ed-ac25-4851-8813-e892f9be6a8e" providerId="AD" clId="Web-{6158777D-B0F1-9DF7-5783-9225022B2D41}"/>
    <pc:docChg chg="addSld delSld modSld">
      <pc:chgData name="Leake, Carl D (US 347J)" userId="S::carl.leake@jpl.nasa.gov::514d19ed-ac25-4851-8813-e892f9be6a8e" providerId="AD" clId="Web-{6158777D-B0F1-9DF7-5783-9225022B2D41}" dt="2023-07-13T22:35:13.723" v="165" actId="20577"/>
      <pc:docMkLst>
        <pc:docMk/>
      </pc:docMkLst>
      <pc:sldChg chg="modSp new mod setBg">
        <pc:chgData name="Leake, Carl D (US 347J)" userId="S::carl.leake@jpl.nasa.gov::514d19ed-ac25-4851-8813-e892f9be6a8e" providerId="AD" clId="Web-{6158777D-B0F1-9DF7-5783-9225022B2D41}" dt="2023-07-13T22:33:54.330" v="157" actId="20577"/>
        <pc:sldMkLst>
          <pc:docMk/>
          <pc:sldMk cId="845831603" sldId="297"/>
        </pc:sldMkLst>
        <pc:spChg chg="mod">
          <ac:chgData name="Leake, Carl D (US 347J)" userId="S::carl.leake@jpl.nasa.gov::514d19ed-ac25-4851-8813-e892f9be6a8e" providerId="AD" clId="Web-{6158777D-B0F1-9DF7-5783-9225022B2D41}" dt="2023-07-13T22:33:21.970" v="92" actId="20577"/>
          <ac:spMkLst>
            <pc:docMk/>
            <pc:sldMk cId="845831603" sldId="297"/>
            <ac:spMk id="3" creationId="{0837D067-B9F2-D3C3-DE8A-6EE0D0179F7F}"/>
          </ac:spMkLst>
        </pc:spChg>
        <pc:spChg chg="mod">
          <ac:chgData name="Leake, Carl D (US 347J)" userId="S::carl.leake@jpl.nasa.gov::514d19ed-ac25-4851-8813-e892f9be6a8e" providerId="AD" clId="Web-{6158777D-B0F1-9DF7-5783-9225022B2D41}" dt="2023-07-13T22:33:54.330" v="157" actId="20577"/>
          <ac:spMkLst>
            <pc:docMk/>
            <pc:sldMk cId="845831603" sldId="297"/>
            <ac:spMk id="4" creationId="{15BDDB29-1D6B-83EB-0A08-F804E019D2EF}"/>
          </ac:spMkLst>
        </pc:spChg>
      </pc:sldChg>
    </pc:docChg>
  </pc:docChgLst>
  <pc:docChgLst>
    <pc:chgData name="Leake, Carl D (US 347J)" userId="S::carl.leake@jpl.nasa.gov::514d19ed-ac25-4851-8813-e892f9be6a8e" providerId="AD" clId="Web-{12621569-144D-7A0B-FFE7-C132193720D8}"/>
    <pc:docChg chg="addSld delSld modSld">
      <pc:chgData name="Leake, Carl D (US 347J)" userId="S::carl.leake@jpl.nasa.gov::514d19ed-ac25-4851-8813-e892f9be6a8e" providerId="AD" clId="Web-{12621569-144D-7A0B-FFE7-C132193720D8}" dt="2023-06-13T19:10:00.830" v="505" actId="20577"/>
      <pc:docMkLst>
        <pc:docMk/>
      </pc:docMkLst>
      <pc:sldChg chg="modSp">
        <pc:chgData name="Leake, Carl D (US 347J)" userId="S::carl.leake@jpl.nasa.gov::514d19ed-ac25-4851-8813-e892f9be6a8e" providerId="AD" clId="Web-{12621569-144D-7A0B-FFE7-C132193720D8}" dt="2023-06-13T19:10:00.830" v="505" actId="20577"/>
        <pc:sldMkLst>
          <pc:docMk/>
          <pc:sldMk cId="1078773150" sldId="258"/>
        </pc:sldMkLst>
        <pc:spChg chg="mod">
          <ac:chgData name="Leake, Carl D (US 347J)" userId="S::carl.leake@jpl.nasa.gov::514d19ed-ac25-4851-8813-e892f9be6a8e" providerId="AD" clId="Web-{12621569-144D-7A0B-FFE7-C132193720D8}" dt="2023-06-13T19:10:00.830" v="505" actId="20577"/>
          <ac:spMkLst>
            <pc:docMk/>
            <pc:sldMk cId="1078773150" sldId="258"/>
            <ac:spMk id="4" creationId="{0E2D8AFC-D863-0AE7-1AF6-247EF0FB26AC}"/>
          </ac:spMkLst>
        </pc:spChg>
      </pc:sldChg>
      <pc:sldChg chg="modSp">
        <pc:chgData name="Leake, Carl D (US 347J)" userId="S::carl.leake@jpl.nasa.gov::514d19ed-ac25-4851-8813-e892f9be6a8e" providerId="AD" clId="Web-{12621569-144D-7A0B-FFE7-C132193720D8}" dt="2023-06-13T18:45:19.632" v="483" actId="20577"/>
        <pc:sldMkLst>
          <pc:docMk/>
          <pc:sldMk cId="2798971851" sldId="290"/>
        </pc:sldMkLst>
        <pc:spChg chg="mod">
          <ac:chgData name="Leake, Carl D (US 347J)" userId="S::carl.leake@jpl.nasa.gov::514d19ed-ac25-4851-8813-e892f9be6a8e" providerId="AD" clId="Web-{12621569-144D-7A0B-FFE7-C132193720D8}" dt="2023-06-13T18:45:19.632" v="483" actId="20577"/>
          <ac:spMkLst>
            <pc:docMk/>
            <pc:sldMk cId="2798971851" sldId="290"/>
            <ac:spMk id="4" creationId="{E3CC82C2-C893-10A9-C842-A6B9DB3E43EA}"/>
          </ac:spMkLst>
        </pc:spChg>
      </pc:sldChg>
      <pc:sldChg chg="addSp delSp modSp">
        <pc:chgData name="Leake, Carl D (US 347J)" userId="S::carl.leake@jpl.nasa.gov::514d19ed-ac25-4851-8813-e892f9be6a8e" providerId="AD" clId="Web-{12621569-144D-7A0B-FFE7-C132193720D8}" dt="2023-06-13T18:30:59.273" v="50" actId="1076"/>
        <pc:sldMkLst>
          <pc:docMk/>
          <pc:sldMk cId="3360989372" sldId="292"/>
        </pc:sldMkLst>
        <pc:spChg chg="mod">
          <ac:chgData name="Leake, Carl D (US 347J)" userId="S::carl.leake@jpl.nasa.gov::514d19ed-ac25-4851-8813-e892f9be6a8e" providerId="AD" clId="Web-{12621569-144D-7A0B-FFE7-C132193720D8}" dt="2023-06-13T18:29:35.725" v="29" actId="20577"/>
          <ac:spMkLst>
            <pc:docMk/>
            <pc:sldMk cId="3360989372" sldId="292"/>
            <ac:spMk id="3" creationId="{1BCC9DB1-00A2-1300-F15A-ECC71DF20319}"/>
          </ac:spMkLst>
        </pc:spChg>
        <pc:spChg chg="del">
          <ac:chgData name="Leake, Carl D (US 347J)" userId="S::carl.leake@jpl.nasa.gov::514d19ed-ac25-4851-8813-e892f9be6a8e" providerId="AD" clId="Web-{12621569-144D-7A0B-FFE7-C132193720D8}" dt="2023-06-13T18:29:28.240" v="24"/>
          <ac:spMkLst>
            <pc:docMk/>
            <pc:sldMk cId="3360989372" sldId="292"/>
            <ac:spMk id="4" creationId="{19587C3F-D5AF-1FA4-441F-B2999A5C6437}"/>
          </ac:spMkLst>
        </pc:spChg>
        <pc:spChg chg="add del mod">
          <ac:chgData name="Leake, Carl D (US 347J)" userId="S::carl.leake@jpl.nasa.gov::514d19ed-ac25-4851-8813-e892f9be6a8e" providerId="AD" clId="Web-{12621569-144D-7A0B-FFE7-C132193720D8}" dt="2023-06-13T18:29:44.866" v="30"/>
          <ac:spMkLst>
            <pc:docMk/>
            <pc:sldMk cId="3360989372" sldId="292"/>
            <ac:spMk id="7" creationId="{4BA4D9DA-B3CC-9667-1B21-07E43EFD8696}"/>
          </ac:spMkLst>
        </pc:spChg>
        <pc:spChg chg="mod">
          <ac:chgData name="Leake, Carl D (US 347J)" userId="S::carl.leake@jpl.nasa.gov::514d19ed-ac25-4851-8813-e892f9be6a8e" providerId="AD" clId="Web-{12621569-144D-7A0B-FFE7-C132193720D8}" dt="2023-06-13T18:30:42.617" v="47" actId="1076"/>
          <ac:spMkLst>
            <pc:docMk/>
            <pc:sldMk cId="3360989372" sldId="292"/>
            <ac:spMk id="8" creationId="{0E37739F-F13B-8735-699D-91CCB333851F}"/>
          </ac:spMkLst>
        </pc:spChg>
        <pc:grpChg chg="add mod">
          <ac:chgData name="Leake, Carl D (US 347J)" userId="S::carl.leake@jpl.nasa.gov::514d19ed-ac25-4851-8813-e892f9be6a8e" providerId="AD" clId="Web-{12621569-144D-7A0B-FFE7-C132193720D8}" dt="2023-06-13T18:30:59.273" v="50" actId="1076"/>
          <ac:grpSpMkLst>
            <pc:docMk/>
            <pc:sldMk cId="3360989372" sldId="292"/>
            <ac:grpSpMk id="5" creationId="{60EA7473-5A07-515D-37CD-E9D3A080AC95}"/>
          </ac:grpSpMkLst>
        </pc:grpChg>
        <pc:picChg chg="mod ord">
          <ac:chgData name="Leake, Carl D (US 347J)" userId="S::carl.leake@jpl.nasa.gov::514d19ed-ac25-4851-8813-e892f9be6a8e" providerId="AD" clId="Web-{12621569-144D-7A0B-FFE7-C132193720D8}" dt="2023-06-13T18:30:27.866" v="42" actId="1076"/>
          <ac:picMkLst>
            <pc:docMk/>
            <pc:sldMk cId="3360989372" sldId="292"/>
            <ac:picMk id="10" creationId="{35C59FC7-8BB5-52D0-27E8-81ECB6E5187C}"/>
          </ac:picMkLst>
        </pc:picChg>
      </pc:sldChg>
      <pc:sldChg chg="addSp delSp modSp new mod modClrScheme chgLayout">
        <pc:chgData name="Leake, Carl D (US 347J)" userId="S::carl.leake@jpl.nasa.gov::514d19ed-ac25-4851-8813-e892f9be6a8e" providerId="AD" clId="Web-{12621569-144D-7A0B-FFE7-C132193720D8}" dt="2023-06-13T18:27:22.316" v="22" actId="1076"/>
        <pc:sldMkLst>
          <pc:docMk/>
          <pc:sldMk cId="4275340295" sldId="293"/>
        </pc:sldMkLst>
        <pc:spChg chg="mod ord">
          <ac:chgData name="Leake, Carl D (US 347J)" userId="S::carl.leake@jpl.nasa.gov::514d19ed-ac25-4851-8813-e892f9be6a8e" providerId="AD" clId="Web-{12621569-144D-7A0B-FFE7-C132193720D8}" dt="2023-06-13T18:27:19.363" v="21" actId="20577"/>
          <ac:spMkLst>
            <pc:docMk/>
            <pc:sldMk cId="4275340295" sldId="293"/>
            <ac:spMk id="2" creationId="{1434147F-210E-1126-BA32-F2C9129AF9F1}"/>
          </ac:spMkLst>
        </pc:spChg>
        <pc:spChg chg="del mod ord">
          <ac:chgData name="Leake, Carl D (US 347J)" userId="S::carl.leake@jpl.nasa.gov::514d19ed-ac25-4851-8813-e892f9be6a8e" providerId="AD" clId="Web-{12621569-144D-7A0B-FFE7-C132193720D8}" dt="2023-06-13T18:27:11.878" v="16"/>
          <ac:spMkLst>
            <pc:docMk/>
            <pc:sldMk cId="4275340295" sldId="293"/>
            <ac:spMk id="3" creationId="{FE7EA310-60D9-64BF-B746-72BDC9B670CC}"/>
          </ac:spMkLst>
        </pc:spChg>
        <pc:spChg chg="mod ord">
          <ac:chgData name="Leake, Carl D (US 347J)" userId="S::carl.leake@jpl.nasa.gov::514d19ed-ac25-4851-8813-e892f9be6a8e" providerId="AD" clId="Web-{12621569-144D-7A0B-FFE7-C132193720D8}" dt="2023-06-13T18:26:46.409" v="8"/>
          <ac:spMkLst>
            <pc:docMk/>
            <pc:sldMk cId="4275340295" sldId="293"/>
            <ac:spMk id="4" creationId="{C0E3CBB6-7EBC-FBC6-06E3-9995609B61E4}"/>
          </ac:spMkLst>
        </pc:spChg>
        <pc:spChg chg="add mod">
          <ac:chgData name="Leake, Carl D (US 347J)" userId="S::carl.leake@jpl.nasa.gov::514d19ed-ac25-4851-8813-e892f9be6a8e" providerId="AD" clId="Web-{12621569-144D-7A0B-FFE7-C132193720D8}" dt="2023-06-13T18:27:22.316" v="22" actId="1076"/>
          <ac:spMkLst>
            <pc:docMk/>
            <pc:sldMk cId="4275340295" sldId="293"/>
            <ac:spMk id="5" creationId="{F1685D24-1091-7EA5-F0AB-CD908016BDF9}"/>
          </ac:spMkLst>
        </pc:spChg>
      </pc:sldChg>
    </pc:docChg>
  </pc:docChgLst>
  <pc:docChgLst>
    <pc:chgData name="Leake, Carl D (US 347J)" userId="S::carl.leake@jpl.nasa.gov::514d19ed-ac25-4851-8813-e892f9be6a8e" providerId="AD" clId="Web-{26664B80-B25B-7E8D-6998-A879619F3414}"/>
    <pc:docChg chg="delSld modSld">
      <pc:chgData name="Leake, Carl D (US 347J)" userId="S::carl.leake@jpl.nasa.gov::514d19ed-ac25-4851-8813-e892f9be6a8e" providerId="AD" clId="Web-{26664B80-B25B-7E8D-6998-A879619F3414}" dt="2023-08-03T17:37:39.506" v="1"/>
      <pc:docMkLst>
        <pc:docMk/>
      </pc:docMkLst>
      <pc:sldChg chg="modSp">
        <pc:chgData name="Leake, Carl D (US 347J)" userId="S::carl.leake@jpl.nasa.gov::514d19ed-ac25-4851-8813-e892f9be6a8e" providerId="AD" clId="Web-{26664B80-B25B-7E8D-6998-A879619F3414}" dt="2023-08-03T17:07:17.432" v="0" actId="20577"/>
        <pc:sldMkLst>
          <pc:docMk/>
          <pc:sldMk cId="845831603" sldId="297"/>
        </pc:sldMkLst>
        <pc:spChg chg="mod">
          <ac:chgData name="Leake, Carl D (US 347J)" userId="S::carl.leake@jpl.nasa.gov::514d19ed-ac25-4851-8813-e892f9be6a8e" providerId="AD" clId="Web-{26664B80-B25B-7E8D-6998-A879619F3414}" dt="2023-08-03T17:07:17.432" v="0" actId="20577"/>
          <ac:spMkLst>
            <pc:docMk/>
            <pc:sldMk cId="845831603" sldId="297"/>
            <ac:spMk id="4" creationId="{15BDDB29-1D6B-83EB-0A08-F804E019D2EF}"/>
          </ac:spMkLst>
        </pc:spChg>
      </pc:sldChg>
    </pc:docChg>
  </pc:docChgLst>
  <pc:docChgLst>
    <pc:chgData name="Leake, Carl D (US 347J)" userId="S::carl.leake@jpl.nasa.gov::514d19ed-ac25-4851-8813-e892f9be6a8e" providerId="AD" clId="Web-{FE281029-34C5-5C6F-2465-BF97579FD740}"/>
    <pc:docChg chg="modSld">
      <pc:chgData name="Leake, Carl D (US 347J)" userId="S::carl.leake@jpl.nasa.gov::514d19ed-ac25-4851-8813-e892f9be6a8e" providerId="AD" clId="Web-{FE281029-34C5-5C6F-2465-BF97579FD740}" dt="2023-07-11T19:54:24.198" v="5"/>
      <pc:docMkLst>
        <pc:docMk/>
      </pc:docMkLst>
      <pc:sldChg chg="mod setBg">
        <pc:chgData name="Leake, Carl D (US 347J)" userId="S::carl.leake@jpl.nasa.gov::514d19ed-ac25-4851-8813-e892f9be6a8e" providerId="AD" clId="Web-{FE281029-34C5-5C6F-2465-BF97579FD740}" dt="2023-07-11T19:54:24.198" v="5"/>
        <pc:sldMkLst>
          <pc:docMk/>
          <pc:sldMk cId="2579427076" sldId="261"/>
        </pc:sldMkLst>
      </pc:sldChg>
      <pc:sldChg chg="mod setBg">
        <pc:chgData name="Leake, Carl D (US 347J)" userId="S::carl.leake@jpl.nasa.gov::514d19ed-ac25-4851-8813-e892f9be6a8e" providerId="AD" clId="Web-{FE281029-34C5-5C6F-2465-BF97579FD740}" dt="2023-07-11T19:54:23.839" v="0"/>
        <pc:sldMkLst>
          <pc:docMk/>
          <pc:sldMk cId="3262799427" sldId="275"/>
        </pc:sldMkLst>
      </pc:sldChg>
      <pc:sldChg chg="mod setBg">
        <pc:chgData name="Leake, Carl D (US 347J)" userId="S::carl.leake@jpl.nasa.gov::514d19ed-ac25-4851-8813-e892f9be6a8e" providerId="AD" clId="Web-{FE281029-34C5-5C6F-2465-BF97579FD740}" dt="2023-07-11T19:54:24.120" v="4"/>
        <pc:sldMkLst>
          <pc:docMk/>
          <pc:sldMk cId="1341448006" sldId="281"/>
        </pc:sldMkLst>
      </pc:sldChg>
      <pc:sldChg chg="mod setBg">
        <pc:chgData name="Leake, Carl D (US 347J)" userId="S::carl.leake@jpl.nasa.gov::514d19ed-ac25-4851-8813-e892f9be6a8e" providerId="AD" clId="Web-{FE281029-34C5-5C6F-2465-BF97579FD740}" dt="2023-07-11T19:54:23.917" v="1"/>
        <pc:sldMkLst>
          <pc:docMk/>
          <pc:sldMk cId="851056718" sldId="286"/>
        </pc:sldMkLst>
      </pc:sldChg>
      <pc:sldChg chg="mod setBg">
        <pc:chgData name="Leake, Carl D (US 347J)" userId="S::carl.leake@jpl.nasa.gov::514d19ed-ac25-4851-8813-e892f9be6a8e" providerId="AD" clId="Web-{FE281029-34C5-5C6F-2465-BF97579FD740}" dt="2023-07-11T19:54:24.058" v="3"/>
        <pc:sldMkLst>
          <pc:docMk/>
          <pc:sldMk cId="1883238661" sldId="287"/>
        </pc:sldMkLst>
      </pc:sldChg>
      <pc:sldChg chg="mod setBg">
        <pc:chgData name="Leake, Carl D (US 347J)" userId="S::carl.leake@jpl.nasa.gov::514d19ed-ac25-4851-8813-e892f9be6a8e" providerId="AD" clId="Web-{FE281029-34C5-5C6F-2465-BF97579FD740}" dt="2023-07-11T19:54:23.980" v="2"/>
        <pc:sldMkLst>
          <pc:docMk/>
          <pc:sldMk cId="182483501" sldId="291"/>
        </pc:sldMkLst>
      </pc:sldChg>
    </pc:docChg>
  </pc:docChgLst>
  <pc:docChgLst>
    <pc:chgData name="Leake, Carl D (US 347J)" userId="514d19ed-ac25-4851-8813-e892f9be6a8e" providerId="ADAL" clId="{4FB9A389-0CC1-4F42-B600-CE87373FE959}"/>
    <pc:docChg chg="modSld">
      <pc:chgData name="Leake, Carl D (US 347J)" userId="514d19ed-ac25-4851-8813-e892f9be6a8e" providerId="ADAL" clId="{4FB9A389-0CC1-4F42-B600-CE87373FE959}" dt="2023-08-12T16:55:21.804" v="23"/>
      <pc:docMkLst>
        <pc:docMk/>
      </pc:docMkLst>
      <pc:sldChg chg="modAnim">
        <pc:chgData name="Leake, Carl D (US 347J)" userId="514d19ed-ac25-4851-8813-e892f9be6a8e" providerId="ADAL" clId="{4FB9A389-0CC1-4F42-B600-CE87373FE959}" dt="2023-08-12T16:55:21.804" v="23"/>
        <pc:sldMkLst>
          <pc:docMk/>
          <pc:sldMk cId="3993044590" sldId="285"/>
        </pc:sldMkLst>
      </pc:sldChg>
      <pc:sldChg chg="modSp mod modAnim">
        <pc:chgData name="Leake, Carl D (US 347J)" userId="514d19ed-ac25-4851-8813-e892f9be6a8e" providerId="ADAL" clId="{4FB9A389-0CC1-4F42-B600-CE87373FE959}" dt="2023-08-12T16:55:07.584" v="22"/>
        <pc:sldMkLst>
          <pc:docMk/>
          <pc:sldMk cId="632943386" sldId="319"/>
        </pc:sldMkLst>
        <pc:spChg chg="mod">
          <ac:chgData name="Leake, Carl D (US 347J)" userId="514d19ed-ac25-4851-8813-e892f9be6a8e" providerId="ADAL" clId="{4FB9A389-0CC1-4F42-B600-CE87373FE959}" dt="2023-08-10T17:43:44.356" v="21" actId="1076"/>
          <ac:spMkLst>
            <pc:docMk/>
            <pc:sldMk cId="632943386" sldId="319"/>
            <ac:spMk id="3" creationId="{C38C699E-48DA-C97C-A21F-D37013ACE489}"/>
          </ac:spMkLst>
        </pc:spChg>
      </pc:sldChg>
    </pc:docChg>
  </pc:docChgLst>
  <pc:docChgLst>
    <pc:chgData name="Leake, Carl D (US 347J)" userId="S::carl.leake@jpl.nasa.gov::514d19ed-ac25-4851-8813-e892f9be6a8e" providerId="AD" clId="Web-{28E71626-E183-12E4-EFC7-1329E5FF13D7}"/>
    <pc:docChg chg="modSld">
      <pc:chgData name="Leake, Carl D (US 347J)" userId="S::carl.leake@jpl.nasa.gov::514d19ed-ac25-4851-8813-e892f9be6a8e" providerId="AD" clId="Web-{28E71626-E183-12E4-EFC7-1329E5FF13D7}" dt="2024-11-21T15:26:04.696" v="4" actId="1076"/>
      <pc:docMkLst>
        <pc:docMk/>
      </pc:docMkLst>
      <pc:sldChg chg="addSp modSp">
        <pc:chgData name="Leake, Carl D (US 347J)" userId="S::carl.leake@jpl.nasa.gov::514d19ed-ac25-4851-8813-e892f9be6a8e" providerId="AD" clId="Web-{28E71626-E183-12E4-EFC7-1329E5FF13D7}" dt="2024-11-21T15:26:04.696" v="4" actId="1076"/>
        <pc:sldMkLst>
          <pc:docMk/>
          <pc:sldMk cId="0" sldId="257"/>
        </pc:sldMkLst>
        <pc:spChg chg="add mod ord">
          <ac:chgData name="Leake, Carl D (US 347J)" userId="S::carl.leake@jpl.nasa.gov::514d19ed-ac25-4851-8813-e892f9be6a8e" providerId="AD" clId="Web-{28E71626-E183-12E4-EFC7-1329E5FF13D7}" dt="2024-11-21T15:26:04.696" v="4" actId="1076"/>
          <ac:spMkLst>
            <pc:docMk/>
            <pc:sldMk cId="0" sldId="257"/>
            <ac:spMk id="2" creationId="{A4D725DB-9AE2-003A-9479-DCE37AB230C3}"/>
          </ac:spMkLst>
        </pc:spChg>
        <pc:spChg chg="mod">
          <ac:chgData name="Leake, Carl D (US 347J)" userId="S::carl.leake@jpl.nasa.gov::514d19ed-ac25-4851-8813-e892f9be6a8e" providerId="AD" clId="Web-{28E71626-E183-12E4-EFC7-1329E5FF13D7}" dt="2024-11-21T15:26:00.353" v="3" actId="1076"/>
          <ac:spMkLst>
            <pc:docMk/>
            <pc:sldMk cId="0" sldId="257"/>
            <ac:spMk id="4" creationId="{E8583B71-2A53-4697-8B60-AC9DEEA5FB71}"/>
          </ac:spMkLst>
        </pc:spChg>
        <pc:spChg chg="mod">
          <ac:chgData name="Leake, Carl D (US 347J)" userId="S::carl.leake@jpl.nasa.gov::514d19ed-ac25-4851-8813-e892f9be6a8e" providerId="AD" clId="Web-{28E71626-E183-12E4-EFC7-1329E5FF13D7}" dt="2024-11-21T15:26:00.337" v="2" actId="1076"/>
          <ac:spMkLst>
            <pc:docMk/>
            <pc:sldMk cId="0" sldId="257"/>
            <ac:spMk id="104" creationId="{00000000-0000-0000-0000-000000000000}"/>
          </ac:spMkLst>
        </pc:spChg>
      </pc:sldChg>
    </pc:docChg>
  </pc:docChgLst>
  <pc:docChgLst>
    <pc:chgData name="Abhinandan Jain" userId="47000a42-4a64-498b-92b5-14cfe7b66dad" providerId="ADAL" clId="{C234A219-379F-419B-B104-14803F2E77DA}"/>
    <pc:docChg chg="custSel addSld modSld sldOrd">
      <pc:chgData name="Abhinandan Jain" userId="47000a42-4a64-498b-92b5-14cfe7b66dad" providerId="ADAL" clId="{C234A219-379F-419B-B104-14803F2E77DA}" dt="2023-07-15T22:17:23.183" v="1674"/>
      <pc:docMkLst>
        <pc:docMk/>
      </pc:docMkLst>
      <pc:sldChg chg="addSp modSp">
        <pc:chgData name="Abhinandan Jain" userId="47000a42-4a64-498b-92b5-14cfe7b66dad" providerId="ADAL" clId="{C234A219-379F-419B-B104-14803F2E77DA}" dt="2023-07-15T22:13:29.225" v="1293" actId="113"/>
        <pc:sldMkLst>
          <pc:docMk/>
          <pc:sldMk cId="3993044590" sldId="285"/>
        </pc:sldMkLst>
        <pc:spChg chg="add mod">
          <ac:chgData name="Abhinandan Jain" userId="47000a42-4a64-498b-92b5-14cfe7b66dad" providerId="ADAL" clId="{C234A219-379F-419B-B104-14803F2E77DA}" dt="2023-07-15T22:13:29.225" v="1293" actId="113"/>
          <ac:spMkLst>
            <pc:docMk/>
            <pc:sldMk cId="3993044590" sldId="285"/>
            <ac:spMk id="2" creationId="{FC0A8D04-ABCB-4131-BDD7-F031A1EF9E29}"/>
          </ac:spMkLst>
        </pc:spChg>
        <pc:spChg chg="add mod">
          <ac:chgData name="Abhinandan Jain" userId="47000a42-4a64-498b-92b5-14cfe7b66dad" providerId="ADAL" clId="{C234A219-379F-419B-B104-14803F2E77DA}" dt="2023-07-15T22:13:24.364" v="1292" actId="1076"/>
          <ac:spMkLst>
            <pc:docMk/>
            <pc:sldMk cId="3993044590" sldId="285"/>
            <ac:spMk id="14" creationId="{165CE969-9A34-4F05-8C23-3F8C8D1D241A}"/>
          </ac:spMkLst>
        </pc:spChg>
      </pc:sldChg>
      <pc:sldChg chg="modSp">
        <pc:chgData name="Abhinandan Jain" userId="47000a42-4a64-498b-92b5-14cfe7b66dad" providerId="ADAL" clId="{C234A219-379F-419B-B104-14803F2E77DA}" dt="2023-07-15T22:03:50.855" v="24" actId="20577"/>
        <pc:sldMkLst>
          <pc:docMk/>
          <pc:sldMk cId="851056718" sldId="286"/>
        </pc:sldMkLst>
        <pc:spChg chg="mod">
          <ac:chgData name="Abhinandan Jain" userId="47000a42-4a64-498b-92b5-14cfe7b66dad" providerId="ADAL" clId="{C234A219-379F-419B-B104-14803F2E77DA}" dt="2023-07-15T22:03:50.855" v="24" actId="20577"/>
          <ac:spMkLst>
            <pc:docMk/>
            <pc:sldMk cId="851056718" sldId="286"/>
            <ac:spMk id="134" creationId="{00000000-0000-0000-0000-000000000000}"/>
          </ac:spMkLst>
        </pc:spChg>
      </pc:sldChg>
      <pc:sldChg chg="addSp modSp">
        <pc:chgData name="Abhinandan Jain" userId="47000a42-4a64-498b-92b5-14cfe7b66dad" providerId="ADAL" clId="{C234A219-379F-419B-B104-14803F2E77DA}" dt="2023-07-15T22:16:46.418" v="1673" actId="20577"/>
        <pc:sldMkLst>
          <pc:docMk/>
          <pc:sldMk cId="2798971851" sldId="290"/>
        </pc:sldMkLst>
        <pc:spChg chg="add mod">
          <ac:chgData name="Abhinandan Jain" userId="47000a42-4a64-498b-92b5-14cfe7b66dad" providerId="ADAL" clId="{C234A219-379F-419B-B104-14803F2E77DA}" dt="2023-07-15T22:16:46.418" v="1673" actId="20577"/>
          <ac:spMkLst>
            <pc:docMk/>
            <pc:sldMk cId="2798971851" sldId="290"/>
            <ac:spMk id="5" creationId="{3FD82097-8A4E-4545-BC97-E85DF67C6A4B}"/>
          </ac:spMkLst>
        </pc:spChg>
      </pc:sldChg>
      <pc:sldChg chg="add setBg">
        <pc:chgData name="Abhinandan Jain" userId="47000a42-4a64-498b-92b5-14cfe7b66dad" providerId="ADAL" clId="{C234A219-379F-419B-B104-14803F2E77DA}" dt="2023-07-15T22:03:40.558" v="0"/>
        <pc:sldMkLst>
          <pc:docMk/>
          <pc:sldMk cId="435730494" sldId="298"/>
        </pc:sldMkLst>
      </pc:sldChg>
      <pc:sldChg chg="modSp add">
        <pc:chgData name="Abhinandan Jain" userId="47000a42-4a64-498b-92b5-14cfe7b66dad" providerId="ADAL" clId="{C234A219-379F-419B-B104-14803F2E77DA}" dt="2023-07-15T22:08:34.785" v="659" actId="20577"/>
        <pc:sldMkLst>
          <pc:docMk/>
          <pc:sldMk cId="4035554161" sldId="312"/>
        </pc:sldMkLst>
        <pc:spChg chg="mod">
          <ac:chgData name="Abhinandan Jain" userId="47000a42-4a64-498b-92b5-14cfe7b66dad" providerId="ADAL" clId="{C234A219-379F-419B-B104-14803F2E77DA}" dt="2023-07-15T22:04:58.961" v="82" actId="20577"/>
          <ac:spMkLst>
            <pc:docMk/>
            <pc:sldMk cId="4035554161" sldId="312"/>
            <ac:spMk id="5" creationId="{D4BF24E4-369A-4B0E-B339-21140153D52E}"/>
          </ac:spMkLst>
        </pc:spChg>
        <pc:spChg chg="mod">
          <ac:chgData name="Abhinandan Jain" userId="47000a42-4a64-498b-92b5-14cfe7b66dad" providerId="ADAL" clId="{C234A219-379F-419B-B104-14803F2E77DA}" dt="2023-07-15T22:08:34.785" v="659" actId="20577"/>
          <ac:spMkLst>
            <pc:docMk/>
            <pc:sldMk cId="4035554161" sldId="312"/>
            <ac:spMk id="6" creationId="{C8DD9006-7A4D-407D-88C6-430F5369A2F4}"/>
          </ac:spMkLst>
        </pc:spChg>
      </pc:sldChg>
      <pc:sldChg chg="modSp add">
        <pc:chgData name="Abhinandan Jain" userId="47000a42-4a64-498b-92b5-14cfe7b66dad" providerId="ADAL" clId="{C234A219-379F-419B-B104-14803F2E77DA}" dt="2023-07-15T22:09:33.935" v="837" actId="20577"/>
        <pc:sldMkLst>
          <pc:docMk/>
          <pc:sldMk cId="1233927316" sldId="313"/>
        </pc:sldMkLst>
        <pc:spChg chg="mod">
          <ac:chgData name="Abhinandan Jain" userId="47000a42-4a64-498b-92b5-14cfe7b66dad" providerId="ADAL" clId="{C234A219-379F-419B-B104-14803F2E77DA}" dt="2023-07-15T22:05:35.100" v="139" actId="20577"/>
          <ac:spMkLst>
            <pc:docMk/>
            <pc:sldMk cId="1233927316" sldId="313"/>
            <ac:spMk id="5" creationId="{D4BF24E4-369A-4B0E-B339-21140153D52E}"/>
          </ac:spMkLst>
        </pc:spChg>
        <pc:spChg chg="mod">
          <ac:chgData name="Abhinandan Jain" userId="47000a42-4a64-498b-92b5-14cfe7b66dad" providerId="ADAL" clId="{C234A219-379F-419B-B104-14803F2E77DA}" dt="2023-07-15T22:09:33.935" v="837" actId="20577"/>
          <ac:spMkLst>
            <pc:docMk/>
            <pc:sldMk cId="1233927316" sldId="313"/>
            <ac:spMk id="6" creationId="{C8DD9006-7A4D-407D-88C6-430F5369A2F4}"/>
          </ac:spMkLst>
        </pc:spChg>
      </pc:sldChg>
      <pc:sldChg chg="modSp add">
        <pc:chgData name="Abhinandan Jain" userId="47000a42-4a64-498b-92b5-14cfe7b66dad" providerId="ADAL" clId="{C234A219-379F-419B-B104-14803F2E77DA}" dt="2023-07-15T22:07:55.256" v="529" actId="20577"/>
        <pc:sldMkLst>
          <pc:docMk/>
          <pc:sldMk cId="838499222" sldId="314"/>
        </pc:sldMkLst>
        <pc:spChg chg="mod">
          <ac:chgData name="Abhinandan Jain" userId="47000a42-4a64-498b-92b5-14cfe7b66dad" providerId="ADAL" clId="{C234A219-379F-419B-B104-14803F2E77DA}" dt="2023-07-15T22:05:54.904" v="177" actId="20577"/>
          <ac:spMkLst>
            <pc:docMk/>
            <pc:sldMk cId="838499222" sldId="314"/>
            <ac:spMk id="5" creationId="{D4BF24E4-369A-4B0E-B339-21140153D52E}"/>
          </ac:spMkLst>
        </pc:spChg>
        <pc:spChg chg="mod">
          <ac:chgData name="Abhinandan Jain" userId="47000a42-4a64-498b-92b5-14cfe7b66dad" providerId="ADAL" clId="{C234A219-379F-419B-B104-14803F2E77DA}" dt="2023-07-15T22:07:55.256" v="529" actId="20577"/>
          <ac:spMkLst>
            <pc:docMk/>
            <pc:sldMk cId="838499222" sldId="314"/>
            <ac:spMk id="6" creationId="{C8DD9006-7A4D-407D-88C6-430F5369A2F4}"/>
          </ac:spMkLst>
        </pc:spChg>
      </pc:sldChg>
      <pc:sldChg chg="add ord">
        <pc:chgData name="Abhinandan Jain" userId="47000a42-4a64-498b-92b5-14cfe7b66dad" providerId="ADAL" clId="{C234A219-379F-419B-B104-14803F2E77DA}" dt="2023-07-15T22:17:23.183" v="1674"/>
        <pc:sldMkLst>
          <pc:docMk/>
          <pc:sldMk cId="823091033" sldId="316"/>
        </pc:sldMkLst>
      </pc:sldChg>
      <pc:sldChg chg="modSp add ord">
        <pc:chgData name="Abhinandan Jain" userId="47000a42-4a64-498b-92b5-14cfe7b66dad" providerId="ADAL" clId="{C234A219-379F-419B-B104-14803F2E77DA}" dt="2023-07-15T22:17:23.183" v="1674"/>
        <pc:sldMkLst>
          <pc:docMk/>
          <pc:sldMk cId="3665654297" sldId="317"/>
        </pc:sldMkLst>
        <pc:spChg chg="mod">
          <ac:chgData name="Abhinandan Jain" userId="47000a42-4a64-498b-92b5-14cfe7b66dad" providerId="ADAL" clId="{C234A219-379F-419B-B104-14803F2E77DA}" dt="2023-07-15T22:14:09.411" v="1353" actId="20577"/>
          <ac:spMkLst>
            <pc:docMk/>
            <pc:sldMk cId="3665654297" sldId="317"/>
            <ac:spMk id="134" creationId="{00000000-0000-0000-0000-000000000000}"/>
          </ac:spMkLst>
        </pc:spChg>
      </pc:sldChg>
    </pc:docChg>
  </pc:docChgLst>
  <pc:docChgLst>
    <pc:chgData name="Leake, Carl D (US 347J)" userId="S::carl.leake@jpl.nasa.gov::514d19ed-ac25-4851-8813-e892f9be6a8e" providerId="AD" clId="Web-{150A4CA5-5075-81E1-9F5A-871751CC150A}"/>
    <pc:docChg chg="addSld delSld modSld">
      <pc:chgData name="Leake, Carl D (US 347J)" userId="S::carl.leake@jpl.nasa.gov::514d19ed-ac25-4851-8813-e892f9be6a8e" providerId="AD" clId="Web-{150A4CA5-5075-81E1-9F5A-871751CC150A}" dt="2023-07-27T18:44:05.573" v="728"/>
      <pc:docMkLst>
        <pc:docMk/>
      </pc:docMkLst>
      <pc:sldChg chg="modSp">
        <pc:chgData name="Leake, Carl D (US 347J)" userId="S::carl.leake@jpl.nasa.gov::514d19ed-ac25-4851-8813-e892f9be6a8e" providerId="AD" clId="Web-{150A4CA5-5075-81E1-9F5A-871751CC150A}" dt="2023-07-27T18:31:21.486" v="99" actId="20577"/>
        <pc:sldMkLst>
          <pc:docMk/>
          <pc:sldMk cId="3339167031" sldId="277"/>
        </pc:sldMkLst>
        <pc:spChg chg="mod">
          <ac:chgData name="Leake, Carl D (US 347J)" userId="S::carl.leake@jpl.nasa.gov::514d19ed-ac25-4851-8813-e892f9be6a8e" providerId="AD" clId="Web-{150A4CA5-5075-81E1-9F5A-871751CC150A}" dt="2023-07-27T18:31:21.486" v="99" actId="20577"/>
          <ac:spMkLst>
            <pc:docMk/>
            <pc:sldMk cId="3339167031" sldId="277"/>
            <ac:spMk id="110" creationId="{00000000-0000-0000-0000-000000000000}"/>
          </ac:spMkLst>
        </pc:spChg>
      </pc:sldChg>
      <pc:sldChg chg="delSp modSp">
        <pc:chgData name="Leake, Carl D (US 347J)" userId="S::carl.leake@jpl.nasa.gov::514d19ed-ac25-4851-8813-e892f9be6a8e" providerId="AD" clId="Web-{150A4CA5-5075-81E1-9F5A-871751CC150A}" dt="2023-07-27T18:33:31.488" v="191"/>
        <pc:sldMkLst>
          <pc:docMk/>
          <pc:sldMk cId="477718246" sldId="283"/>
        </pc:sldMkLst>
        <pc:spChg chg="del mod">
          <ac:chgData name="Leake, Carl D (US 347J)" userId="S::carl.leake@jpl.nasa.gov::514d19ed-ac25-4851-8813-e892f9be6a8e" providerId="AD" clId="Web-{150A4CA5-5075-81E1-9F5A-871751CC150A}" dt="2023-07-27T18:33:31.488" v="191"/>
          <ac:spMkLst>
            <pc:docMk/>
            <pc:sldMk cId="477718246" sldId="283"/>
            <ac:spMk id="30" creationId="{50FDA743-6480-49CA-B208-0389534D3AFC}"/>
          </ac:spMkLst>
        </pc:spChg>
        <pc:spChg chg="mod">
          <ac:chgData name="Leake, Carl D (US 347J)" userId="S::carl.leake@jpl.nasa.gov::514d19ed-ac25-4851-8813-e892f9be6a8e" providerId="AD" clId="Web-{150A4CA5-5075-81E1-9F5A-871751CC150A}" dt="2023-07-27T18:33:21.722" v="187" actId="20577"/>
          <ac:spMkLst>
            <pc:docMk/>
            <pc:sldMk cId="477718246" sldId="283"/>
            <ac:spMk id="110" creationId="{00000000-0000-0000-0000-000000000000}"/>
          </ac:spMkLst>
        </pc:spChg>
        <pc:grpChg chg="mod">
          <ac:chgData name="Leake, Carl D (US 347J)" userId="S::carl.leake@jpl.nasa.gov::514d19ed-ac25-4851-8813-e892f9be6a8e" providerId="AD" clId="Web-{150A4CA5-5075-81E1-9F5A-871751CC150A}" dt="2023-07-27T18:33:28.347" v="188" actId="1076"/>
          <ac:grpSpMkLst>
            <pc:docMk/>
            <pc:sldMk cId="477718246" sldId="283"/>
            <ac:grpSpMk id="27" creationId="{89AC7A09-B07C-F333-AA2B-EC69E9273C46}"/>
          </ac:grpSpMkLst>
        </pc:grpChg>
        <pc:grpChg chg="mod">
          <ac:chgData name="Leake, Carl D (US 347J)" userId="S::carl.leake@jpl.nasa.gov::514d19ed-ac25-4851-8813-e892f9be6a8e" providerId="AD" clId="Web-{150A4CA5-5075-81E1-9F5A-871751CC150A}" dt="2023-07-27T18:33:28.425" v="189" actId="1076"/>
          <ac:grpSpMkLst>
            <pc:docMk/>
            <pc:sldMk cId="477718246" sldId="283"/>
            <ac:grpSpMk id="28" creationId="{0B53A0E0-C9B4-14C9-BD31-045E51128A46}"/>
          </ac:grpSpMkLst>
        </pc:grpChg>
      </pc:sldChg>
      <pc:sldChg chg="modSp">
        <pc:chgData name="Leake, Carl D (US 347J)" userId="S::carl.leake@jpl.nasa.gov::514d19ed-ac25-4851-8813-e892f9be6a8e" providerId="AD" clId="Web-{150A4CA5-5075-81E1-9F5A-871751CC150A}" dt="2023-07-27T18:36:48.990" v="392" actId="20577"/>
        <pc:sldMkLst>
          <pc:docMk/>
          <pc:sldMk cId="2798971851" sldId="290"/>
        </pc:sldMkLst>
        <pc:spChg chg="mod">
          <ac:chgData name="Leake, Carl D (US 347J)" userId="S::carl.leake@jpl.nasa.gov::514d19ed-ac25-4851-8813-e892f9be6a8e" providerId="AD" clId="Web-{150A4CA5-5075-81E1-9F5A-871751CC150A}" dt="2023-07-27T18:36:48.990" v="392" actId="20577"/>
          <ac:spMkLst>
            <pc:docMk/>
            <pc:sldMk cId="2798971851" sldId="290"/>
            <ac:spMk id="4" creationId="{E3CC82C2-C893-10A9-C842-A6B9DB3E43EA}"/>
          </ac:spMkLst>
        </pc:spChg>
      </pc:sldChg>
      <pc:sldChg chg="delSp modSp">
        <pc:chgData name="Leake, Carl D (US 347J)" userId="S::carl.leake@jpl.nasa.gov::514d19ed-ac25-4851-8813-e892f9be6a8e" providerId="AD" clId="Web-{150A4CA5-5075-81E1-9F5A-871751CC150A}" dt="2023-07-27T18:32:21.815" v="156" actId="14100"/>
        <pc:sldMkLst>
          <pc:docMk/>
          <pc:sldMk cId="4035554161" sldId="312"/>
        </pc:sldMkLst>
        <pc:spChg chg="mod">
          <ac:chgData name="Leake, Carl D (US 347J)" userId="S::carl.leake@jpl.nasa.gov::514d19ed-ac25-4851-8813-e892f9be6a8e" providerId="AD" clId="Web-{150A4CA5-5075-81E1-9F5A-871751CC150A}" dt="2023-07-27T18:32:21.815" v="156" actId="14100"/>
          <ac:spMkLst>
            <pc:docMk/>
            <pc:sldMk cId="4035554161" sldId="312"/>
            <ac:spMk id="6" creationId="{C8DD9006-7A4D-407D-88C6-430F5369A2F4}"/>
          </ac:spMkLst>
        </pc:spChg>
        <pc:spChg chg="del">
          <ac:chgData name="Leake, Carl D (US 347J)" userId="S::carl.leake@jpl.nasa.gov::514d19ed-ac25-4851-8813-e892f9be6a8e" providerId="AD" clId="Web-{150A4CA5-5075-81E1-9F5A-871751CC150A}" dt="2023-07-27T18:32:19.690" v="155"/>
          <ac:spMkLst>
            <pc:docMk/>
            <pc:sldMk cId="4035554161" sldId="312"/>
            <ac:spMk id="7" creationId="{15061CB3-4B01-4F31-B23E-21664563C3E0}"/>
          </ac:spMkLst>
        </pc:spChg>
      </pc:sldChg>
      <pc:sldChg chg="modSp">
        <pc:chgData name="Leake, Carl D (US 347J)" userId="S::carl.leake@jpl.nasa.gov::514d19ed-ac25-4851-8813-e892f9be6a8e" providerId="AD" clId="Web-{150A4CA5-5075-81E1-9F5A-871751CC150A}" dt="2023-07-27T18:32:46.753" v="158" actId="20577"/>
        <pc:sldMkLst>
          <pc:docMk/>
          <pc:sldMk cId="1233927316" sldId="313"/>
        </pc:sldMkLst>
        <pc:spChg chg="mod">
          <ac:chgData name="Leake, Carl D (US 347J)" userId="S::carl.leake@jpl.nasa.gov::514d19ed-ac25-4851-8813-e892f9be6a8e" providerId="AD" clId="Web-{150A4CA5-5075-81E1-9F5A-871751CC150A}" dt="2023-07-27T18:32:46.753" v="158" actId="20577"/>
          <ac:spMkLst>
            <pc:docMk/>
            <pc:sldMk cId="1233927316" sldId="313"/>
            <ac:spMk id="6" creationId="{C8DD9006-7A4D-407D-88C6-430F5369A2F4}"/>
          </ac:spMkLst>
        </pc:spChg>
      </pc:sldChg>
      <pc:sldChg chg="addSp delSp modSp">
        <pc:chgData name="Leake, Carl D (US 347J)" userId="S::carl.leake@jpl.nasa.gov::514d19ed-ac25-4851-8813-e892f9be6a8e" providerId="AD" clId="Web-{150A4CA5-5075-81E1-9F5A-871751CC150A}" dt="2023-07-27T18:29:55.719" v="91" actId="1076"/>
        <pc:sldMkLst>
          <pc:docMk/>
          <pc:sldMk cId="632943386" sldId="319"/>
        </pc:sldMkLst>
        <pc:spChg chg="del">
          <ac:chgData name="Leake, Carl D (US 347J)" userId="S::carl.leake@jpl.nasa.gov::514d19ed-ac25-4851-8813-e892f9be6a8e" providerId="AD" clId="Web-{150A4CA5-5075-81E1-9F5A-871751CC150A}" dt="2023-07-27T18:29:16.157" v="78"/>
          <ac:spMkLst>
            <pc:docMk/>
            <pc:sldMk cId="632943386" sldId="319"/>
            <ac:spMk id="2" creationId="{A2EDBA7B-C91A-42DF-8711-4371265666B0}"/>
          </ac:spMkLst>
        </pc:spChg>
        <pc:spChg chg="add mod">
          <ac:chgData name="Leake, Carl D (US 347J)" userId="S::carl.leake@jpl.nasa.gov::514d19ed-ac25-4851-8813-e892f9be6a8e" providerId="AD" clId="Web-{150A4CA5-5075-81E1-9F5A-871751CC150A}" dt="2023-07-27T18:29:55.719" v="91" actId="1076"/>
          <ac:spMkLst>
            <pc:docMk/>
            <pc:sldMk cId="632943386" sldId="319"/>
            <ac:spMk id="3" creationId="{C38C699E-48DA-C97C-A21F-D37013ACE489}"/>
          </ac:spMkLst>
        </pc:spChg>
        <pc:spChg chg="mod">
          <ac:chgData name="Leake, Carl D (US 347J)" userId="S::carl.leake@jpl.nasa.gov::514d19ed-ac25-4851-8813-e892f9be6a8e" providerId="AD" clId="Web-{150A4CA5-5075-81E1-9F5A-871751CC150A}" dt="2023-07-27T18:27:51.921" v="47" actId="20577"/>
          <ac:spMkLst>
            <pc:docMk/>
            <pc:sldMk cId="632943386" sldId="319"/>
            <ac:spMk id="110" creationId="{00000000-0000-0000-0000-000000000000}"/>
          </ac:spMkLst>
        </pc:spChg>
      </pc:sldChg>
      <pc:sldChg chg="delSp">
        <pc:chgData name="Leake, Carl D (US 347J)" userId="S::carl.leake@jpl.nasa.gov::514d19ed-ac25-4851-8813-e892f9be6a8e" providerId="AD" clId="Web-{150A4CA5-5075-81E1-9F5A-871751CC150A}" dt="2023-07-27T13:50:44.129" v="0"/>
        <pc:sldMkLst>
          <pc:docMk/>
          <pc:sldMk cId="2451169046" sldId="325"/>
        </pc:sldMkLst>
        <pc:spChg chg="del">
          <ac:chgData name="Leake, Carl D (US 347J)" userId="S::carl.leake@jpl.nasa.gov::514d19ed-ac25-4851-8813-e892f9be6a8e" providerId="AD" clId="Web-{150A4CA5-5075-81E1-9F5A-871751CC150A}" dt="2023-07-27T13:50:44.129" v="0"/>
          <ac:spMkLst>
            <pc:docMk/>
            <pc:sldMk cId="2451169046" sldId="325"/>
            <ac:spMk id="5" creationId="{9C094B71-845C-400D-9AE2-FFCF64680DE4}"/>
          </ac:spMkLst>
        </pc:spChg>
      </pc:sldChg>
      <pc:sldChg chg="addSp delSp modSp new mod modClrScheme chgLayout">
        <pc:chgData name="Leake, Carl D (US 347J)" userId="S::carl.leake@jpl.nasa.gov::514d19ed-ac25-4851-8813-e892f9be6a8e" providerId="AD" clId="Web-{150A4CA5-5075-81E1-9F5A-871751CC150A}" dt="2023-07-27T18:36:13.849" v="388" actId="14100"/>
        <pc:sldMkLst>
          <pc:docMk/>
          <pc:sldMk cId="626495022" sldId="327"/>
        </pc:sldMkLst>
        <pc:spChg chg="mod ord">
          <ac:chgData name="Leake, Carl D (US 347J)" userId="S::carl.leake@jpl.nasa.gov::514d19ed-ac25-4851-8813-e892f9be6a8e" providerId="AD" clId="Web-{150A4CA5-5075-81E1-9F5A-871751CC150A}" dt="2023-07-27T18:35:01.645" v="349"/>
          <ac:spMkLst>
            <pc:docMk/>
            <pc:sldMk cId="626495022" sldId="327"/>
            <ac:spMk id="2" creationId="{4A38D4C2-59B4-EA68-956F-408330D00F0C}"/>
          </ac:spMkLst>
        </pc:spChg>
        <pc:spChg chg="mod ord">
          <ac:chgData name="Leake, Carl D (US 347J)" userId="S::carl.leake@jpl.nasa.gov::514d19ed-ac25-4851-8813-e892f9be6a8e" providerId="AD" clId="Web-{150A4CA5-5075-81E1-9F5A-871751CC150A}" dt="2023-07-27T18:36:08.427" v="385" actId="20577"/>
          <ac:spMkLst>
            <pc:docMk/>
            <pc:sldMk cId="626495022" sldId="327"/>
            <ac:spMk id="3" creationId="{19F5C23F-DEA8-BCB2-EF73-587A94CC5266}"/>
          </ac:spMkLst>
        </pc:spChg>
        <pc:spChg chg="mod ord">
          <ac:chgData name="Leake, Carl D (US 347J)" userId="S::carl.leake@jpl.nasa.gov::514d19ed-ac25-4851-8813-e892f9be6a8e" providerId="AD" clId="Web-{150A4CA5-5075-81E1-9F5A-871751CC150A}" dt="2023-07-27T18:36:13.849" v="388" actId="14100"/>
          <ac:spMkLst>
            <pc:docMk/>
            <pc:sldMk cId="626495022" sldId="327"/>
            <ac:spMk id="4" creationId="{F06B2116-7896-A51C-FAC5-27702B29ED1A}"/>
          </ac:spMkLst>
        </pc:spChg>
        <pc:spChg chg="add del mod ord">
          <ac:chgData name="Leake, Carl D (US 347J)" userId="S::carl.leake@jpl.nasa.gov::514d19ed-ac25-4851-8813-e892f9be6a8e" providerId="AD" clId="Web-{150A4CA5-5075-81E1-9F5A-871751CC150A}" dt="2023-07-27T18:35:06.895" v="351"/>
          <ac:spMkLst>
            <pc:docMk/>
            <pc:sldMk cId="626495022" sldId="327"/>
            <ac:spMk id="5" creationId="{07A99EB6-3DC5-9E82-D693-6EF94D293022}"/>
          </ac:spMkLst>
        </pc:spChg>
        <pc:grpChg chg="add">
          <ac:chgData name="Leake, Carl D (US 347J)" userId="S::carl.leake@jpl.nasa.gov::514d19ed-ac25-4851-8813-e892f9be6a8e" providerId="AD" clId="Web-{150A4CA5-5075-81E1-9F5A-871751CC150A}" dt="2023-07-27T18:35:05.098" v="350"/>
          <ac:grpSpMkLst>
            <pc:docMk/>
            <pc:sldMk cId="626495022" sldId="327"/>
            <ac:grpSpMk id="12" creationId="{FB4F4426-59EF-172C-F6BB-FDDB57F4F90C}"/>
          </ac:grpSpMkLst>
        </pc:grpChg>
      </pc:sldChg>
      <pc:sldChg chg="addSp delSp modSp new mod modClrScheme chgLayout">
        <pc:chgData name="Leake, Carl D (US 347J)" userId="S::carl.leake@jpl.nasa.gov::514d19ed-ac25-4851-8813-e892f9be6a8e" providerId="AD" clId="Web-{150A4CA5-5075-81E1-9F5A-871751CC150A}" dt="2023-07-27T18:38:16.210" v="459" actId="20577"/>
        <pc:sldMkLst>
          <pc:docMk/>
          <pc:sldMk cId="1860517775" sldId="328"/>
        </pc:sldMkLst>
        <pc:spChg chg="mod ord">
          <ac:chgData name="Leake, Carl D (US 347J)" userId="S::carl.leake@jpl.nasa.gov::514d19ed-ac25-4851-8813-e892f9be6a8e" providerId="AD" clId="Web-{150A4CA5-5075-81E1-9F5A-871751CC150A}" dt="2023-07-27T18:37:40.616" v="435"/>
          <ac:spMkLst>
            <pc:docMk/>
            <pc:sldMk cId="1860517775" sldId="328"/>
            <ac:spMk id="2" creationId="{533F2985-AA0C-AA93-D706-F419E3234F77}"/>
          </ac:spMkLst>
        </pc:spChg>
        <pc:spChg chg="mod ord">
          <ac:chgData name="Leake, Carl D (US 347J)" userId="S::carl.leake@jpl.nasa.gov::514d19ed-ac25-4851-8813-e892f9be6a8e" providerId="AD" clId="Web-{150A4CA5-5075-81E1-9F5A-871751CC150A}" dt="2023-07-27T18:38:16.210" v="459" actId="20577"/>
          <ac:spMkLst>
            <pc:docMk/>
            <pc:sldMk cId="1860517775" sldId="328"/>
            <ac:spMk id="3" creationId="{1806E5C1-F26F-9832-32E7-DD77E452DED3}"/>
          </ac:spMkLst>
        </pc:spChg>
        <pc:spChg chg="mod ord">
          <ac:chgData name="Leake, Carl D (US 347J)" userId="S::carl.leake@jpl.nasa.gov::514d19ed-ac25-4851-8813-e892f9be6a8e" providerId="AD" clId="Web-{150A4CA5-5075-81E1-9F5A-871751CC150A}" dt="2023-07-27T18:38:04.866" v="456" actId="14100"/>
          <ac:spMkLst>
            <pc:docMk/>
            <pc:sldMk cId="1860517775" sldId="328"/>
            <ac:spMk id="4" creationId="{66CBD64E-D21E-10AE-22AB-6A35C6B09F08}"/>
          </ac:spMkLst>
        </pc:spChg>
        <pc:spChg chg="add del mod ord">
          <ac:chgData name="Leake, Carl D (US 347J)" userId="S::carl.leake@jpl.nasa.gov::514d19ed-ac25-4851-8813-e892f9be6a8e" providerId="AD" clId="Web-{150A4CA5-5075-81E1-9F5A-871751CC150A}" dt="2023-07-27T18:38:08.538" v="457"/>
          <ac:spMkLst>
            <pc:docMk/>
            <pc:sldMk cId="1860517775" sldId="328"/>
            <ac:spMk id="5" creationId="{D1A36592-9603-FFD7-3923-FD8281ABB8D0}"/>
          </ac:spMkLst>
        </pc:spChg>
        <pc:grpChg chg="add">
          <ac:chgData name="Leake, Carl D (US 347J)" userId="S::carl.leake@jpl.nasa.gov::514d19ed-ac25-4851-8813-e892f9be6a8e" providerId="AD" clId="Web-{150A4CA5-5075-81E1-9F5A-871751CC150A}" dt="2023-07-27T18:37:43.444" v="436"/>
          <ac:grpSpMkLst>
            <pc:docMk/>
            <pc:sldMk cId="1860517775" sldId="328"/>
            <ac:grpSpMk id="34" creationId="{7008A594-AEA0-FCA2-B3A2-9132A947681E}"/>
          </ac:grpSpMkLst>
        </pc:grpChg>
      </pc:sldChg>
      <pc:sldChg chg="modSp new">
        <pc:chgData name="Leake, Carl D (US 347J)" userId="S::carl.leake@jpl.nasa.gov::514d19ed-ac25-4851-8813-e892f9be6a8e" providerId="AD" clId="Web-{150A4CA5-5075-81E1-9F5A-871751CC150A}" dt="2023-07-27T18:43:58.214" v="727" actId="14100"/>
        <pc:sldMkLst>
          <pc:docMk/>
          <pc:sldMk cId="3438665820" sldId="329"/>
        </pc:sldMkLst>
        <pc:spChg chg="mod">
          <ac:chgData name="Leake, Carl D (US 347J)" userId="S::carl.leake@jpl.nasa.gov::514d19ed-ac25-4851-8813-e892f9be6a8e" providerId="AD" clId="Web-{150A4CA5-5075-81E1-9F5A-871751CC150A}" dt="2023-07-27T18:43:54.448" v="726" actId="20577"/>
          <ac:spMkLst>
            <pc:docMk/>
            <pc:sldMk cId="3438665820" sldId="329"/>
            <ac:spMk id="3" creationId="{6CDA6922-F90F-2624-AEC7-544268AA66DD}"/>
          </ac:spMkLst>
        </pc:spChg>
        <pc:spChg chg="mod">
          <ac:chgData name="Leake, Carl D (US 347J)" userId="S::carl.leake@jpl.nasa.gov::514d19ed-ac25-4851-8813-e892f9be6a8e" providerId="AD" clId="Web-{150A4CA5-5075-81E1-9F5A-871751CC150A}" dt="2023-07-27T18:43:58.214" v="727" actId="14100"/>
          <ac:spMkLst>
            <pc:docMk/>
            <pc:sldMk cId="3438665820" sldId="329"/>
            <ac:spMk id="4" creationId="{3FD82CC9-82CA-FEFD-A2C9-B6078CE92105}"/>
          </ac:spMkLst>
        </pc:spChg>
      </pc:sldChg>
    </pc:docChg>
  </pc:docChgLst>
  <pc:docChgLst>
    <pc:chgData name="Leake, Carl D (US 347J)" userId="S::carl.leake@jpl.nasa.gov::514d19ed-ac25-4851-8813-e892f9be6a8e" providerId="AD" clId="Web-{A56100E6-BEB6-F320-263A-C24D005E7401}"/>
    <pc:docChg chg="modSld">
      <pc:chgData name="Leake, Carl D (US 347J)" userId="S::carl.leake@jpl.nasa.gov::514d19ed-ac25-4851-8813-e892f9be6a8e" providerId="AD" clId="Web-{A56100E6-BEB6-F320-263A-C24D005E7401}" dt="2023-07-14T15:00:56.323" v="17" actId="1076"/>
      <pc:docMkLst>
        <pc:docMk/>
      </pc:docMkLst>
      <pc:sldChg chg="addSp modSp">
        <pc:chgData name="Leake, Carl D (US 347J)" userId="S::carl.leake@jpl.nasa.gov::514d19ed-ac25-4851-8813-e892f9be6a8e" providerId="AD" clId="Web-{A56100E6-BEB6-F320-263A-C24D005E7401}" dt="2023-07-14T15:00:56.323" v="17" actId="1076"/>
        <pc:sldMkLst>
          <pc:docMk/>
          <pc:sldMk cId="845831603" sldId="297"/>
        </pc:sldMkLst>
        <pc:spChg chg="mod">
          <ac:chgData name="Leake, Carl D (US 347J)" userId="S::carl.leake@jpl.nasa.gov::514d19ed-ac25-4851-8813-e892f9be6a8e" providerId="AD" clId="Web-{A56100E6-BEB6-F320-263A-C24D005E7401}" dt="2023-07-14T15:00:33.885" v="11" actId="20577"/>
          <ac:spMkLst>
            <pc:docMk/>
            <pc:sldMk cId="845831603" sldId="297"/>
            <ac:spMk id="4" creationId="{15BDDB29-1D6B-83EB-0A08-F804E019D2EF}"/>
          </ac:spMkLst>
        </pc:spChg>
        <pc:picChg chg="add mod">
          <ac:chgData name="Leake, Carl D (US 347J)" userId="S::carl.leake@jpl.nasa.gov::514d19ed-ac25-4851-8813-e892f9be6a8e" providerId="AD" clId="Web-{A56100E6-BEB6-F320-263A-C24D005E7401}" dt="2023-07-14T15:00:56.323" v="17" actId="1076"/>
          <ac:picMkLst>
            <pc:docMk/>
            <pc:sldMk cId="845831603" sldId="297"/>
            <ac:picMk id="5" creationId="{8FFE9511-8416-2703-8218-CBDD628F5D66}"/>
          </ac:picMkLst>
        </pc:picChg>
      </pc:sldChg>
    </pc:docChg>
  </pc:docChgLst>
  <pc:docChgLst>
    <pc:chgData name="Leake, Carl D (US 347J)" userId="S::carl.leake@jpl.nasa.gov::514d19ed-ac25-4851-8813-e892f9be6a8e" providerId="AD" clId="Web-{D6CB5E36-4974-A1A9-CA46-8C73CEC8DDC5}"/>
    <pc:docChg chg="addSld modSld sldOrd">
      <pc:chgData name="Leake, Carl D (US 347J)" userId="S::carl.leake@jpl.nasa.gov::514d19ed-ac25-4851-8813-e892f9be6a8e" providerId="AD" clId="Web-{D6CB5E36-4974-A1A9-CA46-8C73CEC8DDC5}" dt="2023-07-27T23:18:39.248" v="43" actId="1076"/>
      <pc:docMkLst>
        <pc:docMk/>
      </pc:docMkLst>
      <pc:sldChg chg="modSp">
        <pc:chgData name="Leake, Carl D (US 347J)" userId="S::carl.leake@jpl.nasa.gov::514d19ed-ac25-4851-8813-e892f9be6a8e" providerId="AD" clId="Web-{D6CB5E36-4974-A1A9-CA46-8C73CEC8DDC5}" dt="2023-07-27T23:18:03.123" v="20" actId="20577"/>
        <pc:sldMkLst>
          <pc:docMk/>
          <pc:sldMk cId="845831603" sldId="297"/>
        </pc:sldMkLst>
        <pc:spChg chg="mod">
          <ac:chgData name="Leake, Carl D (US 347J)" userId="S::carl.leake@jpl.nasa.gov::514d19ed-ac25-4851-8813-e892f9be6a8e" providerId="AD" clId="Web-{D6CB5E36-4974-A1A9-CA46-8C73CEC8DDC5}" dt="2023-07-27T23:18:03.123" v="20" actId="20577"/>
          <ac:spMkLst>
            <pc:docMk/>
            <pc:sldMk cId="845831603" sldId="297"/>
            <ac:spMk id="4" creationId="{15BDDB29-1D6B-83EB-0A08-F804E019D2EF}"/>
          </ac:spMkLst>
        </pc:spChg>
      </pc:sldChg>
    </pc:docChg>
  </pc:docChgLst>
  <pc:docChgLst>
    <pc:chgData name="Abhinandan Jain" userId="47000a42-4a64-498b-92b5-14cfe7b66dad" providerId="ADAL" clId="{87D68200-8FC6-4B69-9641-D952203E4D9C}"/>
    <pc:docChg chg="custSel addSld modSld sldOrd">
      <pc:chgData name="Abhinandan Jain" userId="47000a42-4a64-498b-92b5-14cfe7b66dad" providerId="ADAL" clId="{87D68200-8FC6-4B69-9641-D952203E4D9C}" dt="2023-07-23T12:04:06.090" v="2122" actId="207"/>
      <pc:docMkLst>
        <pc:docMk/>
      </pc:docMkLst>
      <pc:sldChg chg="addSp delSp modSp">
        <pc:chgData name="Abhinandan Jain" userId="47000a42-4a64-498b-92b5-14cfe7b66dad" providerId="ADAL" clId="{87D68200-8FC6-4B69-9641-D952203E4D9C}" dt="2023-07-23T09:16:12.069" v="93" actId="1076"/>
        <pc:sldMkLst>
          <pc:docMk/>
          <pc:sldMk cId="0" sldId="257"/>
        </pc:sldMkLst>
        <pc:spChg chg="add del">
          <ac:chgData name="Abhinandan Jain" userId="47000a42-4a64-498b-92b5-14cfe7b66dad" providerId="ADAL" clId="{87D68200-8FC6-4B69-9641-D952203E4D9C}" dt="2023-07-23T08:45:17.378" v="1"/>
          <ac:spMkLst>
            <pc:docMk/>
            <pc:sldMk cId="0" sldId="257"/>
            <ac:spMk id="2" creationId="{AC77964C-C6D8-40C3-8601-9CB18B474776}"/>
          </ac:spMkLst>
        </pc:spChg>
        <pc:spChg chg="add">
          <ac:chgData name="Abhinandan Jain" userId="47000a42-4a64-498b-92b5-14cfe7b66dad" providerId="ADAL" clId="{87D68200-8FC6-4B69-9641-D952203E4D9C}" dt="2023-07-23T08:45:30.259" v="2"/>
          <ac:spMkLst>
            <pc:docMk/>
            <pc:sldMk cId="0" sldId="257"/>
            <ac:spMk id="3" creationId="{F02C317B-598E-4041-B41A-A7486074DB5B}"/>
          </ac:spMkLst>
        </pc:spChg>
        <pc:spChg chg="add mod">
          <ac:chgData name="Abhinandan Jain" userId="47000a42-4a64-498b-92b5-14cfe7b66dad" providerId="ADAL" clId="{87D68200-8FC6-4B69-9641-D952203E4D9C}" dt="2023-07-23T09:16:12.069" v="93" actId="1076"/>
          <ac:spMkLst>
            <pc:docMk/>
            <pc:sldMk cId="0" sldId="257"/>
            <ac:spMk id="4" creationId="{E8583B71-2A53-4697-8B60-AC9DEEA5FB71}"/>
          </ac:spMkLst>
        </pc:spChg>
        <pc:spChg chg="mod">
          <ac:chgData name="Abhinandan Jain" userId="47000a42-4a64-498b-92b5-14cfe7b66dad" providerId="ADAL" clId="{87D68200-8FC6-4B69-9641-D952203E4D9C}" dt="2023-07-23T09:14:56.252" v="87" actId="20577"/>
          <ac:spMkLst>
            <pc:docMk/>
            <pc:sldMk cId="0" sldId="257"/>
            <ac:spMk id="104" creationId="{00000000-0000-0000-0000-000000000000}"/>
          </ac:spMkLst>
        </pc:spChg>
      </pc:sldChg>
      <pc:sldChg chg="modSp modAnim">
        <pc:chgData name="Abhinandan Jain" userId="47000a42-4a64-498b-92b5-14cfe7b66dad" providerId="ADAL" clId="{87D68200-8FC6-4B69-9641-D952203E4D9C}" dt="2023-07-23T11:14:48.322" v="1441" actId="1076"/>
        <pc:sldMkLst>
          <pc:docMk/>
          <pc:sldMk cId="1710827282" sldId="271"/>
        </pc:sldMkLst>
        <pc:spChg chg="mod">
          <ac:chgData name="Abhinandan Jain" userId="47000a42-4a64-498b-92b5-14cfe7b66dad" providerId="ADAL" clId="{87D68200-8FC6-4B69-9641-D952203E4D9C}" dt="2023-07-23T11:13:15.100" v="1398" actId="1076"/>
          <ac:spMkLst>
            <pc:docMk/>
            <pc:sldMk cId="1710827282" sldId="271"/>
            <ac:spMk id="4" creationId="{583B4E25-60E7-3E5B-4E58-266E476500F3}"/>
          </ac:spMkLst>
        </pc:spChg>
        <pc:spChg chg="mod">
          <ac:chgData name="Abhinandan Jain" userId="47000a42-4a64-498b-92b5-14cfe7b66dad" providerId="ADAL" clId="{87D68200-8FC6-4B69-9641-D952203E4D9C}" dt="2023-07-23T11:14:48.322" v="1441" actId="1076"/>
          <ac:spMkLst>
            <pc:docMk/>
            <pc:sldMk cId="1710827282" sldId="271"/>
            <ac:spMk id="110" creationId="{00000000-0000-0000-0000-000000000000}"/>
          </ac:spMkLst>
        </pc:spChg>
        <pc:picChg chg="mod">
          <ac:chgData name="Abhinandan Jain" userId="47000a42-4a64-498b-92b5-14cfe7b66dad" providerId="ADAL" clId="{87D68200-8FC6-4B69-9641-D952203E4D9C}" dt="2023-07-23T11:13:15.100" v="1398" actId="1076"/>
          <ac:picMkLst>
            <pc:docMk/>
            <pc:sldMk cId="1710827282" sldId="271"/>
            <ac:picMk id="3" creationId="{E0886BB8-473D-173A-7E8D-F0416786051D}"/>
          </ac:picMkLst>
        </pc:picChg>
      </pc:sldChg>
      <pc:sldChg chg="ord">
        <pc:chgData name="Abhinandan Jain" userId="47000a42-4a64-498b-92b5-14cfe7b66dad" providerId="ADAL" clId="{87D68200-8FC6-4B69-9641-D952203E4D9C}" dt="2023-07-23T09:26:44.452" v="194"/>
        <pc:sldMkLst>
          <pc:docMk/>
          <pc:sldMk cId="3041991744" sldId="276"/>
        </pc:sldMkLst>
      </pc:sldChg>
      <pc:sldChg chg="modSp">
        <pc:chgData name="Abhinandan Jain" userId="47000a42-4a64-498b-92b5-14cfe7b66dad" providerId="ADAL" clId="{87D68200-8FC6-4B69-9641-D952203E4D9C}" dt="2023-07-23T11:23:50.477" v="1855" actId="20577"/>
        <pc:sldMkLst>
          <pc:docMk/>
          <pc:sldMk cId="3339167031" sldId="277"/>
        </pc:sldMkLst>
        <pc:spChg chg="mod">
          <ac:chgData name="Abhinandan Jain" userId="47000a42-4a64-498b-92b5-14cfe7b66dad" providerId="ADAL" clId="{87D68200-8FC6-4B69-9641-D952203E4D9C}" dt="2023-07-23T11:20:56.835" v="1797" actId="20577"/>
          <ac:spMkLst>
            <pc:docMk/>
            <pc:sldMk cId="3339167031" sldId="277"/>
            <ac:spMk id="110" creationId="{00000000-0000-0000-0000-000000000000}"/>
          </ac:spMkLst>
        </pc:spChg>
        <pc:spChg chg="mod">
          <ac:chgData name="Abhinandan Jain" userId="47000a42-4a64-498b-92b5-14cfe7b66dad" providerId="ADAL" clId="{87D68200-8FC6-4B69-9641-D952203E4D9C}" dt="2023-07-23T11:23:50.477" v="1855" actId="20577"/>
          <ac:spMkLst>
            <pc:docMk/>
            <pc:sldMk cId="3339167031" sldId="277"/>
            <ac:spMk id="112" creationId="{00000000-0000-0000-0000-000000000000}"/>
          </ac:spMkLst>
        </pc:spChg>
      </pc:sldChg>
      <pc:sldChg chg="addSp modSp">
        <pc:chgData name="Abhinandan Jain" userId="47000a42-4a64-498b-92b5-14cfe7b66dad" providerId="ADAL" clId="{87D68200-8FC6-4B69-9641-D952203E4D9C}" dt="2023-07-23T11:23:09.218" v="1845" actId="20577"/>
        <pc:sldMkLst>
          <pc:docMk/>
          <pc:sldMk cId="477718246" sldId="283"/>
        </pc:sldMkLst>
        <pc:spChg chg="mod">
          <ac:chgData name="Abhinandan Jain" userId="47000a42-4a64-498b-92b5-14cfe7b66dad" providerId="ADAL" clId="{87D68200-8FC6-4B69-9641-D952203E4D9C}" dt="2023-07-23T11:22:59.787" v="1833" actId="113"/>
          <ac:spMkLst>
            <pc:docMk/>
            <pc:sldMk cId="477718246" sldId="283"/>
            <ac:spMk id="24" creationId="{2D6A19AD-E87E-05ED-9978-A8E3C2BE3EEC}"/>
          </ac:spMkLst>
        </pc:spChg>
        <pc:spChg chg="add mod">
          <ac:chgData name="Abhinandan Jain" userId="47000a42-4a64-498b-92b5-14cfe7b66dad" providerId="ADAL" clId="{87D68200-8FC6-4B69-9641-D952203E4D9C}" dt="2023-07-23T11:23:09.218" v="1845" actId="20577"/>
          <ac:spMkLst>
            <pc:docMk/>
            <pc:sldMk cId="477718246" sldId="283"/>
            <ac:spMk id="30" creationId="{50FDA743-6480-49CA-B208-0389534D3AFC}"/>
          </ac:spMkLst>
        </pc:spChg>
      </pc:sldChg>
      <pc:sldChg chg="modSp">
        <pc:chgData name="Abhinandan Jain" userId="47000a42-4a64-498b-92b5-14cfe7b66dad" providerId="ADAL" clId="{87D68200-8FC6-4B69-9641-D952203E4D9C}" dt="2023-07-23T11:22:06.359" v="1831" actId="14100"/>
        <pc:sldMkLst>
          <pc:docMk/>
          <pc:sldMk cId="3993044590" sldId="285"/>
        </pc:sldMkLst>
        <pc:spChg chg="mod">
          <ac:chgData name="Abhinandan Jain" userId="47000a42-4a64-498b-92b5-14cfe7b66dad" providerId="ADAL" clId="{87D68200-8FC6-4B69-9641-D952203E4D9C}" dt="2023-07-23T11:22:06.359" v="1831" actId="14100"/>
          <ac:spMkLst>
            <pc:docMk/>
            <pc:sldMk cId="3993044590" sldId="285"/>
            <ac:spMk id="112" creationId="{00000000-0000-0000-0000-000000000000}"/>
          </ac:spMkLst>
        </pc:spChg>
      </pc:sldChg>
      <pc:sldChg chg="modSp">
        <pc:chgData name="Abhinandan Jain" userId="47000a42-4a64-498b-92b5-14cfe7b66dad" providerId="ADAL" clId="{87D68200-8FC6-4B69-9641-D952203E4D9C}" dt="2023-07-23T11:21:15.382" v="1809" actId="20577"/>
        <pc:sldMkLst>
          <pc:docMk/>
          <pc:sldMk cId="851056718" sldId="286"/>
        </pc:sldMkLst>
        <pc:spChg chg="mod">
          <ac:chgData name="Abhinandan Jain" userId="47000a42-4a64-498b-92b5-14cfe7b66dad" providerId="ADAL" clId="{87D68200-8FC6-4B69-9641-D952203E4D9C}" dt="2023-07-23T11:21:15.382" v="1809" actId="20577"/>
          <ac:spMkLst>
            <pc:docMk/>
            <pc:sldMk cId="851056718" sldId="286"/>
            <ac:spMk id="134" creationId="{00000000-0000-0000-0000-000000000000}"/>
          </ac:spMkLst>
        </pc:spChg>
      </pc:sldChg>
      <pc:sldChg chg="modSp">
        <pc:chgData name="Abhinandan Jain" userId="47000a42-4a64-498b-92b5-14cfe7b66dad" providerId="ADAL" clId="{87D68200-8FC6-4B69-9641-D952203E4D9C}" dt="2023-07-23T11:24:40.189" v="1878" actId="20577"/>
        <pc:sldMkLst>
          <pc:docMk/>
          <pc:sldMk cId="2798971851" sldId="290"/>
        </pc:sldMkLst>
        <pc:spChg chg="mod">
          <ac:chgData name="Abhinandan Jain" userId="47000a42-4a64-498b-92b5-14cfe7b66dad" providerId="ADAL" clId="{87D68200-8FC6-4B69-9641-D952203E4D9C}" dt="2023-07-23T11:24:40.189" v="1878" actId="20577"/>
          <ac:spMkLst>
            <pc:docMk/>
            <pc:sldMk cId="2798971851" sldId="290"/>
            <ac:spMk id="4" creationId="{E3CC82C2-C893-10A9-C842-A6B9DB3E43EA}"/>
          </ac:spMkLst>
        </pc:spChg>
      </pc:sldChg>
      <pc:sldChg chg="delSp">
        <pc:chgData name="Abhinandan Jain" userId="47000a42-4a64-498b-92b5-14cfe7b66dad" providerId="ADAL" clId="{87D68200-8FC6-4B69-9641-D952203E4D9C}" dt="2023-07-23T11:23:25.542" v="1846" actId="478"/>
        <pc:sldMkLst>
          <pc:docMk/>
          <pc:sldMk cId="182483501" sldId="291"/>
        </pc:sldMkLst>
        <pc:spChg chg="del">
          <ac:chgData name="Abhinandan Jain" userId="47000a42-4a64-498b-92b5-14cfe7b66dad" providerId="ADAL" clId="{87D68200-8FC6-4B69-9641-D952203E4D9C}" dt="2023-07-23T11:23:25.542" v="1846" actId="478"/>
          <ac:spMkLst>
            <pc:docMk/>
            <pc:sldMk cId="182483501" sldId="291"/>
            <ac:spMk id="2" creationId="{DEEDBAEC-28AD-AFD6-A3A1-5F42C28F2BAD}"/>
          </ac:spMkLst>
        </pc:spChg>
      </pc:sldChg>
      <pc:sldChg chg="modSp">
        <pc:chgData name="Abhinandan Jain" userId="47000a42-4a64-498b-92b5-14cfe7b66dad" providerId="ADAL" clId="{87D68200-8FC6-4B69-9641-D952203E4D9C}" dt="2023-07-23T11:26:15.710" v="1887" actId="20577"/>
        <pc:sldMkLst>
          <pc:docMk/>
          <pc:sldMk cId="3360989372" sldId="292"/>
        </pc:sldMkLst>
        <pc:spChg chg="mod">
          <ac:chgData name="Abhinandan Jain" userId="47000a42-4a64-498b-92b5-14cfe7b66dad" providerId="ADAL" clId="{87D68200-8FC6-4B69-9641-D952203E4D9C}" dt="2023-07-23T11:26:15.710" v="1887" actId="20577"/>
          <ac:spMkLst>
            <pc:docMk/>
            <pc:sldMk cId="3360989372" sldId="292"/>
            <ac:spMk id="3" creationId="{1BCC9DB1-00A2-1300-F15A-ECC71DF20319}"/>
          </ac:spMkLst>
        </pc:spChg>
      </pc:sldChg>
      <pc:sldChg chg="addSp modSp">
        <pc:chgData name="Abhinandan Jain" userId="47000a42-4a64-498b-92b5-14cfe7b66dad" providerId="ADAL" clId="{87D68200-8FC6-4B69-9641-D952203E4D9C}" dt="2023-07-23T09:32:31.692" v="309" actId="14100"/>
        <pc:sldMkLst>
          <pc:docMk/>
          <pc:sldMk cId="4035554161" sldId="312"/>
        </pc:sldMkLst>
        <pc:spChg chg="add mod">
          <ac:chgData name="Abhinandan Jain" userId="47000a42-4a64-498b-92b5-14cfe7b66dad" providerId="ADAL" clId="{87D68200-8FC6-4B69-9641-D952203E4D9C}" dt="2023-07-23T09:32:31.692" v="309" actId="14100"/>
          <ac:spMkLst>
            <pc:docMk/>
            <pc:sldMk cId="4035554161" sldId="312"/>
            <ac:spMk id="7" creationId="{15061CB3-4B01-4F31-B23E-21664563C3E0}"/>
          </ac:spMkLst>
        </pc:spChg>
      </pc:sldChg>
      <pc:sldChg chg="ord">
        <pc:chgData name="Abhinandan Jain" userId="47000a42-4a64-498b-92b5-14cfe7b66dad" providerId="ADAL" clId="{87D68200-8FC6-4B69-9641-D952203E4D9C}" dt="2023-07-23T09:29:09.154" v="195"/>
        <pc:sldMkLst>
          <pc:docMk/>
          <pc:sldMk cId="838499222" sldId="314"/>
        </pc:sldMkLst>
      </pc:sldChg>
      <pc:sldChg chg="modSp">
        <pc:chgData name="Abhinandan Jain" userId="47000a42-4a64-498b-92b5-14cfe7b66dad" providerId="ADAL" clId="{87D68200-8FC6-4B69-9641-D952203E4D9C}" dt="2023-07-23T11:33:11.247" v="2101" actId="20577"/>
        <pc:sldMkLst>
          <pc:docMk/>
          <pc:sldMk cId="823091033" sldId="316"/>
        </pc:sldMkLst>
        <pc:spChg chg="mod">
          <ac:chgData name="Abhinandan Jain" userId="47000a42-4a64-498b-92b5-14cfe7b66dad" providerId="ADAL" clId="{87D68200-8FC6-4B69-9641-D952203E4D9C}" dt="2023-07-23T11:33:11.247" v="2101" actId="20577"/>
          <ac:spMkLst>
            <pc:docMk/>
            <pc:sldMk cId="823091033" sldId="316"/>
            <ac:spMk id="112" creationId="{00000000-0000-0000-0000-000000000000}"/>
          </ac:spMkLst>
        </pc:spChg>
      </pc:sldChg>
      <pc:sldChg chg="modSp ord">
        <pc:chgData name="Abhinandan Jain" userId="47000a42-4a64-498b-92b5-14cfe7b66dad" providerId="ADAL" clId="{87D68200-8FC6-4B69-9641-D952203E4D9C}" dt="2023-07-23T09:26:44.452" v="194"/>
        <pc:sldMkLst>
          <pc:docMk/>
          <pc:sldMk cId="1812979662" sldId="318"/>
        </pc:sldMkLst>
        <pc:spChg chg="mod">
          <ac:chgData name="Abhinandan Jain" userId="47000a42-4a64-498b-92b5-14cfe7b66dad" providerId="ADAL" clId="{87D68200-8FC6-4B69-9641-D952203E4D9C}" dt="2023-07-23T09:19:35.788" v="96" actId="1076"/>
          <ac:spMkLst>
            <pc:docMk/>
            <pc:sldMk cId="1812979662" sldId="318"/>
            <ac:spMk id="4" creationId="{29613E34-E17B-79CD-4F76-6EF6BD913AFD}"/>
          </ac:spMkLst>
        </pc:spChg>
      </pc:sldChg>
      <pc:sldChg chg="addSp delSp modSp add modAnim">
        <pc:chgData name="Abhinandan Jain" userId="47000a42-4a64-498b-92b5-14cfe7b66dad" providerId="ADAL" clId="{87D68200-8FC6-4B69-9641-D952203E4D9C}" dt="2023-07-23T11:24:01.047" v="1864" actId="20577"/>
        <pc:sldMkLst>
          <pc:docMk/>
          <pc:sldMk cId="632943386" sldId="319"/>
        </pc:sldMkLst>
        <pc:spChg chg="add mod">
          <ac:chgData name="Abhinandan Jain" userId="47000a42-4a64-498b-92b5-14cfe7b66dad" providerId="ADAL" clId="{87D68200-8FC6-4B69-9641-D952203E4D9C}" dt="2023-07-23T11:24:01.047" v="1864" actId="20577"/>
          <ac:spMkLst>
            <pc:docMk/>
            <pc:sldMk cId="632943386" sldId="319"/>
            <ac:spMk id="2" creationId="{A2EDBA7B-C91A-42DF-8711-4371265666B0}"/>
          </ac:spMkLst>
        </pc:spChg>
        <pc:spChg chg="del">
          <ac:chgData name="Abhinandan Jain" userId="47000a42-4a64-498b-92b5-14cfe7b66dad" providerId="ADAL" clId="{87D68200-8FC6-4B69-9641-D952203E4D9C}" dt="2023-07-23T11:08:53.294" v="937" actId="478"/>
          <ac:spMkLst>
            <pc:docMk/>
            <pc:sldMk cId="632943386" sldId="319"/>
            <ac:spMk id="4" creationId="{583B4E25-60E7-3E5B-4E58-266E476500F3}"/>
          </ac:spMkLst>
        </pc:spChg>
        <pc:spChg chg="mod">
          <ac:chgData name="Abhinandan Jain" userId="47000a42-4a64-498b-92b5-14cfe7b66dad" providerId="ADAL" clId="{87D68200-8FC6-4B69-9641-D952203E4D9C}" dt="2023-07-23T11:17:14.100" v="1553" actId="5793"/>
          <ac:spMkLst>
            <pc:docMk/>
            <pc:sldMk cId="632943386" sldId="319"/>
            <ac:spMk id="110" creationId="{00000000-0000-0000-0000-000000000000}"/>
          </ac:spMkLst>
        </pc:spChg>
        <pc:spChg chg="mod">
          <ac:chgData name="Abhinandan Jain" userId="47000a42-4a64-498b-92b5-14cfe7b66dad" providerId="ADAL" clId="{87D68200-8FC6-4B69-9641-D952203E4D9C}" dt="2023-07-23T11:15:20.919" v="1451" actId="14100"/>
          <ac:spMkLst>
            <pc:docMk/>
            <pc:sldMk cId="632943386" sldId="319"/>
            <ac:spMk id="112" creationId="{00000000-0000-0000-0000-000000000000}"/>
          </ac:spMkLst>
        </pc:spChg>
        <pc:picChg chg="del">
          <ac:chgData name="Abhinandan Jain" userId="47000a42-4a64-498b-92b5-14cfe7b66dad" providerId="ADAL" clId="{87D68200-8FC6-4B69-9641-D952203E4D9C}" dt="2023-07-23T11:08:53.294" v="937" actId="478"/>
          <ac:picMkLst>
            <pc:docMk/>
            <pc:sldMk cId="632943386" sldId="319"/>
            <ac:picMk id="3" creationId="{E0886BB8-473D-173A-7E8D-F0416786051D}"/>
          </ac:picMkLst>
        </pc:picChg>
      </pc:sldChg>
      <pc:sldChg chg="modSp add">
        <pc:chgData name="Abhinandan Jain" userId="47000a42-4a64-498b-92b5-14cfe7b66dad" providerId="ADAL" clId="{87D68200-8FC6-4B69-9641-D952203E4D9C}" dt="2023-07-23T12:04:06.090" v="2122" actId="207"/>
        <pc:sldMkLst>
          <pc:docMk/>
          <pc:sldMk cId="2451169046" sldId="325"/>
        </pc:sldMkLst>
        <pc:spChg chg="mod">
          <ac:chgData name="Abhinandan Jain" userId="47000a42-4a64-498b-92b5-14cfe7b66dad" providerId="ADAL" clId="{87D68200-8FC6-4B69-9641-D952203E4D9C}" dt="2023-07-23T12:04:06.090" v="2122" actId="207"/>
          <ac:spMkLst>
            <pc:docMk/>
            <pc:sldMk cId="2451169046" sldId="325"/>
            <ac:spMk id="4" creationId="{0E2D8AFC-D863-0AE7-1AF6-247EF0FB26A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623de3629f_1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g1623de3629f_1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g1623de3629f_1_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286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652b80d60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1652b80d60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g1652b80d60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extLst>
      <p:ext uri="{BB962C8B-B14F-4D97-AF65-F5344CB8AC3E}">
        <p14:creationId xmlns:p14="http://schemas.microsoft.com/office/powerpoint/2010/main" val="1201271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652b80d60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1652b80d60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g1652b80d60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extLst>
      <p:ext uri="{BB962C8B-B14F-4D97-AF65-F5344CB8AC3E}">
        <p14:creationId xmlns:p14="http://schemas.microsoft.com/office/powerpoint/2010/main" val="4047406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9557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652b80d60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1652b80d60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g1652b80d60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extLst>
      <p:ext uri="{BB962C8B-B14F-4D97-AF65-F5344CB8AC3E}">
        <p14:creationId xmlns:p14="http://schemas.microsoft.com/office/powerpoint/2010/main" val="2284453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/home/dlab3/repo/PKGBUILDS/</a:t>
            </a:r>
            <a:r>
              <a:rPr lang="en-US" dirty="0" err="1"/>
              <a:t>ROAMSDshellPkg</a:t>
            </a:r>
            <a:r>
              <a:rPr lang="en-US" dirty="0"/>
              <a:t>/Course2023/</a:t>
            </a:r>
            <a:r>
              <a:rPr lang="en-US" dirty="0" err="1"/>
              <a:t>src</a:t>
            </a:r>
            <a:r>
              <a:rPr lang="en-US" dirty="0"/>
              <a:t>/course_2023_flex/</a:t>
            </a:r>
            <a:r>
              <a:rPr lang="en-US" dirty="0" err="1"/>
              <a:t>fmodal_live_demo</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3487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623de3629f_1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g1623de3629f_1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g1623de3629f_1_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27</a:t>
            </a:fld>
            <a:endParaRPr/>
          </a:p>
        </p:txBody>
      </p:sp>
    </p:spTree>
    <p:extLst>
      <p:ext uri="{BB962C8B-B14F-4D97-AF65-F5344CB8AC3E}">
        <p14:creationId xmlns:p14="http://schemas.microsoft.com/office/powerpoint/2010/main" val="3137033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4160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652b80d60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1652b80d60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g1652b80d60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extLst>
      <p:ext uri="{BB962C8B-B14F-4D97-AF65-F5344CB8AC3E}">
        <p14:creationId xmlns:p14="http://schemas.microsoft.com/office/powerpoint/2010/main" val="783269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7195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073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5596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652b80d60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1652b80d60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g1652b80d60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extLst>
      <p:ext uri="{BB962C8B-B14F-4D97-AF65-F5344CB8AC3E}">
        <p14:creationId xmlns:p14="http://schemas.microsoft.com/office/powerpoint/2010/main" val="4039630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652b80d60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1652b80d60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g1652b80d60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extLst>
      <p:ext uri="{BB962C8B-B14F-4D97-AF65-F5344CB8AC3E}">
        <p14:creationId xmlns:p14="http://schemas.microsoft.com/office/powerpoint/2010/main" val="4069754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6851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77907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hyperlink" Target="https://dartslab.jpl.nasa.gov/" TargetMode="Externa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hyperlink" Target="https://dartslab.jpl.nasa.gov/" TargetMode="Externa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hyperlink" Target="https://dartslab.jpl.nasa.gov/" TargetMode="Externa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hyperlink" Target="https://dartslab.jpl.nasa.gov/" TargetMode="Externa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_1">
    <p:spTree>
      <p:nvGrpSpPr>
        <p:cNvPr id="1" name="Shape 16"/>
        <p:cNvGrpSpPr/>
        <p:nvPr/>
      </p:nvGrpSpPr>
      <p:grpSpPr>
        <a:xfrm>
          <a:off x="0" y="0"/>
          <a:ext cx="0" cy="0"/>
          <a:chOff x="0" y="0"/>
          <a:chExt cx="0" cy="0"/>
        </a:xfrm>
      </p:grpSpPr>
      <p:pic>
        <p:nvPicPr>
          <p:cNvPr id="17" name="Google Shape;17;g162c8043c9d_0_67" descr="full_jpg14.jpg"/>
          <p:cNvPicPr preferRelativeResize="0"/>
          <p:nvPr/>
        </p:nvPicPr>
        <p:blipFill rotWithShape="1">
          <a:blip r:embed="rId2">
            <a:alphaModFix/>
          </a:blip>
          <a:srcRect/>
          <a:stretch/>
        </p:blipFill>
        <p:spPr>
          <a:xfrm>
            <a:off x="-98125" y="-55150"/>
            <a:ext cx="12364926" cy="6950100"/>
          </a:xfrm>
          <a:prstGeom prst="rect">
            <a:avLst/>
          </a:prstGeom>
          <a:noFill/>
          <a:ln>
            <a:noFill/>
          </a:ln>
        </p:spPr>
      </p:pic>
      <p:sp>
        <p:nvSpPr>
          <p:cNvPr id="18" name="Google Shape;18;g162c8043c9d_0_67"/>
          <p:cNvSpPr txBox="1">
            <a:spLocks noGrp="1"/>
          </p:cNvSpPr>
          <p:nvPr>
            <p:ph type="ctrTitle"/>
          </p:nvPr>
        </p:nvSpPr>
        <p:spPr>
          <a:xfrm>
            <a:off x="1085225" y="3427300"/>
            <a:ext cx="9998100" cy="1655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5500"/>
              <a:buFont typeface="Calibri"/>
              <a:buNone/>
              <a:defRPr sz="55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g162c8043c9d_0_67"/>
          <p:cNvSpPr txBox="1">
            <a:spLocks noGrp="1"/>
          </p:cNvSpPr>
          <p:nvPr>
            <p:ph type="subTitle" idx="1"/>
          </p:nvPr>
        </p:nvSpPr>
        <p:spPr>
          <a:xfrm>
            <a:off x="1512275" y="5231875"/>
            <a:ext cx="9144000" cy="17181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0" name="Google Shape;20;g162c8043c9d_0_67"/>
          <p:cNvPicPr preferRelativeResize="0"/>
          <p:nvPr/>
        </p:nvPicPr>
        <p:blipFill rotWithShape="1">
          <a:blip r:embed="rId3">
            <a:alphaModFix/>
          </a:blip>
          <a:srcRect/>
          <a:stretch/>
        </p:blipFill>
        <p:spPr>
          <a:xfrm>
            <a:off x="4674513" y="453785"/>
            <a:ext cx="2842950" cy="2744926"/>
          </a:xfrm>
          <a:prstGeom prst="rect">
            <a:avLst/>
          </a:prstGeom>
          <a:noFill/>
          <a:ln>
            <a:noFill/>
          </a:ln>
          <a:effectLst>
            <a:outerShdw blurRad="57150" dist="19050" dir="5400000" algn="bl" rotWithShape="0">
              <a:srgbClr val="000000">
                <a:alpha val="49803"/>
              </a:srgbClr>
            </a:outerShdw>
          </a:effectLst>
        </p:spPr>
      </p:pic>
      <p:sp>
        <p:nvSpPr>
          <p:cNvPr id="21" name="Google Shape;21;g162c8043c9d_0_67"/>
          <p:cNvSpPr txBox="1"/>
          <p:nvPr/>
        </p:nvSpPr>
        <p:spPr>
          <a:xfrm>
            <a:off x="4596000" y="6444275"/>
            <a:ext cx="3000000" cy="277200"/>
          </a:xfrm>
          <a:prstGeom prst="rect">
            <a:avLst/>
          </a:prstGeom>
          <a:noFill/>
          <a:ln>
            <a:noFill/>
          </a:ln>
        </p:spPr>
        <p:txBody>
          <a:bodyPr spcFirstLastPara="1" wrap="square" lIns="91425" tIns="91425" rIns="91425" bIns="91425" anchor="ctr" anchorCtr="0">
            <a:spAutoFit/>
          </a:bodyPr>
          <a:lstStyle/>
          <a:p>
            <a:pPr marL="0" marR="0" lvl="0" indent="0" algn="ctr" rtl="0">
              <a:lnSpc>
                <a:spcPct val="90000"/>
              </a:lnSpc>
              <a:spcBef>
                <a:spcPts val="0"/>
              </a:spcBef>
              <a:spcAft>
                <a:spcPts val="0"/>
              </a:spcAft>
              <a:buClr>
                <a:srgbClr val="000000"/>
              </a:buClr>
              <a:buSzPts val="667"/>
              <a:buFont typeface="Arial"/>
              <a:buNone/>
            </a:pPr>
            <a:r>
              <a:rPr lang="en-US" sz="667" b="0" i="0" u="none" strike="noStrike" cap="none">
                <a:solidFill>
                  <a:schemeClr val="lt1"/>
                </a:solidFill>
                <a:latin typeface="Arial"/>
                <a:ea typeface="Arial"/>
                <a:cs typeface="Arial"/>
                <a:sym typeface="Arial"/>
              </a:rPr>
              <a:t>FOR INTERNAL USE ONLY</a:t>
            </a:r>
            <a:endParaRPr sz="667" b="0" i="0" u="none" strike="noStrike" cap="none">
              <a:solidFill>
                <a:schemeClr val="lt1"/>
              </a:solidFill>
              <a:latin typeface="Arial"/>
              <a:ea typeface="Arial"/>
              <a:cs typeface="Arial"/>
              <a:sym typeface="Arial"/>
            </a:endParaRPr>
          </a:p>
        </p:txBody>
      </p:sp>
      <p:pic>
        <p:nvPicPr>
          <p:cNvPr id="22" name="Google Shape;22;g162c8043c9d_0_67" descr="Image"/>
          <p:cNvPicPr preferRelativeResize="0"/>
          <p:nvPr/>
        </p:nvPicPr>
        <p:blipFill rotWithShape="1">
          <a:blip r:embed="rId4">
            <a:alphaModFix/>
          </a:blip>
          <a:srcRect/>
          <a:stretch/>
        </p:blipFill>
        <p:spPr>
          <a:xfrm>
            <a:off x="11216968" y="6477716"/>
            <a:ext cx="407923" cy="122377"/>
          </a:xfrm>
          <a:prstGeom prst="rect">
            <a:avLst/>
          </a:prstGeom>
          <a:noFill/>
          <a:ln>
            <a:noFill/>
          </a:ln>
        </p:spPr>
      </p:pic>
      <p:sp>
        <p:nvSpPr>
          <p:cNvPr id="23" name="Google Shape;23;g162c8043c9d_0_67"/>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162c8043c9d_0_67"/>
          <p:cNvSpPr txBox="1"/>
          <p:nvPr/>
        </p:nvSpPr>
        <p:spPr>
          <a:xfrm>
            <a:off x="1809150" y="3159600"/>
            <a:ext cx="8573700" cy="538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300"/>
              <a:buFont typeface="Arial"/>
              <a:buNone/>
            </a:pPr>
            <a:r>
              <a:rPr lang="en-US" sz="2300" b="1" i="0" u="none" strike="noStrike" cap="none">
                <a:solidFill>
                  <a:schemeClr val="lt1"/>
                </a:solidFill>
                <a:latin typeface="Arial"/>
                <a:ea typeface="Arial"/>
                <a:cs typeface="Arial"/>
                <a:sym typeface="Arial"/>
              </a:rPr>
              <a:t>Dynamics and Real</a:t>
            </a:r>
            <a:r>
              <a:rPr lang="en-US" sz="2300" b="1">
                <a:solidFill>
                  <a:schemeClr val="lt1"/>
                </a:solidFill>
              </a:rPr>
              <a:t>-</a:t>
            </a:r>
            <a:r>
              <a:rPr lang="en-US" sz="2300" b="1" i="0" u="none" strike="noStrike" cap="none">
                <a:solidFill>
                  <a:schemeClr val="lt1"/>
                </a:solidFill>
                <a:latin typeface="Arial"/>
                <a:ea typeface="Arial"/>
                <a:cs typeface="Arial"/>
                <a:sym typeface="Arial"/>
              </a:rPr>
              <a:t>Time Simulation (DARTS) Laboratory</a:t>
            </a:r>
            <a:endParaRPr sz="2300" b="1" i="0" u="none" strike="noStrike" cap="none">
              <a:solidFill>
                <a:schemeClr val="lt1"/>
              </a:solidFill>
              <a:latin typeface="Arial"/>
              <a:ea typeface="Arial"/>
              <a:cs typeface="Arial"/>
              <a:sym typeface="Arial"/>
            </a:endParaRPr>
          </a:p>
        </p:txBody>
      </p:sp>
      <p:sp>
        <p:nvSpPr>
          <p:cNvPr id="25" name="Google Shape;25;g162c8043c9d_0_67"/>
          <p:cNvSpPr txBox="1"/>
          <p:nvPr/>
        </p:nvSpPr>
        <p:spPr>
          <a:xfrm>
            <a:off x="4596000" y="6000450"/>
            <a:ext cx="3000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u="sng">
                <a:solidFill>
                  <a:srgbClr val="FFFFFF"/>
                </a:solidFill>
                <a:hlinkClick r:id="rId5">
                  <a:extLst>
                    <a:ext uri="{A12FA001-AC4F-418D-AE19-62706E023703}">
                      <ahyp:hlinkClr xmlns:ahyp="http://schemas.microsoft.com/office/drawing/2018/hyperlinkcolor" val="tx"/>
                    </a:ext>
                  </a:extLst>
                </a:hlinkClick>
              </a:rPr>
              <a:t>https://dartslab.jpl.nasa.gov/</a:t>
            </a:r>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Logo only black">
  <p:cSld name="Footer Only White_1_1">
    <p:bg>
      <p:bgPr>
        <a:solidFill>
          <a:schemeClr val="dk1"/>
        </a:solidFill>
        <a:effectLst/>
      </p:bgPr>
    </p:bg>
    <p:spTree>
      <p:nvGrpSpPr>
        <p:cNvPr id="1" name="Shape 75"/>
        <p:cNvGrpSpPr/>
        <p:nvPr/>
      </p:nvGrpSpPr>
      <p:grpSpPr>
        <a:xfrm>
          <a:off x="0" y="0"/>
          <a:ext cx="0" cy="0"/>
          <a:chOff x="0" y="0"/>
          <a:chExt cx="0" cy="0"/>
        </a:xfrm>
      </p:grpSpPr>
      <p:pic>
        <p:nvPicPr>
          <p:cNvPr id="76" name="Google Shape;76;g162c8043c9d_0_85"/>
          <p:cNvPicPr preferRelativeResize="0"/>
          <p:nvPr/>
        </p:nvPicPr>
        <p:blipFill rotWithShape="1">
          <a:blip r:embed="rId2">
            <a:alphaModFix/>
          </a:blip>
          <a:srcRect/>
          <a:stretch/>
        </p:blipFill>
        <p:spPr>
          <a:xfrm>
            <a:off x="3618961" y="1043182"/>
            <a:ext cx="4942053" cy="4771637"/>
          </a:xfrm>
          <a:prstGeom prst="rect">
            <a:avLst/>
          </a:prstGeom>
          <a:noFill/>
          <a:ln>
            <a:noFill/>
          </a:ln>
        </p:spPr>
      </p:pic>
      <p:pic>
        <p:nvPicPr>
          <p:cNvPr id="77" name="Google Shape;77;g162c8043c9d_0_85" descr="Image"/>
          <p:cNvPicPr preferRelativeResize="0"/>
          <p:nvPr/>
        </p:nvPicPr>
        <p:blipFill rotWithShape="1">
          <a:blip r:embed="rId3">
            <a:alphaModFix/>
          </a:blip>
          <a:srcRect/>
          <a:stretch/>
        </p:blipFill>
        <p:spPr>
          <a:xfrm>
            <a:off x="11216968" y="6477716"/>
            <a:ext cx="407923" cy="122377"/>
          </a:xfrm>
          <a:prstGeom prst="rect">
            <a:avLst/>
          </a:prstGeom>
          <a:noFill/>
          <a:ln>
            <a:noFill/>
          </a:ln>
        </p:spPr>
      </p:pic>
      <p:sp>
        <p:nvSpPr>
          <p:cNvPr id="78" name="Google Shape;78;g162c8043c9d_0_85"/>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Logo only white">
  <p:cSld name="Footer Only White_2">
    <p:spTree>
      <p:nvGrpSpPr>
        <p:cNvPr id="1" name="Shape 79"/>
        <p:cNvGrpSpPr/>
        <p:nvPr/>
      </p:nvGrpSpPr>
      <p:grpSpPr>
        <a:xfrm>
          <a:off x="0" y="0"/>
          <a:ext cx="0" cy="0"/>
          <a:chOff x="0" y="0"/>
          <a:chExt cx="0" cy="0"/>
        </a:xfrm>
      </p:grpSpPr>
      <p:sp>
        <p:nvSpPr>
          <p:cNvPr id="80" name="Google Shape;80;g162c8043c9d_0_96"/>
          <p:cNvSpPr txBox="1"/>
          <p:nvPr/>
        </p:nvSpPr>
        <p:spPr>
          <a:xfrm>
            <a:off x="2310471" y="6479130"/>
            <a:ext cx="7559100" cy="215400"/>
          </a:xfrm>
          <a:prstGeom prst="rect">
            <a:avLst/>
          </a:prstGeom>
          <a:noFill/>
          <a:ln>
            <a:noFill/>
          </a:ln>
        </p:spPr>
        <p:txBody>
          <a:bodyPr spcFirstLastPara="1" wrap="square" lIns="60925" tIns="60925" rIns="60925" bIns="60925" anchor="ctr" anchorCtr="0">
            <a:spAutoFit/>
          </a:bodyPr>
          <a:lstStyle/>
          <a:p>
            <a:pPr marL="0" marR="0" lvl="0" indent="0" algn="ctr" rtl="0">
              <a:lnSpc>
                <a:spcPct val="90000"/>
              </a:lnSpc>
              <a:spcBef>
                <a:spcPts val="0"/>
              </a:spcBef>
              <a:spcAft>
                <a:spcPts val="0"/>
              </a:spcAft>
              <a:buClr>
                <a:srgbClr val="FFFFFF"/>
              </a:buClr>
              <a:buSzPts val="500"/>
              <a:buFont typeface="Arial"/>
              <a:buNone/>
            </a:pPr>
            <a:r>
              <a:rPr lang="en-US" sz="667" b="0" i="0" u="none" strike="noStrike" cap="none">
                <a:solidFill>
                  <a:srgbClr val="FFFFFF"/>
                </a:solidFill>
                <a:latin typeface="Arial"/>
                <a:ea typeface="Arial"/>
                <a:cs typeface="Arial"/>
                <a:sym typeface="Arial"/>
              </a:rPr>
              <a:t>For required markings, please visit https://mh.jpl.nasa.gov</a:t>
            </a:r>
            <a:endParaRPr sz="667" b="0" i="0" u="none" strike="noStrike" cap="none">
              <a:solidFill>
                <a:srgbClr val="FFFFFF"/>
              </a:solidFill>
              <a:latin typeface="Arial"/>
              <a:ea typeface="Arial"/>
              <a:cs typeface="Arial"/>
              <a:sym typeface="Arial"/>
            </a:endParaRPr>
          </a:p>
        </p:txBody>
      </p:sp>
      <p:pic>
        <p:nvPicPr>
          <p:cNvPr id="81" name="Google Shape;81;g162c8043c9d_0_96" descr="Group"/>
          <p:cNvPicPr preferRelativeResize="0"/>
          <p:nvPr/>
        </p:nvPicPr>
        <p:blipFill rotWithShape="1">
          <a:blip r:embed="rId2">
            <a:alphaModFix amt="50000"/>
          </a:blip>
          <a:srcRect/>
          <a:stretch/>
        </p:blipFill>
        <p:spPr>
          <a:xfrm>
            <a:off x="11542529" y="6527214"/>
            <a:ext cx="400055" cy="119285"/>
          </a:xfrm>
          <a:prstGeom prst="rect">
            <a:avLst/>
          </a:prstGeom>
          <a:noFill/>
          <a:ln>
            <a:noFill/>
          </a:ln>
        </p:spPr>
      </p:pic>
      <p:sp>
        <p:nvSpPr>
          <p:cNvPr id="82" name="Google Shape;82;g162c8043c9d_0_96"/>
          <p:cNvSpPr txBox="1">
            <a:spLocks noGrp="1"/>
          </p:cNvSpPr>
          <p:nvPr>
            <p:ph type="sldNum" idx="12"/>
          </p:nvPr>
        </p:nvSpPr>
        <p:spPr>
          <a:xfrm>
            <a:off x="242409" y="6454445"/>
            <a:ext cx="254400" cy="218100"/>
          </a:xfrm>
          <a:prstGeom prst="rect">
            <a:avLst/>
          </a:prstGeom>
          <a:noFill/>
          <a:ln>
            <a:noFill/>
          </a:ln>
        </p:spPr>
        <p:txBody>
          <a:bodyPr spcFirstLastPara="1" wrap="square" lIns="50800" tIns="50800" rIns="50800" bIns="50800" anchor="b" anchorCtr="0">
            <a:spAutoFit/>
          </a:bodyPr>
          <a:lstStyle>
            <a:lvl1pPr marL="0" marR="0" lvl="0" indent="0" algn="l">
              <a:lnSpc>
                <a:spcPct val="100000"/>
              </a:lnSpc>
              <a:spcBef>
                <a:spcPts val="0"/>
              </a:spcBef>
              <a:spcAft>
                <a:spcPts val="0"/>
              </a:spcAft>
              <a:buClr>
                <a:srgbClr val="FFFFFF"/>
              </a:buClr>
              <a:buSzPts val="563"/>
              <a:buFont typeface="Arial"/>
              <a:buNone/>
              <a:defRPr sz="751"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FFFFFF"/>
              </a:buClr>
              <a:buSzPts val="563"/>
              <a:buFont typeface="Arial"/>
              <a:buNone/>
              <a:defRPr sz="751"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FFFFFF"/>
              </a:buClr>
              <a:buSzPts val="563"/>
              <a:buFont typeface="Arial"/>
              <a:buNone/>
              <a:defRPr sz="751"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FFFFFF"/>
              </a:buClr>
              <a:buSzPts val="563"/>
              <a:buFont typeface="Arial"/>
              <a:buNone/>
              <a:defRPr sz="751"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FFFFFF"/>
              </a:buClr>
              <a:buSzPts val="563"/>
              <a:buFont typeface="Arial"/>
              <a:buNone/>
              <a:defRPr sz="751"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FFFFFF"/>
              </a:buClr>
              <a:buSzPts val="563"/>
              <a:buFont typeface="Arial"/>
              <a:buNone/>
              <a:defRPr sz="751"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FFFFFF"/>
              </a:buClr>
              <a:buSzPts val="563"/>
              <a:buFont typeface="Arial"/>
              <a:buNone/>
              <a:defRPr sz="751"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FFFFFF"/>
              </a:buClr>
              <a:buSzPts val="563"/>
              <a:buFont typeface="Arial"/>
              <a:buNone/>
              <a:defRPr sz="751"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FFFFFF"/>
              </a:buClr>
              <a:buSzPts val="563"/>
              <a:buFont typeface="Arial"/>
              <a:buNone/>
              <a:defRPr sz="751"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83" name="Google Shape;83;g162c8043c9d_0_96"/>
          <p:cNvSpPr txBox="1"/>
          <p:nvPr/>
        </p:nvSpPr>
        <p:spPr>
          <a:xfrm>
            <a:off x="2310471" y="6479130"/>
            <a:ext cx="7559100" cy="215400"/>
          </a:xfrm>
          <a:prstGeom prst="rect">
            <a:avLst/>
          </a:prstGeom>
          <a:noFill/>
          <a:ln>
            <a:noFill/>
          </a:ln>
        </p:spPr>
        <p:txBody>
          <a:bodyPr spcFirstLastPara="1" wrap="square" lIns="60925" tIns="60925" rIns="60925" bIns="60925" anchor="ctr" anchorCtr="0">
            <a:spAutoFit/>
          </a:bodyPr>
          <a:lstStyle/>
          <a:p>
            <a:pPr marL="0" marR="0" lvl="0" indent="0" algn="ctr" rtl="0">
              <a:lnSpc>
                <a:spcPct val="90000"/>
              </a:lnSpc>
              <a:spcBef>
                <a:spcPts val="0"/>
              </a:spcBef>
              <a:spcAft>
                <a:spcPts val="0"/>
              </a:spcAft>
              <a:buClr>
                <a:schemeClr val="lt1"/>
              </a:buClr>
              <a:buSzPts val="500"/>
              <a:buFont typeface="Arial"/>
              <a:buNone/>
            </a:pPr>
            <a:r>
              <a:rPr lang="en-US" sz="667" b="0" i="0" u="none" strike="noStrike" cap="none">
                <a:solidFill>
                  <a:schemeClr val="lt1"/>
                </a:solidFill>
                <a:latin typeface="Arial"/>
                <a:ea typeface="Arial"/>
                <a:cs typeface="Arial"/>
                <a:sym typeface="Arial"/>
              </a:rPr>
              <a:t>For required markings, please visit https://mh.jpl.nasa.gov</a:t>
            </a:r>
            <a:endParaRPr sz="667" b="0" i="0" u="none" strike="noStrike" cap="none">
              <a:solidFill>
                <a:schemeClr val="lt1"/>
              </a:solidFill>
              <a:latin typeface="Arial"/>
              <a:ea typeface="Arial"/>
              <a:cs typeface="Arial"/>
              <a:sym typeface="Arial"/>
            </a:endParaRPr>
          </a:p>
        </p:txBody>
      </p:sp>
      <p:sp>
        <p:nvSpPr>
          <p:cNvPr id="84" name="Google Shape;84;g162c8043c9d_0_96"/>
          <p:cNvSpPr txBox="1"/>
          <p:nvPr/>
        </p:nvSpPr>
        <p:spPr>
          <a:xfrm>
            <a:off x="2310471" y="6479130"/>
            <a:ext cx="7559100" cy="215400"/>
          </a:xfrm>
          <a:prstGeom prst="rect">
            <a:avLst/>
          </a:prstGeom>
          <a:noFill/>
          <a:ln>
            <a:noFill/>
          </a:ln>
        </p:spPr>
        <p:txBody>
          <a:bodyPr spcFirstLastPara="1" wrap="square" lIns="60925" tIns="60925" rIns="60925" bIns="60925" anchor="ctr" anchorCtr="0">
            <a:spAutoFit/>
          </a:bodyPr>
          <a:lstStyle/>
          <a:p>
            <a:pPr marL="0" marR="0" lvl="0" indent="0" algn="ctr" rtl="0">
              <a:lnSpc>
                <a:spcPct val="90000"/>
              </a:lnSpc>
              <a:spcBef>
                <a:spcPts val="0"/>
              </a:spcBef>
              <a:spcAft>
                <a:spcPts val="0"/>
              </a:spcAft>
              <a:buClr>
                <a:schemeClr val="lt1"/>
              </a:buClr>
              <a:buSzPts val="500"/>
              <a:buFont typeface="Arial"/>
              <a:buNone/>
            </a:pPr>
            <a:r>
              <a:rPr lang="en-US" sz="667" b="0" i="0" u="none" strike="noStrike" cap="none">
                <a:solidFill>
                  <a:schemeClr val="lt1"/>
                </a:solidFill>
                <a:latin typeface="Arial"/>
                <a:ea typeface="Arial"/>
                <a:cs typeface="Arial"/>
                <a:sym typeface="Arial"/>
              </a:rPr>
              <a:t>For required markings, please visit https://mh.jpl.nasa.gov</a:t>
            </a:r>
            <a:endParaRPr sz="667" b="0" i="0" u="none" strike="noStrike" cap="none">
              <a:solidFill>
                <a:schemeClr val="lt1"/>
              </a:solidFill>
              <a:latin typeface="Arial"/>
              <a:ea typeface="Arial"/>
              <a:cs typeface="Arial"/>
              <a:sym typeface="Arial"/>
            </a:endParaRPr>
          </a:p>
        </p:txBody>
      </p:sp>
      <p:pic>
        <p:nvPicPr>
          <p:cNvPr id="85" name="Google Shape;85;g162c8043c9d_0_96"/>
          <p:cNvPicPr preferRelativeResize="0"/>
          <p:nvPr/>
        </p:nvPicPr>
        <p:blipFill rotWithShape="1">
          <a:blip r:embed="rId3">
            <a:alphaModFix/>
          </a:blip>
          <a:srcRect/>
          <a:stretch/>
        </p:blipFill>
        <p:spPr>
          <a:xfrm>
            <a:off x="3618961" y="1043182"/>
            <a:ext cx="4942053" cy="4771637"/>
          </a:xfrm>
          <a:prstGeom prst="rect">
            <a:avLst/>
          </a:prstGeom>
          <a:noFill/>
          <a:ln>
            <a:noFill/>
          </a:ln>
        </p:spPr>
      </p:pic>
      <p:pic>
        <p:nvPicPr>
          <p:cNvPr id="86" name="Google Shape;86;g162c8043c9d_0_96" descr="Image"/>
          <p:cNvPicPr preferRelativeResize="0"/>
          <p:nvPr/>
        </p:nvPicPr>
        <p:blipFill rotWithShape="1">
          <a:blip r:embed="rId4">
            <a:alphaModFix/>
          </a:blip>
          <a:srcRect/>
          <a:stretch/>
        </p:blipFill>
        <p:spPr>
          <a:xfrm>
            <a:off x="11216968" y="6477716"/>
            <a:ext cx="407923" cy="122377"/>
          </a:xfrm>
          <a:prstGeom prst="rect">
            <a:avLst/>
          </a:prstGeom>
          <a:noFill/>
          <a:ln>
            <a:noFill/>
          </a:ln>
        </p:spPr>
      </p:pic>
      <p:sp>
        <p:nvSpPr>
          <p:cNvPr id="87" name="Google Shape;87;g162c8043c9d_0_96"/>
          <p:cNvSpPr txBox="1">
            <a:spLocks noGrp="1"/>
          </p:cNvSpPr>
          <p:nvPr>
            <p:ph type="sldNum" idx="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_1">
    <p:spTree>
      <p:nvGrpSpPr>
        <p:cNvPr id="1" name="Shape 88"/>
        <p:cNvGrpSpPr/>
        <p:nvPr/>
      </p:nvGrpSpPr>
      <p:grpSpPr>
        <a:xfrm>
          <a:off x="0" y="0"/>
          <a:ext cx="0" cy="0"/>
          <a:chOff x="0" y="0"/>
          <a:chExt cx="0" cy="0"/>
        </a:xfrm>
      </p:grpSpPr>
      <p:sp>
        <p:nvSpPr>
          <p:cNvPr id="89" name="Google Shape;89;g162c8043c9d_0_10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g162c8043c9d_0_107"/>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370513E-CC6B-4688-84CD-7786F3725A67}" type="slidenum">
              <a:rPr lang="en-US"/>
              <a:pPr/>
              <a:t>‹#›</a:t>
            </a:fld>
            <a:endParaRPr lang="en-US"/>
          </a:p>
        </p:txBody>
      </p:sp>
    </p:spTree>
    <p:extLst>
      <p:ext uri="{BB962C8B-B14F-4D97-AF65-F5344CB8AC3E}">
        <p14:creationId xmlns:p14="http://schemas.microsoft.com/office/powerpoint/2010/main" val="356858984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Alternate Title Slide" type="tx">
  <p:cSld name="Title Slide">
    <p:spTree>
      <p:nvGrpSpPr>
        <p:cNvPr id="1" name="Shape 26"/>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9542" y="5305166"/>
            <a:ext cx="3858016" cy="1071671"/>
          </a:xfrm>
          <a:prstGeom prst="rect">
            <a:avLst/>
          </a:prstGeom>
        </p:spPr>
      </p:pic>
      <p:pic>
        <p:nvPicPr>
          <p:cNvPr id="29" name="Google Shape;29;p11" descr="full_jpg14.jpg"/>
          <p:cNvPicPr preferRelativeResize="0"/>
          <p:nvPr/>
        </p:nvPicPr>
        <p:blipFill rotWithShape="1">
          <a:blip r:embed="rId3">
            <a:alphaModFix/>
          </a:blip>
          <a:srcRect l="36943" r="5653"/>
          <a:stretch/>
        </p:blipFill>
        <p:spPr>
          <a:xfrm>
            <a:off x="0" y="0"/>
            <a:ext cx="7097876" cy="6857999"/>
          </a:xfrm>
          <a:prstGeom prst="rect">
            <a:avLst/>
          </a:prstGeom>
          <a:noFill/>
          <a:ln>
            <a:noFill/>
          </a:ln>
        </p:spPr>
      </p:pic>
      <p:pic>
        <p:nvPicPr>
          <p:cNvPr id="30" name="Google Shape;30;p11"/>
          <p:cNvPicPr preferRelativeResize="0"/>
          <p:nvPr/>
        </p:nvPicPr>
        <p:blipFill rotWithShape="1">
          <a:blip r:embed="rId4">
            <a:alphaModFix/>
          </a:blip>
          <a:srcRect/>
          <a:stretch/>
        </p:blipFill>
        <p:spPr>
          <a:xfrm>
            <a:off x="7655696" y="563928"/>
            <a:ext cx="1867474" cy="1803101"/>
          </a:xfrm>
          <a:prstGeom prst="rect">
            <a:avLst/>
          </a:prstGeom>
          <a:noFill/>
          <a:ln>
            <a:noFill/>
          </a:ln>
        </p:spPr>
      </p:pic>
      <p:sp>
        <p:nvSpPr>
          <p:cNvPr id="31" name="Google Shape;31;p11"/>
          <p:cNvSpPr txBox="1">
            <a:spLocks noGrp="1"/>
          </p:cNvSpPr>
          <p:nvPr>
            <p:ph type="title"/>
          </p:nvPr>
        </p:nvSpPr>
        <p:spPr>
          <a:xfrm>
            <a:off x="7595300" y="2482024"/>
            <a:ext cx="4126500" cy="2307299"/>
          </a:xfrm>
          <a:prstGeom prst="rect">
            <a:avLst/>
          </a:prstGeom>
          <a:noFill/>
          <a:ln>
            <a:noFill/>
          </a:ln>
        </p:spPr>
        <p:txBody>
          <a:bodyPr spcFirstLastPara="1" wrap="square" lIns="91425" tIns="45700" rIns="91425" bIns="45700" anchor="ctr" anchorCtr="0">
            <a:normAutofit/>
          </a:bodyPr>
          <a:lstStyle>
            <a:lvl1pPr marR="0" lvl="0" algn="ctr">
              <a:lnSpc>
                <a:spcPct val="90000"/>
              </a:lnSpc>
              <a:spcBef>
                <a:spcPts val="0"/>
              </a:spcBef>
              <a:spcAft>
                <a:spcPts val="0"/>
              </a:spcAft>
              <a:buClr>
                <a:schemeClr val="dk1"/>
              </a:buClr>
              <a:buSzPts val="2200"/>
              <a:buNone/>
              <a:defRPr sz="2200" b="1" i="0" u="none" strike="noStrike" cap="none">
                <a:solidFill>
                  <a:schemeClr val="dk1"/>
                </a:solidFill>
              </a:defRPr>
            </a:lvl1pPr>
            <a:lvl2pPr lvl="1" algn="ctr">
              <a:lnSpc>
                <a:spcPct val="100000"/>
              </a:lnSpc>
              <a:spcBef>
                <a:spcPts val="0"/>
              </a:spcBef>
              <a:spcAft>
                <a:spcPts val="0"/>
              </a:spcAft>
              <a:buSzPts val="700"/>
              <a:buNone/>
              <a:defRPr sz="1100"/>
            </a:lvl2pPr>
            <a:lvl3pPr lvl="2" algn="ctr">
              <a:lnSpc>
                <a:spcPct val="100000"/>
              </a:lnSpc>
              <a:spcBef>
                <a:spcPts val="0"/>
              </a:spcBef>
              <a:spcAft>
                <a:spcPts val="0"/>
              </a:spcAft>
              <a:buSzPts val="700"/>
              <a:buNone/>
              <a:defRPr sz="1100"/>
            </a:lvl3pPr>
            <a:lvl4pPr lvl="3" algn="ctr">
              <a:lnSpc>
                <a:spcPct val="100000"/>
              </a:lnSpc>
              <a:spcBef>
                <a:spcPts val="0"/>
              </a:spcBef>
              <a:spcAft>
                <a:spcPts val="0"/>
              </a:spcAft>
              <a:buSzPts val="700"/>
              <a:buNone/>
              <a:defRPr sz="1100"/>
            </a:lvl4pPr>
            <a:lvl5pPr lvl="4" algn="ctr">
              <a:lnSpc>
                <a:spcPct val="100000"/>
              </a:lnSpc>
              <a:spcBef>
                <a:spcPts val="0"/>
              </a:spcBef>
              <a:spcAft>
                <a:spcPts val="0"/>
              </a:spcAft>
              <a:buSzPts val="700"/>
              <a:buNone/>
              <a:defRPr sz="1100"/>
            </a:lvl5pPr>
            <a:lvl6pPr lvl="5" algn="ctr">
              <a:lnSpc>
                <a:spcPct val="100000"/>
              </a:lnSpc>
              <a:spcBef>
                <a:spcPts val="0"/>
              </a:spcBef>
              <a:spcAft>
                <a:spcPts val="0"/>
              </a:spcAft>
              <a:buSzPts val="700"/>
              <a:buNone/>
              <a:defRPr sz="1100"/>
            </a:lvl6pPr>
            <a:lvl7pPr lvl="6" algn="ctr">
              <a:lnSpc>
                <a:spcPct val="100000"/>
              </a:lnSpc>
              <a:spcBef>
                <a:spcPts val="0"/>
              </a:spcBef>
              <a:spcAft>
                <a:spcPts val="0"/>
              </a:spcAft>
              <a:buSzPts val="700"/>
              <a:buNone/>
              <a:defRPr sz="1100"/>
            </a:lvl7pPr>
            <a:lvl8pPr lvl="7" algn="ctr">
              <a:lnSpc>
                <a:spcPct val="100000"/>
              </a:lnSpc>
              <a:spcBef>
                <a:spcPts val="0"/>
              </a:spcBef>
              <a:spcAft>
                <a:spcPts val="0"/>
              </a:spcAft>
              <a:buSzPts val="700"/>
              <a:buNone/>
              <a:defRPr sz="1100"/>
            </a:lvl8pPr>
            <a:lvl9pPr lvl="8" algn="ctr">
              <a:lnSpc>
                <a:spcPct val="100000"/>
              </a:lnSpc>
              <a:spcBef>
                <a:spcPts val="0"/>
              </a:spcBef>
              <a:spcAft>
                <a:spcPts val="0"/>
              </a:spcAft>
              <a:buSzPts val="700"/>
              <a:buNone/>
              <a:defRPr sz="1100"/>
            </a:lvl9pPr>
          </a:lstStyle>
          <a:p>
            <a:endParaRPr dirty="0"/>
          </a:p>
        </p:txBody>
      </p:sp>
      <p:sp>
        <p:nvSpPr>
          <p:cNvPr id="33" name="Google Shape;33;p11"/>
          <p:cNvSpPr txBox="1"/>
          <p:nvPr/>
        </p:nvSpPr>
        <p:spPr>
          <a:xfrm>
            <a:off x="9658550" y="526771"/>
            <a:ext cx="2150400" cy="1877407"/>
          </a:xfrm>
          <a:prstGeom prst="rect">
            <a:avLst/>
          </a:prstGeom>
          <a:noFill/>
          <a:ln>
            <a:noFill/>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a:solidFill>
                  <a:srgbClr val="000000"/>
                </a:solidFill>
                <a:latin typeface="Arial"/>
                <a:ea typeface="Arial"/>
                <a:cs typeface="Arial"/>
                <a:sym typeface="Arial"/>
              </a:rPr>
              <a:t>Dynamics and Real</a:t>
            </a:r>
            <a:r>
              <a:rPr lang="en-US" sz="2200" b="1" dirty="0"/>
              <a:t>-</a:t>
            </a:r>
            <a:r>
              <a:rPr lang="en-US" sz="2200" b="1" i="0" u="none" strike="noStrike" cap="none" dirty="0">
                <a:solidFill>
                  <a:srgbClr val="000000"/>
                </a:solidFill>
                <a:latin typeface="Arial"/>
                <a:ea typeface="Arial"/>
                <a:cs typeface="Arial"/>
                <a:sym typeface="Arial"/>
              </a:rPr>
              <a:t>Time Simulation</a:t>
            </a:r>
            <a:endParaRPr sz="22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dirty="0"/>
              <a:t>(DARTS)</a:t>
            </a:r>
            <a:endParaRPr sz="2200" b="1" dirty="0"/>
          </a:p>
          <a:p>
            <a:pPr marL="0" marR="0" lvl="0" indent="0" algn="l" rtl="0">
              <a:lnSpc>
                <a:spcPct val="100000"/>
              </a:lnSpc>
              <a:spcBef>
                <a:spcPts val="0"/>
              </a:spcBef>
              <a:spcAft>
                <a:spcPts val="0"/>
              </a:spcAft>
              <a:buClr>
                <a:srgbClr val="000000"/>
              </a:buClr>
              <a:buSzPts val="2200"/>
              <a:buFont typeface="Arial"/>
              <a:buNone/>
            </a:pPr>
            <a:r>
              <a:rPr lang="en-US" sz="2200" b="1" dirty="0"/>
              <a:t>Laboratory</a:t>
            </a:r>
            <a:endParaRPr sz="2200" b="1" dirty="0"/>
          </a:p>
        </p:txBody>
      </p:sp>
      <p:sp>
        <p:nvSpPr>
          <p:cNvPr id="34" name="Google Shape;34;p11"/>
          <p:cNvSpPr txBox="1"/>
          <p:nvPr/>
        </p:nvSpPr>
        <p:spPr>
          <a:xfrm>
            <a:off x="8232322" y="5128657"/>
            <a:ext cx="3000000" cy="40007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u="sng" dirty="0">
                <a:solidFill>
                  <a:schemeClr val="dk1"/>
                </a:solidFill>
                <a:hlinkClick r:id="rId5">
                  <a:extLst>
                    <a:ext uri="{A12FA001-AC4F-418D-AE19-62706E023703}">
                      <ahyp:hlinkClr xmlns:ahyp="http://schemas.microsoft.com/office/drawing/2018/hyperlinkcolor" val="tx"/>
                    </a:ext>
                  </a:extLst>
                </a:hlinkClick>
              </a:rPr>
              <a:t>https://dartslab.jpl.nasa.gov/</a:t>
            </a:r>
            <a:endParaRPr dirty="0">
              <a:solidFill>
                <a:schemeClr val="dk1"/>
              </a:solidFill>
            </a:endParaRPr>
          </a:p>
        </p:txBody>
      </p:sp>
      <p:sp>
        <p:nvSpPr>
          <p:cNvPr id="9" name="Google Shape;34;p11">
            <a:extLst>
              <a:ext uri="{FF2B5EF4-FFF2-40B4-BE49-F238E27FC236}">
                <a16:creationId xmlns:a16="http://schemas.microsoft.com/office/drawing/2014/main" id="{80E1E5F2-3865-49CD-8DBA-CEED1FC0F365}"/>
              </a:ext>
            </a:extLst>
          </p:cNvPr>
          <p:cNvSpPr txBox="1"/>
          <p:nvPr userDrawn="1"/>
        </p:nvSpPr>
        <p:spPr>
          <a:xfrm>
            <a:off x="8158550" y="4831816"/>
            <a:ext cx="3000000"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solidFill>
                  <a:schemeClr val="dk1"/>
                </a:solidFill>
              </a:rPr>
              <a:t>August 2023</a:t>
            </a:r>
            <a:endParaRPr sz="1600" dirty="0">
              <a:solidFill>
                <a:schemeClr val="dk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ansition Slide" preserve="1">
  <p:cSld name="Transition Slide">
    <p:spTree>
      <p:nvGrpSpPr>
        <p:cNvPr id="1" name="Shape 46"/>
        <p:cNvGrpSpPr/>
        <p:nvPr/>
      </p:nvGrpSpPr>
      <p:grpSpPr>
        <a:xfrm>
          <a:off x="0" y="0"/>
          <a:ext cx="0" cy="0"/>
          <a:chOff x="0" y="0"/>
          <a:chExt cx="0" cy="0"/>
        </a:xfrm>
      </p:grpSpPr>
      <p:sp>
        <p:nvSpPr>
          <p:cNvPr id="47" name="Google Shape;47;p13"/>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8" name="Google Shape;48;p13"/>
          <p:cNvSpPr txBox="1">
            <a:spLocks noGrp="1"/>
          </p:cNvSpPr>
          <p:nvPr>
            <p:ph type="title"/>
          </p:nvPr>
        </p:nvSpPr>
        <p:spPr>
          <a:xfrm>
            <a:off x="838200" y="2991300"/>
            <a:ext cx="10515600" cy="875400"/>
          </a:xfrm>
          <a:prstGeom prst="rect">
            <a:avLst/>
          </a:prstGeom>
          <a:noFill/>
          <a:ln>
            <a:noFill/>
          </a:ln>
        </p:spPr>
        <p:txBody>
          <a:bodyPr spcFirstLastPara="1" wrap="square" lIns="91425" tIns="45700" rIns="91425" bIns="45700" anchor="ctr" anchorCtr="0">
            <a:normAutofit/>
          </a:bodyPr>
          <a:lstStyle>
            <a:lvl1pPr marR="0" lvl="0" algn="ctr">
              <a:lnSpc>
                <a:spcPct val="90000"/>
              </a:lnSpc>
              <a:spcBef>
                <a:spcPts val="0"/>
              </a:spcBef>
              <a:spcAft>
                <a:spcPts val="0"/>
              </a:spcAft>
              <a:buClr>
                <a:srgbClr val="213265"/>
              </a:buClr>
              <a:buSzPts val="4400"/>
              <a:buNone/>
              <a:defRPr sz="4400" b="1" i="0" u="none" strike="noStrike" cap="none">
                <a:solidFill>
                  <a:srgbClr val="213265"/>
                </a:solidFill>
              </a:defRPr>
            </a:lvl1pPr>
            <a:lvl2pPr lvl="1" algn="ctr">
              <a:lnSpc>
                <a:spcPct val="100000"/>
              </a:lnSpc>
              <a:spcBef>
                <a:spcPts val="0"/>
              </a:spcBef>
              <a:spcAft>
                <a:spcPts val="0"/>
              </a:spcAft>
              <a:buSzPts val="1400"/>
              <a:buNone/>
              <a:defRPr sz="1800"/>
            </a:lvl2pPr>
            <a:lvl3pPr lvl="2" algn="ctr">
              <a:lnSpc>
                <a:spcPct val="100000"/>
              </a:lnSpc>
              <a:spcBef>
                <a:spcPts val="0"/>
              </a:spcBef>
              <a:spcAft>
                <a:spcPts val="0"/>
              </a:spcAft>
              <a:buSzPts val="1400"/>
              <a:buNone/>
              <a:defRPr sz="1800"/>
            </a:lvl3pPr>
            <a:lvl4pPr lvl="3" algn="ctr">
              <a:lnSpc>
                <a:spcPct val="100000"/>
              </a:lnSpc>
              <a:spcBef>
                <a:spcPts val="0"/>
              </a:spcBef>
              <a:spcAft>
                <a:spcPts val="0"/>
              </a:spcAft>
              <a:buSzPts val="1400"/>
              <a:buNone/>
              <a:defRPr sz="1800"/>
            </a:lvl4pPr>
            <a:lvl5pPr lvl="4" algn="ctr">
              <a:lnSpc>
                <a:spcPct val="100000"/>
              </a:lnSpc>
              <a:spcBef>
                <a:spcPts val="0"/>
              </a:spcBef>
              <a:spcAft>
                <a:spcPts val="0"/>
              </a:spcAft>
              <a:buSzPts val="1400"/>
              <a:buNone/>
              <a:defRPr sz="1800"/>
            </a:lvl5pPr>
            <a:lvl6pPr lvl="5" algn="ctr">
              <a:lnSpc>
                <a:spcPct val="100000"/>
              </a:lnSpc>
              <a:spcBef>
                <a:spcPts val="0"/>
              </a:spcBef>
              <a:spcAft>
                <a:spcPts val="0"/>
              </a:spcAft>
              <a:buSzPts val="1400"/>
              <a:buNone/>
              <a:defRPr sz="1800"/>
            </a:lvl6pPr>
            <a:lvl7pPr lvl="6" algn="ctr">
              <a:lnSpc>
                <a:spcPct val="100000"/>
              </a:lnSpc>
              <a:spcBef>
                <a:spcPts val="0"/>
              </a:spcBef>
              <a:spcAft>
                <a:spcPts val="0"/>
              </a:spcAft>
              <a:buSzPts val="1400"/>
              <a:buNone/>
              <a:defRPr sz="1800"/>
            </a:lvl7pPr>
            <a:lvl8pPr lvl="7" algn="ctr">
              <a:lnSpc>
                <a:spcPct val="100000"/>
              </a:lnSpc>
              <a:spcBef>
                <a:spcPts val="0"/>
              </a:spcBef>
              <a:spcAft>
                <a:spcPts val="0"/>
              </a:spcAft>
              <a:buSzPts val="1400"/>
              <a:buNone/>
              <a:defRPr sz="1800"/>
            </a:lvl8pPr>
            <a:lvl9pPr lvl="8" algn="ctr">
              <a:lnSpc>
                <a:spcPct val="100000"/>
              </a:lnSpc>
              <a:spcBef>
                <a:spcPts val="0"/>
              </a:spcBef>
              <a:spcAft>
                <a:spcPts val="0"/>
              </a:spcAft>
              <a:buSzPts val="1400"/>
              <a:buNone/>
              <a:defRPr sz="1800"/>
            </a:lvl9pPr>
          </a:lstStyle>
          <a:p>
            <a:endParaRPr/>
          </a:p>
        </p:txBody>
      </p:sp>
      <p:sp>
        <p:nvSpPr>
          <p:cNvPr id="49" name="Google Shape;49;p13"/>
          <p:cNvSpPr txBox="1">
            <a:spLocks noGrp="1"/>
          </p:cNvSpPr>
          <p:nvPr>
            <p:ph type="title" idx="2"/>
          </p:nvPr>
        </p:nvSpPr>
        <p:spPr>
          <a:xfrm>
            <a:off x="838200" y="3841075"/>
            <a:ext cx="10515600" cy="697500"/>
          </a:xfrm>
          <a:prstGeom prst="rect">
            <a:avLst/>
          </a:prstGeom>
          <a:noFill/>
          <a:ln>
            <a:noFill/>
          </a:ln>
        </p:spPr>
        <p:txBody>
          <a:bodyPr spcFirstLastPara="1" wrap="square" lIns="91425" tIns="45700" rIns="91425" bIns="45700" anchor="ctr" anchorCtr="0">
            <a:normAutofit/>
          </a:bodyPr>
          <a:lstStyle>
            <a:lvl1pPr marR="0" lvl="0" algn="ctr">
              <a:lnSpc>
                <a:spcPct val="90000"/>
              </a:lnSpc>
              <a:spcBef>
                <a:spcPts val="0"/>
              </a:spcBef>
              <a:spcAft>
                <a:spcPts val="0"/>
              </a:spcAft>
              <a:buClr>
                <a:schemeClr val="dk1"/>
              </a:buClr>
              <a:buSzPts val="3100"/>
              <a:buNone/>
              <a:defRPr sz="3100" i="0" u="none" strike="noStrike" cap="none">
                <a:solidFill>
                  <a:schemeClr val="dk1"/>
                </a:solidFill>
              </a:defRPr>
            </a:lvl1pPr>
            <a:lvl2pPr lvl="1" algn="ctr">
              <a:lnSpc>
                <a:spcPct val="100000"/>
              </a:lnSpc>
              <a:spcBef>
                <a:spcPts val="0"/>
              </a:spcBef>
              <a:spcAft>
                <a:spcPts val="0"/>
              </a:spcAft>
              <a:buSzPts val="1400"/>
              <a:buNone/>
              <a:defRPr sz="1800"/>
            </a:lvl2pPr>
            <a:lvl3pPr lvl="2" algn="ctr">
              <a:lnSpc>
                <a:spcPct val="100000"/>
              </a:lnSpc>
              <a:spcBef>
                <a:spcPts val="0"/>
              </a:spcBef>
              <a:spcAft>
                <a:spcPts val="0"/>
              </a:spcAft>
              <a:buSzPts val="1400"/>
              <a:buNone/>
              <a:defRPr sz="1800"/>
            </a:lvl3pPr>
            <a:lvl4pPr lvl="3" algn="ctr">
              <a:lnSpc>
                <a:spcPct val="100000"/>
              </a:lnSpc>
              <a:spcBef>
                <a:spcPts val="0"/>
              </a:spcBef>
              <a:spcAft>
                <a:spcPts val="0"/>
              </a:spcAft>
              <a:buSzPts val="1400"/>
              <a:buNone/>
              <a:defRPr sz="1800"/>
            </a:lvl4pPr>
            <a:lvl5pPr lvl="4" algn="ctr">
              <a:lnSpc>
                <a:spcPct val="100000"/>
              </a:lnSpc>
              <a:spcBef>
                <a:spcPts val="0"/>
              </a:spcBef>
              <a:spcAft>
                <a:spcPts val="0"/>
              </a:spcAft>
              <a:buSzPts val="1400"/>
              <a:buNone/>
              <a:defRPr sz="1800"/>
            </a:lvl5pPr>
            <a:lvl6pPr lvl="5" algn="ctr">
              <a:lnSpc>
                <a:spcPct val="100000"/>
              </a:lnSpc>
              <a:spcBef>
                <a:spcPts val="0"/>
              </a:spcBef>
              <a:spcAft>
                <a:spcPts val="0"/>
              </a:spcAft>
              <a:buSzPts val="1400"/>
              <a:buNone/>
              <a:defRPr sz="1800"/>
            </a:lvl6pPr>
            <a:lvl7pPr lvl="6" algn="ctr">
              <a:lnSpc>
                <a:spcPct val="100000"/>
              </a:lnSpc>
              <a:spcBef>
                <a:spcPts val="0"/>
              </a:spcBef>
              <a:spcAft>
                <a:spcPts val="0"/>
              </a:spcAft>
              <a:buSzPts val="1400"/>
              <a:buNone/>
              <a:defRPr sz="1800"/>
            </a:lvl7pPr>
            <a:lvl8pPr lvl="7" algn="ctr">
              <a:lnSpc>
                <a:spcPct val="100000"/>
              </a:lnSpc>
              <a:spcBef>
                <a:spcPts val="0"/>
              </a:spcBef>
              <a:spcAft>
                <a:spcPts val="0"/>
              </a:spcAft>
              <a:buSzPts val="1400"/>
              <a:buNone/>
              <a:defRPr sz="1800"/>
            </a:lvl8pPr>
            <a:lvl9pPr lvl="8" algn="ctr">
              <a:lnSpc>
                <a:spcPct val="100000"/>
              </a:lnSpc>
              <a:spcBef>
                <a:spcPts val="0"/>
              </a:spcBef>
              <a:spcAft>
                <a:spcPts val="0"/>
              </a:spcAft>
              <a:buSzPts val="1400"/>
              <a:buNone/>
              <a:defRPr sz="1800"/>
            </a:lvl9pPr>
          </a:lstStyle>
          <a:p>
            <a:endParaRPr/>
          </a:p>
        </p:txBody>
      </p:sp>
      <p:pic>
        <p:nvPicPr>
          <p:cNvPr id="50" name="Google Shape;50;p13"/>
          <p:cNvPicPr preferRelativeResize="0"/>
          <p:nvPr/>
        </p:nvPicPr>
        <p:blipFill rotWithShape="1">
          <a:blip r:embed="rId2">
            <a:alphaModFix/>
          </a:blip>
          <a:srcRect/>
          <a:stretch/>
        </p:blipFill>
        <p:spPr>
          <a:xfrm>
            <a:off x="10949425" y="256039"/>
            <a:ext cx="943025" cy="910524"/>
          </a:xfrm>
          <a:prstGeom prst="rect">
            <a:avLst/>
          </a:prstGeom>
          <a:noFill/>
          <a:ln>
            <a:noFill/>
          </a:ln>
        </p:spPr>
      </p:pic>
    </p:spTree>
    <p:extLst>
      <p:ext uri="{BB962C8B-B14F-4D97-AF65-F5344CB8AC3E}">
        <p14:creationId xmlns:p14="http://schemas.microsoft.com/office/powerpoint/2010/main" val="3274547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Alternate Title Slide" type="tx">
  <p:cSld name="Alternate Title Slide">
    <p:spTree>
      <p:nvGrpSpPr>
        <p:cNvPr id="1" name="Shape 26"/>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9542" y="5305166"/>
            <a:ext cx="3858016" cy="1071671"/>
          </a:xfrm>
          <a:prstGeom prst="rect">
            <a:avLst/>
          </a:prstGeom>
        </p:spPr>
      </p:pic>
      <p:pic>
        <p:nvPicPr>
          <p:cNvPr id="29" name="Google Shape;29;p11" descr="full_jpg14.jpg"/>
          <p:cNvPicPr preferRelativeResize="0"/>
          <p:nvPr/>
        </p:nvPicPr>
        <p:blipFill rotWithShape="1">
          <a:blip r:embed="rId3">
            <a:alphaModFix/>
          </a:blip>
          <a:srcRect l="36943" r="5653"/>
          <a:stretch/>
        </p:blipFill>
        <p:spPr>
          <a:xfrm>
            <a:off x="0" y="0"/>
            <a:ext cx="7097876" cy="6857999"/>
          </a:xfrm>
          <a:prstGeom prst="rect">
            <a:avLst/>
          </a:prstGeom>
          <a:noFill/>
          <a:ln>
            <a:noFill/>
          </a:ln>
        </p:spPr>
      </p:pic>
      <p:pic>
        <p:nvPicPr>
          <p:cNvPr id="30" name="Google Shape;30;p11"/>
          <p:cNvPicPr preferRelativeResize="0"/>
          <p:nvPr/>
        </p:nvPicPr>
        <p:blipFill rotWithShape="1">
          <a:blip r:embed="rId4">
            <a:alphaModFix/>
          </a:blip>
          <a:srcRect/>
          <a:stretch/>
        </p:blipFill>
        <p:spPr>
          <a:xfrm>
            <a:off x="7655696" y="563928"/>
            <a:ext cx="1867474" cy="1803101"/>
          </a:xfrm>
          <a:prstGeom prst="rect">
            <a:avLst/>
          </a:prstGeom>
          <a:noFill/>
          <a:ln>
            <a:noFill/>
          </a:ln>
        </p:spPr>
      </p:pic>
      <p:sp>
        <p:nvSpPr>
          <p:cNvPr id="31" name="Google Shape;31;p11"/>
          <p:cNvSpPr txBox="1">
            <a:spLocks noGrp="1"/>
          </p:cNvSpPr>
          <p:nvPr>
            <p:ph type="title"/>
          </p:nvPr>
        </p:nvSpPr>
        <p:spPr>
          <a:xfrm>
            <a:off x="7595300" y="2482024"/>
            <a:ext cx="4126500" cy="2307299"/>
          </a:xfrm>
          <a:prstGeom prst="rect">
            <a:avLst/>
          </a:prstGeom>
          <a:noFill/>
          <a:ln>
            <a:noFill/>
          </a:ln>
        </p:spPr>
        <p:txBody>
          <a:bodyPr spcFirstLastPara="1" wrap="square" lIns="91425" tIns="45700" rIns="91425" bIns="45700" anchor="ctr" anchorCtr="0">
            <a:normAutofit/>
          </a:bodyPr>
          <a:lstStyle>
            <a:lvl1pPr marR="0" lvl="0" algn="ctr">
              <a:lnSpc>
                <a:spcPct val="90000"/>
              </a:lnSpc>
              <a:spcBef>
                <a:spcPts val="0"/>
              </a:spcBef>
              <a:spcAft>
                <a:spcPts val="0"/>
              </a:spcAft>
              <a:buClr>
                <a:schemeClr val="dk1"/>
              </a:buClr>
              <a:buSzPts val="2200"/>
              <a:buNone/>
              <a:defRPr sz="2200" b="1" i="0" u="none" strike="noStrike" cap="none">
                <a:solidFill>
                  <a:schemeClr val="dk1"/>
                </a:solidFill>
              </a:defRPr>
            </a:lvl1pPr>
            <a:lvl2pPr lvl="1" algn="ctr">
              <a:lnSpc>
                <a:spcPct val="100000"/>
              </a:lnSpc>
              <a:spcBef>
                <a:spcPts val="0"/>
              </a:spcBef>
              <a:spcAft>
                <a:spcPts val="0"/>
              </a:spcAft>
              <a:buSzPts val="700"/>
              <a:buNone/>
              <a:defRPr sz="1100"/>
            </a:lvl2pPr>
            <a:lvl3pPr lvl="2" algn="ctr">
              <a:lnSpc>
                <a:spcPct val="100000"/>
              </a:lnSpc>
              <a:spcBef>
                <a:spcPts val="0"/>
              </a:spcBef>
              <a:spcAft>
                <a:spcPts val="0"/>
              </a:spcAft>
              <a:buSzPts val="700"/>
              <a:buNone/>
              <a:defRPr sz="1100"/>
            </a:lvl3pPr>
            <a:lvl4pPr lvl="3" algn="ctr">
              <a:lnSpc>
                <a:spcPct val="100000"/>
              </a:lnSpc>
              <a:spcBef>
                <a:spcPts val="0"/>
              </a:spcBef>
              <a:spcAft>
                <a:spcPts val="0"/>
              </a:spcAft>
              <a:buSzPts val="700"/>
              <a:buNone/>
              <a:defRPr sz="1100"/>
            </a:lvl4pPr>
            <a:lvl5pPr lvl="4" algn="ctr">
              <a:lnSpc>
                <a:spcPct val="100000"/>
              </a:lnSpc>
              <a:spcBef>
                <a:spcPts val="0"/>
              </a:spcBef>
              <a:spcAft>
                <a:spcPts val="0"/>
              </a:spcAft>
              <a:buSzPts val="700"/>
              <a:buNone/>
              <a:defRPr sz="1100"/>
            </a:lvl5pPr>
            <a:lvl6pPr lvl="5" algn="ctr">
              <a:lnSpc>
                <a:spcPct val="100000"/>
              </a:lnSpc>
              <a:spcBef>
                <a:spcPts val="0"/>
              </a:spcBef>
              <a:spcAft>
                <a:spcPts val="0"/>
              </a:spcAft>
              <a:buSzPts val="700"/>
              <a:buNone/>
              <a:defRPr sz="1100"/>
            </a:lvl6pPr>
            <a:lvl7pPr lvl="6" algn="ctr">
              <a:lnSpc>
                <a:spcPct val="100000"/>
              </a:lnSpc>
              <a:spcBef>
                <a:spcPts val="0"/>
              </a:spcBef>
              <a:spcAft>
                <a:spcPts val="0"/>
              </a:spcAft>
              <a:buSzPts val="700"/>
              <a:buNone/>
              <a:defRPr sz="1100"/>
            </a:lvl7pPr>
            <a:lvl8pPr lvl="7" algn="ctr">
              <a:lnSpc>
                <a:spcPct val="100000"/>
              </a:lnSpc>
              <a:spcBef>
                <a:spcPts val="0"/>
              </a:spcBef>
              <a:spcAft>
                <a:spcPts val="0"/>
              </a:spcAft>
              <a:buSzPts val="700"/>
              <a:buNone/>
              <a:defRPr sz="1100"/>
            </a:lvl8pPr>
            <a:lvl9pPr lvl="8" algn="ctr">
              <a:lnSpc>
                <a:spcPct val="100000"/>
              </a:lnSpc>
              <a:spcBef>
                <a:spcPts val="0"/>
              </a:spcBef>
              <a:spcAft>
                <a:spcPts val="0"/>
              </a:spcAft>
              <a:buSzPts val="700"/>
              <a:buNone/>
              <a:defRPr sz="1100"/>
            </a:lvl9pPr>
          </a:lstStyle>
          <a:p>
            <a:endParaRPr dirty="0"/>
          </a:p>
        </p:txBody>
      </p:sp>
      <p:sp>
        <p:nvSpPr>
          <p:cNvPr id="32" name="Google Shape;32;p11"/>
          <p:cNvSpPr txBox="1">
            <a:spLocks noGrp="1"/>
          </p:cNvSpPr>
          <p:nvPr>
            <p:ph type="sldNum" idx="12"/>
          </p:nvPr>
        </p:nvSpPr>
        <p:spPr>
          <a:xfrm>
            <a:off x="11543400" y="6400425"/>
            <a:ext cx="6486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3" name="Google Shape;33;p11"/>
          <p:cNvSpPr txBox="1"/>
          <p:nvPr/>
        </p:nvSpPr>
        <p:spPr>
          <a:xfrm>
            <a:off x="9658550" y="526771"/>
            <a:ext cx="2150400" cy="1877407"/>
          </a:xfrm>
          <a:prstGeom prst="rect">
            <a:avLst/>
          </a:prstGeom>
          <a:noFill/>
          <a:ln>
            <a:noFill/>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a:solidFill>
                  <a:srgbClr val="000000"/>
                </a:solidFill>
                <a:latin typeface="Arial"/>
                <a:ea typeface="Arial"/>
                <a:cs typeface="Arial"/>
                <a:sym typeface="Arial"/>
              </a:rPr>
              <a:t>Dynamics and Real</a:t>
            </a:r>
            <a:r>
              <a:rPr lang="en-US" sz="2200" b="1" dirty="0"/>
              <a:t>-</a:t>
            </a:r>
            <a:r>
              <a:rPr lang="en-US" sz="2200" b="1" i="0" u="none" strike="noStrike" cap="none" dirty="0">
                <a:solidFill>
                  <a:srgbClr val="000000"/>
                </a:solidFill>
                <a:latin typeface="Arial"/>
                <a:ea typeface="Arial"/>
                <a:cs typeface="Arial"/>
                <a:sym typeface="Arial"/>
              </a:rPr>
              <a:t>Time Simulation</a:t>
            </a:r>
            <a:endParaRPr sz="22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dirty="0"/>
              <a:t>(DARTS)</a:t>
            </a:r>
            <a:endParaRPr sz="2200" b="1" dirty="0"/>
          </a:p>
          <a:p>
            <a:pPr marL="0" marR="0" lvl="0" indent="0" algn="l" rtl="0">
              <a:lnSpc>
                <a:spcPct val="100000"/>
              </a:lnSpc>
              <a:spcBef>
                <a:spcPts val="0"/>
              </a:spcBef>
              <a:spcAft>
                <a:spcPts val="0"/>
              </a:spcAft>
              <a:buClr>
                <a:srgbClr val="000000"/>
              </a:buClr>
              <a:buSzPts val="2200"/>
              <a:buFont typeface="Arial"/>
              <a:buNone/>
            </a:pPr>
            <a:r>
              <a:rPr lang="en-US" sz="2200" b="1" dirty="0"/>
              <a:t>Laboratory</a:t>
            </a:r>
            <a:endParaRPr sz="2200" b="1" dirty="0"/>
          </a:p>
        </p:txBody>
      </p:sp>
      <p:sp>
        <p:nvSpPr>
          <p:cNvPr id="34" name="Google Shape;34;p11"/>
          <p:cNvSpPr txBox="1"/>
          <p:nvPr/>
        </p:nvSpPr>
        <p:spPr>
          <a:xfrm>
            <a:off x="8232322" y="5128657"/>
            <a:ext cx="3000000" cy="40007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u="sng" dirty="0">
                <a:solidFill>
                  <a:schemeClr val="dk1"/>
                </a:solidFill>
                <a:hlinkClick r:id="rId5">
                  <a:extLst>
                    <a:ext uri="{A12FA001-AC4F-418D-AE19-62706E023703}">
                      <ahyp:hlinkClr xmlns:ahyp="http://schemas.microsoft.com/office/drawing/2018/hyperlinkcolor" val="tx"/>
                    </a:ext>
                  </a:extLst>
                </a:hlinkClick>
              </a:rPr>
              <a:t>https://dartslab.jpl.nasa.gov/</a:t>
            </a:r>
            <a:endParaRPr dirty="0">
              <a:solidFill>
                <a:schemeClr val="dk1"/>
              </a:solidFill>
            </a:endParaRPr>
          </a:p>
        </p:txBody>
      </p:sp>
      <p:sp>
        <p:nvSpPr>
          <p:cNvPr id="9" name="Google Shape;34;p11">
            <a:extLst>
              <a:ext uri="{FF2B5EF4-FFF2-40B4-BE49-F238E27FC236}">
                <a16:creationId xmlns:a16="http://schemas.microsoft.com/office/drawing/2014/main" id="{80E1E5F2-3865-49CD-8DBA-CEED1FC0F365}"/>
              </a:ext>
            </a:extLst>
          </p:cNvPr>
          <p:cNvSpPr txBox="1"/>
          <p:nvPr userDrawn="1"/>
        </p:nvSpPr>
        <p:spPr>
          <a:xfrm>
            <a:off x="8158550" y="4831816"/>
            <a:ext cx="3000000"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solidFill>
                  <a:schemeClr val="dk1"/>
                </a:solidFill>
              </a:rPr>
              <a:t>August 2023</a:t>
            </a:r>
            <a:endParaRPr sz="1600" dirty="0">
              <a:solidFill>
                <a:schemeClr val="dk1"/>
              </a:solidFill>
            </a:endParaRPr>
          </a:p>
        </p:txBody>
      </p:sp>
    </p:spTree>
    <p:extLst>
      <p:ext uri="{BB962C8B-B14F-4D97-AF65-F5344CB8AC3E}">
        <p14:creationId xmlns:p14="http://schemas.microsoft.com/office/powerpoint/2010/main" val="1523592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ransition Slide" preserve="1">
  <p:cSld name="Transition Slide">
    <p:bg>
      <p:bgPr>
        <a:solidFill>
          <a:srgbClr val="FFCCCC"/>
        </a:solidFill>
        <a:effectLst/>
      </p:bgPr>
    </p:bg>
    <p:spTree>
      <p:nvGrpSpPr>
        <p:cNvPr id="1" name="Shape 46"/>
        <p:cNvGrpSpPr/>
        <p:nvPr/>
      </p:nvGrpSpPr>
      <p:grpSpPr>
        <a:xfrm>
          <a:off x="0" y="0"/>
          <a:ext cx="0" cy="0"/>
          <a:chOff x="0" y="0"/>
          <a:chExt cx="0" cy="0"/>
        </a:xfrm>
      </p:grpSpPr>
      <p:sp>
        <p:nvSpPr>
          <p:cNvPr id="47" name="Google Shape;47;p13"/>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8" name="Google Shape;48;p13"/>
          <p:cNvSpPr txBox="1">
            <a:spLocks noGrp="1"/>
          </p:cNvSpPr>
          <p:nvPr>
            <p:ph type="title"/>
          </p:nvPr>
        </p:nvSpPr>
        <p:spPr>
          <a:xfrm>
            <a:off x="838200" y="2511287"/>
            <a:ext cx="10515600" cy="1355413"/>
          </a:xfrm>
          <a:prstGeom prst="rect">
            <a:avLst/>
          </a:prstGeom>
          <a:noFill/>
          <a:ln>
            <a:noFill/>
          </a:ln>
        </p:spPr>
        <p:txBody>
          <a:bodyPr spcFirstLastPara="1" wrap="square" lIns="91425" tIns="45700" rIns="91425" bIns="45700" anchor="ctr" anchorCtr="0">
            <a:normAutofit/>
          </a:bodyPr>
          <a:lstStyle>
            <a:lvl1pPr marR="0" lvl="0" algn="ctr">
              <a:lnSpc>
                <a:spcPct val="90000"/>
              </a:lnSpc>
              <a:spcBef>
                <a:spcPts val="0"/>
              </a:spcBef>
              <a:spcAft>
                <a:spcPts val="0"/>
              </a:spcAft>
              <a:buClr>
                <a:srgbClr val="213265"/>
              </a:buClr>
              <a:buSzPts val="4400"/>
              <a:buNone/>
              <a:defRPr sz="4400" b="1" i="0" u="none" strike="noStrike" cap="none">
                <a:solidFill>
                  <a:srgbClr val="213265"/>
                </a:solidFill>
              </a:defRPr>
            </a:lvl1pPr>
            <a:lvl2pPr lvl="1" algn="ctr">
              <a:lnSpc>
                <a:spcPct val="100000"/>
              </a:lnSpc>
              <a:spcBef>
                <a:spcPts val="0"/>
              </a:spcBef>
              <a:spcAft>
                <a:spcPts val="0"/>
              </a:spcAft>
              <a:buSzPts val="1400"/>
              <a:buNone/>
              <a:defRPr sz="1800"/>
            </a:lvl2pPr>
            <a:lvl3pPr lvl="2" algn="ctr">
              <a:lnSpc>
                <a:spcPct val="100000"/>
              </a:lnSpc>
              <a:spcBef>
                <a:spcPts val="0"/>
              </a:spcBef>
              <a:spcAft>
                <a:spcPts val="0"/>
              </a:spcAft>
              <a:buSzPts val="1400"/>
              <a:buNone/>
              <a:defRPr sz="1800"/>
            </a:lvl3pPr>
            <a:lvl4pPr lvl="3" algn="ctr">
              <a:lnSpc>
                <a:spcPct val="100000"/>
              </a:lnSpc>
              <a:spcBef>
                <a:spcPts val="0"/>
              </a:spcBef>
              <a:spcAft>
                <a:spcPts val="0"/>
              </a:spcAft>
              <a:buSzPts val="1400"/>
              <a:buNone/>
              <a:defRPr sz="1800"/>
            </a:lvl4pPr>
            <a:lvl5pPr lvl="4" algn="ctr">
              <a:lnSpc>
                <a:spcPct val="100000"/>
              </a:lnSpc>
              <a:spcBef>
                <a:spcPts val="0"/>
              </a:spcBef>
              <a:spcAft>
                <a:spcPts val="0"/>
              </a:spcAft>
              <a:buSzPts val="1400"/>
              <a:buNone/>
              <a:defRPr sz="1800"/>
            </a:lvl5pPr>
            <a:lvl6pPr lvl="5" algn="ctr">
              <a:lnSpc>
                <a:spcPct val="100000"/>
              </a:lnSpc>
              <a:spcBef>
                <a:spcPts val="0"/>
              </a:spcBef>
              <a:spcAft>
                <a:spcPts val="0"/>
              </a:spcAft>
              <a:buSzPts val="1400"/>
              <a:buNone/>
              <a:defRPr sz="1800"/>
            </a:lvl6pPr>
            <a:lvl7pPr lvl="6" algn="ctr">
              <a:lnSpc>
                <a:spcPct val="100000"/>
              </a:lnSpc>
              <a:spcBef>
                <a:spcPts val="0"/>
              </a:spcBef>
              <a:spcAft>
                <a:spcPts val="0"/>
              </a:spcAft>
              <a:buSzPts val="1400"/>
              <a:buNone/>
              <a:defRPr sz="1800"/>
            </a:lvl7pPr>
            <a:lvl8pPr lvl="7" algn="ctr">
              <a:lnSpc>
                <a:spcPct val="100000"/>
              </a:lnSpc>
              <a:spcBef>
                <a:spcPts val="0"/>
              </a:spcBef>
              <a:spcAft>
                <a:spcPts val="0"/>
              </a:spcAft>
              <a:buSzPts val="1400"/>
              <a:buNone/>
              <a:defRPr sz="1800"/>
            </a:lvl8pPr>
            <a:lvl9pPr lvl="8" algn="ctr">
              <a:lnSpc>
                <a:spcPct val="100000"/>
              </a:lnSpc>
              <a:spcBef>
                <a:spcPts val="0"/>
              </a:spcBef>
              <a:spcAft>
                <a:spcPts val="0"/>
              </a:spcAft>
              <a:buSzPts val="1400"/>
              <a:buNone/>
              <a:defRPr sz="1800"/>
            </a:lvl9pPr>
          </a:lstStyle>
          <a:p>
            <a:endParaRPr/>
          </a:p>
        </p:txBody>
      </p:sp>
      <p:sp>
        <p:nvSpPr>
          <p:cNvPr id="49" name="Google Shape;49;p13"/>
          <p:cNvSpPr txBox="1">
            <a:spLocks noGrp="1"/>
          </p:cNvSpPr>
          <p:nvPr>
            <p:ph type="title" idx="2"/>
          </p:nvPr>
        </p:nvSpPr>
        <p:spPr>
          <a:xfrm>
            <a:off x="838200" y="3841075"/>
            <a:ext cx="10515600" cy="697500"/>
          </a:xfrm>
          <a:prstGeom prst="rect">
            <a:avLst/>
          </a:prstGeom>
          <a:noFill/>
          <a:ln>
            <a:noFill/>
          </a:ln>
        </p:spPr>
        <p:txBody>
          <a:bodyPr spcFirstLastPara="1" wrap="square" lIns="91425" tIns="45700" rIns="91425" bIns="45700" anchor="ctr" anchorCtr="0">
            <a:normAutofit/>
          </a:bodyPr>
          <a:lstStyle>
            <a:lvl1pPr marR="0" lvl="0" algn="ctr">
              <a:lnSpc>
                <a:spcPct val="90000"/>
              </a:lnSpc>
              <a:spcBef>
                <a:spcPts val="0"/>
              </a:spcBef>
              <a:spcAft>
                <a:spcPts val="0"/>
              </a:spcAft>
              <a:buClr>
                <a:schemeClr val="dk1"/>
              </a:buClr>
              <a:buSzPts val="3100"/>
              <a:buNone/>
              <a:defRPr sz="3100" i="0" u="none" strike="noStrike" cap="none">
                <a:solidFill>
                  <a:schemeClr val="dk1"/>
                </a:solidFill>
              </a:defRPr>
            </a:lvl1pPr>
            <a:lvl2pPr lvl="1" algn="ctr">
              <a:lnSpc>
                <a:spcPct val="100000"/>
              </a:lnSpc>
              <a:spcBef>
                <a:spcPts val="0"/>
              </a:spcBef>
              <a:spcAft>
                <a:spcPts val="0"/>
              </a:spcAft>
              <a:buSzPts val="1400"/>
              <a:buNone/>
              <a:defRPr sz="1800"/>
            </a:lvl2pPr>
            <a:lvl3pPr lvl="2" algn="ctr">
              <a:lnSpc>
                <a:spcPct val="100000"/>
              </a:lnSpc>
              <a:spcBef>
                <a:spcPts val="0"/>
              </a:spcBef>
              <a:spcAft>
                <a:spcPts val="0"/>
              </a:spcAft>
              <a:buSzPts val="1400"/>
              <a:buNone/>
              <a:defRPr sz="1800"/>
            </a:lvl3pPr>
            <a:lvl4pPr lvl="3" algn="ctr">
              <a:lnSpc>
                <a:spcPct val="100000"/>
              </a:lnSpc>
              <a:spcBef>
                <a:spcPts val="0"/>
              </a:spcBef>
              <a:spcAft>
                <a:spcPts val="0"/>
              </a:spcAft>
              <a:buSzPts val="1400"/>
              <a:buNone/>
              <a:defRPr sz="1800"/>
            </a:lvl4pPr>
            <a:lvl5pPr lvl="4" algn="ctr">
              <a:lnSpc>
                <a:spcPct val="100000"/>
              </a:lnSpc>
              <a:spcBef>
                <a:spcPts val="0"/>
              </a:spcBef>
              <a:spcAft>
                <a:spcPts val="0"/>
              </a:spcAft>
              <a:buSzPts val="1400"/>
              <a:buNone/>
              <a:defRPr sz="1800"/>
            </a:lvl5pPr>
            <a:lvl6pPr lvl="5" algn="ctr">
              <a:lnSpc>
                <a:spcPct val="100000"/>
              </a:lnSpc>
              <a:spcBef>
                <a:spcPts val="0"/>
              </a:spcBef>
              <a:spcAft>
                <a:spcPts val="0"/>
              </a:spcAft>
              <a:buSzPts val="1400"/>
              <a:buNone/>
              <a:defRPr sz="1800"/>
            </a:lvl6pPr>
            <a:lvl7pPr lvl="6" algn="ctr">
              <a:lnSpc>
                <a:spcPct val="100000"/>
              </a:lnSpc>
              <a:spcBef>
                <a:spcPts val="0"/>
              </a:spcBef>
              <a:spcAft>
                <a:spcPts val="0"/>
              </a:spcAft>
              <a:buSzPts val="1400"/>
              <a:buNone/>
              <a:defRPr sz="1800"/>
            </a:lvl7pPr>
            <a:lvl8pPr lvl="7" algn="ctr">
              <a:lnSpc>
                <a:spcPct val="100000"/>
              </a:lnSpc>
              <a:spcBef>
                <a:spcPts val="0"/>
              </a:spcBef>
              <a:spcAft>
                <a:spcPts val="0"/>
              </a:spcAft>
              <a:buSzPts val="1400"/>
              <a:buNone/>
              <a:defRPr sz="1800"/>
            </a:lvl8pPr>
            <a:lvl9pPr lvl="8" algn="ctr">
              <a:lnSpc>
                <a:spcPct val="100000"/>
              </a:lnSpc>
              <a:spcBef>
                <a:spcPts val="0"/>
              </a:spcBef>
              <a:spcAft>
                <a:spcPts val="0"/>
              </a:spcAft>
              <a:buSzPts val="1400"/>
              <a:buNone/>
              <a:defRPr sz="1800"/>
            </a:lvl9pPr>
          </a:lstStyle>
          <a:p>
            <a:endParaRPr/>
          </a:p>
        </p:txBody>
      </p:sp>
      <p:pic>
        <p:nvPicPr>
          <p:cNvPr id="50" name="Google Shape;50;p13"/>
          <p:cNvPicPr preferRelativeResize="0"/>
          <p:nvPr/>
        </p:nvPicPr>
        <p:blipFill rotWithShape="1">
          <a:blip r:embed="rId2">
            <a:alphaModFix/>
          </a:blip>
          <a:srcRect/>
          <a:stretch/>
        </p:blipFill>
        <p:spPr>
          <a:xfrm>
            <a:off x="10949425" y="256039"/>
            <a:ext cx="943025" cy="910524"/>
          </a:xfrm>
          <a:prstGeom prst="rect">
            <a:avLst/>
          </a:prstGeom>
          <a:noFill/>
          <a:ln>
            <a:noFill/>
          </a:ln>
        </p:spPr>
      </p:pic>
    </p:spTree>
    <p:extLst>
      <p:ext uri="{BB962C8B-B14F-4D97-AF65-F5344CB8AC3E}">
        <p14:creationId xmlns:p14="http://schemas.microsoft.com/office/powerpoint/2010/main" val="1424588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ransition Slide" preserve="1">
  <p:cSld name="Transition Slide">
    <p:bg>
      <p:bgPr>
        <a:solidFill>
          <a:srgbClr val="FFCCCC"/>
        </a:solidFill>
        <a:effectLst/>
      </p:bgPr>
    </p:bg>
    <p:spTree>
      <p:nvGrpSpPr>
        <p:cNvPr id="1" name="Shape 46"/>
        <p:cNvGrpSpPr/>
        <p:nvPr/>
      </p:nvGrpSpPr>
      <p:grpSpPr>
        <a:xfrm>
          <a:off x="0" y="0"/>
          <a:ext cx="0" cy="0"/>
          <a:chOff x="0" y="0"/>
          <a:chExt cx="0" cy="0"/>
        </a:xfrm>
      </p:grpSpPr>
      <p:sp>
        <p:nvSpPr>
          <p:cNvPr id="47" name="Google Shape;47;p13"/>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8" name="Google Shape;48;p13"/>
          <p:cNvSpPr txBox="1">
            <a:spLocks noGrp="1"/>
          </p:cNvSpPr>
          <p:nvPr>
            <p:ph type="title"/>
          </p:nvPr>
        </p:nvSpPr>
        <p:spPr>
          <a:xfrm>
            <a:off x="838200" y="2991300"/>
            <a:ext cx="10515600" cy="875400"/>
          </a:xfrm>
          <a:prstGeom prst="rect">
            <a:avLst/>
          </a:prstGeom>
          <a:noFill/>
          <a:ln>
            <a:noFill/>
          </a:ln>
        </p:spPr>
        <p:txBody>
          <a:bodyPr spcFirstLastPara="1" wrap="square" lIns="91425" tIns="45700" rIns="91425" bIns="45700" anchor="ctr" anchorCtr="0">
            <a:normAutofit/>
          </a:bodyPr>
          <a:lstStyle>
            <a:lvl1pPr marR="0" lvl="0" algn="ctr">
              <a:lnSpc>
                <a:spcPct val="90000"/>
              </a:lnSpc>
              <a:spcBef>
                <a:spcPts val="0"/>
              </a:spcBef>
              <a:spcAft>
                <a:spcPts val="0"/>
              </a:spcAft>
              <a:buClr>
                <a:srgbClr val="213265"/>
              </a:buClr>
              <a:buSzPts val="4400"/>
              <a:buNone/>
              <a:defRPr sz="4400" b="1" i="0" u="none" strike="noStrike" cap="none">
                <a:solidFill>
                  <a:srgbClr val="213265"/>
                </a:solidFill>
              </a:defRPr>
            </a:lvl1pPr>
            <a:lvl2pPr lvl="1" algn="ctr">
              <a:lnSpc>
                <a:spcPct val="100000"/>
              </a:lnSpc>
              <a:spcBef>
                <a:spcPts val="0"/>
              </a:spcBef>
              <a:spcAft>
                <a:spcPts val="0"/>
              </a:spcAft>
              <a:buSzPts val="1400"/>
              <a:buNone/>
              <a:defRPr sz="1800"/>
            </a:lvl2pPr>
            <a:lvl3pPr lvl="2" algn="ctr">
              <a:lnSpc>
                <a:spcPct val="100000"/>
              </a:lnSpc>
              <a:spcBef>
                <a:spcPts val="0"/>
              </a:spcBef>
              <a:spcAft>
                <a:spcPts val="0"/>
              </a:spcAft>
              <a:buSzPts val="1400"/>
              <a:buNone/>
              <a:defRPr sz="1800"/>
            </a:lvl3pPr>
            <a:lvl4pPr lvl="3" algn="ctr">
              <a:lnSpc>
                <a:spcPct val="100000"/>
              </a:lnSpc>
              <a:spcBef>
                <a:spcPts val="0"/>
              </a:spcBef>
              <a:spcAft>
                <a:spcPts val="0"/>
              </a:spcAft>
              <a:buSzPts val="1400"/>
              <a:buNone/>
              <a:defRPr sz="1800"/>
            </a:lvl4pPr>
            <a:lvl5pPr lvl="4" algn="ctr">
              <a:lnSpc>
                <a:spcPct val="100000"/>
              </a:lnSpc>
              <a:spcBef>
                <a:spcPts val="0"/>
              </a:spcBef>
              <a:spcAft>
                <a:spcPts val="0"/>
              </a:spcAft>
              <a:buSzPts val="1400"/>
              <a:buNone/>
              <a:defRPr sz="1800"/>
            </a:lvl5pPr>
            <a:lvl6pPr lvl="5" algn="ctr">
              <a:lnSpc>
                <a:spcPct val="100000"/>
              </a:lnSpc>
              <a:spcBef>
                <a:spcPts val="0"/>
              </a:spcBef>
              <a:spcAft>
                <a:spcPts val="0"/>
              </a:spcAft>
              <a:buSzPts val="1400"/>
              <a:buNone/>
              <a:defRPr sz="1800"/>
            </a:lvl6pPr>
            <a:lvl7pPr lvl="6" algn="ctr">
              <a:lnSpc>
                <a:spcPct val="100000"/>
              </a:lnSpc>
              <a:spcBef>
                <a:spcPts val="0"/>
              </a:spcBef>
              <a:spcAft>
                <a:spcPts val="0"/>
              </a:spcAft>
              <a:buSzPts val="1400"/>
              <a:buNone/>
              <a:defRPr sz="1800"/>
            </a:lvl7pPr>
            <a:lvl8pPr lvl="7" algn="ctr">
              <a:lnSpc>
                <a:spcPct val="100000"/>
              </a:lnSpc>
              <a:spcBef>
                <a:spcPts val="0"/>
              </a:spcBef>
              <a:spcAft>
                <a:spcPts val="0"/>
              </a:spcAft>
              <a:buSzPts val="1400"/>
              <a:buNone/>
              <a:defRPr sz="1800"/>
            </a:lvl8pPr>
            <a:lvl9pPr lvl="8" algn="ctr">
              <a:lnSpc>
                <a:spcPct val="100000"/>
              </a:lnSpc>
              <a:spcBef>
                <a:spcPts val="0"/>
              </a:spcBef>
              <a:spcAft>
                <a:spcPts val="0"/>
              </a:spcAft>
              <a:buSzPts val="1400"/>
              <a:buNone/>
              <a:defRPr sz="1800"/>
            </a:lvl9pPr>
          </a:lstStyle>
          <a:p>
            <a:endParaRPr/>
          </a:p>
        </p:txBody>
      </p:sp>
      <p:sp>
        <p:nvSpPr>
          <p:cNvPr id="49" name="Google Shape;49;p13"/>
          <p:cNvSpPr txBox="1">
            <a:spLocks noGrp="1"/>
          </p:cNvSpPr>
          <p:nvPr>
            <p:ph type="title" idx="2"/>
          </p:nvPr>
        </p:nvSpPr>
        <p:spPr>
          <a:xfrm>
            <a:off x="838200" y="3841075"/>
            <a:ext cx="10515600" cy="697500"/>
          </a:xfrm>
          <a:prstGeom prst="rect">
            <a:avLst/>
          </a:prstGeom>
          <a:noFill/>
          <a:ln>
            <a:noFill/>
          </a:ln>
        </p:spPr>
        <p:txBody>
          <a:bodyPr spcFirstLastPara="1" wrap="square" lIns="91425" tIns="45700" rIns="91425" bIns="45700" anchor="ctr" anchorCtr="0">
            <a:normAutofit/>
          </a:bodyPr>
          <a:lstStyle>
            <a:lvl1pPr marR="0" lvl="0" algn="ctr">
              <a:lnSpc>
                <a:spcPct val="90000"/>
              </a:lnSpc>
              <a:spcBef>
                <a:spcPts val="0"/>
              </a:spcBef>
              <a:spcAft>
                <a:spcPts val="0"/>
              </a:spcAft>
              <a:buClr>
                <a:schemeClr val="dk1"/>
              </a:buClr>
              <a:buSzPts val="3100"/>
              <a:buNone/>
              <a:defRPr sz="3100" i="0" u="none" strike="noStrike" cap="none">
                <a:solidFill>
                  <a:schemeClr val="dk1"/>
                </a:solidFill>
              </a:defRPr>
            </a:lvl1pPr>
            <a:lvl2pPr lvl="1" algn="ctr">
              <a:lnSpc>
                <a:spcPct val="100000"/>
              </a:lnSpc>
              <a:spcBef>
                <a:spcPts val="0"/>
              </a:spcBef>
              <a:spcAft>
                <a:spcPts val="0"/>
              </a:spcAft>
              <a:buSzPts val="1400"/>
              <a:buNone/>
              <a:defRPr sz="1800"/>
            </a:lvl2pPr>
            <a:lvl3pPr lvl="2" algn="ctr">
              <a:lnSpc>
                <a:spcPct val="100000"/>
              </a:lnSpc>
              <a:spcBef>
                <a:spcPts val="0"/>
              </a:spcBef>
              <a:spcAft>
                <a:spcPts val="0"/>
              </a:spcAft>
              <a:buSzPts val="1400"/>
              <a:buNone/>
              <a:defRPr sz="1800"/>
            </a:lvl3pPr>
            <a:lvl4pPr lvl="3" algn="ctr">
              <a:lnSpc>
                <a:spcPct val="100000"/>
              </a:lnSpc>
              <a:spcBef>
                <a:spcPts val="0"/>
              </a:spcBef>
              <a:spcAft>
                <a:spcPts val="0"/>
              </a:spcAft>
              <a:buSzPts val="1400"/>
              <a:buNone/>
              <a:defRPr sz="1800"/>
            </a:lvl4pPr>
            <a:lvl5pPr lvl="4" algn="ctr">
              <a:lnSpc>
                <a:spcPct val="100000"/>
              </a:lnSpc>
              <a:spcBef>
                <a:spcPts val="0"/>
              </a:spcBef>
              <a:spcAft>
                <a:spcPts val="0"/>
              </a:spcAft>
              <a:buSzPts val="1400"/>
              <a:buNone/>
              <a:defRPr sz="1800"/>
            </a:lvl5pPr>
            <a:lvl6pPr lvl="5" algn="ctr">
              <a:lnSpc>
                <a:spcPct val="100000"/>
              </a:lnSpc>
              <a:spcBef>
                <a:spcPts val="0"/>
              </a:spcBef>
              <a:spcAft>
                <a:spcPts val="0"/>
              </a:spcAft>
              <a:buSzPts val="1400"/>
              <a:buNone/>
              <a:defRPr sz="1800"/>
            </a:lvl6pPr>
            <a:lvl7pPr lvl="6" algn="ctr">
              <a:lnSpc>
                <a:spcPct val="100000"/>
              </a:lnSpc>
              <a:spcBef>
                <a:spcPts val="0"/>
              </a:spcBef>
              <a:spcAft>
                <a:spcPts val="0"/>
              </a:spcAft>
              <a:buSzPts val="1400"/>
              <a:buNone/>
              <a:defRPr sz="1800"/>
            </a:lvl7pPr>
            <a:lvl8pPr lvl="7" algn="ctr">
              <a:lnSpc>
                <a:spcPct val="100000"/>
              </a:lnSpc>
              <a:spcBef>
                <a:spcPts val="0"/>
              </a:spcBef>
              <a:spcAft>
                <a:spcPts val="0"/>
              </a:spcAft>
              <a:buSzPts val="1400"/>
              <a:buNone/>
              <a:defRPr sz="1800"/>
            </a:lvl8pPr>
            <a:lvl9pPr lvl="8" algn="ctr">
              <a:lnSpc>
                <a:spcPct val="100000"/>
              </a:lnSpc>
              <a:spcBef>
                <a:spcPts val="0"/>
              </a:spcBef>
              <a:spcAft>
                <a:spcPts val="0"/>
              </a:spcAft>
              <a:buSzPts val="1400"/>
              <a:buNone/>
              <a:defRPr sz="1800"/>
            </a:lvl9pPr>
          </a:lstStyle>
          <a:p>
            <a:endParaRPr/>
          </a:p>
        </p:txBody>
      </p:sp>
      <p:pic>
        <p:nvPicPr>
          <p:cNvPr id="50" name="Google Shape;50;p13"/>
          <p:cNvPicPr preferRelativeResize="0"/>
          <p:nvPr/>
        </p:nvPicPr>
        <p:blipFill rotWithShape="1">
          <a:blip r:embed="rId2">
            <a:alphaModFix/>
          </a:blip>
          <a:srcRect/>
          <a:stretch/>
        </p:blipFill>
        <p:spPr>
          <a:xfrm>
            <a:off x="10949425" y="256039"/>
            <a:ext cx="943025" cy="910524"/>
          </a:xfrm>
          <a:prstGeom prst="rect">
            <a:avLst/>
          </a:prstGeom>
          <a:noFill/>
          <a:ln>
            <a:noFill/>
          </a:ln>
        </p:spPr>
      </p:pic>
    </p:spTree>
    <p:extLst>
      <p:ext uri="{BB962C8B-B14F-4D97-AF65-F5344CB8AC3E}">
        <p14:creationId xmlns:p14="http://schemas.microsoft.com/office/powerpoint/2010/main" val="25834884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reserve="1">
  <p:cSld name="Two Content">
    <p:spTree>
      <p:nvGrpSpPr>
        <p:cNvPr id="1" name="Shape 68"/>
        <p:cNvGrpSpPr/>
        <p:nvPr/>
      </p:nvGrpSpPr>
      <p:grpSpPr>
        <a:xfrm>
          <a:off x="0" y="0"/>
          <a:ext cx="0" cy="0"/>
          <a:chOff x="0" y="0"/>
          <a:chExt cx="0" cy="0"/>
        </a:xfrm>
      </p:grpSpPr>
      <p:sp>
        <p:nvSpPr>
          <p:cNvPr id="69" name="Google Shape;6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71" name="Google Shape;71;p19"/>
          <p:cNvCxnSpPr/>
          <p:nvPr/>
        </p:nvCxnSpPr>
        <p:spPr>
          <a:xfrm>
            <a:off x="621325" y="1117438"/>
            <a:ext cx="894300" cy="5700"/>
          </a:xfrm>
          <a:prstGeom prst="straightConnector1">
            <a:avLst/>
          </a:prstGeom>
          <a:noFill/>
          <a:ln w="19050" cap="flat" cmpd="sng">
            <a:solidFill>
              <a:srgbClr val="213265"/>
            </a:solidFill>
            <a:prstDash val="solid"/>
            <a:round/>
            <a:headEnd type="none" w="sm" len="sm"/>
            <a:tailEnd type="none" w="sm" len="sm"/>
          </a:ln>
        </p:spPr>
      </p:cxnSp>
      <p:sp>
        <p:nvSpPr>
          <p:cNvPr id="72" name="Google Shape;72;p19"/>
          <p:cNvSpPr txBox="1">
            <a:spLocks noGrp="1"/>
          </p:cNvSpPr>
          <p:nvPr>
            <p:ph type="title"/>
          </p:nvPr>
        </p:nvSpPr>
        <p:spPr>
          <a:xfrm>
            <a:off x="499250" y="419950"/>
            <a:ext cx="10164000" cy="6975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rgbClr val="213265"/>
              </a:buClr>
              <a:buSzPts val="3400"/>
              <a:buNone/>
              <a:defRPr sz="3400" b="1" i="0" u="none" strike="noStrike" cap="none">
                <a:solidFill>
                  <a:srgbClr val="213265"/>
                </a:solidFill>
              </a:defRPr>
            </a:lvl1pPr>
            <a:lvl2pPr lvl="1" algn="l">
              <a:lnSpc>
                <a:spcPct val="100000"/>
              </a:lnSpc>
              <a:spcBef>
                <a:spcPts val="0"/>
              </a:spcBef>
              <a:spcAft>
                <a:spcPts val="0"/>
              </a:spcAft>
              <a:buClr>
                <a:schemeClr val="lt1"/>
              </a:buClr>
              <a:buSzPts val="1400"/>
              <a:buNone/>
              <a:defRPr sz="1800">
                <a:solidFill>
                  <a:schemeClr val="lt1"/>
                </a:solidFill>
              </a:defRPr>
            </a:lvl2pPr>
            <a:lvl3pPr lvl="2" algn="l">
              <a:lnSpc>
                <a:spcPct val="100000"/>
              </a:lnSpc>
              <a:spcBef>
                <a:spcPts val="0"/>
              </a:spcBef>
              <a:spcAft>
                <a:spcPts val="0"/>
              </a:spcAft>
              <a:buClr>
                <a:schemeClr val="lt1"/>
              </a:buClr>
              <a:buSzPts val="1400"/>
              <a:buNone/>
              <a:defRPr sz="1800">
                <a:solidFill>
                  <a:schemeClr val="lt1"/>
                </a:solidFill>
              </a:defRPr>
            </a:lvl3pPr>
            <a:lvl4pPr lvl="3" algn="l">
              <a:lnSpc>
                <a:spcPct val="100000"/>
              </a:lnSpc>
              <a:spcBef>
                <a:spcPts val="0"/>
              </a:spcBef>
              <a:spcAft>
                <a:spcPts val="0"/>
              </a:spcAft>
              <a:buClr>
                <a:schemeClr val="lt1"/>
              </a:buClr>
              <a:buSzPts val="1400"/>
              <a:buNone/>
              <a:defRPr sz="1800">
                <a:solidFill>
                  <a:schemeClr val="lt1"/>
                </a:solidFill>
              </a:defRPr>
            </a:lvl4pPr>
            <a:lvl5pPr lvl="4" algn="l">
              <a:lnSpc>
                <a:spcPct val="100000"/>
              </a:lnSpc>
              <a:spcBef>
                <a:spcPts val="0"/>
              </a:spcBef>
              <a:spcAft>
                <a:spcPts val="0"/>
              </a:spcAft>
              <a:buClr>
                <a:schemeClr val="lt1"/>
              </a:buClr>
              <a:buSzPts val="1400"/>
              <a:buNone/>
              <a:defRPr sz="1800">
                <a:solidFill>
                  <a:schemeClr val="lt1"/>
                </a:solidFill>
              </a:defRPr>
            </a:lvl5pPr>
            <a:lvl6pPr lvl="5" algn="l">
              <a:lnSpc>
                <a:spcPct val="100000"/>
              </a:lnSpc>
              <a:spcBef>
                <a:spcPts val="0"/>
              </a:spcBef>
              <a:spcAft>
                <a:spcPts val="0"/>
              </a:spcAft>
              <a:buClr>
                <a:schemeClr val="lt1"/>
              </a:buClr>
              <a:buSzPts val="1400"/>
              <a:buNone/>
              <a:defRPr sz="1800">
                <a:solidFill>
                  <a:schemeClr val="lt1"/>
                </a:solidFill>
              </a:defRPr>
            </a:lvl6pPr>
            <a:lvl7pPr lvl="6" algn="l">
              <a:lnSpc>
                <a:spcPct val="100000"/>
              </a:lnSpc>
              <a:spcBef>
                <a:spcPts val="0"/>
              </a:spcBef>
              <a:spcAft>
                <a:spcPts val="0"/>
              </a:spcAft>
              <a:buClr>
                <a:schemeClr val="lt1"/>
              </a:buClr>
              <a:buSzPts val="1400"/>
              <a:buNone/>
              <a:defRPr sz="1800">
                <a:solidFill>
                  <a:schemeClr val="lt1"/>
                </a:solidFill>
              </a:defRPr>
            </a:lvl7pPr>
            <a:lvl8pPr lvl="7" algn="l">
              <a:lnSpc>
                <a:spcPct val="100000"/>
              </a:lnSpc>
              <a:spcBef>
                <a:spcPts val="0"/>
              </a:spcBef>
              <a:spcAft>
                <a:spcPts val="0"/>
              </a:spcAft>
              <a:buClr>
                <a:schemeClr val="lt1"/>
              </a:buClr>
              <a:buSzPts val="1400"/>
              <a:buNone/>
              <a:defRPr sz="1800">
                <a:solidFill>
                  <a:schemeClr val="lt1"/>
                </a:solidFill>
              </a:defRPr>
            </a:lvl8pPr>
            <a:lvl9pPr lvl="8" algn="l">
              <a:lnSpc>
                <a:spcPct val="100000"/>
              </a:lnSpc>
              <a:spcBef>
                <a:spcPts val="0"/>
              </a:spcBef>
              <a:spcAft>
                <a:spcPts val="0"/>
              </a:spcAft>
              <a:buClr>
                <a:schemeClr val="lt1"/>
              </a:buClr>
              <a:buSzPts val="1400"/>
              <a:buNone/>
              <a:defRPr sz="1800">
                <a:solidFill>
                  <a:schemeClr val="lt1"/>
                </a:solidFill>
              </a:defRPr>
            </a:lvl9pPr>
          </a:lstStyle>
          <a:p>
            <a:endParaRPr/>
          </a:p>
        </p:txBody>
      </p:sp>
      <p:sp>
        <p:nvSpPr>
          <p:cNvPr id="73" name="Google Shape;73;p19"/>
          <p:cNvSpPr txBox="1">
            <a:spLocks noGrp="1"/>
          </p:cNvSpPr>
          <p:nvPr>
            <p:ph type="body" idx="1"/>
          </p:nvPr>
        </p:nvSpPr>
        <p:spPr>
          <a:xfrm>
            <a:off x="499250" y="1558450"/>
            <a:ext cx="5425300" cy="4356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4" name="Google Shape;74;p19"/>
          <p:cNvSpPr txBox="1">
            <a:spLocks noGrp="1"/>
          </p:cNvSpPr>
          <p:nvPr>
            <p:ph type="body" idx="2"/>
          </p:nvPr>
        </p:nvSpPr>
        <p:spPr>
          <a:xfrm>
            <a:off x="6267452" y="1558450"/>
            <a:ext cx="54253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6714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Alternate Title Slide" type="tx">
  <p:cSld name="TITLE_AND_BODY">
    <p:spTree>
      <p:nvGrpSpPr>
        <p:cNvPr id="1" name="Shape 26"/>
        <p:cNvGrpSpPr/>
        <p:nvPr/>
      </p:nvGrpSpPr>
      <p:grpSpPr>
        <a:xfrm>
          <a:off x="0" y="0"/>
          <a:ext cx="0" cy="0"/>
          <a:chOff x="0" y="0"/>
          <a:chExt cx="0" cy="0"/>
        </a:xfrm>
      </p:grpSpPr>
      <p:pic>
        <p:nvPicPr>
          <p:cNvPr id="27" name="Google Shape;27;p11" descr="Picture 6"/>
          <p:cNvPicPr preferRelativeResize="0"/>
          <p:nvPr/>
        </p:nvPicPr>
        <p:blipFill rotWithShape="1">
          <a:blip r:embed="rId2">
            <a:alphaModFix/>
          </a:blip>
          <a:srcRect/>
          <a:stretch/>
        </p:blipFill>
        <p:spPr>
          <a:xfrm>
            <a:off x="8980613" y="5501266"/>
            <a:ext cx="1503419" cy="876993"/>
          </a:xfrm>
          <a:prstGeom prst="rect">
            <a:avLst/>
          </a:prstGeom>
          <a:noFill/>
          <a:ln>
            <a:noFill/>
          </a:ln>
        </p:spPr>
      </p:pic>
      <p:sp>
        <p:nvSpPr>
          <p:cNvPr id="28" name="Google Shape;28;p11"/>
          <p:cNvSpPr txBox="1"/>
          <p:nvPr/>
        </p:nvSpPr>
        <p:spPr>
          <a:xfrm>
            <a:off x="5952764" y="6475277"/>
            <a:ext cx="7559100" cy="215400"/>
          </a:xfrm>
          <a:prstGeom prst="rect">
            <a:avLst/>
          </a:prstGeom>
          <a:noFill/>
          <a:ln>
            <a:noFill/>
          </a:ln>
        </p:spPr>
        <p:txBody>
          <a:bodyPr spcFirstLastPara="1" wrap="square" lIns="60925" tIns="60925" rIns="60925" bIns="60925" anchor="ctr" anchorCtr="0">
            <a:spAutoFit/>
          </a:bodyPr>
          <a:lstStyle/>
          <a:p>
            <a:pPr marL="0" marR="0" lvl="0" indent="0" algn="ctr" rtl="0">
              <a:lnSpc>
                <a:spcPct val="90000"/>
              </a:lnSpc>
              <a:spcBef>
                <a:spcPts val="0"/>
              </a:spcBef>
              <a:spcAft>
                <a:spcPts val="0"/>
              </a:spcAft>
              <a:buClr>
                <a:srgbClr val="E31937"/>
              </a:buClr>
              <a:buSzPts val="500"/>
              <a:buFont typeface="Arial"/>
              <a:buNone/>
            </a:pPr>
            <a:r>
              <a:rPr lang="en-US" sz="667" b="0" i="0" u="none" strike="noStrike" cap="none">
                <a:solidFill>
                  <a:srgbClr val="E31937"/>
                </a:solidFill>
                <a:latin typeface="Arial"/>
                <a:ea typeface="Arial"/>
                <a:cs typeface="Arial"/>
                <a:sym typeface="Arial"/>
              </a:rPr>
              <a:t>FOR INTERNAL USE ONLY</a:t>
            </a:r>
            <a:endParaRPr sz="667" b="0" i="0" u="none" strike="noStrike" cap="none">
              <a:solidFill>
                <a:srgbClr val="E31937"/>
              </a:solidFill>
              <a:latin typeface="Arial"/>
              <a:ea typeface="Arial"/>
              <a:cs typeface="Arial"/>
              <a:sym typeface="Arial"/>
            </a:endParaRPr>
          </a:p>
        </p:txBody>
      </p:sp>
      <p:pic>
        <p:nvPicPr>
          <p:cNvPr id="29" name="Google Shape;29;p11" descr="full_jpg14.jpg"/>
          <p:cNvPicPr preferRelativeResize="0"/>
          <p:nvPr/>
        </p:nvPicPr>
        <p:blipFill rotWithShape="1">
          <a:blip r:embed="rId3">
            <a:alphaModFix/>
          </a:blip>
          <a:srcRect l="36943" r="5653"/>
          <a:stretch/>
        </p:blipFill>
        <p:spPr>
          <a:xfrm>
            <a:off x="0" y="0"/>
            <a:ext cx="7097876" cy="6857999"/>
          </a:xfrm>
          <a:prstGeom prst="rect">
            <a:avLst/>
          </a:prstGeom>
          <a:noFill/>
          <a:ln>
            <a:noFill/>
          </a:ln>
        </p:spPr>
      </p:pic>
      <p:pic>
        <p:nvPicPr>
          <p:cNvPr id="30" name="Google Shape;30;p11"/>
          <p:cNvPicPr preferRelativeResize="0"/>
          <p:nvPr/>
        </p:nvPicPr>
        <p:blipFill rotWithShape="1">
          <a:blip r:embed="rId4">
            <a:alphaModFix/>
          </a:blip>
          <a:srcRect/>
          <a:stretch/>
        </p:blipFill>
        <p:spPr>
          <a:xfrm>
            <a:off x="7655696" y="563928"/>
            <a:ext cx="1867474" cy="1803101"/>
          </a:xfrm>
          <a:prstGeom prst="rect">
            <a:avLst/>
          </a:prstGeom>
          <a:noFill/>
          <a:ln>
            <a:noFill/>
          </a:ln>
        </p:spPr>
      </p:pic>
      <p:sp>
        <p:nvSpPr>
          <p:cNvPr id="31" name="Google Shape;31;p11"/>
          <p:cNvSpPr txBox="1">
            <a:spLocks noGrp="1"/>
          </p:cNvSpPr>
          <p:nvPr>
            <p:ph type="title"/>
          </p:nvPr>
        </p:nvSpPr>
        <p:spPr>
          <a:xfrm>
            <a:off x="7669075" y="2482025"/>
            <a:ext cx="4126500" cy="1063500"/>
          </a:xfrm>
          <a:prstGeom prst="rect">
            <a:avLst/>
          </a:prstGeom>
          <a:noFill/>
          <a:ln>
            <a:noFill/>
          </a:ln>
        </p:spPr>
        <p:txBody>
          <a:bodyPr spcFirstLastPara="1" wrap="square" lIns="91425" tIns="45700" rIns="91425" bIns="45700" anchor="ctr" anchorCtr="0">
            <a:normAutofit/>
          </a:bodyPr>
          <a:lstStyle>
            <a:lvl1pPr marR="0" lvl="0" algn="ctr">
              <a:lnSpc>
                <a:spcPct val="90000"/>
              </a:lnSpc>
              <a:spcBef>
                <a:spcPts val="0"/>
              </a:spcBef>
              <a:spcAft>
                <a:spcPts val="0"/>
              </a:spcAft>
              <a:buClr>
                <a:schemeClr val="dk1"/>
              </a:buClr>
              <a:buSzPts val="2200"/>
              <a:buNone/>
              <a:defRPr sz="2200" b="1" i="0" u="none" strike="noStrike" cap="none">
                <a:solidFill>
                  <a:schemeClr val="dk1"/>
                </a:solidFill>
              </a:defRPr>
            </a:lvl1pPr>
            <a:lvl2pPr lvl="1" algn="ctr">
              <a:lnSpc>
                <a:spcPct val="100000"/>
              </a:lnSpc>
              <a:spcBef>
                <a:spcPts val="0"/>
              </a:spcBef>
              <a:spcAft>
                <a:spcPts val="0"/>
              </a:spcAft>
              <a:buSzPts val="700"/>
              <a:buNone/>
              <a:defRPr sz="1100"/>
            </a:lvl2pPr>
            <a:lvl3pPr lvl="2" algn="ctr">
              <a:lnSpc>
                <a:spcPct val="100000"/>
              </a:lnSpc>
              <a:spcBef>
                <a:spcPts val="0"/>
              </a:spcBef>
              <a:spcAft>
                <a:spcPts val="0"/>
              </a:spcAft>
              <a:buSzPts val="700"/>
              <a:buNone/>
              <a:defRPr sz="1100"/>
            </a:lvl3pPr>
            <a:lvl4pPr lvl="3" algn="ctr">
              <a:lnSpc>
                <a:spcPct val="100000"/>
              </a:lnSpc>
              <a:spcBef>
                <a:spcPts val="0"/>
              </a:spcBef>
              <a:spcAft>
                <a:spcPts val="0"/>
              </a:spcAft>
              <a:buSzPts val="700"/>
              <a:buNone/>
              <a:defRPr sz="1100"/>
            </a:lvl4pPr>
            <a:lvl5pPr lvl="4" algn="ctr">
              <a:lnSpc>
                <a:spcPct val="100000"/>
              </a:lnSpc>
              <a:spcBef>
                <a:spcPts val="0"/>
              </a:spcBef>
              <a:spcAft>
                <a:spcPts val="0"/>
              </a:spcAft>
              <a:buSzPts val="700"/>
              <a:buNone/>
              <a:defRPr sz="1100"/>
            </a:lvl5pPr>
            <a:lvl6pPr lvl="5" algn="ctr">
              <a:lnSpc>
                <a:spcPct val="100000"/>
              </a:lnSpc>
              <a:spcBef>
                <a:spcPts val="0"/>
              </a:spcBef>
              <a:spcAft>
                <a:spcPts val="0"/>
              </a:spcAft>
              <a:buSzPts val="700"/>
              <a:buNone/>
              <a:defRPr sz="1100"/>
            </a:lvl6pPr>
            <a:lvl7pPr lvl="6" algn="ctr">
              <a:lnSpc>
                <a:spcPct val="100000"/>
              </a:lnSpc>
              <a:spcBef>
                <a:spcPts val="0"/>
              </a:spcBef>
              <a:spcAft>
                <a:spcPts val="0"/>
              </a:spcAft>
              <a:buSzPts val="700"/>
              <a:buNone/>
              <a:defRPr sz="1100"/>
            </a:lvl7pPr>
            <a:lvl8pPr lvl="7" algn="ctr">
              <a:lnSpc>
                <a:spcPct val="100000"/>
              </a:lnSpc>
              <a:spcBef>
                <a:spcPts val="0"/>
              </a:spcBef>
              <a:spcAft>
                <a:spcPts val="0"/>
              </a:spcAft>
              <a:buSzPts val="700"/>
              <a:buNone/>
              <a:defRPr sz="1100"/>
            </a:lvl8pPr>
            <a:lvl9pPr lvl="8" algn="ctr">
              <a:lnSpc>
                <a:spcPct val="100000"/>
              </a:lnSpc>
              <a:spcBef>
                <a:spcPts val="0"/>
              </a:spcBef>
              <a:spcAft>
                <a:spcPts val="0"/>
              </a:spcAft>
              <a:buSzPts val="700"/>
              <a:buNone/>
              <a:defRPr sz="1100"/>
            </a:lvl9pPr>
          </a:lstStyle>
          <a:p>
            <a:endParaRPr/>
          </a:p>
        </p:txBody>
      </p:sp>
      <p:sp>
        <p:nvSpPr>
          <p:cNvPr id="32" name="Google Shape;32;p11"/>
          <p:cNvSpPr txBox="1">
            <a:spLocks noGrp="1"/>
          </p:cNvSpPr>
          <p:nvPr>
            <p:ph type="sldNum" idx="12"/>
          </p:nvPr>
        </p:nvSpPr>
        <p:spPr>
          <a:xfrm>
            <a:off x="11543400" y="6400425"/>
            <a:ext cx="6486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3" name="Google Shape;33;p11"/>
          <p:cNvSpPr txBox="1"/>
          <p:nvPr/>
        </p:nvSpPr>
        <p:spPr>
          <a:xfrm>
            <a:off x="9658550" y="526625"/>
            <a:ext cx="2150400" cy="1877700"/>
          </a:xfrm>
          <a:prstGeom prst="rect">
            <a:avLst/>
          </a:prstGeom>
          <a:noFill/>
          <a:ln>
            <a:noFill/>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Arial"/>
                <a:ea typeface="Arial"/>
                <a:cs typeface="Arial"/>
                <a:sym typeface="Arial"/>
              </a:rPr>
              <a:t>Dynamics and Real</a:t>
            </a:r>
            <a:r>
              <a:rPr lang="en-US" sz="2200" b="1"/>
              <a:t>-</a:t>
            </a:r>
            <a:r>
              <a:rPr lang="en-US" sz="2200" b="1" i="0" u="none" strike="noStrike" cap="none">
                <a:solidFill>
                  <a:srgbClr val="000000"/>
                </a:solidFill>
                <a:latin typeface="Arial"/>
                <a:ea typeface="Arial"/>
                <a:cs typeface="Arial"/>
                <a:sym typeface="Arial"/>
              </a:rPr>
              <a:t>Time Simulation</a:t>
            </a:r>
            <a:endParaRPr sz="2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a:t>(DARTS)</a:t>
            </a:r>
            <a:endParaRPr sz="2200" b="1"/>
          </a:p>
          <a:p>
            <a:pPr marL="0" marR="0" lvl="0" indent="0" algn="l" rtl="0">
              <a:lnSpc>
                <a:spcPct val="100000"/>
              </a:lnSpc>
              <a:spcBef>
                <a:spcPts val="0"/>
              </a:spcBef>
              <a:spcAft>
                <a:spcPts val="0"/>
              </a:spcAft>
              <a:buClr>
                <a:srgbClr val="000000"/>
              </a:buClr>
              <a:buSzPts val="2200"/>
              <a:buFont typeface="Arial"/>
              <a:buNone/>
            </a:pPr>
            <a:r>
              <a:rPr lang="en-US" sz="2200" b="1"/>
              <a:t>Laboratory</a:t>
            </a:r>
            <a:endParaRPr sz="2200" b="1"/>
          </a:p>
        </p:txBody>
      </p:sp>
      <p:sp>
        <p:nvSpPr>
          <p:cNvPr id="34" name="Google Shape;34;p11"/>
          <p:cNvSpPr txBox="1"/>
          <p:nvPr/>
        </p:nvSpPr>
        <p:spPr>
          <a:xfrm>
            <a:off x="8232325" y="5101075"/>
            <a:ext cx="3000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u="sng">
                <a:solidFill>
                  <a:schemeClr val="dk1"/>
                </a:solidFill>
                <a:hlinkClick r:id="rId5">
                  <a:extLst>
                    <a:ext uri="{A12FA001-AC4F-418D-AE19-62706E023703}">
                      <ahyp:hlinkClr xmlns:ahyp="http://schemas.microsoft.com/office/drawing/2018/hyperlinkcolor" val="tx"/>
                    </a:ext>
                  </a:extLst>
                </a:hlinkClick>
              </a:rPr>
              <a:t>https://dartslab.jpl.nasa.gov/</a:t>
            </a:r>
            <a:endParaRPr>
              <a:solidFill>
                <a:schemeClr val="dk1"/>
              </a:solidFill>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68"/>
        <p:cNvGrpSpPr/>
        <p:nvPr/>
      </p:nvGrpSpPr>
      <p:grpSpPr>
        <a:xfrm>
          <a:off x="0" y="0"/>
          <a:ext cx="0" cy="0"/>
          <a:chOff x="0" y="0"/>
          <a:chExt cx="0" cy="0"/>
        </a:xfrm>
      </p:grpSpPr>
      <p:sp>
        <p:nvSpPr>
          <p:cNvPr id="69" name="Google Shape;6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71" name="Google Shape;71;p19"/>
          <p:cNvCxnSpPr/>
          <p:nvPr/>
        </p:nvCxnSpPr>
        <p:spPr>
          <a:xfrm>
            <a:off x="621325" y="1117438"/>
            <a:ext cx="894300" cy="5700"/>
          </a:xfrm>
          <a:prstGeom prst="straightConnector1">
            <a:avLst/>
          </a:prstGeom>
          <a:noFill/>
          <a:ln w="19050" cap="flat" cmpd="sng">
            <a:solidFill>
              <a:srgbClr val="213265"/>
            </a:solidFill>
            <a:prstDash val="solid"/>
            <a:round/>
            <a:headEnd type="none" w="sm" len="sm"/>
            <a:tailEnd type="none" w="sm" len="sm"/>
          </a:ln>
        </p:spPr>
      </p:cxnSp>
      <p:sp>
        <p:nvSpPr>
          <p:cNvPr id="72" name="Google Shape;72;p19"/>
          <p:cNvSpPr txBox="1">
            <a:spLocks noGrp="1"/>
          </p:cNvSpPr>
          <p:nvPr>
            <p:ph type="title"/>
          </p:nvPr>
        </p:nvSpPr>
        <p:spPr>
          <a:xfrm>
            <a:off x="499250" y="419950"/>
            <a:ext cx="10164000" cy="6975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rgbClr val="213265"/>
              </a:buClr>
              <a:buSzPts val="3400"/>
              <a:buNone/>
              <a:defRPr sz="3400" b="1" i="0" u="none" strike="noStrike" cap="none">
                <a:solidFill>
                  <a:srgbClr val="213265"/>
                </a:solidFill>
              </a:defRPr>
            </a:lvl1pPr>
            <a:lvl2pPr lvl="1" algn="l">
              <a:lnSpc>
                <a:spcPct val="100000"/>
              </a:lnSpc>
              <a:spcBef>
                <a:spcPts val="0"/>
              </a:spcBef>
              <a:spcAft>
                <a:spcPts val="0"/>
              </a:spcAft>
              <a:buClr>
                <a:schemeClr val="lt1"/>
              </a:buClr>
              <a:buSzPts val="1400"/>
              <a:buNone/>
              <a:defRPr sz="1800">
                <a:solidFill>
                  <a:schemeClr val="lt1"/>
                </a:solidFill>
              </a:defRPr>
            </a:lvl2pPr>
            <a:lvl3pPr lvl="2" algn="l">
              <a:lnSpc>
                <a:spcPct val="100000"/>
              </a:lnSpc>
              <a:spcBef>
                <a:spcPts val="0"/>
              </a:spcBef>
              <a:spcAft>
                <a:spcPts val="0"/>
              </a:spcAft>
              <a:buClr>
                <a:schemeClr val="lt1"/>
              </a:buClr>
              <a:buSzPts val="1400"/>
              <a:buNone/>
              <a:defRPr sz="1800">
                <a:solidFill>
                  <a:schemeClr val="lt1"/>
                </a:solidFill>
              </a:defRPr>
            </a:lvl3pPr>
            <a:lvl4pPr lvl="3" algn="l">
              <a:lnSpc>
                <a:spcPct val="100000"/>
              </a:lnSpc>
              <a:spcBef>
                <a:spcPts val="0"/>
              </a:spcBef>
              <a:spcAft>
                <a:spcPts val="0"/>
              </a:spcAft>
              <a:buClr>
                <a:schemeClr val="lt1"/>
              </a:buClr>
              <a:buSzPts val="1400"/>
              <a:buNone/>
              <a:defRPr sz="1800">
                <a:solidFill>
                  <a:schemeClr val="lt1"/>
                </a:solidFill>
              </a:defRPr>
            </a:lvl4pPr>
            <a:lvl5pPr lvl="4" algn="l">
              <a:lnSpc>
                <a:spcPct val="100000"/>
              </a:lnSpc>
              <a:spcBef>
                <a:spcPts val="0"/>
              </a:spcBef>
              <a:spcAft>
                <a:spcPts val="0"/>
              </a:spcAft>
              <a:buClr>
                <a:schemeClr val="lt1"/>
              </a:buClr>
              <a:buSzPts val="1400"/>
              <a:buNone/>
              <a:defRPr sz="1800">
                <a:solidFill>
                  <a:schemeClr val="lt1"/>
                </a:solidFill>
              </a:defRPr>
            </a:lvl5pPr>
            <a:lvl6pPr lvl="5" algn="l">
              <a:lnSpc>
                <a:spcPct val="100000"/>
              </a:lnSpc>
              <a:spcBef>
                <a:spcPts val="0"/>
              </a:spcBef>
              <a:spcAft>
                <a:spcPts val="0"/>
              </a:spcAft>
              <a:buClr>
                <a:schemeClr val="lt1"/>
              </a:buClr>
              <a:buSzPts val="1400"/>
              <a:buNone/>
              <a:defRPr sz="1800">
                <a:solidFill>
                  <a:schemeClr val="lt1"/>
                </a:solidFill>
              </a:defRPr>
            </a:lvl6pPr>
            <a:lvl7pPr lvl="6" algn="l">
              <a:lnSpc>
                <a:spcPct val="100000"/>
              </a:lnSpc>
              <a:spcBef>
                <a:spcPts val="0"/>
              </a:spcBef>
              <a:spcAft>
                <a:spcPts val="0"/>
              </a:spcAft>
              <a:buClr>
                <a:schemeClr val="lt1"/>
              </a:buClr>
              <a:buSzPts val="1400"/>
              <a:buNone/>
              <a:defRPr sz="1800">
                <a:solidFill>
                  <a:schemeClr val="lt1"/>
                </a:solidFill>
              </a:defRPr>
            </a:lvl7pPr>
            <a:lvl8pPr lvl="7" algn="l">
              <a:lnSpc>
                <a:spcPct val="100000"/>
              </a:lnSpc>
              <a:spcBef>
                <a:spcPts val="0"/>
              </a:spcBef>
              <a:spcAft>
                <a:spcPts val="0"/>
              </a:spcAft>
              <a:buClr>
                <a:schemeClr val="lt1"/>
              </a:buClr>
              <a:buSzPts val="1400"/>
              <a:buNone/>
              <a:defRPr sz="1800">
                <a:solidFill>
                  <a:schemeClr val="lt1"/>
                </a:solidFill>
              </a:defRPr>
            </a:lvl8pPr>
            <a:lvl9pPr lvl="8" algn="l">
              <a:lnSpc>
                <a:spcPct val="100000"/>
              </a:lnSpc>
              <a:spcBef>
                <a:spcPts val="0"/>
              </a:spcBef>
              <a:spcAft>
                <a:spcPts val="0"/>
              </a:spcAft>
              <a:buClr>
                <a:schemeClr val="lt1"/>
              </a:buClr>
              <a:buSzPts val="1400"/>
              <a:buNone/>
              <a:defRPr sz="1800">
                <a:solidFill>
                  <a:schemeClr val="lt1"/>
                </a:solidFill>
              </a:defRPr>
            </a:lvl9pPr>
          </a:lstStyle>
          <a:p>
            <a:endParaRPr/>
          </a:p>
        </p:txBody>
      </p:sp>
      <p:sp>
        <p:nvSpPr>
          <p:cNvPr id="73" name="Google Shape;73;p19"/>
          <p:cNvSpPr txBox="1">
            <a:spLocks noGrp="1"/>
          </p:cNvSpPr>
          <p:nvPr>
            <p:ph type="body" idx="1"/>
          </p:nvPr>
        </p:nvSpPr>
        <p:spPr>
          <a:xfrm>
            <a:off x="499250" y="1558450"/>
            <a:ext cx="5425300" cy="4356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 name="Google Shape;62;p23">
            <a:extLst>
              <a:ext uri="{FF2B5EF4-FFF2-40B4-BE49-F238E27FC236}">
                <a16:creationId xmlns:a16="http://schemas.microsoft.com/office/drawing/2014/main" id="{B63FFDF8-E300-4390-BD84-D92FDD5AAB7C}"/>
              </a:ext>
            </a:extLst>
          </p:cNvPr>
          <p:cNvSpPr>
            <a:spLocks noGrp="1"/>
          </p:cNvSpPr>
          <p:nvPr>
            <p:ph type="pic" idx="2"/>
          </p:nvPr>
        </p:nvSpPr>
        <p:spPr>
          <a:xfrm>
            <a:off x="6267451" y="1558450"/>
            <a:ext cx="5425299" cy="4356900"/>
          </a:xfrm>
          <a:prstGeom prst="rect">
            <a:avLst/>
          </a:prstGeom>
          <a:noFill/>
          <a:ln>
            <a:noFill/>
          </a:ln>
        </p:spPr>
      </p:sp>
    </p:spTree>
    <p:extLst>
      <p:ext uri="{BB962C8B-B14F-4D97-AF65-F5344CB8AC3E}">
        <p14:creationId xmlns:p14="http://schemas.microsoft.com/office/powerpoint/2010/main" val="2585557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68"/>
        <p:cNvGrpSpPr/>
        <p:nvPr/>
      </p:nvGrpSpPr>
      <p:grpSpPr>
        <a:xfrm>
          <a:off x="0" y="0"/>
          <a:ext cx="0" cy="0"/>
          <a:chOff x="0" y="0"/>
          <a:chExt cx="0" cy="0"/>
        </a:xfrm>
      </p:grpSpPr>
      <p:sp>
        <p:nvSpPr>
          <p:cNvPr id="69" name="Google Shape;6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71" name="Google Shape;71;p19"/>
          <p:cNvCxnSpPr/>
          <p:nvPr/>
        </p:nvCxnSpPr>
        <p:spPr>
          <a:xfrm>
            <a:off x="621325" y="1117438"/>
            <a:ext cx="894300" cy="5700"/>
          </a:xfrm>
          <a:prstGeom prst="straightConnector1">
            <a:avLst/>
          </a:prstGeom>
          <a:noFill/>
          <a:ln w="19050" cap="flat" cmpd="sng">
            <a:solidFill>
              <a:srgbClr val="213265"/>
            </a:solidFill>
            <a:prstDash val="solid"/>
            <a:round/>
            <a:headEnd type="none" w="sm" len="sm"/>
            <a:tailEnd type="none" w="sm" len="sm"/>
          </a:ln>
        </p:spPr>
      </p:cxnSp>
      <p:sp>
        <p:nvSpPr>
          <p:cNvPr id="72" name="Google Shape;72;p19"/>
          <p:cNvSpPr txBox="1">
            <a:spLocks noGrp="1"/>
          </p:cNvSpPr>
          <p:nvPr>
            <p:ph type="title"/>
          </p:nvPr>
        </p:nvSpPr>
        <p:spPr>
          <a:xfrm>
            <a:off x="499250" y="419950"/>
            <a:ext cx="10164000" cy="6975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rgbClr val="213265"/>
              </a:buClr>
              <a:buSzPts val="3400"/>
              <a:buNone/>
              <a:defRPr sz="3400" b="1" i="0" u="none" strike="noStrike" cap="none">
                <a:solidFill>
                  <a:srgbClr val="213265"/>
                </a:solidFill>
              </a:defRPr>
            </a:lvl1pPr>
            <a:lvl2pPr lvl="1" algn="l">
              <a:lnSpc>
                <a:spcPct val="100000"/>
              </a:lnSpc>
              <a:spcBef>
                <a:spcPts val="0"/>
              </a:spcBef>
              <a:spcAft>
                <a:spcPts val="0"/>
              </a:spcAft>
              <a:buClr>
                <a:schemeClr val="lt1"/>
              </a:buClr>
              <a:buSzPts val="1400"/>
              <a:buNone/>
              <a:defRPr sz="1800">
                <a:solidFill>
                  <a:schemeClr val="lt1"/>
                </a:solidFill>
              </a:defRPr>
            </a:lvl2pPr>
            <a:lvl3pPr lvl="2" algn="l">
              <a:lnSpc>
                <a:spcPct val="100000"/>
              </a:lnSpc>
              <a:spcBef>
                <a:spcPts val="0"/>
              </a:spcBef>
              <a:spcAft>
                <a:spcPts val="0"/>
              </a:spcAft>
              <a:buClr>
                <a:schemeClr val="lt1"/>
              </a:buClr>
              <a:buSzPts val="1400"/>
              <a:buNone/>
              <a:defRPr sz="1800">
                <a:solidFill>
                  <a:schemeClr val="lt1"/>
                </a:solidFill>
              </a:defRPr>
            </a:lvl3pPr>
            <a:lvl4pPr lvl="3" algn="l">
              <a:lnSpc>
                <a:spcPct val="100000"/>
              </a:lnSpc>
              <a:spcBef>
                <a:spcPts val="0"/>
              </a:spcBef>
              <a:spcAft>
                <a:spcPts val="0"/>
              </a:spcAft>
              <a:buClr>
                <a:schemeClr val="lt1"/>
              </a:buClr>
              <a:buSzPts val="1400"/>
              <a:buNone/>
              <a:defRPr sz="1800">
                <a:solidFill>
                  <a:schemeClr val="lt1"/>
                </a:solidFill>
              </a:defRPr>
            </a:lvl4pPr>
            <a:lvl5pPr lvl="4" algn="l">
              <a:lnSpc>
                <a:spcPct val="100000"/>
              </a:lnSpc>
              <a:spcBef>
                <a:spcPts val="0"/>
              </a:spcBef>
              <a:spcAft>
                <a:spcPts val="0"/>
              </a:spcAft>
              <a:buClr>
                <a:schemeClr val="lt1"/>
              </a:buClr>
              <a:buSzPts val="1400"/>
              <a:buNone/>
              <a:defRPr sz="1800">
                <a:solidFill>
                  <a:schemeClr val="lt1"/>
                </a:solidFill>
              </a:defRPr>
            </a:lvl5pPr>
            <a:lvl6pPr lvl="5" algn="l">
              <a:lnSpc>
                <a:spcPct val="100000"/>
              </a:lnSpc>
              <a:spcBef>
                <a:spcPts val="0"/>
              </a:spcBef>
              <a:spcAft>
                <a:spcPts val="0"/>
              </a:spcAft>
              <a:buClr>
                <a:schemeClr val="lt1"/>
              </a:buClr>
              <a:buSzPts val="1400"/>
              <a:buNone/>
              <a:defRPr sz="1800">
                <a:solidFill>
                  <a:schemeClr val="lt1"/>
                </a:solidFill>
              </a:defRPr>
            </a:lvl6pPr>
            <a:lvl7pPr lvl="6" algn="l">
              <a:lnSpc>
                <a:spcPct val="100000"/>
              </a:lnSpc>
              <a:spcBef>
                <a:spcPts val="0"/>
              </a:spcBef>
              <a:spcAft>
                <a:spcPts val="0"/>
              </a:spcAft>
              <a:buClr>
                <a:schemeClr val="lt1"/>
              </a:buClr>
              <a:buSzPts val="1400"/>
              <a:buNone/>
              <a:defRPr sz="1800">
                <a:solidFill>
                  <a:schemeClr val="lt1"/>
                </a:solidFill>
              </a:defRPr>
            </a:lvl7pPr>
            <a:lvl8pPr lvl="7" algn="l">
              <a:lnSpc>
                <a:spcPct val="100000"/>
              </a:lnSpc>
              <a:spcBef>
                <a:spcPts val="0"/>
              </a:spcBef>
              <a:spcAft>
                <a:spcPts val="0"/>
              </a:spcAft>
              <a:buClr>
                <a:schemeClr val="lt1"/>
              </a:buClr>
              <a:buSzPts val="1400"/>
              <a:buNone/>
              <a:defRPr sz="1800">
                <a:solidFill>
                  <a:schemeClr val="lt1"/>
                </a:solidFill>
              </a:defRPr>
            </a:lvl8pPr>
            <a:lvl9pPr lvl="8" algn="l">
              <a:lnSpc>
                <a:spcPct val="100000"/>
              </a:lnSpc>
              <a:spcBef>
                <a:spcPts val="0"/>
              </a:spcBef>
              <a:spcAft>
                <a:spcPts val="0"/>
              </a:spcAft>
              <a:buClr>
                <a:schemeClr val="lt1"/>
              </a:buClr>
              <a:buSzPts val="1400"/>
              <a:buNone/>
              <a:defRPr sz="1800">
                <a:solidFill>
                  <a:schemeClr val="lt1"/>
                </a:solidFill>
              </a:defRPr>
            </a:lvl9pPr>
          </a:lstStyle>
          <a:p>
            <a:endParaRPr/>
          </a:p>
        </p:txBody>
      </p:sp>
      <p:sp>
        <p:nvSpPr>
          <p:cNvPr id="73" name="Google Shape;73;p19"/>
          <p:cNvSpPr txBox="1">
            <a:spLocks noGrp="1"/>
          </p:cNvSpPr>
          <p:nvPr>
            <p:ph type="body" idx="1"/>
          </p:nvPr>
        </p:nvSpPr>
        <p:spPr>
          <a:xfrm>
            <a:off x="499250" y="1558450"/>
            <a:ext cx="11193502" cy="4356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16820824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68"/>
        <p:cNvGrpSpPr/>
        <p:nvPr/>
      </p:nvGrpSpPr>
      <p:grpSpPr>
        <a:xfrm>
          <a:off x="0" y="0"/>
          <a:ext cx="0" cy="0"/>
          <a:chOff x="0" y="0"/>
          <a:chExt cx="0" cy="0"/>
        </a:xfrm>
      </p:grpSpPr>
      <p:sp>
        <p:nvSpPr>
          <p:cNvPr id="69" name="Google Shape;6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71" name="Google Shape;71;p19"/>
          <p:cNvCxnSpPr/>
          <p:nvPr/>
        </p:nvCxnSpPr>
        <p:spPr>
          <a:xfrm>
            <a:off x="621325" y="1117438"/>
            <a:ext cx="894300" cy="5700"/>
          </a:xfrm>
          <a:prstGeom prst="straightConnector1">
            <a:avLst/>
          </a:prstGeom>
          <a:noFill/>
          <a:ln w="19050" cap="flat" cmpd="sng">
            <a:solidFill>
              <a:srgbClr val="213265"/>
            </a:solidFill>
            <a:prstDash val="solid"/>
            <a:round/>
            <a:headEnd type="none" w="sm" len="sm"/>
            <a:tailEnd type="none" w="sm" len="sm"/>
          </a:ln>
        </p:spPr>
      </p:cxnSp>
      <p:sp>
        <p:nvSpPr>
          <p:cNvPr id="72" name="Google Shape;72;p19"/>
          <p:cNvSpPr txBox="1">
            <a:spLocks noGrp="1"/>
          </p:cNvSpPr>
          <p:nvPr>
            <p:ph type="title"/>
          </p:nvPr>
        </p:nvSpPr>
        <p:spPr>
          <a:xfrm>
            <a:off x="499250" y="419950"/>
            <a:ext cx="10164000" cy="6975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rgbClr val="213265"/>
              </a:buClr>
              <a:buSzPts val="3400"/>
              <a:buNone/>
              <a:defRPr sz="3400" b="1" i="0" u="none" strike="noStrike" cap="none">
                <a:solidFill>
                  <a:srgbClr val="213265"/>
                </a:solidFill>
              </a:defRPr>
            </a:lvl1pPr>
            <a:lvl2pPr lvl="1" algn="l">
              <a:lnSpc>
                <a:spcPct val="100000"/>
              </a:lnSpc>
              <a:spcBef>
                <a:spcPts val="0"/>
              </a:spcBef>
              <a:spcAft>
                <a:spcPts val="0"/>
              </a:spcAft>
              <a:buClr>
                <a:schemeClr val="lt1"/>
              </a:buClr>
              <a:buSzPts val="1400"/>
              <a:buNone/>
              <a:defRPr sz="1800">
                <a:solidFill>
                  <a:schemeClr val="lt1"/>
                </a:solidFill>
              </a:defRPr>
            </a:lvl2pPr>
            <a:lvl3pPr lvl="2" algn="l">
              <a:lnSpc>
                <a:spcPct val="100000"/>
              </a:lnSpc>
              <a:spcBef>
                <a:spcPts val="0"/>
              </a:spcBef>
              <a:spcAft>
                <a:spcPts val="0"/>
              </a:spcAft>
              <a:buClr>
                <a:schemeClr val="lt1"/>
              </a:buClr>
              <a:buSzPts val="1400"/>
              <a:buNone/>
              <a:defRPr sz="1800">
                <a:solidFill>
                  <a:schemeClr val="lt1"/>
                </a:solidFill>
              </a:defRPr>
            </a:lvl3pPr>
            <a:lvl4pPr lvl="3" algn="l">
              <a:lnSpc>
                <a:spcPct val="100000"/>
              </a:lnSpc>
              <a:spcBef>
                <a:spcPts val="0"/>
              </a:spcBef>
              <a:spcAft>
                <a:spcPts val="0"/>
              </a:spcAft>
              <a:buClr>
                <a:schemeClr val="lt1"/>
              </a:buClr>
              <a:buSzPts val="1400"/>
              <a:buNone/>
              <a:defRPr sz="1800">
                <a:solidFill>
                  <a:schemeClr val="lt1"/>
                </a:solidFill>
              </a:defRPr>
            </a:lvl4pPr>
            <a:lvl5pPr lvl="4" algn="l">
              <a:lnSpc>
                <a:spcPct val="100000"/>
              </a:lnSpc>
              <a:spcBef>
                <a:spcPts val="0"/>
              </a:spcBef>
              <a:spcAft>
                <a:spcPts val="0"/>
              </a:spcAft>
              <a:buClr>
                <a:schemeClr val="lt1"/>
              </a:buClr>
              <a:buSzPts val="1400"/>
              <a:buNone/>
              <a:defRPr sz="1800">
                <a:solidFill>
                  <a:schemeClr val="lt1"/>
                </a:solidFill>
              </a:defRPr>
            </a:lvl5pPr>
            <a:lvl6pPr lvl="5" algn="l">
              <a:lnSpc>
                <a:spcPct val="100000"/>
              </a:lnSpc>
              <a:spcBef>
                <a:spcPts val="0"/>
              </a:spcBef>
              <a:spcAft>
                <a:spcPts val="0"/>
              </a:spcAft>
              <a:buClr>
                <a:schemeClr val="lt1"/>
              </a:buClr>
              <a:buSzPts val="1400"/>
              <a:buNone/>
              <a:defRPr sz="1800">
                <a:solidFill>
                  <a:schemeClr val="lt1"/>
                </a:solidFill>
              </a:defRPr>
            </a:lvl6pPr>
            <a:lvl7pPr lvl="6" algn="l">
              <a:lnSpc>
                <a:spcPct val="100000"/>
              </a:lnSpc>
              <a:spcBef>
                <a:spcPts val="0"/>
              </a:spcBef>
              <a:spcAft>
                <a:spcPts val="0"/>
              </a:spcAft>
              <a:buClr>
                <a:schemeClr val="lt1"/>
              </a:buClr>
              <a:buSzPts val="1400"/>
              <a:buNone/>
              <a:defRPr sz="1800">
                <a:solidFill>
                  <a:schemeClr val="lt1"/>
                </a:solidFill>
              </a:defRPr>
            </a:lvl7pPr>
            <a:lvl8pPr lvl="7" algn="l">
              <a:lnSpc>
                <a:spcPct val="100000"/>
              </a:lnSpc>
              <a:spcBef>
                <a:spcPts val="0"/>
              </a:spcBef>
              <a:spcAft>
                <a:spcPts val="0"/>
              </a:spcAft>
              <a:buClr>
                <a:schemeClr val="lt1"/>
              </a:buClr>
              <a:buSzPts val="1400"/>
              <a:buNone/>
              <a:defRPr sz="1800">
                <a:solidFill>
                  <a:schemeClr val="lt1"/>
                </a:solidFill>
              </a:defRPr>
            </a:lvl8pPr>
            <a:lvl9pPr lvl="8" algn="l">
              <a:lnSpc>
                <a:spcPct val="100000"/>
              </a:lnSpc>
              <a:spcBef>
                <a:spcPts val="0"/>
              </a:spcBef>
              <a:spcAft>
                <a:spcPts val="0"/>
              </a:spcAft>
              <a:buClr>
                <a:schemeClr val="lt1"/>
              </a:buClr>
              <a:buSzPts val="1400"/>
              <a:buNone/>
              <a:defRPr sz="1800">
                <a:solidFill>
                  <a:schemeClr val="lt1"/>
                </a:solidFill>
              </a:defRPr>
            </a:lvl9pPr>
          </a:lstStyle>
          <a:p>
            <a:endParaRPr/>
          </a:p>
        </p:txBody>
      </p:sp>
    </p:spTree>
    <p:extLst>
      <p:ext uri="{BB962C8B-B14F-4D97-AF65-F5344CB8AC3E}">
        <p14:creationId xmlns:p14="http://schemas.microsoft.com/office/powerpoint/2010/main" val="3088446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8"/>
        <p:cNvGrpSpPr/>
        <p:nvPr/>
      </p:nvGrpSpPr>
      <p:grpSpPr>
        <a:xfrm>
          <a:off x="0" y="0"/>
          <a:ext cx="0" cy="0"/>
          <a:chOff x="0" y="0"/>
          <a:chExt cx="0" cy="0"/>
        </a:xfrm>
      </p:grpSpPr>
      <p:sp>
        <p:nvSpPr>
          <p:cNvPr id="89" name="Google Shape;89;g162c8043c9d_0_10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g162c8043c9d_0_107"/>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50705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Red Bar - Image/Text Driven Title">
    <p:spTree>
      <p:nvGrpSpPr>
        <p:cNvPr id="1" name="Shape 35"/>
        <p:cNvGrpSpPr/>
        <p:nvPr/>
      </p:nvGrpSpPr>
      <p:grpSpPr>
        <a:xfrm>
          <a:off x="0" y="0"/>
          <a:ext cx="0" cy="0"/>
          <a:chOff x="0" y="0"/>
          <a:chExt cx="0" cy="0"/>
        </a:xfrm>
      </p:grpSpPr>
      <p:sp>
        <p:nvSpPr>
          <p:cNvPr id="36" name="Google Shape;36;p15"/>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7" name="Google Shape;37;p15"/>
          <p:cNvSpPr txBox="1">
            <a:spLocks noGrp="1"/>
          </p:cNvSpPr>
          <p:nvPr>
            <p:ph type="title"/>
          </p:nvPr>
        </p:nvSpPr>
        <p:spPr>
          <a:xfrm>
            <a:off x="499250" y="419950"/>
            <a:ext cx="10164000" cy="6975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rgbClr val="213265"/>
              </a:buClr>
              <a:buSzPts val="3400"/>
              <a:buNone/>
              <a:defRPr sz="3400" b="1" i="0" u="none" strike="noStrike" cap="none">
                <a:solidFill>
                  <a:srgbClr val="213265"/>
                </a:solidFill>
              </a:defRPr>
            </a:lvl1pPr>
            <a:lvl2pPr lvl="1" algn="l">
              <a:lnSpc>
                <a:spcPct val="100000"/>
              </a:lnSpc>
              <a:spcBef>
                <a:spcPts val="0"/>
              </a:spcBef>
              <a:spcAft>
                <a:spcPts val="0"/>
              </a:spcAft>
              <a:buClr>
                <a:schemeClr val="lt1"/>
              </a:buClr>
              <a:buSzPts val="1400"/>
              <a:buNone/>
              <a:defRPr sz="1800">
                <a:solidFill>
                  <a:schemeClr val="lt1"/>
                </a:solidFill>
              </a:defRPr>
            </a:lvl2pPr>
            <a:lvl3pPr lvl="2" algn="l">
              <a:lnSpc>
                <a:spcPct val="100000"/>
              </a:lnSpc>
              <a:spcBef>
                <a:spcPts val="0"/>
              </a:spcBef>
              <a:spcAft>
                <a:spcPts val="0"/>
              </a:spcAft>
              <a:buClr>
                <a:schemeClr val="lt1"/>
              </a:buClr>
              <a:buSzPts val="1400"/>
              <a:buNone/>
              <a:defRPr sz="1800">
                <a:solidFill>
                  <a:schemeClr val="lt1"/>
                </a:solidFill>
              </a:defRPr>
            </a:lvl3pPr>
            <a:lvl4pPr lvl="3" algn="l">
              <a:lnSpc>
                <a:spcPct val="100000"/>
              </a:lnSpc>
              <a:spcBef>
                <a:spcPts val="0"/>
              </a:spcBef>
              <a:spcAft>
                <a:spcPts val="0"/>
              </a:spcAft>
              <a:buClr>
                <a:schemeClr val="lt1"/>
              </a:buClr>
              <a:buSzPts val="1400"/>
              <a:buNone/>
              <a:defRPr sz="1800">
                <a:solidFill>
                  <a:schemeClr val="lt1"/>
                </a:solidFill>
              </a:defRPr>
            </a:lvl4pPr>
            <a:lvl5pPr lvl="4" algn="l">
              <a:lnSpc>
                <a:spcPct val="100000"/>
              </a:lnSpc>
              <a:spcBef>
                <a:spcPts val="0"/>
              </a:spcBef>
              <a:spcAft>
                <a:spcPts val="0"/>
              </a:spcAft>
              <a:buClr>
                <a:schemeClr val="lt1"/>
              </a:buClr>
              <a:buSzPts val="1400"/>
              <a:buNone/>
              <a:defRPr sz="1800">
                <a:solidFill>
                  <a:schemeClr val="lt1"/>
                </a:solidFill>
              </a:defRPr>
            </a:lvl5pPr>
            <a:lvl6pPr lvl="5" algn="l">
              <a:lnSpc>
                <a:spcPct val="100000"/>
              </a:lnSpc>
              <a:spcBef>
                <a:spcPts val="0"/>
              </a:spcBef>
              <a:spcAft>
                <a:spcPts val="0"/>
              </a:spcAft>
              <a:buClr>
                <a:schemeClr val="lt1"/>
              </a:buClr>
              <a:buSzPts val="1400"/>
              <a:buNone/>
              <a:defRPr sz="1800">
                <a:solidFill>
                  <a:schemeClr val="lt1"/>
                </a:solidFill>
              </a:defRPr>
            </a:lvl6pPr>
            <a:lvl7pPr lvl="6" algn="l">
              <a:lnSpc>
                <a:spcPct val="100000"/>
              </a:lnSpc>
              <a:spcBef>
                <a:spcPts val="0"/>
              </a:spcBef>
              <a:spcAft>
                <a:spcPts val="0"/>
              </a:spcAft>
              <a:buClr>
                <a:schemeClr val="lt1"/>
              </a:buClr>
              <a:buSzPts val="1400"/>
              <a:buNone/>
              <a:defRPr sz="1800">
                <a:solidFill>
                  <a:schemeClr val="lt1"/>
                </a:solidFill>
              </a:defRPr>
            </a:lvl7pPr>
            <a:lvl8pPr lvl="7" algn="l">
              <a:lnSpc>
                <a:spcPct val="100000"/>
              </a:lnSpc>
              <a:spcBef>
                <a:spcPts val="0"/>
              </a:spcBef>
              <a:spcAft>
                <a:spcPts val="0"/>
              </a:spcAft>
              <a:buClr>
                <a:schemeClr val="lt1"/>
              </a:buClr>
              <a:buSzPts val="1400"/>
              <a:buNone/>
              <a:defRPr sz="1800">
                <a:solidFill>
                  <a:schemeClr val="lt1"/>
                </a:solidFill>
              </a:defRPr>
            </a:lvl8pPr>
            <a:lvl9pPr lvl="8" algn="l">
              <a:lnSpc>
                <a:spcPct val="100000"/>
              </a:lnSpc>
              <a:spcBef>
                <a:spcPts val="0"/>
              </a:spcBef>
              <a:spcAft>
                <a:spcPts val="0"/>
              </a:spcAft>
              <a:buClr>
                <a:schemeClr val="lt1"/>
              </a:buClr>
              <a:buSzPts val="1400"/>
              <a:buNone/>
              <a:defRPr sz="1800">
                <a:solidFill>
                  <a:schemeClr val="lt1"/>
                </a:solidFill>
              </a:defRPr>
            </a:lvl9pPr>
          </a:lstStyle>
          <a:p>
            <a:endParaRPr/>
          </a:p>
        </p:txBody>
      </p:sp>
      <p:cxnSp>
        <p:nvCxnSpPr>
          <p:cNvPr id="38" name="Google Shape;38;p15"/>
          <p:cNvCxnSpPr/>
          <p:nvPr/>
        </p:nvCxnSpPr>
        <p:spPr>
          <a:xfrm>
            <a:off x="621325" y="1117438"/>
            <a:ext cx="894300" cy="5700"/>
          </a:xfrm>
          <a:prstGeom prst="straightConnector1">
            <a:avLst/>
          </a:prstGeom>
          <a:noFill/>
          <a:ln w="19050" cap="flat" cmpd="sng">
            <a:solidFill>
              <a:srgbClr val="213265"/>
            </a:solidFill>
            <a:prstDash val="solid"/>
            <a:round/>
            <a:headEnd type="none" w="sm" len="sm"/>
            <a:tailEnd type="none" w="sm" len="sm"/>
          </a:ln>
        </p:spPr>
      </p:cxnSp>
      <p:sp>
        <p:nvSpPr>
          <p:cNvPr id="39" name="Google Shape;39;p15"/>
          <p:cNvSpPr txBox="1">
            <a:spLocks noGrp="1"/>
          </p:cNvSpPr>
          <p:nvPr>
            <p:ph type="body" idx="1"/>
          </p:nvPr>
        </p:nvSpPr>
        <p:spPr>
          <a:xfrm>
            <a:off x="518400" y="1395725"/>
            <a:ext cx="11155200" cy="4884300"/>
          </a:xfrm>
          <a:prstGeom prst="rect">
            <a:avLst/>
          </a:prstGeom>
          <a:noFill/>
          <a:ln>
            <a:noFill/>
          </a:ln>
        </p:spPr>
        <p:txBody>
          <a:bodyPr spcFirstLastPara="1" wrap="square" lIns="0" tIns="121900" rIns="0" bIns="121900" anchor="t" anchorCtr="0">
            <a:noAutofit/>
          </a:bodyPr>
          <a:lstStyle>
            <a:lvl1pPr marL="457200" marR="0" lvl="0" indent="-342900" algn="l">
              <a:lnSpc>
                <a:spcPct val="115000"/>
              </a:lnSpc>
              <a:spcBef>
                <a:spcPts val="0"/>
              </a:spcBef>
              <a:spcAft>
                <a:spcPts val="0"/>
              </a:spcAft>
              <a:buSzPts val="1800"/>
              <a:buChar char="●"/>
              <a:defRPr i="0" u="none" strike="noStrike" cap="none"/>
            </a:lvl1pPr>
            <a:lvl2pPr marL="914400" marR="0" lvl="1" indent="-368300" algn="l">
              <a:lnSpc>
                <a:spcPct val="115000"/>
              </a:lnSpc>
              <a:spcBef>
                <a:spcPts val="0"/>
              </a:spcBef>
              <a:spcAft>
                <a:spcPts val="0"/>
              </a:spcAft>
              <a:buSzPts val="2200"/>
              <a:buFont typeface="Arial"/>
              <a:buChar char="○"/>
              <a:defRPr b="0" i="0" u="none" strike="noStrike" cap="none">
                <a:latin typeface="Arial"/>
                <a:ea typeface="Arial"/>
                <a:cs typeface="Arial"/>
                <a:sym typeface="Arial"/>
              </a:defRPr>
            </a:lvl2pPr>
            <a:lvl3pPr marL="1371600" marR="0" lvl="2" indent="-355600" algn="l">
              <a:lnSpc>
                <a:spcPct val="115000"/>
              </a:lnSpc>
              <a:spcBef>
                <a:spcPts val="0"/>
              </a:spcBef>
              <a:spcAft>
                <a:spcPts val="0"/>
              </a:spcAft>
              <a:buSzPts val="2000"/>
              <a:buFont typeface="Arial"/>
              <a:buChar char="■"/>
              <a:defRPr b="0" i="0" u="none" strike="noStrike" cap="none">
                <a:latin typeface="Arial"/>
                <a:ea typeface="Arial"/>
                <a:cs typeface="Arial"/>
                <a:sym typeface="Arial"/>
              </a:defRPr>
            </a:lvl3pPr>
            <a:lvl4pPr marL="1828800" marR="0" lvl="3" indent="-342900" algn="l">
              <a:lnSpc>
                <a:spcPct val="115000"/>
              </a:lnSpc>
              <a:spcBef>
                <a:spcPts val="0"/>
              </a:spcBef>
              <a:spcAft>
                <a:spcPts val="0"/>
              </a:spcAft>
              <a:buSzPts val="1800"/>
              <a:buFont typeface="Arial"/>
              <a:buChar char="●"/>
              <a:defRPr b="0" i="0" u="none" strike="noStrike" cap="none">
                <a:latin typeface="Arial"/>
                <a:ea typeface="Arial"/>
                <a:cs typeface="Arial"/>
                <a:sym typeface="Arial"/>
              </a:defRPr>
            </a:lvl4pPr>
            <a:lvl5pPr marL="2286000" marR="0" lvl="4" indent="-342900" algn="l">
              <a:lnSpc>
                <a:spcPct val="115000"/>
              </a:lnSpc>
              <a:spcBef>
                <a:spcPts val="0"/>
              </a:spcBef>
              <a:spcAft>
                <a:spcPts val="0"/>
              </a:spcAft>
              <a:buSzPts val="1800"/>
              <a:buFont typeface="Arial"/>
              <a:buChar char="○"/>
              <a:defRPr b="0" i="0" u="none" strike="noStrike" cap="none">
                <a:latin typeface="Arial"/>
                <a:ea typeface="Arial"/>
                <a:cs typeface="Arial"/>
                <a:sym typeface="Arial"/>
              </a:defRPr>
            </a:lvl5pPr>
            <a:lvl6pPr marL="2743200" marR="0" lvl="5" indent="-342900" algn="l">
              <a:lnSpc>
                <a:spcPct val="115000"/>
              </a:lnSpc>
              <a:spcBef>
                <a:spcPts val="0"/>
              </a:spcBef>
              <a:spcAft>
                <a:spcPts val="0"/>
              </a:spcAft>
              <a:buSzPts val="1800"/>
              <a:buFont typeface="Inter"/>
              <a:buChar char="■"/>
              <a:defRPr b="0" i="0" u="none" strike="noStrike" cap="none">
                <a:latin typeface="Inter"/>
                <a:ea typeface="Inter"/>
                <a:cs typeface="Inter"/>
                <a:sym typeface="Inter"/>
              </a:defRPr>
            </a:lvl6pPr>
            <a:lvl7pPr marL="3200400" marR="0" lvl="6" indent="-342900" algn="l">
              <a:lnSpc>
                <a:spcPct val="115000"/>
              </a:lnSpc>
              <a:spcBef>
                <a:spcPts val="0"/>
              </a:spcBef>
              <a:spcAft>
                <a:spcPts val="0"/>
              </a:spcAft>
              <a:buSzPts val="1800"/>
              <a:buFont typeface="Inter"/>
              <a:buChar char="●"/>
              <a:defRPr b="0" i="0" u="none" strike="noStrike" cap="none">
                <a:latin typeface="Inter"/>
                <a:ea typeface="Inter"/>
                <a:cs typeface="Inter"/>
                <a:sym typeface="Inter"/>
              </a:defRPr>
            </a:lvl7pPr>
            <a:lvl8pPr marL="3657600" marR="0" lvl="7" indent="-342900" algn="l">
              <a:lnSpc>
                <a:spcPct val="115000"/>
              </a:lnSpc>
              <a:spcBef>
                <a:spcPts val="0"/>
              </a:spcBef>
              <a:spcAft>
                <a:spcPts val="0"/>
              </a:spcAft>
              <a:buSzPts val="1800"/>
              <a:buFont typeface="Inter"/>
              <a:buChar char="○"/>
              <a:defRPr b="0" i="0" u="none" strike="noStrike" cap="none">
                <a:latin typeface="Inter"/>
                <a:ea typeface="Inter"/>
                <a:cs typeface="Inter"/>
                <a:sym typeface="Inter"/>
              </a:defRPr>
            </a:lvl8pPr>
            <a:lvl9pPr marL="4114800" marR="0" lvl="8" indent="-342900" algn="l">
              <a:lnSpc>
                <a:spcPct val="115000"/>
              </a:lnSpc>
              <a:spcBef>
                <a:spcPts val="0"/>
              </a:spcBef>
              <a:spcAft>
                <a:spcPts val="0"/>
              </a:spcAft>
              <a:buSzPts val="1800"/>
              <a:buFont typeface="Inter"/>
              <a:buChar char="■"/>
              <a:defRPr b="0" i="0" u="none" strike="noStrike" cap="none">
                <a:latin typeface="Inter"/>
                <a:ea typeface="Inter"/>
                <a:cs typeface="Inter"/>
                <a:sym typeface="Inter"/>
              </a:defRPr>
            </a:lvl9pPr>
          </a:lstStyle>
          <a:p>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 black bar">
  <p:cSld name="Red Bar - Image/Text Driven Title_1">
    <p:spTree>
      <p:nvGrpSpPr>
        <p:cNvPr id="1" name="Shape 40"/>
        <p:cNvGrpSpPr/>
        <p:nvPr/>
      </p:nvGrpSpPr>
      <p:grpSpPr>
        <a:xfrm>
          <a:off x="0" y="0"/>
          <a:ext cx="0" cy="0"/>
          <a:chOff x="0" y="0"/>
          <a:chExt cx="0" cy="0"/>
        </a:xfrm>
      </p:grpSpPr>
      <p:sp>
        <p:nvSpPr>
          <p:cNvPr id="41" name="Google Shape;41;g1623de3629f_1_105"/>
          <p:cNvSpPr/>
          <p:nvPr/>
        </p:nvSpPr>
        <p:spPr>
          <a:xfrm>
            <a:off x="-7725" y="0"/>
            <a:ext cx="12199800" cy="1166700"/>
          </a:xfrm>
          <a:prstGeom prst="rect">
            <a:avLst/>
          </a:prstGeom>
          <a:solidFill>
            <a:srgbClr val="06080A"/>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23324B"/>
              </a:buClr>
              <a:buSzPts val="1238"/>
              <a:buFont typeface="Inter Light"/>
              <a:buNone/>
            </a:pPr>
            <a:endParaRPr sz="1651" b="0" i="0" u="none" strike="noStrike" cap="none">
              <a:solidFill>
                <a:srgbClr val="D5D5D5"/>
              </a:solidFill>
              <a:latin typeface="Arial"/>
              <a:ea typeface="Arial"/>
              <a:cs typeface="Arial"/>
              <a:sym typeface="Arial"/>
            </a:endParaRPr>
          </a:p>
        </p:txBody>
      </p:sp>
      <p:sp>
        <p:nvSpPr>
          <p:cNvPr id="42" name="Google Shape;42;g1623de3629f_1_105"/>
          <p:cNvSpPr txBox="1">
            <a:spLocks noGrp="1"/>
          </p:cNvSpPr>
          <p:nvPr>
            <p:ph type="body" idx="1"/>
          </p:nvPr>
        </p:nvSpPr>
        <p:spPr>
          <a:xfrm>
            <a:off x="518400" y="1395725"/>
            <a:ext cx="11155200" cy="4884300"/>
          </a:xfrm>
          <a:prstGeom prst="rect">
            <a:avLst/>
          </a:prstGeom>
          <a:noFill/>
          <a:ln>
            <a:noFill/>
          </a:ln>
        </p:spPr>
        <p:txBody>
          <a:bodyPr spcFirstLastPara="1" wrap="square" lIns="0" tIns="121900" rIns="0" bIns="121900" anchor="t" anchorCtr="0">
            <a:noAutofit/>
          </a:bodyPr>
          <a:lstStyle>
            <a:lvl1pPr marL="457200" marR="0" lvl="0" indent="-381000" algn="l">
              <a:lnSpc>
                <a:spcPct val="115000"/>
              </a:lnSpc>
              <a:spcBef>
                <a:spcPts val="0"/>
              </a:spcBef>
              <a:spcAft>
                <a:spcPts val="0"/>
              </a:spcAft>
              <a:buSzPts val="2400"/>
              <a:buChar char="●"/>
              <a:defRPr i="0" u="none" strike="noStrike" cap="none"/>
            </a:lvl1pPr>
            <a:lvl2pPr marL="914400" marR="0" lvl="1" indent="-368300" algn="l">
              <a:lnSpc>
                <a:spcPct val="115000"/>
              </a:lnSpc>
              <a:spcBef>
                <a:spcPts val="0"/>
              </a:spcBef>
              <a:spcAft>
                <a:spcPts val="0"/>
              </a:spcAft>
              <a:buSzPts val="2200"/>
              <a:buFont typeface="Arial"/>
              <a:buChar char="○"/>
              <a:defRPr b="0" i="0" u="none" strike="noStrike" cap="none">
                <a:latin typeface="Arial"/>
                <a:ea typeface="Arial"/>
                <a:cs typeface="Arial"/>
                <a:sym typeface="Arial"/>
              </a:defRPr>
            </a:lvl2pPr>
            <a:lvl3pPr marL="1371600" marR="0" lvl="2" indent="-355600" algn="l">
              <a:lnSpc>
                <a:spcPct val="115000"/>
              </a:lnSpc>
              <a:spcBef>
                <a:spcPts val="0"/>
              </a:spcBef>
              <a:spcAft>
                <a:spcPts val="0"/>
              </a:spcAft>
              <a:buSzPts val="2000"/>
              <a:buFont typeface="Arial"/>
              <a:buChar char="■"/>
              <a:defRPr b="0" i="0" u="none" strike="noStrike" cap="none">
                <a:latin typeface="Arial"/>
                <a:ea typeface="Arial"/>
                <a:cs typeface="Arial"/>
                <a:sym typeface="Arial"/>
              </a:defRPr>
            </a:lvl3pPr>
            <a:lvl4pPr marL="1828800" marR="0" lvl="3" indent="-342900" algn="l">
              <a:lnSpc>
                <a:spcPct val="115000"/>
              </a:lnSpc>
              <a:spcBef>
                <a:spcPts val="0"/>
              </a:spcBef>
              <a:spcAft>
                <a:spcPts val="0"/>
              </a:spcAft>
              <a:buSzPts val="1800"/>
              <a:buFont typeface="Arial"/>
              <a:buChar char="●"/>
              <a:defRPr b="0" i="0" u="none" strike="noStrike" cap="none">
                <a:latin typeface="Arial"/>
                <a:ea typeface="Arial"/>
                <a:cs typeface="Arial"/>
                <a:sym typeface="Arial"/>
              </a:defRPr>
            </a:lvl4pPr>
            <a:lvl5pPr marL="2286000" marR="0" lvl="4" indent="-342900" algn="l">
              <a:lnSpc>
                <a:spcPct val="115000"/>
              </a:lnSpc>
              <a:spcBef>
                <a:spcPts val="0"/>
              </a:spcBef>
              <a:spcAft>
                <a:spcPts val="0"/>
              </a:spcAft>
              <a:buSzPts val="1800"/>
              <a:buFont typeface="Arial"/>
              <a:buChar char="○"/>
              <a:defRPr b="0" i="0" u="none" strike="noStrike" cap="none">
                <a:latin typeface="Arial"/>
                <a:ea typeface="Arial"/>
                <a:cs typeface="Arial"/>
                <a:sym typeface="Arial"/>
              </a:defRPr>
            </a:lvl5pPr>
            <a:lvl6pPr marL="2743200" marR="0" lvl="5" indent="-342900" algn="l">
              <a:lnSpc>
                <a:spcPct val="115000"/>
              </a:lnSpc>
              <a:spcBef>
                <a:spcPts val="0"/>
              </a:spcBef>
              <a:spcAft>
                <a:spcPts val="0"/>
              </a:spcAft>
              <a:buSzPts val="1800"/>
              <a:buFont typeface="Inter"/>
              <a:buChar char="■"/>
              <a:defRPr b="0" i="0" u="none" strike="noStrike" cap="none">
                <a:latin typeface="Inter"/>
                <a:ea typeface="Inter"/>
                <a:cs typeface="Inter"/>
                <a:sym typeface="Inter"/>
              </a:defRPr>
            </a:lvl6pPr>
            <a:lvl7pPr marL="3200400" marR="0" lvl="6" indent="-342900" algn="l">
              <a:lnSpc>
                <a:spcPct val="115000"/>
              </a:lnSpc>
              <a:spcBef>
                <a:spcPts val="0"/>
              </a:spcBef>
              <a:spcAft>
                <a:spcPts val="0"/>
              </a:spcAft>
              <a:buSzPts val="1800"/>
              <a:buFont typeface="Inter"/>
              <a:buChar char="●"/>
              <a:defRPr b="0" i="0" u="none" strike="noStrike" cap="none">
                <a:latin typeface="Inter"/>
                <a:ea typeface="Inter"/>
                <a:cs typeface="Inter"/>
                <a:sym typeface="Inter"/>
              </a:defRPr>
            </a:lvl7pPr>
            <a:lvl8pPr marL="3657600" marR="0" lvl="7" indent="-342900" algn="l">
              <a:lnSpc>
                <a:spcPct val="115000"/>
              </a:lnSpc>
              <a:spcBef>
                <a:spcPts val="0"/>
              </a:spcBef>
              <a:spcAft>
                <a:spcPts val="0"/>
              </a:spcAft>
              <a:buSzPts val="1800"/>
              <a:buFont typeface="Inter"/>
              <a:buChar char="○"/>
              <a:defRPr b="0" i="0" u="none" strike="noStrike" cap="none">
                <a:latin typeface="Inter"/>
                <a:ea typeface="Inter"/>
                <a:cs typeface="Inter"/>
                <a:sym typeface="Inter"/>
              </a:defRPr>
            </a:lvl8pPr>
            <a:lvl9pPr marL="4114800" marR="0" lvl="8" indent="-342900" algn="l">
              <a:lnSpc>
                <a:spcPct val="115000"/>
              </a:lnSpc>
              <a:spcBef>
                <a:spcPts val="0"/>
              </a:spcBef>
              <a:spcAft>
                <a:spcPts val="0"/>
              </a:spcAft>
              <a:buSzPts val="1800"/>
              <a:buFont typeface="Inter"/>
              <a:buChar char="■"/>
              <a:defRPr b="0" i="0" u="none" strike="noStrike" cap="none">
                <a:latin typeface="Inter"/>
                <a:ea typeface="Inter"/>
                <a:cs typeface="Inter"/>
                <a:sym typeface="Inter"/>
              </a:defRPr>
            </a:lvl9pPr>
          </a:lstStyle>
          <a:p>
            <a:endParaRPr/>
          </a:p>
        </p:txBody>
      </p:sp>
      <p:sp>
        <p:nvSpPr>
          <p:cNvPr id="43" name="Google Shape;43;g1623de3629f_1_105"/>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44" name="Google Shape;44;g1623de3629f_1_105"/>
          <p:cNvPicPr preferRelativeResize="0"/>
          <p:nvPr/>
        </p:nvPicPr>
        <p:blipFill rotWithShape="1">
          <a:blip r:embed="rId2">
            <a:alphaModFix/>
          </a:blip>
          <a:srcRect/>
          <a:stretch/>
        </p:blipFill>
        <p:spPr>
          <a:xfrm>
            <a:off x="10938525" y="128089"/>
            <a:ext cx="943025" cy="910524"/>
          </a:xfrm>
          <a:prstGeom prst="rect">
            <a:avLst/>
          </a:prstGeom>
          <a:noFill/>
          <a:ln>
            <a:noFill/>
          </a:ln>
        </p:spPr>
      </p:pic>
      <p:sp>
        <p:nvSpPr>
          <p:cNvPr id="45" name="Google Shape;45;g1623de3629f_1_105"/>
          <p:cNvSpPr txBox="1">
            <a:spLocks noGrp="1"/>
          </p:cNvSpPr>
          <p:nvPr>
            <p:ph type="title"/>
          </p:nvPr>
        </p:nvSpPr>
        <p:spPr>
          <a:xfrm>
            <a:off x="433953" y="341125"/>
            <a:ext cx="10164000" cy="6975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lt1"/>
              </a:buClr>
              <a:buSzPts val="3400"/>
              <a:buNone/>
              <a:defRPr sz="3400" b="1" i="0" u="none" strike="noStrike" cap="none">
                <a:solidFill>
                  <a:schemeClr val="lt1"/>
                </a:solidFill>
              </a:defRPr>
            </a:lvl1pPr>
            <a:lvl2pPr lvl="1" algn="l">
              <a:lnSpc>
                <a:spcPct val="100000"/>
              </a:lnSpc>
              <a:spcBef>
                <a:spcPts val="0"/>
              </a:spcBef>
              <a:spcAft>
                <a:spcPts val="0"/>
              </a:spcAft>
              <a:buClr>
                <a:schemeClr val="lt1"/>
              </a:buClr>
              <a:buSzPts val="1400"/>
              <a:buNone/>
              <a:defRPr sz="1800">
                <a:solidFill>
                  <a:schemeClr val="lt1"/>
                </a:solidFill>
              </a:defRPr>
            </a:lvl2pPr>
            <a:lvl3pPr lvl="2" algn="l">
              <a:lnSpc>
                <a:spcPct val="100000"/>
              </a:lnSpc>
              <a:spcBef>
                <a:spcPts val="0"/>
              </a:spcBef>
              <a:spcAft>
                <a:spcPts val="0"/>
              </a:spcAft>
              <a:buClr>
                <a:schemeClr val="lt1"/>
              </a:buClr>
              <a:buSzPts val="1400"/>
              <a:buNone/>
              <a:defRPr sz="1800">
                <a:solidFill>
                  <a:schemeClr val="lt1"/>
                </a:solidFill>
              </a:defRPr>
            </a:lvl3pPr>
            <a:lvl4pPr lvl="3" algn="l">
              <a:lnSpc>
                <a:spcPct val="100000"/>
              </a:lnSpc>
              <a:spcBef>
                <a:spcPts val="0"/>
              </a:spcBef>
              <a:spcAft>
                <a:spcPts val="0"/>
              </a:spcAft>
              <a:buClr>
                <a:schemeClr val="lt1"/>
              </a:buClr>
              <a:buSzPts val="1400"/>
              <a:buNone/>
              <a:defRPr sz="1800">
                <a:solidFill>
                  <a:schemeClr val="lt1"/>
                </a:solidFill>
              </a:defRPr>
            </a:lvl4pPr>
            <a:lvl5pPr lvl="4" algn="l">
              <a:lnSpc>
                <a:spcPct val="100000"/>
              </a:lnSpc>
              <a:spcBef>
                <a:spcPts val="0"/>
              </a:spcBef>
              <a:spcAft>
                <a:spcPts val="0"/>
              </a:spcAft>
              <a:buClr>
                <a:schemeClr val="lt1"/>
              </a:buClr>
              <a:buSzPts val="1400"/>
              <a:buNone/>
              <a:defRPr sz="1800">
                <a:solidFill>
                  <a:schemeClr val="lt1"/>
                </a:solidFill>
              </a:defRPr>
            </a:lvl5pPr>
            <a:lvl6pPr lvl="5" algn="l">
              <a:lnSpc>
                <a:spcPct val="100000"/>
              </a:lnSpc>
              <a:spcBef>
                <a:spcPts val="0"/>
              </a:spcBef>
              <a:spcAft>
                <a:spcPts val="0"/>
              </a:spcAft>
              <a:buClr>
                <a:schemeClr val="lt1"/>
              </a:buClr>
              <a:buSzPts val="1400"/>
              <a:buNone/>
              <a:defRPr sz="1800">
                <a:solidFill>
                  <a:schemeClr val="lt1"/>
                </a:solidFill>
              </a:defRPr>
            </a:lvl6pPr>
            <a:lvl7pPr lvl="6" algn="l">
              <a:lnSpc>
                <a:spcPct val="100000"/>
              </a:lnSpc>
              <a:spcBef>
                <a:spcPts val="0"/>
              </a:spcBef>
              <a:spcAft>
                <a:spcPts val="0"/>
              </a:spcAft>
              <a:buClr>
                <a:schemeClr val="lt1"/>
              </a:buClr>
              <a:buSzPts val="1400"/>
              <a:buNone/>
              <a:defRPr sz="1800">
                <a:solidFill>
                  <a:schemeClr val="lt1"/>
                </a:solidFill>
              </a:defRPr>
            </a:lvl7pPr>
            <a:lvl8pPr lvl="7" algn="l">
              <a:lnSpc>
                <a:spcPct val="100000"/>
              </a:lnSpc>
              <a:spcBef>
                <a:spcPts val="0"/>
              </a:spcBef>
              <a:spcAft>
                <a:spcPts val="0"/>
              </a:spcAft>
              <a:buClr>
                <a:schemeClr val="lt1"/>
              </a:buClr>
              <a:buSzPts val="1400"/>
              <a:buNone/>
              <a:defRPr sz="1800">
                <a:solidFill>
                  <a:schemeClr val="lt1"/>
                </a:solidFill>
              </a:defRPr>
            </a:lvl8pPr>
            <a:lvl9pPr lvl="8" algn="l">
              <a:lnSpc>
                <a:spcPct val="100000"/>
              </a:lnSpc>
              <a:spcBef>
                <a:spcPts val="0"/>
              </a:spcBef>
              <a:spcAft>
                <a:spcPts val="0"/>
              </a:spcAft>
              <a:buClr>
                <a:schemeClr val="lt1"/>
              </a:buClr>
              <a:buSzPts val="1400"/>
              <a:buNone/>
              <a:defRPr sz="1800">
                <a:solidFill>
                  <a:schemeClr val="lt1"/>
                </a:solidFill>
              </a:defRPr>
            </a:lvl9pPr>
          </a:lstStyle>
          <a:p>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ransition Slide">
  <p:cSld name="Transition Slide - H1">
    <p:spTree>
      <p:nvGrpSpPr>
        <p:cNvPr id="1" name="Shape 46"/>
        <p:cNvGrpSpPr/>
        <p:nvPr/>
      </p:nvGrpSpPr>
      <p:grpSpPr>
        <a:xfrm>
          <a:off x="0" y="0"/>
          <a:ext cx="0" cy="0"/>
          <a:chOff x="0" y="0"/>
          <a:chExt cx="0" cy="0"/>
        </a:xfrm>
      </p:grpSpPr>
      <p:sp>
        <p:nvSpPr>
          <p:cNvPr id="47" name="Google Shape;47;p13"/>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8" name="Google Shape;48;p13"/>
          <p:cNvSpPr txBox="1">
            <a:spLocks noGrp="1"/>
          </p:cNvSpPr>
          <p:nvPr>
            <p:ph type="title"/>
          </p:nvPr>
        </p:nvSpPr>
        <p:spPr>
          <a:xfrm>
            <a:off x="838200" y="2991300"/>
            <a:ext cx="10515600" cy="875400"/>
          </a:xfrm>
          <a:prstGeom prst="rect">
            <a:avLst/>
          </a:prstGeom>
          <a:noFill/>
          <a:ln>
            <a:noFill/>
          </a:ln>
        </p:spPr>
        <p:txBody>
          <a:bodyPr spcFirstLastPara="1" wrap="square" lIns="91425" tIns="45700" rIns="91425" bIns="45700" anchor="ctr" anchorCtr="0">
            <a:normAutofit/>
          </a:bodyPr>
          <a:lstStyle>
            <a:lvl1pPr marR="0" lvl="0" algn="ctr">
              <a:lnSpc>
                <a:spcPct val="90000"/>
              </a:lnSpc>
              <a:spcBef>
                <a:spcPts val="0"/>
              </a:spcBef>
              <a:spcAft>
                <a:spcPts val="0"/>
              </a:spcAft>
              <a:buClr>
                <a:srgbClr val="213265"/>
              </a:buClr>
              <a:buSzPts val="4400"/>
              <a:buNone/>
              <a:defRPr sz="4400" b="1" i="0" u="none" strike="noStrike" cap="none">
                <a:solidFill>
                  <a:srgbClr val="213265"/>
                </a:solidFill>
              </a:defRPr>
            </a:lvl1pPr>
            <a:lvl2pPr lvl="1" algn="ctr">
              <a:lnSpc>
                <a:spcPct val="100000"/>
              </a:lnSpc>
              <a:spcBef>
                <a:spcPts val="0"/>
              </a:spcBef>
              <a:spcAft>
                <a:spcPts val="0"/>
              </a:spcAft>
              <a:buSzPts val="1400"/>
              <a:buNone/>
              <a:defRPr sz="1800"/>
            </a:lvl2pPr>
            <a:lvl3pPr lvl="2" algn="ctr">
              <a:lnSpc>
                <a:spcPct val="100000"/>
              </a:lnSpc>
              <a:spcBef>
                <a:spcPts val="0"/>
              </a:spcBef>
              <a:spcAft>
                <a:spcPts val="0"/>
              </a:spcAft>
              <a:buSzPts val="1400"/>
              <a:buNone/>
              <a:defRPr sz="1800"/>
            </a:lvl3pPr>
            <a:lvl4pPr lvl="3" algn="ctr">
              <a:lnSpc>
                <a:spcPct val="100000"/>
              </a:lnSpc>
              <a:spcBef>
                <a:spcPts val="0"/>
              </a:spcBef>
              <a:spcAft>
                <a:spcPts val="0"/>
              </a:spcAft>
              <a:buSzPts val="1400"/>
              <a:buNone/>
              <a:defRPr sz="1800"/>
            </a:lvl4pPr>
            <a:lvl5pPr lvl="4" algn="ctr">
              <a:lnSpc>
                <a:spcPct val="100000"/>
              </a:lnSpc>
              <a:spcBef>
                <a:spcPts val="0"/>
              </a:spcBef>
              <a:spcAft>
                <a:spcPts val="0"/>
              </a:spcAft>
              <a:buSzPts val="1400"/>
              <a:buNone/>
              <a:defRPr sz="1800"/>
            </a:lvl5pPr>
            <a:lvl6pPr lvl="5" algn="ctr">
              <a:lnSpc>
                <a:spcPct val="100000"/>
              </a:lnSpc>
              <a:spcBef>
                <a:spcPts val="0"/>
              </a:spcBef>
              <a:spcAft>
                <a:spcPts val="0"/>
              </a:spcAft>
              <a:buSzPts val="1400"/>
              <a:buNone/>
              <a:defRPr sz="1800"/>
            </a:lvl6pPr>
            <a:lvl7pPr lvl="6" algn="ctr">
              <a:lnSpc>
                <a:spcPct val="100000"/>
              </a:lnSpc>
              <a:spcBef>
                <a:spcPts val="0"/>
              </a:spcBef>
              <a:spcAft>
                <a:spcPts val="0"/>
              </a:spcAft>
              <a:buSzPts val="1400"/>
              <a:buNone/>
              <a:defRPr sz="1800"/>
            </a:lvl7pPr>
            <a:lvl8pPr lvl="7" algn="ctr">
              <a:lnSpc>
                <a:spcPct val="100000"/>
              </a:lnSpc>
              <a:spcBef>
                <a:spcPts val="0"/>
              </a:spcBef>
              <a:spcAft>
                <a:spcPts val="0"/>
              </a:spcAft>
              <a:buSzPts val="1400"/>
              <a:buNone/>
              <a:defRPr sz="1800"/>
            </a:lvl8pPr>
            <a:lvl9pPr lvl="8" algn="ctr">
              <a:lnSpc>
                <a:spcPct val="100000"/>
              </a:lnSpc>
              <a:spcBef>
                <a:spcPts val="0"/>
              </a:spcBef>
              <a:spcAft>
                <a:spcPts val="0"/>
              </a:spcAft>
              <a:buSzPts val="1400"/>
              <a:buNone/>
              <a:defRPr sz="1800"/>
            </a:lvl9pPr>
          </a:lstStyle>
          <a:p>
            <a:endParaRPr/>
          </a:p>
        </p:txBody>
      </p:sp>
      <p:sp>
        <p:nvSpPr>
          <p:cNvPr id="49" name="Google Shape;49;p13"/>
          <p:cNvSpPr txBox="1">
            <a:spLocks noGrp="1"/>
          </p:cNvSpPr>
          <p:nvPr>
            <p:ph type="title" idx="2"/>
          </p:nvPr>
        </p:nvSpPr>
        <p:spPr>
          <a:xfrm>
            <a:off x="838200" y="3841075"/>
            <a:ext cx="10515600" cy="697500"/>
          </a:xfrm>
          <a:prstGeom prst="rect">
            <a:avLst/>
          </a:prstGeom>
          <a:noFill/>
          <a:ln>
            <a:noFill/>
          </a:ln>
        </p:spPr>
        <p:txBody>
          <a:bodyPr spcFirstLastPara="1" wrap="square" lIns="91425" tIns="45700" rIns="91425" bIns="45700" anchor="ctr" anchorCtr="0">
            <a:normAutofit/>
          </a:bodyPr>
          <a:lstStyle>
            <a:lvl1pPr marR="0" lvl="0" algn="ctr">
              <a:lnSpc>
                <a:spcPct val="90000"/>
              </a:lnSpc>
              <a:spcBef>
                <a:spcPts val="0"/>
              </a:spcBef>
              <a:spcAft>
                <a:spcPts val="0"/>
              </a:spcAft>
              <a:buClr>
                <a:schemeClr val="dk1"/>
              </a:buClr>
              <a:buSzPts val="3100"/>
              <a:buNone/>
              <a:defRPr sz="3100" i="0" u="none" strike="noStrike" cap="none">
                <a:solidFill>
                  <a:schemeClr val="dk1"/>
                </a:solidFill>
              </a:defRPr>
            </a:lvl1pPr>
            <a:lvl2pPr lvl="1" algn="ctr">
              <a:lnSpc>
                <a:spcPct val="100000"/>
              </a:lnSpc>
              <a:spcBef>
                <a:spcPts val="0"/>
              </a:spcBef>
              <a:spcAft>
                <a:spcPts val="0"/>
              </a:spcAft>
              <a:buSzPts val="1400"/>
              <a:buNone/>
              <a:defRPr sz="1800"/>
            </a:lvl2pPr>
            <a:lvl3pPr lvl="2" algn="ctr">
              <a:lnSpc>
                <a:spcPct val="100000"/>
              </a:lnSpc>
              <a:spcBef>
                <a:spcPts val="0"/>
              </a:spcBef>
              <a:spcAft>
                <a:spcPts val="0"/>
              </a:spcAft>
              <a:buSzPts val="1400"/>
              <a:buNone/>
              <a:defRPr sz="1800"/>
            </a:lvl3pPr>
            <a:lvl4pPr lvl="3" algn="ctr">
              <a:lnSpc>
                <a:spcPct val="100000"/>
              </a:lnSpc>
              <a:spcBef>
                <a:spcPts val="0"/>
              </a:spcBef>
              <a:spcAft>
                <a:spcPts val="0"/>
              </a:spcAft>
              <a:buSzPts val="1400"/>
              <a:buNone/>
              <a:defRPr sz="1800"/>
            </a:lvl4pPr>
            <a:lvl5pPr lvl="4" algn="ctr">
              <a:lnSpc>
                <a:spcPct val="100000"/>
              </a:lnSpc>
              <a:spcBef>
                <a:spcPts val="0"/>
              </a:spcBef>
              <a:spcAft>
                <a:spcPts val="0"/>
              </a:spcAft>
              <a:buSzPts val="1400"/>
              <a:buNone/>
              <a:defRPr sz="1800"/>
            </a:lvl5pPr>
            <a:lvl6pPr lvl="5" algn="ctr">
              <a:lnSpc>
                <a:spcPct val="100000"/>
              </a:lnSpc>
              <a:spcBef>
                <a:spcPts val="0"/>
              </a:spcBef>
              <a:spcAft>
                <a:spcPts val="0"/>
              </a:spcAft>
              <a:buSzPts val="1400"/>
              <a:buNone/>
              <a:defRPr sz="1800"/>
            </a:lvl6pPr>
            <a:lvl7pPr lvl="6" algn="ctr">
              <a:lnSpc>
                <a:spcPct val="100000"/>
              </a:lnSpc>
              <a:spcBef>
                <a:spcPts val="0"/>
              </a:spcBef>
              <a:spcAft>
                <a:spcPts val="0"/>
              </a:spcAft>
              <a:buSzPts val="1400"/>
              <a:buNone/>
              <a:defRPr sz="1800"/>
            </a:lvl7pPr>
            <a:lvl8pPr lvl="7" algn="ctr">
              <a:lnSpc>
                <a:spcPct val="100000"/>
              </a:lnSpc>
              <a:spcBef>
                <a:spcPts val="0"/>
              </a:spcBef>
              <a:spcAft>
                <a:spcPts val="0"/>
              </a:spcAft>
              <a:buSzPts val="1400"/>
              <a:buNone/>
              <a:defRPr sz="1800"/>
            </a:lvl8pPr>
            <a:lvl9pPr lvl="8" algn="ctr">
              <a:lnSpc>
                <a:spcPct val="100000"/>
              </a:lnSpc>
              <a:spcBef>
                <a:spcPts val="0"/>
              </a:spcBef>
              <a:spcAft>
                <a:spcPts val="0"/>
              </a:spcAft>
              <a:buSzPts val="1400"/>
              <a:buNone/>
              <a:defRPr sz="1800"/>
            </a:lvl9pPr>
          </a:lstStyle>
          <a:p>
            <a:endParaRPr/>
          </a:p>
        </p:txBody>
      </p:sp>
      <p:pic>
        <p:nvPicPr>
          <p:cNvPr id="50" name="Google Shape;50;p13"/>
          <p:cNvPicPr preferRelativeResize="0"/>
          <p:nvPr/>
        </p:nvPicPr>
        <p:blipFill rotWithShape="1">
          <a:blip r:embed="rId2">
            <a:alphaModFix/>
          </a:blip>
          <a:srcRect/>
          <a:stretch/>
        </p:blipFill>
        <p:spPr>
          <a:xfrm>
            <a:off x="10949425" y="256039"/>
            <a:ext cx="943025" cy="910524"/>
          </a:xfrm>
          <a:prstGeom prst="rect">
            <a:avLst/>
          </a:prstGeom>
          <a:noFill/>
          <a:ln>
            <a:noFill/>
          </a:ln>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sp>
        <p:nvSpPr>
          <p:cNvPr id="52" name="Google Shape;52;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13265"/>
              </a:buClr>
              <a:buSzPts val="6000"/>
              <a:buFont typeface="Calibri"/>
              <a:buNone/>
              <a:defRPr sz="6000" b="1">
                <a:solidFill>
                  <a:srgbClr val="21326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4" name="Google Shape;54;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8"/>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21"/>
          <p:cNvSpPr txBox="1">
            <a:spLocks noGrp="1"/>
          </p:cNvSpPr>
          <p:nvPr>
            <p:ph type="title"/>
          </p:nvPr>
        </p:nvSpPr>
        <p:spPr>
          <a:xfrm>
            <a:off x="499250" y="48450"/>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13265"/>
              </a:buClr>
              <a:buSzPts val="3400"/>
              <a:buNone/>
              <a:defRPr sz="3400" b="1">
                <a:solidFill>
                  <a:srgbClr val="21326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1"/>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60" name="Google Shape;60;p21"/>
          <p:cNvCxnSpPr/>
          <p:nvPr/>
        </p:nvCxnSpPr>
        <p:spPr>
          <a:xfrm>
            <a:off x="621325" y="1117438"/>
            <a:ext cx="894300" cy="5700"/>
          </a:xfrm>
          <a:prstGeom prst="straightConnector1">
            <a:avLst/>
          </a:prstGeom>
          <a:noFill/>
          <a:ln w="19050" cap="flat" cmpd="sng">
            <a:solidFill>
              <a:srgbClr val="213265"/>
            </a:solidFill>
            <a:prstDash val="solid"/>
            <a:round/>
            <a:headEnd type="none" w="sm" len="sm"/>
            <a:tailEnd type="none" w="sm" len="sm"/>
          </a:ln>
        </p:spPr>
      </p:cxn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3"/>
          <p:cNvSpPr>
            <a:spLocks noGrp="1"/>
          </p:cNvSpPr>
          <p:nvPr>
            <p:ph type="pic" idx="2"/>
          </p:nvPr>
        </p:nvSpPr>
        <p:spPr>
          <a:xfrm>
            <a:off x="5172299" y="1351975"/>
            <a:ext cx="5903700" cy="4661700"/>
          </a:xfrm>
          <a:prstGeom prst="rect">
            <a:avLst/>
          </a:prstGeom>
          <a:noFill/>
          <a:ln>
            <a:noFill/>
          </a:ln>
        </p:spPr>
      </p:sp>
      <p:sp>
        <p:nvSpPr>
          <p:cNvPr id="63" name="Google Shape;6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3"/>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5" name="Google Shape;65;p23"/>
          <p:cNvSpPr txBox="1">
            <a:spLocks noGrp="1"/>
          </p:cNvSpPr>
          <p:nvPr>
            <p:ph type="title"/>
          </p:nvPr>
        </p:nvSpPr>
        <p:spPr>
          <a:xfrm>
            <a:off x="499250" y="48450"/>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13265"/>
              </a:buClr>
              <a:buSzPts val="3400"/>
              <a:buNone/>
              <a:defRPr sz="3400" b="1">
                <a:solidFill>
                  <a:srgbClr val="21326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6" name="Google Shape;66;p23"/>
          <p:cNvCxnSpPr/>
          <p:nvPr/>
        </p:nvCxnSpPr>
        <p:spPr>
          <a:xfrm>
            <a:off x="621325" y="1117438"/>
            <a:ext cx="894300" cy="5700"/>
          </a:xfrm>
          <a:prstGeom prst="straightConnector1">
            <a:avLst/>
          </a:prstGeom>
          <a:noFill/>
          <a:ln w="19050" cap="flat" cmpd="sng">
            <a:solidFill>
              <a:srgbClr val="213265"/>
            </a:solidFill>
            <a:prstDash val="solid"/>
            <a:round/>
            <a:headEnd type="none" w="sm" len="sm"/>
            <a:tailEnd type="none" w="sm" len="sm"/>
          </a:ln>
        </p:spPr>
      </p:cxnSp>
      <p:sp>
        <p:nvSpPr>
          <p:cNvPr id="67" name="Google Shape;67;p23"/>
          <p:cNvSpPr txBox="1">
            <a:spLocks noGrp="1"/>
          </p:cNvSpPr>
          <p:nvPr>
            <p:ph type="body" idx="1"/>
          </p:nvPr>
        </p:nvSpPr>
        <p:spPr>
          <a:xfrm>
            <a:off x="499250" y="1564150"/>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8"/>
        <p:cNvGrpSpPr/>
        <p:nvPr/>
      </p:nvGrpSpPr>
      <p:grpSpPr>
        <a:xfrm>
          <a:off x="0" y="0"/>
          <a:ext cx="0" cy="0"/>
          <a:chOff x="0" y="0"/>
          <a:chExt cx="0" cy="0"/>
        </a:xfrm>
      </p:grpSpPr>
      <p:sp>
        <p:nvSpPr>
          <p:cNvPr id="69" name="Google Shape;6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71" name="Google Shape;71;p19"/>
          <p:cNvCxnSpPr/>
          <p:nvPr/>
        </p:nvCxnSpPr>
        <p:spPr>
          <a:xfrm>
            <a:off x="621325" y="1117438"/>
            <a:ext cx="894300" cy="5700"/>
          </a:xfrm>
          <a:prstGeom prst="straightConnector1">
            <a:avLst/>
          </a:prstGeom>
          <a:noFill/>
          <a:ln w="19050" cap="flat" cmpd="sng">
            <a:solidFill>
              <a:srgbClr val="213265"/>
            </a:solidFill>
            <a:prstDash val="solid"/>
            <a:round/>
            <a:headEnd type="none" w="sm" len="sm"/>
            <a:tailEnd type="none" w="sm" len="sm"/>
          </a:ln>
        </p:spPr>
      </p:cxnSp>
      <p:sp>
        <p:nvSpPr>
          <p:cNvPr id="72" name="Google Shape;72;p19"/>
          <p:cNvSpPr txBox="1">
            <a:spLocks noGrp="1"/>
          </p:cNvSpPr>
          <p:nvPr>
            <p:ph type="title"/>
          </p:nvPr>
        </p:nvSpPr>
        <p:spPr>
          <a:xfrm>
            <a:off x="499250" y="419950"/>
            <a:ext cx="10164000" cy="6975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rgbClr val="213265"/>
              </a:buClr>
              <a:buSzPts val="3400"/>
              <a:buNone/>
              <a:defRPr sz="3400" b="1" i="0" u="none" strike="noStrike" cap="none">
                <a:solidFill>
                  <a:srgbClr val="213265"/>
                </a:solidFill>
              </a:defRPr>
            </a:lvl1pPr>
            <a:lvl2pPr lvl="1" algn="l">
              <a:lnSpc>
                <a:spcPct val="100000"/>
              </a:lnSpc>
              <a:spcBef>
                <a:spcPts val="0"/>
              </a:spcBef>
              <a:spcAft>
                <a:spcPts val="0"/>
              </a:spcAft>
              <a:buClr>
                <a:schemeClr val="lt1"/>
              </a:buClr>
              <a:buSzPts val="1400"/>
              <a:buNone/>
              <a:defRPr sz="1800">
                <a:solidFill>
                  <a:schemeClr val="lt1"/>
                </a:solidFill>
              </a:defRPr>
            </a:lvl2pPr>
            <a:lvl3pPr lvl="2" algn="l">
              <a:lnSpc>
                <a:spcPct val="100000"/>
              </a:lnSpc>
              <a:spcBef>
                <a:spcPts val="0"/>
              </a:spcBef>
              <a:spcAft>
                <a:spcPts val="0"/>
              </a:spcAft>
              <a:buClr>
                <a:schemeClr val="lt1"/>
              </a:buClr>
              <a:buSzPts val="1400"/>
              <a:buNone/>
              <a:defRPr sz="1800">
                <a:solidFill>
                  <a:schemeClr val="lt1"/>
                </a:solidFill>
              </a:defRPr>
            </a:lvl3pPr>
            <a:lvl4pPr lvl="3" algn="l">
              <a:lnSpc>
                <a:spcPct val="100000"/>
              </a:lnSpc>
              <a:spcBef>
                <a:spcPts val="0"/>
              </a:spcBef>
              <a:spcAft>
                <a:spcPts val="0"/>
              </a:spcAft>
              <a:buClr>
                <a:schemeClr val="lt1"/>
              </a:buClr>
              <a:buSzPts val="1400"/>
              <a:buNone/>
              <a:defRPr sz="1800">
                <a:solidFill>
                  <a:schemeClr val="lt1"/>
                </a:solidFill>
              </a:defRPr>
            </a:lvl4pPr>
            <a:lvl5pPr lvl="4" algn="l">
              <a:lnSpc>
                <a:spcPct val="100000"/>
              </a:lnSpc>
              <a:spcBef>
                <a:spcPts val="0"/>
              </a:spcBef>
              <a:spcAft>
                <a:spcPts val="0"/>
              </a:spcAft>
              <a:buClr>
                <a:schemeClr val="lt1"/>
              </a:buClr>
              <a:buSzPts val="1400"/>
              <a:buNone/>
              <a:defRPr sz="1800">
                <a:solidFill>
                  <a:schemeClr val="lt1"/>
                </a:solidFill>
              </a:defRPr>
            </a:lvl5pPr>
            <a:lvl6pPr lvl="5" algn="l">
              <a:lnSpc>
                <a:spcPct val="100000"/>
              </a:lnSpc>
              <a:spcBef>
                <a:spcPts val="0"/>
              </a:spcBef>
              <a:spcAft>
                <a:spcPts val="0"/>
              </a:spcAft>
              <a:buClr>
                <a:schemeClr val="lt1"/>
              </a:buClr>
              <a:buSzPts val="1400"/>
              <a:buNone/>
              <a:defRPr sz="1800">
                <a:solidFill>
                  <a:schemeClr val="lt1"/>
                </a:solidFill>
              </a:defRPr>
            </a:lvl6pPr>
            <a:lvl7pPr lvl="6" algn="l">
              <a:lnSpc>
                <a:spcPct val="100000"/>
              </a:lnSpc>
              <a:spcBef>
                <a:spcPts val="0"/>
              </a:spcBef>
              <a:spcAft>
                <a:spcPts val="0"/>
              </a:spcAft>
              <a:buClr>
                <a:schemeClr val="lt1"/>
              </a:buClr>
              <a:buSzPts val="1400"/>
              <a:buNone/>
              <a:defRPr sz="1800">
                <a:solidFill>
                  <a:schemeClr val="lt1"/>
                </a:solidFill>
              </a:defRPr>
            </a:lvl7pPr>
            <a:lvl8pPr lvl="7" algn="l">
              <a:lnSpc>
                <a:spcPct val="100000"/>
              </a:lnSpc>
              <a:spcBef>
                <a:spcPts val="0"/>
              </a:spcBef>
              <a:spcAft>
                <a:spcPts val="0"/>
              </a:spcAft>
              <a:buClr>
                <a:schemeClr val="lt1"/>
              </a:buClr>
              <a:buSzPts val="1400"/>
              <a:buNone/>
              <a:defRPr sz="1800">
                <a:solidFill>
                  <a:schemeClr val="lt1"/>
                </a:solidFill>
              </a:defRPr>
            </a:lvl8pPr>
            <a:lvl9pPr lvl="8" algn="l">
              <a:lnSpc>
                <a:spcPct val="100000"/>
              </a:lnSpc>
              <a:spcBef>
                <a:spcPts val="0"/>
              </a:spcBef>
              <a:spcAft>
                <a:spcPts val="0"/>
              </a:spcAft>
              <a:buClr>
                <a:schemeClr val="lt1"/>
              </a:buClr>
              <a:buSzPts val="1400"/>
              <a:buNone/>
              <a:defRPr sz="1800">
                <a:solidFill>
                  <a:schemeClr val="lt1"/>
                </a:solidFill>
              </a:defRPr>
            </a:lvl9pPr>
          </a:lstStyle>
          <a:p>
            <a:endParaRPr/>
          </a:p>
        </p:txBody>
      </p:sp>
      <p:sp>
        <p:nvSpPr>
          <p:cNvPr id="73" name="Google Shape;73;p19"/>
          <p:cNvSpPr txBox="1">
            <a:spLocks noGrp="1"/>
          </p:cNvSpPr>
          <p:nvPr>
            <p:ph type="body" idx="1"/>
          </p:nvPr>
        </p:nvSpPr>
        <p:spPr>
          <a:xfrm>
            <a:off x="499250" y="1558450"/>
            <a:ext cx="5181600" cy="4356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9"/>
          <p:cNvSpPr txBox="1">
            <a:spLocks noGrp="1"/>
          </p:cNvSpPr>
          <p:nvPr>
            <p:ph type="body" idx="2"/>
          </p:nvPr>
        </p:nvSpPr>
        <p:spPr>
          <a:xfrm>
            <a:off x="6096000" y="1558450"/>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2.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499250" y="48450"/>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9"/>
          <p:cNvSpPr txBox="1">
            <a:spLocks noGrp="1"/>
          </p:cNvSpPr>
          <p:nvPr>
            <p:ph type="body" idx="1"/>
          </p:nvPr>
        </p:nvSpPr>
        <p:spPr>
          <a:xfrm>
            <a:off x="632375" y="1452688"/>
            <a:ext cx="10881300" cy="47241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14" name="Google Shape;14;p9"/>
          <p:cNvPicPr preferRelativeResize="0"/>
          <p:nvPr/>
        </p:nvPicPr>
        <p:blipFill rotWithShape="1">
          <a:blip r:embed="rId15">
            <a:alphaModFix/>
          </a:blip>
          <a:srcRect/>
          <a:stretch/>
        </p:blipFill>
        <p:spPr>
          <a:xfrm>
            <a:off x="10949425" y="256039"/>
            <a:ext cx="943025" cy="910524"/>
          </a:xfrm>
          <a:prstGeom prst="rect">
            <a:avLst/>
          </a:prstGeom>
          <a:noFill/>
          <a:ln>
            <a:noFill/>
          </a:ln>
        </p:spPr>
      </p:pic>
      <p:pic>
        <p:nvPicPr>
          <p:cNvPr id="8" name="Picture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424469" y="6356350"/>
            <a:ext cx="1767532" cy="490981"/>
          </a:xfrm>
          <a:prstGeom prst="rect">
            <a:avLst/>
          </a:prstGeom>
        </p:spPr>
      </p:pic>
    </p:spTree>
  </p:cSld>
  <p:clrMap bg1="lt1" tx1="dk1" bg2="dk2" tx2="lt2" accent1="accent1" accent2="accent2" accent3="accent3" accent4="accent4" accent5="accent5" accent6="accent6" hlink="hlink" folHlink="folHlink"/>
  <p:sldLayoutIdLst>
    <p:sldLayoutId id="2147484153"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83" r:id="rId13"/>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EA4335"/>
          </p15:clr>
        </p15:guide>
        <p15:guide id="2" pos="3840">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8" name="Picture 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424469" y="6356350"/>
            <a:ext cx="1767532" cy="490981"/>
          </a:xfrm>
          <a:prstGeom prst="rect">
            <a:avLst/>
          </a:prstGeom>
        </p:spPr>
      </p:pic>
      <p:sp>
        <p:nvSpPr>
          <p:cNvPr id="10" name="Google Shape;10;p9"/>
          <p:cNvSpPr txBox="1">
            <a:spLocks noGrp="1"/>
          </p:cNvSpPr>
          <p:nvPr>
            <p:ph type="title"/>
          </p:nvPr>
        </p:nvSpPr>
        <p:spPr>
          <a:xfrm>
            <a:off x="499250" y="48450"/>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9"/>
          <p:cNvSpPr txBox="1">
            <a:spLocks noGrp="1"/>
          </p:cNvSpPr>
          <p:nvPr>
            <p:ph type="body" idx="1"/>
          </p:nvPr>
        </p:nvSpPr>
        <p:spPr>
          <a:xfrm>
            <a:off x="632375" y="1452688"/>
            <a:ext cx="10881300" cy="47241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9"/>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14" name="Google Shape;14;p9"/>
          <p:cNvPicPr preferRelativeResize="0"/>
          <p:nvPr/>
        </p:nvPicPr>
        <p:blipFill rotWithShape="1">
          <a:blip r:embed="rId13">
            <a:alphaModFix/>
          </a:blip>
          <a:srcRect/>
          <a:stretch/>
        </p:blipFill>
        <p:spPr>
          <a:xfrm>
            <a:off x="10949425" y="256039"/>
            <a:ext cx="943025" cy="910524"/>
          </a:xfrm>
          <a:prstGeom prst="rect">
            <a:avLst/>
          </a:prstGeom>
          <a:noFill/>
          <a:ln>
            <a:noFill/>
          </a:ln>
        </p:spPr>
      </p:pic>
    </p:spTree>
    <p:extLst>
      <p:ext uri="{BB962C8B-B14F-4D97-AF65-F5344CB8AC3E}">
        <p14:creationId xmlns:p14="http://schemas.microsoft.com/office/powerpoint/2010/main" val="746062125"/>
      </p:ext>
    </p:extLst>
  </p:cSld>
  <p:clrMap bg1="lt1" tx1="dk1" bg2="dk2" tx2="lt2" accent1="accent1" accent2="accent2" accent3="accent3" accent4="accent4" accent5="accent5" accent6="accent6" hlink="hlink" folHlink="folHlink"/>
  <p:sldLayoutIdLst>
    <p:sldLayoutId id="2147483650" r:id="rId1"/>
    <p:sldLayoutId id="2147483662" r:id="rId2"/>
    <p:sldLayoutId id="2147484145" r:id="rId3"/>
    <p:sldLayoutId id="2147484146" r:id="rId4"/>
    <p:sldLayoutId id="2147484152" r:id="rId5"/>
    <p:sldLayoutId id="2147484147" r:id="rId6"/>
    <p:sldLayoutId id="2147484148" r:id="rId7"/>
    <p:sldLayoutId id="2147484149" r:id="rId8"/>
    <p:sldLayoutId id="2147484150" r:id="rId9"/>
    <p:sldLayoutId id="2147484151"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EA4335"/>
          </p15:clr>
        </p15:guide>
        <p15:guide id="2" pos="384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dlabnotebooks.jpl.nasa.gov/hub/user-redirect/notebooks/course2023/F-FlexDynamics/03-ReadHDF5Flex/notebook.ipynb" TargetMode="Externa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2" name="TextBox 2">
            <a:extLst>
              <a:ext uri="{FF2B5EF4-FFF2-40B4-BE49-F238E27FC236}">
                <a16:creationId xmlns:a16="http://schemas.microsoft.com/office/drawing/2014/main" id="{A4D725DB-9AE2-003A-9479-DCE37AB230C3}"/>
              </a:ext>
            </a:extLst>
          </p:cNvPr>
          <p:cNvSpPr txBox="1"/>
          <p:nvPr/>
        </p:nvSpPr>
        <p:spPr>
          <a:xfrm>
            <a:off x="7653131" y="4103011"/>
            <a:ext cx="4123633" cy="73866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dirty="0"/>
              <a:t>Abhinandan Jain, Aaron Gaut, Carl Leake, Vivian </a:t>
            </a:r>
            <a:r>
              <a:rPr lang="en-US" dirty="0" err="1"/>
              <a:t>Steyert</a:t>
            </a:r>
            <a:r>
              <a:rPr lang="en-US" dirty="0"/>
              <a:t>, Tristan Hasseler, Asher </a:t>
            </a:r>
            <a:r>
              <a:rPr lang="en-US" dirty="0" err="1"/>
              <a:t>Elmland</a:t>
            </a:r>
            <a:r>
              <a:rPr lang="en-US" dirty="0"/>
              <a:t>, Juan Garcia Bonilla</a:t>
            </a:r>
          </a:p>
        </p:txBody>
      </p:sp>
      <p:sp>
        <p:nvSpPr>
          <p:cNvPr id="104" name="Google Shape;104;g1623de3629f_1_57"/>
          <p:cNvSpPr txBox="1">
            <a:spLocks noGrp="1"/>
          </p:cNvSpPr>
          <p:nvPr>
            <p:ph type="title"/>
          </p:nvPr>
        </p:nvSpPr>
        <p:spPr>
          <a:xfrm>
            <a:off x="7595300" y="1787543"/>
            <a:ext cx="4126500" cy="2307299"/>
          </a:xfrm>
          <a:prstGeom prst="rect">
            <a:avLst/>
          </a:prstGeom>
          <a:noFill/>
          <a:ln>
            <a:noFill/>
          </a:ln>
        </p:spPr>
        <p:txBody>
          <a:bodyPr spcFirstLastPara="1" wrap="square" lIns="91425" tIns="45700" rIns="91425" bIns="45700" anchor="ctr" anchorCtr="0">
            <a:normAutofit/>
          </a:bodyPr>
          <a:lstStyle/>
          <a:p>
            <a:r>
              <a:rPr lang="en-US" dirty="0"/>
              <a:t>FModal tool for Flexible Body Data</a:t>
            </a:r>
          </a:p>
        </p:txBody>
      </p:sp>
      <p:sp>
        <p:nvSpPr>
          <p:cNvPr id="3" name="Rectangle 2">
            <a:extLst>
              <a:ext uri="{FF2B5EF4-FFF2-40B4-BE49-F238E27FC236}">
                <a16:creationId xmlns:a16="http://schemas.microsoft.com/office/drawing/2014/main" id="{F02C317B-598E-4041-B41A-A7486074DB5B}"/>
              </a:ext>
            </a:extLst>
          </p:cNvPr>
          <p:cNvSpPr/>
          <p:nvPr/>
        </p:nvSpPr>
        <p:spPr>
          <a:xfrm>
            <a:off x="5978820" y="3275112"/>
            <a:ext cx="234360" cy="307777"/>
          </a:xfrm>
          <a:prstGeom prst="rect">
            <a:avLst/>
          </a:prstGeom>
        </p:spPr>
        <p:txBody>
          <a:bodyPr wrap="none">
            <a:spAutoFit/>
          </a:bodyPr>
          <a:lstStyle/>
          <a:p>
            <a:r>
              <a:rPr lang="en-US" dirty="0"/>
              <a:t> </a:t>
            </a:r>
          </a:p>
        </p:txBody>
      </p:sp>
      <p:sp>
        <p:nvSpPr>
          <p:cNvPr id="4" name="Rectangle 3">
            <a:extLst>
              <a:ext uri="{FF2B5EF4-FFF2-40B4-BE49-F238E27FC236}">
                <a16:creationId xmlns:a16="http://schemas.microsoft.com/office/drawing/2014/main" id="{E8583B71-2A53-4697-8B60-AC9DEEA5FB71}"/>
              </a:ext>
            </a:extLst>
          </p:cNvPr>
          <p:cNvSpPr/>
          <p:nvPr/>
        </p:nvSpPr>
        <p:spPr>
          <a:xfrm>
            <a:off x="8116388" y="3555543"/>
            <a:ext cx="3195105" cy="400110"/>
          </a:xfrm>
          <a:prstGeom prst="rect">
            <a:avLst/>
          </a:prstGeom>
        </p:spPr>
        <p:txBody>
          <a:bodyPr wrap="none">
            <a:spAutoFit/>
          </a:bodyPr>
          <a:lstStyle/>
          <a:p>
            <a:r>
              <a:rPr lang="en-US" sz="2000" b="1" dirty="0">
                <a:latin typeface="Arial" panose="020B0604020202020204" pitchFamily="34" charset="0"/>
              </a:rPr>
              <a:t>2023 DARTS Lab Course</a:t>
            </a:r>
            <a:endParaRPr 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0E9E70-2BC4-8244-9B2E-029EF588031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10</a:t>
            </a:fld>
            <a:endParaRPr lang="en-US"/>
          </a:p>
        </p:txBody>
      </p:sp>
      <p:sp>
        <p:nvSpPr>
          <p:cNvPr id="5" name="Title 4">
            <a:extLst>
              <a:ext uri="{FF2B5EF4-FFF2-40B4-BE49-F238E27FC236}">
                <a16:creationId xmlns:a16="http://schemas.microsoft.com/office/drawing/2014/main" id="{D4BF24E4-369A-4B0E-B339-21140153D52E}"/>
              </a:ext>
            </a:extLst>
          </p:cNvPr>
          <p:cNvSpPr>
            <a:spLocks noGrp="1"/>
          </p:cNvSpPr>
          <p:nvPr>
            <p:ph type="title"/>
          </p:nvPr>
        </p:nvSpPr>
        <p:spPr/>
        <p:txBody>
          <a:bodyPr/>
          <a:lstStyle/>
          <a:p>
            <a:r>
              <a:rPr lang="en-US" dirty="0"/>
              <a:t>Basics of what a NASTRAN FEM model is</a:t>
            </a:r>
          </a:p>
        </p:txBody>
      </p:sp>
      <p:sp>
        <p:nvSpPr>
          <p:cNvPr id="6" name="Text Placeholder 5">
            <a:extLst>
              <a:ext uri="{FF2B5EF4-FFF2-40B4-BE49-F238E27FC236}">
                <a16:creationId xmlns:a16="http://schemas.microsoft.com/office/drawing/2014/main" id="{C8DD9006-7A4D-407D-88C6-430F5369A2F4}"/>
              </a:ext>
            </a:extLst>
          </p:cNvPr>
          <p:cNvSpPr>
            <a:spLocks noGrp="1"/>
          </p:cNvSpPr>
          <p:nvPr>
            <p:ph type="body" idx="1"/>
          </p:nvPr>
        </p:nvSpPr>
        <p:spPr>
          <a:xfrm>
            <a:off x="499250" y="1558450"/>
            <a:ext cx="11193502" cy="5453367"/>
          </a:xfrm>
        </p:spPr>
        <p:txBody>
          <a:bodyPr>
            <a:normAutofit/>
          </a:bodyPr>
          <a:lstStyle/>
          <a:p>
            <a:r>
              <a:rPr lang="en-US" b="1" dirty="0"/>
              <a:t>Bulk Data Section (BULK)</a:t>
            </a:r>
            <a:r>
              <a:rPr lang="en-US" dirty="0"/>
              <a:t>: This section contains the majority of the input data required for analysis. It includes information such as nodes, elements, material properties, boundary conditions, and loads.</a:t>
            </a:r>
            <a:endParaRPr lang="en-US" b="1" dirty="0"/>
          </a:p>
          <a:p>
            <a:pPr lvl="1"/>
            <a:r>
              <a:rPr lang="en-US" dirty="0"/>
              <a:t>This information is provided by the structures team.</a:t>
            </a:r>
          </a:p>
          <a:p>
            <a:r>
              <a:rPr lang="en-US" b="1" dirty="0"/>
              <a:t>Executive Control Section (EXECUTIVE)</a:t>
            </a:r>
            <a:r>
              <a:rPr lang="en-US" dirty="0"/>
              <a:t>: This section provides control statements that define the overall analysis options and settings. It includes instructions related to analysis type (e.g., static deflection, modal analysis), solution parameters, subcase definitions, and output requests.</a:t>
            </a:r>
            <a:endParaRPr lang="en-US" dirty="0">
              <a:solidFill>
                <a:srgbClr val="FF0000"/>
              </a:solidFill>
            </a:endParaRPr>
          </a:p>
          <a:p>
            <a:pPr lvl="1"/>
            <a:r>
              <a:rPr lang="en-US" dirty="0"/>
              <a:t>Optional information. Re-written by </a:t>
            </a:r>
            <a:r>
              <a:rPr lang="en-US" dirty="0" err="1"/>
              <a:t>FModal</a:t>
            </a:r>
            <a:r>
              <a:rPr lang="en-US" dirty="0"/>
              <a:t> as needed.</a:t>
            </a:r>
          </a:p>
          <a:p>
            <a:r>
              <a:rPr lang="en-US" b="1" dirty="0"/>
              <a:t>Case Control Section (CASE CONTROL)</a:t>
            </a:r>
            <a:r>
              <a:rPr lang="en-US" dirty="0"/>
              <a:t>: This section specifies the loading and analysis sequence for different subcases. It defines load steps, time steps, and other control parameters related to the analysis process.</a:t>
            </a:r>
            <a:endParaRPr lang="en-US" dirty="0">
              <a:solidFill>
                <a:srgbClr val="000000"/>
              </a:solidFill>
            </a:endParaRPr>
          </a:p>
          <a:p>
            <a:pPr lvl="1"/>
            <a:r>
              <a:rPr lang="en-US" dirty="0"/>
              <a:t>Optional information. Re-written by </a:t>
            </a:r>
            <a:r>
              <a:rPr lang="en-US" dirty="0" err="1"/>
              <a:t>FModal</a:t>
            </a:r>
            <a:r>
              <a:rPr lang="en-US" dirty="0"/>
              <a:t> as needed.</a:t>
            </a:r>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4035554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0E9E70-2BC4-8244-9B2E-029EF588031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11</a:t>
            </a:fld>
            <a:endParaRPr lang="en-US"/>
          </a:p>
        </p:txBody>
      </p:sp>
      <p:sp>
        <p:nvSpPr>
          <p:cNvPr id="5" name="Title 4">
            <a:extLst>
              <a:ext uri="{FF2B5EF4-FFF2-40B4-BE49-F238E27FC236}">
                <a16:creationId xmlns:a16="http://schemas.microsoft.com/office/drawing/2014/main" id="{D4BF24E4-369A-4B0E-B339-21140153D52E}"/>
              </a:ext>
            </a:extLst>
          </p:cNvPr>
          <p:cNvSpPr>
            <a:spLocks noGrp="1"/>
          </p:cNvSpPr>
          <p:nvPr>
            <p:ph type="title"/>
          </p:nvPr>
        </p:nvSpPr>
        <p:spPr/>
        <p:txBody>
          <a:bodyPr/>
          <a:lstStyle/>
          <a:p>
            <a:r>
              <a:rPr lang="en-US" dirty="0"/>
              <a:t>NASTRAN terminology</a:t>
            </a:r>
          </a:p>
        </p:txBody>
      </p:sp>
      <p:sp>
        <p:nvSpPr>
          <p:cNvPr id="6" name="Text Placeholder 5">
            <a:extLst>
              <a:ext uri="{FF2B5EF4-FFF2-40B4-BE49-F238E27FC236}">
                <a16:creationId xmlns:a16="http://schemas.microsoft.com/office/drawing/2014/main" id="{C8DD9006-7A4D-407D-88C6-430F5369A2F4}"/>
              </a:ext>
            </a:extLst>
          </p:cNvPr>
          <p:cNvSpPr>
            <a:spLocks noGrp="1"/>
          </p:cNvSpPr>
          <p:nvPr>
            <p:ph type="body" idx="1"/>
          </p:nvPr>
        </p:nvSpPr>
        <p:spPr>
          <a:xfrm>
            <a:off x="499250" y="1558450"/>
            <a:ext cx="11193502" cy="4879600"/>
          </a:xfrm>
        </p:spPr>
        <p:txBody>
          <a:bodyPr>
            <a:normAutofit/>
          </a:bodyPr>
          <a:lstStyle/>
          <a:p>
            <a:r>
              <a:rPr lang="en-US" b="1" dirty="0">
                <a:solidFill>
                  <a:schemeClr val="tx1"/>
                </a:solidFill>
              </a:rPr>
              <a:t>Solver</a:t>
            </a:r>
            <a:r>
              <a:rPr lang="en-US" dirty="0">
                <a:solidFill>
                  <a:schemeClr val="tx1"/>
                </a:solidFill>
              </a:rPr>
              <a:t> – defines the type of solution NASTRAN will use. For example:</a:t>
            </a:r>
          </a:p>
          <a:p>
            <a:pPr lvl="1"/>
            <a:r>
              <a:rPr lang="en-US" b="1" dirty="0">
                <a:solidFill>
                  <a:schemeClr val="tx1"/>
                </a:solidFill>
              </a:rPr>
              <a:t>101</a:t>
            </a:r>
            <a:r>
              <a:rPr lang="en-US" dirty="0">
                <a:solidFill>
                  <a:schemeClr val="tx1"/>
                </a:solidFill>
              </a:rPr>
              <a:t> – static deformation </a:t>
            </a:r>
          </a:p>
          <a:p>
            <a:pPr lvl="1"/>
            <a:r>
              <a:rPr lang="en-US" b="1" dirty="0">
                <a:solidFill>
                  <a:schemeClr val="tx1"/>
                </a:solidFill>
              </a:rPr>
              <a:t>103</a:t>
            </a:r>
            <a:r>
              <a:rPr lang="en-US" dirty="0">
                <a:solidFill>
                  <a:schemeClr val="tx1"/>
                </a:solidFill>
              </a:rPr>
              <a:t> – modal analysis</a:t>
            </a:r>
          </a:p>
          <a:p>
            <a:r>
              <a:rPr lang="en-US" b="1" dirty="0">
                <a:solidFill>
                  <a:schemeClr val="tx1"/>
                </a:solidFill>
              </a:rPr>
              <a:t>F06 file</a:t>
            </a:r>
            <a:r>
              <a:rPr lang="en-US" dirty="0">
                <a:solidFill>
                  <a:schemeClr val="tx1"/>
                </a:solidFill>
              </a:rPr>
              <a:t> – This file contains the output of the solution in plain text. It is easy for humans to read but is fairly large and more difficult to write a parser for (compared to other formats). </a:t>
            </a:r>
          </a:p>
          <a:p>
            <a:r>
              <a:rPr lang="en-US" b="1" dirty="0">
                <a:solidFill>
                  <a:schemeClr val="tx1"/>
                </a:solidFill>
              </a:rPr>
              <a:t>Op2 file</a:t>
            </a:r>
            <a:r>
              <a:rPr lang="en-US" dirty="0">
                <a:solidFill>
                  <a:schemeClr val="tx1"/>
                </a:solidFill>
              </a:rPr>
              <a:t> – Optional output file type that contains data in binary. It is based on FORTRAN data formatting. This file is smaller and easier to parse than F06 files.</a:t>
            </a:r>
          </a:p>
          <a:p>
            <a:endParaRPr lang="en-US" dirty="0">
              <a:solidFill>
                <a:srgbClr val="FF0000"/>
              </a:solidFill>
            </a:endParaRPr>
          </a:p>
        </p:txBody>
      </p:sp>
    </p:spTree>
    <p:extLst>
      <p:ext uri="{BB962C8B-B14F-4D97-AF65-F5344CB8AC3E}">
        <p14:creationId xmlns:p14="http://schemas.microsoft.com/office/powerpoint/2010/main" val="1233927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6" name="Google Shape;136;g1652b80d605_0_0"/>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dirty="0"/>
              <a:t>12</a:t>
            </a:fld>
            <a:endParaRPr/>
          </a:p>
        </p:txBody>
      </p:sp>
      <p:sp>
        <p:nvSpPr>
          <p:cNvPr id="134" name="Google Shape;134;g1652b80d605_0_0"/>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r>
              <a:rPr lang="en-US" dirty="0"/>
              <a:t>FModal pipeline: NASTRAN</a:t>
            </a:r>
          </a:p>
        </p:txBody>
      </p:sp>
    </p:spTree>
    <p:extLst>
      <p:ext uri="{BB962C8B-B14F-4D97-AF65-F5344CB8AC3E}">
        <p14:creationId xmlns:p14="http://schemas.microsoft.com/office/powerpoint/2010/main" val="435730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1" name="Google Shape;111;p2"/>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13</a:t>
            </a:fld>
            <a:endParaRPr/>
          </a:p>
        </p:txBody>
      </p:sp>
      <p:sp>
        <p:nvSpPr>
          <p:cNvPr id="112" name="Google Shape;112;p2"/>
          <p:cNvSpPr txBox="1">
            <a:spLocks noGrp="1"/>
          </p:cNvSpPr>
          <p:nvPr>
            <p:ph type="title"/>
          </p:nvPr>
        </p:nvSpPr>
        <p:spPr>
          <a:xfrm>
            <a:off x="499249" y="419950"/>
            <a:ext cx="10360907" cy="697500"/>
          </a:xfrm>
          <a:prstGeom prst="rect">
            <a:avLst/>
          </a:prstGeom>
          <a:noFill/>
          <a:ln>
            <a:noFill/>
          </a:ln>
        </p:spPr>
        <p:txBody>
          <a:bodyPr spcFirstLastPara="1" wrap="square" lIns="91425" tIns="45700" rIns="91425" bIns="45700" anchor="ctr" anchorCtr="0">
            <a:normAutofit fontScale="90000"/>
          </a:bodyPr>
          <a:lstStyle/>
          <a:p>
            <a:r>
              <a:rPr lang="en-US" dirty="0"/>
              <a:t>FModal workflow for a single component flexible body</a:t>
            </a:r>
          </a:p>
        </p:txBody>
      </p:sp>
      <p:grpSp>
        <p:nvGrpSpPr>
          <p:cNvPr id="15" name="Group 14">
            <a:extLst>
              <a:ext uri="{FF2B5EF4-FFF2-40B4-BE49-F238E27FC236}">
                <a16:creationId xmlns:a16="http://schemas.microsoft.com/office/drawing/2014/main" id="{318E7F01-B37E-3597-DCD6-D5FF02F0461E}"/>
              </a:ext>
            </a:extLst>
          </p:cNvPr>
          <p:cNvGrpSpPr/>
          <p:nvPr/>
        </p:nvGrpSpPr>
        <p:grpSpPr>
          <a:xfrm>
            <a:off x="1883834" y="2625899"/>
            <a:ext cx="7394563" cy="3660599"/>
            <a:chOff x="1046825" y="1398233"/>
            <a:chExt cx="7394563" cy="3660599"/>
          </a:xfrm>
        </p:grpSpPr>
        <p:sp>
          <p:nvSpPr>
            <p:cNvPr id="10" name="TextBox 9">
              <a:extLst>
                <a:ext uri="{FF2B5EF4-FFF2-40B4-BE49-F238E27FC236}">
                  <a16:creationId xmlns:a16="http://schemas.microsoft.com/office/drawing/2014/main" id="{D80907BD-BDC5-A0A1-87E7-7780BC591FDD}"/>
                </a:ext>
              </a:extLst>
            </p:cNvPr>
            <p:cNvSpPr txBox="1"/>
            <p:nvPr/>
          </p:nvSpPr>
          <p:spPr>
            <a:xfrm>
              <a:off x="1649767" y="1427825"/>
              <a:ext cx="16053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a:t>FEM</a:t>
              </a:r>
            </a:p>
          </p:txBody>
        </p:sp>
        <p:sp>
          <p:nvSpPr>
            <p:cNvPr id="11" name="TextBox 10">
              <a:extLst>
                <a:ext uri="{FF2B5EF4-FFF2-40B4-BE49-F238E27FC236}">
                  <a16:creationId xmlns:a16="http://schemas.microsoft.com/office/drawing/2014/main" id="{6FB075FD-1FAC-6541-1E01-140A72A94CFC}"/>
                </a:ext>
              </a:extLst>
            </p:cNvPr>
            <p:cNvSpPr txBox="1"/>
            <p:nvPr/>
          </p:nvSpPr>
          <p:spPr>
            <a:xfrm>
              <a:off x="5459767" y="1398233"/>
              <a:ext cx="16053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dirty="0"/>
                <a:t>FModal</a:t>
              </a:r>
              <a:endParaRPr lang="en-US" dirty="0"/>
            </a:p>
          </p:txBody>
        </p:sp>
        <p:pic>
          <p:nvPicPr>
            <p:cNvPr id="3" name="Picture 3" descr="Graphical user interface&#10;&#10;Description automatically generated">
              <a:extLst>
                <a:ext uri="{FF2B5EF4-FFF2-40B4-BE49-F238E27FC236}">
                  <a16:creationId xmlns:a16="http://schemas.microsoft.com/office/drawing/2014/main" id="{70D3DA9D-6355-BD9D-4CBE-25D6E8178A8C}"/>
                </a:ext>
              </a:extLst>
            </p:cNvPr>
            <p:cNvPicPr>
              <a:picLocks noChangeAspect="1"/>
            </p:cNvPicPr>
            <p:nvPr/>
          </p:nvPicPr>
          <p:blipFill rotWithShape="1">
            <a:blip r:embed="rId3"/>
            <a:srcRect t="174" r="26906" b="30498"/>
            <a:stretch/>
          </p:blipFill>
          <p:spPr>
            <a:xfrm>
              <a:off x="1046825" y="1923289"/>
              <a:ext cx="7385632" cy="3047241"/>
            </a:xfrm>
            <a:prstGeom prst="rect">
              <a:avLst/>
            </a:prstGeom>
          </p:spPr>
        </p:pic>
        <p:sp>
          <p:nvSpPr>
            <p:cNvPr id="9" name="Rectangle 8">
              <a:extLst>
                <a:ext uri="{FF2B5EF4-FFF2-40B4-BE49-F238E27FC236}">
                  <a16:creationId xmlns:a16="http://schemas.microsoft.com/office/drawing/2014/main" id="{36E55A0C-6EE2-D92D-7F21-E3CA1364E4DB}"/>
                </a:ext>
              </a:extLst>
            </p:cNvPr>
            <p:cNvSpPr/>
            <p:nvPr/>
          </p:nvSpPr>
          <p:spPr>
            <a:xfrm>
              <a:off x="7479436" y="1768135"/>
              <a:ext cx="954349" cy="532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eft Brace 3">
              <a:extLst>
                <a:ext uri="{FF2B5EF4-FFF2-40B4-BE49-F238E27FC236}">
                  <a16:creationId xmlns:a16="http://schemas.microsoft.com/office/drawing/2014/main" id="{3A16CA8F-4105-5718-345A-E1E327ED4611}"/>
                </a:ext>
              </a:extLst>
            </p:cNvPr>
            <p:cNvSpPr/>
            <p:nvPr/>
          </p:nvSpPr>
          <p:spPr>
            <a:xfrm rot="5400000">
              <a:off x="5987494" y="-386138"/>
              <a:ext cx="310033" cy="4597755"/>
            </a:xfrm>
            <a:prstGeom prst="leftBrac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e 7">
              <a:extLst>
                <a:ext uri="{FF2B5EF4-FFF2-40B4-BE49-F238E27FC236}">
                  <a16:creationId xmlns:a16="http://schemas.microsoft.com/office/drawing/2014/main" id="{1CD6C96E-BFDB-FA52-5376-5353257562C7}"/>
                </a:ext>
              </a:extLst>
            </p:cNvPr>
            <p:cNvSpPr/>
            <p:nvPr/>
          </p:nvSpPr>
          <p:spPr>
            <a:xfrm rot="5400000">
              <a:off x="2300795" y="547456"/>
              <a:ext cx="310718" cy="2759475"/>
            </a:xfrm>
            <a:prstGeom prst="leftBrac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ectangle 4">
              <a:extLst>
                <a:ext uri="{FF2B5EF4-FFF2-40B4-BE49-F238E27FC236}">
                  <a16:creationId xmlns:a16="http://schemas.microsoft.com/office/drawing/2014/main" id="{9828FA04-32EB-6AFE-C812-9EA27BE47FB4}"/>
                </a:ext>
              </a:extLst>
            </p:cNvPr>
            <p:cNvSpPr/>
            <p:nvPr/>
          </p:nvSpPr>
          <p:spPr>
            <a:xfrm>
              <a:off x="2180167" y="4691944"/>
              <a:ext cx="1573388" cy="3668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88EB438-A6D3-52DE-1FF9-EB108176E738}"/>
              </a:ext>
            </a:extLst>
          </p:cNvPr>
          <p:cNvGrpSpPr/>
          <p:nvPr/>
        </p:nvGrpSpPr>
        <p:grpSpPr>
          <a:xfrm>
            <a:off x="2963333" y="1423394"/>
            <a:ext cx="7732889" cy="1139601"/>
            <a:chOff x="-383228" y="1490840"/>
            <a:chExt cx="12215395" cy="1538461"/>
          </a:xfrm>
        </p:grpSpPr>
        <p:sp>
          <p:nvSpPr>
            <p:cNvPr id="6" name="Rectangle: Folded Corner 5">
              <a:extLst>
                <a:ext uri="{FF2B5EF4-FFF2-40B4-BE49-F238E27FC236}">
                  <a16:creationId xmlns:a16="http://schemas.microsoft.com/office/drawing/2014/main" id="{902EED04-C01C-8097-5386-01437430AA21}"/>
                </a:ext>
              </a:extLst>
            </p:cNvPr>
            <p:cNvSpPr/>
            <p:nvPr/>
          </p:nvSpPr>
          <p:spPr>
            <a:xfrm>
              <a:off x="-383228" y="1693333"/>
              <a:ext cx="1437276" cy="1335968"/>
            </a:xfrm>
            <a:prstGeom prst="foldedCorne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dirty="0">
                  <a:solidFill>
                    <a:schemeClr val="tx1"/>
                  </a:solidFill>
                  <a:cs typeface="Arial"/>
                </a:rPr>
                <a:t>NASTRAN run </a:t>
              </a:r>
              <a:r>
                <a:rPr lang="en-US" sz="1000" err="1">
                  <a:solidFill>
                    <a:schemeClr val="tx1"/>
                  </a:solidFill>
                  <a:cs typeface="Arial"/>
                </a:rPr>
                <a:t>deck</a:t>
              </a:r>
              <a:r>
                <a:rPr lang="en-US" sz="1000" err="1">
                  <a:cs typeface="Arial"/>
                </a:rPr>
                <a:t>f</a:t>
              </a:r>
              <a:endParaRPr lang="en-US" sz="1000">
                <a:cs typeface="Arial"/>
              </a:endParaRPr>
            </a:p>
          </p:txBody>
        </p:sp>
        <p:sp>
          <p:nvSpPr>
            <p:cNvPr id="7" name="Rectangle: Rounded Corners 6">
              <a:extLst>
                <a:ext uri="{FF2B5EF4-FFF2-40B4-BE49-F238E27FC236}">
                  <a16:creationId xmlns:a16="http://schemas.microsoft.com/office/drawing/2014/main" id="{1AC3B955-7814-3459-2BBF-CAAE4D6F77EC}"/>
                </a:ext>
              </a:extLst>
            </p:cNvPr>
            <p:cNvSpPr/>
            <p:nvPr/>
          </p:nvSpPr>
          <p:spPr>
            <a:xfrm>
              <a:off x="3831166" y="1862667"/>
              <a:ext cx="2144889" cy="1037166"/>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chemeClr val="tx1"/>
                  </a:solidFill>
                  <a:cs typeface="Arial"/>
                </a:rPr>
                <a:t>NASTRAN SOL 103</a:t>
              </a:r>
            </a:p>
            <a:p>
              <a:pPr algn="ctr"/>
              <a:r>
                <a:rPr lang="en-US" sz="1200" dirty="0">
                  <a:solidFill>
                    <a:schemeClr val="tx1"/>
                  </a:solidFill>
                  <a:cs typeface="Arial"/>
                </a:rPr>
                <a:t>(modified with DMAPs)</a:t>
              </a:r>
            </a:p>
          </p:txBody>
        </p:sp>
        <p:sp>
          <p:nvSpPr>
            <p:cNvPr id="12" name="Rectangle: Folded Corner 11">
              <a:extLst>
                <a:ext uri="{FF2B5EF4-FFF2-40B4-BE49-F238E27FC236}">
                  <a16:creationId xmlns:a16="http://schemas.microsoft.com/office/drawing/2014/main" id="{01D2E7B4-3B71-49FD-4802-6C7FAD1874B1}"/>
                </a:ext>
              </a:extLst>
            </p:cNvPr>
            <p:cNvSpPr/>
            <p:nvPr/>
          </p:nvSpPr>
          <p:spPr>
            <a:xfrm>
              <a:off x="1684960" y="1693333"/>
              <a:ext cx="1593313" cy="1335968"/>
            </a:xfrm>
            <a:prstGeom prst="foldedCorne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chemeClr val="tx1"/>
                  </a:solidFill>
                  <a:cs typeface="Arial"/>
                </a:rPr>
                <a:t>Modified</a:t>
              </a:r>
            </a:p>
            <a:p>
              <a:pPr algn="ctr"/>
              <a:r>
                <a:rPr lang="en-US" sz="1200" dirty="0">
                  <a:solidFill>
                    <a:schemeClr val="tx1"/>
                  </a:solidFill>
                  <a:cs typeface="Arial"/>
                </a:rPr>
                <a:t>NASTRAN</a:t>
              </a:r>
            </a:p>
            <a:p>
              <a:pPr algn="ctr"/>
              <a:r>
                <a:rPr lang="en-US" sz="1200" dirty="0">
                  <a:solidFill>
                    <a:schemeClr val="tx1"/>
                  </a:solidFill>
                  <a:cs typeface="Arial"/>
                </a:rPr>
                <a:t>run </a:t>
              </a:r>
              <a:r>
                <a:rPr lang="en-US" sz="1200" err="1">
                  <a:solidFill>
                    <a:schemeClr val="tx1"/>
                  </a:solidFill>
                  <a:cs typeface="Arial"/>
                </a:rPr>
                <a:t>deck</a:t>
              </a:r>
              <a:r>
                <a:rPr lang="en-US" sz="1200" err="1">
                  <a:cs typeface="Arial"/>
                </a:rPr>
                <a:t>f</a:t>
              </a:r>
              <a:endParaRPr lang="en-US" sz="1200">
                <a:cs typeface="Arial"/>
              </a:endParaRPr>
            </a:p>
          </p:txBody>
        </p:sp>
        <p:sp>
          <p:nvSpPr>
            <p:cNvPr id="13" name="Rectangle: Folded Corner 12">
              <a:extLst>
                <a:ext uri="{FF2B5EF4-FFF2-40B4-BE49-F238E27FC236}">
                  <a16:creationId xmlns:a16="http://schemas.microsoft.com/office/drawing/2014/main" id="{FCA68D69-734E-0B39-8CA0-C95E7609C5FF}"/>
                </a:ext>
              </a:extLst>
            </p:cNvPr>
            <p:cNvSpPr/>
            <p:nvPr/>
          </p:nvSpPr>
          <p:spPr>
            <a:xfrm>
              <a:off x="6639276" y="1490840"/>
              <a:ext cx="1058333" cy="1535993"/>
            </a:xfrm>
            <a:prstGeom prst="foldedCorne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chemeClr val="tx1"/>
                  </a:solidFill>
                  <a:cs typeface="Arial"/>
                </a:rPr>
                <a:t>FO6, OP2, and or MAT </a:t>
              </a:r>
            </a:p>
            <a:p>
              <a:pPr algn="ctr"/>
              <a:r>
                <a:rPr lang="en-US" sz="1200" dirty="0">
                  <a:solidFill>
                    <a:schemeClr val="tx1"/>
                  </a:solidFill>
                  <a:cs typeface="Arial"/>
                </a:rPr>
                <a:t>file</a:t>
              </a:r>
            </a:p>
          </p:txBody>
        </p:sp>
        <p:cxnSp>
          <p:nvCxnSpPr>
            <p:cNvPr id="14" name="Straight Arrow Connector 13">
              <a:extLst>
                <a:ext uri="{FF2B5EF4-FFF2-40B4-BE49-F238E27FC236}">
                  <a16:creationId xmlns:a16="http://schemas.microsoft.com/office/drawing/2014/main" id="{2444071D-5CB1-1078-797F-502D29034B04}"/>
                </a:ext>
              </a:extLst>
            </p:cNvPr>
            <p:cNvCxnSpPr/>
            <p:nvPr/>
          </p:nvCxnSpPr>
          <p:spPr>
            <a:xfrm flipV="1">
              <a:off x="1077751" y="2319864"/>
              <a:ext cx="639231" cy="987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3A52F1E-DF0A-83DA-A61E-2651839D42E3}"/>
                </a:ext>
              </a:extLst>
            </p:cNvPr>
            <p:cNvCxnSpPr>
              <a:cxnSpLocks/>
            </p:cNvCxnSpPr>
            <p:nvPr/>
          </p:nvCxnSpPr>
          <p:spPr>
            <a:xfrm flipV="1">
              <a:off x="3290829" y="2341032"/>
              <a:ext cx="538924" cy="776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A342CA9-1C98-8FD4-0BA7-A843F66E935E}"/>
                </a:ext>
              </a:extLst>
            </p:cNvPr>
            <p:cNvCxnSpPr>
              <a:cxnSpLocks/>
            </p:cNvCxnSpPr>
            <p:nvPr/>
          </p:nvCxnSpPr>
          <p:spPr>
            <a:xfrm flipV="1">
              <a:off x="5977467" y="2326920"/>
              <a:ext cx="660398" cy="987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FB107057-F7A6-69BC-9371-6BB7BC2FB7E9}"/>
                </a:ext>
              </a:extLst>
            </p:cNvPr>
            <p:cNvSpPr/>
            <p:nvPr/>
          </p:nvSpPr>
          <p:spPr>
            <a:xfrm>
              <a:off x="10576277" y="2024944"/>
              <a:ext cx="1255890" cy="606778"/>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chemeClr val="tx1"/>
                  </a:solidFill>
                  <a:cs typeface="Arial"/>
                </a:rPr>
                <a:t>GNC</a:t>
              </a:r>
              <a:r>
                <a:rPr lang="en-US" dirty="0">
                  <a:solidFill>
                    <a:schemeClr val="tx1"/>
                  </a:solidFill>
                  <a:cs typeface="Arial"/>
                </a:rPr>
                <a:t> </a:t>
              </a:r>
              <a:endParaRPr lang="en-US" dirty="0">
                <a:solidFill>
                  <a:schemeClr val="tx1"/>
                </a:solidFill>
              </a:endParaRPr>
            </a:p>
          </p:txBody>
        </p:sp>
        <p:sp>
          <p:nvSpPr>
            <p:cNvPr id="19" name="Arrow: Right 18">
              <a:extLst>
                <a:ext uri="{FF2B5EF4-FFF2-40B4-BE49-F238E27FC236}">
                  <a16:creationId xmlns:a16="http://schemas.microsoft.com/office/drawing/2014/main" id="{976B2CB9-56FB-79C5-9D6F-DD0CCCF2AD6B}"/>
                </a:ext>
              </a:extLst>
            </p:cNvPr>
            <p:cNvSpPr/>
            <p:nvPr/>
          </p:nvSpPr>
          <p:spPr>
            <a:xfrm>
              <a:off x="7937498" y="2130777"/>
              <a:ext cx="2547055" cy="41627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449EABC4-E4F7-41B2-9082-DC87033A0972}"/>
              </a:ext>
            </a:extLst>
          </p:cNvPr>
          <p:cNvSpPr/>
          <p:nvPr/>
        </p:nvSpPr>
        <p:spPr>
          <a:xfrm>
            <a:off x="856706" y="5375580"/>
            <a:ext cx="4597755" cy="1200329"/>
          </a:xfrm>
          <a:prstGeom prst="rect">
            <a:avLst/>
          </a:prstGeom>
          <a:solidFill>
            <a:schemeClr val="accent4">
              <a:lumMod val="20000"/>
              <a:lumOff val="80000"/>
            </a:schemeClr>
          </a:solidFill>
        </p:spPr>
        <p:txBody>
          <a:bodyPr wrap="square" lIns="91440" tIns="45720" rIns="91440" bIns="45720" anchor="t">
            <a:spAutoFit/>
          </a:bodyPr>
          <a:lstStyle/>
          <a:p>
            <a:r>
              <a:rPr lang="en-US" sz="1800" b="1" dirty="0" err="1">
                <a:solidFill>
                  <a:schemeClr val="accent2">
                    <a:lumMod val="75000"/>
                  </a:schemeClr>
                </a:solidFill>
              </a:rPr>
              <a:t>FModal</a:t>
            </a:r>
            <a:r>
              <a:rPr lang="en-US" sz="1800" b="1" dirty="0">
                <a:solidFill>
                  <a:schemeClr val="accent2">
                    <a:lumMod val="75000"/>
                  </a:schemeClr>
                </a:solidFill>
              </a:rPr>
              <a:t> facilitates local processing of FEM data – steps that are often left to the structures team that generates the FEM data.</a:t>
            </a:r>
          </a:p>
        </p:txBody>
      </p:sp>
    </p:spTree>
    <p:extLst>
      <p:ext uri="{BB962C8B-B14F-4D97-AF65-F5344CB8AC3E}">
        <p14:creationId xmlns:p14="http://schemas.microsoft.com/office/powerpoint/2010/main" val="3993044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1" name="Google Shape;111;p2"/>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14</a:t>
            </a:fld>
            <a:endParaRPr/>
          </a:p>
        </p:txBody>
      </p:sp>
      <p:sp>
        <p:nvSpPr>
          <p:cNvPr id="112" name="Google Shape;112;p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r>
              <a:rPr lang="en-US" dirty="0">
                <a:solidFill>
                  <a:srgbClr val="002060"/>
                </a:solidFill>
              </a:rPr>
              <a:t>FModal: Python script and HDF5 output</a:t>
            </a:r>
          </a:p>
        </p:txBody>
      </p:sp>
      <p:grpSp>
        <p:nvGrpSpPr>
          <p:cNvPr id="7" name="Group 6">
            <a:extLst>
              <a:ext uri="{FF2B5EF4-FFF2-40B4-BE49-F238E27FC236}">
                <a16:creationId xmlns:a16="http://schemas.microsoft.com/office/drawing/2014/main" id="{326CB53E-1246-853A-2074-1A9D4DDDF200}"/>
              </a:ext>
            </a:extLst>
          </p:cNvPr>
          <p:cNvGrpSpPr/>
          <p:nvPr/>
        </p:nvGrpSpPr>
        <p:grpSpPr>
          <a:xfrm>
            <a:off x="40460" y="2447841"/>
            <a:ext cx="7390725" cy="2940105"/>
            <a:chOff x="40460" y="2393894"/>
            <a:chExt cx="7390725" cy="2940105"/>
          </a:xfrm>
        </p:grpSpPr>
        <p:pic>
          <p:nvPicPr>
            <p:cNvPr id="2" name="Picture 2">
              <a:extLst>
                <a:ext uri="{FF2B5EF4-FFF2-40B4-BE49-F238E27FC236}">
                  <a16:creationId xmlns:a16="http://schemas.microsoft.com/office/drawing/2014/main" id="{AD7FC656-FED8-41DC-B5D3-849358585470}"/>
                </a:ext>
              </a:extLst>
            </p:cNvPr>
            <p:cNvPicPr>
              <a:picLocks noChangeAspect="1"/>
            </p:cNvPicPr>
            <p:nvPr/>
          </p:nvPicPr>
          <p:blipFill rotWithShape="1">
            <a:blip r:embed="rId3"/>
            <a:srcRect t="1262" r="50"/>
            <a:stretch/>
          </p:blipFill>
          <p:spPr>
            <a:xfrm>
              <a:off x="158300" y="2612037"/>
              <a:ext cx="7240170" cy="2531250"/>
            </a:xfrm>
            <a:prstGeom prst="rect">
              <a:avLst/>
            </a:prstGeom>
            <a:ln w="28575">
              <a:noFill/>
            </a:ln>
          </p:spPr>
        </p:pic>
        <p:sp>
          <p:nvSpPr>
            <p:cNvPr id="5" name="Rectangle: Rounded Corners 4">
              <a:extLst>
                <a:ext uri="{FF2B5EF4-FFF2-40B4-BE49-F238E27FC236}">
                  <a16:creationId xmlns:a16="http://schemas.microsoft.com/office/drawing/2014/main" id="{19E5BF48-AD59-8CBB-DDF3-0A7DA4071B27}"/>
                </a:ext>
              </a:extLst>
            </p:cNvPr>
            <p:cNvSpPr/>
            <p:nvPr/>
          </p:nvSpPr>
          <p:spPr>
            <a:xfrm>
              <a:off x="40460" y="2393894"/>
              <a:ext cx="7390725" cy="294010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EC4404AA-D0F4-FFEF-8634-C1A66475BE58}"/>
              </a:ext>
            </a:extLst>
          </p:cNvPr>
          <p:cNvGrpSpPr/>
          <p:nvPr/>
        </p:nvGrpSpPr>
        <p:grpSpPr>
          <a:xfrm>
            <a:off x="7579536" y="1577946"/>
            <a:ext cx="4928274" cy="4565257"/>
            <a:chOff x="7539076" y="1395875"/>
            <a:chExt cx="4928274" cy="4565257"/>
          </a:xfrm>
        </p:grpSpPr>
        <p:pic>
          <p:nvPicPr>
            <p:cNvPr id="3" name="Picture 3" descr="A picture containing table&#10;&#10;Description automatically generated">
              <a:extLst>
                <a:ext uri="{FF2B5EF4-FFF2-40B4-BE49-F238E27FC236}">
                  <a16:creationId xmlns:a16="http://schemas.microsoft.com/office/drawing/2014/main" id="{7383E5CE-14C9-9E9D-0F4E-536C48176FE7}"/>
                </a:ext>
              </a:extLst>
            </p:cNvPr>
            <p:cNvPicPr>
              <a:picLocks noChangeAspect="1"/>
            </p:cNvPicPr>
            <p:nvPr/>
          </p:nvPicPr>
          <p:blipFill rotWithShape="1">
            <a:blip r:embed="rId4"/>
            <a:srcRect r="463" b="48159"/>
            <a:stretch/>
          </p:blipFill>
          <p:spPr>
            <a:xfrm>
              <a:off x="7709448" y="1585140"/>
              <a:ext cx="2598901" cy="4259972"/>
            </a:xfrm>
            <a:prstGeom prst="rect">
              <a:avLst/>
            </a:prstGeom>
          </p:spPr>
        </p:pic>
        <p:pic>
          <p:nvPicPr>
            <p:cNvPr id="4" name="Picture 3" descr="A picture containing table&#10;&#10;Description automatically generated">
              <a:extLst>
                <a:ext uri="{FF2B5EF4-FFF2-40B4-BE49-F238E27FC236}">
                  <a16:creationId xmlns:a16="http://schemas.microsoft.com/office/drawing/2014/main" id="{2338D9E0-66F4-871B-3E93-6CE8271F9698}"/>
                </a:ext>
              </a:extLst>
            </p:cNvPr>
            <p:cNvPicPr>
              <a:picLocks noChangeAspect="1"/>
            </p:cNvPicPr>
            <p:nvPr/>
          </p:nvPicPr>
          <p:blipFill rotWithShape="1">
            <a:blip r:embed="rId4"/>
            <a:srcRect t="51252" r="463" b="147"/>
            <a:stretch/>
          </p:blipFill>
          <p:spPr>
            <a:xfrm>
              <a:off x="9987510" y="1989953"/>
              <a:ext cx="2479840" cy="3847380"/>
            </a:xfrm>
            <a:prstGeom prst="rect">
              <a:avLst/>
            </a:prstGeom>
          </p:spPr>
        </p:pic>
        <p:sp>
          <p:nvSpPr>
            <p:cNvPr id="6" name="Rectangle: Rounded Corners 5">
              <a:extLst>
                <a:ext uri="{FF2B5EF4-FFF2-40B4-BE49-F238E27FC236}">
                  <a16:creationId xmlns:a16="http://schemas.microsoft.com/office/drawing/2014/main" id="{C4F0AE6B-89CD-5935-1685-D9DA2D341391}"/>
                </a:ext>
              </a:extLst>
            </p:cNvPr>
            <p:cNvSpPr/>
            <p:nvPr/>
          </p:nvSpPr>
          <p:spPr>
            <a:xfrm>
              <a:off x="7539076" y="1395875"/>
              <a:ext cx="4477595" cy="456525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95556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1" name="Google Shape;111;p2"/>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dirty="0"/>
              <a:t>15</a:t>
            </a:fld>
            <a:endParaRPr/>
          </a:p>
        </p:txBody>
      </p:sp>
      <p:sp>
        <p:nvSpPr>
          <p:cNvPr id="112" name="Google Shape;112;p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r>
              <a:rPr lang="en-US" dirty="0">
                <a:solidFill>
                  <a:srgbClr val="002060"/>
                </a:solidFill>
              </a:rPr>
              <a:t>FModal/DARTS features</a:t>
            </a:r>
          </a:p>
        </p:txBody>
      </p:sp>
      <p:sp>
        <p:nvSpPr>
          <p:cNvPr id="110" name="Google Shape;110;p2"/>
          <p:cNvSpPr txBox="1">
            <a:spLocks noGrp="1"/>
          </p:cNvSpPr>
          <p:nvPr>
            <p:ph type="body" idx="1"/>
          </p:nvPr>
        </p:nvSpPr>
        <p:spPr>
          <a:xfrm>
            <a:off x="499250" y="1182366"/>
            <a:ext cx="11193502" cy="4356900"/>
          </a:xfrm>
          <a:prstGeom prst="rect">
            <a:avLst/>
          </a:prstGeom>
          <a:noFill/>
          <a:ln>
            <a:noFill/>
          </a:ln>
        </p:spPr>
        <p:txBody>
          <a:bodyPr spcFirstLastPara="1" wrap="square" lIns="0" tIns="121900" rIns="0" bIns="121900" anchor="t" anchorCtr="0">
            <a:noAutofit/>
          </a:bodyPr>
          <a:lstStyle/>
          <a:p>
            <a:pPr>
              <a:lnSpc>
                <a:spcPct val="114999"/>
              </a:lnSpc>
            </a:pPr>
            <a:r>
              <a:rPr lang="en-US" dirty="0"/>
              <a:t>Choose nodal </a:t>
            </a:r>
            <a:r>
              <a:rPr lang="en-US" err="1"/>
              <a:t>DoFs</a:t>
            </a:r>
            <a:r>
              <a:rPr lang="en-US" dirty="0"/>
              <a:t> in the </a:t>
            </a:r>
            <a:r>
              <a:rPr lang="en-US" b="1" dirty="0"/>
              <a:t>a-set</a:t>
            </a:r>
            <a:r>
              <a:rPr lang="en-US" dirty="0"/>
              <a:t> (that will be constrained in the multibody </a:t>
            </a:r>
            <a:r>
              <a:rPr lang="en-US"/>
              <a:t>dynamics formulation).</a:t>
            </a:r>
            <a:endParaRPr lang="en-US" dirty="0"/>
          </a:p>
          <a:p>
            <a:pPr lvl="1">
              <a:lnSpc>
                <a:spcPct val="114999"/>
              </a:lnSpc>
            </a:pPr>
            <a:r>
              <a:rPr lang="en-US" dirty="0"/>
              <a:t>These are the </a:t>
            </a:r>
            <a:r>
              <a:rPr lang="en-US" dirty="0" err="1"/>
              <a:t>DoFs</a:t>
            </a:r>
            <a:r>
              <a:rPr lang="en-US" dirty="0"/>
              <a:t> that remain as nodal </a:t>
            </a:r>
            <a:r>
              <a:rPr lang="en-US" dirty="0" err="1"/>
              <a:t>DoFs</a:t>
            </a:r>
            <a:r>
              <a:rPr lang="en-US" dirty="0"/>
              <a:t> in the C-B transformation.</a:t>
            </a:r>
          </a:p>
          <a:p>
            <a:pPr>
              <a:lnSpc>
                <a:spcPct val="114999"/>
              </a:lnSpc>
            </a:pPr>
            <a:r>
              <a:rPr lang="en-US" dirty="0">
                <a:solidFill>
                  <a:srgbClr val="000000"/>
                </a:solidFill>
              </a:rPr>
              <a:t>Choose nodal </a:t>
            </a:r>
            <a:r>
              <a:rPr lang="en-US" dirty="0" err="1">
                <a:solidFill>
                  <a:srgbClr val="000000"/>
                </a:solidFill>
              </a:rPr>
              <a:t>DoFs</a:t>
            </a:r>
            <a:r>
              <a:rPr lang="en-US" dirty="0">
                <a:solidFill>
                  <a:srgbClr val="000000"/>
                </a:solidFill>
              </a:rPr>
              <a:t> to use for </a:t>
            </a:r>
            <a:r>
              <a:rPr lang="en-US" b="1" dirty="0">
                <a:solidFill>
                  <a:srgbClr val="000000"/>
                </a:solidFill>
              </a:rPr>
              <a:t>residual vector</a:t>
            </a:r>
            <a:r>
              <a:rPr lang="en-US" dirty="0">
                <a:solidFill>
                  <a:srgbClr val="000000"/>
                </a:solidFill>
              </a:rPr>
              <a:t> calculation</a:t>
            </a:r>
          </a:p>
          <a:p>
            <a:pPr>
              <a:lnSpc>
                <a:spcPct val="114999"/>
              </a:lnSpc>
            </a:pPr>
            <a:r>
              <a:rPr lang="en-US" dirty="0"/>
              <a:t>Choose number of </a:t>
            </a:r>
            <a:r>
              <a:rPr lang="en-US" b="1" dirty="0"/>
              <a:t>modes</a:t>
            </a:r>
          </a:p>
          <a:p>
            <a:pPr>
              <a:lnSpc>
                <a:spcPct val="114999"/>
              </a:lnSpc>
            </a:pPr>
            <a:r>
              <a:rPr lang="en-US" dirty="0"/>
              <a:t>Enable/disable </a:t>
            </a:r>
            <a:r>
              <a:rPr lang="en-US" b="1" dirty="0"/>
              <a:t>modal integrals</a:t>
            </a:r>
          </a:p>
          <a:p>
            <a:pPr>
              <a:lnSpc>
                <a:spcPct val="114999"/>
              </a:lnSpc>
            </a:pPr>
            <a:endParaRPr lang="en-US" dirty="0">
              <a:solidFill>
                <a:srgbClr val="000000"/>
              </a:solidFill>
            </a:endParaRPr>
          </a:p>
        </p:txBody>
      </p:sp>
      <p:grpSp>
        <p:nvGrpSpPr>
          <p:cNvPr id="27" name="Group 26">
            <a:extLst>
              <a:ext uri="{FF2B5EF4-FFF2-40B4-BE49-F238E27FC236}">
                <a16:creationId xmlns:a16="http://schemas.microsoft.com/office/drawing/2014/main" id="{89AC7A09-B07C-F333-AA2B-EC69E9273C46}"/>
              </a:ext>
            </a:extLst>
          </p:cNvPr>
          <p:cNvGrpSpPr/>
          <p:nvPr/>
        </p:nvGrpSpPr>
        <p:grpSpPr>
          <a:xfrm>
            <a:off x="6708548" y="3624036"/>
            <a:ext cx="5189762" cy="2738658"/>
            <a:chOff x="3279548" y="4106861"/>
            <a:chExt cx="5189762" cy="2738658"/>
          </a:xfrm>
        </p:grpSpPr>
        <p:sp>
          <p:nvSpPr>
            <p:cNvPr id="4" name="Rectangle 3">
              <a:extLst>
                <a:ext uri="{FF2B5EF4-FFF2-40B4-BE49-F238E27FC236}">
                  <a16:creationId xmlns:a16="http://schemas.microsoft.com/office/drawing/2014/main" id="{E45FEAD7-D66B-035E-0F70-9C1254986EE1}"/>
                </a:ext>
              </a:extLst>
            </p:cNvPr>
            <p:cNvSpPr/>
            <p:nvPr/>
          </p:nvSpPr>
          <p:spPr>
            <a:xfrm>
              <a:off x="3571875" y="4786312"/>
              <a:ext cx="4468812" cy="722312"/>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DBFCDEE0-4987-19A1-7C4B-C1A7D022356B}"/>
                </a:ext>
              </a:extLst>
            </p:cNvPr>
            <p:cNvCxnSpPr/>
            <p:nvPr/>
          </p:nvCxnSpPr>
          <p:spPr>
            <a:xfrm flipH="1">
              <a:off x="3562859" y="4143034"/>
              <a:ext cx="6348" cy="193833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58B85D1D-5827-0A1C-4DD0-AB1DFA015D1A}"/>
                </a:ext>
              </a:extLst>
            </p:cNvPr>
            <p:cNvCxnSpPr>
              <a:cxnSpLocks/>
            </p:cNvCxnSpPr>
            <p:nvPr/>
          </p:nvCxnSpPr>
          <p:spPr>
            <a:xfrm>
              <a:off x="3303361" y="4241916"/>
              <a:ext cx="279401" cy="303213"/>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E20B589-9BD7-0FE7-CE69-ADA001E74686}"/>
                </a:ext>
              </a:extLst>
            </p:cNvPr>
            <p:cNvCxnSpPr>
              <a:cxnSpLocks/>
            </p:cNvCxnSpPr>
            <p:nvPr/>
          </p:nvCxnSpPr>
          <p:spPr>
            <a:xfrm>
              <a:off x="3287485" y="4591165"/>
              <a:ext cx="279401" cy="303213"/>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F0D74FD0-17ED-2B2D-5CDD-FD50C39048B5}"/>
                </a:ext>
              </a:extLst>
            </p:cNvPr>
            <p:cNvCxnSpPr>
              <a:cxnSpLocks/>
            </p:cNvCxnSpPr>
            <p:nvPr/>
          </p:nvCxnSpPr>
          <p:spPr>
            <a:xfrm>
              <a:off x="3287485" y="4948353"/>
              <a:ext cx="279401" cy="303213"/>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DEE2540D-E3E2-DE27-2877-1586B35833E4}"/>
                </a:ext>
              </a:extLst>
            </p:cNvPr>
            <p:cNvCxnSpPr>
              <a:cxnSpLocks/>
            </p:cNvCxnSpPr>
            <p:nvPr/>
          </p:nvCxnSpPr>
          <p:spPr>
            <a:xfrm>
              <a:off x="3287485" y="5305540"/>
              <a:ext cx="279401" cy="303213"/>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B8E4B58C-64B5-9FD0-B365-4D4BA2D254B6}"/>
                </a:ext>
              </a:extLst>
            </p:cNvPr>
            <p:cNvCxnSpPr>
              <a:cxnSpLocks/>
            </p:cNvCxnSpPr>
            <p:nvPr/>
          </p:nvCxnSpPr>
          <p:spPr>
            <a:xfrm>
              <a:off x="3279548" y="5623040"/>
              <a:ext cx="279401" cy="303213"/>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3" name="Oval 12">
              <a:extLst>
                <a:ext uri="{FF2B5EF4-FFF2-40B4-BE49-F238E27FC236}">
                  <a16:creationId xmlns:a16="http://schemas.microsoft.com/office/drawing/2014/main" id="{EB2C4C0F-D58A-7899-2627-EE3517615A88}"/>
                </a:ext>
              </a:extLst>
            </p:cNvPr>
            <p:cNvSpPr/>
            <p:nvPr/>
          </p:nvSpPr>
          <p:spPr>
            <a:xfrm>
              <a:off x="7223123" y="5079998"/>
              <a:ext cx="134937" cy="142875"/>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53FDA3B-9DFF-8EBA-89A1-786D8EDD63F1}"/>
                </a:ext>
              </a:extLst>
            </p:cNvPr>
            <p:cNvSpPr/>
            <p:nvPr/>
          </p:nvSpPr>
          <p:spPr>
            <a:xfrm>
              <a:off x="3524248" y="5079998"/>
              <a:ext cx="134937" cy="142875"/>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DBDBCB9-3993-2D29-7470-07838CF5C955}"/>
                </a:ext>
              </a:extLst>
            </p:cNvPr>
            <p:cNvSpPr/>
            <p:nvPr/>
          </p:nvSpPr>
          <p:spPr>
            <a:xfrm>
              <a:off x="4246561" y="5079998"/>
              <a:ext cx="134937" cy="142875"/>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5E87CBA-0BB6-C4A3-448C-5667D3DB4FF0}"/>
                </a:ext>
              </a:extLst>
            </p:cNvPr>
            <p:cNvSpPr/>
            <p:nvPr/>
          </p:nvSpPr>
          <p:spPr>
            <a:xfrm>
              <a:off x="4968873" y="5079998"/>
              <a:ext cx="134937" cy="142875"/>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7869FA6-6177-DE1F-9083-4C4DD3A96865}"/>
                </a:ext>
              </a:extLst>
            </p:cNvPr>
            <p:cNvSpPr/>
            <p:nvPr/>
          </p:nvSpPr>
          <p:spPr>
            <a:xfrm>
              <a:off x="5707061" y="5079998"/>
              <a:ext cx="134937" cy="142875"/>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E6436FD-2108-B44E-D7B2-E95BF43F2EA7}"/>
                </a:ext>
              </a:extLst>
            </p:cNvPr>
            <p:cNvSpPr/>
            <p:nvPr/>
          </p:nvSpPr>
          <p:spPr>
            <a:xfrm>
              <a:off x="6453186" y="5079998"/>
              <a:ext cx="134937" cy="142875"/>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CD64230-60D3-F225-0E4F-ED9305E6EA4F}"/>
                </a:ext>
              </a:extLst>
            </p:cNvPr>
            <p:cNvSpPr/>
            <p:nvPr/>
          </p:nvSpPr>
          <p:spPr>
            <a:xfrm>
              <a:off x="7977185" y="5079998"/>
              <a:ext cx="134937" cy="142875"/>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A1B6AB7E-E150-7014-FB6F-421A6005FF1A}"/>
                </a:ext>
              </a:extLst>
            </p:cNvPr>
            <p:cNvCxnSpPr/>
            <p:nvPr/>
          </p:nvCxnSpPr>
          <p:spPr>
            <a:xfrm>
              <a:off x="8051800" y="4106861"/>
              <a:ext cx="1588" cy="1041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CA8A01A-39BF-EDB1-AD64-F848A0A00306}"/>
                </a:ext>
              </a:extLst>
            </p:cNvPr>
            <p:cNvSpPr txBox="1"/>
            <p:nvPr/>
          </p:nvSpPr>
          <p:spPr>
            <a:xfrm>
              <a:off x="7739062" y="4254501"/>
              <a:ext cx="62706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800"/>
                <a:t>F</a:t>
              </a:r>
            </a:p>
          </p:txBody>
        </p:sp>
        <p:cxnSp>
          <p:nvCxnSpPr>
            <p:cNvPr id="23" name="Straight Arrow Connector 22">
              <a:extLst>
                <a:ext uri="{FF2B5EF4-FFF2-40B4-BE49-F238E27FC236}">
                  <a16:creationId xmlns:a16="http://schemas.microsoft.com/office/drawing/2014/main" id="{7252F273-1E38-664F-A598-B30196478DF5}"/>
                </a:ext>
              </a:extLst>
            </p:cNvPr>
            <p:cNvCxnSpPr/>
            <p:nvPr/>
          </p:nvCxnSpPr>
          <p:spPr>
            <a:xfrm flipH="1" flipV="1">
              <a:off x="3608386" y="5195888"/>
              <a:ext cx="593725" cy="1030286"/>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D6A19AD-E87E-05ED-9978-A8E3C2BE3EEC}"/>
                </a:ext>
              </a:extLst>
            </p:cNvPr>
            <p:cNvSpPr txBox="1"/>
            <p:nvPr/>
          </p:nvSpPr>
          <p:spPr>
            <a:xfrm>
              <a:off x="3460750" y="6199187"/>
              <a:ext cx="207962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a:t>Add this node's </a:t>
              </a:r>
              <a:r>
                <a:rPr lang="en-US" sz="1800" dirty="0" err="1"/>
                <a:t>DoFs</a:t>
              </a:r>
              <a:r>
                <a:rPr lang="en-US" sz="1800" dirty="0"/>
                <a:t> to the </a:t>
              </a:r>
              <a:r>
                <a:rPr lang="en-US" sz="1800" b="1" dirty="0"/>
                <a:t>a-set</a:t>
              </a:r>
            </a:p>
          </p:txBody>
        </p:sp>
        <p:cxnSp>
          <p:nvCxnSpPr>
            <p:cNvPr id="25" name="Straight Arrow Connector 24">
              <a:extLst>
                <a:ext uri="{FF2B5EF4-FFF2-40B4-BE49-F238E27FC236}">
                  <a16:creationId xmlns:a16="http://schemas.microsoft.com/office/drawing/2014/main" id="{203620E4-9573-990E-25F3-5137ABA1F6FC}"/>
                </a:ext>
              </a:extLst>
            </p:cNvPr>
            <p:cNvCxnSpPr>
              <a:cxnSpLocks/>
            </p:cNvCxnSpPr>
            <p:nvPr/>
          </p:nvCxnSpPr>
          <p:spPr>
            <a:xfrm flipV="1">
              <a:off x="6869110" y="5195887"/>
              <a:ext cx="1120777" cy="1046162"/>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B3A8259-534D-71DA-17A7-E569E079F5A3}"/>
                </a:ext>
              </a:extLst>
            </p:cNvPr>
            <p:cNvSpPr txBox="1"/>
            <p:nvPr/>
          </p:nvSpPr>
          <p:spPr>
            <a:xfrm>
              <a:off x="5675311" y="6199188"/>
              <a:ext cx="27939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t>Add this node's </a:t>
              </a:r>
              <a:r>
                <a:rPr lang="en-US" sz="1800" err="1"/>
                <a:t>DoFs</a:t>
              </a:r>
              <a:r>
                <a:rPr lang="en-US" sz="1800"/>
                <a:t> to the residual vector set</a:t>
              </a:r>
            </a:p>
          </p:txBody>
        </p:sp>
      </p:grpSp>
      <p:grpSp>
        <p:nvGrpSpPr>
          <p:cNvPr id="28" name="Group 27">
            <a:extLst>
              <a:ext uri="{FF2B5EF4-FFF2-40B4-BE49-F238E27FC236}">
                <a16:creationId xmlns:a16="http://schemas.microsoft.com/office/drawing/2014/main" id="{0B53A0E0-C9B4-14C9-BD31-045E51128A46}"/>
              </a:ext>
            </a:extLst>
          </p:cNvPr>
          <p:cNvGrpSpPr/>
          <p:nvPr/>
        </p:nvGrpSpPr>
        <p:grpSpPr>
          <a:xfrm>
            <a:off x="350838" y="4419357"/>
            <a:ext cx="5989651" cy="1719678"/>
            <a:chOff x="350838" y="4207690"/>
            <a:chExt cx="5989651" cy="1719678"/>
          </a:xfrm>
        </p:grpSpPr>
        <p:pic>
          <p:nvPicPr>
            <p:cNvPr id="2" name="Picture 2" descr="A picture containing text&#10;&#10;Description automatically generated">
              <a:extLst>
                <a:ext uri="{FF2B5EF4-FFF2-40B4-BE49-F238E27FC236}">
                  <a16:creationId xmlns:a16="http://schemas.microsoft.com/office/drawing/2014/main" id="{59F7E25A-7618-D794-8DFF-F976933A22DF}"/>
                </a:ext>
              </a:extLst>
            </p:cNvPr>
            <p:cNvPicPr>
              <a:picLocks noChangeAspect="1"/>
            </p:cNvPicPr>
            <p:nvPr/>
          </p:nvPicPr>
          <p:blipFill rotWithShape="1">
            <a:blip r:embed="rId3"/>
            <a:srcRect r="-290" b="88454"/>
            <a:stretch/>
          </p:blipFill>
          <p:spPr>
            <a:xfrm>
              <a:off x="350838" y="4550050"/>
              <a:ext cx="5989651" cy="1040298"/>
            </a:xfrm>
            <a:prstGeom prst="rect">
              <a:avLst/>
            </a:prstGeom>
          </p:spPr>
        </p:pic>
        <p:sp>
          <p:nvSpPr>
            <p:cNvPr id="3" name="TextBox 1">
              <a:extLst>
                <a:ext uri="{FF2B5EF4-FFF2-40B4-BE49-F238E27FC236}">
                  <a16:creationId xmlns:a16="http://schemas.microsoft.com/office/drawing/2014/main" id="{0D8F3CBE-0927-7EDC-244E-D966772974C1}"/>
                </a:ext>
              </a:extLst>
            </p:cNvPr>
            <p:cNvSpPr txBox="1"/>
            <p:nvPr/>
          </p:nvSpPr>
          <p:spPr>
            <a:xfrm>
              <a:off x="1271517" y="5588814"/>
              <a:ext cx="4148280" cy="338554"/>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a:t>Gyroscopic terms not shown for brevity.</a:t>
              </a:r>
              <a:endParaRPr lang="en-US" sz="1600">
                <a:cs typeface="Arial"/>
              </a:endParaRPr>
            </a:p>
          </p:txBody>
        </p:sp>
        <p:sp>
          <p:nvSpPr>
            <p:cNvPr id="5" name="TextBox 1">
              <a:extLst>
                <a:ext uri="{FF2B5EF4-FFF2-40B4-BE49-F238E27FC236}">
                  <a16:creationId xmlns:a16="http://schemas.microsoft.com/office/drawing/2014/main" id="{A3A9397F-E4AF-37FC-5216-7841CB61151D}"/>
                </a:ext>
              </a:extLst>
            </p:cNvPr>
            <p:cNvSpPr txBox="1"/>
            <p:nvPr/>
          </p:nvSpPr>
          <p:spPr>
            <a:xfrm>
              <a:off x="700017" y="4207690"/>
              <a:ext cx="5076967" cy="338554"/>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a:t>Modal integrals shown in red.</a:t>
              </a:r>
              <a:endParaRPr lang="en-US"/>
            </a:p>
          </p:txBody>
        </p:sp>
      </p:grpSp>
    </p:spTree>
    <p:extLst>
      <p:ext uri="{BB962C8B-B14F-4D97-AF65-F5344CB8AC3E}">
        <p14:creationId xmlns:p14="http://schemas.microsoft.com/office/powerpoint/2010/main" val="477718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38D4C2-59B4-EA68-956F-408330D00F0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16</a:t>
            </a:fld>
            <a:endParaRPr lang="en-US"/>
          </a:p>
        </p:txBody>
      </p:sp>
      <p:sp>
        <p:nvSpPr>
          <p:cNvPr id="3" name="Title 2">
            <a:extLst>
              <a:ext uri="{FF2B5EF4-FFF2-40B4-BE49-F238E27FC236}">
                <a16:creationId xmlns:a16="http://schemas.microsoft.com/office/drawing/2014/main" id="{19F5C23F-DEA8-BCB2-EF73-587A94CC5266}"/>
              </a:ext>
            </a:extLst>
          </p:cNvPr>
          <p:cNvSpPr>
            <a:spLocks noGrp="1"/>
          </p:cNvSpPr>
          <p:nvPr>
            <p:ph type="title"/>
          </p:nvPr>
        </p:nvSpPr>
        <p:spPr/>
        <p:txBody>
          <a:bodyPr/>
          <a:lstStyle/>
          <a:p>
            <a:r>
              <a:rPr lang="en-US" dirty="0"/>
              <a:t>Additional </a:t>
            </a:r>
            <a:r>
              <a:rPr lang="en-US" dirty="0" err="1"/>
              <a:t>FModal</a:t>
            </a:r>
            <a:r>
              <a:rPr lang="en-US" dirty="0"/>
              <a:t>/DARTS features</a:t>
            </a:r>
          </a:p>
        </p:txBody>
      </p:sp>
      <p:sp>
        <p:nvSpPr>
          <p:cNvPr id="4" name="Text Placeholder 3">
            <a:extLst>
              <a:ext uri="{FF2B5EF4-FFF2-40B4-BE49-F238E27FC236}">
                <a16:creationId xmlns:a16="http://schemas.microsoft.com/office/drawing/2014/main" id="{F06B2116-7896-A51C-FAC5-27702B29ED1A}"/>
              </a:ext>
            </a:extLst>
          </p:cNvPr>
          <p:cNvSpPr>
            <a:spLocks noGrp="1"/>
          </p:cNvSpPr>
          <p:nvPr>
            <p:ph type="body" idx="1"/>
          </p:nvPr>
        </p:nvSpPr>
        <p:spPr>
          <a:xfrm>
            <a:off x="499250" y="1286308"/>
            <a:ext cx="7732466" cy="5750117"/>
          </a:xfrm>
        </p:spPr>
        <p:txBody>
          <a:bodyPr>
            <a:normAutofit/>
          </a:bodyPr>
          <a:lstStyle/>
          <a:p>
            <a:r>
              <a:rPr lang="en-US" dirty="0"/>
              <a:t>Enable/disable separating </a:t>
            </a:r>
            <a:r>
              <a:rPr lang="en-US" u="sng" dirty="0"/>
              <a:t>lumped bodies</a:t>
            </a:r>
            <a:r>
              <a:rPr lang="en-US" dirty="0"/>
              <a:t>. </a:t>
            </a:r>
          </a:p>
          <a:p>
            <a:pPr lvl="1"/>
            <a:r>
              <a:rPr lang="en-US" dirty="0"/>
              <a:t>Can automatically detach lumped masses from the FEM and add their mass properties into a rigid child bodies section of the HDF5 file.</a:t>
            </a:r>
          </a:p>
          <a:p>
            <a:pPr lvl="1"/>
            <a:r>
              <a:rPr lang="en-US" dirty="0"/>
              <a:t>This allows the user to easily attach/detach the child bodies (e.g., SRBs) within multibody simulations.</a:t>
            </a:r>
          </a:p>
          <a:p>
            <a:pPr lvl="1"/>
            <a:r>
              <a:rPr lang="en-US" dirty="0"/>
              <a:t>This also allows the user to easily change the mass properties of the child bodies (e.g., fuel tank) within multibody simulations.</a:t>
            </a:r>
          </a:p>
          <a:p>
            <a:r>
              <a:rPr lang="en-US" dirty="0"/>
              <a:t>Lumped masses become separate rigid bodies in the multibody simulation. This means they can be attached/detached or have their mass properties changed. </a:t>
            </a:r>
          </a:p>
          <a:p>
            <a:pPr lvl="1"/>
            <a:r>
              <a:rPr lang="en-US" dirty="0"/>
              <a:t>This makes multibody structures such as a launch vehicle with separable solid rocket boosters easier to create.</a:t>
            </a:r>
          </a:p>
        </p:txBody>
      </p:sp>
      <p:grpSp>
        <p:nvGrpSpPr>
          <p:cNvPr id="12" name="Group 11">
            <a:extLst>
              <a:ext uri="{FF2B5EF4-FFF2-40B4-BE49-F238E27FC236}">
                <a16:creationId xmlns:a16="http://schemas.microsoft.com/office/drawing/2014/main" id="{FB4F4426-59EF-172C-F6BB-FDDB57F4F90C}"/>
              </a:ext>
            </a:extLst>
          </p:cNvPr>
          <p:cNvGrpSpPr/>
          <p:nvPr/>
        </p:nvGrpSpPr>
        <p:grpSpPr>
          <a:xfrm>
            <a:off x="8144984" y="1350931"/>
            <a:ext cx="3433553" cy="4864545"/>
            <a:chOff x="7986542" y="1487488"/>
            <a:chExt cx="3433553" cy="4864545"/>
          </a:xfrm>
        </p:grpSpPr>
        <p:sp>
          <p:nvSpPr>
            <p:cNvPr id="7" name="TextBox 6">
              <a:extLst>
                <a:ext uri="{FF2B5EF4-FFF2-40B4-BE49-F238E27FC236}">
                  <a16:creationId xmlns:a16="http://schemas.microsoft.com/office/drawing/2014/main" id="{9022209D-9D9C-9A6E-46AF-BB729FE4C814}"/>
                </a:ext>
              </a:extLst>
            </p:cNvPr>
            <p:cNvSpPr txBox="1"/>
            <p:nvPr/>
          </p:nvSpPr>
          <p:spPr>
            <a:xfrm>
              <a:off x="8114977" y="5828813"/>
              <a:ext cx="308768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This image was created with the assistance of DALL·E 2</a:t>
              </a:r>
            </a:p>
          </p:txBody>
        </p:sp>
        <p:grpSp>
          <p:nvGrpSpPr>
            <p:cNvPr id="8" name="Group 7">
              <a:extLst>
                <a:ext uri="{FF2B5EF4-FFF2-40B4-BE49-F238E27FC236}">
                  <a16:creationId xmlns:a16="http://schemas.microsoft.com/office/drawing/2014/main" id="{90F234A4-3AED-FAAF-FA52-462B12F11E5F}"/>
                </a:ext>
              </a:extLst>
            </p:cNvPr>
            <p:cNvGrpSpPr/>
            <p:nvPr/>
          </p:nvGrpSpPr>
          <p:grpSpPr>
            <a:xfrm>
              <a:off x="7986542" y="1487488"/>
              <a:ext cx="3433553" cy="4225148"/>
              <a:chOff x="4106037" y="2035175"/>
              <a:chExt cx="3162483" cy="3890965"/>
            </a:xfrm>
          </p:grpSpPr>
          <p:pic>
            <p:nvPicPr>
              <p:cNvPr id="9" name="Picture 5" descr="A picture containing text, silhouette, tower&#10;&#10;Description automatically generated">
                <a:extLst>
                  <a:ext uri="{FF2B5EF4-FFF2-40B4-BE49-F238E27FC236}">
                    <a16:creationId xmlns:a16="http://schemas.microsoft.com/office/drawing/2014/main" id="{9497BD64-5EFF-31DF-0E63-899769818811}"/>
                  </a:ext>
                </a:extLst>
              </p:cNvPr>
              <p:cNvPicPr>
                <a:picLocks noChangeAspect="1"/>
              </p:cNvPicPr>
              <p:nvPr/>
            </p:nvPicPr>
            <p:blipFill rotWithShape="1">
              <a:blip r:embed="rId2"/>
              <a:srcRect l="13717" r="-217" b="-205"/>
              <a:stretch/>
            </p:blipFill>
            <p:spPr>
              <a:xfrm>
                <a:off x="4106037" y="2035175"/>
                <a:ext cx="3162483" cy="3890965"/>
              </a:xfrm>
              <a:prstGeom prst="rect">
                <a:avLst/>
              </a:prstGeom>
            </p:spPr>
          </p:pic>
          <p:pic>
            <p:nvPicPr>
              <p:cNvPr id="10" name="Picture 7" descr="A picture containing text, silhouette&#10;&#10;Description automatically generated">
                <a:extLst>
                  <a:ext uri="{FF2B5EF4-FFF2-40B4-BE49-F238E27FC236}">
                    <a16:creationId xmlns:a16="http://schemas.microsoft.com/office/drawing/2014/main" id="{1BD9DA63-F53A-3755-058D-9309145A07CD}"/>
                  </a:ext>
                </a:extLst>
              </p:cNvPr>
              <p:cNvPicPr>
                <a:picLocks noChangeAspect="1"/>
              </p:cNvPicPr>
              <p:nvPr/>
            </p:nvPicPr>
            <p:blipFill rotWithShape="1">
              <a:blip r:embed="rId3"/>
              <a:srcRect l="84638" r="2319" b="5412"/>
              <a:stretch/>
            </p:blipFill>
            <p:spPr>
              <a:xfrm rot="1020000">
                <a:off x="6351589" y="2371705"/>
                <a:ext cx="262563" cy="2324739"/>
              </a:xfrm>
              <a:prstGeom prst="rect">
                <a:avLst/>
              </a:prstGeom>
            </p:spPr>
          </p:pic>
          <p:pic>
            <p:nvPicPr>
              <p:cNvPr id="11" name="Picture 10" descr="A picture containing text, silhouette&#10;&#10;Description automatically generated">
                <a:extLst>
                  <a:ext uri="{FF2B5EF4-FFF2-40B4-BE49-F238E27FC236}">
                    <a16:creationId xmlns:a16="http://schemas.microsoft.com/office/drawing/2014/main" id="{94267C14-40FB-FE44-5669-38D3F6FF57E6}"/>
                  </a:ext>
                </a:extLst>
              </p:cNvPr>
              <p:cNvPicPr>
                <a:picLocks noChangeAspect="1"/>
              </p:cNvPicPr>
              <p:nvPr/>
            </p:nvPicPr>
            <p:blipFill rotWithShape="1">
              <a:blip r:embed="rId3"/>
              <a:srcRect l="84638" r="2319" b="5412"/>
              <a:stretch/>
            </p:blipFill>
            <p:spPr>
              <a:xfrm rot="20580000">
                <a:off x="4698341" y="2351329"/>
                <a:ext cx="262563" cy="2324739"/>
              </a:xfrm>
              <a:prstGeom prst="rect">
                <a:avLst/>
              </a:prstGeom>
            </p:spPr>
          </p:pic>
        </p:grpSp>
      </p:grpSp>
    </p:spTree>
    <p:extLst>
      <p:ext uri="{BB962C8B-B14F-4D97-AF65-F5344CB8AC3E}">
        <p14:creationId xmlns:p14="http://schemas.microsoft.com/office/powerpoint/2010/main" val="626495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Shape 133"/>
        <p:cNvGrpSpPr/>
        <p:nvPr/>
      </p:nvGrpSpPr>
      <p:grpSpPr>
        <a:xfrm>
          <a:off x="0" y="0"/>
          <a:ext cx="0" cy="0"/>
          <a:chOff x="0" y="0"/>
          <a:chExt cx="0" cy="0"/>
        </a:xfrm>
      </p:grpSpPr>
      <p:sp>
        <p:nvSpPr>
          <p:cNvPr id="136" name="Google Shape;136;g1652b80d605_0_0"/>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dirty="0"/>
              <a:t>17</a:t>
            </a:fld>
            <a:endParaRPr/>
          </a:p>
        </p:txBody>
      </p:sp>
      <p:sp>
        <p:nvSpPr>
          <p:cNvPr id="134" name="Google Shape;134;g1652b80d605_0_0"/>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r>
              <a:rPr lang="en-US" dirty="0"/>
              <a:t>FModal pipeline: ReadHDF5Flex</a:t>
            </a:r>
          </a:p>
        </p:txBody>
      </p:sp>
    </p:spTree>
    <p:extLst>
      <p:ext uri="{BB962C8B-B14F-4D97-AF65-F5344CB8AC3E}">
        <p14:creationId xmlns:p14="http://schemas.microsoft.com/office/powerpoint/2010/main" val="182483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2F5E46-A9E3-F1E1-6A3C-7B9E0946C4A7}"/>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18</a:t>
            </a:fld>
            <a:endParaRPr lang="en-US"/>
          </a:p>
        </p:txBody>
      </p:sp>
      <p:sp>
        <p:nvSpPr>
          <p:cNvPr id="3" name="Title 2">
            <a:extLst>
              <a:ext uri="{FF2B5EF4-FFF2-40B4-BE49-F238E27FC236}">
                <a16:creationId xmlns:a16="http://schemas.microsoft.com/office/drawing/2014/main" id="{CC028F67-B673-7EE1-7646-8B98881A99FE}"/>
              </a:ext>
            </a:extLst>
          </p:cNvPr>
          <p:cNvSpPr>
            <a:spLocks noGrp="1"/>
          </p:cNvSpPr>
          <p:nvPr>
            <p:ph type="title"/>
          </p:nvPr>
        </p:nvSpPr>
        <p:spPr/>
        <p:txBody>
          <a:bodyPr/>
          <a:lstStyle/>
          <a:p>
            <a:r>
              <a:rPr lang="en-US" dirty="0"/>
              <a:t>ReadHDF5Flex utility</a:t>
            </a:r>
          </a:p>
        </p:txBody>
      </p:sp>
      <p:sp>
        <p:nvSpPr>
          <p:cNvPr id="4" name="Text Placeholder 3">
            <a:extLst>
              <a:ext uri="{FF2B5EF4-FFF2-40B4-BE49-F238E27FC236}">
                <a16:creationId xmlns:a16="http://schemas.microsoft.com/office/drawing/2014/main" id="{E3CC82C2-C893-10A9-C842-A6B9DB3E43EA}"/>
              </a:ext>
            </a:extLst>
          </p:cNvPr>
          <p:cNvSpPr>
            <a:spLocks noGrp="1"/>
          </p:cNvSpPr>
          <p:nvPr>
            <p:ph type="body" idx="1"/>
          </p:nvPr>
        </p:nvSpPr>
        <p:spPr>
          <a:xfrm>
            <a:off x="499250" y="1558450"/>
            <a:ext cx="11193502" cy="5163000"/>
          </a:xfrm>
        </p:spPr>
        <p:txBody>
          <a:bodyPr/>
          <a:lstStyle/>
          <a:p>
            <a:r>
              <a:rPr lang="en-US" dirty="0" err="1"/>
              <a:t>FModal's</a:t>
            </a:r>
            <a:r>
              <a:rPr lang="en-US" dirty="0"/>
              <a:t> Nastran utility gets us from a NASTRAN FEM file to an HDF5 file with the data we need.</a:t>
            </a:r>
          </a:p>
          <a:p>
            <a:pPr>
              <a:lnSpc>
                <a:spcPct val="114999"/>
              </a:lnSpc>
            </a:pPr>
            <a:r>
              <a:rPr lang="en-US" dirty="0"/>
              <a:t>Now, we need something to get us from the HDF5 file to a DARTS component flexible body.</a:t>
            </a:r>
          </a:p>
          <a:p>
            <a:pPr>
              <a:lnSpc>
                <a:spcPct val="114999"/>
              </a:lnSpc>
            </a:pPr>
            <a:r>
              <a:rPr lang="en-US" dirty="0" err="1"/>
              <a:t>FModal's</a:t>
            </a:r>
            <a:r>
              <a:rPr lang="en-US" dirty="0"/>
              <a:t> </a:t>
            </a:r>
            <a:r>
              <a:rPr lang="en-US" b="1" dirty="0"/>
              <a:t>ReadHDF5Flex</a:t>
            </a:r>
            <a:r>
              <a:rPr lang="en-US" dirty="0"/>
              <a:t> utility does just that.</a:t>
            </a:r>
          </a:p>
          <a:p>
            <a:pPr>
              <a:lnSpc>
                <a:spcPct val="114999"/>
              </a:lnSpc>
            </a:pPr>
            <a:r>
              <a:rPr lang="en-US" dirty="0"/>
              <a:t>This utility also contains convenience methods to:</a:t>
            </a:r>
          </a:p>
          <a:p>
            <a:pPr lvl="1">
              <a:lnSpc>
                <a:spcPct val="114999"/>
              </a:lnSpc>
            </a:pPr>
            <a:r>
              <a:rPr lang="en-US" dirty="0"/>
              <a:t>Obtain commonly viewed portions of the HDF5 file, e.g., mass or inertia.</a:t>
            </a:r>
          </a:p>
          <a:p>
            <a:pPr lvl="1">
              <a:lnSpc>
                <a:spcPct val="114999"/>
              </a:lnSpc>
            </a:pPr>
            <a:r>
              <a:rPr lang="en-US" dirty="0"/>
              <a:t>View mode shapes.</a:t>
            </a:r>
          </a:p>
        </p:txBody>
      </p:sp>
    </p:spTree>
    <p:extLst>
      <p:ext uri="{BB962C8B-B14F-4D97-AF65-F5344CB8AC3E}">
        <p14:creationId xmlns:p14="http://schemas.microsoft.com/office/powerpoint/2010/main" val="2798971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E7C55E-C3D8-4E5D-156C-856300D0DEF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19</a:t>
            </a:fld>
            <a:endParaRPr lang="en-US"/>
          </a:p>
        </p:txBody>
      </p:sp>
      <p:sp>
        <p:nvSpPr>
          <p:cNvPr id="3" name="Title 2">
            <a:extLst>
              <a:ext uri="{FF2B5EF4-FFF2-40B4-BE49-F238E27FC236}">
                <a16:creationId xmlns:a16="http://schemas.microsoft.com/office/drawing/2014/main" id="{1BCC9DB1-00A2-1300-F15A-ECC71DF20319}"/>
              </a:ext>
            </a:extLst>
          </p:cNvPr>
          <p:cNvSpPr>
            <a:spLocks noGrp="1"/>
          </p:cNvSpPr>
          <p:nvPr>
            <p:ph type="title"/>
          </p:nvPr>
        </p:nvSpPr>
        <p:spPr/>
        <p:txBody>
          <a:bodyPr/>
          <a:lstStyle/>
          <a:p>
            <a:r>
              <a:rPr lang="en-US" dirty="0"/>
              <a:t>Python code example</a:t>
            </a:r>
          </a:p>
        </p:txBody>
      </p:sp>
      <p:grpSp>
        <p:nvGrpSpPr>
          <p:cNvPr id="5" name="Group 4">
            <a:extLst>
              <a:ext uri="{FF2B5EF4-FFF2-40B4-BE49-F238E27FC236}">
                <a16:creationId xmlns:a16="http://schemas.microsoft.com/office/drawing/2014/main" id="{60EA7473-5A07-515D-37CD-E9D3A080AC95}"/>
              </a:ext>
            </a:extLst>
          </p:cNvPr>
          <p:cNvGrpSpPr/>
          <p:nvPr/>
        </p:nvGrpSpPr>
        <p:grpSpPr>
          <a:xfrm>
            <a:off x="2759579" y="1579018"/>
            <a:ext cx="6678574" cy="4663504"/>
            <a:chOff x="3508628" y="2447841"/>
            <a:chExt cx="5069117" cy="3545430"/>
          </a:xfrm>
        </p:grpSpPr>
        <p:pic>
          <p:nvPicPr>
            <p:cNvPr id="10" name="Picture 10">
              <a:extLst>
                <a:ext uri="{FF2B5EF4-FFF2-40B4-BE49-F238E27FC236}">
                  <a16:creationId xmlns:a16="http://schemas.microsoft.com/office/drawing/2014/main" id="{35C59FC7-8BB5-52D0-27E8-81ECB6E5187C}"/>
                </a:ext>
              </a:extLst>
            </p:cNvPr>
            <p:cNvPicPr>
              <a:picLocks noChangeAspect="1"/>
            </p:cNvPicPr>
            <p:nvPr/>
          </p:nvPicPr>
          <p:blipFill>
            <a:blip r:embed="rId2"/>
            <a:stretch>
              <a:fillRect/>
            </a:stretch>
          </p:blipFill>
          <p:spPr>
            <a:xfrm>
              <a:off x="3841335" y="2541151"/>
              <a:ext cx="4502209" cy="3356668"/>
            </a:xfrm>
            <a:prstGeom prst="rect">
              <a:avLst/>
            </a:prstGeom>
          </p:spPr>
        </p:pic>
        <p:sp>
          <p:nvSpPr>
            <p:cNvPr id="8" name="Rectangle: Rounded Corners 7">
              <a:extLst>
                <a:ext uri="{FF2B5EF4-FFF2-40B4-BE49-F238E27FC236}">
                  <a16:creationId xmlns:a16="http://schemas.microsoft.com/office/drawing/2014/main" id="{0E37739F-F13B-8735-699D-91CCB333851F}"/>
                </a:ext>
              </a:extLst>
            </p:cNvPr>
            <p:cNvSpPr/>
            <p:nvPr/>
          </p:nvSpPr>
          <p:spPr>
            <a:xfrm>
              <a:off x="3508628" y="2447841"/>
              <a:ext cx="5069117" cy="354543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60989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C227108-7023-3DDA-EB1D-3C4FFB82AB0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2</a:t>
            </a:fld>
            <a:endParaRPr lang="en-US"/>
          </a:p>
        </p:txBody>
      </p:sp>
      <p:sp>
        <p:nvSpPr>
          <p:cNvPr id="2" name="Title 1">
            <a:extLst>
              <a:ext uri="{FF2B5EF4-FFF2-40B4-BE49-F238E27FC236}">
                <a16:creationId xmlns:a16="http://schemas.microsoft.com/office/drawing/2014/main" id="{2C5D8F78-DAEB-5F41-96F9-ECA9C1D3A9DC}"/>
              </a:ext>
            </a:extLst>
          </p:cNvPr>
          <p:cNvSpPr>
            <a:spLocks noGrp="1"/>
          </p:cNvSpPr>
          <p:nvPr>
            <p:ph type="title"/>
          </p:nvPr>
        </p:nvSpPr>
        <p:spPr/>
        <p:txBody>
          <a:bodyPr/>
          <a:lstStyle/>
          <a:p>
            <a:r>
              <a:rPr lang="en-US" sz="3200"/>
              <a:t>Topics overview</a:t>
            </a:r>
            <a:endParaRPr lang="en-US"/>
          </a:p>
        </p:txBody>
      </p:sp>
      <p:sp>
        <p:nvSpPr>
          <p:cNvPr id="4" name="Text Placeholder 3">
            <a:extLst>
              <a:ext uri="{FF2B5EF4-FFF2-40B4-BE49-F238E27FC236}">
                <a16:creationId xmlns:a16="http://schemas.microsoft.com/office/drawing/2014/main" id="{0E2D8AFC-D863-0AE7-1AF6-247EF0FB26AC}"/>
              </a:ext>
            </a:extLst>
          </p:cNvPr>
          <p:cNvSpPr>
            <a:spLocks noGrp="1"/>
          </p:cNvSpPr>
          <p:nvPr>
            <p:ph type="body" idx="1"/>
          </p:nvPr>
        </p:nvSpPr>
        <p:spPr/>
        <p:txBody>
          <a:bodyPr/>
          <a:lstStyle/>
          <a:p>
            <a:pPr marL="571500" indent="-457200">
              <a:buFont typeface="+mj-lt"/>
              <a:buAutoNum type="arabicPeriod"/>
            </a:pPr>
            <a:r>
              <a:rPr lang="en-US" dirty="0">
                <a:solidFill>
                  <a:schemeClr val="tx2"/>
                </a:solidFill>
              </a:rPr>
              <a:t>Introduction</a:t>
            </a:r>
          </a:p>
          <a:p>
            <a:pPr marL="571500" indent="-457200">
              <a:buFont typeface="+mj-lt"/>
              <a:buAutoNum type="arabicPeriod"/>
            </a:pPr>
            <a:r>
              <a:rPr lang="en-US" dirty="0">
                <a:solidFill>
                  <a:schemeClr val="tx2">
                    <a:lumMod val="90000"/>
                  </a:schemeClr>
                </a:solidFill>
              </a:rPr>
              <a:t>Single flexible body modeling</a:t>
            </a:r>
          </a:p>
          <a:p>
            <a:pPr marL="571500" indent="-457200">
              <a:lnSpc>
                <a:spcPct val="114999"/>
              </a:lnSpc>
              <a:buFont typeface="+mj-lt"/>
              <a:buAutoNum type="arabicPeriod"/>
            </a:pPr>
            <a:r>
              <a:rPr lang="en-US" dirty="0" err="1">
                <a:solidFill>
                  <a:schemeClr val="tx1"/>
                </a:solidFill>
              </a:rPr>
              <a:t>FModal</a:t>
            </a:r>
            <a:r>
              <a:rPr lang="en-US" dirty="0">
                <a:solidFill>
                  <a:schemeClr val="tx1"/>
                </a:solidFill>
              </a:rPr>
              <a:t> FEM/DARTS bridge</a:t>
            </a:r>
          </a:p>
          <a:p>
            <a:pPr marL="571500" indent="-457200">
              <a:lnSpc>
                <a:spcPct val="114999"/>
              </a:lnSpc>
              <a:buFont typeface="+mj-lt"/>
              <a:buAutoNum type="arabicPeriod"/>
            </a:pPr>
            <a:r>
              <a:rPr lang="en-US" dirty="0">
                <a:solidFill>
                  <a:schemeClr val="tx2">
                    <a:lumMod val="90000"/>
                  </a:schemeClr>
                </a:solidFill>
              </a:rPr>
              <a:t>Flexible multibody systems in DARTS</a:t>
            </a:r>
          </a:p>
          <a:p>
            <a:pPr marL="571500" indent="-457200">
              <a:lnSpc>
                <a:spcPct val="114999"/>
              </a:lnSpc>
              <a:buFont typeface="+mj-lt"/>
              <a:buAutoNum type="arabicPeriod"/>
            </a:pPr>
            <a:r>
              <a:rPr lang="en-US" dirty="0">
                <a:solidFill>
                  <a:schemeClr val="tx2">
                    <a:lumMod val="90000"/>
                  </a:schemeClr>
                </a:solidFill>
              </a:rPr>
              <a:t>Time domain simulations</a:t>
            </a:r>
          </a:p>
          <a:p>
            <a:pPr marL="571500" indent="-457200">
              <a:lnSpc>
                <a:spcPct val="114999"/>
              </a:lnSpc>
              <a:buFont typeface="+mj-lt"/>
              <a:buAutoNum type="arabicPeriod"/>
            </a:pPr>
            <a:r>
              <a:rPr lang="en-US" dirty="0">
                <a:solidFill>
                  <a:schemeClr val="tx2">
                    <a:lumMod val="90000"/>
                  </a:schemeClr>
                </a:solidFill>
              </a:rPr>
              <a:t>Recovering system modes with configuration changes</a:t>
            </a:r>
          </a:p>
          <a:p>
            <a:pPr marL="571500" indent="-457200">
              <a:lnSpc>
                <a:spcPct val="114999"/>
              </a:lnSpc>
              <a:buFont typeface="+mj-lt"/>
              <a:buAutoNum type="arabicPeriod"/>
            </a:pPr>
            <a:r>
              <a:rPr lang="en-US" dirty="0">
                <a:solidFill>
                  <a:schemeClr val="tx2">
                    <a:lumMod val="90000"/>
                  </a:schemeClr>
                </a:solidFill>
              </a:rPr>
              <a:t>Servo-elastic effects</a:t>
            </a:r>
          </a:p>
          <a:p>
            <a:pPr marL="571500" indent="-457200">
              <a:lnSpc>
                <a:spcPct val="114999"/>
              </a:lnSpc>
              <a:buAutoNum type="arabicPeriod"/>
            </a:pPr>
            <a:r>
              <a:rPr lang="en-US">
                <a:solidFill>
                  <a:schemeClr val="tx2">
                    <a:lumMod val="90000"/>
                  </a:schemeClr>
                </a:solidFill>
              </a:rPr>
              <a:t>Wrap up</a:t>
            </a:r>
            <a:endParaRPr lang="en-US" dirty="0">
              <a:solidFill>
                <a:schemeClr val="tx2">
                  <a:lumMod val="90000"/>
                </a:schemeClr>
              </a:solidFill>
            </a:endParaRPr>
          </a:p>
          <a:p>
            <a:pPr>
              <a:lnSpc>
                <a:spcPct val="114999"/>
              </a:lnSpc>
            </a:pPr>
            <a:endParaRPr lang="en-US" dirty="0"/>
          </a:p>
          <a:p>
            <a:pPr>
              <a:lnSpc>
                <a:spcPct val="114999"/>
              </a:lnSpc>
            </a:pPr>
            <a:endParaRPr lang="en-US" dirty="0"/>
          </a:p>
        </p:txBody>
      </p:sp>
    </p:spTree>
    <p:extLst>
      <p:ext uri="{BB962C8B-B14F-4D97-AF65-F5344CB8AC3E}">
        <p14:creationId xmlns:p14="http://schemas.microsoft.com/office/powerpoint/2010/main" val="2451169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3F2985-AA0C-AA93-D706-F419E3234F77}"/>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20</a:t>
            </a:fld>
            <a:endParaRPr lang="en-US"/>
          </a:p>
        </p:txBody>
      </p:sp>
      <p:sp>
        <p:nvSpPr>
          <p:cNvPr id="3" name="Title 2">
            <a:extLst>
              <a:ext uri="{FF2B5EF4-FFF2-40B4-BE49-F238E27FC236}">
                <a16:creationId xmlns:a16="http://schemas.microsoft.com/office/drawing/2014/main" id="{1806E5C1-F26F-9832-32E7-DD77E452DED3}"/>
              </a:ext>
            </a:extLst>
          </p:cNvPr>
          <p:cNvSpPr>
            <a:spLocks noGrp="1"/>
          </p:cNvSpPr>
          <p:nvPr>
            <p:ph type="title"/>
          </p:nvPr>
        </p:nvSpPr>
        <p:spPr/>
        <p:txBody>
          <a:bodyPr/>
          <a:lstStyle/>
          <a:p>
            <a:r>
              <a:rPr lang="en-US" dirty="0"/>
              <a:t>ReadHDF5Flex features</a:t>
            </a:r>
          </a:p>
        </p:txBody>
      </p:sp>
      <p:sp>
        <p:nvSpPr>
          <p:cNvPr id="4" name="Text Placeholder 3">
            <a:extLst>
              <a:ext uri="{FF2B5EF4-FFF2-40B4-BE49-F238E27FC236}">
                <a16:creationId xmlns:a16="http://schemas.microsoft.com/office/drawing/2014/main" id="{66CBD64E-D21E-10AE-22AB-6A35C6B09F08}"/>
              </a:ext>
            </a:extLst>
          </p:cNvPr>
          <p:cNvSpPr>
            <a:spLocks noGrp="1"/>
          </p:cNvSpPr>
          <p:nvPr>
            <p:ph type="body" idx="1"/>
          </p:nvPr>
        </p:nvSpPr>
        <p:spPr>
          <a:xfrm>
            <a:off x="499250" y="1558450"/>
            <a:ext cx="5425300" cy="4829622"/>
          </a:xfrm>
        </p:spPr>
        <p:txBody>
          <a:bodyPr>
            <a:normAutofit fontScale="92500"/>
          </a:bodyPr>
          <a:lstStyle/>
          <a:p>
            <a:r>
              <a:rPr lang="en-US" dirty="0"/>
              <a:t>Convert mass and distance units. </a:t>
            </a:r>
          </a:p>
          <a:p>
            <a:r>
              <a:rPr lang="en-US" dirty="0"/>
              <a:t>Set damping value. </a:t>
            </a:r>
          </a:p>
          <a:p>
            <a:r>
              <a:rPr lang="en-US" dirty="0"/>
              <a:t>Enable/disable modal integrals. </a:t>
            </a:r>
          </a:p>
          <a:p>
            <a:r>
              <a:rPr lang="en-US" dirty="0"/>
              <a:t>Add DARTS actuator/sensor nodes. </a:t>
            </a:r>
          </a:p>
          <a:p>
            <a:r>
              <a:rPr lang="en-US" dirty="0"/>
              <a:t>Use convenience functions to set most of the flexible body parameters.</a:t>
            </a:r>
          </a:p>
          <a:p>
            <a:r>
              <a:rPr lang="en-US" dirty="0"/>
              <a:t>Can get body parameter dictionaries for child bodies as well. </a:t>
            </a:r>
          </a:p>
          <a:p>
            <a:pPr lvl="1"/>
            <a:r>
              <a:rPr lang="en-US" dirty="0"/>
              <a:t>These are the lumped masses that were separated when running </a:t>
            </a:r>
            <a:r>
              <a:rPr lang="en-US" dirty="0" err="1"/>
              <a:t>FModal</a:t>
            </a:r>
            <a:r>
              <a:rPr lang="en-US" dirty="0"/>
              <a:t>. </a:t>
            </a:r>
          </a:p>
        </p:txBody>
      </p:sp>
      <p:grpSp>
        <p:nvGrpSpPr>
          <p:cNvPr id="34" name="Group 33">
            <a:extLst>
              <a:ext uri="{FF2B5EF4-FFF2-40B4-BE49-F238E27FC236}">
                <a16:creationId xmlns:a16="http://schemas.microsoft.com/office/drawing/2014/main" id="{7008A594-AEA0-FCA2-B3A2-9132A947681E}"/>
              </a:ext>
            </a:extLst>
          </p:cNvPr>
          <p:cNvGrpSpPr/>
          <p:nvPr/>
        </p:nvGrpSpPr>
        <p:grpSpPr>
          <a:xfrm>
            <a:off x="5793038" y="2395960"/>
            <a:ext cx="6532561" cy="2935911"/>
            <a:chOff x="3101114" y="3875267"/>
            <a:chExt cx="6788934" cy="3052243"/>
          </a:xfrm>
        </p:grpSpPr>
        <p:sp>
          <p:nvSpPr>
            <p:cNvPr id="7" name="Rectangle 6">
              <a:extLst>
                <a:ext uri="{FF2B5EF4-FFF2-40B4-BE49-F238E27FC236}">
                  <a16:creationId xmlns:a16="http://schemas.microsoft.com/office/drawing/2014/main" id="{DAAFDC67-BAC7-3CD9-1118-0F6981843F67}"/>
                </a:ext>
              </a:extLst>
            </p:cNvPr>
            <p:cNvSpPr/>
            <p:nvPr/>
          </p:nvSpPr>
          <p:spPr>
            <a:xfrm>
              <a:off x="4992613" y="4554718"/>
              <a:ext cx="4468812" cy="722312"/>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DD74DAA9-4499-C106-0674-A1B533CF507C}"/>
                </a:ext>
              </a:extLst>
            </p:cNvPr>
            <p:cNvCxnSpPr/>
            <p:nvPr/>
          </p:nvCxnSpPr>
          <p:spPr>
            <a:xfrm flipH="1">
              <a:off x="4983597" y="3911440"/>
              <a:ext cx="6348" cy="193833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44CA3807-48FA-23FC-756F-FE94DA792A3D}"/>
                </a:ext>
              </a:extLst>
            </p:cNvPr>
            <p:cNvCxnSpPr>
              <a:cxnSpLocks/>
            </p:cNvCxnSpPr>
            <p:nvPr/>
          </p:nvCxnSpPr>
          <p:spPr>
            <a:xfrm>
              <a:off x="4724099" y="4010322"/>
              <a:ext cx="279401" cy="303213"/>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B0C9CA85-5815-02F4-EE4A-CA1059D7807B}"/>
                </a:ext>
              </a:extLst>
            </p:cNvPr>
            <p:cNvCxnSpPr>
              <a:cxnSpLocks/>
            </p:cNvCxnSpPr>
            <p:nvPr/>
          </p:nvCxnSpPr>
          <p:spPr>
            <a:xfrm>
              <a:off x="4708223" y="4359571"/>
              <a:ext cx="279401" cy="303213"/>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E8D184AA-AA27-F362-77FC-4E65ABB7B03F}"/>
                </a:ext>
              </a:extLst>
            </p:cNvPr>
            <p:cNvCxnSpPr>
              <a:cxnSpLocks/>
            </p:cNvCxnSpPr>
            <p:nvPr/>
          </p:nvCxnSpPr>
          <p:spPr>
            <a:xfrm>
              <a:off x="4708223" y="4716759"/>
              <a:ext cx="279401" cy="303213"/>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EE8E8CB4-2CED-D69F-AB2A-0016041505F3}"/>
                </a:ext>
              </a:extLst>
            </p:cNvPr>
            <p:cNvCxnSpPr>
              <a:cxnSpLocks/>
            </p:cNvCxnSpPr>
            <p:nvPr/>
          </p:nvCxnSpPr>
          <p:spPr>
            <a:xfrm>
              <a:off x="4708223" y="5073946"/>
              <a:ext cx="279401" cy="303213"/>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46EA2AD5-0ABC-890E-1514-C34FFD327967}"/>
                </a:ext>
              </a:extLst>
            </p:cNvPr>
            <p:cNvCxnSpPr>
              <a:cxnSpLocks/>
            </p:cNvCxnSpPr>
            <p:nvPr/>
          </p:nvCxnSpPr>
          <p:spPr>
            <a:xfrm>
              <a:off x="4700286" y="5391446"/>
              <a:ext cx="279401" cy="303213"/>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Oval 13">
              <a:extLst>
                <a:ext uri="{FF2B5EF4-FFF2-40B4-BE49-F238E27FC236}">
                  <a16:creationId xmlns:a16="http://schemas.microsoft.com/office/drawing/2014/main" id="{7081273C-B328-CDA7-FD94-1F5B83222F8A}"/>
                </a:ext>
              </a:extLst>
            </p:cNvPr>
            <p:cNvSpPr/>
            <p:nvPr/>
          </p:nvSpPr>
          <p:spPr>
            <a:xfrm>
              <a:off x="8643861" y="4848404"/>
              <a:ext cx="134937" cy="142875"/>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992992B-4A8E-B1A5-CEBA-C374AF02E3FF}"/>
                </a:ext>
              </a:extLst>
            </p:cNvPr>
            <p:cNvSpPr/>
            <p:nvPr/>
          </p:nvSpPr>
          <p:spPr>
            <a:xfrm>
              <a:off x="4944986" y="4848404"/>
              <a:ext cx="134937" cy="142875"/>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8BA7035-59ED-2B63-E18A-CBD08F66B3C5}"/>
                </a:ext>
              </a:extLst>
            </p:cNvPr>
            <p:cNvSpPr/>
            <p:nvPr/>
          </p:nvSpPr>
          <p:spPr>
            <a:xfrm>
              <a:off x="5667299" y="4848404"/>
              <a:ext cx="134937" cy="142875"/>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6856726-0161-24B9-150B-BEC2CFBA6D8C}"/>
                </a:ext>
              </a:extLst>
            </p:cNvPr>
            <p:cNvSpPr/>
            <p:nvPr/>
          </p:nvSpPr>
          <p:spPr>
            <a:xfrm>
              <a:off x="6389611" y="4848404"/>
              <a:ext cx="134937" cy="142875"/>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7DC7AE5-5150-45AC-5F83-E34174FA82C6}"/>
                </a:ext>
              </a:extLst>
            </p:cNvPr>
            <p:cNvSpPr/>
            <p:nvPr/>
          </p:nvSpPr>
          <p:spPr>
            <a:xfrm>
              <a:off x="7127799" y="4848404"/>
              <a:ext cx="134937" cy="142875"/>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E49C198-4019-2A46-028C-6DB562A8F4CE}"/>
                </a:ext>
              </a:extLst>
            </p:cNvPr>
            <p:cNvSpPr/>
            <p:nvPr/>
          </p:nvSpPr>
          <p:spPr>
            <a:xfrm>
              <a:off x="7873924" y="4848404"/>
              <a:ext cx="134937" cy="142875"/>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7811A60-D873-27F2-CE6D-C1D32B610C7A}"/>
                </a:ext>
              </a:extLst>
            </p:cNvPr>
            <p:cNvSpPr/>
            <p:nvPr/>
          </p:nvSpPr>
          <p:spPr>
            <a:xfrm>
              <a:off x="9397923" y="4848404"/>
              <a:ext cx="134937" cy="142875"/>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FEEFBB17-5102-2352-A992-C70166C84B54}"/>
                </a:ext>
              </a:extLst>
            </p:cNvPr>
            <p:cNvCxnSpPr/>
            <p:nvPr/>
          </p:nvCxnSpPr>
          <p:spPr>
            <a:xfrm>
              <a:off x="9472538" y="3875267"/>
              <a:ext cx="1588" cy="1041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9353D48-49AF-6E1B-37AE-9BBB3309556F}"/>
                </a:ext>
              </a:extLst>
            </p:cNvPr>
            <p:cNvSpPr txBox="1"/>
            <p:nvPr/>
          </p:nvSpPr>
          <p:spPr>
            <a:xfrm>
              <a:off x="9159800" y="4022907"/>
              <a:ext cx="62706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800"/>
                <a:t>F</a:t>
              </a:r>
            </a:p>
          </p:txBody>
        </p:sp>
        <p:cxnSp>
          <p:nvCxnSpPr>
            <p:cNvPr id="23" name="Straight Arrow Connector 22">
              <a:extLst>
                <a:ext uri="{FF2B5EF4-FFF2-40B4-BE49-F238E27FC236}">
                  <a16:creationId xmlns:a16="http://schemas.microsoft.com/office/drawing/2014/main" id="{9D601675-68F7-DC8B-5603-5C65AC2F1DF2}"/>
                </a:ext>
              </a:extLst>
            </p:cNvPr>
            <p:cNvCxnSpPr/>
            <p:nvPr/>
          </p:nvCxnSpPr>
          <p:spPr>
            <a:xfrm flipH="1" flipV="1">
              <a:off x="5029124" y="4971415"/>
              <a:ext cx="1284510" cy="1044529"/>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D7738FF-786C-D03C-11AA-D587CC7F8596}"/>
                </a:ext>
              </a:extLst>
            </p:cNvPr>
            <p:cNvSpPr txBox="1"/>
            <p:nvPr/>
          </p:nvSpPr>
          <p:spPr>
            <a:xfrm>
              <a:off x="5807282" y="6031686"/>
              <a:ext cx="1695064" cy="6719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a:solidFill>
                    <a:srgbClr val="FF0000"/>
                  </a:solidFill>
                </a:rPr>
                <a:t>Add these as sensor nodes</a:t>
              </a:r>
            </a:p>
          </p:txBody>
        </p:sp>
        <p:cxnSp>
          <p:nvCxnSpPr>
            <p:cNvPr id="25" name="Straight Arrow Connector 24">
              <a:extLst>
                <a:ext uri="{FF2B5EF4-FFF2-40B4-BE49-F238E27FC236}">
                  <a16:creationId xmlns:a16="http://schemas.microsoft.com/office/drawing/2014/main" id="{78200C96-C885-3807-0BF6-94502B68B479}"/>
                </a:ext>
              </a:extLst>
            </p:cNvPr>
            <p:cNvCxnSpPr>
              <a:cxnSpLocks/>
            </p:cNvCxnSpPr>
            <p:nvPr/>
          </p:nvCxnSpPr>
          <p:spPr>
            <a:xfrm flipV="1">
              <a:off x="9194277" y="4992778"/>
              <a:ext cx="280441" cy="1031919"/>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57BE005-CF48-6649-09CD-9C768A714E0E}"/>
                </a:ext>
              </a:extLst>
            </p:cNvPr>
            <p:cNvSpPr txBox="1"/>
            <p:nvPr/>
          </p:nvSpPr>
          <p:spPr>
            <a:xfrm>
              <a:off x="8199880" y="5967594"/>
              <a:ext cx="1690168" cy="959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a:solidFill>
                    <a:srgbClr val="FF0000"/>
                  </a:solidFill>
                </a:rPr>
                <a:t>Add this as an actuator node</a:t>
              </a:r>
            </a:p>
          </p:txBody>
        </p:sp>
        <p:cxnSp>
          <p:nvCxnSpPr>
            <p:cNvPr id="27" name="Straight Arrow Connector 26">
              <a:extLst>
                <a:ext uri="{FF2B5EF4-FFF2-40B4-BE49-F238E27FC236}">
                  <a16:creationId xmlns:a16="http://schemas.microsoft.com/office/drawing/2014/main" id="{278E217C-C9EA-F6FD-203B-ADE5FCBC3D03}"/>
                </a:ext>
              </a:extLst>
            </p:cNvPr>
            <p:cNvCxnSpPr>
              <a:cxnSpLocks/>
            </p:cNvCxnSpPr>
            <p:nvPr/>
          </p:nvCxnSpPr>
          <p:spPr>
            <a:xfrm flipV="1">
              <a:off x="6285148" y="4971414"/>
              <a:ext cx="887544" cy="1001801"/>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4047042-73ED-8315-062D-64623198483F}"/>
                </a:ext>
              </a:extLst>
            </p:cNvPr>
            <p:cNvCxnSpPr>
              <a:cxnSpLocks/>
            </p:cNvCxnSpPr>
            <p:nvPr/>
          </p:nvCxnSpPr>
          <p:spPr>
            <a:xfrm flipV="1">
              <a:off x="6299390" y="4978536"/>
              <a:ext cx="1606817" cy="1016043"/>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9C6248B-07AB-908D-8915-90E611A9BF9D}"/>
                </a:ext>
              </a:extLst>
            </p:cNvPr>
            <p:cNvCxnSpPr>
              <a:cxnSpLocks/>
            </p:cNvCxnSpPr>
            <p:nvPr/>
          </p:nvCxnSpPr>
          <p:spPr>
            <a:xfrm flipV="1">
              <a:off x="6334997" y="4935808"/>
              <a:ext cx="2297603" cy="1080136"/>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85C183F-75B6-5B1D-168A-31AE1FEE20EC}"/>
                </a:ext>
              </a:extLst>
            </p:cNvPr>
            <p:cNvCxnSpPr>
              <a:cxnSpLocks/>
            </p:cNvCxnSpPr>
            <p:nvPr/>
          </p:nvCxnSpPr>
          <p:spPr>
            <a:xfrm flipV="1">
              <a:off x="6334998" y="4992780"/>
              <a:ext cx="125545" cy="966192"/>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59D28D6-E4C8-E47C-3B06-50488294DD19}"/>
                </a:ext>
              </a:extLst>
            </p:cNvPr>
            <p:cNvCxnSpPr>
              <a:cxnSpLocks/>
            </p:cNvCxnSpPr>
            <p:nvPr/>
          </p:nvCxnSpPr>
          <p:spPr>
            <a:xfrm flipH="1" flipV="1">
              <a:off x="5769758" y="4964293"/>
              <a:ext cx="536753" cy="1016043"/>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D2CB888-F6BD-753C-AF01-6FFBC9B5555F}"/>
                </a:ext>
              </a:extLst>
            </p:cNvPr>
            <p:cNvSpPr txBox="1"/>
            <p:nvPr/>
          </p:nvSpPr>
          <p:spPr>
            <a:xfrm>
              <a:off x="3101114" y="5967592"/>
              <a:ext cx="2478427" cy="959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a:solidFill>
                    <a:srgbClr val="FF0000"/>
                  </a:solidFill>
                </a:rPr>
                <a:t>Use this node's properties for the joint</a:t>
              </a:r>
            </a:p>
          </p:txBody>
        </p:sp>
        <p:cxnSp>
          <p:nvCxnSpPr>
            <p:cNvPr id="33" name="Straight Arrow Connector 32">
              <a:extLst>
                <a:ext uri="{FF2B5EF4-FFF2-40B4-BE49-F238E27FC236}">
                  <a16:creationId xmlns:a16="http://schemas.microsoft.com/office/drawing/2014/main" id="{E458B01C-D4C3-7A58-9FBD-DB283D77E050}"/>
                </a:ext>
              </a:extLst>
            </p:cNvPr>
            <p:cNvCxnSpPr>
              <a:cxnSpLocks/>
            </p:cNvCxnSpPr>
            <p:nvPr/>
          </p:nvCxnSpPr>
          <p:spPr>
            <a:xfrm flipV="1">
              <a:off x="4148699" y="5007022"/>
              <a:ext cx="823451" cy="994678"/>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 name="Straight Arrow Connector 5">
            <a:extLst>
              <a:ext uri="{FF2B5EF4-FFF2-40B4-BE49-F238E27FC236}">
                <a16:creationId xmlns:a16="http://schemas.microsoft.com/office/drawing/2014/main" id="{9F879926-2FC0-82D2-7C9D-5FE018726B35}"/>
              </a:ext>
            </a:extLst>
          </p:cNvPr>
          <p:cNvCxnSpPr>
            <a:cxnSpLocks/>
          </p:cNvCxnSpPr>
          <p:nvPr/>
        </p:nvCxnSpPr>
        <p:spPr>
          <a:xfrm flipV="1">
            <a:off x="8921891" y="3426051"/>
            <a:ext cx="2930108" cy="1024725"/>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0517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6" name="Google Shape;136;g1652b80d605_0_0"/>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dirty="0"/>
              <a:t>21</a:t>
            </a:fld>
            <a:endParaRPr/>
          </a:p>
        </p:txBody>
      </p:sp>
      <p:sp>
        <p:nvSpPr>
          <p:cNvPr id="134" name="Google Shape;134;g1652b80d605_0_0"/>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r>
              <a:rPr lang="en-US" dirty="0"/>
              <a:t>Using FModal for multibody systems</a:t>
            </a:r>
          </a:p>
        </p:txBody>
      </p:sp>
    </p:spTree>
    <p:extLst>
      <p:ext uri="{BB962C8B-B14F-4D97-AF65-F5344CB8AC3E}">
        <p14:creationId xmlns:p14="http://schemas.microsoft.com/office/powerpoint/2010/main" val="3665654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1" name="Google Shape;111;p2"/>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22</a:t>
            </a:fld>
            <a:endParaRPr/>
          </a:p>
        </p:txBody>
      </p:sp>
      <p:sp>
        <p:nvSpPr>
          <p:cNvPr id="112" name="Google Shape;112;p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r>
              <a:rPr lang="en-US" dirty="0"/>
              <a:t>Use FModal for each component body </a:t>
            </a:r>
          </a:p>
        </p:txBody>
      </p:sp>
      <p:grpSp>
        <p:nvGrpSpPr>
          <p:cNvPr id="13" name="Group 12">
            <a:extLst>
              <a:ext uri="{FF2B5EF4-FFF2-40B4-BE49-F238E27FC236}">
                <a16:creationId xmlns:a16="http://schemas.microsoft.com/office/drawing/2014/main" id="{86E18982-E045-1F61-B7C2-6D23D3F5730D}"/>
              </a:ext>
            </a:extLst>
          </p:cNvPr>
          <p:cNvGrpSpPr/>
          <p:nvPr/>
        </p:nvGrpSpPr>
        <p:grpSpPr>
          <a:xfrm>
            <a:off x="1046825" y="1398233"/>
            <a:ext cx="10201920" cy="4912769"/>
            <a:chOff x="1046825" y="1265068"/>
            <a:chExt cx="10201920" cy="4912769"/>
          </a:xfrm>
        </p:grpSpPr>
        <p:pic>
          <p:nvPicPr>
            <p:cNvPr id="3" name="Picture 3" descr="Graphical user interface&#10;&#10;Description automatically generated">
              <a:extLst>
                <a:ext uri="{FF2B5EF4-FFF2-40B4-BE49-F238E27FC236}">
                  <a16:creationId xmlns:a16="http://schemas.microsoft.com/office/drawing/2014/main" id="{70D3DA9D-6355-BD9D-4CBE-25D6E8178A8C}"/>
                </a:ext>
              </a:extLst>
            </p:cNvPr>
            <p:cNvPicPr>
              <a:picLocks noChangeAspect="1"/>
            </p:cNvPicPr>
            <p:nvPr/>
          </p:nvPicPr>
          <p:blipFill>
            <a:blip r:embed="rId3"/>
            <a:stretch>
              <a:fillRect/>
            </a:stretch>
          </p:blipFill>
          <p:spPr>
            <a:xfrm>
              <a:off x="1046825" y="1782473"/>
              <a:ext cx="10104265" cy="4395364"/>
            </a:xfrm>
            <a:prstGeom prst="rect">
              <a:avLst/>
            </a:prstGeom>
          </p:spPr>
        </p:pic>
        <p:sp>
          <p:nvSpPr>
            <p:cNvPr id="9" name="Rectangle 8">
              <a:extLst>
                <a:ext uri="{FF2B5EF4-FFF2-40B4-BE49-F238E27FC236}">
                  <a16:creationId xmlns:a16="http://schemas.microsoft.com/office/drawing/2014/main" id="{36E55A0C-6EE2-D92D-7F21-E3CA1364E4DB}"/>
                </a:ext>
              </a:extLst>
            </p:cNvPr>
            <p:cNvSpPr/>
            <p:nvPr/>
          </p:nvSpPr>
          <p:spPr>
            <a:xfrm>
              <a:off x="7479436" y="1634970"/>
              <a:ext cx="954349" cy="532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eft Brace 3">
              <a:extLst>
                <a:ext uri="{FF2B5EF4-FFF2-40B4-BE49-F238E27FC236}">
                  <a16:creationId xmlns:a16="http://schemas.microsoft.com/office/drawing/2014/main" id="{3A16CA8F-4105-5718-345A-E1E327ED4611}"/>
                </a:ext>
              </a:extLst>
            </p:cNvPr>
            <p:cNvSpPr/>
            <p:nvPr/>
          </p:nvSpPr>
          <p:spPr>
            <a:xfrm rot="5400000">
              <a:off x="6114493" y="-625136"/>
              <a:ext cx="295922" cy="4823533"/>
            </a:xfrm>
            <a:prstGeom prst="leftBrac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e 5">
              <a:extLst>
                <a:ext uri="{FF2B5EF4-FFF2-40B4-BE49-F238E27FC236}">
                  <a16:creationId xmlns:a16="http://schemas.microsoft.com/office/drawing/2014/main" id="{01484439-9ADA-2197-3359-EA31E7648325}"/>
                </a:ext>
              </a:extLst>
            </p:cNvPr>
            <p:cNvSpPr/>
            <p:nvPr/>
          </p:nvSpPr>
          <p:spPr>
            <a:xfrm rot="5400000">
              <a:off x="9813522" y="499368"/>
              <a:ext cx="295922" cy="2574524"/>
            </a:xfrm>
            <a:prstGeom prst="leftBrac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e 7">
              <a:extLst>
                <a:ext uri="{FF2B5EF4-FFF2-40B4-BE49-F238E27FC236}">
                  <a16:creationId xmlns:a16="http://schemas.microsoft.com/office/drawing/2014/main" id="{1CD6C96E-BFDB-FA52-5376-5353257562C7}"/>
                </a:ext>
              </a:extLst>
            </p:cNvPr>
            <p:cNvSpPr/>
            <p:nvPr/>
          </p:nvSpPr>
          <p:spPr>
            <a:xfrm rot="5400000">
              <a:off x="2300795" y="414291"/>
              <a:ext cx="310718" cy="2759475"/>
            </a:xfrm>
            <a:prstGeom prst="leftBrac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D80907BD-BDC5-A0A1-87E7-7780BC591FDD}"/>
                </a:ext>
              </a:extLst>
            </p:cNvPr>
            <p:cNvSpPr txBox="1"/>
            <p:nvPr/>
          </p:nvSpPr>
          <p:spPr>
            <a:xfrm>
              <a:off x="1649767" y="1294660"/>
              <a:ext cx="16053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a:t>FEM</a:t>
              </a:r>
            </a:p>
          </p:txBody>
        </p:sp>
        <p:sp>
          <p:nvSpPr>
            <p:cNvPr id="11" name="TextBox 10">
              <a:extLst>
                <a:ext uri="{FF2B5EF4-FFF2-40B4-BE49-F238E27FC236}">
                  <a16:creationId xmlns:a16="http://schemas.microsoft.com/office/drawing/2014/main" id="{6FB075FD-1FAC-6541-1E01-140A72A94CFC}"/>
                </a:ext>
              </a:extLst>
            </p:cNvPr>
            <p:cNvSpPr txBox="1"/>
            <p:nvPr/>
          </p:nvSpPr>
          <p:spPr>
            <a:xfrm>
              <a:off x="5459767" y="1265068"/>
              <a:ext cx="16053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dirty="0"/>
                <a:t>FModal</a:t>
              </a:r>
              <a:endParaRPr lang="en-US" dirty="0"/>
            </a:p>
          </p:txBody>
        </p:sp>
        <p:sp>
          <p:nvSpPr>
            <p:cNvPr id="12" name="TextBox 11">
              <a:extLst>
                <a:ext uri="{FF2B5EF4-FFF2-40B4-BE49-F238E27FC236}">
                  <a16:creationId xmlns:a16="http://schemas.microsoft.com/office/drawing/2014/main" id="{65782B61-33C7-1112-0999-D9E579546B1F}"/>
                </a:ext>
              </a:extLst>
            </p:cNvPr>
            <p:cNvSpPr txBox="1"/>
            <p:nvPr/>
          </p:nvSpPr>
          <p:spPr>
            <a:xfrm>
              <a:off x="9158796" y="1265068"/>
              <a:ext cx="16053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a:solidFill>
                    <a:srgbClr val="FF0000"/>
                  </a:solidFill>
                </a:rPr>
                <a:t>DARTS</a:t>
              </a:r>
              <a:endParaRPr lang="en-US" err="1">
                <a:solidFill>
                  <a:srgbClr val="FF0000"/>
                </a:solidFill>
              </a:endParaRPr>
            </a:p>
          </p:txBody>
        </p:sp>
      </p:grpSp>
    </p:spTree>
    <p:extLst>
      <p:ext uri="{BB962C8B-B14F-4D97-AF65-F5344CB8AC3E}">
        <p14:creationId xmlns:p14="http://schemas.microsoft.com/office/powerpoint/2010/main" val="823091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Shape 133"/>
        <p:cNvGrpSpPr/>
        <p:nvPr/>
      </p:nvGrpSpPr>
      <p:grpSpPr>
        <a:xfrm>
          <a:off x="0" y="0"/>
          <a:ext cx="0" cy="0"/>
          <a:chOff x="0" y="0"/>
          <a:chExt cx="0" cy="0"/>
        </a:xfrm>
      </p:grpSpPr>
      <p:sp>
        <p:nvSpPr>
          <p:cNvPr id="136" name="Google Shape;136;g1652b80d605_0_0"/>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dirty="0"/>
              <a:t>23</a:t>
            </a:fld>
            <a:endParaRPr/>
          </a:p>
        </p:txBody>
      </p:sp>
      <p:sp>
        <p:nvSpPr>
          <p:cNvPr id="134" name="Google Shape;134;g1652b80d605_0_0"/>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r>
              <a:rPr lang="en-US" dirty="0"/>
              <a:t>FModal examples</a:t>
            </a:r>
          </a:p>
        </p:txBody>
      </p:sp>
    </p:spTree>
    <p:extLst>
      <p:ext uri="{BB962C8B-B14F-4D97-AF65-F5344CB8AC3E}">
        <p14:creationId xmlns:p14="http://schemas.microsoft.com/office/powerpoint/2010/main" val="1883238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8AE623-99DF-25C6-81ED-7358F6AB4982}"/>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24</a:t>
            </a:fld>
            <a:endParaRPr lang="en-US"/>
          </a:p>
        </p:txBody>
      </p:sp>
      <p:sp>
        <p:nvSpPr>
          <p:cNvPr id="3" name="Title 2">
            <a:extLst>
              <a:ext uri="{FF2B5EF4-FFF2-40B4-BE49-F238E27FC236}">
                <a16:creationId xmlns:a16="http://schemas.microsoft.com/office/drawing/2014/main" id="{AAD16B2B-DD0D-6F4A-D3E7-66DDB0F6F9BB}"/>
              </a:ext>
            </a:extLst>
          </p:cNvPr>
          <p:cNvSpPr>
            <a:spLocks noGrp="1"/>
          </p:cNvSpPr>
          <p:nvPr>
            <p:ph type="title"/>
          </p:nvPr>
        </p:nvSpPr>
        <p:spPr/>
        <p:txBody>
          <a:bodyPr/>
          <a:lstStyle/>
          <a:p>
            <a:r>
              <a:rPr lang="en-US" dirty="0" err="1"/>
              <a:t>FModal</a:t>
            </a:r>
            <a:r>
              <a:rPr lang="en-US" dirty="0"/>
              <a:t> live demo</a:t>
            </a:r>
          </a:p>
        </p:txBody>
      </p:sp>
      <p:pic>
        <p:nvPicPr>
          <p:cNvPr id="5" name="Picture 5">
            <a:extLst>
              <a:ext uri="{FF2B5EF4-FFF2-40B4-BE49-F238E27FC236}">
                <a16:creationId xmlns:a16="http://schemas.microsoft.com/office/drawing/2014/main" id="{18EF2513-8D37-7F9E-A1A1-C191C9F130DE}"/>
              </a:ext>
            </a:extLst>
          </p:cNvPr>
          <p:cNvPicPr>
            <a:picLocks noChangeAspect="1"/>
          </p:cNvPicPr>
          <p:nvPr/>
        </p:nvPicPr>
        <p:blipFill>
          <a:blip r:embed="rId3"/>
          <a:stretch>
            <a:fillRect/>
          </a:stretch>
        </p:blipFill>
        <p:spPr>
          <a:xfrm>
            <a:off x="2787952" y="1346875"/>
            <a:ext cx="6613674" cy="5192342"/>
          </a:xfrm>
          <a:prstGeom prst="rect">
            <a:avLst/>
          </a:prstGeom>
        </p:spPr>
      </p:pic>
    </p:spTree>
    <p:extLst>
      <p:ext uri="{BB962C8B-B14F-4D97-AF65-F5344CB8AC3E}">
        <p14:creationId xmlns:p14="http://schemas.microsoft.com/office/powerpoint/2010/main" val="3401262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D4F2FA-7582-25E2-6CAF-2C2AC461D31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25</a:t>
            </a:fld>
            <a:endParaRPr lang="en-US"/>
          </a:p>
        </p:txBody>
      </p:sp>
      <p:sp>
        <p:nvSpPr>
          <p:cNvPr id="3" name="Title 2">
            <a:extLst>
              <a:ext uri="{FF2B5EF4-FFF2-40B4-BE49-F238E27FC236}">
                <a16:creationId xmlns:a16="http://schemas.microsoft.com/office/drawing/2014/main" id="{0837D067-B9F2-D3C3-DE8A-6EE0D0179F7F}"/>
              </a:ext>
            </a:extLst>
          </p:cNvPr>
          <p:cNvSpPr>
            <a:spLocks noGrp="1"/>
          </p:cNvSpPr>
          <p:nvPr>
            <p:ph type="title"/>
          </p:nvPr>
        </p:nvSpPr>
        <p:spPr/>
        <p:txBody>
          <a:bodyPr/>
          <a:lstStyle/>
          <a:p>
            <a:r>
              <a:rPr lang="en-US" dirty="0"/>
              <a:t>ReadHDF5Flex notebook</a:t>
            </a:r>
          </a:p>
        </p:txBody>
      </p:sp>
      <p:sp>
        <p:nvSpPr>
          <p:cNvPr id="4" name="Text Placeholder 3">
            <a:extLst>
              <a:ext uri="{FF2B5EF4-FFF2-40B4-BE49-F238E27FC236}">
                <a16:creationId xmlns:a16="http://schemas.microsoft.com/office/drawing/2014/main" id="{15BDDB29-1D6B-83EB-0A08-F804E019D2EF}"/>
              </a:ext>
            </a:extLst>
          </p:cNvPr>
          <p:cNvSpPr>
            <a:spLocks noGrp="1"/>
          </p:cNvSpPr>
          <p:nvPr>
            <p:ph type="body" idx="1"/>
          </p:nvPr>
        </p:nvSpPr>
        <p:spPr/>
        <p:txBody>
          <a:bodyPr/>
          <a:lstStyle/>
          <a:p>
            <a:r>
              <a:rPr lang="en-US" dirty="0">
                <a:solidFill>
                  <a:srgbClr val="0033CC"/>
                </a:solidFill>
                <a:hlinkClick r:id="rId2"/>
              </a:rPr>
              <a:t>F-FlexDynamics/03-ReadHDF5Flex</a:t>
            </a:r>
            <a:endParaRPr lang="en-US" dirty="0">
              <a:solidFill>
                <a:srgbClr val="FF0000"/>
              </a:solidFill>
              <a:hlinkClick r:id="rId2"/>
            </a:endParaRPr>
          </a:p>
        </p:txBody>
      </p:sp>
      <p:pic>
        <p:nvPicPr>
          <p:cNvPr id="5" name="Picture 5">
            <a:extLst>
              <a:ext uri="{FF2B5EF4-FFF2-40B4-BE49-F238E27FC236}">
                <a16:creationId xmlns:a16="http://schemas.microsoft.com/office/drawing/2014/main" id="{8FFE9511-8416-2703-8218-CBDD628F5D66}"/>
              </a:ext>
            </a:extLst>
          </p:cNvPr>
          <p:cNvPicPr>
            <a:picLocks noChangeAspect="1"/>
          </p:cNvPicPr>
          <p:nvPr/>
        </p:nvPicPr>
        <p:blipFill>
          <a:blip r:embed="rId3"/>
          <a:stretch>
            <a:fillRect/>
          </a:stretch>
        </p:blipFill>
        <p:spPr>
          <a:xfrm>
            <a:off x="7058891" y="1791022"/>
            <a:ext cx="4336472" cy="4086447"/>
          </a:xfrm>
          <a:prstGeom prst="rect">
            <a:avLst/>
          </a:prstGeom>
        </p:spPr>
      </p:pic>
    </p:spTree>
    <p:extLst>
      <p:ext uri="{BB962C8B-B14F-4D97-AF65-F5344CB8AC3E}">
        <p14:creationId xmlns:p14="http://schemas.microsoft.com/office/powerpoint/2010/main" val="845831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D28036-B06C-1F7D-EC7F-111D347E95C2}"/>
              </a:ext>
            </a:extLst>
          </p:cNvPr>
          <p:cNvSpPr>
            <a:spLocks noGrp="1"/>
          </p:cNvSpPr>
          <p:nvPr>
            <p:ph type="sldNum" idx="12"/>
          </p:nvPr>
        </p:nvSpPr>
        <p:spPr>
          <a:xfrm>
            <a:off x="139417" y="6405739"/>
            <a:ext cx="2743200" cy="365100"/>
          </a:xfrm>
        </p:spPr>
        <p:txBody>
          <a:bodyPr/>
          <a:lstStyle/>
          <a:p>
            <a:pPr marL="0" lvl="0" indent="0" algn="l" rtl="0">
              <a:spcBef>
                <a:spcPts val="0"/>
              </a:spcBef>
              <a:spcAft>
                <a:spcPts val="0"/>
              </a:spcAft>
              <a:buNone/>
            </a:pPr>
            <a:fld id="{00000000-1234-1234-1234-123412341234}" type="slidenum">
              <a:rPr lang="en-US"/>
              <a:t>26</a:t>
            </a:fld>
            <a:endParaRPr lang="en-US"/>
          </a:p>
        </p:txBody>
      </p:sp>
      <p:sp>
        <p:nvSpPr>
          <p:cNvPr id="3" name="Title 2">
            <a:extLst>
              <a:ext uri="{FF2B5EF4-FFF2-40B4-BE49-F238E27FC236}">
                <a16:creationId xmlns:a16="http://schemas.microsoft.com/office/drawing/2014/main" id="{6CDA6922-F90F-2624-AEC7-544268AA66DD}"/>
              </a:ext>
            </a:extLst>
          </p:cNvPr>
          <p:cNvSpPr>
            <a:spLocks noGrp="1"/>
          </p:cNvSpPr>
          <p:nvPr>
            <p:ph type="title"/>
          </p:nvPr>
        </p:nvSpPr>
        <p:spPr/>
        <p:txBody>
          <a:bodyPr/>
          <a:lstStyle/>
          <a:p>
            <a:r>
              <a:rPr lang="en-US" dirty="0"/>
              <a:t>G&amp;C design iteration implications from </a:t>
            </a:r>
            <a:r>
              <a:rPr lang="en-US" dirty="0" err="1"/>
              <a:t>FModal</a:t>
            </a:r>
          </a:p>
        </p:txBody>
      </p:sp>
      <p:sp>
        <p:nvSpPr>
          <p:cNvPr id="4" name="Text Placeholder 3">
            <a:extLst>
              <a:ext uri="{FF2B5EF4-FFF2-40B4-BE49-F238E27FC236}">
                <a16:creationId xmlns:a16="http://schemas.microsoft.com/office/drawing/2014/main" id="{3FD82CC9-82CA-FEFD-A2C9-B6078CE92105}"/>
              </a:ext>
            </a:extLst>
          </p:cNvPr>
          <p:cNvSpPr>
            <a:spLocks noGrp="1"/>
          </p:cNvSpPr>
          <p:nvPr>
            <p:ph type="body" idx="1"/>
          </p:nvPr>
        </p:nvSpPr>
        <p:spPr>
          <a:xfrm>
            <a:off x="390394" y="1204665"/>
            <a:ext cx="11931814" cy="6692288"/>
          </a:xfrm>
        </p:spPr>
        <p:txBody>
          <a:bodyPr>
            <a:normAutofit/>
          </a:bodyPr>
          <a:lstStyle/>
          <a:p>
            <a:r>
              <a:rPr lang="en-US" sz="1800" dirty="0"/>
              <a:t>With </a:t>
            </a:r>
            <a:r>
              <a:rPr lang="en-US" sz="1800" b="1" dirty="0" err="1"/>
              <a:t>FModal</a:t>
            </a:r>
            <a:r>
              <a:rPr lang="en-US" sz="1800" dirty="0"/>
              <a:t>, it is easy to regenerate the modal data and update the multibody model as designs and use cases evolve without having to regenerate new input FEMs.</a:t>
            </a:r>
          </a:p>
          <a:p>
            <a:r>
              <a:rPr lang="en-US" sz="1800" dirty="0"/>
              <a:t>Use case examples</a:t>
            </a:r>
          </a:p>
          <a:p>
            <a:pPr lvl="1"/>
            <a:r>
              <a:rPr lang="en-US" sz="1800" dirty="0"/>
              <a:t>We decide to include the effect of a test stand attachment on a launch vehicle’s dynamics. </a:t>
            </a:r>
          </a:p>
          <a:p>
            <a:pPr lvl="2"/>
            <a:r>
              <a:rPr lang="en-US" sz="1600" dirty="0"/>
              <a:t>Simply need to update the </a:t>
            </a:r>
            <a:r>
              <a:rPr lang="en-US" sz="1600" b="1" dirty="0"/>
              <a:t>a-set</a:t>
            </a:r>
            <a:r>
              <a:rPr lang="en-US" sz="1600" dirty="0"/>
              <a:t> to include the attachment grid points and re-run </a:t>
            </a:r>
            <a:r>
              <a:rPr lang="en-US" sz="1600" dirty="0" err="1"/>
              <a:t>FModal</a:t>
            </a:r>
            <a:r>
              <a:rPr lang="en-US" sz="1600" dirty="0"/>
              <a:t> to update the modal data.</a:t>
            </a:r>
          </a:p>
          <a:p>
            <a:pPr lvl="1"/>
            <a:r>
              <a:rPr lang="en-US" sz="1800" dirty="0"/>
              <a:t>We are seeking to optimize the placement of sensors and actuators on a spacecraft. </a:t>
            </a:r>
          </a:p>
          <a:p>
            <a:pPr lvl="2"/>
            <a:r>
              <a:rPr lang="en-US" sz="1600" dirty="0"/>
              <a:t>Simply add the candidate actuator </a:t>
            </a:r>
            <a:r>
              <a:rPr lang="en-US" sz="1600" dirty="0" err="1"/>
              <a:t>DoFs</a:t>
            </a:r>
            <a:r>
              <a:rPr lang="en-US" sz="1600" dirty="0"/>
              <a:t> to the residual vector list when running </a:t>
            </a:r>
            <a:r>
              <a:rPr lang="en-US" sz="1600" dirty="0" err="1"/>
              <a:t>FModal</a:t>
            </a:r>
            <a:r>
              <a:rPr lang="en-US" sz="1600" dirty="0"/>
              <a:t>. Then, one can analyze the effect of the sensor/actuator locations in the multibody, e.g., with Bode plots.</a:t>
            </a:r>
          </a:p>
          <a:p>
            <a:pPr lvl="1"/>
            <a:r>
              <a:rPr lang="en-US" sz="1800" dirty="0"/>
              <a:t>We want to examine the dynamics at a different fuel fill level.</a:t>
            </a:r>
          </a:p>
          <a:p>
            <a:pPr lvl="2"/>
            <a:r>
              <a:rPr lang="en-US" sz="1600" dirty="0"/>
              <a:t>Request a FEM file with the fuel tank as a lumped mass. Then, separate this lumped mass using </a:t>
            </a:r>
            <a:r>
              <a:rPr lang="en-US" sz="1600" dirty="0" err="1"/>
              <a:t>Fmodal</a:t>
            </a:r>
            <a:r>
              <a:rPr lang="en-US" sz="1600" dirty="0"/>
              <a:t> and in DARTS change the mass properties of the fuel tank over time.</a:t>
            </a:r>
          </a:p>
          <a:p>
            <a:pPr lvl="1"/>
            <a:r>
              <a:rPr lang="en-US" sz="1800" dirty="0"/>
              <a:t>We want to try a different frequency cut off for the modes.</a:t>
            </a:r>
          </a:p>
          <a:p>
            <a:pPr lvl="2"/>
            <a:r>
              <a:rPr lang="en-US" sz="1600" dirty="0"/>
              <a:t>Re-run </a:t>
            </a:r>
            <a:r>
              <a:rPr lang="en-US" sz="1600" dirty="0" err="1"/>
              <a:t>FModal</a:t>
            </a:r>
            <a:r>
              <a:rPr lang="en-US" sz="1600" dirty="0"/>
              <a:t> with a different number of modes.</a:t>
            </a:r>
          </a:p>
          <a:p>
            <a:pPr lvl="1"/>
            <a:r>
              <a:rPr lang="en-US" sz="1800" dirty="0"/>
              <a:t>We decide we want to check out the effect of modal integrals.</a:t>
            </a:r>
          </a:p>
          <a:p>
            <a:pPr lvl="2"/>
            <a:r>
              <a:rPr lang="en-US" sz="1600" dirty="0"/>
              <a:t>Re-run </a:t>
            </a:r>
            <a:r>
              <a:rPr lang="en-US" sz="1600" dirty="0" err="1"/>
              <a:t>FModal</a:t>
            </a:r>
            <a:r>
              <a:rPr lang="en-US" sz="1600" dirty="0"/>
              <a:t> to include them if this was not already done. Then, enable them when importing the flexible body via ReadHDF5Flex.</a:t>
            </a:r>
          </a:p>
          <a:p>
            <a:pPr lvl="1"/>
            <a:r>
              <a:rPr lang="en-US" sz="1800" dirty="0"/>
              <a:t>We want to examine the effect of separating a heat-shield</a:t>
            </a:r>
          </a:p>
          <a:p>
            <a:pPr lvl="2"/>
            <a:r>
              <a:rPr lang="en-US" sz="1600" dirty="0"/>
              <a:t>Request a FEM file with the heat-shield as a separate body. Detach the heat-shield at run-time in DARTS.</a:t>
            </a:r>
          </a:p>
          <a:p>
            <a:r>
              <a:rPr lang="en-US" sz="1800" dirty="0" err="1"/>
              <a:t>FModal</a:t>
            </a:r>
            <a:r>
              <a:rPr lang="en-US" sz="1800" dirty="0"/>
              <a:t> enables a much higher pace of G&amp;C design iterations over a very large design space. </a:t>
            </a:r>
          </a:p>
        </p:txBody>
      </p:sp>
    </p:spTree>
    <p:extLst>
      <p:ext uri="{BB962C8B-B14F-4D97-AF65-F5344CB8AC3E}">
        <p14:creationId xmlns:p14="http://schemas.microsoft.com/office/powerpoint/2010/main" val="3438665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Shape 125"/>
        <p:cNvGrpSpPr/>
        <p:nvPr/>
      </p:nvGrpSpPr>
      <p:grpSpPr>
        <a:xfrm>
          <a:off x="0" y="0"/>
          <a:ext cx="0" cy="0"/>
          <a:chOff x="0" y="0"/>
          <a:chExt cx="0" cy="0"/>
        </a:xfrm>
      </p:grpSpPr>
      <p:sp>
        <p:nvSpPr>
          <p:cNvPr id="128" name="Google Shape;128;g1623de3629f_1_81"/>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sp>
        <p:nvSpPr>
          <p:cNvPr id="126" name="Google Shape;126;g1623de3629f_1_81"/>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r>
              <a:rPr lang="en-US" dirty="0"/>
              <a:t>Thank you for your attention.</a:t>
            </a:r>
            <a:br>
              <a:rPr lang="en-US" dirty="0"/>
            </a:br>
            <a:r>
              <a:rPr lang="en-US" dirty="0"/>
              <a:t>Any questions?</a:t>
            </a:r>
          </a:p>
        </p:txBody>
      </p:sp>
    </p:spTree>
    <p:extLst>
      <p:ext uri="{BB962C8B-B14F-4D97-AF65-F5344CB8AC3E}">
        <p14:creationId xmlns:p14="http://schemas.microsoft.com/office/powerpoint/2010/main" val="1341448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FE532D-0AD2-905A-DFF6-1025DF11E81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28</a:t>
            </a:fld>
            <a:endParaRPr lang="en-US"/>
          </a:p>
        </p:txBody>
      </p:sp>
      <p:sp>
        <p:nvSpPr>
          <p:cNvPr id="3" name="Title 2">
            <a:extLst>
              <a:ext uri="{FF2B5EF4-FFF2-40B4-BE49-F238E27FC236}">
                <a16:creationId xmlns:a16="http://schemas.microsoft.com/office/drawing/2014/main" id="{94423051-FCF1-BC4A-723B-ADFD6D3613D8}"/>
              </a:ext>
            </a:extLst>
          </p:cNvPr>
          <p:cNvSpPr>
            <a:spLocks noGrp="1"/>
          </p:cNvSpPr>
          <p:nvPr>
            <p:ph type="title"/>
          </p:nvPr>
        </p:nvSpPr>
        <p:spPr/>
        <p:txBody>
          <a:bodyPr/>
          <a:lstStyle/>
          <a:p>
            <a:r>
              <a:rPr lang="en-US"/>
              <a:t>Backup slides</a:t>
            </a:r>
          </a:p>
        </p:txBody>
      </p:sp>
    </p:spTree>
    <p:extLst>
      <p:ext uri="{BB962C8B-B14F-4D97-AF65-F5344CB8AC3E}">
        <p14:creationId xmlns:p14="http://schemas.microsoft.com/office/powerpoint/2010/main" val="2579427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E3CBB6-7EBC-FBC6-06E3-9995609B61E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29</a:t>
            </a:fld>
            <a:endParaRPr lang="en-US"/>
          </a:p>
        </p:txBody>
      </p:sp>
      <p:sp>
        <p:nvSpPr>
          <p:cNvPr id="2" name="Title 1">
            <a:extLst>
              <a:ext uri="{FF2B5EF4-FFF2-40B4-BE49-F238E27FC236}">
                <a16:creationId xmlns:a16="http://schemas.microsoft.com/office/drawing/2014/main" id="{1434147F-210E-1126-BA32-F2C9129AF9F1}"/>
              </a:ext>
            </a:extLst>
          </p:cNvPr>
          <p:cNvSpPr>
            <a:spLocks noGrp="1"/>
          </p:cNvSpPr>
          <p:nvPr>
            <p:ph type="title"/>
          </p:nvPr>
        </p:nvSpPr>
        <p:spPr/>
        <p:txBody>
          <a:bodyPr/>
          <a:lstStyle/>
          <a:p>
            <a:r>
              <a:rPr lang="en-US"/>
              <a:t>Raw code from ReadHDF5Flex </a:t>
            </a:r>
            <a:r>
              <a:rPr lang="en-US" err="1"/>
              <a:t>exmaple</a:t>
            </a:r>
            <a:endParaRPr lang="en-US"/>
          </a:p>
        </p:txBody>
      </p:sp>
      <p:sp>
        <p:nvSpPr>
          <p:cNvPr id="5" name="TextBox 4">
            <a:extLst>
              <a:ext uri="{FF2B5EF4-FFF2-40B4-BE49-F238E27FC236}">
                <a16:creationId xmlns:a16="http://schemas.microsoft.com/office/drawing/2014/main" id="{F1685D24-1091-7EA5-F0AB-CD908016BDF9}"/>
              </a:ext>
            </a:extLst>
          </p:cNvPr>
          <p:cNvSpPr txBox="1"/>
          <p:nvPr/>
        </p:nvSpPr>
        <p:spPr>
          <a:xfrm>
            <a:off x="2812990" y="1274747"/>
            <a:ext cx="8446093"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from FModal.ReadHDF5Flex import ReadHDF5Flex</a:t>
            </a:r>
          </a:p>
          <a:p>
            <a:endParaRPr lang="en-US" dirty="0"/>
          </a:p>
          <a:p>
            <a:r>
              <a:rPr lang="en-US" dirty="0"/>
              <a:t>H5 = ReadHDF5Flex("beam.h5")</a:t>
            </a:r>
          </a:p>
          <a:p>
            <a:endParaRPr lang="en-US" dirty="0"/>
          </a:p>
          <a:p>
            <a:r>
              <a:rPr lang="en-US" dirty="0"/>
              <a:t># Create sensor node list</a:t>
            </a:r>
          </a:p>
          <a:p>
            <a:r>
              <a:rPr lang="en-US" dirty="0" err="1"/>
              <a:t>sn_dict</a:t>
            </a:r>
            <a:r>
              <a:rPr lang="en-US" dirty="0"/>
              <a:t> = {}</a:t>
            </a:r>
          </a:p>
          <a:p>
            <a:r>
              <a:rPr lang="en-US" dirty="0"/>
              <a:t>for </a:t>
            </a:r>
            <a:r>
              <a:rPr lang="en-US" dirty="0" err="1"/>
              <a:t>sen</a:t>
            </a:r>
            <a:r>
              <a:rPr lang="en-US" dirty="0"/>
              <a:t> in H5.getGridList():</a:t>
            </a:r>
          </a:p>
          <a:p>
            <a:r>
              <a:rPr lang="en-US" dirty="0"/>
              <a:t>    </a:t>
            </a:r>
            <a:r>
              <a:rPr lang="en-US" dirty="0" err="1"/>
              <a:t>sn_dict</a:t>
            </a:r>
            <a:r>
              <a:rPr lang="en-US" dirty="0"/>
              <a:t>["</a:t>
            </a:r>
            <a:r>
              <a:rPr lang="en-US" dirty="0" err="1"/>
              <a:t>sn</a:t>
            </a:r>
            <a:r>
              <a:rPr lang="en-US" dirty="0"/>
              <a:t>" + str(</a:t>
            </a:r>
            <a:r>
              <a:rPr lang="en-US" dirty="0" err="1"/>
              <a:t>sen</a:t>
            </a:r>
            <a:r>
              <a:rPr lang="en-US" dirty="0"/>
              <a:t>)] = </a:t>
            </a:r>
            <a:r>
              <a:rPr lang="en-US" dirty="0" err="1"/>
              <a:t>sen</a:t>
            </a:r>
            <a:endParaRPr lang="en-US" dirty="0"/>
          </a:p>
          <a:p>
            <a:endParaRPr lang="en-US" dirty="0"/>
          </a:p>
          <a:p>
            <a:r>
              <a:rPr lang="en-US" dirty="0"/>
              <a:t># Create the body parameters</a:t>
            </a:r>
          </a:p>
          <a:p>
            <a:r>
              <a:rPr lang="en-US" dirty="0" err="1"/>
              <a:t>bodyParams</a:t>
            </a:r>
            <a:r>
              <a:rPr lang="en-US" dirty="0"/>
              <a:t> = H5.getDartsBodyParamDict(</a:t>
            </a:r>
          </a:p>
          <a:p>
            <a:r>
              <a:rPr lang="en-US" dirty="0"/>
              <a:t>    zeta=0.0,</a:t>
            </a:r>
          </a:p>
          <a:p>
            <a:r>
              <a:rPr lang="en-US" dirty="0"/>
              <a:t>    </a:t>
            </a:r>
            <a:r>
              <a:rPr lang="en-US" dirty="0" err="1"/>
              <a:t>act_nodes</a:t>
            </a:r>
            <a:r>
              <a:rPr lang="en-US" dirty="0"/>
              <a:t>={},</a:t>
            </a:r>
          </a:p>
          <a:p>
            <a:r>
              <a:rPr lang="en-US" dirty="0"/>
              <a:t>    </a:t>
            </a:r>
            <a:r>
              <a:rPr lang="en-US" dirty="0" err="1"/>
              <a:t>sens_nodes</a:t>
            </a:r>
            <a:r>
              <a:rPr lang="en-US" dirty="0"/>
              <a:t>=</a:t>
            </a:r>
            <a:r>
              <a:rPr lang="en-US" dirty="0" err="1"/>
              <a:t>sn_dict</a:t>
            </a:r>
            <a:r>
              <a:rPr lang="en-US" dirty="0"/>
              <a:t>,</a:t>
            </a:r>
          </a:p>
          <a:p>
            <a:r>
              <a:rPr lang="en-US" dirty="0"/>
              <a:t>    </a:t>
            </a:r>
            <a:r>
              <a:rPr lang="en-US" dirty="0" err="1"/>
              <a:t>setModalInt</a:t>
            </a:r>
            <a:r>
              <a:rPr lang="en-US" dirty="0"/>
              <a:t>=True,</a:t>
            </a:r>
          </a:p>
          <a:p>
            <a:r>
              <a:rPr lang="en-US" dirty="0"/>
              <a:t>)</a:t>
            </a:r>
          </a:p>
          <a:p>
            <a:endParaRPr lang="en-US" dirty="0"/>
          </a:p>
          <a:p>
            <a:r>
              <a:rPr lang="en-US" dirty="0" err="1"/>
              <a:t>bodyParams.update</a:t>
            </a:r>
            <a:r>
              <a:rPr lang="en-US" dirty="0"/>
              <a:t>({"</a:t>
            </a:r>
            <a:r>
              <a:rPr lang="en-US" dirty="0" err="1"/>
              <a:t>bodyToJoint</a:t>
            </a:r>
            <a:r>
              <a:rPr lang="en-US" dirty="0"/>
              <a:t>": [0.0, 0.0, 0.0]})</a:t>
            </a:r>
          </a:p>
          <a:p>
            <a:r>
              <a:rPr lang="en-US" dirty="0" err="1"/>
              <a:t>bodyParams.update</a:t>
            </a:r>
            <a:r>
              <a:rPr lang="en-US" dirty="0"/>
              <a:t>({"</a:t>
            </a:r>
            <a:r>
              <a:rPr lang="en-US" dirty="0" err="1"/>
              <a:t>bodyToJointQuat</a:t>
            </a:r>
            <a:r>
              <a:rPr lang="en-US" dirty="0"/>
              <a:t>": [0.0, 0.0, 0.0, 1.0]})</a:t>
            </a:r>
          </a:p>
          <a:p>
            <a:r>
              <a:rPr lang="en-US" dirty="0" err="1"/>
              <a:t>bodyParams.update</a:t>
            </a:r>
            <a:r>
              <a:rPr lang="en-US" dirty="0"/>
              <a:t>({"</a:t>
            </a:r>
            <a:r>
              <a:rPr lang="en-US" dirty="0" err="1"/>
              <a:t>bodyNodalMatrix</a:t>
            </a:r>
            <a:r>
              <a:rPr lang="en-US" dirty="0"/>
              <a:t>": H5.getFlexModeShape(1)})</a:t>
            </a:r>
          </a:p>
          <a:p>
            <a:endParaRPr lang="en-US" dirty="0"/>
          </a:p>
          <a:p>
            <a:r>
              <a:rPr lang="en-US" dirty="0"/>
              <a:t># Create body</a:t>
            </a:r>
          </a:p>
          <a:p>
            <a:r>
              <a:rPr lang="en-US" dirty="0"/>
              <a:t>beam = </a:t>
            </a:r>
            <a:r>
              <a:rPr lang="en-US" dirty="0" err="1"/>
              <a:t>sim.mbody</a:t>
            </a:r>
            <a:r>
              <a:rPr lang="en-US" dirty="0"/>
              <a:t>().</a:t>
            </a:r>
            <a:r>
              <a:rPr lang="en-US" dirty="0" err="1"/>
              <a:t>addBody</a:t>
            </a:r>
            <a:r>
              <a:rPr lang="en-US" dirty="0"/>
              <a:t>("beam", None, </a:t>
            </a:r>
            <a:r>
              <a:rPr lang="en-US" dirty="0" err="1"/>
              <a:t>bodyParams</a:t>
            </a:r>
            <a:r>
              <a:rPr lang="en-US" dirty="0"/>
              <a:t>)</a:t>
            </a:r>
          </a:p>
          <a:p>
            <a:pPr algn="l"/>
            <a:endParaRPr lang="en-US" dirty="0"/>
          </a:p>
        </p:txBody>
      </p:sp>
    </p:spTree>
    <p:extLst>
      <p:ext uri="{BB962C8B-B14F-4D97-AF65-F5344CB8AC3E}">
        <p14:creationId xmlns:p14="http://schemas.microsoft.com/office/powerpoint/2010/main" val="4275340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C227108-7023-3DDA-EB1D-3C4FFB82AB0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3</a:t>
            </a:fld>
            <a:endParaRPr lang="en-US"/>
          </a:p>
        </p:txBody>
      </p:sp>
      <p:sp>
        <p:nvSpPr>
          <p:cNvPr id="2" name="Title 1">
            <a:extLst>
              <a:ext uri="{FF2B5EF4-FFF2-40B4-BE49-F238E27FC236}">
                <a16:creationId xmlns:a16="http://schemas.microsoft.com/office/drawing/2014/main" id="{2C5D8F78-DAEB-5F41-96F9-ECA9C1D3A9DC}"/>
              </a:ext>
            </a:extLst>
          </p:cNvPr>
          <p:cNvSpPr>
            <a:spLocks noGrp="1"/>
          </p:cNvSpPr>
          <p:nvPr>
            <p:ph type="title"/>
          </p:nvPr>
        </p:nvSpPr>
        <p:spPr/>
        <p:txBody>
          <a:bodyPr/>
          <a:lstStyle/>
          <a:p>
            <a:r>
              <a:rPr lang="en-US"/>
              <a:t>Overview</a:t>
            </a:r>
          </a:p>
        </p:txBody>
      </p:sp>
      <p:sp>
        <p:nvSpPr>
          <p:cNvPr id="4" name="Text Placeholder 3">
            <a:extLst>
              <a:ext uri="{FF2B5EF4-FFF2-40B4-BE49-F238E27FC236}">
                <a16:creationId xmlns:a16="http://schemas.microsoft.com/office/drawing/2014/main" id="{0E2D8AFC-D863-0AE7-1AF6-247EF0FB26AC}"/>
              </a:ext>
            </a:extLst>
          </p:cNvPr>
          <p:cNvSpPr>
            <a:spLocks noGrp="1"/>
          </p:cNvSpPr>
          <p:nvPr>
            <p:ph type="body" idx="1"/>
          </p:nvPr>
        </p:nvSpPr>
        <p:spPr/>
        <p:txBody>
          <a:bodyPr/>
          <a:lstStyle/>
          <a:p>
            <a:r>
              <a:rPr lang="en-US" dirty="0"/>
              <a:t>FModal motivation</a:t>
            </a:r>
          </a:p>
          <a:p>
            <a:r>
              <a:rPr lang="en-US" dirty="0"/>
              <a:t>NASTRAN basics</a:t>
            </a:r>
          </a:p>
          <a:p>
            <a:pPr>
              <a:lnSpc>
                <a:spcPct val="114999"/>
              </a:lnSpc>
            </a:pPr>
            <a:r>
              <a:rPr lang="en-US" dirty="0"/>
              <a:t>FModal pipeline</a:t>
            </a:r>
          </a:p>
          <a:p>
            <a:pPr lvl="1">
              <a:lnSpc>
                <a:spcPct val="114999"/>
              </a:lnSpc>
            </a:pPr>
            <a:r>
              <a:rPr lang="en-US" dirty="0"/>
              <a:t>Nastran</a:t>
            </a:r>
          </a:p>
          <a:p>
            <a:pPr lvl="1">
              <a:lnSpc>
                <a:spcPct val="114999"/>
              </a:lnSpc>
            </a:pPr>
            <a:r>
              <a:rPr lang="en-US" dirty="0"/>
              <a:t>ReadHDF5Flex</a:t>
            </a:r>
          </a:p>
          <a:p>
            <a:pPr>
              <a:lnSpc>
                <a:spcPct val="114999"/>
              </a:lnSpc>
            </a:pPr>
            <a:r>
              <a:rPr lang="en-US" dirty="0"/>
              <a:t>Examples</a:t>
            </a:r>
          </a:p>
          <a:p>
            <a:pPr>
              <a:lnSpc>
                <a:spcPct val="114999"/>
              </a:lnSpc>
            </a:pPr>
            <a:endParaRPr lang="en-US" dirty="0"/>
          </a:p>
          <a:p>
            <a:pPr>
              <a:lnSpc>
                <a:spcPct val="114999"/>
              </a:lnSpc>
            </a:pPr>
            <a:endParaRPr lang="en-US" dirty="0"/>
          </a:p>
          <a:p>
            <a:pPr>
              <a:lnSpc>
                <a:spcPct val="114999"/>
              </a:lnSpc>
            </a:pPr>
            <a:endParaRPr lang="en-US" dirty="0"/>
          </a:p>
        </p:txBody>
      </p:sp>
    </p:spTree>
    <p:extLst>
      <p:ext uri="{BB962C8B-B14F-4D97-AF65-F5344CB8AC3E}">
        <p14:creationId xmlns:p14="http://schemas.microsoft.com/office/powerpoint/2010/main" val="1078773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1" name="Google Shape;111;p2"/>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30</a:t>
            </a:fld>
            <a:endParaRPr/>
          </a:p>
        </p:txBody>
      </p:sp>
      <p:sp>
        <p:nvSpPr>
          <p:cNvPr id="112" name="Google Shape;112;p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3400"/>
              <a:buNone/>
            </a:pPr>
            <a:r>
              <a:rPr lang="en-US"/>
              <a:t>Primer</a:t>
            </a:r>
            <a:endParaRPr/>
          </a:p>
        </p:txBody>
      </p:sp>
      <p:sp>
        <p:nvSpPr>
          <p:cNvPr id="110" name="Google Shape;110;p2"/>
          <p:cNvSpPr txBox="1">
            <a:spLocks noGrp="1"/>
          </p:cNvSpPr>
          <p:nvPr>
            <p:ph type="body" idx="1"/>
          </p:nvPr>
        </p:nvSpPr>
        <p:spPr>
          <a:xfrm>
            <a:off x="381264" y="1027510"/>
            <a:ext cx="4406980" cy="4356900"/>
          </a:xfrm>
          <a:prstGeom prst="rect">
            <a:avLst/>
          </a:prstGeom>
          <a:noFill/>
          <a:ln>
            <a:noFill/>
          </a:ln>
        </p:spPr>
        <p:txBody>
          <a:bodyPr spcFirstLastPara="1" wrap="square" lIns="0" tIns="121900" rIns="0" bIns="121900" anchor="t" anchorCtr="0">
            <a:noAutofit/>
          </a:bodyPr>
          <a:lstStyle/>
          <a:p>
            <a:pPr>
              <a:lnSpc>
                <a:spcPct val="114999"/>
              </a:lnSpc>
            </a:pPr>
            <a:r>
              <a:rPr lang="en-US" dirty="0"/>
              <a:t>The system-level response changes drastically when even with simple joint angles change.</a:t>
            </a:r>
          </a:p>
          <a:p>
            <a:pPr>
              <a:lnSpc>
                <a:spcPct val="114999"/>
              </a:lnSpc>
            </a:pPr>
            <a:r>
              <a:rPr lang="en-US" dirty="0"/>
              <a:t>Classically, a large number of FEM deliveries are needed to cover all possible vehicle configurations.</a:t>
            </a:r>
          </a:p>
          <a:p>
            <a:pPr>
              <a:lnSpc>
                <a:spcPct val="114999"/>
              </a:lnSpc>
            </a:pPr>
            <a:r>
              <a:rPr lang="en-US" dirty="0"/>
              <a:t>To avoid this, one needs a modeling framework that can easily incorporate these changes.</a:t>
            </a:r>
          </a:p>
          <a:p>
            <a:pPr lvl="2">
              <a:lnSpc>
                <a:spcPct val="114999"/>
              </a:lnSpc>
            </a:pPr>
            <a:endParaRPr lang="en-US" dirty="0"/>
          </a:p>
        </p:txBody>
      </p:sp>
      <p:pic>
        <p:nvPicPr>
          <p:cNvPr id="2" name="Picture 2" descr="Chart, scatter chart&#10;&#10;Description automatically generated">
            <a:extLst>
              <a:ext uri="{FF2B5EF4-FFF2-40B4-BE49-F238E27FC236}">
                <a16:creationId xmlns:a16="http://schemas.microsoft.com/office/drawing/2014/main" id="{C4FC7F7A-5782-62D5-6477-9148AFC041D4}"/>
              </a:ext>
            </a:extLst>
          </p:cNvPr>
          <p:cNvPicPr>
            <a:picLocks noChangeAspect="1"/>
          </p:cNvPicPr>
          <p:nvPr/>
        </p:nvPicPr>
        <p:blipFill>
          <a:blip r:embed="rId3"/>
          <a:stretch>
            <a:fillRect/>
          </a:stretch>
        </p:blipFill>
        <p:spPr>
          <a:xfrm>
            <a:off x="4805320" y="1244740"/>
            <a:ext cx="7052209" cy="3660464"/>
          </a:xfrm>
          <a:prstGeom prst="rect">
            <a:avLst/>
          </a:prstGeom>
        </p:spPr>
      </p:pic>
      <p:grpSp>
        <p:nvGrpSpPr>
          <p:cNvPr id="8" name="Group 7">
            <a:extLst>
              <a:ext uri="{FF2B5EF4-FFF2-40B4-BE49-F238E27FC236}">
                <a16:creationId xmlns:a16="http://schemas.microsoft.com/office/drawing/2014/main" id="{427F59B9-47E5-50C9-356F-C7334D597EE6}"/>
              </a:ext>
            </a:extLst>
          </p:cNvPr>
          <p:cNvGrpSpPr/>
          <p:nvPr/>
        </p:nvGrpSpPr>
        <p:grpSpPr>
          <a:xfrm>
            <a:off x="5071009" y="5704883"/>
            <a:ext cx="3452600" cy="209045"/>
            <a:chOff x="5172159" y="5077750"/>
            <a:chExt cx="3452600" cy="209045"/>
          </a:xfrm>
        </p:grpSpPr>
        <p:sp>
          <p:nvSpPr>
            <p:cNvPr id="3" name="Rectangle 2">
              <a:extLst>
                <a:ext uri="{FF2B5EF4-FFF2-40B4-BE49-F238E27FC236}">
                  <a16:creationId xmlns:a16="http://schemas.microsoft.com/office/drawing/2014/main" id="{302A1930-589B-AC5B-F80C-7103D21C824C}"/>
                </a:ext>
              </a:extLst>
            </p:cNvPr>
            <p:cNvSpPr/>
            <p:nvPr/>
          </p:nvSpPr>
          <p:spPr>
            <a:xfrm>
              <a:off x="5172159" y="5077751"/>
              <a:ext cx="1726300" cy="2090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32B247B-F752-D402-81D2-815C9859F60A}"/>
                </a:ext>
              </a:extLst>
            </p:cNvPr>
            <p:cNvSpPr/>
            <p:nvPr/>
          </p:nvSpPr>
          <p:spPr>
            <a:xfrm>
              <a:off x="6898459" y="5077750"/>
              <a:ext cx="1726300" cy="2090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BC9EE6CF-2D74-0466-2805-9AF3B70E1276}"/>
              </a:ext>
            </a:extLst>
          </p:cNvPr>
          <p:cNvGrpSpPr/>
          <p:nvPr/>
        </p:nvGrpSpPr>
        <p:grpSpPr>
          <a:xfrm>
            <a:off x="9042849" y="4346095"/>
            <a:ext cx="2356804" cy="1726300"/>
            <a:chOff x="9157486" y="4271918"/>
            <a:chExt cx="2356804" cy="1726300"/>
          </a:xfrm>
        </p:grpSpPr>
        <p:sp>
          <p:nvSpPr>
            <p:cNvPr id="5" name="Rectangle 4">
              <a:extLst>
                <a:ext uri="{FF2B5EF4-FFF2-40B4-BE49-F238E27FC236}">
                  <a16:creationId xmlns:a16="http://schemas.microsoft.com/office/drawing/2014/main" id="{33AA38A8-8DB2-A06E-F1D3-91585662260C}"/>
                </a:ext>
              </a:extLst>
            </p:cNvPr>
            <p:cNvSpPr/>
            <p:nvPr/>
          </p:nvSpPr>
          <p:spPr>
            <a:xfrm>
              <a:off x="9157486" y="5650937"/>
              <a:ext cx="1726300" cy="2090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B181274-7052-5D91-648C-6D09192BF7B0}"/>
                </a:ext>
              </a:extLst>
            </p:cNvPr>
            <p:cNvSpPr/>
            <p:nvPr/>
          </p:nvSpPr>
          <p:spPr>
            <a:xfrm rot="18840000">
              <a:off x="10546618" y="5030546"/>
              <a:ext cx="1726300" cy="209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46E3B119-D31F-8093-71C6-0E8E9277B277}"/>
              </a:ext>
            </a:extLst>
          </p:cNvPr>
          <p:cNvSpPr txBox="1"/>
          <p:nvPr/>
        </p:nvSpPr>
        <p:spPr>
          <a:xfrm>
            <a:off x="5057522" y="6075769"/>
            <a:ext cx="35200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a:t>Beams connected at 0 degrees</a:t>
            </a:r>
            <a:endParaRPr lang="en-US"/>
          </a:p>
        </p:txBody>
      </p:sp>
      <p:sp>
        <p:nvSpPr>
          <p:cNvPr id="10" name="TextBox 9">
            <a:extLst>
              <a:ext uri="{FF2B5EF4-FFF2-40B4-BE49-F238E27FC236}">
                <a16:creationId xmlns:a16="http://schemas.microsoft.com/office/drawing/2014/main" id="{77922E23-8B4C-AF74-BA75-331A8C186110}"/>
              </a:ext>
            </a:extLst>
          </p:cNvPr>
          <p:cNvSpPr txBox="1"/>
          <p:nvPr/>
        </p:nvSpPr>
        <p:spPr>
          <a:xfrm>
            <a:off x="8692194" y="6075768"/>
            <a:ext cx="35200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a:t>Beams connected at 45 degrees</a:t>
            </a:r>
            <a:endParaRPr lang="en-US"/>
          </a:p>
        </p:txBody>
      </p:sp>
    </p:spTree>
    <p:extLst>
      <p:ext uri="{BB962C8B-B14F-4D97-AF65-F5344CB8AC3E}">
        <p14:creationId xmlns:p14="http://schemas.microsoft.com/office/powerpoint/2010/main" val="3041991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452409-204E-85BB-4C92-30F6918C573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31</a:t>
            </a:fld>
            <a:endParaRPr lang="en-US"/>
          </a:p>
        </p:txBody>
      </p:sp>
      <p:sp>
        <p:nvSpPr>
          <p:cNvPr id="3" name="Title 2">
            <a:extLst>
              <a:ext uri="{FF2B5EF4-FFF2-40B4-BE49-F238E27FC236}">
                <a16:creationId xmlns:a16="http://schemas.microsoft.com/office/drawing/2014/main" id="{F330096F-F82D-21FC-EB50-DF011A7E0EE0}"/>
              </a:ext>
            </a:extLst>
          </p:cNvPr>
          <p:cNvSpPr>
            <a:spLocks noGrp="1"/>
          </p:cNvSpPr>
          <p:nvPr>
            <p:ph type="title"/>
          </p:nvPr>
        </p:nvSpPr>
        <p:spPr/>
        <p:txBody>
          <a:bodyPr/>
          <a:lstStyle/>
          <a:p>
            <a:r>
              <a:rPr lang="en-US" dirty="0"/>
              <a:t>DARTS approach</a:t>
            </a:r>
          </a:p>
        </p:txBody>
      </p:sp>
      <p:sp>
        <p:nvSpPr>
          <p:cNvPr id="4" name="Text Placeholder 3">
            <a:extLst>
              <a:ext uri="{FF2B5EF4-FFF2-40B4-BE49-F238E27FC236}">
                <a16:creationId xmlns:a16="http://schemas.microsoft.com/office/drawing/2014/main" id="{29613E34-E17B-79CD-4F76-6EF6BD913AFD}"/>
              </a:ext>
            </a:extLst>
          </p:cNvPr>
          <p:cNvSpPr>
            <a:spLocks noGrp="1"/>
          </p:cNvSpPr>
          <p:nvPr>
            <p:ph type="body" idx="1"/>
          </p:nvPr>
        </p:nvSpPr>
        <p:spPr>
          <a:xfrm>
            <a:off x="426363" y="1252329"/>
            <a:ext cx="11193502" cy="6155635"/>
          </a:xfrm>
        </p:spPr>
        <p:txBody>
          <a:bodyPr>
            <a:normAutofit/>
          </a:bodyPr>
          <a:lstStyle/>
          <a:p>
            <a:r>
              <a:rPr lang="en-US" dirty="0">
                <a:solidFill>
                  <a:schemeClr val="tx1"/>
                </a:solidFill>
              </a:rPr>
              <a:t>The problem is a gap between system models used to generate modes and the full range of nonlinear dynamics models needed for GNC. </a:t>
            </a:r>
          </a:p>
          <a:p>
            <a:r>
              <a:rPr lang="en-US" dirty="0">
                <a:solidFill>
                  <a:schemeClr val="tx1"/>
                </a:solidFill>
              </a:rPr>
              <a:t>One approach to solving the problem is use a system-level FEM and single-body approach. </a:t>
            </a:r>
          </a:p>
          <a:p>
            <a:pPr lvl="1"/>
            <a:r>
              <a:rPr lang="en-US" dirty="0">
                <a:solidFill>
                  <a:schemeClr val="tx1"/>
                </a:solidFill>
              </a:rPr>
              <a:t>Requires many FEM deliveries to cover the scope of vehicle configurations.</a:t>
            </a:r>
          </a:p>
          <a:p>
            <a:pPr lvl="1"/>
            <a:r>
              <a:rPr lang="en-US" dirty="0">
                <a:solidFill>
                  <a:schemeClr val="tx1"/>
                </a:solidFill>
              </a:rPr>
              <a:t>Hinders time-domain simulation capability.</a:t>
            </a:r>
          </a:p>
          <a:p>
            <a:r>
              <a:rPr lang="en-US" dirty="0">
                <a:solidFill>
                  <a:schemeClr val="tx1"/>
                </a:solidFill>
              </a:rPr>
              <a:t>Our approach is to use a multibody model to integrate component bodies (one FEM per body) that are connected via joints. In other words:</a:t>
            </a:r>
          </a:p>
          <a:p>
            <a:pPr lvl="1"/>
            <a:r>
              <a:rPr lang="en-US" dirty="0">
                <a:solidFill>
                  <a:schemeClr val="tx1"/>
                </a:solidFill>
              </a:rPr>
              <a:t>Find parts that are constant (small deformation, low change in mass properties, etc.) vs. parts that are variable</a:t>
            </a:r>
          </a:p>
          <a:p>
            <a:pPr lvl="1"/>
            <a:r>
              <a:rPr lang="en-US" dirty="0">
                <a:solidFill>
                  <a:schemeClr val="tx1"/>
                </a:solidFill>
              </a:rPr>
              <a:t>Get FEMs for the parts that are constant</a:t>
            </a:r>
          </a:p>
          <a:p>
            <a:pPr lvl="1"/>
            <a:r>
              <a:rPr lang="en-US" dirty="0">
                <a:solidFill>
                  <a:schemeClr val="tx1"/>
                </a:solidFill>
              </a:rPr>
              <a:t>Let multibody dynamics handle the things that change</a:t>
            </a:r>
          </a:p>
          <a:p>
            <a:pPr lvl="1"/>
            <a:r>
              <a:rPr lang="en-US" dirty="0">
                <a:solidFill>
                  <a:schemeClr val="tx1"/>
                </a:solidFill>
              </a:rPr>
              <a:t>Recover system modes from there</a:t>
            </a:r>
          </a:p>
        </p:txBody>
      </p:sp>
      <p:grpSp>
        <p:nvGrpSpPr>
          <p:cNvPr id="10" name="Group 9">
            <a:extLst>
              <a:ext uri="{FF2B5EF4-FFF2-40B4-BE49-F238E27FC236}">
                <a16:creationId xmlns:a16="http://schemas.microsoft.com/office/drawing/2014/main" id="{BB9EC142-3E3D-BF33-066A-34FAA7FD920F}"/>
              </a:ext>
            </a:extLst>
          </p:cNvPr>
          <p:cNvGrpSpPr/>
          <p:nvPr/>
        </p:nvGrpSpPr>
        <p:grpSpPr>
          <a:xfrm>
            <a:off x="8450182" y="4839984"/>
            <a:ext cx="2356804" cy="1726300"/>
            <a:chOff x="9157486" y="4271918"/>
            <a:chExt cx="2356804" cy="1726300"/>
          </a:xfrm>
        </p:grpSpPr>
        <p:sp>
          <p:nvSpPr>
            <p:cNvPr id="8" name="Rectangle 7">
              <a:extLst>
                <a:ext uri="{FF2B5EF4-FFF2-40B4-BE49-F238E27FC236}">
                  <a16:creationId xmlns:a16="http://schemas.microsoft.com/office/drawing/2014/main" id="{F62AD7DB-0B79-BC18-E71F-B7A05D4BD387}"/>
                </a:ext>
              </a:extLst>
            </p:cNvPr>
            <p:cNvSpPr/>
            <p:nvPr/>
          </p:nvSpPr>
          <p:spPr>
            <a:xfrm>
              <a:off x="9157486" y="5650937"/>
              <a:ext cx="1726300" cy="2090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cs typeface="Arial"/>
                </a:rPr>
                <a:t>constant</a:t>
              </a:r>
              <a:endParaRPr lang="en-US" dirty="0">
                <a:solidFill>
                  <a:schemeClr val="tx1"/>
                </a:solidFill>
              </a:endParaRPr>
            </a:p>
          </p:txBody>
        </p:sp>
        <p:sp>
          <p:nvSpPr>
            <p:cNvPr id="9" name="Rectangle 8">
              <a:extLst>
                <a:ext uri="{FF2B5EF4-FFF2-40B4-BE49-F238E27FC236}">
                  <a16:creationId xmlns:a16="http://schemas.microsoft.com/office/drawing/2014/main" id="{440C1ABB-49BF-76EE-8E1E-2A695E2F86F1}"/>
                </a:ext>
              </a:extLst>
            </p:cNvPr>
            <p:cNvSpPr/>
            <p:nvPr/>
          </p:nvSpPr>
          <p:spPr>
            <a:xfrm rot="18840000">
              <a:off x="10546618" y="5030546"/>
              <a:ext cx="1726300" cy="209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cs typeface="Arial"/>
                </a:rPr>
                <a:t>constant</a:t>
              </a:r>
              <a:endParaRPr lang="en-US" dirty="0">
                <a:solidFill>
                  <a:schemeClr val="tx1"/>
                </a:solidFill>
              </a:endParaRPr>
            </a:p>
          </p:txBody>
        </p:sp>
      </p:grpSp>
    </p:spTree>
    <p:extLst>
      <p:ext uri="{BB962C8B-B14F-4D97-AF65-F5344CB8AC3E}">
        <p14:creationId xmlns:p14="http://schemas.microsoft.com/office/powerpoint/2010/main" val="1812979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Shape 133"/>
        <p:cNvGrpSpPr/>
        <p:nvPr/>
      </p:nvGrpSpPr>
      <p:grpSpPr>
        <a:xfrm>
          <a:off x="0" y="0"/>
          <a:ext cx="0" cy="0"/>
          <a:chOff x="0" y="0"/>
          <a:chExt cx="0" cy="0"/>
        </a:xfrm>
      </p:grpSpPr>
      <p:sp>
        <p:nvSpPr>
          <p:cNvPr id="136" name="Google Shape;136;g1652b80d605_0_0"/>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dirty="0"/>
              <a:t>4</a:t>
            </a:fld>
            <a:endParaRPr/>
          </a:p>
        </p:txBody>
      </p:sp>
      <p:sp>
        <p:nvSpPr>
          <p:cNvPr id="134" name="Google Shape;134;g1652b80d605_0_0"/>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r>
              <a:rPr lang="en-US" dirty="0"/>
              <a:t>FModal motivation</a:t>
            </a:r>
          </a:p>
        </p:txBody>
      </p:sp>
    </p:spTree>
    <p:extLst>
      <p:ext uri="{BB962C8B-B14F-4D97-AF65-F5344CB8AC3E}">
        <p14:creationId xmlns:p14="http://schemas.microsoft.com/office/powerpoint/2010/main" val="3262799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3" name="Picture 3" descr="Diagram&#10;&#10;Description automatically generated">
            <a:extLst>
              <a:ext uri="{FF2B5EF4-FFF2-40B4-BE49-F238E27FC236}">
                <a16:creationId xmlns:a16="http://schemas.microsoft.com/office/drawing/2014/main" id="{E0886BB8-473D-173A-7E8D-F0416786051D}"/>
              </a:ext>
            </a:extLst>
          </p:cNvPr>
          <p:cNvPicPr>
            <a:picLocks noChangeAspect="1"/>
          </p:cNvPicPr>
          <p:nvPr/>
        </p:nvPicPr>
        <p:blipFill>
          <a:blip r:embed="rId3"/>
          <a:stretch>
            <a:fillRect/>
          </a:stretch>
        </p:blipFill>
        <p:spPr>
          <a:xfrm>
            <a:off x="7175981" y="2717482"/>
            <a:ext cx="4243389" cy="2038835"/>
          </a:xfrm>
          <a:prstGeom prst="rect">
            <a:avLst/>
          </a:prstGeom>
        </p:spPr>
      </p:pic>
      <p:sp>
        <p:nvSpPr>
          <p:cNvPr id="111" name="Google Shape;111;p2"/>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dirty="0"/>
              <a:t>5</a:t>
            </a:fld>
            <a:endParaRPr/>
          </a:p>
        </p:txBody>
      </p:sp>
      <p:sp>
        <p:nvSpPr>
          <p:cNvPr id="112" name="Google Shape;112;p2"/>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r>
              <a:rPr lang="en-US" dirty="0"/>
              <a:t>Flexible multibody dynamics preferred approach</a:t>
            </a:r>
          </a:p>
        </p:txBody>
      </p:sp>
      <p:sp>
        <p:nvSpPr>
          <p:cNvPr id="110" name="Google Shape;110;p2"/>
          <p:cNvSpPr txBox="1">
            <a:spLocks noGrp="1"/>
          </p:cNvSpPr>
          <p:nvPr>
            <p:ph type="body" idx="1"/>
          </p:nvPr>
        </p:nvSpPr>
        <p:spPr>
          <a:xfrm>
            <a:off x="595670" y="1372341"/>
            <a:ext cx="6104065" cy="5353746"/>
          </a:xfrm>
          <a:prstGeom prst="rect">
            <a:avLst/>
          </a:prstGeom>
          <a:noFill/>
          <a:ln>
            <a:noFill/>
          </a:ln>
        </p:spPr>
        <p:txBody>
          <a:bodyPr spcFirstLastPara="1" wrap="square" lIns="0" tIns="121900" rIns="0" bIns="121900" anchor="t" anchorCtr="0">
            <a:noAutofit/>
          </a:bodyPr>
          <a:lstStyle/>
          <a:p>
            <a:pPr>
              <a:lnSpc>
                <a:spcPct val="114999"/>
              </a:lnSpc>
            </a:pPr>
            <a:r>
              <a:rPr lang="en-US" dirty="0">
                <a:solidFill>
                  <a:schemeClr val="tx1"/>
                </a:solidFill>
              </a:rPr>
              <a:t>Use component flexible body data in flexible multibody dynamics simulators such as DARTS.</a:t>
            </a:r>
          </a:p>
          <a:p>
            <a:pPr lvl="1">
              <a:lnSpc>
                <a:spcPct val="114999"/>
              </a:lnSpc>
            </a:pPr>
            <a:r>
              <a:rPr lang="en-US" dirty="0">
                <a:solidFill>
                  <a:schemeClr val="tx1"/>
                </a:solidFill>
              </a:rPr>
              <a:t>Highest fidelity approach of the three shown in the figure.</a:t>
            </a:r>
          </a:p>
          <a:p>
            <a:pPr>
              <a:lnSpc>
                <a:spcPct val="114999"/>
              </a:lnSpc>
            </a:pPr>
            <a:r>
              <a:rPr lang="en-US" dirty="0">
                <a:solidFill>
                  <a:schemeClr val="tx1"/>
                </a:solidFill>
              </a:rPr>
              <a:t>Does not require complicated hand derivations nor does it require tuning springs/dampers like the other approaches. </a:t>
            </a:r>
          </a:p>
          <a:p>
            <a:pPr>
              <a:lnSpc>
                <a:spcPct val="114999"/>
              </a:lnSpc>
            </a:pPr>
            <a:r>
              <a:rPr lang="en-US" dirty="0">
                <a:solidFill>
                  <a:schemeClr val="tx1"/>
                </a:solidFill>
              </a:rPr>
              <a:t>Can handle broad range of configuration changes without the need for a new FEM model.</a:t>
            </a:r>
          </a:p>
          <a:p>
            <a:pPr marL="114300" indent="0">
              <a:lnSpc>
                <a:spcPct val="114999"/>
              </a:lnSpc>
              <a:buNone/>
            </a:pPr>
            <a:endParaRPr lang="en-US" dirty="0">
              <a:solidFill>
                <a:srgbClr val="000000"/>
              </a:solidFill>
            </a:endParaRPr>
          </a:p>
          <a:p>
            <a:pPr lvl="2">
              <a:lnSpc>
                <a:spcPct val="114999"/>
              </a:lnSpc>
            </a:pPr>
            <a:endParaRPr lang="en-US" dirty="0">
              <a:solidFill>
                <a:schemeClr val="tx1"/>
              </a:solidFill>
            </a:endParaRPr>
          </a:p>
        </p:txBody>
      </p:sp>
      <p:sp>
        <p:nvSpPr>
          <p:cNvPr id="4" name="Rectangle: Rounded Corners 3">
            <a:extLst>
              <a:ext uri="{FF2B5EF4-FFF2-40B4-BE49-F238E27FC236}">
                <a16:creationId xmlns:a16="http://schemas.microsoft.com/office/drawing/2014/main" id="{583B4E25-60E7-3E5B-4E58-266E476500F3}"/>
              </a:ext>
            </a:extLst>
          </p:cNvPr>
          <p:cNvSpPr/>
          <p:nvPr/>
        </p:nvSpPr>
        <p:spPr>
          <a:xfrm>
            <a:off x="8436458" y="2740743"/>
            <a:ext cx="1293814" cy="531813"/>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082728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1" name="Google Shape;111;p2"/>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dirty="0"/>
              <a:t>6</a:t>
            </a:fld>
            <a:endParaRPr/>
          </a:p>
        </p:txBody>
      </p:sp>
      <p:sp>
        <p:nvSpPr>
          <p:cNvPr id="112" name="Google Shape;112;p2"/>
          <p:cNvSpPr txBox="1">
            <a:spLocks noGrp="1"/>
          </p:cNvSpPr>
          <p:nvPr>
            <p:ph type="title"/>
          </p:nvPr>
        </p:nvSpPr>
        <p:spPr>
          <a:xfrm>
            <a:off x="499249" y="419950"/>
            <a:ext cx="10433793" cy="697500"/>
          </a:xfrm>
          <a:prstGeom prst="rect">
            <a:avLst/>
          </a:prstGeom>
          <a:noFill/>
          <a:ln>
            <a:noFill/>
          </a:ln>
        </p:spPr>
        <p:txBody>
          <a:bodyPr spcFirstLastPara="1" wrap="square" lIns="91425" tIns="45700" rIns="91425" bIns="45700" anchor="ctr" anchorCtr="0">
            <a:normAutofit fontScale="90000"/>
          </a:bodyPr>
          <a:lstStyle/>
          <a:p>
            <a:r>
              <a:rPr lang="en-US" dirty="0"/>
              <a:t>Recap: Single flexible body modal data needs for G&amp;C</a:t>
            </a:r>
          </a:p>
        </p:txBody>
      </p:sp>
      <p:sp>
        <p:nvSpPr>
          <p:cNvPr id="110" name="Google Shape;110;p2"/>
          <p:cNvSpPr txBox="1">
            <a:spLocks noGrp="1"/>
          </p:cNvSpPr>
          <p:nvPr>
            <p:ph type="body" idx="1"/>
          </p:nvPr>
        </p:nvSpPr>
        <p:spPr>
          <a:xfrm>
            <a:off x="537551" y="1117450"/>
            <a:ext cx="11155200" cy="4884300"/>
          </a:xfrm>
          <a:prstGeom prst="rect">
            <a:avLst/>
          </a:prstGeom>
          <a:noFill/>
          <a:ln>
            <a:noFill/>
          </a:ln>
        </p:spPr>
        <p:txBody>
          <a:bodyPr spcFirstLastPara="1" wrap="square" lIns="0" tIns="121900" rIns="0" bIns="121900" anchor="t" anchorCtr="0">
            <a:noAutofit/>
          </a:bodyPr>
          <a:lstStyle/>
          <a:p>
            <a:pPr>
              <a:lnSpc>
                <a:spcPct val="114999"/>
              </a:lnSpc>
            </a:pPr>
            <a:r>
              <a:rPr lang="en-US" dirty="0">
                <a:solidFill>
                  <a:schemeClr val="tx1"/>
                </a:solidFill>
              </a:rPr>
              <a:t>Work with floating frame of reference.</a:t>
            </a:r>
          </a:p>
          <a:p>
            <a:pPr>
              <a:lnSpc>
                <a:spcPct val="114999"/>
              </a:lnSpc>
            </a:pPr>
            <a:r>
              <a:rPr lang="en-US" dirty="0">
                <a:solidFill>
                  <a:schemeClr val="tx1"/>
                </a:solidFill>
              </a:rPr>
              <a:t>Convert FEM nodal model to modal form with mode shapes and frequencies.</a:t>
            </a:r>
          </a:p>
          <a:p>
            <a:pPr lvl="1">
              <a:lnSpc>
                <a:spcPct val="114999"/>
              </a:lnSpc>
              <a:buSzPts val="1800"/>
            </a:pPr>
            <a:r>
              <a:rPr lang="en-US" dirty="0">
                <a:solidFill>
                  <a:schemeClr val="tx1"/>
                </a:solidFill>
              </a:rPr>
              <a:t>Define interface/boundary nodes and compute component modes using C-B.</a:t>
            </a:r>
          </a:p>
          <a:p>
            <a:pPr lvl="1">
              <a:lnSpc>
                <a:spcPct val="114999"/>
              </a:lnSpc>
              <a:buSzPts val="1800"/>
            </a:pPr>
            <a:r>
              <a:rPr lang="en-US" dirty="0">
                <a:solidFill>
                  <a:schemeClr val="tx1"/>
                </a:solidFill>
              </a:rPr>
              <a:t>Define a modes cut-off for reduced order modeling.</a:t>
            </a:r>
          </a:p>
          <a:p>
            <a:pPr>
              <a:lnSpc>
                <a:spcPct val="114999"/>
              </a:lnSpc>
            </a:pPr>
            <a:r>
              <a:rPr lang="en-US" dirty="0">
                <a:solidFill>
                  <a:schemeClr val="tx1"/>
                </a:solidFill>
              </a:rPr>
              <a:t>Optional: Identify nodes where forces will be applied and compute their residual vectors.</a:t>
            </a:r>
          </a:p>
          <a:p>
            <a:pPr>
              <a:lnSpc>
                <a:spcPct val="114999"/>
              </a:lnSpc>
            </a:pPr>
            <a:r>
              <a:rPr lang="en-US" dirty="0">
                <a:solidFill>
                  <a:schemeClr val="tx1"/>
                </a:solidFill>
              </a:rPr>
              <a:t>Optional: Compute modal integral data.</a:t>
            </a:r>
          </a:p>
          <a:p>
            <a:pPr>
              <a:lnSpc>
                <a:spcPct val="114999"/>
              </a:lnSpc>
            </a:pPr>
            <a:r>
              <a:rPr lang="en-US" dirty="0">
                <a:solidFill>
                  <a:schemeClr val="tx1"/>
                </a:solidFill>
              </a:rPr>
              <a:t>Optional</a:t>
            </a:r>
            <a:r>
              <a:rPr lang="en-US" dirty="0"/>
              <a:t>: Compute reduced geometric stiffness matrices.</a:t>
            </a:r>
            <a:endParaRPr lang="en-US" dirty="0">
              <a:solidFill>
                <a:schemeClr val="tx1"/>
              </a:solidFill>
            </a:endParaRPr>
          </a:p>
          <a:p>
            <a:pPr marL="114300" indent="0">
              <a:lnSpc>
                <a:spcPct val="114999"/>
              </a:lnSpc>
              <a:buNone/>
            </a:pPr>
            <a:endParaRPr lang="en-US" dirty="0">
              <a:solidFill>
                <a:srgbClr val="000000"/>
              </a:solidFill>
            </a:endParaRPr>
          </a:p>
          <a:p>
            <a:pPr lvl="2">
              <a:lnSpc>
                <a:spcPct val="114999"/>
              </a:lnSpc>
            </a:pPr>
            <a:endParaRPr lang="en-US" dirty="0">
              <a:solidFill>
                <a:schemeClr val="tx1"/>
              </a:solidFill>
            </a:endParaRPr>
          </a:p>
        </p:txBody>
      </p:sp>
      <p:sp>
        <p:nvSpPr>
          <p:cNvPr id="3" name="Rectangle 2">
            <a:extLst>
              <a:ext uri="{FF2B5EF4-FFF2-40B4-BE49-F238E27FC236}">
                <a16:creationId xmlns:a16="http://schemas.microsoft.com/office/drawing/2014/main" id="{C38C699E-48DA-C97C-A21F-D37013ACE489}"/>
              </a:ext>
            </a:extLst>
          </p:cNvPr>
          <p:cNvSpPr/>
          <p:nvPr/>
        </p:nvSpPr>
        <p:spPr>
          <a:xfrm>
            <a:off x="1598732" y="4597792"/>
            <a:ext cx="8234825" cy="1107996"/>
          </a:xfrm>
          <a:prstGeom prst="rect">
            <a:avLst/>
          </a:prstGeom>
          <a:solidFill>
            <a:schemeClr val="accent3">
              <a:lumMod val="20000"/>
              <a:lumOff val="80000"/>
            </a:schemeClr>
          </a:solidFill>
          <a:ln w="28575">
            <a:solidFill>
              <a:srgbClr val="7030A0"/>
            </a:solidFill>
          </a:ln>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r>
              <a:rPr lang="en-US" sz="2200" dirty="0">
                <a:solidFill>
                  <a:schemeClr val="accent5">
                    <a:lumMod val="75000"/>
                  </a:schemeClr>
                </a:solidFill>
              </a:rPr>
              <a:t>There is significant amount of complexity in correctly processing, extracting, and transferring such a large amount of modal data for component flexible bodies to the multibody model. </a:t>
            </a:r>
          </a:p>
        </p:txBody>
      </p:sp>
      <p:sp>
        <p:nvSpPr>
          <p:cNvPr id="2" name="Rectangle 1">
            <a:extLst>
              <a:ext uri="{FF2B5EF4-FFF2-40B4-BE49-F238E27FC236}">
                <a16:creationId xmlns:a16="http://schemas.microsoft.com/office/drawing/2014/main" id="{6218524C-D33C-4689-BFAA-825D16FD7897}"/>
              </a:ext>
            </a:extLst>
          </p:cNvPr>
          <p:cNvSpPr/>
          <p:nvPr/>
        </p:nvSpPr>
        <p:spPr>
          <a:xfrm>
            <a:off x="1046922" y="5794330"/>
            <a:ext cx="10098156" cy="769441"/>
          </a:xfrm>
          <a:prstGeom prst="rect">
            <a:avLst/>
          </a:prstGeom>
        </p:spPr>
        <p:txBody>
          <a:bodyPr wrap="square" lIns="91440" tIns="45720" rIns="91440" bIns="45720" anchor="t">
            <a:spAutoFit/>
          </a:bodyPr>
          <a:lstStyle/>
          <a:p>
            <a:pPr lvl="1"/>
            <a:r>
              <a:rPr lang="en-US" sz="2200" dirty="0">
                <a:solidFill>
                  <a:schemeClr val="accent2">
                    <a:lumMod val="75000"/>
                  </a:schemeClr>
                </a:solidFill>
              </a:rPr>
              <a:t>The </a:t>
            </a:r>
            <a:r>
              <a:rPr lang="en-US" sz="2200" b="1" dirty="0" err="1">
                <a:solidFill>
                  <a:schemeClr val="accent2">
                    <a:lumMod val="75000"/>
                  </a:schemeClr>
                </a:solidFill>
              </a:rPr>
              <a:t>FModal</a:t>
            </a:r>
            <a:r>
              <a:rPr lang="en-US" sz="2200" dirty="0">
                <a:solidFill>
                  <a:schemeClr val="accent2">
                    <a:lumMod val="75000"/>
                  </a:schemeClr>
                </a:solidFill>
              </a:rPr>
              <a:t> pipeline tool is designed to facilitate this process for component flexible bodies.</a:t>
            </a:r>
          </a:p>
        </p:txBody>
      </p:sp>
    </p:spTree>
    <p:extLst>
      <p:ext uri="{BB962C8B-B14F-4D97-AF65-F5344CB8AC3E}">
        <p14:creationId xmlns:p14="http://schemas.microsoft.com/office/powerpoint/2010/main" val="63294338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1" name="Google Shape;111;p2"/>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7</a:t>
            </a:fld>
            <a:endParaRPr/>
          </a:p>
        </p:txBody>
      </p:sp>
      <p:sp>
        <p:nvSpPr>
          <p:cNvPr id="112" name="Google Shape;112;p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r>
              <a:rPr lang="en-US" dirty="0" err="1"/>
              <a:t>FModal</a:t>
            </a:r>
            <a:r>
              <a:rPr lang="en-US" dirty="0"/>
              <a:t> overview</a:t>
            </a:r>
          </a:p>
        </p:txBody>
      </p:sp>
      <p:sp>
        <p:nvSpPr>
          <p:cNvPr id="110" name="Google Shape;110;p2"/>
          <p:cNvSpPr txBox="1">
            <a:spLocks noGrp="1"/>
          </p:cNvSpPr>
          <p:nvPr>
            <p:ph type="body" idx="1"/>
          </p:nvPr>
        </p:nvSpPr>
        <p:spPr>
          <a:prstGeom prst="rect">
            <a:avLst/>
          </a:prstGeom>
          <a:noFill/>
          <a:ln>
            <a:noFill/>
          </a:ln>
        </p:spPr>
        <p:txBody>
          <a:bodyPr spcFirstLastPara="1" wrap="square" lIns="0" tIns="121900" rIns="0" bIns="121900" anchor="t" anchorCtr="0">
            <a:noAutofit/>
          </a:bodyPr>
          <a:lstStyle/>
          <a:p>
            <a:r>
              <a:rPr lang="en-US" b="1" dirty="0"/>
              <a:t>FModal</a:t>
            </a:r>
            <a:r>
              <a:rPr lang="en-US" dirty="0"/>
              <a:t> supports the processing of component flexible body FEM data for multibody dynamics tools such as DARTS.</a:t>
            </a:r>
          </a:p>
          <a:p>
            <a:pPr lvl="1">
              <a:lnSpc>
                <a:spcPct val="114999"/>
              </a:lnSpc>
            </a:pPr>
            <a:r>
              <a:rPr lang="en-US" dirty="0"/>
              <a:t>Provides a high-level interface for users to generate multibody dynamics model data for component flexible bodies. </a:t>
            </a:r>
          </a:p>
          <a:p>
            <a:pPr lvl="1">
              <a:lnSpc>
                <a:spcPct val="114999"/>
              </a:lnSpc>
            </a:pPr>
            <a:r>
              <a:rPr lang="en-US" dirty="0"/>
              <a:t>Handles all customizations of FEM files and provides a simple Python interface for users to invoke the FEM program.</a:t>
            </a:r>
          </a:p>
          <a:p>
            <a:pPr lvl="1">
              <a:lnSpc>
                <a:spcPct val="114999"/>
              </a:lnSpc>
            </a:pPr>
            <a:r>
              <a:rPr lang="en-US" dirty="0"/>
              <a:t>Handles modal data extraction and post-processing.</a:t>
            </a:r>
          </a:p>
          <a:p>
            <a:pPr lvl="1">
              <a:lnSpc>
                <a:spcPct val="114999"/>
              </a:lnSpc>
            </a:pPr>
            <a:r>
              <a:rPr lang="en-US" dirty="0"/>
              <a:t>Organizes and stores the critical data for a flexible body model in an easy-to-use HDF5 file format for transferring to DARTS for multibody dynamics.</a:t>
            </a:r>
          </a:p>
          <a:p>
            <a:pPr>
              <a:lnSpc>
                <a:spcPct val="114999"/>
              </a:lnSpc>
              <a:buSzPts val="2200"/>
            </a:pPr>
            <a:r>
              <a:rPr lang="en-US" b="1" dirty="0"/>
              <a:t>FModal</a:t>
            </a:r>
            <a:r>
              <a:rPr lang="en-US" dirty="0"/>
              <a:t> reduces the FEM expertise burden on its user and allows G&amp;C analysts to work directly with and process FEM files.</a:t>
            </a:r>
            <a:endParaRPr lang="en-US" dirty="0">
              <a:solidFill>
                <a:srgbClr val="000000"/>
              </a:solidFill>
            </a:endParaRPr>
          </a:p>
          <a:p>
            <a:pPr lvl="2">
              <a:lnSpc>
                <a:spcPct val="114999"/>
              </a:lnSpc>
            </a:pPr>
            <a:endParaRPr lang="en-US" dirty="0">
              <a:solidFill>
                <a:srgbClr val="000000"/>
              </a:solidFill>
            </a:endParaRPr>
          </a:p>
        </p:txBody>
      </p:sp>
    </p:spTree>
    <p:extLst>
      <p:ext uri="{BB962C8B-B14F-4D97-AF65-F5344CB8AC3E}">
        <p14:creationId xmlns:p14="http://schemas.microsoft.com/office/powerpoint/2010/main" val="333916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Shape 133"/>
        <p:cNvGrpSpPr/>
        <p:nvPr/>
      </p:nvGrpSpPr>
      <p:grpSpPr>
        <a:xfrm>
          <a:off x="0" y="0"/>
          <a:ext cx="0" cy="0"/>
          <a:chOff x="0" y="0"/>
          <a:chExt cx="0" cy="0"/>
        </a:xfrm>
      </p:grpSpPr>
      <p:sp>
        <p:nvSpPr>
          <p:cNvPr id="136" name="Google Shape;136;g1652b80d605_0_0"/>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dirty="0"/>
              <a:t>8</a:t>
            </a:fld>
            <a:endParaRPr/>
          </a:p>
        </p:txBody>
      </p:sp>
      <p:sp>
        <p:nvSpPr>
          <p:cNvPr id="134" name="Google Shape;134;g1652b80d605_0_0"/>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r>
              <a:rPr lang="en-US" dirty="0"/>
              <a:t>NASTRAN basics</a:t>
            </a:r>
          </a:p>
        </p:txBody>
      </p:sp>
    </p:spTree>
    <p:extLst>
      <p:ext uri="{BB962C8B-B14F-4D97-AF65-F5344CB8AC3E}">
        <p14:creationId xmlns:p14="http://schemas.microsoft.com/office/powerpoint/2010/main" val="851056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0E9E70-2BC4-8244-9B2E-029EF588031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9</a:t>
            </a:fld>
            <a:endParaRPr lang="en-US"/>
          </a:p>
        </p:txBody>
      </p:sp>
      <p:sp>
        <p:nvSpPr>
          <p:cNvPr id="5" name="Title 4">
            <a:extLst>
              <a:ext uri="{FF2B5EF4-FFF2-40B4-BE49-F238E27FC236}">
                <a16:creationId xmlns:a16="http://schemas.microsoft.com/office/drawing/2014/main" id="{D4BF24E4-369A-4B0E-B339-21140153D52E}"/>
              </a:ext>
            </a:extLst>
          </p:cNvPr>
          <p:cNvSpPr>
            <a:spLocks noGrp="1"/>
          </p:cNvSpPr>
          <p:nvPr>
            <p:ph type="title"/>
          </p:nvPr>
        </p:nvSpPr>
        <p:spPr/>
        <p:txBody>
          <a:bodyPr/>
          <a:lstStyle/>
          <a:p>
            <a:r>
              <a:rPr lang="en-US" dirty="0"/>
              <a:t>The typical NASTRAN based workflow</a:t>
            </a:r>
          </a:p>
        </p:txBody>
      </p:sp>
      <p:grpSp>
        <p:nvGrpSpPr>
          <p:cNvPr id="6" name="Group 5">
            <a:extLst>
              <a:ext uri="{FF2B5EF4-FFF2-40B4-BE49-F238E27FC236}">
                <a16:creationId xmlns:a16="http://schemas.microsoft.com/office/drawing/2014/main" id="{50270D14-2FF3-1515-7B2F-A1F834C2A233}"/>
              </a:ext>
            </a:extLst>
          </p:cNvPr>
          <p:cNvGrpSpPr/>
          <p:nvPr/>
        </p:nvGrpSpPr>
        <p:grpSpPr>
          <a:xfrm>
            <a:off x="305697" y="2282151"/>
            <a:ext cx="11578506" cy="3476653"/>
            <a:chOff x="430388" y="1693333"/>
            <a:chExt cx="11578506" cy="3476653"/>
          </a:xfrm>
        </p:grpSpPr>
        <p:grpSp>
          <p:nvGrpSpPr>
            <p:cNvPr id="27" name="Group 26">
              <a:extLst>
                <a:ext uri="{FF2B5EF4-FFF2-40B4-BE49-F238E27FC236}">
                  <a16:creationId xmlns:a16="http://schemas.microsoft.com/office/drawing/2014/main" id="{1A63AFE6-DEA5-C8AE-D745-223F5815447A}"/>
                </a:ext>
              </a:extLst>
            </p:cNvPr>
            <p:cNvGrpSpPr/>
            <p:nvPr/>
          </p:nvGrpSpPr>
          <p:grpSpPr>
            <a:xfrm>
              <a:off x="430388" y="1693333"/>
              <a:ext cx="11401779" cy="1333500"/>
              <a:chOff x="430388" y="1693333"/>
              <a:chExt cx="11401779" cy="1333500"/>
            </a:xfrm>
          </p:grpSpPr>
          <p:sp>
            <p:nvSpPr>
              <p:cNvPr id="4" name="Rectangle: Folded Corner 3">
                <a:extLst>
                  <a:ext uri="{FF2B5EF4-FFF2-40B4-BE49-F238E27FC236}">
                    <a16:creationId xmlns:a16="http://schemas.microsoft.com/office/drawing/2014/main" id="{6DE555F3-D2FD-649A-5E31-B5818D0941A9}"/>
                  </a:ext>
                </a:extLst>
              </p:cNvPr>
              <p:cNvSpPr/>
              <p:nvPr/>
            </p:nvSpPr>
            <p:spPr>
              <a:xfrm>
                <a:off x="430388" y="1693333"/>
                <a:ext cx="1058333" cy="1326444"/>
              </a:xfrm>
              <a:prstGeom prst="foldedCorne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cs typeface="Arial"/>
                  </a:rPr>
                  <a:t>NASTRAN run </a:t>
                </a:r>
                <a:r>
                  <a:rPr lang="en-US" dirty="0" err="1">
                    <a:solidFill>
                      <a:schemeClr val="tx1"/>
                    </a:solidFill>
                    <a:cs typeface="Arial"/>
                  </a:rPr>
                  <a:t>deck</a:t>
                </a:r>
                <a:r>
                  <a:rPr lang="en-US" dirty="0" err="1">
                    <a:cs typeface="Arial"/>
                  </a:rPr>
                  <a:t>f</a:t>
                </a:r>
                <a:endParaRPr lang="en-US" err="1">
                  <a:cs typeface="Arial"/>
                </a:endParaRPr>
              </a:p>
            </p:txBody>
          </p:sp>
          <p:sp>
            <p:nvSpPr>
              <p:cNvPr id="9" name="Rectangle: Rounded Corners 8">
                <a:extLst>
                  <a:ext uri="{FF2B5EF4-FFF2-40B4-BE49-F238E27FC236}">
                    <a16:creationId xmlns:a16="http://schemas.microsoft.com/office/drawing/2014/main" id="{8BAF09A4-F562-6DD7-3150-57BFFF159310}"/>
                  </a:ext>
                </a:extLst>
              </p:cNvPr>
              <p:cNvSpPr/>
              <p:nvPr/>
            </p:nvSpPr>
            <p:spPr>
              <a:xfrm>
                <a:off x="3831166" y="1862667"/>
                <a:ext cx="2144889" cy="1037166"/>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Arial"/>
                  </a:rPr>
                  <a:t>NASTRAN SOL 103</a:t>
                </a:r>
              </a:p>
              <a:p>
                <a:pPr algn="ctr"/>
                <a:r>
                  <a:rPr lang="en-US" dirty="0">
                    <a:solidFill>
                      <a:schemeClr val="tx1"/>
                    </a:solidFill>
                    <a:cs typeface="Arial"/>
                  </a:rPr>
                  <a:t>(modified with DMAPs)</a:t>
                </a:r>
              </a:p>
            </p:txBody>
          </p:sp>
          <p:sp>
            <p:nvSpPr>
              <p:cNvPr id="10" name="Rectangle: Folded Corner 9">
                <a:extLst>
                  <a:ext uri="{FF2B5EF4-FFF2-40B4-BE49-F238E27FC236}">
                    <a16:creationId xmlns:a16="http://schemas.microsoft.com/office/drawing/2014/main" id="{374B1BE5-E248-73C7-2807-4604D36A4353}"/>
                  </a:ext>
                </a:extLst>
              </p:cNvPr>
              <p:cNvSpPr/>
              <p:nvPr/>
            </p:nvSpPr>
            <p:spPr>
              <a:xfrm>
                <a:off x="2130777" y="1693333"/>
                <a:ext cx="1058333" cy="1326444"/>
              </a:xfrm>
              <a:prstGeom prst="foldedCorne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cs typeface="Arial"/>
                  </a:rPr>
                  <a:t>Modified</a:t>
                </a:r>
              </a:p>
              <a:p>
                <a:pPr algn="ctr"/>
                <a:r>
                  <a:rPr lang="en-US" dirty="0">
                    <a:solidFill>
                      <a:schemeClr val="tx1"/>
                    </a:solidFill>
                    <a:cs typeface="Arial"/>
                  </a:rPr>
                  <a:t>NASTRAN run </a:t>
                </a:r>
                <a:r>
                  <a:rPr lang="en-US" dirty="0" err="1">
                    <a:solidFill>
                      <a:schemeClr val="tx1"/>
                    </a:solidFill>
                    <a:cs typeface="Arial"/>
                  </a:rPr>
                  <a:t>deck</a:t>
                </a:r>
                <a:r>
                  <a:rPr lang="en-US" dirty="0" err="1">
                    <a:cs typeface="Arial"/>
                  </a:rPr>
                  <a:t>f</a:t>
                </a:r>
                <a:endParaRPr lang="en-US">
                  <a:cs typeface="Arial"/>
                </a:endParaRPr>
              </a:p>
            </p:txBody>
          </p:sp>
          <p:sp>
            <p:nvSpPr>
              <p:cNvPr id="11" name="Rectangle: Folded Corner 10">
                <a:extLst>
                  <a:ext uri="{FF2B5EF4-FFF2-40B4-BE49-F238E27FC236}">
                    <a16:creationId xmlns:a16="http://schemas.microsoft.com/office/drawing/2014/main" id="{1AFA32CF-85EB-BB46-3A86-E94CA002236C}"/>
                  </a:ext>
                </a:extLst>
              </p:cNvPr>
              <p:cNvSpPr/>
              <p:nvPr/>
            </p:nvSpPr>
            <p:spPr>
              <a:xfrm>
                <a:off x="6639276" y="1700389"/>
                <a:ext cx="1058333" cy="1326444"/>
              </a:xfrm>
              <a:prstGeom prst="foldedCorne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cs typeface="Arial"/>
                  </a:rPr>
                  <a:t>FO6, OP2, and or MAT </a:t>
                </a:r>
                <a:endParaRPr lang="en-US" dirty="0" err="1">
                  <a:solidFill>
                    <a:schemeClr val="tx1"/>
                  </a:solidFill>
                  <a:cs typeface="Arial"/>
                </a:endParaRPr>
              </a:p>
              <a:p>
                <a:pPr algn="ctr"/>
                <a:r>
                  <a:rPr lang="en-US" dirty="0">
                    <a:solidFill>
                      <a:schemeClr val="tx1"/>
                    </a:solidFill>
                    <a:cs typeface="Arial"/>
                  </a:rPr>
                  <a:t>file</a:t>
                </a:r>
              </a:p>
            </p:txBody>
          </p:sp>
          <p:cxnSp>
            <p:nvCxnSpPr>
              <p:cNvPr id="13" name="Straight Arrow Connector 12">
                <a:extLst>
                  <a:ext uri="{FF2B5EF4-FFF2-40B4-BE49-F238E27FC236}">
                    <a16:creationId xmlns:a16="http://schemas.microsoft.com/office/drawing/2014/main" id="{591F183D-680A-D5DD-9861-BB90A689B6D9}"/>
                  </a:ext>
                </a:extLst>
              </p:cNvPr>
              <p:cNvCxnSpPr/>
              <p:nvPr/>
            </p:nvCxnSpPr>
            <p:spPr>
              <a:xfrm flipV="1">
                <a:off x="1490134" y="2319864"/>
                <a:ext cx="639232" cy="987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9C61685-DB9D-F0DA-AB28-89052548ACCE}"/>
                  </a:ext>
                </a:extLst>
              </p:cNvPr>
              <p:cNvCxnSpPr>
                <a:cxnSpLocks/>
              </p:cNvCxnSpPr>
              <p:nvPr/>
            </p:nvCxnSpPr>
            <p:spPr>
              <a:xfrm>
                <a:off x="3190522" y="2329744"/>
                <a:ext cx="639232" cy="112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664B827-D82C-4BEF-142C-95A55746679F}"/>
                  </a:ext>
                </a:extLst>
              </p:cNvPr>
              <p:cNvCxnSpPr>
                <a:cxnSpLocks/>
              </p:cNvCxnSpPr>
              <p:nvPr/>
            </p:nvCxnSpPr>
            <p:spPr>
              <a:xfrm flipV="1">
                <a:off x="5977467" y="2326920"/>
                <a:ext cx="660398" cy="987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98E54DAF-34F9-B6EB-1C89-44A61ADFE3B5}"/>
                  </a:ext>
                </a:extLst>
              </p:cNvPr>
              <p:cNvSpPr/>
              <p:nvPr/>
            </p:nvSpPr>
            <p:spPr>
              <a:xfrm>
                <a:off x="10576277" y="2024944"/>
                <a:ext cx="1255890" cy="606778"/>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cs typeface="Arial"/>
                  </a:rPr>
                  <a:t>GNC </a:t>
                </a:r>
                <a:endParaRPr lang="en-US" dirty="0">
                  <a:solidFill>
                    <a:schemeClr val="tx1"/>
                  </a:solidFill>
                </a:endParaRPr>
              </a:p>
            </p:txBody>
          </p:sp>
          <p:sp>
            <p:nvSpPr>
              <p:cNvPr id="19" name="Arrow: Right 18">
                <a:extLst>
                  <a:ext uri="{FF2B5EF4-FFF2-40B4-BE49-F238E27FC236}">
                    <a16:creationId xmlns:a16="http://schemas.microsoft.com/office/drawing/2014/main" id="{89F6AA4E-6241-7802-FD2F-9B8807F5B2DA}"/>
                  </a:ext>
                </a:extLst>
              </p:cNvPr>
              <p:cNvSpPr/>
              <p:nvPr/>
            </p:nvSpPr>
            <p:spPr>
              <a:xfrm>
                <a:off x="7937498" y="2130777"/>
                <a:ext cx="2547055" cy="41627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Left Brace 16">
              <a:extLst>
                <a:ext uri="{FF2B5EF4-FFF2-40B4-BE49-F238E27FC236}">
                  <a16:creationId xmlns:a16="http://schemas.microsoft.com/office/drawing/2014/main" id="{44C15081-84DC-937E-F99B-1A6B28ED6F30}"/>
                </a:ext>
              </a:extLst>
            </p:cNvPr>
            <p:cNvSpPr/>
            <p:nvPr/>
          </p:nvSpPr>
          <p:spPr>
            <a:xfrm rot="5400000" flipH="1">
              <a:off x="9074812" y="2182086"/>
              <a:ext cx="324966" cy="2593976"/>
            </a:xfrm>
            <a:prstGeom prst="leftBrac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Left Brace 20">
              <a:extLst>
                <a:ext uri="{FF2B5EF4-FFF2-40B4-BE49-F238E27FC236}">
                  <a16:creationId xmlns:a16="http://schemas.microsoft.com/office/drawing/2014/main" id="{72862B48-82B4-984A-A40D-3827FFD8735B}"/>
                </a:ext>
              </a:extLst>
            </p:cNvPr>
            <p:cNvSpPr/>
            <p:nvPr/>
          </p:nvSpPr>
          <p:spPr>
            <a:xfrm rot="5400000" flipH="1">
              <a:off x="4019508" y="-269718"/>
              <a:ext cx="332021" cy="7504641"/>
            </a:xfrm>
            <a:prstGeom prst="leftBrac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Left Brace 21">
              <a:extLst>
                <a:ext uri="{FF2B5EF4-FFF2-40B4-BE49-F238E27FC236}">
                  <a16:creationId xmlns:a16="http://schemas.microsoft.com/office/drawing/2014/main" id="{AA73CFE8-EB7E-F987-B222-C14975EF6A70}"/>
                </a:ext>
              </a:extLst>
            </p:cNvPr>
            <p:cNvSpPr/>
            <p:nvPr/>
          </p:nvSpPr>
          <p:spPr>
            <a:xfrm rot="5400000" flipH="1">
              <a:off x="11113868" y="2753586"/>
              <a:ext cx="332021" cy="1458031"/>
            </a:xfrm>
            <a:prstGeom prst="leftBrac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F48AEF47-4AAA-5A66-6755-1A92E2B1D1CA}"/>
                </a:ext>
              </a:extLst>
            </p:cNvPr>
            <p:cNvSpPr txBox="1"/>
            <p:nvPr/>
          </p:nvSpPr>
          <p:spPr>
            <a:xfrm>
              <a:off x="3164109" y="3692658"/>
              <a:ext cx="2141600" cy="369332"/>
            </a:xfrm>
            <a:prstGeom prst="rect">
              <a:avLst/>
            </a:prstGeom>
            <a:solidFill>
              <a:srgbClr val="ED7D3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dirty="0"/>
                <a:t>Structures team</a:t>
              </a:r>
            </a:p>
          </p:txBody>
        </p:sp>
        <p:sp>
          <p:nvSpPr>
            <p:cNvPr id="25" name="TextBox 24">
              <a:extLst>
                <a:ext uri="{FF2B5EF4-FFF2-40B4-BE49-F238E27FC236}">
                  <a16:creationId xmlns:a16="http://schemas.microsoft.com/office/drawing/2014/main" id="{6F49010A-98D4-4304-5DF5-55A15C301EA7}"/>
                </a:ext>
              </a:extLst>
            </p:cNvPr>
            <p:cNvSpPr txBox="1"/>
            <p:nvPr/>
          </p:nvSpPr>
          <p:spPr>
            <a:xfrm>
              <a:off x="7940721" y="3692658"/>
              <a:ext cx="259315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dirty="0"/>
                <a:t>One of the approaches discussed earlier. May be a collaboration of teams depending on the approach used.</a:t>
              </a:r>
            </a:p>
          </p:txBody>
        </p:sp>
        <p:sp>
          <p:nvSpPr>
            <p:cNvPr id="26" name="TextBox 25">
              <a:extLst>
                <a:ext uri="{FF2B5EF4-FFF2-40B4-BE49-F238E27FC236}">
                  <a16:creationId xmlns:a16="http://schemas.microsoft.com/office/drawing/2014/main" id="{BF92D55C-05AD-B1B2-3875-1D81D4C19F8E}"/>
                </a:ext>
              </a:extLst>
            </p:cNvPr>
            <p:cNvSpPr txBox="1"/>
            <p:nvPr/>
          </p:nvSpPr>
          <p:spPr>
            <a:xfrm>
              <a:off x="10671220" y="3742047"/>
              <a:ext cx="1210266" cy="646331"/>
            </a:xfrm>
            <a:prstGeom prst="rect">
              <a:avLst/>
            </a:prstGeom>
            <a:solidFill>
              <a:srgbClr val="ED7D3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dirty="0"/>
                <a:t>GNC team</a:t>
              </a:r>
            </a:p>
          </p:txBody>
        </p:sp>
        <p:sp>
          <p:nvSpPr>
            <p:cNvPr id="3" name="Rectangle 2">
              <a:extLst>
                <a:ext uri="{FF2B5EF4-FFF2-40B4-BE49-F238E27FC236}">
                  <a16:creationId xmlns:a16="http://schemas.microsoft.com/office/drawing/2014/main" id="{A42808CB-3E26-4D6C-B439-31F859AF3112}"/>
                </a:ext>
              </a:extLst>
            </p:cNvPr>
            <p:cNvSpPr/>
            <p:nvPr/>
          </p:nvSpPr>
          <p:spPr>
            <a:xfrm>
              <a:off x="8360830" y="1909243"/>
              <a:ext cx="1625766" cy="307777"/>
            </a:xfrm>
            <a:prstGeom prst="rect">
              <a:avLst/>
            </a:prstGeom>
          </p:spPr>
          <p:txBody>
            <a:bodyPr wrap="none">
              <a:spAutoFit/>
            </a:bodyPr>
            <a:lstStyle/>
            <a:p>
              <a:r>
                <a:rPr lang="en-US" i="1" dirty="0">
                  <a:solidFill>
                    <a:srgbClr val="FF0000"/>
                  </a:solidFill>
                </a:rPr>
                <a:t>Flex data hand-off</a:t>
              </a:r>
            </a:p>
          </p:txBody>
        </p:sp>
      </p:grpSp>
    </p:spTree>
    <p:extLst>
      <p:ext uri="{BB962C8B-B14F-4D97-AF65-F5344CB8AC3E}">
        <p14:creationId xmlns:p14="http://schemas.microsoft.com/office/powerpoint/2010/main" val="838499222"/>
      </p:ext>
    </p:extLst>
  </p:cSld>
  <p:clrMapOvr>
    <a:masterClrMapping/>
  </p:clrMapOvr>
</p:sld>
</file>

<file path=ppt/theme/theme1.xml><?xml version="1.0" encoding="utf-8"?>
<a:theme xmlns:a="http://schemas.openxmlformats.org/drawingml/2006/main" name="DARTS Lab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ARTS Lab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40EEE18307F547AC19C250B980BA8A" ma:contentTypeVersion="14" ma:contentTypeDescription="Create a new document." ma:contentTypeScope="" ma:versionID="6c718c1e10055613db9ef01de60113f2">
  <xsd:schema xmlns:xsd="http://www.w3.org/2001/XMLSchema" xmlns:xs="http://www.w3.org/2001/XMLSchema" xmlns:p="http://schemas.microsoft.com/office/2006/metadata/properties" xmlns:ns2="a5b8aa99-f4fc-4d9c-b81c-966d4bd2c6c2" xmlns:ns3="77f052df-7cc9-46d5-9db7-08cc260ec36e" targetNamespace="http://schemas.microsoft.com/office/2006/metadata/properties" ma:root="true" ma:fieldsID="c6a56a772739a989cf025b45eb74bd52" ns2:_="" ns3:_="">
    <xsd:import namespace="a5b8aa99-f4fc-4d9c-b81c-966d4bd2c6c2"/>
    <xsd:import namespace="77f052df-7cc9-46d5-9db7-08cc260ec36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b8aa99-f4fc-4d9c-b81c-966d4bd2c6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c2283c9-5dc3-4342-a46e-d374fcd9782a"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f052df-7cc9-46d5-9db7-08cc260ec36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ba732455-c771-4ab1-9c68-b2c5020f38ce}" ma:internalName="TaxCatchAll" ma:showField="CatchAllData" ma:web="77f052df-7cc9-46d5-9db7-08cc260ec3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5b8aa99-f4fc-4d9c-b81c-966d4bd2c6c2">
      <Terms xmlns="http://schemas.microsoft.com/office/infopath/2007/PartnerControls"/>
    </lcf76f155ced4ddcb4097134ff3c332f>
    <TaxCatchAll xmlns="77f052df-7cc9-46d5-9db7-08cc260ec36e" xsi:nil="true"/>
  </documentManagement>
</p:properties>
</file>

<file path=customXml/itemProps1.xml><?xml version="1.0" encoding="utf-8"?>
<ds:datastoreItem xmlns:ds="http://schemas.openxmlformats.org/officeDocument/2006/customXml" ds:itemID="{28506A2B-B01D-4EEC-9BB1-95B40EB099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b8aa99-f4fc-4d9c-b81c-966d4bd2c6c2"/>
    <ds:schemaRef ds:uri="77f052df-7cc9-46d5-9db7-08cc260ec3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9402EB-97CD-4B0C-8DD2-6014205ED90C}">
  <ds:schemaRefs>
    <ds:schemaRef ds:uri="http://schemas.microsoft.com/sharepoint/v3/contenttype/forms"/>
  </ds:schemaRefs>
</ds:datastoreItem>
</file>

<file path=customXml/itemProps3.xml><?xml version="1.0" encoding="utf-8"?>
<ds:datastoreItem xmlns:ds="http://schemas.openxmlformats.org/officeDocument/2006/customXml" ds:itemID="{96D7C367-1CE8-43A9-95EF-F98528BF563B}">
  <ds:schemaRefs>
    <ds:schemaRef ds:uri="a5b8aa99-f4fc-4d9c-b81c-966d4bd2c6c2"/>
    <ds:schemaRef ds:uri="http://schemas.microsoft.com/office/2006/metadata/properties"/>
    <ds:schemaRef ds:uri="http://schemas.microsoft.com/office/2006/documentManagement/types"/>
    <ds:schemaRef ds:uri="http://purl.org/dc/dcmitype/"/>
    <ds:schemaRef ds:uri="http://purl.org/dc/terms/"/>
    <ds:schemaRef ds:uri="http://purl.org/dc/elements/1.1/"/>
    <ds:schemaRef ds:uri="http://www.w3.org/XML/1998/namespace"/>
    <ds:schemaRef ds:uri="http://schemas.microsoft.com/office/infopath/2007/PartnerControls"/>
    <ds:schemaRef ds:uri="http://schemas.openxmlformats.org/package/2006/metadata/core-properties"/>
    <ds:schemaRef ds:uri="77f052df-7cc9-46d5-9db7-08cc260ec36e"/>
  </ds:schemaRefs>
</ds:datastoreItem>
</file>

<file path=docProps/app.xml><?xml version="1.0" encoding="utf-8"?>
<Properties xmlns="http://schemas.openxmlformats.org/officeDocument/2006/extended-properties" xmlns:vt="http://schemas.openxmlformats.org/officeDocument/2006/docPropsVTypes">
  <TotalTime>283</TotalTime>
  <Words>1870</Words>
  <Application>Microsoft Office PowerPoint</Application>
  <PresentationFormat>Widescreen</PresentationFormat>
  <Paragraphs>235</Paragraphs>
  <Slides>31</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31</vt:i4>
      </vt:variant>
    </vt:vector>
  </HeadingPairs>
  <TitlesOfParts>
    <vt:vector size="37" baseType="lpstr">
      <vt:lpstr>Arial</vt:lpstr>
      <vt:lpstr>Calibri</vt:lpstr>
      <vt:lpstr>Inter</vt:lpstr>
      <vt:lpstr>Inter Light</vt:lpstr>
      <vt:lpstr>DARTS Lab Theme</vt:lpstr>
      <vt:lpstr>1_DARTS Lab Theme</vt:lpstr>
      <vt:lpstr>FModal tool for Flexible Body Data</vt:lpstr>
      <vt:lpstr>Topics overview</vt:lpstr>
      <vt:lpstr>Overview</vt:lpstr>
      <vt:lpstr>FModal motivation</vt:lpstr>
      <vt:lpstr>Flexible multibody dynamics preferred approach</vt:lpstr>
      <vt:lpstr>Recap: Single flexible body modal data needs for G&amp;C</vt:lpstr>
      <vt:lpstr>FModal overview</vt:lpstr>
      <vt:lpstr>NASTRAN basics</vt:lpstr>
      <vt:lpstr>The typical NASTRAN based workflow</vt:lpstr>
      <vt:lpstr>Basics of what a NASTRAN FEM model is</vt:lpstr>
      <vt:lpstr>NASTRAN terminology</vt:lpstr>
      <vt:lpstr>FModal pipeline: NASTRAN</vt:lpstr>
      <vt:lpstr>FModal workflow for a single component flexible body</vt:lpstr>
      <vt:lpstr>FModal: Python script and HDF5 output</vt:lpstr>
      <vt:lpstr>FModal/DARTS features</vt:lpstr>
      <vt:lpstr>Additional FModal/DARTS features</vt:lpstr>
      <vt:lpstr>FModal pipeline: ReadHDF5Flex</vt:lpstr>
      <vt:lpstr>ReadHDF5Flex utility</vt:lpstr>
      <vt:lpstr>Python code example</vt:lpstr>
      <vt:lpstr>ReadHDF5Flex features</vt:lpstr>
      <vt:lpstr>Using FModal for multibody systems</vt:lpstr>
      <vt:lpstr>Use FModal for each component body </vt:lpstr>
      <vt:lpstr>FModal examples</vt:lpstr>
      <vt:lpstr>FModal live demo</vt:lpstr>
      <vt:lpstr>ReadHDF5Flex notebook</vt:lpstr>
      <vt:lpstr>G&amp;C design iteration implications from FModal</vt:lpstr>
      <vt:lpstr>Thank you for your attention. Any questions?</vt:lpstr>
      <vt:lpstr>Backup slides</vt:lpstr>
      <vt:lpstr>Raw code from ReadHDF5Flex exmaple</vt:lpstr>
      <vt:lpstr>Primer</vt:lpstr>
      <vt:lpstr>DARTS approach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Alternate Title Slide</dc:title>
  <dc:creator>Richards, Kaelyn M (US 183B)</dc:creator>
  <cp:lastModifiedBy>Leake, Carl D (US 347J)</cp:lastModifiedBy>
  <cp:revision>484</cp:revision>
  <dcterms:created xsi:type="dcterms:W3CDTF">2022-09-16T22:19:09Z</dcterms:created>
  <dcterms:modified xsi:type="dcterms:W3CDTF">2024-11-21T16:20:52Z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0x0101005640EEE18307F547AC19C250B980BA8A</vt:lpwstr>
  </property>
  <property fmtid="{D5CDD505-2E9C-101B-9397-08002B2CF9AE}" pid="3" name="MediaServiceImageTags">
    <vt:lpwstr/>
  </property>
</Properties>
</file>