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157" r:id="rId4"/>
  </p:sldMasterIdLst>
  <p:notesMasterIdLst>
    <p:notesMasterId r:id="rId41"/>
  </p:notesMasterIdLst>
  <p:sldIdLst>
    <p:sldId id="257" r:id="rId5"/>
    <p:sldId id="325" r:id="rId6"/>
    <p:sldId id="305" r:id="rId7"/>
    <p:sldId id="263" r:id="rId8"/>
    <p:sldId id="307" r:id="rId9"/>
    <p:sldId id="300" r:id="rId10"/>
    <p:sldId id="260" r:id="rId11"/>
    <p:sldId id="326" r:id="rId12"/>
    <p:sldId id="289" r:id="rId13"/>
    <p:sldId id="265" r:id="rId14"/>
    <p:sldId id="306" r:id="rId15"/>
    <p:sldId id="303" r:id="rId16"/>
    <p:sldId id="291" r:id="rId17"/>
    <p:sldId id="318" r:id="rId18"/>
    <p:sldId id="273" r:id="rId19"/>
    <p:sldId id="272" r:id="rId20"/>
    <p:sldId id="311" r:id="rId21"/>
    <p:sldId id="276" r:id="rId22"/>
    <p:sldId id="312" r:id="rId23"/>
    <p:sldId id="319" r:id="rId24"/>
    <p:sldId id="309" r:id="rId25"/>
    <p:sldId id="310" r:id="rId26"/>
    <p:sldId id="320" r:id="rId27"/>
    <p:sldId id="313" r:id="rId28"/>
    <p:sldId id="315" r:id="rId29"/>
    <p:sldId id="316" r:id="rId30"/>
    <p:sldId id="323" r:id="rId31"/>
    <p:sldId id="317" r:id="rId32"/>
    <p:sldId id="277" r:id="rId33"/>
    <p:sldId id="271" r:id="rId34"/>
    <p:sldId id="321" r:id="rId35"/>
    <p:sldId id="274" r:id="rId36"/>
    <p:sldId id="281" r:id="rId37"/>
    <p:sldId id="261" r:id="rId38"/>
    <p:sldId id="279" r:id="rId39"/>
    <p:sldId id="280" r:id="rId4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8" roundtripDataSignature="AMtx7mhpZ+WSbIOrEQUhAX/WCeK5zM29B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F4F7D0-7F9B-C9A1-2CF5-8058A66F019B}" v="7" dt="2024-11-21T15:23:49.7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34" y="102"/>
      </p:cViewPr>
      <p:guideLst/>
    </p:cSldViewPr>
  </p:slideViewPr>
  <p:notesTextViewPr>
    <p:cViewPr>
      <p:scale>
        <a:sx n="1" d="1"/>
        <a:sy n="1" d="1"/>
      </p:scale>
      <p:origin x="0" y="0"/>
    </p:cViewPr>
  </p:notesTextViewPr>
  <p:sorterViewPr>
    <p:cViewPr>
      <p:scale>
        <a:sx n="100" d="100"/>
        <a:sy n="100" d="100"/>
      </p:scale>
      <p:origin x="0" y="-25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58" Type="http://customschemas.google.com/relationships/presentationmetadata" Target="meta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64"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notesMaster" Target="notesMasters/notesMaster1.xml"/><Relationship Id="rId6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in, Abhinandan (US 3471)" userId="S::jain@jpl.nasa.gov::47000a42-4a64-498b-92b5-14cfe7b66dad" providerId="AD" clId="Web-{440BD896-6D8F-4F19-9D10-B1F6B97A244D}"/>
    <pc:docChg chg="addSld modSld sldOrd">
      <pc:chgData name="Jain, Abhinandan (US 3471)" userId="S::jain@jpl.nasa.gov::47000a42-4a64-498b-92b5-14cfe7b66dad" providerId="AD" clId="Web-{440BD896-6D8F-4F19-9D10-B1F6B97A244D}" dt="2023-07-15T17:13:57.363" v="3256" actId="1076"/>
      <pc:docMkLst>
        <pc:docMk/>
      </pc:docMkLst>
      <pc:sldChg chg="modSp">
        <pc:chgData name="Jain, Abhinandan (US 3471)" userId="S::jain@jpl.nasa.gov::47000a42-4a64-498b-92b5-14cfe7b66dad" providerId="AD" clId="Web-{440BD896-6D8F-4F19-9D10-B1F6B97A244D}" dt="2023-07-15T17:11:12.002" v="3107" actId="20577"/>
        <pc:sldMkLst>
          <pc:docMk/>
          <pc:sldMk cId="2315973866" sldId="272"/>
        </pc:sldMkLst>
        <pc:spChg chg="mod">
          <ac:chgData name="Jain, Abhinandan (US 3471)" userId="S::jain@jpl.nasa.gov::47000a42-4a64-498b-92b5-14cfe7b66dad" providerId="AD" clId="Web-{440BD896-6D8F-4F19-9D10-B1F6B97A244D}" dt="2023-07-15T17:10:56.595" v="3105" actId="20577"/>
          <ac:spMkLst>
            <pc:docMk/>
            <pc:sldMk cId="2315973866" sldId="272"/>
            <ac:spMk id="110" creationId="{00000000-0000-0000-0000-000000000000}"/>
          </ac:spMkLst>
        </pc:spChg>
        <pc:spChg chg="mod">
          <ac:chgData name="Jain, Abhinandan (US 3471)" userId="S::jain@jpl.nasa.gov::47000a42-4a64-498b-92b5-14cfe7b66dad" providerId="AD" clId="Web-{440BD896-6D8F-4F19-9D10-B1F6B97A244D}" dt="2023-07-15T17:11:12.002" v="3107" actId="20577"/>
          <ac:spMkLst>
            <pc:docMk/>
            <pc:sldMk cId="2315973866" sldId="272"/>
            <ac:spMk id="112" creationId="{00000000-0000-0000-0000-000000000000}"/>
          </ac:spMkLst>
        </pc:spChg>
      </pc:sldChg>
      <pc:sldChg chg="modSp">
        <pc:chgData name="Jain, Abhinandan (US 3471)" userId="S::jain@jpl.nasa.gov::47000a42-4a64-498b-92b5-14cfe7b66dad" providerId="AD" clId="Web-{440BD896-6D8F-4F19-9D10-B1F6B97A244D}" dt="2023-07-15T17:08:59.438" v="3035"/>
        <pc:sldMkLst>
          <pc:docMk/>
          <pc:sldMk cId="4109748239" sldId="273"/>
        </pc:sldMkLst>
        <pc:spChg chg="mod">
          <ac:chgData name="Jain, Abhinandan (US 3471)" userId="S::jain@jpl.nasa.gov::47000a42-4a64-498b-92b5-14cfe7b66dad" providerId="AD" clId="Web-{440BD896-6D8F-4F19-9D10-B1F6B97A244D}" dt="2023-07-15T17:08:59.438" v="3035"/>
          <ac:spMkLst>
            <pc:docMk/>
            <pc:sldMk cId="4109748239" sldId="273"/>
            <ac:spMk id="110" creationId="{00000000-0000-0000-0000-000000000000}"/>
          </ac:spMkLst>
        </pc:spChg>
      </pc:sldChg>
    </pc:docChg>
  </pc:docChgLst>
  <pc:docChgLst>
    <pc:chgData name="Jain, Abhinandan (US 3471)" userId="S::jain@jpl.nasa.gov::47000a42-4a64-498b-92b5-14cfe7b66dad" providerId="AD" clId="Web-{4312F409-6861-5725-290C-628FC80D9160}"/>
    <pc:docChg chg="modSld sldOrd">
      <pc:chgData name="Jain, Abhinandan (US 3471)" userId="S::jain@jpl.nasa.gov::47000a42-4a64-498b-92b5-14cfe7b66dad" providerId="AD" clId="Web-{4312F409-6861-5725-290C-628FC80D9160}" dt="2023-07-23T07:01:49.135" v="172" actId="20577"/>
      <pc:docMkLst>
        <pc:docMk/>
      </pc:docMkLst>
      <pc:sldChg chg="modSp ord">
        <pc:chgData name="Jain, Abhinandan (US 3471)" userId="S::jain@jpl.nasa.gov::47000a42-4a64-498b-92b5-14cfe7b66dad" providerId="AD" clId="Web-{4312F409-6861-5725-290C-628FC80D9160}" dt="2023-07-23T06:55:59.895" v="65" actId="20577"/>
        <pc:sldMkLst>
          <pc:docMk/>
          <pc:sldMk cId="2870167194" sldId="260"/>
        </pc:sldMkLst>
        <pc:spChg chg="mod">
          <ac:chgData name="Jain, Abhinandan (US 3471)" userId="S::jain@jpl.nasa.gov::47000a42-4a64-498b-92b5-14cfe7b66dad" providerId="AD" clId="Web-{4312F409-6861-5725-290C-628FC80D9160}" dt="2023-07-23T06:55:59.895" v="65" actId="20577"/>
          <ac:spMkLst>
            <pc:docMk/>
            <pc:sldMk cId="2870167194" sldId="260"/>
            <ac:spMk id="2" creationId="{85CEC959-38B7-2A07-2642-24004979B98B}"/>
          </ac:spMkLst>
        </pc:spChg>
      </pc:sldChg>
      <pc:sldChg chg="modSp">
        <pc:chgData name="Jain, Abhinandan (US 3471)" userId="S::jain@jpl.nasa.gov::47000a42-4a64-498b-92b5-14cfe7b66dad" providerId="AD" clId="Web-{4312F409-6861-5725-290C-628FC80D9160}" dt="2023-07-23T06:53:06.018" v="18" actId="20577"/>
        <pc:sldMkLst>
          <pc:docMk/>
          <pc:sldMk cId="821382655" sldId="289"/>
        </pc:sldMkLst>
        <pc:spChg chg="mod">
          <ac:chgData name="Jain, Abhinandan (US 3471)" userId="S::jain@jpl.nasa.gov::47000a42-4a64-498b-92b5-14cfe7b66dad" providerId="AD" clId="Web-{4312F409-6861-5725-290C-628FC80D9160}" dt="2023-07-23T06:53:06.018" v="18" actId="20577"/>
          <ac:spMkLst>
            <pc:docMk/>
            <pc:sldMk cId="821382655" sldId="289"/>
            <ac:spMk id="6" creationId="{C8DD9006-7A4D-407D-88C6-430F5369A2F4}"/>
          </ac:spMkLst>
        </pc:spChg>
      </pc:sldChg>
      <pc:sldChg chg="addSp modSp">
        <pc:chgData name="Jain, Abhinandan (US 3471)" userId="S::jain@jpl.nasa.gov::47000a42-4a64-498b-92b5-14cfe7b66dad" providerId="AD" clId="Web-{4312F409-6861-5725-290C-628FC80D9160}" dt="2023-07-23T07:01:49.135" v="172" actId="20577"/>
        <pc:sldMkLst>
          <pc:docMk/>
          <pc:sldMk cId="577986493" sldId="291"/>
        </pc:sldMkLst>
        <pc:spChg chg="add mod">
          <ac:chgData name="Jain, Abhinandan (US 3471)" userId="S::jain@jpl.nasa.gov::47000a42-4a64-498b-92b5-14cfe7b66dad" providerId="AD" clId="Web-{4312F409-6861-5725-290C-628FC80D9160}" dt="2023-07-23T07:01:49.135" v="172" actId="20577"/>
          <ac:spMkLst>
            <pc:docMk/>
            <pc:sldMk cId="577986493" sldId="291"/>
            <ac:spMk id="3" creationId="{508B9F9A-8CDF-B055-8564-552640DEA776}"/>
          </ac:spMkLst>
        </pc:spChg>
        <pc:spChg chg="mod">
          <ac:chgData name="Jain, Abhinandan (US 3471)" userId="S::jain@jpl.nasa.gov::47000a42-4a64-498b-92b5-14cfe7b66dad" providerId="AD" clId="Web-{4312F409-6861-5725-290C-628FC80D9160}" dt="2023-07-23T06:59:30.352" v="133" actId="14100"/>
          <ac:spMkLst>
            <pc:docMk/>
            <pc:sldMk cId="577986493" sldId="291"/>
            <ac:spMk id="6" creationId="{C8DD9006-7A4D-407D-88C6-430F5369A2F4}"/>
          </ac:spMkLst>
        </pc:spChg>
        <pc:spChg chg="mod">
          <ac:chgData name="Jain, Abhinandan (US 3471)" userId="S::jain@jpl.nasa.gov::47000a42-4a64-498b-92b5-14cfe7b66dad" providerId="AD" clId="Web-{4312F409-6861-5725-290C-628FC80D9160}" dt="2023-07-23T07:00:45.384" v="146" actId="1076"/>
          <ac:spMkLst>
            <pc:docMk/>
            <pc:sldMk cId="577986493" sldId="291"/>
            <ac:spMk id="7" creationId="{2EEC5208-AAFF-44D7-8972-247F3D6EEECD}"/>
          </ac:spMkLst>
        </pc:spChg>
      </pc:sldChg>
      <pc:sldChg chg="modSp">
        <pc:chgData name="Jain, Abhinandan (US 3471)" userId="S::jain@jpl.nasa.gov::47000a42-4a64-498b-92b5-14cfe7b66dad" providerId="AD" clId="Web-{4312F409-6861-5725-290C-628FC80D9160}" dt="2023-07-23T06:55:28.769" v="43" actId="20577"/>
        <pc:sldMkLst>
          <pc:docMk/>
          <pc:sldMk cId="2162687416" sldId="300"/>
        </pc:sldMkLst>
        <pc:spChg chg="mod">
          <ac:chgData name="Jain, Abhinandan (US 3471)" userId="S::jain@jpl.nasa.gov::47000a42-4a64-498b-92b5-14cfe7b66dad" providerId="AD" clId="Web-{4312F409-6861-5725-290C-628FC80D9160}" dt="2023-07-23T06:55:28.769" v="43" actId="20577"/>
          <ac:spMkLst>
            <pc:docMk/>
            <pc:sldMk cId="2162687416" sldId="300"/>
            <ac:spMk id="3" creationId="{366BDBC0-E29C-40EA-3786-99CA6F9F8BF3}"/>
          </ac:spMkLst>
        </pc:spChg>
      </pc:sldChg>
      <pc:sldChg chg="ord">
        <pc:chgData name="Jain, Abhinandan (US 3471)" userId="S::jain@jpl.nasa.gov::47000a42-4a64-498b-92b5-14cfe7b66dad" providerId="AD" clId="Web-{4312F409-6861-5725-290C-628FC80D9160}" dt="2023-07-23T06:54:08.331" v="31"/>
        <pc:sldMkLst>
          <pc:docMk/>
          <pc:sldMk cId="4155100747" sldId="307"/>
        </pc:sldMkLst>
      </pc:sldChg>
    </pc:docChg>
  </pc:docChgLst>
  <pc:docChgLst>
    <pc:chgData name="Elmquist, Asher (US 347J)" userId="S::asher.elmquist@jpl.nasa.gov::c43b51c1-8673-421c-ad65-63a1e47c685f" providerId="AD" clId="Web-{F1247B45-CFBE-4257-F786-2A36FAD17459}"/>
    <pc:docChg chg="modSld">
      <pc:chgData name="Elmquist, Asher (US 347J)" userId="S::asher.elmquist@jpl.nasa.gov::c43b51c1-8673-421c-ad65-63a1e47c685f" providerId="AD" clId="Web-{F1247B45-CFBE-4257-F786-2A36FAD17459}" dt="2023-08-01T13:24:52.655" v="0"/>
      <pc:docMkLst>
        <pc:docMk/>
      </pc:docMkLst>
      <pc:sldChg chg="delSp">
        <pc:chgData name="Elmquist, Asher (US 347J)" userId="S::asher.elmquist@jpl.nasa.gov::c43b51c1-8673-421c-ad65-63a1e47c685f" providerId="AD" clId="Web-{F1247B45-CFBE-4257-F786-2A36FAD17459}" dt="2023-08-01T13:24:52.655" v="0"/>
        <pc:sldMkLst>
          <pc:docMk/>
          <pc:sldMk cId="0" sldId="257"/>
        </pc:sldMkLst>
        <pc:spChg chg="del">
          <ac:chgData name="Elmquist, Asher (US 347J)" userId="S::asher.elmquist@jpl.nasa.gov::c43b51c1-8673-421c-ad65-63a1e47c685f" providerId="AD" clId="Web-{F1247B45-CFBE-4257-F786-2A36FAD17459}" dt="2023-08-01T13:24:52.655" v="0"/>
          <ac:spMkLst>
            <pc:docMk/>
            <pc:sldMk cId="0" sldId="257"/>
            <ac:spMk id="105" creationId="{00000000-0000-0000-0000-000000000000}"/>
          </ac:spMkLst>
        </pc:spChg>
      </pc:sldChg>
    </pc:docChg>
  </pc:docChgLst>
  <pc:docChgLst>
    <pc:chgData name="Kissel, Alexandra (US 3471-Affiliate)" userId="S::alexandra.kissel@jpl.nasa.gov::95f98967-69ae-4c58-b819-93095c7225da" providerId="AD" clId="Web-{FACF0C64-E2F2-B0D9-B27C-4A28BE31C9E1}"/>
    <pc:docChg chg="modSld">
      <pc:chgData name="Kissel, Alexandra (US 3471-Affiliate)" userId="S::alexandra.kissel@jpl.nasa.gov::95f98967-69ae-4c58-b819-93095c7225da" providerId="AD" clId="Web-{FACF0C64-E2F2-B0D9-B27C-4A28BE31C9E1}" dt="2023-07-26T20:51:00.825" v="138" actId="20577"/>
      <pc:docMkLst>
        <pc:docMk/>
      </pc:docMkLst>
      <pc:sldChg chg="modSp">
        <pc:chgData name="Kissel, Alexandra (US 3471-Affiliate)" userId="S::alexandra.kissel@jpl.nasa.gov::95f98967-69ae-4c58-b819-93095c7225da" providerId="AD" clId="Web-{FACF0C64-E2F2-B0D9-B27C-4A28BE31C9E1}" dt="2023-07-26T20:33:47.457" v="16" actId="20577"/>
        <pc:sldMkLst>
          <pc:docMk/>
          <pc:sldMk cId="577986493" sldId="291"/>
        </pc:sldMkLst>
        <pc:spChg chg="mod">
          <ac:chgData name="Kissel, Alexandra (US 3471-Affiliate)" userId="S::alexandra.kissel@jpl.nasa.gov::95f98967-69ae-4c58-b819-93095c7225da" providerId="AD" clId="Web-{FACF0C64-E2F2-B0D9-B27C-4A28BE31C9E1}" dt="2023-07-26T20:33:47.457" v="16" actId="20577"/>
          <ac:spMkLst>
            <pc:docMk/>
            <pc:sldMk cId="577986493" sldId="291"/>
            <ac:spMk id="6" creationId="{C8DD9006-7A4D-407D-88C6-430F5369A2F4}"/>
          </ac:spMkLst>
        </pc:spChg>
      </pc:sldChg>
      <pc:sldChg chg="modSp">
        <pc:chgData name="Kissel, Alexandra (US 3471-Affiliate)" userId="S::alexandra.kissel@jpl.nasa.gov::95f98967-69ae-4c58-b819-93095c7225da" providerId="AD" clId="Web-{FACF0C64-E2F2-B0D9-B27C-4A28BE31C9E1}" dt="2023-07-26T20:30:44.206" v="10" actId="20577"/>
        <pc:sldMkLst>
          <pc:docMk/>
          <pc:sldMk cId="2162687416" sldId="300"/>
        </pc:sldMkLst>
        <pc:spChg chg="mod">
          <ac:chgData name="Kissel, Alexandra (US 3471-Affiliate)" userId="S::alexandra.kissel@jpl.nasa.gov::95f98967-69ae-4c58-b819-93095c7225da" providerId="AD" clId="Web-{FACF0C64-E2F2-B0D9-B27C-4A28BE31C9E1}" dt="2023-07-26T20:30:44.206" v="10" actId="20577"/>
          <ac:spMkLst>
            <pc:docMk/>
            <pc:sldMk cId="2162687416" sldId="300"/>
            <ac:spMk id="3" creationId="{366BDBC0-E29C-40EA-3786-99CA6F9F8BF3}"/>
          </ac:spMkLst>
        </pc:spChg>
      </pc:sldChg>
      <pc:sldChg chg="modSp">
        <pc:chgData name="Kissel, Alexandra (US 3471-Affiliate)" userId="S::alexandra.kissel@jpl.nasa.gov::95f98967-69ae-4c58-b819-93095c7225da" providerId="AD" clId="Web-{FACF0C64-E2F2-B0D9-B27C-4A28BE31C9E1}" dt="2023-07-26T20:29:35.909" v="6" actId="20577"/>
        <pc:sldMkLst>
          <pc:docMk/>
          <pc:sldMk cId="4155100747" sldId="307"/>
        </pc:sldMkLst>
        <pc:spChg chg="mod">
          <ac:chgData name="Kissel, Alexandra (US 3471-Affiliate)" userId="S::alexandra.kissel@jpl.nasa.gov::95f98967-69ae-4c58-b819-93095c7225da" providerId="AD" clId="Web-{FACF0C64-E2F2-B0D9-B27C-4A28BE31C9E1}" dt="2023-07-26T20:29:35.909" v="6" actId="20577"/>
          <ac:spMkLst>
            <pc:docMk/>
            <pc:sldMk cId="4155100747" sldId="307"/>
            <ac:spMk id="4" creationId="{5FE2D55D-EA6C-5FF9-85F5-69ABCD9AE41E}"/>
          </ac:spMkLst>
        </pc:spChg>
      </pc:sldChg>
      <pc:sldChg chg="modSp">
        <pc:chgData name="Kissel, Alexandra (US 3471-Affiliate)" userId="S::alexandra.kissel@jpl.nasa.gov::95f98967-69ae-4c58-b819-93095c7225da" providerId="AD" clId="Web-{FACF0C64-E2F2-B0D9-B27C-4A28BE31C9E1}" dt="2023-07-26T20:41:28.242" v="125" actId="20577"/>
        <pc:sldMkLst>
          <pc:docMk/>
          <pc:sldMk cId="3142040135" sldId="310"/>
        </pc:sldMkLst>
        <pc:spChg chg="mod">
          <ac:chgData name="Kissel, Alexandra (US 3471-Affiliate)" userId="S::alexandra.kissel@jpl.nasa.gov::95f98967-69ae-4c58-b819-93095c7225da" providerId="AD" clId="Web-{FACF0C64-E2F2-B0D9-B27C-4A28BE31C9E1}" dt="2023-07-26T20:41:28.242" v="125" actId="20577"/>
          <ac:spMkLst>
            <pc:docMk/>
            <pc:sldMk cId="3142040135" sldId="310"/>
            <ac:spMk id="4" creationId="{2C96D542-DCC7-F039-FE06-AFB37CE43862}"/>
          </ac:spMkLst>
        </pc:spChg>
      </pc:sldChg>
      <pc:sldChg chg="addSp modSp">
        <pc:chgData name="Kissel, Alexandra (US 3471-Affiliate)" userId="S::alexandra.kissel@jpl.nasa.gov::95f98967-69ae-4c58-b819-93095c7225da" providerId="AD" clId="Web-{FACF0C64-E2F2-B0D9-B27C-4A28BE31C9E1}" dt="2023-07-26T20:38:16.210" v="122" actId="20577"/>
        <pc:sldMkLst>
          <pc:docMk/>
          <pc:sldMk cId="1632343051" sldId="318"/>
        </pc:sldMkLst>
        <pc:spChg chg="add mod">
          <ac:chgData name="Kissel, Alexandra (US 3471-Affiliate)" userId="S::alexandra.kissel@jpl.nasa.gov::95f98967-69ae-4c58-b819-93095c7225da" providerId="AD" clId="Web-{FACF0C64-E2F2-B0D9-B27C-4A28BE31C9E1}" dt="2023-07-26T20:38:16.210" v="122" actId="20577"/>
          <ac:spMkLst>
            <pc:docMk/>
            <pc:sldMk cId="1632343051" sldId="318"/>
            <ac:spMk id="6" creationId="{C8D67E38-AA92-428D-E1EA-3F56D2C8F998}"/>
          </ac:spMkLst>
        </pc:spChg>
      </pc:sldChg>
      <pc:sldChg chg="modSp">
        <pc:chgData name="Kissel, Alexandra (US 3471-Affiliate)" userId="S::alexandra.kissel@jpl.nasa.gov::95f98967-69ae-4c58-b819-93095c7225da" providerId="AD" clId="Web-{FACF0C64-E2F2-B0D9-B27C-4A28BE31C9E1}" dt="2023-07-26T20:51:00.825" v="138" actId="20577"/>
        <pc:sldMkLst>
          <pc:docMk/>
          <pc:sldMk cId="761263659" sldId="321"/>
        </pc:sldMkLst>
        <pc:spChg chg="mod">
          <ac:chgData name="Kissel, Alexandra (US 3471-Affiliate)" userId="S::alexandra.kissel@jpl.nasa.gov::95f98967-69ae-4c58-b819-93095c7225da" providerId="AD" clId="Web-{FACF0C64-E2F2-B0D9-B27C-4A28BE31C9E1}" dt="2023-07-26T20:51:00.825" v="138" actId="20577"/>
          <ac:spMkLst>
            <pc:docMk/>
            <pc:sldMk cId="761263659" sldId="321"/>
            <ac:spMk id="4" creationId="{2C96D542-DCC7-F039-FE06-AFB37CE43862}"/>
          </ac:spMkLst>
        </pc:spChg>
      </pc:sldChg>
      <pc:sldChg chg="modSp">
        <pc:chgData name="Kissel, Alexandra (US 3471-Affiliate)" userId="S::alexandra.kissel@jpl.nasa.gov::95f98967-69ae-4c58-b819-93095c7225da" providerId="AD" clId="Web-{FACF0C64-E2F2-B0D9-B27C-4A28BE31C9E1}" dt="2023-07-26T20:44:38.634" v="135" actId="20577"/>
        <pc:sldMkLst>
          <pc:docMk/>
          <pc:sldMk cId="2447669395" sldId="323"/>
        </pc:sldMkLst>
        <pc:spChg chg="mod">
          <ac:chgData name="Kissel, Alexandra (US 3471-Affiliate)" userId="S::alexandra.kissel@jpl.nasa.gov::95f98967-69ae-4c58-b819-93095c7225da" providerId="AD" clId="Web-{FACF0C64-E2F2-B0D9-B27C-4A28BE31C9E1}" dt="2023-07-26T20:44:38.634" v="135" actId="20577"/>
          <ac:spMkLst>
            <pc:docMk/>
            <pc:sldMk cId="2447669395" sldId="323"/>
            <ac:spMk id="4" creationId="{3DFC171C-3316-F5C6-CF6A-1CFBD0AB7F99}"/>
          </ac:spMkLst>
        </pc:spChg>
      </pc:sldChg>
    </pc:docChg>
  </pc:docChgLst>
  <pc:docChgLst>
    <pc:chgData name="Leake, Carl D (US 347J)" userId="S::carl.leake@jpl.nasa.gov::514d19ed-ac25-4851-8813-e892f9be6a8e" providerId="AD" clId="Web-{CE6F63B5-F02D-D7AC-E421-E531CEA2131E}"/>
    <pc:docChg chg="addSld delSld sldOrd">
      <pc:chgData name="Leake, Carl D (US 347J)" userId="S::carl.leake@jpl.nasa.gov::514d19ed-ac25-4851-8813-e892f9be6a8e" providerId="AD" clId="Web-{CE6F63B5-F02D-D7AC-E421-E531CEA2131E}" dt="2023-07-31T14:53:07.501" v="16"/>
      <pc:docMkLst>
        <pc:docMk/>
      </pc:docMkLst>
      <pc:sldChg chg="add del ord">
        <pc:chgData name="Leake, Carl D (US 347J)" userId="S::carl.leake@jpl.nasa.gov::514d19ed-ac25-4851-8813-e892f9be6a8e" providerId="AD" clId="Web-{CE6F63B5-F02D-D7AC-E421-E531CEA2131E}" dt="2023-07-31T14:46:28.276" v="4"/>
        <pc:sldMkLst>
          <pc:docMk/>
          <pc:sldMk cId="1474356173" sldId="279"/>
        </pc:sldMkLst>
      </pc:sldChg>
      <pc:sldChg chg="ord">
        <pc:chgData name="Leake, Carl D (US 347J)" userId="S::carl.leake@jpl.nasa.gov::514d19ed-ac25-4851-8813-e892f9be6a8e" providerId="AD" clId="Web-{CE6F63B5-F02D-D7AC-E421-E531CEA2131E}" dt="2023-07-31T14:46:34.870" v="5"/>
        <pc:sldMkLst>
          <pc:docMk/>
          <pc:sldMk cId="1742125789" sldId="280"/>
        </pc:sldMkLst>
      </pc:sldChg>
    </pc:docChg>
  </pc:docChgLst>
  <pc:docChgLst>
    <pc:chgData name="Jain, Abhinandan (US 3471)" userId="S::jain@jpl.nasa.gov::47000a42-4a64-498b-92b5-14cfe7b66dad" providerId="AD" clId="Web-{C8695FA5-42D9-9369-6342-349021818471}"/>
    <pc:docChg chg="modSld">
      <pc:chgData name="Jain, Abhinandan (US 3471)" userId="S::jain@jpl.nasa.gov::47000a42-4a64-498b-92b5-14cfe7b66dad" providerId="AD" clId="Web-{C8695FA5-42D9-9369-6342-349021818471}" dt="2023-08-11T17:10:08.103" v="10" actId="20577"/>
      <pc:docMkLst>
        <pc:docMk/>
      </pc:docMkLst>
      <pc:sldChg chg="modSp">
        <pc:chgData name="Jain, Abhinandan (US 3471)" userId="S::jain@jpl.nasa.gov::47000a42-4a64-498b-92b5-14cfe7b66dad" providerId="AD" clId="Web-{C8695FA5-42D9-9369-6342-349021818471}" dt="2023-08-11T17:10:08.103" v="10" actId="20577"/>
        <pc:sldMkLst>
          <pc:docMk/>
          <pc:sldMk cId="2451169046" sldId="325"/>
        </pc:sldMkLst>
        <pc:spChg chg="mod">
          <ac:chgData name="Jain, Abhinandan (US 3471)" userId="S::jain@jpl.nasa.gov::47000a42-4a64-498b-92b5-14cfe7b66dad" providerId="AD" clId="Web-{C8695FA5-42D9-9369-6342-349021818471}" dt="2023-08-11T17:10:08.103" v="10" actId="20577"/>
          <ac:spMkLst>
            <pc:docMk/>
            <pc:sldMk cId="2451169046" sldId="325"/>
            <ac:spMk id="2" creationId="{2C5D8F78-DAEB-5F41-96F9-ECA9C1D3A9DC}"/>
          </ac:spMkLst>
        </pc:spChg>
      </pc:sldChg>
    </pc:docChg>
  </pc:docChgLst>
  <pc:docChgLst>
    <pc:chgData name="Jain, Abhinandan (US 3471)" userId="S::jain@jpl.nasa.gov::47000a42-4a64-498b-92b5-14cfe7b66dad" providerId="AD" clId="Web-{ED2744D6-4BCD-287D-EA6A-D38D67A803A1}"/>
    <pc:docChg chg="modSld">
      <pc:chgData name="Jain, Abhinandan (US 3471)" userId="S::jain@jpl.nasa.gov::47000a42-4a64-498b-92b5-14cfe7b66dad" providerId="AD" clId="Web-{ED2744D6-4BCD-287D-EA6A-D38D67A803A1}" dt="2023-07-23T08:43:25.950" v="7" actId="1076"/>
      <pc:docMkLst>
        <pc:docMk/>
      </pc:docMkLst>
      <pc:sldChg chg="addSp modSp">
        <pc:chgData name="Jain, Abhinandan (US 3471)" userId="S::jain@jpl.nasa.gov::47000a42-4a64-498b-92b5-14cfe7b66dad" providerId="AD" clId="Web-{ED2744D6-4BCD-287D-EA6A-D38D67A803A1}" dt="2023-07-23T08:43:25.950" v="7" actId="1076"/>
        <pc:sldMkLst>
          <pc:docMk/>
          <pc:sldMk cId="0" sldId="257"/>
        </pc:sldMkLst>
        <pc:spChg chg="add mod">
          <ac:chgData name="Jain, Abhinandan (US 3471)" userId="S::jain@jpl.nasa.gov::47000a42-4a64-498b-92b5-14cfe7b66dad" providerId="AD" clId="Web-{ED2744D6-4BCD-287D-EA6A-D38D67A803A1}" dt="2023-07-23T08:43:25.950" v="7" actId="1076"/>
          <ac:spMkLst>
            <pc:docMk/>
            <pc:sldMk cId="0" sldId="257"/>
            <ac:spMk id="2" creationId="{92B37549-AEB3-A4CB-C90D-2FE444D49280}"/>
          </ac:spMkLst>
        </pc:spChg>
      </pc:sldChg>
    </pc:docChg>
  </pc:docChgLst>
  <pc:docChgLst>
    <pc:chgData name="Jain, Abhinandan (US 3471)" userId="S::jain@jpl.nasa.gov::47000a42-4a64-498b-92b5-14cfe7b66dad" providerId="AD" clId="Web-{7DC749D4-E5A9-7C6B-80AF-431D8F512D5D}"/>
    <pc:docChg chg="modSld">
      <pc:chgData name="Jain, Abhinandan (US 3471)" userId="S::jain@jpl.nasa.gov::47000a42-4a64-498b-92b5-14cfe7b66dad" providerId="AD" clId="Web-{7DC749D4-E5A9-7C6B-80AF-431D8F512D5D}" dt="2023-07-23T12:14:18.287" v="23" actId="1076"/>
      <pc:docMkLst>
        <pc:docMk/>
      </pc:docMkLst>
      <pc:sldChg chg="modSp">
        <pc:chgData name="Jain, Abhinandan (US 3471)" userId="S::jain@jpl.nasa.gov::47000a42-4a64-498b-92b5-14cfe7b66dad" providerId="AD" clId="Web-{7DC749D4-E5A9-7C6B-80AF-431D8F512D5D}" dt="2023-07-23T12:14:18.287" v="23" actId="1076"/>
        <pc:sldMkLst>
          <pc:docMk/>
          <pc:sldMk cId="3059382852" sldId="305"/>
        </pc:sldMkLst>
        <pc:spChg chg="mod">
          <ac:chgData name="Jain, Abhinandan (US 3471)" userId="S::jain@jpl.nasa.gov::47000a42-4a64-498b-92b5-14cfe7b66dad" providerId="AD" clId="Web-{7DC749D4-E5A9-7C6B-80AF-431D8F512D5D}" dt="2023-07-23T12:14:18.287" v="23" actId="1076"/>
          <ac:spMkLst>
            <pc:docMk/>
            <pc:sldMk cId="3059382852" sldId="305"/>
            <ac:spMk id="110" creationId="{00000000-0000-0000-0000-000000000000}"/>
          </ac:spMkLst>
        </pc:spChg>
      </pc:sldChg>
    </pc:docChg>
  </pc:docChgLst>
  <pc:docChgLst>
    <pc:chgData name="Leake, Carl D (US 347J)" userId="S::carl.leake@jpl.nasa.gov::514d19ed-ac25-4851-8813-e892f9be6a8e" providerId="AD" clId="Web-{4C6C542B-89E5-5016-7766-2D01ED97C710}"/>
    <pc:docChg chg="modSld">
      <pc:chgData name="Leake, Carl D (US 347J)" userId="S::carl.leake@jpl.nasa.gov::514d19ed-ac25-4851-8813-e892f9be6a8e" providerId="AD" clId="Web-{4C6C542B-89E5-5016-7766-2D01ED97C710}" dt="2023-07-31T22:41:59.888" v="56"/>
      <pc:docMkLst>
        <pc:docMk/>
      </pc:docMkLst>
      <pc:sldChg chg="addSp delSp modSp">
        <pc:chgData name="Leake, Carl D (US 347J)" userId="S::carl.leake@jpl.nasa.gov::514d19ed-ac25-4851-8813-e892f9be6a8e" providerId="AD" clId="Web-{4C6C542B-89E5-5016-7766-2D01ED97C710}" dt="2023-07-31T22:25:43.057" v="31" actId="1076"/>
        <pc:sldMkLst>
          <pc:docMk/>
          <pc:sldMk cId="2315973866" sldId="272"/>
        </pc:sldMkLst>
        <pc:spChg chg="mod">
          <ac:chgData name="Leake, Carl D (US 347J)" userId="S::carl.leake@jpl.nasa.gov::514d19ed-ac25-4851-8813-e892f9be6a8e" providerId="AD" clId="Web-{4C6C542B-89E5-5016-7766-2D01ED97C710}" dt="2023-07-31T22:25:01.650" v="26" actId="14100"/>
          <ac:spMkLst>
            <pc:docMk/>
            <pc:sldMk cId="2315973866" sldId="272"/>
            <ac:spMk id="4" creationId="{583B4E25-60E7-3E5B-4E58-266E476500F3}"/>
          </ac:spMkLst>
        </pc:spChg>
        <pc:spChg chg="del topLvl">
          <ac:chgData name="Leake, Carl D (US 347J)" userId="S::carl.leake@jpl.nasa.gov::514d19ed-ac25-4851-8813-e892f9be6a8e" providerId="AD" clId="Web-{4C6C542B-89E5-5016-7766-2D01ED97C710}" dt="2023-07-31T22:24:52.587" v="23"/>
          <ac:spMkLst>
            <pc:docMk/>
            <pc:sldMk cId="2315973866" sldId="272"/>
            <ac:spMk id="6" creationId="{B38907CF-CAAC-F202-4AE5-F5F28B6C2659}"/>
          </ac:spMkLst>
        </pc:spChg>
        <pc:grpChg chg="add del">
          <ac:chgData name="Leake, Carl D (US 347J)" userId="S::carl.leake@jpl.nasa.gov::514d19ed-ac25-4851-8813-e892f9be6a8e" providerId="AD" clId="Web-{4C6C542B-89E5-5016-7766-2D01ED97C710}" dt="2023-07-31T22:24:42.931" v="20"/>
          <ac:grpSpMkLst>
            <pc:docMk/>
            <pc:sldMk cId="2315973866" sldId="272"/>
            <ac:grpSpMk id="7" creationId="{9D9715EB-7D87-54D9-9B06-53CD198D1608}"/>
          </ac:grpSpMkLst>
        </pc:grpChg>
        <pc:grpChg chg="add mod">
          <ac:chgData name="Leake, Carl D (US 347J)" userId="S::carl.leake@jpl.nasa.gov::514d19ed-ac25-4851-8813-e892f9be6a8e" providerId="AD" clId="Web-{4C6C542B-89E5-5016-7766-2D01ED97C710}" dt="2023-07-31T22:25:43.057" v="31" actId="1076"/>
          <ac:grpSpMkLst>
            <pc:docMk/>
            <pc:sldMk cId="2315973866" sldId="272"/>
            <ac:grpSpMk id="8" creationId="{E65DA958-F554-AF13-0B3A-0A9E2A0E5E7C}"/>
          </ac:grpSpMkLst>
        </pc:grpChg>
        <pc:picChg chg="del">
          <ac:chgData name="Leake, Carl D (US 347J)" userId="S::carl.leake@jpl.nasa.gov::514d19ed-ac25-4851-8813-e892f9be6a8e" providerId="AD" clId="Web-{4C6C542B-89E5-5016-7766-2D01ED97C710}" dt="2023-07-31T22:24:46.540" v="21"/>
          <ac:picMkLst>
            <pc:docMk/>
            <pc:sldMk cId="2315973866" sldId="272"/>
            <ac:picMk id="3" creationId="{E0886BB8-473D-173A-7E8D-F0416786051D}"/>
          </ac:picMkLst>
        </pc:picChg>
        <pc:picChg chg="ord topLvl">
          <ac:chgData name="Leake, Carl D (US 347J)" userId="S::carl.leake@jpl.nasa.gov::514d19ed-ac25-4851-8813-e892f9be6a8e" providerId="AD" clId="Web-{4C6C542B-89E5-5016-7766-2D01ED97C710}" dt="2023-07-31T22:24:51.103" v="22"/>
          <ac:picMkLst>
            <pc:docMk/>
            <pc:sldMk cId="2315973866" sldId="272"/>
            <ac:picMk id="5" creationId="{25BE0C68-AE3C-3509-12C1-C709C1ADE72F}"/>
          </ac:picMkLst>
        </pc:picChg>
      </pc:sldChg>
      <pc:sldChg chg="addSp delSp modSp">
        <pc:chgData name="Leake, Carl D (US 347J)" userId="S::carl.leake@jpl.nasa.gov::514d19ed-ac25-4851-8813-e892f9be6a8e" providerId="AD" clId="Web-{4C6C542B-89E5-5016-7766-2D01ED97C710}" dt="2023-07-31T22:25:20.276" v="29" actId="1076"/>
        <pc:sldMkLst>
          <pc:docMk/>
          <pc:sldMk cId="4109748239" sldId="273"/>
        </pc:sldMkLst>
        <pc:spChg chg="mod">
          <ac:chgData name="Leake, Carl D (US 347J)" userId="S::carl.leake@jpl.nasa.gov::514d19ed-ac25-4851-8813-e892f9be6a8e" providerId="AD" clId="Web-{4C6C542B-89E5-5016-7766-2D01ED97C710}" dt="2023-07-31T22:24:24.618" v="16" actId="1076"/>
          <ac:spMkLst>
            <pc:docMk/>
            <pc:sldMk cId="4109748239" sldId="273"/>
            <ac:spMk id="4" creationId="{583B4E25-60E7-3E5B-4E58-266E476500F3}"/>
          </ac:spMkLst>
        </pc:spChg>
        <pc:grpChg chg="add mod">
          <ac:chgData name="Leake, Carl D (US 347J)" userId="S::carl.leake@jpl.nasa.gov::514d19ed-ac25-4851-8813-e892f9be6a8e" providerId="AD" clId="Web-{4C6C542B-89E5-5016-7766-2D01ED97C710}" dt="2023-07-31T22:25:20.276" v="29" actId="1076"/>
          <ac:grpSpMkLst>
            <pc:docMk/>
            <pc:sldMk cId="4109748239" sldId="273"/>
            <ac:grpSpMk id="5" creationId="{EA543BD5-3D02-BD01-A3C2-2AE92E4DA91C}"/>
          </ac:grpSpMkLst>
        </pc:grpChg>
        <pc:picChg chg="add mod ord">
          <ac:chgData name="Leake, Carl D (US 347J)" userId="S::carl.leake@jpl.nasa.gov::514d19ed-ac25-4851-8813-e892f9be6a8e" providerId="AD" clId="Web-{4C6C542B-89E5-5016-7766-2D01ED97C710}" dt="2023-07-31T22:23:51.368" v="7" actId="1076"/>
          <ac:picMkLst>
            <pc:docMk/>
            <pc:sldMk cId="4109748239" sldId="273"/>
            <ac:picMk id="2" creationId="{56127ADD-5408-CAC6-F9AC-F9FA543B754A}"/>
          </ac:picMkLst>
        </pc:picChg>
        <pc:picChg chg="del">
          <ac:chgData name="Leake, Carl D (US 347J)" userId="S::carl.leake@jpl.nasa.gov::514d19ed-ac25-4851-8813-e892f9be6a8e" providerId="AD" clId="Web-{4C6C542B-89E5-5016-7766-2D01ED97C710}" dt="2023-07-31T22:23:45.117" v="5"/>
          <ac:picMkLst>
            <pc:docMk/>
            <pc:sldMk cId="4109748239" sldId="273"/>
            <ac:picMk id="3" creationId="{E0886BB8-473D-173A-7E8D-F0416786051D}"/>
          </ac:picMkLst>
        </pc:picChg>
      </pc:sldChg>
      <pc:sldChg chg="addSp delSp modSp">
        <pc:chgData name="Leake, Carl D (US 347J)" userId="S::carl.leake@jpl.nasa.gov::514d19ed-ac25-4851-8813-e892f9be6a8e" providerId="AD" clId="Web-{4C6C542B-89E5-5016-7766-2D01ED97C710}" dt="2023-07-31T22:26:46.480" v="37" actId="1076"/>
        <pc:sldMkLst>
          <pc:docMk/>
          <pc:sldMk cId="47929058" sldId="274"/>
        </pc:sldMkLst>
        <pc:spChg chg="add mod">
          <ac:chgData name="Leake, Carl D (US 347J)" userId="S::carl.leake@jpl.nasa.gov::514d19ed-ac25-4851-8813-e892f9be6a8e" providerId="AD" clId="Web-{4C6C542B-89E5-5016-7766-2D01ED97C710}" dt="2023-07-31T22:26:41.636" v="36" actId="14100"/>
          <ac:spMkLst>
            <pc:docMk/>
            <pc:sldMk cId="47929058" sldId="274"/>
            <ac:spMk id="4" creationId="{650E8C0A-C510-F233-B6BA-B61784151D3E}"/>
          </ac:spMkLst>
        </pc:spChg>
        <pc:spChg chg="del">
          <ac:chgData name="Leake, Carl D (US 347J)" userId="S::carl.leake@jpl.nasa.gov::514d19ed-ac25-4851-8813-e892f9be6a8e" providerId="AD" clId="Web-{4C6C542B-89E5-5016-7766-2D01ED97C710}" dt="2023-07-31T22:26:14.308" v="32"/>
          <ac:spMkLst>
            <pc:docMk/>
            <pc:sldMk cId="47929058" sldId="274"/>
            <ac:spMk id="5" creationId="{C013E522-9B54-4CE9-8981-2F8A21C4AE50}"/>
          </ac:spMkLst>
        </pc:spChg>
        <pc:spChg chg="mod">
          <ac:chgData name="Leake, Carl D (US 347J)" userId="S::carl.leake@jpl.nasa.gov::514d19ed-ac25-4851-8813-e892f9be6a8e" providerId="AD" clId="Web-{4C6C542B-89E5-5016-7766-2D01ED97C710}" dt="2023-07-31T22:26:46.480" v="37" actId="1076"/>
          <ac:spMkLst>
            <pc:docMk/>
            <pc:sldMk cId="47929058" sldId="274"/>
            <ac:spMk id="6" creationId="{E1EA2988-1400-4252-B202-F7A4F05F3B66}"/>
          </ac:spMkLst>
        </pc:spChg>
      </pc:sldChg>
      <pc:sldChg chg="addSp delSp modSp">
        <pc:chgData name="Leake, Carl D (US 347J)" userId="S::carl.leake@jpl.nasa.gov::514d19ed-ac25-4851-8813-e892f9be6a8e" providerId="AD" clId="Web-{4C6C542B-89E5-5016-7766-2D01ED97C710}" dt="2023-07-31T22:41:59.888" v="56"/>
        <pc:sldMkLst>
          <pc:docMk/>
          <pc:sldMk cId="3142040135" sldId="310"/>
        </pc:sldMkLst>
        <pc:spChg chg="mod">
          <ac:chgData name="Leake, Carl D (US 347J)" userId="S::carl.leake@jpl.nasa.gov::514d19ed-ac25-4851-8813-e892f9be6a8e" providerId="AD" clId="Web-{4C6C542B-89E5-5016-7766-2D01ED97C710}" dt="2023-07-31T22:41:49.872" v="50" actId="20577"/>
          <ac:spMkLst>
            <pc:docMk/>
            <pc:sldMk cId="3142040135" sldId="310"/>
            <ac:spMk id="4" creationId="{2C96D542-DCC7-F039-FE06-AFB37CE43862}"/>
          </ac:spMkLst>
        </pc:spChg>
        <pc:spChg chg="del">
          <ac:chgData name="Leake, Carl D (US 347J)" userId="S::carl.leake@jpl.nasa.gov::514d19ed-ac25-4851-8813-e892f9be6a8e" providerId="AD" clId="Web-{4C6C542B-89E5-5016-7766-2D01ED97C710}" dt="2023-07-31T22:41:59.888" v="56"/>
          <ac:spMkLst>
            <pc:docMk/>
            <pc:sldMk cId="3142040135" sldId="310"/>
            <ac:spMk id="5" creationId="{45F0F7D8-F191-4152-857F-F7A6DB4BC947}"/>
          </ac:spMkLst>
        </pc:spChg>
        <pc:picChg chg="add mod">
          <ac:chgData name="Leake, Carl D (US 347J)" userId="S::carl.leake@jpl.nasa.gov::514d19ed-ac25-4851-8813-e892f9be6a8e" providerId="AD" clId="Web-{4C6C542B-89E5-5016-7766-2D01ED97C710}" dt="2023-07-31T22:41:57.497" v="55" actId="1076"/>
          <ac:picMkLst>
            <pc:docMk/>
            <pc:sldMk cId="3142040135" sldId="310"/>
            <ac:picMk id="7" creationId="{85F9727F-848D-1CB6-8934-4344824BE1E9}"/>
          </ac:picMkLst>
        </pc:picChg>
      </pc:sldChg>
    </pc:docChg>
  </pc:docChgLst>
  <pc:docChgLst>
    <pc:chgData name="Jain, Abhinandan (US 3471)" userId="S::jain@jpl.nasa.gov::47000a42-4a64-498b-92b5-14cfe7b66dad" providerId="AD" clId="Web-{6F7FA2D9-3575-B24C-2904-64071DD5C5BC}"/>
    <pc:docChg chg="modSld">
      <pc:chgData name="Jain, Abhinandan (US 3471)" userId="S::jain@jpl.nasa.gov::47000a42-4a64-498b-92b5-14cfe7b66dad" providerId="AD" clId="Web-{6F7FA2D9-3575-B24C-2904-64071DD5C5BC}" dt="2023-08-04T05:02:23.219" v="29" actId="20577"/>
      <pc:docMkLst>
        <pc:docMk/>
      </pc:docMkLst>
      <pc:sldChg chg="modSp">
        <pc:chgData name="Jain, Abhinandan (US 3471)" userId="S::jain@jpl.nasa.gov::47000a42-4a64-498b-92b5-14cfe7b66dad" providerId="AD" clId="Web-{6F7FA2D9-3575-B24C-2904-64071DD5C5BC}" dt="2023-08-04T05:02:23.219" v="29" actId="20577"/>
        <pc:sldMkLst>
          <pc:docMk/>
          <pc:sldMk cId="1710827282" sldId="271"/>
        </pc:sldMkLst>
        <pc:spChg chg="mod">
          <ac:chgData name="Jain, Abhinandan (US 3471)" userId="S::jain@jpl.nasa.gov::47000a42-4a64-498b-92b5-14cfe7b66dad" providerId="AD" clId="Web-{6F7FA2D9-3575-B24C-2904-64071DD5C5BC}" dt="2023-08-04T05:02:23.219" v="29" actId="20577"/>
          <ac:spMkLst>
            <pc:docMk/>
            <pc:sldMk cId="1710827282" sldId="271"/>
            <ac:spMk id="110" creationId="{00000000-0000-0000-0000-000000000000}"/>
          </ac:spMkLst>
        </pc:spChg>
      </pc:sldChg>
      <pc:sldChg chg="modSp">
        <pc:chgData name="Jain, Abhinandan (US 3471)" userId="S::jain@jpl.nasa.gov::47000a42-4a64-498b-92b5-14cfe7b66dad" providerId="AD" clId="Web-{6F7FA2D9-3575-B24C-2904-64071DD5C5BC}" dt="2023-08-04T04:57:59.853" v="0" actId="1076"/>
        <pc:sldMkLst>
          <pc:docMk/>
          <pc:sldMk cId="2315973866" sldId="272"/>
        </pc:sldMkLst>
        <pc:spChg chg="mod">
          <ac:chgData name="Jain, Abhinandan (US 3471)" userId="S::jain@jpl.nasa.gov::47000a42-4a64-498b-92b5-14cfe7b66dad" providerId="AD" clId="Web-{6F7FA2D9-3575-B24C-2904-64071DD5C5BC}" dt="2023-08-04T04:57:59.853" v="0" actId="1076"/>
          <ac:spMkLst>
            <pc:docMk/>
            <pc:sldMk cId="2315973866" sldId="272"/>
            <ac:spMk id="112" creationId="{00000000-0000-0000-0000-000000000000}"/>
          </ac:spMkLst>
        </pc:spChg>
      </pc:sldChg>
      <pc:sldChg chg="modSp">
        <pc:chgData name="Jain, Abhinandan (US 3471)" userId="S::jain@jpl.nasa.gov::47000a42-4a64-498b-92b5-14cfe7b66dad" providerId="AD" clId="Web-{6F7FA2D9-3575-B24C-2904-64071DD5C5BC}" dt="2023-08-04T04:59:21.980" v="12" actId="14100"/>
        <pc:sldMkLst>
          <pc:docMk/>
          <pc:sldMk cId="3041991744" sldId="276"/>
        </pc:sldMkLst>
        <pc:spChg chg="mod">
          <ac:chgData name="Jain, Abhinandan (US 3471)" userId="S::jain@jpl.nasa.gov::47000a42-4a64-498b-92b5-14cfe7b66dad" providerId="AD" clId="Web-{6F7FA2D9-3575-B24C-2904-64071DD5C5BC}" dt="2023-08-04T04:59:21.980" v="12" actId="14100"/>
          <ac:spMkLst>
            <pc:docMk/>
            <pc:sldMk cId="3041991744" sldId="276"/>
            <ac:spMk id="110" creationId="{00000000-0000-0000-0000-000000000000}"/>
          </ac:spMkLst>
        </pc:spChg>
      </pc:sldChg>
      <pc:sldChg chg="modSp">
        <pc:chgData name="Jain, Abhinandan (US 3471)" userId="S::jain@jpl.nasa.gov::47000a42-4a64-498b-92b5-14cfe7b66dad" providerId="AD" clId="Web-{6F7FA2D9-3575-B24C-2904-64071DD5C5BC}" dt="2023-08-04T05:01:04.998" v="24" actId="14100"/>
        <pc:sldMkLst>
          <pc:docMk/>
          <pc:sldMk cId="1700895376" sldId="315"/>
        </pc:sldMkLst>
        <pc:spChg chg="mod">
          <ac:chgData name="Jain, Abhinandan (US 3471)" userId="S::jain@jpl.nasa.gov::47000a42-4a64-498b-92b5-14cfe7b66dad" providerId="AD" clId="Web-{6F7FA2D9-3575-B24C-2904-64071DD5C5BC}" dt="2023-08-04T05:01:04.998" v="24" actId="14100"/>
          <ac:spMkLst>
            <pc:docMk/>
            <pc:sldMk cId="1700895376" sldId="315"/>
            <ac:spMk id="4" creationId="{3DFC171C-3316-F5C6-CF6A-1CFBD0AB7F99}"/>
          </ac:spMkLst>
        </pc:spChg>
      </pc:sldChg>
      <pc:sldChg chg="modSp">
        <pc:chgData name="Jain, Abhinandan (US 3471)" userId="S::jain@jpl.nasa.gov::47000a42-4a64-498b-92b5-14cfe7b66dad" providerId="AD" clId="Web-{6F7FA2D9-3575-B24C-2904-64071DD5C5BC}" dt="2023-08-04T05:00:32.044" v="23" actId="20577"/>
        <pc:sldMkLst>
          <pc:docMk/>
          <pc:sldMk cId="584992831" sldId="319"/>
        </pc:sldMkLst>
        <pc:spChg chg="mod">
          <ac:chgData name="Jain, Abhinandan (US 3471)" userId="S::jain@jpl.nasa.gov::47000a42-4a64-498b-92b5-14cfe7b66dad" providerId="AD" clId="Web-{6F7FA2D9-3575-B24C-2904-64071DD5C5BC}" dt="2023-08-04T05:00:32.044" v="23" actId="20577"/>
          <ac:spMkLst>
            <pc:docMk/>
            <pc:sldMk cId="584992831" sldId="319"/>
            <ac:spMk id="4" creationId="{2C96D542-DCC7-F039-FE06-AFB37CE43862}"/>
          </ac:spMkLst>
        </pc:spChg>
      </pc:sldChg>
      <pc:sldChg chg="modSp">
        <pc:chgData name="Jain, Abhinandan (US 3471)" userId="S::jain@jpl.nasa.gov::47000a42-4a64-498b-92b5-14cfe7b66dad" providerId="AD" clId="Web-{6F7FA2D9-3575-B24C-2904-64071DD5C5BC}" dt="2023-08-04T05:01:56.937" v="28" actId="1076"/>
        <pc:sldMkLst>
          <pc:docMk/>
          <pc:sldMk cId="2447669395" sldId="323"/>
        </pc:sldMkLst>
        <pc:spChg chg="mod">
          <ac:chgData name="Jain, Abhinandan (US 3471)" userId="S::jain@jpl.nasa.gov::47000a42-4a64-498b-92b5-14cfe7b66dad" providerId="AD" clId="Web-{6F7FA2D9-3575-B24C-2904-64071DD5C5BC}" dt="2023-08-04T05:01:48.453" v="27" actId="14100"/>
          <ac:spMkLst>
            <pc:docMk/>
            <pc:sldMk cId="2447669395" sldId="323"/>
            <ac:spMk id="4" creationId="{3DFC171C-3316-F5C6-CF6A-1CFBD0AB7F99}"/>
          </ac:spMkLst>
        </pc:spChg>
        <pc:grpChg chg="mod">
          <ac:chgData name="Jain, Abhinandan (US 3471)" userId="S::jain@jpl.nasa.gov::47000a42-4a64-498b-92b5-14cfe7b66dad" providerId="AD" clId="Web-{6F7FA2D9-3575-B24C-2904-64071DD5C5BC}" dt="2023-08-04T05:01:56.937" v="28" actId="1076"/>
          <ac:grpSpMkLst>
            <pc:docMk/>
            <pc:sldMk cId="2447669395" sldId="323"/>
            <ac:grpSpMk id="6" creationId="{971ADD75-D9DB-4341-BB0F-D2D132C5E5EB}"/>
          </ac:grpSpMkLst>
        </pc:grpChg>
      </pc:sldChg>
    </pc:docChg>
  </pc:docChgLst>
  <pc:docChgLst>
    <pc:chgData name="Leake, Carl D (US 347J)" userId="S::carl.leake@jpl.nasa.gov::514d19ed-ac25-4851-8813-e892f9be6a8e" providerId="AD" clId="Web-{150D4B15-8BBA-152E-BEC3-BAF69AA21284}"/>
    <pc:docChg chg="delSld modSld sldOrd">
      <pc:chgData name="Leake, Carl D (US 347J)" userId="S::carl.leake@jpl.nasa.gov::514d19ed-ac25-4851-8813-e892f9be6a8e" providerId="AD" clId="Web-{150D4B15-8BBA-152E-BEC3-BAF69AA21284}" dt="2023-07-26T22:57:40.367" v="493"/>
      <pc:docMkLst>
        <pc:docMk/>
      </pc:docMkLst>
      <pc:sldChg chg="modSp">
        <pc:chgData name="Leake, Carl D (US 347J)" userId="S::carl.leake@jpl.nasa.gov::514d19ed-ac25-4851-8813-e892f9be6a8e" providerId="AD" clId="Web-{150D4B15-8BBA-152E-BEC3-BAF69AA21284}" dt="2023-07-26T22:36:51.264" v="106" actId="20577"/>
        <pc:sldMkLst>
          <pc:docMk/>
          <pc:sldMk cId="2870167194" sldId="260"/>
        </pc:sldMkLst>
        <pc:spChg chg="mod">
          <ac:chgData name="Leake, Carl D (US 347J)" userId="S::carl.leake@jpl.nasa.gov::514d19ed-ac25-4851-8813-e892f9be6a8e" providerId="AD" clId="Web-{150D4B15-8BBA-152E-BEC3-BAF69AA21284}" dt="2023-07-26T22:36:51.264" v="106" actId="20577"/>
          <ac:spMkLst>
            <pc:docMk/>
            <pc:sldMk cId="2870167194" sldId="260"/>
            <ac:spMk id="3" creationId="{F900B4E7-C575-ADD8-93A6-DE3E0AA70B65}"/>
          </ac:spMkLst>
        </pc:spChg>
      </pc:sldChg>
      <pc:sldChg chg="delSp modSp">
        <pc:chgData name="Leake, Carl D (US 347J)" userId="S::carl.leake@jpl.nasa.gov::514d19ed-ac25-4851-8813-e892f9be6a8e" providerId="AD" clId="Web-{150D4B15-8BBA-152E-BEC3-BAF69AA21284}" dt="2023-07-26T22:56:10.881" v="447"/>
        <pc:sldMkLst>
          <pc:docMk/>
          <pc:sldMk cId="1710827282" sldId="271"/>
        </pc:sldMkLst>
        <pc:spChg chg="del">
          <ac:chgData name="Leake, Carl D (US 347J)" userId="S::carl.leake@jpl.nasa.gov::514d19ed-ac25-4851-8813-e892f9be6a8e" providerId="AD" clId="Web-{150D4B15-8BBA-152E-BEC3-BAF69AA21284}" dt="2023-07-26T22:56:10.881" v="447"/>
          <ac:spMkLst>
            <pc:docMk/>
            <pc:sldMk cId="1710827282" sldId="271"/>
            <ac:spMk id="7" creationId="{8C1E3456-25E9-46B8-90D8-29CC96226E8C}"/>
          </ac:spMkLst>
        </pc:spChg>
        <pc:spChg chg="mod">
          <ac:chgData name="Leake, Carl D (US 347J)" userId="S::carl.leake@jpl.nasa.gov::514d19ed-ac25-4851-8813-e892f9be6a8e" providerId="AD" clId="Web-{150D4B15-8BBA-152E-BEC3-BAF69AA21284}" dt="2023-07-26T22:55:56.444" v="446" actId="20577"/>
          <ac:spMkLst>
            <pc:docMk/>
            <pc:sldMk cId="1710827282" sldId="271"/>
            <ac:spMk id="110" creationId="{00000000-0000-0000-0000-000000000000}"/>
          </ac:spMkLst>
        </pc:spChg>
      </pc:sldChg>
      <pc:sldChg chg="modSp">
        <pc:chgData name="Leake, Carl D (US 347J)" userId="S::carl.leake@jpl.nasa.gov::514d19ed-ac25-4851-8813-e892f9be6a8e" providerId="AD" clId="Web-{150D4B15-8BBA-152E-BEC3-BAF69AA21284}" dt="2023-07-26T22:40:59.159" v="189" actId="14100"/>
        <pc:sldMkLst>
          <pc:docMk/>
          <pc:sldMk cId="2315973866" sldId="272"/>
        </pc:sldMkLst>
        <pc:spChg chg="mod">
          <ac:chgData name="Leake, Carl D (US 347J)" userId="S::carl.leake@jpl.nasa.gov::514d19ed-ac25-4851-8813-e892f9be6a8e" providerId="AD" clId="Web-{150D4B15-8BBA-152E-BEC3-BAF69AA21284}" dt="2023-07-26T22:40:59.159" v="189" actId="14100"/>
          <ac:spMkLst>
            <pc:docMk/>
            <pc:sldMk cId="2315973866" sldId="272"/>
            <ac:spMk id="110" creationId="{00000000-0000-0000-0000-000000000000}"/>
          </ac:spMkLst>
        </pc:spChg>
        <pc:spChg chg="mod">
          <ac:chgData name="Leake, Carl D (US 347J)" userId="S::carl.leake@jpl.nasa.gov::514d19ed-ac25-4851-8813-e892f9be6a8e" providerId="AD" clId="Web-{150D4B15-8BBA-152E-BEC3-BAF69AA21284}" dt="2023-07-26T21:02:49.234" v="6" actId="20577"/>
          <ac:spMkLst>
            <pc:docMk/>
            <pc:sldMk cId="2315973866" sldId="272"/>
            <ac:spMk id="112" creationId="{00000000-0000-0000-0000-000000000000}"/>
          </ac:spMkLst>
        </pc:spChg>
      </pc:sldChg>
      <pc:sldChg chg="modSp">
        <pc:chgData name="Leake, Carl D (US 347J)" userId="S::carl.leake@jpl.nasa.gov::514d19ed-ac25-4851-8813-e892f9be6a8e" providerId="AD" clId="Web-{150D4B15-8BBA-152E-BEC3-BAF69AA21284}" dt="2023-07-26T22:41:25.847" v="196" actId="20577"/>
        <pc:sldMkLst>
          <pc:docMk/>
          <pc:sldMk cId="4109748239" sldId="273"/>
        </pc:sldMkLst>
        <pc:spChg chg="mod">
          <ac:chgData name="Leake, Carl D (US 347J)" userId="S::carl.leake@jpl.nasa.gov::514d19ed-ac25-4851-8813-e892f9be6a8e" providerId="AD" clId="Web-{150D4B15-8BBA-152E-BEC3-BAF69AA21284}" dt="2023-07-26T22:41:25.847" v="196" actId="20577"/>
          <ac:spMkLst>
            <pc:docMk/>
            <pc:sldMk cId="4109748239" sldId="273"/>
            <ac:spMk id="110" creationId="{00000000-0000-0000-0000-000000000000}"/>
          </ac:spMkLst>
        </pc:spChg>
      </pc:sldChg>
      <pc:sldChg chg="delSp modSp">
        <pc:chgData name="Leake, Carl D (US 347J)" userId="S::carl.leake@jpl.nasa.gov::514d19ed-ac25-4851-8813-e892f9be6a8e" providerId="AD" clId="Web-{150D4B15-8BBA-152E-BEC3-BAF69AA21284}" dt="2023-07-26T22:42:36.770" v="210"/>
        <pc:sldMkLst>
          <pc:docMk/>
          <pc:sldMk cId="3041991744" sldId="276"/>
        </pc:sldMkLst>
        <pc:spChg chg="del">
          <ac:chgData name="Leake, Carl D (US 347J)" userId="S::carl.leake@jpl.nasa.gov::514d19ed-ac25-4851-8813-e892f9be6a8e" providerId="AD" clId="Web-{150D4B15-8BBA-152E-BEC3-BAF69AA21284}" dt="2023-07-26T22:42:36.770" v="210"/>
          <ac:spMkLst>
            <pc:docMk/>
            <pc:sldMk cId="3041991744" sldId="276"/>
            <ac:spMk id="14" creationId="{4177AB2E-EE11-46D3-90B7-5D2542AD3CB8}"/>
          </ac:spMkLst>
        </pc:spChg>
        <pc:spChg chg="mod">
          <ac:chgData name="Leake, Carl D (US 347J)" userId="S::carl.leake@jpl.nasa.gov::514d19ed-ac25-4851-8813-e892f9be6a8e" providerId="AD" clId="Web-{150D4B15-8BBA-152E-BEC3-BAF69AA21284}" dt="2023-07-26T22:42:35.442" v="209" actId="20577"/>
          <ac:spMkLst>
            <pc:docMk/>
            <pc:sldMk cId="3041991744" sldId="276"/>
            <ac:spMk id="110" creationId="{00000000-0000-0000-0000-000000000000}"/>
          </ac:spMkLst>
        </pc:spChg>
      </pc:sldChg>
      <pc:sldChg chg="ord">
        <pc:chgData name="Leake, Carl D (US 347J)" userId="S::carl.leake@jpl.nasa.gov::514d19ed-ac25-4851-8813-e892f9be6a8e" providerId="AD" clId="Web-{150D4B15-8BBA-152E-BEC3-BAF69AA21284}" dt="2023-07-26T21:11:24.461" v="45"/>
        <pc:sldMkLst>
          <pc:docMk/>
          <pc:sldMk cId="1474356173" sldId="279"/>
        </pc:sldMkLst>
      </pc:sldChg>
      <pc:sldChg chg="ord">
        <pc:chgData name="Leake, Carl D (US 347J)" userId="S::carl.leake@jpl.nasa.gov::514d19ed-ac25-4851-8813-e892f9be6a8e" providerId="AD" clId="Web-{150D4B15-8BBA-152E-BEC3-BAF69AA21284}" dt="2023-07-26T21:11:24.461" v="44"/>
        <pc:sldMkLst>
          <pc:docMk/>
          <pc:sldMk cId="1742125789" sldId="280"/>
        </pc:sldMkLst>
      </pc:sldChg>
      <pc:sldChg chg="modSp">
        <pc:chgData name="Leake, Carl D (US 347J)" userId="S::carl.leake@jpl.nasa.gov::514d19ed-ac25-4851-8813-e892f9be6a8e" providerId="AD" clId="Web-{150D4B15-8BBA-152E-BEC3-BAF69AA21284}" dt="2023-07-26T22:38:27.344" v="139" actId="20577"/>
        <pc:sldMkLst>
          <pc:docMk/>
          <pc:sldMk cId="821382655" sldId="289"/>
        </pc:sldMkLst>
        <pc:spChg chg="mod">
          <ac:chgData name="Leake, Carl D (US 347J)" userId="S::carl.leake@jpl.nasa.gov::514d19ed-ac25-4851-8813-e892f9be6a8e" providerId="AD" clId="Web-{150D4B15-8BBA-152E-BEC3-BAF69AA21284}" dt="2023-07-26T22:38:27.344" v="139" actId="20577"/>
          <ac:spMkLst>
            <pc:docMk/>
            <pc:sldMk cId="821382655" sldId="289"/>
            <ac:spMk id="6" creationId="{C8DD9006-7A4D-407D-88C6-430F5369A2F4}"/>
          </ac:spMkLst>
        </pc:spChg>
      </pc:sldChg>
      <pc:sldChg chg="delSp modSp">
        <pc:chgData name="Leake, Carl D (US 347J)" userId="S::carl.leake@jpl.nasa.gov::514d19ed-ac25-4851-8813-e892f9be6a8e" providerId="AD" clId="Web-{150D4B15-8BBA-152E-BEC3-BAF69AA21284}" dt="2023-07-26T22:40:20.502" v="183" actId="1076"/>
        <pc:sldMkLst>
          <pc:docMk/>
          <pc:sldMk cId="577986493" sldId="291"/>
        </pc:sldMkLst>
        <pc:spChg chg="mod">
          <ac:chgData name="Leake, Carl D (US 347J)" userId="S::carl.leake@jpl.nasa.gov::514d19ed-ac25-4851-8813-e892f9be6a8e" providerId="AD" clId="Web-{150D4B15-8BBA-152E-BEC3-BAF69AA21284}" dt="2023-07-26T22:40:20.502" v="183" actId="1076"/>
          <ac:spMkLst>
            <pc:docMk/>
            <pc:sldMk cId="577986493" sldId="291"/>
            <ac:spMk id="3" creationId="{508B9F9A-8CDF-B055-8564-552640DEA776}"/>
          </ac:spMkLst>
        </pc:spChg>
        <pc:spChg chg="mod">
          <ac:chgData name="Leake, Carl D (US 347J)" userId="S::carl.leake@jpl.nasa.gov::514d19ed-ac25-4851-8813-e892f9be6a8e" providerId="AD" clId="Web-{150D4B15-8BBA-152E-BEC3-BAF69AA21284}" dt="2023-07-26T22:40:02.080" v="176" actId="20577"/>
          <ac:spMkLst>
            <pc:docMk/>
            <pc:sldMk cId="577986493" sldId="291"/>
            <ac:spMk id="6" creationId="{C8DD9006-7A4D-407D-88C6-430F5369A2F4}"/>
          </ac:spMkLst>
        </pc:spChg>
        <pc:spChg chg="del">
          <ac:chgData name="Leake, Carl D (US 347J)" userId="S::carl.leake@jpl.nasa.gov::514d19ed-ac25-4851-8813-e892f9be6a8e" providerId="AD" clId="Web-{150D4B15-8BBA-152E-BEC3-BAF69AA21284}" dt="2023-07-26T22:40:04.705" v="177"/>
          <ac:spMkLst>
            <pc:docMk/>
            <pc:sldMk cId="577986493" sldId="291"/>
            <ac:spMk id="7" creationId="{2EEC5208-AAFF-44D7-8972-247F3D6EEECD}"/>
          </ac:spMkLst>
        </pc:spChg>
      </pc:sldChg>
      <pc:sldChg chg="modSp">
        <pc:chgData name="Leake, Carl D (US 347J)" userId="S::carl.leake@jpl.nasa.gov::514d19ed-ac25-4851-8813-e892f9be6a8e" providerId="AD" clId="Web-{150D4B15-8BBA-152E-BEC3-BAF69AA21284}" dt="2023-07-26T22:36:19.920" v="101" actId="20577"/>
        <pc:sldMkLst>
          <pc:docMk/>
          <pc:sldMk cId="2162687416" sldId="300"/>
        </pc:sldMkLst>
        <pc:spChg chg="mod">
          <ac:chgData name="Leake, Carl D (US 347J)" userId="S::carl.leake@jpl.nasa.gov::514d19ed-ac25-4851-8813-e892f9be6a8e" providerId="AD" clId="Web-{150D4B15-8BBA-152E-BEC3-BAF69AA21284}" dt="2023-07-26T22:36:19.920" v="101" actId="20577"/>
          <ac:spMkLst>
            <pc:docMk/>
            <pc:sldMk cId="2162687416" sldId="300"/>
            <ac:spMk id="4" creationId="{5FE2D55D-EA6C-5FF9-85F5-69ABCD9AE41E}"/>
          </ac:spMkLst>
        </pc:spChg>
      </pc:sldChg>
      <pc:sldChg chg="delSp modSp">
        <pc:chgData name="Leake, Carl D (US 347J)" userId="S::carl.leake@jpl.nasa.gov::514d19ed-ac25-4851-8813-e892f9be6a8e" providerId="AD" clId="Web-{150D4B15-8BBA-152E-BEC3-BAF69AA21284}" dt="2023-07-26T22:39:45.423" v="172" actId="20577"/>
        <pc:sldMkLst>
          <pc:docMk/>
          <pc:sldMk cId="2868247635" sldId="303"/>
        </pc:sldMkLst>
        <pc:spChg chg="mod">
          <ac:chgData name="Leake, Carl D (US 347J)" userId="S::carl.leake@jpl.nasa.gov::514d19ed-ac25-4851-8813-e892f9be6a8e" providerId="AD" clId="Web-{150D4B15-8BBA-152E-BEC3-BAF69AA21284}" dt="2023-07-26T22:38:53.469" v="160" actId="20577"/>
          <ac:spMkLst>
            <pc:docMk/>
            <pc:sldMk cId="2868247635" sldId="303"/>
            <ac:spMk id="4" creationId="{6CE282F3-5AC8-0DAE-BD45-B7DB1B75B156}"/>
          </ac:spMkLst>
        </pc:spChg>
        <pc:spChg chg="mod">
          <ac:chgData name="Leake, Carl D (US 347J)" userId="S::carl.leake@jpl.nasa.gov::514d19ed-ac25-4851-8813-e892f9be6a8e" providerId="AD" clId="Web-{150D4B15-8BBA-152E-BEC3-BAF69AA21284}" dt="2023-07-26T22:39:45.423" v="172" actId="20577"/>
          <ac:spMkLst>
            <pc:docMk/>
            <pc:sldMk cId="2868247635" sldId="303"/>
            <ac:spMk id="5" creationId="{9DEC22FE-8DFF-4150-801C-2C6CB79B959E}"/>
          </ac:spMkLst>
        </pc:spChg>
        <pc:spChg chg="del">
          <ac:chgData name="Leake, Carl D (US 347J)" userId="S::carl.leake@jpl.nasa.gov::514d19ed-ac25-4851-8813-e892f9be6a8e" providerId="AD" clId="Web-{150D4B15-8BBA-152E-BEC3-BAF69AA21284}" dt="2023-07-26T22:38:53.875" v="161"/>
          <ac:spMkLst>
            <pc:docMk/>
            <pc:sldMk cId="2868247635" sldId="303"/>
            <ac:spMk id="7" creationId="{BAD302D6-B1FC-43E7-AD64-EEC926825466}"/>
          </ac:spMkLst>
        </pc:spChg>
        <pc:picChg chg="mod">
          <ac:chgData name="Leake, Carl D (US 347J)" userId="S::carl.leake@jpl.nasa.gov::514d19ed-ac25-4851-8813-e892f9be6a8e" providerId="AD" clId="Web-{150D4B15-8BBA-152E-BEC3-BAF69AA21284}" dt="2023-07-26T22:38:56.516" v="162" actId="1076"/>
          <ac:picMkLst>
            <pc:docMk/>
            <pc:sldMk cId="2868247635" sldId="303"/>
            <ac:picMk id="6" creationId="{CF7B6FAE-6666-14B6-3FB6-B38134573ADB}"/>
          </ac:picMkLst>
        </pc:picChg>
      </pc:sldChg>
      <pc:sldChg chg="modSp">
        <pc:chgData name="Leake, Carl D (US 347J)" userId="S::carl.leake@jpl.nasa.gov::514d19ed-ac25-4851-8813-e892f9be6a8e" providerId="AD" clId="Web-{150D4B15-8BBA-152E-BEC3-BAF69AA21284}" dt="2023-07-26T22:34:35.699" v="59" actId="20577"/>
        <pc:sldMkLst>
          <pc:docMk/>
          <pc:sldMk cId="3059382852" sldId="305"/>
        </pc:sldMkLst>
        <pc:spChg chg="mod">
          <ac:chgData name="Leake, Carl D (US 347J)" userId="S::carl.leake@jpl.nasa.gov::514d19ed-ac25-4851-8813-e892f9be6a8e" providerId="AD" clId="Web-{150D4B15-8BBA-152E-BEC3-BAF69AA21284}" dt="2023-07-26T22:34:30.949" v="57" actId="20577"/>
          <ac:spMkLst>
            <pc:docMk/>
            <pc:sldMk cId="3059382852" sldId="305"/>
            <ac:spMk id="110" creationId="{00000000-0000-0000-0000-000000000000}"/>
          </ac:spMkLst>
        </pc:spChg>
        <pc:spChg chg="mod">
          <ac:chgData name="Leake, Carl D (US 347J)" userId="S::carl.leake@jpl.nasa.gov::514d19ed-ac25-4851-8813-e892f9be6a8e" providerId="AD" clId="Web-{150D4B15-8BBA-152E-BEC3-BAF69AA21284}" dt="2023-07-26T22:34:35.699" v="59" actId="20577"/>
          <ac:spMkLst>
            <pc:docMk/>
            <pc:sldMk cId="3059382852" sldId="305"/>
            <ac:spMk id="112" creationId="{00000000-0000-0000-0000-000000000000}"/>
          </ac:spMkLst>
        </pc:spChg>
      </pc:sldChg>
      <pc:sldChg chg="modSp">
        <pc:chgData name="Leake, Carl D (US 347J)" userId="S::carl.leake@jpl.nasa.gov::514d19ed-ac25-4851-8813-e892f9be6a8e" providerId="AD" clId="Web-{150D4B15-8BBA-152E-BEC3-BAF69AA21284}" dt="2023-07-26T22:35:40.169" v="81" actId="20577"/>
        <pc:sldMkLst>
          <pc:docMk/>
          <pc:sldMk cId="4155100747" sldId="307"/>
        </pc:sldMkLst>
        <pc:spChg chg="mod">
          <ac:chgData name="Leake, Carl D (US 347J)" userId="S::carl.leake@jpl.nasa.gov::514d19ed-ac25-4851-8813-e892f9be6a8e" providerId="AD" clId="Web-{150D4B15-8BBA-152E-BEC3-BAF69AA21284}" dt="2023-07-26T22:35:40.169" v="81" actId="20577"/>
          <ac:spMkLst>
            <pc:docMk/>
            <pc:sldMk cId="4155100747" sldId="307"/>
            <ac:spMk id="4" creationId="{5FE2D55D-EA6C-5FF9-85F5-69ABCD9AE41E}"/>
          </ac:spMkLst>
        </pc:spChg>
      </pc:sldChg>
      <pc:sldChg chg="delSp modSp">
        <pc:chgData name="Leake, Carl D (US 347J)" userId="S::carl.leake@jpl.nasa.gov::514d19ed-ac25-4851-8813-e892f9be6a8e" providerId="AD" clId="Web-{150D4B15-8BBA-152E-BEC3-BAF69AA21284}" dt="2023-07-26T22:45:04.757" v="261"/>
        <pc:sldMkLst>
          <pc:docMk/>
          <pc:sldMk cId="2367278103" sldId="309"/>
        </pc:sldMkLst>
        <pc:spChg chg="mod">
          <ac:chgData name="Leake, Carl D (US 347J)" userId="S::carl.leake@jpl.nasa.gov::514d19ed-ac25-4851-8813-e892f9be6a8e" providerId="AD" clId="Web-{150D4B15-8BBA-152E-BEC3-BAF69AA21284}" dt="2023-07-26T22:44:56.225" v="258" actId="20577"/>
          <ac:spMkLst>
            <pc:docMk/>
            <pc:sldMk cId="2367278103" sldId="309"/>
            <ac:spMk id="4" creationId="{2C96D542-DCC7-F039-FE06-AFB37CE43862}"/>
          </ac:spMkLst>
        </pc:spChg>
        <pc:spChg chg="del">
          <ac:chgData name="Leake, Carl D (US 347J)" userId="S::carl.leake@jpl.nasa.gov::514d19ed-ac25-4851-8813-e892f9be6a8e" providerId="AD" clId="Web-{150D4B15-8BBA-152E-BEC3-BAF69AA21284}" dt="2023-07-26T22:45:04.757" v="261"/>
          <ac:spMkLst>
            <pc:docMk/>
            <pc:sldMk cId="2367278103" sldId="309"/>
            <ac:spMk id="5" creationId="{D6EF8C45-E865-4758-8419-5C51A54B4F54}"/>
          </ac:spMkLst>
        </pc:spChg>
        <pc:spChg chg="mod">
          <ac:chgData name="Leake, Carl D (US 347J)" userId="S::carl.leake@jpl.nasa.gov::514d19ed-ac25-4851-8813-e892f9be6a8e" providerId="AD" clId="Web-{150D4B15-8BBA-152E-BEC3-BAF69AA21284}" dt="2023-07-26T22:45:02.975" v="260" actId="1076"/>
          <ac:spMkLst>
            <pc:docMk/>
            <pc:sldMk cId="2367278103" sldId="309"/>
            <ac:spMk id="6" creationId="{E88A1E0E-0387-4F09-B962-E301047F8964}"/>
          </ac:spMkLst>
        </pc:spChg>
      </pc:sldChg>
      <pc:sldChg chg="modSp">
        <pc:chgData name="Leake, Carl D (US 347J)" userId="S::carl.leake@jpl.nasa.gov::514d19ed-ac25-4851-8813-e892f9be6a8e" providerId="AD" clId="Web-{150D4B15-8BBA-152E-BEC3-BAF69AA21284}" dt="2023-07-26T22:46:16.820" v="281" actId="1076"/>
        <pc:sldMkLst>
          <pc:docMk/>
          <pc:sldMk cId="3142040135" sldId="310"/>
        </pc:sldMkLst>
        <pc:spChg chg="mod">
          <ac:chgData name="Leake, Carl D (US 347J)" userId="S::carl.leake@jpl.nasa.gov::514d19ed-ac25-4851-8813-e892f9be6a8e" providerId="AD" clId="Web-{150D4B15-8BBA-152E-BEC3-BAF69AA21284}" dt="2023-07-26T22:45:58.632" v="269" actId="20577"/>
          <ac:spMkLst>
            <pc:docMk/>
            <pc:sldMk cId="3142040135" sldId="310"/>
            <ac:spMk id="4" creationId="{2C96D542-DCC7-F039-FE06-AFB37CE43862}"/>
          </ac:spMkLst>
        </pc:spChg>
        <pc:spChg chg="mod">
          <ac:chgData name="Leake, Carl D (US 347J)" userId="S::carl.leake@jpl.nasa.gov::514d19ed-ac25-4851-8813-e892f9be6a8e" providerId="AD" clId="Web-{150D4B15-8BBA-152E-BEC3-BAF69AA21284}" dt="2023-07-26T22:46:16.820" v="281" actId="1076"/>
          <ac:spMkLst>
            <pc:docMk/>
            <pc:sldMk cId="3142040135" sldId="310"/>
            <ac:spMk id="6" creationId="{0714D32B-DF0B-45A6-8676-6D9FE6A5C455}"/>
          </ac:spMkLst>
        </pc:spChg>
      </pc:sldChg>
      <pc:sldChg chg="delSp modSp">
        <pc:chgData name="Leake, Carl D (US 347J)" userId="S::carl.leake@jpl.nasa.gov::514d19ed-ac25-4851-8813-e892f9be6a8e" providerId="AD" clId="Web-{150D4B15-8BBA-152E-BEC3-BAF69AA21284}" dt="2023-07-26T22:42:14.957" v="203" actId="20577"/>
        <pc:sldMkLst>
          <pc:docMk/>
          <pc:sldMk cId="2650680355" sldId="311"/>
        </pc:sldMkLst>
        <pc:spChg chg="mod">
          <ac:chgData name="Leake, Carl D (US 347J)" userId="S::carl.leake@jpl.nasa.gov::514d19ed-ac25-4851-8813-e892f9be6a8e" providerId="AD" clId="Web-{150D4B15-8BBA-152E-BEC3-BAF69AA21284}" dt="2023-07-26T22:41:55.566" v="198" actId="20577"/>
          <ac:spMkLst>
            <pc:docMk/>
            <pc:sldMk cId="2650680355" sldId="311"/>
            <ac:spMk id="4" creationId="{2C96D542-DCC7-F039-FE06-AFB37CE43862}"/>
          </ac:spMkLst>
        </pc:spChg>
        <pc:spChg chg="del">
          <ac:chgData name="Leake, Carl D (US 347J)" userId="S::carl.leake@jpl.nasa.gov::514d19ed-ac25-4851-8813-e892f9be6a8e" providerId="AD" clId="Web-{150D4B15-8BBA-152E-BEC3-BAF69AA21284}" dt="2023-07-26T22:42:08.957" v="200"/>
          <ac:spMkLst>
            <pc:docMk/>
            <pc:sldMk cId="2650680355" sldId="311"/>
            <ac:spMk id="5" creationId="{D0EA9C3B-A54A-4281-8B17-F021A6F4249B}"/>
          </ac:spMkLst>
        </pc:spChg>
        <pc:spChg chg="mod">
          <ac:chgData name="Leake, Carl D (US 347J)" userId="S::carl.leake@jpl.nasa.gov::514d19ed-ac25-4851-8813-e892f9be6a8e" providerId="AD" clId="Web-{150D4B15-8BBA-152E-BEC3-BAF69AA21284}" dt="2023-07-26T22:42:14.957" v="203" actId="20577"/>
          <ac:spMkLst>
            <pc:docMk/>
            <pc:sldMk cId="2650680355" sldId="311"/>
            <ac:spMk id="6" creationId="{619BA226-9469-4110-94A3-656F0D6C4EB5}"/>
          </ac:spMkLst>
        </pc:spChg>
      </pc:sldChg>
      <pc:sldChg chg="delSp modSp">
        <pc:chgData name="Leake, Carl D (US 347J)" userId="S::carl.leake@jpl.nasa.gov::514d19ed-ac25-4851-8813-e892f9be6a8e" providerId="AD" clId="Web-{150D4B15-8BBA-152E-BEC3-BAF69AA21284}" dt="2023-07-26T22:43:00.942" v="215"/>
        <pc:sldMkLst>
          <pc:docMk/>
          <pc:sldMk cId="3726423214" sldId="312"/>
        </pc:sldMkLst>
        <pc:spChg chg="mod">
          <ac:chgData name="Leake, Carl D (US 347J)" userId="S::carl.leake@jpl.nasa.gov::514d19ed-ac25-4851-8813-e892f9be6a8e" providerId="AD" clId="Web-{150D4B15-8BBA-152E-BEC3-BAF69AA21284}" dt="2023-07-26T22:42:58.067" v="214" actId="20577"/>
          <ac:spMkLst>
            <pc:docMk/>
            <pc:sldMk cId="3726423214" sldId="312"/>
            <ac:spMk id="4" creationId="{2C96D542-DCC7-F039-FE06-AFB37CE43862}"/>
          </ac:spMkLst>
        </pc:spChg>
        <pc:spChg chg="del">
          <ac:chgData name="Leake, Carl D (US 347J)" userId="S::carl.leake@jpl.nasa.gov::514d19ed-ac25-4851-8813-e892f9be6a8e" providerId="AD" clId="Web-{150D4B15-8BBA-152E-BEC3-BAF69AA21284}" dt="2023-07-26T22:43:00.942" v="215"/>
          <ac:spMkLst>
            <pc:docMk/>
            <pc:sldMk cId="3726423214" sldId="312"/>
            <ac:spMk id="5" creationId="{D0EA9C3B-A54A-4281-8B17-F021A6F4249B}"/>
          </ac:spMkLst>
        </pc:spChg>
      </pc:sldChg>
      <pc:sldChg chg="modSp">
        <pc:chgData name="Leake, Carl D (US 347J)" userId="S::carl.leake@jpl.nasa.gov::514d19ed-ac25-4851-8813-e892f9be6a8e" providerId="AD" clId="Web-{150D4B15-8BBA-152E-BEC3-BAF69AA21284}" dt="2023-07-26T22:47:18.353" v="296" actId="20577"/>
        <pc:sldMkLst>
          <pc:docMk/>
          <pc:sldMk cId="1700895376" sldId="315"/>
        </pc:sldMkLst>
        <pc:spChg chg="mod">
          <ac:chgData name="Leake, Carl D (US 347J)" userId="S::carl.leake@jpl.nasa.gov::514d19ed-ac25-4851-8813-e892f9be6a8e" providerId="AD" clId="Web-{150D4B15-8BBA-152E-BEC3-BAF69AA21284}" dt="2023-07-26T22:47:18.353" v="296" actId="20577"/>
          <ac:spMkLst>
            <pc:docMk/>
            <pc:sldMk cId="1700895376" sldId="315"/>
            <ac:spMk id="4" creationId="{3DFC171C-3316-F5C6-CF6A-1CFBD0AB7F99}"/>
          </ac:spMkLst>
        </pc:spChg>
      </pc:sldChg>
      <pc:sldChg chg="addSp delSp modSp">
        <pc:chgData name="Leake, Carl D (US 347J)" userId="S::carl.leake@jpl.nasa.gov::514d19ed-ac25-4851-8813-e892f9be6a8e" providerId="AD" clId="Web-{150D4B15-8BBA-152E-BEC3-BAF69AA21284}" dt="2023-07-26T22:48:24.197" v="329" actId="1076"/>
        <pc:sldMkLst>
          <pc:docMk/>
          <pc:sldMk cId="2753248531" sldId="316"/>
        </pc:sldMkLst>
        <pc:spChg chg="mod">
          <ac:chgData name="Leake, Carl D (US 347J)" userId="S::carl.leake@jpl.nasa.gov::514d19ed-ac25-4851-8813-e892f9be6a8e" providerId="AD" clId="Web-{150D4B15-8BBA-152E-BEC3-BAF69AA21284}" dt="2023-07-26T22:47:45.759" v="304" actId="20577"/>
          <ac:spMkLst>
            <pc:docMk/>
            <pc:sldMk cId="2753248531" sldId="316"/>
            <ac:spMk id="4" creationId="{3DFC171C-3316-F5C6-CF6A-1CFBD0AB7F99}"/>
          </ac:spMkLst>
        </pc:spChg>
        <pc:spChg chg="del mod">
          <ac:chgData name="Leake, Carl D (US 347J)" userId="S::carl.leake@jpl.nasa.gov::514d19ed-ac25-4851-8813-e892f9be6a8e" providerId="AD" clId="Web-{150D4B15-8BBA-152E-BEC3-BAF69AA21284}" dt="2023-07-26T22:48:21.338" v="328"/>
          <ac:spMkLst>
            <pc:docMk/>
            <pc:sldMk cId="2753248531" sldId="316"/>
            <ac:spMk id="5" creationId="{7B87FC05-F334-4521-A470-5234D7EBA451}"/>
          </ac:spMkLst>
        </pc:spChg>
        <pc:spChg chg="add mod">
          <ac:chgData name="Leake, Carl D (US 347J)" userId="S::carl.leake@jpl.nasa.gov::514d19ed-ac25-4851-8813-e892f9be6a8e" providerId="AD" clId="Web-{150D4B15-8BBA-152E-BEC3-BAF69AA21284}" dt="2023-07-26T22:48:24.197" v="329" actId="1076"/>
          <ac:spMkLst>
            <pc:docMk/>
            <pc:sldMk cId="2753248531" sldId="316"/>
            <ac:spMk id="7" creationId="{E4224759-E9BD-4EB9-5E17-E9F3E5DE4353}"/>
          </ac:spMkLst>
        </pc:spChg>
      </pc:sldChg>
      <pc:sldChg chg="modSp">
        <pc:chgData name="Leake, Carl D (US 347J)" userId="S::carl.leake@jpl.nasa.gov::514d19ed-ac25-4851-8813-e892f9be6a8e" providerId="AD" clId="Web-{150D4B15-8BBA-152E-BEC3-BAF69AA21284}" dt="2023-07-26T21:09:29.381" v="32" actId="20577"/>
        <pc:sldMkLst>
          <pc:docMk/>
          <pc:sldMk cId="2490783936" sldId="317"/>
        </pc:sldMkLst>
        <pc:spChg chg="mod">
          <ac:chgData name="Leake, Carl D (US 347J)" userId="S::carl.leake@jpl.nasa.gov::514d19ed-ac25-4851-8813-e892f9be6a8e" providerId="AD" clId="Web-{150D4B15-8BBA-152E-BEC3-BAF69AA21284}" dt="2023-07-26T21:09:29.381" v="32" actId="20577"/>
          <ac:spMkLst>
            <pc:docMk/>
            <pc:sldMk cId="2490783936" sldId="317"/>
            <ac:spMk id="3" creationId="{6A7919A1-4FFD-8036-C079-AF06D3941341}"/>
          </ac:spMkLst>
        </pc:spChg>
      </pc:sldChg>
      <pc:sldChg chg="delSp modSp">
        <pc:chgData name="Leake, Carl D (US 347J)" userId="S::carl.leake@jpl.nasa.gov::514d19ed-ac25-4851-8813-e892f9be6a8e" providerId="AD" clId="Web-{150D4B15-8BBA-152E-BEC3-BAF69AA21284}" dt="2023-07-26T22:44:19.381" v="244"/>
        <pc:sldMkLst>
          <pc:docMk/>
          <pc:sldMk cId="584992831" sldId="319"/>
        </pc:sldMkLst>
        <pc:spChg chg="mod">
          <ac:chgData name="Leake, Carl D (US 347J)" userId="S::carl.leake@jpl.nasa.gov::514d19ed-ac25-4851-8813-e892f9be6a8e" providerId="AD" clId="Web-{150D4B15-8BBA-152E-BEC3-BAF69AA21284}" dt="2023-07-26T22:43:46.583" v="224" actId="20577"/>
          <ac:spMkLst>
            <pc:docMk/>
            <pc:sldMk cId="584992831" sldId="319"/>
            <ac:spMk id="4" creationId="{2C96D542-DCC7-F039-FE06-AFB37CE43862}"/>
          </ac:spMkLst>
        </pc:spChg>
        <pc:spChg chg="del">
          <ac:chgData name="Leake, Carl D (US 347J)" userId="S::carl.leake@jpl.nasa.gov::514d19ed-ac25-4851-8813-e892f9be6a8e" providerId="AD" clId="Web-{150D4B15-8BBA-152E-BEC3-BAF69AA21284}" dt="2023-07-26T22:44:19.381" v="244"/>
          <ac:spMkLst>
            <pc:docMk/>
            <pc:sldMk cId="584992831" sldId="319"/>
            <ac:spMk id="5" creationId="{D0EA9C3B-A54A-4281-8B17-F021A6F4249B}"/>
          </ac:spMkLst>
        </pc:spChg>
        <pc:spChg chg="mod">
          <ac:chgData name="Leake, Carl D (US 347J)" userId="S::carl.leake@jpl.nasa.gov::514d19ed-ac25-4851-8813-e892f9be6a8e" providerId="AD" clId="Web-{150D4B15-8BBA-152E-BEC3-BAF69AA21284}" dt="2023-07-26T22:44:17.428" v="243" actId="1076"/>
          <ac:spMkLst>
            <pc:docMk/>
            <pc:sldMk cId="584992831" sldId="319"/>
            <ac:spMk id="6" creationId="{C2AE40D9-94AD-4EC4-B593-A617620DB0ED}"/>
          </ac:spMkLst>
        </pc:spChg>
      </pc:sldChg>
      <pc:sldChg chg="delSp modSp">
        <pc:chgData name="Leake, Carl D (US 347J)" userId="S::carl.leake@jpl.nasa.gov::514d19ed-ac25-4851-8813-e892f9be6a8e" providerId="AD" clId="Web-{150D4B15-8BBA-152E-BEC3-BAF69AA21284}" dt="2023-07-26T22:46:33.117" v="283"/>
        <pc:sldMkLst>
          <pc:docMk/>
          <pc:sldMk cId="4267612330" sldId="320"/>
        </pc:sldMkLst>
        <pc:spChg chg="del mod">
          <ac:chgData name="Leake, Carl D (US 347J)" userId="S::carl.leake@jpl.nasa.gov::514d19ed-ac25-4851-8813-e892f9be6a8e" providerId="AD" clId="Web-{150D4B15-8BBA-152E-BEC3-BAF69AA21284}" dt="2023-07-26T22:46:33.117" v="283"/>
          <ac:spMkLst>
            <pc:docMk/>
            <pc:sldMk cId="4267612330" sldId="320"/>
            <ac:spMk id="5" creationId="{D0EA9C3B-A54A-4281-8B17-F021A6F4249B}"/>
          </ac:spMkLst>
        </pc:spChg>
      </pc:sldChg>
      <pc:sldChg chg="delSp modSp">
        <pc:chgData name="Leake, Carl D (US 347J)" userId="S::carl.leake@jpl.nasa.gov::514d19ed-ac25-4851-8813-e892f9be6a8e" providerId="AD" clId="Web-{150D4B15-8BBA-152E-BEC3-BAF69AA21284}" dt="2023-07-26T22:57:40.367" v="493"/>
        <pc:sldMkLst>
          <pc:docMk/>
          <pc:sldMk cId="761263659" sldId="321"/>
        </pc:sldMkLst>
        <pc:spChg chg="mod">
          <ac:chgData name="Leake, Carl D (US 347J)" userId="S::carl.leake@jpl.nasa.gov::514d19ed-ac25-4851-8813-e892f9be6a8e" providerId="AD" clId="Web-{150D4B15-8BBA-152E-BEC3-BAF69AA21284}" dt="2023-07-26T22:56:22.897" v="448" actId="20577"/>
          <ac:spMkLst>
            <pc:docMk/>
            <pc:sldMk cId="761263659" sldId="321"/>
            <ac:spMk id="3" creationId="{B780AC01-939D-82D7-D81F-8D358DE861C1}"/>
          </ac:spMkLst>
        </pc:spChg>
        <pc:spChg chg="mod">
          <ac:chgData name="Leake, Carl D (US 347J)" userId="S::carl.leake@jpl.nasa.gov::514d19ed-ac25-4851-8813-e892f9be6a8e" providerId="AD" clId="Web-{150D4B15-8BBA-152E-BEC3-BAF69AA21284}" dt="2023-07-26T22:57:37.273" v="492" actId="20577"/>
          <ac:spMkLst>
            <pc:docMk/>
            <pc:sldMk cId="761263659" sldId="321"/>
            <ac:spMk id="4" creationId="{2C96D542-DCC7-F039-FE06-AFB37CE43862}"/>
          </ac:spMkLst>
        </pc:spChg>
        <pc:spChg chg="del">
          <ac:chgData name="Leake, Carl D (US 347J)" userId="S::carl.leake@jpl.nasa.gov::514d19ed-ac25-4851-8813-e892f9be6a8e" providerId="AD" clId="Web-{150D4B15-8BBA-152E-BEC3-BAF69AA21284}" dt="2023-07-26T22:57:40.367" v="493"/>
          <ac:spMkLst>
            <pc:docMk/>
            <pc:sldMk cId="761263659" sldId="321"/>
            <ac:spMk id="5" creationId="{D0EA9C3B-A54A-4281-8B17-F021A6F4249B}"/>
          </ac:spMkLst>
        </pc:spChg>
      </pc:sldChg>
      <pc:sldChg chg="addSp delSp modSp">
        <pc:chgData name="Leake, Carl D (US 347J)" userId="S::carl.leake@jpl.nasa.gov::514d19ed-ac25-4851-8813-e892f9be6a8e" providerId="AD" clId="Web-{150D4B15-8BBA-152E-BEC3-BAF69AA21284}" dt="2023-07-26T22:55:16.188" v="441" actId="20577"/>
        <pc:sldMkLst>
          <pc:docMk/>
          <pc:sldMk cId="2447669395" sldId="323"/>
        </pc:sldMkLst>
        <pc:spChg chg="mod">
          <ac:chgData name="Leake, Carl D (US 347J)" userId="S::carl.leake@jpl.nasa.gov::514d19ed-ac25-4851-8813-e892f9be6a8e" providerId="AD" clId="Web-{150D4B15-8BBA-152E-BEC3-BAF69AA21284}" dt="2023-07-26T22:55:16.188" v="441" actId="20577"/>
          <ac:spMkLst>
            <pc:docMk/>
            <pc:sldMk cId="2447669395" sldId="323"/>
            <ac:spMk id="4" creationId="{3DFC171C-3316-F5C6-CF6A-1CFBD0AB7F99}"/>
          </ac:spMkLst>
        </pc:spChg>
        <pc:spChg chg="del mod">
          <ac:chgData name="Leake, Carl D (US 347J)" userId="S::carl.leake@jpl.nasa.gov::514d19ed-ac25-4851-8813-e892f9be6a8e" providerId="AD" clId="Web-{150D4B15-8BBA-152E-BEC3-BAF69AA21284}" dt="2023-07-26T22:48:49.713" v="341"/>
          <ac:spMkLst>
            <pc:docMk/>
            <pc:sldMk cId="2447669395" sldId="323"/>
            <ac:spMk id="5" creationId="{7B87FC05-F334-4521-A470-5234D7EBA451}"/>
          </ac:spMkLst>
        </pc:spChg>
        <pc:spChg chg="add mod">
          <ac:chgData name="Leake, Carl D (US 347J)" userId="S::carl.leake@jpl.nasa.gov::514d19ed-ac25-4851-8813-e892f9be6a8e" providerId="AD" clId="Web-{150D4B15-8BBA-152E-BEC3-BAF69AA21284}" dt="2023-07-26T22:54:02.343" v="438" actId="1076"/>
          <ac:spMkLst>
            <pc:docMk/>
            <pc:sldMk cId="2447669395" sldId="323"/>
            <ac:spMk id="10" creationId="{6ACA31DE-3AFA-097A-4AF7-CAFF255147EB}"/>
          </ac:spMkLst>
        </pc:spChg>
        <pc:grpChg chg="mod">
          <ac:chgData name="Leake, Carl D (US 347J)" userId="S::carl.leake@jpl.nasa.gov::514d19ed-ac25-4851-8813-e892f9be6a8e" providerId="AD" clId="Web-{150D4B15-8BBA-152E-BEC3-BAF69AA21284}" dt="2023-07-26T22:53:28.265" v="429" actId="1076"/>
          <ac:grpSpMkLst>
            <pc:docMk/>
            <pc:sldMk cId="2447669395" sldId="323"/>
            <ac:grpSpMk id="6" creationId="{971ADD75-D9DB-4341-BB0F-D2D132C5E5EB}"/>
          </ac:grpSpMkLst>
        </pc:grpChg>
      </pc:sldChg>
      <pc:sldChg chg="delSp">
        <pc:chgData name="Leake, Carl D (US 347J)" userId="S::carl.leake@jpl.nasa.gov::514d19ed-ac25-4851-8813-e892f9be6a8e" providerId="AD" clId="Web-{150D4B15-8BBA-152E-BEC3-BAF69AA21284}" dt="2023-07-26T22:31:33.368" v="50"/>
        <pc:sldMkLst>
          <pc:docMk/>
          <pc:sldMk cId="2451169046" sldId="325"/>
        </pc:sldMkLst>
        <pc:spChg chg="del">
          <ac:chgData name="Leake, Carl D (US 347J)" userId="S::carl.leake@jpl.nasa.gov::514d19ed-ac25-4851-8813-e892f9be6a8e" providerId="AD" clId="Web-{150D4B15-8BBA-152E-BEC3-BAF69AA21284}" dt="2023-07-26T22:31:33.368" v="50"/>
          <ac:spMkLst>
            <pc:docMk/>
            <pc:sldMk cId="2451169046" sldId="325"/>
            <ac:spMk id="5" creationId="{9C094B71-845C-400D-9AE2-FFCF64680DE4}"/>
          </ac:spMkLst>
        </pc:spChg>
      </pc:sldChg>
    </pc:docChg>
  </pc:docChgLst>
  <pc:docChgLst>
    <pc:chgData name="Kissel, Alexandra (US 3471-Affiliate)" userId="S::alexandra.kissel@jpl.nasa.gov::95f98967-69ae-4c58-b819-93095c7225da" providerId="AD" clId="Web-{BBEAAE10-6EFD-5C86-EB20-DD833381677F}"/>
    <pc:docChg chg="modSld">
      <pc:chgData name="Kissel, Alexandra (US 3471-Affiliate)" userId="S::alexandra.kissel@jpl.nasa.gov::95f98967-69ae-4c58-b819-93095c7225da" providerId="AD" clId="Web-{BBEAAE10-6EFD-5C86-EB20-DD833381677F}" dt="2023-07-17T23:12:09.254" v="16" actId="20577"/>
      <pc:docMkLst>
        <pc:docMk/>
      </pc:docMkLst>
      <pc:sldChg chg="modSp">
        <pc:chgData name="Kissel, Alexandra (US 3471-Affiliate)" userId="S::alexandra.kissel@jpl.nasa.gov::95f98967-69ae-4c58-b819-93095c7225da" providerId="AD" clId="Web-{BBEAAE10-6EFD-5C86-EB20-DD833381677F}" dt="2023-07-17T22:07:41.615" v="11" actId="14100"/>
        <pc:sldMkLst>
          <pc:docMk/>
          <pc:sldMk cId="2870167194" sldId="260"/>
        </pc:sldMkLst>
        <pc:picChg chg="mod">
          <ac:chgData name="Kissel, Alexandra (US 3471-Affiliate)" userId="S::alexandra.kissel@jpl.nasa.gov::95f98967-69ae-4c58-b819-93095c7225da" providerId="AD" clId="Web-{BBEAAE10-6EFD-5C86-EB20-DD833381677F}" dt="2023-07-17T22:07:41.615" v="11" actId="14100"/>
          <ac:picMkLst>
            <pc:docMk/>
            <pc:sldMk cId="2870167194" sldId="260"/>
            <ac:picMk id="8" creationId="{EFE19930-5CD8-CD23-FE79-11092FEC3294}"/>
          </ac:picMkLst>
        </pc:picChg>
        <pc:picChg chg="mod">
          <ac:chgData name="Kissel, Alexandra (US 3471-Affiliate)" userId="S::alexandra.kissel@jpl.nasa.gov::95f98967-69ae-4c58-b819-93095c7225da" providerId="AD" clId="Web-{BBEAAE10-6EFD-5C86-EB20-DD833381677F}" dt="2023-07-17T22:06:53.989" v="9" actId="14100"/>
          <ac:picMkLst>
            <pc:docMk/>
            <pc:sldMk cId="2870167194" sldId="260"/>
            <ac:picMk id="10" creationId="{65D02E80-AC98-26EC-7391-E50A81926FA0}"/>
          </ac:picMkLst>
        </pc:picChg>
      </pc:sldChg>
      <pc:sldChg chg="modSp">
        <pc:chgData name="Kissel, Alexandra (US 3471-Affiliate)" userId="S::alexandra.kissel@jpl.nasa.gov::95f98967-69ae-4c58-b819-93095c7225da" providerId="AD" clId="Web-{BBEAAE10-6EFD-5C86-EB20-DD833381677F}" dt="2023-07-17T21:30:29.636" v="1" actId="20577"/>
        <pc:sldMkLst>
          <pc:docMk/>
          <pc:sldMk cId="821382655" sldId="289"/>
        </pc:sldMkLst>
        <pc:spChg chg="mod">
          <ac:chgData name="Kissel, Alexandra (US 3471-Affiliate)" userId="S::alexandra.kissel@jpl.nasa.gov::95f98967-69ae-4c58-b819-93095c7225da" providerId="AD" clId="Web-{BBEAAE10-6EFD-5C86-EB20-DD833381677F}" dt="2023-07-17T21:30:29.636" v="1" actId="20577"/>
          <ac:spMkLst>
            <pc:docMk/>
            <pc:sldMk cId="821382655" sldId="289"/>
            <ac:spMk id="6" creationId="{C8DD9006-7A4D-407D-88C6-430F5369A2F4}"/>
          </ac:spMkLst>
        </pc:spChg>
      </pc:sldChg>
      <pc:sldChg chg="modSp">
        <pc:chgData name="Kissel, Alexandra (US 3471-Affiliate)" userId="S::alexandra.kissel@jpl.nasa.gov::95f98967-69ae-4c58-b819-93095c7225da" providerId="AD" clId="Web-{BBEAAE10-6EFD-5C86-EB20-DD833381677F}" dt="2023-07-17T21:48:32.499" v="6" actId="1076"/>
        <pc:sldMkLst>
          <pc:docMk/>
          <pc:sldMk cId="2868247635" sldId="303"/>
        </pc:sldMkLst>
        <pc:spChg chg="mod">
          <ac:chgData name="Kissel, Alexandra (US 3471-Affiliate)" userId="S::alexandra.kissel@jpl.nasa.gov::95f98967-69ae-4c58-b819-93095c7225da" providerId="AD" clId="Web-{BBEAAE10-6EFD-5C86-EB20-DD833381677F}" dt="2023-07-17T21:48:02.514" v="5" actId="20577"/>
          <ac:spMkLst>
            <pc:docMk/>
            <pc:sldMk cId="2868247635" sldId="303"/>
            <ac:spMk id="4" creationId="{6CE282F3-5AC8-0DAE-BD45-B7DB1B75B156}"/>
          </ac:spMkLst>
        </pc:spChg>
        <pc:picChg chg="mod">
          <ac:chgData name="Kissel, Alexandra (US 3471-Affiliate)" userId="S::alexandra.kissel@jpl.nasa.gov::95f98967-69ae-4c58-b819-93095c7225da" providerId="AD" clId="Web-{BBEAAE10-6EFD-5C86-EB20-DD833381677F}" dt="2023-07-17T21:48:32.499" v="6" actId="1076"/>
          <ac:picMkLst>
            <pc:docMk/>
            <pc:sldMk cId="2868247635" sldId="303"/>
            <ac:picMk id="5" creationId="{BB0D64C8-F831-650A-A242-DB26D1B9B6FF}"/>
          </ac:picMkLst>
        </pc:picChg>
      </pc:sldChg>
    </pc:docChg>
  </pc:docChgLst>
  <pc:docChgLst>
    <pc:chgData name="Jain, Abhinandan (US 3471)" userId="S::jain@jpl.nasa.gov::47000a42-4a64-498b-92b5-14cfe7b66dad" providerId="AD" clId="Web-{366AB66A-7D29-00A3-50B1-2B674463B2CD}"/>
    <pc:docChg chg="modSld">
      <pc:chgData name="Jain, Abhinandan (US 3471)" userId="S::jain@jpl.nasa.gov::47000a42-4a64-498b-92b5-14cfe7b66dad" providerId="AD" clId="Web-{366AB66A-7D29-00A3-50B1-2B674463B2CD}" dt="2023-07-22T23:05:28.145" v="22" actId="20577"/>
      <pc:docMkLst>
        <pc:docMk/>
      </pc:docMkLst>
      <pc:sldChg chg="modSp">
        <pc:chgData name="Jain, Abhinandan (US 3471)" userId="S::jain@jpl.nasa.gov::47000a42-4a64-498b-92b5-14cfe7b66dad" providerId="AD" clId="Web-{366AB66A-7D29-00A3-50B1-2B674463B2CD}" dt="2023-07-22T23:05:28.145" v="22" actId="20577"/>
        <pc:sldMkLst>
          <pc:docMk/>
          <pc:sldMk cId="0" sldId="257"/>
        </pc:sldMkLst>
        <pc:spChg chg="mod">
          <ac:chgData name="Jain, Abhinandan (US 3471)" userId="S::jain@jpl.nasa.gov::47000a42-4a64-498b-92b5-14cfe7b66dad" providerId="AD" clId="Web-{366AB66A-7D29-00A3-50B1-2B674463B2CD}" dt="2023-07-22T23:05:28.145" v="22" actId="20577"/>
          <ac:spMkLst>
            <pc:docMk/>
            <pc:sldMk cId="0" sldId="257"/>
            <ac:spMk id="104" creationId="{00000000-0000-0000-0000-000000000000}"/>
          </ac:spMkLst>
        </pc:spChg>
      </pc:sldChg>
    </pc:docChg>
  </pc:docChgLst>
  <pc:docChgLst>
    <pc:chgData name="Jain, Abhinandan (US 3471)" userId="S::jain@jpl.nasa.gov::47000a42-4a64-498b-92b5-14cfe7b66dad" providerId="AD" clId="Web-{67D77C0F-A910-AA47-30E5-B3EF3229DBD6}"/>
    <pc:docChg chg="modSld">
      <pc:chgData name="Jain, Abhinandan (US 3471)" userId="S::jain@jpl.nasa.gov::47000a42-4a64-498b-92b5-14cfe7b66dad" providerId="AD" clId="Web-{67D77C0F-A910-AA47-30E5-B3EF3229DBD6}" dt="2023-07-23T09:15:24.405" v="1" actId="1076"/>
      <pc:docMkLst>
        <pc:docMk/>
      </pc:docMkLst>
      <pc:sldChg chg="modSp">
        <pc:chgData name="Jain, Abhinandan (US 3471)" userId="S::jain@jpl.nasa.gov::47000a42-4a64-498b-92b5-14cfe7b66dad" providerId="AD" clId="Web-{67D77C0F-A910-AA47-30E5-B3EF3229DBD6}" dt="2023-07-23T09:15:24.405" v="1" actId="1076"/>
        <pc:sldMkLst>
          <pc:docMk/>
          <pc:sldMk cId="0" sldId="257"/>
        </pc:sldMkLst>
        <pc:spChg chg="mod">
          <ac:chgData name="Jain, Abhinandan (US 3471)" userId="S::jain@jpl.nasa.gov::47000a42-4a64-498b-92b5-14cfe7b66dad" providerId="AD" clId="Web-{67D77C0F-A910-AA47-30E5-B3EF3229DBD6}" dt="2023-07-23T09:15:24.405" v="1" actId="1076"/>
          <ac:spMkLst>
            <pc:docMk/>
            <pc:sldMk cId="0" sldId="257"/>
            <ac:spMk id="104" creationId="{00000000-0000-0000-0000-000000000000}"/>
          </ac:spMkLst>
        </pc:spChg>
      </pc:sldChg>
    </pc:docChg>
  </pc:docChgLst>
  <pc:docChgLst>
    <pc:chgData name="Leake, Carl D (US 347J)" userId="S::carl.leake@jpl.nasa.gov::514d19ed-ac25-4851-8813-e892f9be6a8e" providerId="AD" clId="Web-{5B62B9BA-EAEA-A31E-7EB1-05A8A8C90E3D}"/>
    <pc:docChg chg="modSld">
      <pc:chgData name="Leake, Carl D (US 347J)" userId="S::carl.leake@jpl.nasa.gov::514d19ed-ac25-4851-8813-e892f9be6a8e" providerId="AD" clId="Web-{5B62B9BA-EAEA-A31E-7EB1-05A8A8C90E3D}" dt="2023-08-12T16:20:51.368" v="95" actId="20577"/>
      <pc:docMkLst>
        <pc:docMk/>
      </pc:docMkLst>
      <pc:sldChg chg="modSp">
        <pc:chgData name="Leake, Carl D (US 347J)" userId="S::carl.leake@jpl.nasa.gov::514d19ed-ac25-4851-8813-e892f9be6a8e" providerId="AD" clId="Web-{5B62B9BA-EAEA-A31E-7EB1-05A8A8C90E3D}" dt="2023-08-12T16:09:49.502" v="6" actId="20577"/>
        <pc:sldMkLst>
          <pc:docMk/>
          <pc:sldMk cId="2870167194" sldId="260"/>
        </pc:sldMkLst>
        <pc:spChg chg="mod">
          <ac:chgData name="Leake, Carl D (US 347J)" userId="S::carl.leake@jpl.nasa.gov::514d19ed-ac25-4851-8813-e892f9be6a8e" providerId="AD" clId="Web-{5B62B9BA-EAEA-A31E-7EB1-05A8A8C90E3D}" dt="2023-08-12T16:09:49.502" v="6" actId="20577"/>
          <ac:spMkLst>
            <pc:docMk/>
            <pc:sldMk cId="2870167194" sldId="260"/>
            <ac:spMk id="3" creationId="{F900B4E7-C575-ADD8-93A6-DE3E0AA70B65}"/>
          </ac:spMkLst>
        </pc:spChg>
      </pc:sldChg>
      <pc:sldChg chg="modSp">
        <pc:chgData name="Leake, Carl D (US 347J)" userId="S::carl.leake@jpl.nasa.gov::514d19ed-ac25-4851-8813-e892f9be6a8e" providerId="AD" clId="Web-{5B62B9BA-EAEA-A31E-7EB1-05A8A8C90E3D}" dt="2023-08-12T16:12:21.050" v="19" actId="20577"/>
        <pc:sldMkLst>
          <pc:docMk/>
          <pc:sldMk cId="4109748239" sldId="273"/>
        </pc:sldMkLst>
        <pc:spChg chg="mod">
          <ac:chgData name="Leake, Carl D (US 347J)" userId="S::carl.leake@jpl.nasa.gov::514d19ed-ac25-4851-8813-e892f9be6a8e" providerId="AD" clId="Web-{5B62B9BA-EAEA-A31E-7EB1-05A8A8C90E3D}" dt="2023-08-12T16:12:21.050" v="19" actId="20577"/>
          <ac:spMkLst>
            <pc:docMk/>
            <pc:sldMk cId="4109748239" sldId="273"/>
            <ac:spMk id="110" creationId="{00000000-0000-0000-0000-000000000000}"/>
          </ac:spMkLst>
        </pc:spChg>
      </pc:sldChg>
      <pc:sldChg chg="modSp">
        <pc:chgData name="Leake, Carl D (US 347J)" userId="S::carl.leake@jpl.nasa.gov::514d19ed-ac25-4851-8813-e892f9be6a8e" providerId="AD" clId="Web-{5B62B9BA-EAEA-A31E-7EB1-05A8A8C90E3D}" dt="2023-08-12T16:18:46.523" v="89" actId="20577"/>
        <pc:sldMkLst>
          <pc:docMk/>
          <pc:sldMk cId="3339167031" sldId="277"/>
        </pc:sldMkLst>
        <pc:spChg chg="mod">
          <ac:chgData name="Leake, Carl D (US 347J)" userId="S::carl.leake@jpl.nasa.gov::514d19ed-ac25-4851-8813-e892f9be6a8e" providerId="AD" clId="Web-{5B62B9BA-EAEA-A31E-7EB1-05A8A8C90E3D}" dt="2023-08-12T16:18:46.523" v="89" actId="20577"/>
          <ac:spMkLst>
            <pc:docMk/>
            <pc:sldMk cId="3339167031" sldId="277"/>
            <ac:spMk id="110" creationId="{00000000-0000-0000-0000-000000000000}"/>
          </ac:spMkLst>
        </pc:spChg>
      </pc:sldChg>
      <pc:sldChg chg="modSp">
        <pc:chgData name="Leake, Carl D (US 347J)" userId="S::carl.leake@jpl.nasa.gov::514d19ed-ac25-4851-8813-e892f9be6a8e" providerId="AD" clId="Web-{5B62B9BA-EAEA-A31E-7EB1-05A8A8C90E3D}" dt="2023-08-12T16:10:31.674" v="10" actId="20577"/>
        <pc:sldMkLst>
          <pc:docMk/>
          <pc:sldMk cId="821382655" sldId="289"/>
        </pc:sldMkLst>
        <pc:spChg chg="mod">
          <ac:chgData name="Leake, Carl D (US 347J)" userId="S::carl.leake@jpl.nasa.gov::514d19ed-ac25-4851-8813-e892f9be6a8e" providerId="AD" clId="Web-{5B62B9BA-EAEA-A31E-7EB1-05A8A8C90E3D}" dt="2023-08-12T16:10:31.674" v="10" actId="20577"/>
          <ac:spMkLst>
            <pc:docMk/>
            <pc:sldMk cId="821382655" sldId="289"/>
            <ac:spMk id="6" creationId="{C8DD9006-7A4D-407D-88C6-430F5369A2F4}"/>
          </ac:spMkLst>
        </pc:spChg>
      </pc:sldChg>
      <pc:sldChg chg="modSp">
        <pc:chgData name="Leake, Carl D (US 347J)" userId="S::carl.leake@jpl.nasa.gov::514d19ed-ac25-4851-8813-e892f9be6a8e" providerId="AD" clId="Web-{5B62B9BA-EAEA-A31E-7EB1-05A8A8C90E3D}" dt="2023-08-12T16:15:01.692" v="48" actId="20577"/>
        <pc:sldMkLst>
          <pc:docMk/>
          <pc:sldMk cId="2367278103" sldId="309"/>
        </pc:sldMkLst>
        <pc:spChg chg="mod">
          <ac:chgData name="Leake, Carl D (US 347J)" userId="S::carl.leake@jpl.nasa.gov::514d19ed-ac25-4851-8813-e892f9be6a8e" providerId="AD" clId="Web-{5B62B9BA-EAEA-A31E-7EB1-05A8A8C90E3D}" dt="2023-08-12T16:14:54.380" v="47" actId="20577"/>
          <ac:spMkLst>
            <pc:docMk/>
            <pc:sldMk cId="2367278103" sldId="309"/>
            <ac:spMk id="4" creationId="{2C96D542-DCC7-F039-FE06-AFB37CE43862}"/>
          </ac:spMkLst>
        </pc:spChg>
        <pc:spChg chg="mod">
          <ac:chgData name="Leake, Carl D (US 347J)" userId="S::carl.leake@jpl.nasa.gov::514d19ed-ac25-4851-8813-e892f9be6a8e" providerId="AD" clId="Web-{5B62B9BA-EAEA-A31E-7EB1-05A8A8C90E3D}" dt="2023-08-12T16:15:01.692" v="48" actId="20577"/>
          <ac:spMkLst>
            <pc:docMk/>
            <pc:sldMk cId="2367278103" sldId="309"/>
            <ac:spMk id="6" creationId="{E88A1E0E-0387-4F09-B962-E301047F8964}"/>
          </ac:spMkLst>
        </pc:spChg>
      </pc:sldChg>
      <pc:sldChg chg="modSp">
        <pc:chgData name="Leake, Carl D (US 347J)" userId="S::carl.leake@jpl.nasa.gov::514d19ed-ac25-4851-8813-e892f9be6a8e" providerId="AD" clId="Web-{5B62B9BA-EAEA-A31E-7EB1-05A8A8C90E3D}" dt="2023-08-12T16:13:07.144" v="24" actId="20577"/>
        <pc:sldMkLst>
          <pc:docMk/>
          <pc:sldMk cId="2650680355" sldId="311"/>
        </pc:sldMkLst>
        <pc:spChg chg="mod">
          <ac:chgData name="Leake, Carl D (US 347J)" userId="S::carl.leake@jpl.nasa.gov::514d19ed-ac25-4851-8813-e892f9be6a8e" providerId="AD" clId="Web-{5B62B9BA-EAEA-A31E-7EB1-05A8A8C90E3D}" dt="2023-08-12T16:13:07.144" v="24" actId="20577"/>
          <ac:spMkLst>
            <pc:docMk/>
            <pc:sldMk cId="2650680355" sldId="311"/>
            <ac:spMk id="4" creationId="{2C96D542-DCC7-F039-FE06-AFB37CE43862}"/>
          </ac:spMkLst>
        </pc:spChg>
      </pc:sldChg>
      <pc:sldChg chg="modSp">
        <pc:chgData name="Leake, Carl D (US 347J)" userId="S::carl.leake@jpl.nasa.gov::514d19ed-ac25-4851-8813-e892f9be6a8e" providerId="AD" clId="Web-{5B62B9BA-EAEA-A31E-7EB1-05A8A8C90E3D}" dt="2023-08-12T16:14:03.879" v="34" actId="20577"/>
        <pc:sldMkLst>
          <pc:docMk/>
          <pc:sldMk cId="3726423214" sldId="312"/>
        </pc:sldMkLst>
        <pc:spChg chg="mod">
          <ac:chgData name="Leake, Carl D (US 347J)" userId="S::carl.leake@jpl.nasa.gov::514d19ed-ac25-4851-8813-e892f9be6a8e" providerId="AD" clId="Web-{5B62B9BA-EAEA-A31E-7EB1-05A8A8C90E3D}" dt="2023-08-12T16:13:53.363" v="32" actId="20577"/>
          <ac:spMkLst>
            <pc:docMk/>
            <pc:sldMk cId="3726423214" sldId="312"/>
            <ac:spMk id="4" creationId="{2C96D542-DCC7-F039-FE06-AFB37CE43862}"/>
          </ac:spMkLst>
        </pc:spChg>
        <pc:spChg chg="mod">
          <ac:chgData name="Leake, Carl D (US 347J)" userId="S::carl.leake@jpl.nasa.gov::514d19ed-ac25-4851-8813-e892f9be6a8e" providerId="AD" clId="Web-{5B62B9BA-EAEA-A31E-7EB1-05A8A8C90E3D}" dt="2023-08-12T16:14:03.879" v="34" actId="20577"/>
          <ac:spMkLst>
            <pc:docMk/>
            <pc:sldMk cId="3726423214" sldId="312"/>
            <ac:spMk id="6" creationId="{2656223B-3C92-49D9-BE11-22937DA69040}"/>
          </ac:spMkLst>
        </pc:spChg>
      </pc:sldChg>
      <pc:sldChg chg="modSp">
        <pc:chgData name="Leake, Carl D (US 347J)" userId="S::carl.leake@jpl.nasa.gov::514d19ed-ac25-4851-8813-e892f9be6a8e" providerId="AD" clId="Web-{5B62B9BA-EAEA-A31E-7EB1-05A8A8C90E3D}" dt="2023-08-12T16:16:23.802" v="53" actId="1076"/>
        <pc:sldMkLst>
          <pc:docMk/>
          <pc:sldMk cId="2753248531" sldId="316"/>
        </pc:sldMkLst>
        <pc:spChg chg="mod">
          <ac:chgData name="Leake, Carl D (US 347J)" userId="S::carl.leake@jpl.nasa.gov::514d19ed-ac25-4851-8813-e892f9be6a8e" providerId="AD" clId="Web-{5B62B9BA-EAEA-A31E-7EB1-05A8A8C90E3D}" dt="2023-08-12T16:15:45.818" v="50" actId="20577"/>
          <ac:spMkLst>
            <pc:docMk/>
            <pc:sldMk cId="2753248531" sldId="316"/>
            <ac:spMk id="4" creationId="{3DFC171C-3316-F5C6-CF6A-1CFBD0AB7F99}"/>
          </ac:spMkLst>
        </pc:spChg>
        <pc:spChg chg="mod">
          <ac:chgData name="Leake, Carl D (US 347J)" userId="S::carl.leake@jpl.nasa.gov::514d19ed-ac25-4851-8813-e892f9be6a8e" providerId="AD" clId="Web-{5B62B9BA-EAEA-A31E-7EB1-05A8A8C90E3D}" dt="2023-08-12T16:16:23.802" v="53" actId="1076"/>
          <ac:spMkLst>
            <pc:docMk/>
            <pc:sldMk cId="2753248531" sldId="316"/>
            <ac:spMk id="7" creationId="{E4224759-E9BD-4EB9-5E17-E9F3E5DE4353}"/>
          </ac:spMkLst>
        </pc:spChg>
      </pc:sldChg>
      <pc:sldChg chg="addSp modSp">
        <pc:chgData name="Leake, Carl D (US 347J)" userId="S::carl.leake@jpl.nasa.gov::514d19ed-ac25-4851-8813-e892f9be6a8e" providerId="AD" clId="Web-{5B62B9BA-EAEA-A31E-7EB1-05A8A8C90E3D}" dt="2023-08-12T16:18:27.382" v="88" actId="1076"/>
        <pc:sldMkLst>
          <pc:docMk/>
          <pc:sldMk cId="2490783936" sldId="317"/>
        </pc:sldMkLst>
        <pc:spChg chg="mod">
          <ac:chgData name="Leake, Carl D (US 347J)" userId="S::carl.leake@jpl.nasa.gov::514d19ed-ac25-4851-8813-e892f9be6a8e" providerId="AD" clId="Web-{5B62B9BA-EAEA-A31E-7EB1-05A8A8C90E3D}" dt="2023-08-12T16:18:04.475" v="82" actId="14100"/>
          <ac:spMkLst>
            <pc:docMk/>
            <pc:sldMk cId="2490783936" sldId="317"/>
            <ac:spMk id="3" creationId="{6A7919A1-4FFD-8036-C079-AF06D3941341}"/>
          </ac:spMkLst>
        </pc:spChg>
        <pc:grpChg chg="mod">
          <ac:chgData name="Leake, Carl D (US 347J)" userId="S::carl.leake@jpl.nasa.gov::514d19ed-ac25-4851-8813-e892f9be6a8e" providerId="AD" clId="Web-{5B62B9BA-EAEA-A31E-7EB1-05A8A8C90E3D}" dt="2023-08-12T16:18:07.241" v="84" actId="1076"/>
          <ac:grpSpMkLst>
            <pc:docMk/>
            <pc:sldMk cId="2490783936" sldId="317"/>
            <ac:grpSpMk id="9" creationId="{E6153D30-3830-45D8-99EA-D21FE2AC33E3}"/>
          </ac:grpSpMkLst>
        </pc:grpChg>
        <pc:grpChg chg="add mod">
          <ac:chgData name="Leake, Carl D (US 347J)" userId="S::carl.leake@jpl.nasa.gov::514d19ed-ac25-4851-8813-e892f9be6a8e" providerId="AD" clId="Web-{5B62B9BA-EAEA-A31E-7EB1-05A8A8C90E3D}" dt="2023-08-12T16:18:27.382" v="88" actId="1076"/>
          <ac:grpSpMkLst>
            <pc:docMk/>
            <pc:sldMk cId="2490783936" sldId="317"/>
            <ac:grpSpMk id="10" creationId="{5CB84711-1B24-A375-B700-330F357790D9}"/>
          </ac:grpSpMkLst>
        </pc:grpChg>
      </pc:sldChg>
      <pc:sldChg chg="modSp">
        <pc:chgData name="Leake, Carl D (US 347J)" userId="S::carl.leake@jpl.nasa.gov::514d19ed-ac25-4851-8813-e892f9be6a8e" providerId="AD" clId="Web-{5B62B9BA-EAEA-A31E-7EB1-05A8A8C90E3D}" dt="2023-08-12T16:11:20.128" v="13" actId="20577"/>
        <pc:sldMkLst>
          <pc:docMk/>
          <pc:sldMk cId="1632343051" sldId="318"/>
        </pc:sldMkLst>
        <pc:spChg chg="mod">
          <ac:chgData name="Leake, Carl D (US 347J)" userId="S::carl.leake@jpl.nasa.gov::514d19ed-ac25-4851-8813-e892f9be6a8e" providerId="AD" clId="Web-{5B62B9BA-EAEA-A31E-7EB1-05A8A8C90E3D}" dt="2023-08-12T16:11:20.128" v="13" actId="20577"/>
          <ac:spMkLst>
            <pc:docMk/>
            <pc:sldMk cId="1632343051" sldId="318"/>
            <ac:spMk id="21" creationId="{B72857E7-5A7A-1531-DA4E-102BAF38287F}"/>
          </ac:spMkLst>
        </pc:spChg>
      </pc:sldChg>
      <pc:sldChg chg="modSp">
        <pc:chgData name="Leake, Carl D (US 347J)" userId="S::carl.leake@jpl.nasa.gov::514d19ed-ac25-4851-8813-e892f9be6a8e" providerId="AD" clId="Web-{5B62B9BA-EAEA-A31E-7EB1-05A8A8C90E3D}" dt="2023-08-12T16:14:29.801" v="40" actId="20577"/>
        <pc:sldMkLst>
          <pc:docMk/>
          <pc:sldMk cId="584992831" sldId="319"/>
        </pc:sldMkLst>
        <pc:spChg chg="mod">
          <ac:chgData name="Leake, Carl D (US 347J)" userId="S::carl.leake@jpl.nasa.gov::514d19ed-ac25-4851-8813-e892f9be6a8e" providerId="AD" clId="Web-{5B62B9BA-EAEA-A31E-7EB1-05A8A8C90E3D}" dt="2023-08-12T16:14:19.411" v="36" actId="20577"/>
          <ac:spMkLst>
            <pc:docMk/>
            <pc:sldMk cId="584992831" sldId="319"/>
            <ac:spMk id="4" creationId="{2C96D542-DCC7-F039-FE06-AFB37CE43862}"/>
          </ac:spMkLst>
        </pc:spChg>
        <pc:spChg chg="mod">
          <ac:chgData name="Leake, Carl D (US 347J)" userId="S::carl.leake@jpl.nasa.gov::514d19ed-ac25-4851-8813-e892f9be6a8e" providerId="AD" clId="Web-{5B62B9BA-EAEA-A31E-7EB1-05A8A8C90E3D}" dt="2023-08-12T16:14:29.801" v="40" actId="20577"/>
          <ac:spMkLst>
            <pc:docMk/>
            <pc:sldMk cId="584992831" sldId="319"/>
            <ac:spMk id="6" creationId="{C2AE40D9-94AD-4EC4-B593-A617620DB0ED}"/>
          </ac:spMkLst>
        </pc:spChg>
      </pc:sldChg>
      <pc:sldChg chg="modSp">
        <pc:chgData name="Leake, Carl D (US 347J)" userId="S::carl.leake@jpl.nasa.gov::514d19ed-ac25-4851-8813-e892f9be6a8e" providerId="AD" clId="Web-{5B62B9BA-EAEA-A31E-7EB1-05A8A8C90E3D}" dt="2023-08-12T16:20:51.368" v="95" actId="20577"/>
        <pc:sldMkLst>
          <pc:docMk/>
          <pc:sldMk cId="761263659" sldId="321"/>
        </pc:sldMkLst>
        <pc:spChg chg="mod">
          <ac:chgData name="Leake, Carl D (US 347J)" userId="S::carl.leake@jpl.nasa.gov::514d19ed-ac25-4851-8813-e892f9be6a8e" providerId="AD" clId="Web-{5B62B9BA-EAEA-A31E-7EB1-05A8A8C90E3D}" dt="2023-08-12T16:20:51.368" v="95" actId="20577"/>
          <ac:spMkLst>
            <pc:docMk/>
            <pc:sldMk cId="761263659" sldId="321"/>
            <ac:spMk id="4" creationId="{2C96D542-DCC7-F039-FE06-AFB37CE43862}"/>
          </ac:spMkLst>
        </pc:spChg>
      </pc:sldChg>
      <pc:sldChg chg="modSp">
        <pc:chgData name="Leake, Carl D (US 347J)" userId="S::carl.leake@jpl.nasa.gov::514d19ed-ac25-4851-8813-e892f9be6a8e" providerId="AD" clId="Web-{5B62B9BA-EAEA-A31E-7EB1-05A8A8C90E3D}" dt="2023-08-12T16:17:43.975" v="78" actId="1076"/>
        <pc:sldMkLst>
          <pc:docMk/>
          <pc:sldMk cId="2447669395" sldId="323"/>
        </pc:sldMkLst>
        <pc:spChg chg="mod">
          <ac:chgData name="Leake, Carl D (US 347J)" userId="S::carl.leake@jpl.nasa.gov::514d19ed-ac25-4851-8813-e892f9be6a8e" providerId="AD" clId="Web-{5B62B9BA-EAEA-A31E-7EB1-05A8A8C90E3D}" dt="2023-08-12T16:16:41.412" v="55" actId="20577"/>
          <ac:spMkLst>
            <pc:docMk/>
            <pc:sldMk cId="2447669395" sldId="323"/>
            <ac:spMk id="3" creationId="{47CC77E9-B13A-47D8-E5CF-0BFA1613CB57}"/>
          </ac:spMkLst>
        </pc:spChg>
        <pc:spChg chg="mod">
          <ac:chgData name="Leake, Carl D (US 347J)" userId="S::carl.leake@jpl.nasa.gov::514d19ed-ac25-4851-8813-e892f9be6a8e" providerId="AD" clId="Web-{5B62B9BA-EAEA-A31E-7EB1-05A8A8C90E3D}" dt="2023-08-12T16:16:47.849" v="59" actId="20577"/>
          <ac:spMkLst>
            <pc:docMk/>
            <pc:sldMk cId="2447669395" sldId="323"/>
            <ac:spMk id="4" creationId="{3DFC171C-3316-F5C6-CF6A-1CFBD0AB7F99}"/>
          </ac:spMkLst>
        </pc:spChg>
        <pc:spChg chg="mod">
          <ac:chgData name="Leake, Carl D (US 347J)" userId="S::carl.leake@jpl.nasa.gov::514d19ed-ac25-4851-8813-e892f9be6a8e" providerId="AD" clId="Web-{5B62B9BA-EAEA-A31E-7EB1-05A8A8C90E3D}" dt="2023-08-12T16:16:51.912" v="61" actId="1076"/>
          <ac:spMkLst>
            <pc:docMk/>
            <pc:sldMk cId="2447669395" sldId="323"/>
            <ac:spMk id="7" creationId="{E841A286-CAFC-47DF-BA94-80288357A1D9}"/>
          </ac:spMkLst>
        </pc:spChg>
        <pc:spChg chg="mod">
          <ac:chgData name="Leake, Carl D (US 347J)" userId="S::carl.leake@jpl.nasa.gov::514d19ed-ac25-4851-8813-e892f9be6a8e" providerId="AD" clId="Web-{5B62B9BA-EAEA-A31E-7EB1-05A8A8C90E3D}" dt="2023-08-12T16:17:43.975" v="78" actId="1076"/>
          <ac:spMkLst>
            <pc:docMk/>
            <pc:sldMk cId="2447669395" sldId="323"/>
            <ac:spMk id="10" creationId="{6ACA31DE-3AFA-097A-4AF7-CAFF255147EB}"/>
          </ac:spMkLst>
        </pc:spChg>
        <pc:grpChg chg="mod">
          <ac:chgData name="Leake, Carl D (US 347J)" userId="S::carl.leake@jpl.nasa.gov::514d19ed-ac25-4851-8813-e892f9be6a8e" providerId="AD" clId="Web-{5B62B9BA-EAEA-A31E-7EB1-05A8A8C90E3D}" dt="2023-08-12T16:16:58.959" v="62" actId="1076"/>
          <ac:grpSpMkLst>
            <pc:docMk/>
            <pc:sldMk cId="2447669395" sldId="323"/>
            <ac:grpSpMk id="6" creationId="{971ADD75-D9DB-4341-BB0F-D2D132C5E5EB}"/>
          </ac:grpSpMkLst>
        </pc:grpChg>
      </pc:sldChg>
      <pc:sldChg chg="modSp">
        <pc:chgData name="Leake, Carl D (US 347J)" userId="S::carl.leake@jpl.nasa.gov::514d19ed-ac25-4851-8813-e892f9be6a8e" providerId="AD" clId="Web-{5B62B9BA-EAEA-A31E-7EB1-05A8A8C90E3D}" dt="2023-08-12T16:10:04.142" v="7" actId="20577"/>
        <pc:sldMkLst>
          <pc:docMk/>
          <pc:sldMk cId="1868914191" sldId="326"/>
        </pc:sldMkLst>
        <pc:spChg chg="mod">
          <ac:chgData name="Leake, Carl D (US 347J)" userId="S::carl.leake@jpl.nasa.gov::514d19ed-ac25-4851-8813-e892f9be6a8e" providerId="AD" clId="Web-{5B62B9BA-EAEA-A31E-7EB1-05A8A8C90E3D}" dt="2023-08-12T16:10:04.142" v="7" actId="20577"/>
          <ac:spMkLst>
            <pc:docMk/>
            <pc:sldMk cId="1868914191" sldId="326"/>
            <ac:spMk id="4" creationId="{20356B66-105E-3876-373E-7C677C7C5E0F}"/>
          </ac:spMkLst>
        </pc:spChg>
      </pc:sldChg>
    </pc:docChg>
  </pc:docChgLst>
  <pc:docChgLst>
    <pc:chgData name="Abhinandan Jain" userId="47000a42-4a64-498b-92b5-14cfe7b66dad" providerId="ADAL" clId="{042F5CE8-A345-4AE7-BABF-0A232C4835DD}"/>
    <pc:docChg chg="undo custSel addSld delSld modSld sldOrd">
      <pc:chgData name="Abhinandan Jain" userId="47000a42-4a64-498b-92b5-14cfe7b66dad" providerId="ADAL" clId="{042F5CE8-A345-4AE7-BABF-0A232C4835DD}" dt="2023-07-23T12:01:12.338" v="1135" actId="14100"/>
      <pc:docMkLst>
        <pc:docMk/>
      </pc:docMkLst>
      <pc:sldChg chg="modSp ord">
        <pc:chgData name="Abhinandan Jain" userId="47000a42-4a64-498b-92b5-14cfe7b66dad" providerId="ADAL" clId="{042F5CE8-A345-4AE7-BABF-0A232C4835DD}" dt="2023-07-23T07:30:51.510" v="609" actId="6549"/>
        <pc:sldMkLst>
          <pc:docMk/>
          <pc:sldMk cId="1710827282" sldId="271"/>
        </pc:sldMkLst>
        <pc:spChg chg="mod">
          <ac:chgData name="Abhinandan Jain" userId="47000a42-4a64-498b-92b5-14cfe7b66dad" providerId="ADAL" clId="{042F5CE8-A345-4AE7-BABF-0A232C4835DD}" dt="2023-07-23T07:30:51.510" v="609" actId="6549"/>
          <ac:spMkLst>
            <pc:docMk/>
            <pc:sldMk cId="1710827282" sldId="271"/>
            <ac:spMk id="7" creationId="{8C1E3456-25E9-46B8-90D8-29CC96226E8C}"/>
          </ac:spMkLst>
        </pc:spChg>
        <pc:spChg chg="mod">
          <ac:chgData name="Abhinandan Jain" userId="47000a42-4a64-498b-92b5-14cfe7b66dad" providerId="ADAL" clId="{042F5CE8-A345-4AE7-BABF-0A232C4835DD}" dt="2023-07-23T07:30:39.536" v="608" actId="20577"/>
          <ac:spMkLst>
            <pc:docMk/>
            <pc:sldMk cId="1710827282" sldId="271"/>
            <ac:spMk id="112" creationId="{00000000-0000-0000-0000-000000000000}"/>
          </ac:spMkLst>
        </pc:spChg>
      </pc:sldChg>
      <pc:sldChg chg="ord">
        <pc:chgData name="Abhinandan Jain" userId="47000a42-4a64-498b-92b5-14cfe7b66dad" providerId="ADAL" clId="{042F5CE8-A345-4AE7-BABF-0A232C4835DD}" dt="2023-07-23T07:09:38.433" v="113"/>
        <pc:sldMkLst>
          <pc:docMk/>
          <pc:sldMk cId="2315973866" sldId="272"/>
        </pc:sldMkLst>
      </pc:sldChg>
      <pc:sldChg chg="ord">
        <pc:chgData name="Abhinandan Jain" userId="47000a42-4a64-498b-92b5-14cfe7b66dad" providerId="ADAL" clId="{042F5CE8-A345-4AE7-BABF-0A232C4835DD}" dt="2023-07-23T07:09:38.433" v="113"/>
        <pc:sldMkLst>
          <pc:docMk/>
          <pc:sldMk cId="4109748239" sldId="273"/>
        </pc:sldMkLst>
      </pc:sldChg>
      <pc:sldChg chg="addSp modSp">
        <pc:chgData name="Abhinandan Jain" userId="47000a42-4a64-498b-92b5-14cfe7b66dad" providerId="ADAL" clId="{042F5CE8-A345-4AE7-BABF-0A232C4835DD}" dt="2023-07-23T07:24:02.941" v="475" actId="1076"/>
        <pc:sldMkLst>
          <pc:docMk/>
          <pc:sldMk cId="47929058" sldId="274"/>
        </pc:sldMkLst>
        <pc:spChg chg="add mod">
          <ac:chgData name="Abhinandan Jain" userId="47000a42-4a64-498b-92b5-14cfe7b66dad" providerId="ADAL" clId="{042F5CE8-A345-4AE7-BABF-0A232C4835DD}" dt="2023-07-23T07:23:15.836" v="467" actId="1076"/>
          <ac:spMkLst>
            <pc:docMk/>
            <pc:sldMk cId="47929058" sldId="274"/>
            <ac:spMk id="5" creationId="{C013E522-9B54-4CE9-8981-2F8A21C4AE50}"/>
          </ac:spMkLst>
        </pc:spChg>
        <pc:spChg chg="add mod">
          <ac:chgData name="Abhinandan Jain" userId="47000a42-4a64-498b-92b5-14cfe7b66dad" providerId="ADAL" clId="{042F5CE8-A345-4AE7-BABF-0A232C4835DD}" dt="2023-07-23T07:24:02.941" v="475" actId="1076"/>
          <ac:spMkLst>
            <pc:docMk/>
            <pc:sldMk cId="47929058" sldId="274"/>
            <ac:spMk id="6" creationId="{E1EA2988-1400-4252-B202-F7A4F05F3B66}"/>
          </ac:spMkLst>
        </pc:spChg>
        <pc:spChg chg="add mod">
          <ac:chgData name="Abhinandan Jain" userId="47000a42-4a64-498b-92b5-14cfe7b66dad" providerId="ADAL" clId="{042F5CE8-A345-4AE7-BABF-0A232C4835DD}" dt="2023-07-23T07:23:38.878" v="471" actId="1076"/>
          <ac:spMkLst>
            <pc:docMk/>
            <pc:sldMk cId="47929058" sldId="274"/>
            <ac:spMk id="7" creationId="{631D5B16-A1EC-4719-898D-808B60314ECF}"/>
          </ac:spMkLst>
        </pc:spChg>
        <pc:picChg chg="mod">
          <ac:chgData name="Abhinandan Jain" userId="47000a42-4a64-498b-92b5-14cfe7b66dad" providerId="ADAL" clId="{042F5CE8-A345-4AE7-BABF-0A232C4835DD}" dt="2023-07-23T07:23:43.181" v="473" actId="1076"/>
          <ac:picMkLst>
            <pc:docMk/>
            <pc:sldMk cId="47929058" sldId="274"/>
            <ac:picMk id="3" creationId="{E0886BB8-473D-173A-7E8D-F0416786051D}"/>
          </ac:picMkLst>
        </pc:picChg>
      </pc:sldChg>
      <pc:sldChg chg="modSp ord">
        <pc:chgData name="Abhinandan Jain" userId="47000a42-4a64-498b-92b5-14cfe7b66dad" providerId="ADAL" clId="{042F5CE8-A345-4AE7-BABF-0A232C4835DD}" dt="2023-07-23T07:29:14.362" v="584" actId="1076"/>
        <pc:sldMkLst>
          <pc:docMk/>
          <pc:sldMk cId="3041991744" sldId="276"/>
        </pc:sldMkLst>
        <pc:spChg chg="mod">
          <ac:chgData name="Abhinandan Jain" userId="47000a42-4a64-498b-92b5-14cfe7b66dad" providerId="ADAL" clId="{042F5CE8-A345-4AE7-BABF-0A232C4835DD}" dt="2023-07-23T07:29:14.362" v="584" actId="1076"/>
          <ac:spMkLst>
            <pc:docMk/>
            <pc:sldMk cId="3041991744" sldId="276"/>
            <ac:spMk id="14" creationId="{4177AB2E-EE11-46D3-90B7-5D2542AD3CB8}"/>
          </ac:spMkLst>
        </pc:spChg>
        <pc:spChg chg="mod">
          <ac:chgData name="Abhinandan Jain" userId="47000a42-4a64-498b-92b5-14cfe7b66dad" providerId="ADAL" clId="{042F5CE8-A345-4AE7-BABF-0A232C4835DD}" dt="2023-07-23T07:28:58.238" v="581" actId="20577"/>
          <ac:spMkLst>
            <pc:docMk/>
            <pc:sldMk cId="3041991744" sldId="276"/>
            <ac:spMk id="112" creationId="{00000000-0000-0000-0000-000000000000}"/>
          </ac:spMkLst>
        </pc:spChg>
      </pc:sldChg>
      <pc:sldChg chg="modSp">
        <pc:chgData name="Abhinandan Jain" userId="47000a42-4a64-498b-92b5-14cfe7b66dad" providerId="ADAL" clId="{042F5CE8-A345-4AE7-BABF-0A232C4835DD}" dt="2023-07-23T07:18:17.680" v="354" actId="207"/>
        <pc:sldMkLst>
          <pc:docMk/>
          <pc:sldMk cId="577986493" sldId="291"/>
        </pc:sldMkLst>
        <pc:spChg chg="mod">
          <ac:chgData name="Abhinandan Jain" userId="47000a42-4a64-498b-92b5-14cfe7b66dad" providerId="ADAL" clId="{042F5CE8-A345-4AE7-BABF-0A232C4835DD}" dt="2023-07-23T07:07:27.789" v="101" actId="207"/>
          <ac:spMkLst>
            <pc:docMk/>
            <pc:sldMk cId="577986493" sldId="291"/>
            <ac:spMk id="3" creationId="{508B9F9A-8CDF-B055-8564-552640DEA776}"/>
          </ac:spMkLst>
        </pc:spChg>
        <pc:spChg chg="mod">
          <ac:chgData name="Abhinandan Jain" userId="47000a42-4a64-498b-92b5-14cfe7b66dad" providerId="ADAL" clId="{042F5CE8-A345-4AE7-BABF-0A232C4835DD}" dt="2023-07-23T07:18:17.680" v="354" actId="207"/>
          <ac:spMkLst>
            <pc:docMk/>
            <pc:sldMk cId="577986493" sldId="291"/>
            <ac:spMk id="5" creationId="{D4BF24E4-369A-4B0E-B339-21140153D52E}"/>
          </ac:spMkLst>
        </pc:spChg>
      </pc:sldChg>
      <pc:sldChg chg="addSp modSp ord">
        <pc:chgData name="Abhinandan Jain" userId="47000a42-4a64-498b-92b5-14cfe7b66dad" providerId="ADAL" clId="{042F5CE8-A345-4AE7-BABF-0A232C4835DD}" dt="2023-07-23T07:18:09.779" v="353" actId="207"/>
        <pc:sldMkLst>
          <pc:docMk/>
          <pc:sldMk cId="2868247635" sldId="303"/>
        </pc:sldMkLst>
        <pc:spChg chg="mod">
          <ac:chgData name="Abhinandan Jain" userId="47000a42-4a64-498b-92b5-14cfe7b66dad" providerId="ADAL" clId="{042F5CE8-A345-4AE7-BABF-0A232C4835DD}" dt="2023-07-23T07:18:09.779" v="353" actId="207"/>
          <ac:spMkLst>
            <pc:docMk/>
            <pc:sldMk cId="2868247635" sldId="303"/>
            <ac:spMk id="3" creationId="{10AC16C8-EF16-96E4-0669-3785336827E1}"/>
          </ac:spMkLst>
        </pc:spChg>
        <pc:spChg chg="mod">
          <ac:chgData name="Abhinandan Jain" userId="47000a42-4a64-498b-92b5-14cfe7b66dad" providerId="ADAL" clId="{042F5CE8-A345-4AE7-BABF-0A232C4835DD}" dt="2023-07-23T07:06:55.458" v="98" actId="20577"/>
          <ac:spMkLst>
            <pc:docMk/>
            <pc:sldMk cId="2868247635" sldId="303"/>
            <ac:spMk id="4" creationId="{6CE282F3-5AC8-0DAE-BD45-B7DB1B75B156}"/>
          </ac:spMkLst>
        </pc:spChg>
        <pc:spChg chg="add mod">
          <ac:chgData name="Abhinandan Jain" userId="47000a42-4a64-498b-92b5-14cfe7b66dad" providerId="ADAL" clId="{042F5CE8-A345-4AE7-BABF-0A232C4835DD}" dt="2023-07-23T07:08:50.706" v="111" actId="1076"/>
          <ac:spMkLst>
            <pc:docMk/>
            <pc:sldMk cId="2868247635" sldId="303"/>
            <ac:spMk id="5" creationId="{9DEC22FE-8DFF-4150-801C-2C6CB79B959E}"/>
          </ac:spMkLst>
        </pc:spChg>
        <pc:picChg chg="mod">
          <ac:chgData name="Abhinandan Jain" userId="47000a42-4a64-498b-92b5-14cfe7b66dad" providerId="ADAL" clId="{042F5CE8-A345-4AE7-BABF-0A232C4835DD}" dt="2023-07-23T07:08:57.606" v="112" actId="1076"/>
          <ac:picMkLst>
            <pc:docMk/>
            <pc:sldMk cId="2868247635" sldId="303"/>
            <ac:picMk id="6" creationId="{CF7B6FAE-6666-14B6-3FB6-B38134573ADB}"/>
          </ac:picMkLst>
        </pc:picChg>
      </pc:sldChg>
      <pc:sldChg chg="modSp ord modAnim">
        <pc:chgData name="Abhinandan Jain" userId="47000a42-4a64-498b-92b5-14cfe7b66dad" providerId="ADAL" clId="{042F5CE8-A345-4AE7-BABF-0A232C4835DD}" dt="2023-07-23T12:01:12.338" v="1135" actId="14100"/>
        <pc:sldMkLst>
          <pc:docMk/>
          <pc:sldMk cId="3059382852" sldId="305"/>
        </pc:sldMkLst>
        <pc:spChg chg="mod">
          <ac:chgData name="Abhinandan Jain" userId="47000a42-4a64-498b-92b5-14cfe7b66dad" providerId="ADAL" clId="{042F5CE8-A345-4AE7-BABF-0A232C4835DD}" dt="2023-07-23T12:01:12.338" v="1135" actId="14100"/>
          <ac:spMkLst>
            <pc:docMk/>
            <pc:sldMk cId="3059382852" sldId="305"/>
            <ac:spMk id="110" creationId="{00000000-0000-0000-0000-000000000000}"/>
          </ac:spMkLst>
        </pc:spChg>
        <pc:spChg chg="mod">
          <ac:chgData name="Abhinandan Jain" userId="47000a42-4a64-498b-92b5-14cfe7b66dad" providerId="ADAL" clId="{042F5CE8-A345-4AE7-BABF-0A232C4835DD}" dt="2023-07-23T12:00:54.062" v="1132" actId="404"/>
          <ac:spMkLst>
            <pc:docMk/>
            <pc:sldMk cId="3059382852" sldId="305"/>
            <ac:spMk id="112" creationId="{00000000-0000-0000-0000-000000000000}"/>
          </ac:spMkLst>
        </pc:spChg>
      </pc:sldChg>
      <pc:sldChg chg="addSp modSp">
        <pc:chgData name="Abhinandan Jain" userId="47000a42-4a64-498b-92b5-14cfe7b66dad" providerId="ADAL" clId="{042F5CE8-A345-4AE7-BABF-0A232C4835DD}" dt="2023-07-23T07:19:30.966" v="389" actId="20577"/>
        <pc:sldMkLst>
          <pc:docMk/>
          <pc:sldMk cId="2367278103" sldId="309"/>
        </pc:sldMkLst>
        <pc:spChg chg="mod">
          <ac:chgData name="Abhinandan Jain" userId="47000a42-4a64-498b-92b5-14cfe7b66dad" providerId="ADAL" clId="{042F5CE8-A345-4AE7-BABF-0A232C4835DD}" dt="2023-07-23T07:19:30.966" v="389" actId="20577"/>
          <ac:spMkLst>
            <pc:docMk/>
            <pc:sldMk cId="2367278103" sldId="309"/>
            <ac:spMk id="3" creationId="{B780AC01-939D-82D7-D81F-8D358DE861C1}"/>
          </ac:spMkLst>
        </pc:spChg>
        <pc:spChg chg="mod">
          <ac:chgData name="Abhinandan Jain" userId="47000a42-4a64-498b-92b5-14cfe7b66dad" providerId="ADAL" clId="{042F5CE8-A345-4AE7-BABF-0A232C4835DD}" dt="2023-07-23T07:14:18.242" v="200"/>
          <ac:spMkLst>
            <pc:docMk/>
            <pc:sldMk cId="2367278103" sldId="309"/>
            <ac:spMk id="4" creationId="{2C96D542-DCC7-F039-FE06-AFB37CE43862}"/>
          </ac:spMkLst>
        </pc:spChg>
        <pc:spChg chg="mod">
          <ac:chgData name="Abhinandan Jain" userId="47000a42-4a64-498b-92b5-14cfe7b66dad" providerId="ADAL" clId="{042F5CE8-A345-4AE7-BABF-0A232C4835DD}" dt="2023-07-23T07:13:30.758" v="154" actId="1076"/>
          <ac:spMkLst>
            <pc:docMk/>
            <pc:sldMk cId="2367278103" sldId="309"/>
            <ac:spMk id="5" creationId="{D6EF8C45-E865-4758-8419-5C51A54B4F54}"/>
          </ac:spMkLst>
        </pc:spChg>
        <pc:spChg chg="add mod">
          <ac:chgData name="Abhinandan Jain" userId="47000a42-4a64-498b-92b5-14cfe7b66dad" providerId="ADAL" clId="{042F5CE8-A345-4AE7-BABF-0A232C4835DD}" dt="2023-07-23T07:14:54.023" v="210" actId="1076"/>
          <ac:spMkLst>
            <pc:docMk/>
            <pc:sldMk cId="2367278103" sldId="309"/>
            <ac:spMk id="6" creationId="{E88A1E0E-0387-4F09-B962-E301047F8964}"/>
          </ac:spMkLst>
        </pc:spChg>
      </pc:sldChg>
      <pc:sldChg chg="addSp modSp">
        <pc:chgData name="Abhinandan Jain" userId="47000a42-4a64-498b-92b5-14cfe7b66dad" providerId="ADAL" clId="{042F5CE8-A345-4AE7-BABF-0A232C4835DD}" dt="2023-07-23T07:19:39.248" v="390" actId="207"/>
        <pc:sldMkLst>
          <pc:docMk/>
          <pc:sldMk cId="3142040135" sldId="310"/>
        </pc:sldMkLst>
        <pc:spChg chg="mod">
          <ac:chgData name="Abhinandan Jain" userId="47000a42-4a64-498b-92b5-14cfe7b66dad" providerId="ADAL" clId="{042F5CE8-A345-4AE7-BABF-0A232C4835DD}" dt="2023-07-23T07:19:39.248" v="390" actId="207"/>
          <ac:spMkLst>
            <pc:docMk/>
            <pc:sldMk cId="3142040135" sldId="310"/>
            <ac:spMk id="3" creationId="{B780AC01-939D-82D7-D81F-8D358DE861C1}"/>
          </ac:spMkLst>
        </pc:spChg>
        <pc:spChg chg="mod">
          <ac:chgData name="Abhinandan Jain" userId="47000a42-4a64-498b-92b5-14cfe7b66dad" providerId="ADAL" clId="{042F5CE8-A345-4AE7-BABF-0A232C4835DD}" dt="2023-07-23T07:17:34.936" v="352" actId="14100"/>
          <ac:spMkLst>
            <pc:docMk/>
            <pc:sldMk cId="3142040135" sldId="310"/>
            <ac:spMk id="4" creationId="{2C96D542-DCC7-F039-FE06-AFB37CE43862}"/>
          </ac:spMkLst>
        </pc:spChg>
        <pc:spChg chg="mod">
          <ac:chgData name="Abhinandan Jain" userId="47000a42-4a64-498b-92b5-14cfe7b66dad" providerId="ADAL" clId="{042F5CE8-A345-4AE7-BABF-0A232C4835DD}" dt="2023-07-23T07:17:23.548" v="350" actId="1076"/>
          <ac:spMkLst>
            <pc:docMk/>
            <pc:sldMk cId="3142040135" sldId="310"/>
            <ac:spMk id="5" creationId="{45F0F7D8-F191-4152-857F-F7A6DB4BC947}"/>
          </ac:spMkLst>
        </pc:spChg>
        <pc:spChg chg="add mod">
          <ac:chgData name="Abhinandan Jain" userId="47000a42-4a64-498b-92b5-14cfe7b66dad" providerId="ADAL" clId="{042F5CE8-A345-4AE7-BABF-0A232C4835DD}" dt="2023-07-23T07:17:29.661" v="351" actId="1076"/>
          <ac:spMkLst>
            <pc:docMk/>
            <pc:sldMk cId="3142040135" sldId="310"/>
            <ac:spMk id="6" creationId="{0714D32B-DF0B-45A6-8676-6D9FE6A5C455}"/>
          </ac:spMkLst>
        </pc:spChg>
      </pc:sldChg>
      <pc:sldChg chg="addSp modSp">
        <pc:chgData name="Abhinandan Jain" userId="47000a42-4a64-498b-92b5-14cfe7b66dad" providerId="ADAL" clId="{042F5CE8-A345-4AE7-BABF-0A232C4835DD}" dt="2023-07-23T07:19:02.004" v="369" actId="1076"/>
        <pc:sldMkLst>
          <pc:docMk/>
          <pc:sldMk cId="2650680355" sldId="311"/>
        </pc:sldMkLst>
        <pc:spChg chg="mod">
          <ac:chgData name="Abhinandan Jain" userId="47000a42-4a64-498b-92b5-14cfe7b66dad" providerId="ADAL" clId="{042F5CE8-A345-4AE7-BABF-0A232C4835DD}" dt="2023-07-23T07:18:29.716" v="355" actId="207"/>
          <ac:spMkLst>
            <pc:docMk/>
            <pc:sldMk cId="2650680355" sldId="311"/>
            <ac:spMk id="3" creationId="{B780AC01-939D-82D7-D81F-8D358DE861C1}"/>
          </ac:spMkLst>
        </pc:spChg>
        <pc:spChg chg="mod">
          <ac:chgData name="Abhinandan Jain" userId="47000a42-4a64-498b-92b5-14cfe7b66dad" providerId="ADAL" clId="{042F5CE8-A345-4AE7-BABF-0A232C4835DD}" dt="2023-07-23T07:18:55.507" v="368" actId="20577"/>
          <ac:spMkLst>
            <pc:docMk/>
            <pc:sldMk cId="2650680355" sldId="311"/>
            <ac:spMk id="4" creationId="{2C96D542-DCC7-F039-FE06-AFB37CE43862}"/>
          </ac:spMkLst>
        </pc:spChg>
        <pc:spChg chg="mod">
          <ac:chgData name="Abhinandan Jain" userId="47000a42-4a64-498b-92b5-14cfe7b66dad" providerId="ADAL" clId="{042F5CE8-A345-4AE7-BABF-0A232C4835DD}" dt="2023-07-23T07:10:08.631" v="115" actId="1076"/>
          <ac:spMkLst>
            <pc:docMk/>
            <pc:sldMk cId="2650680355" sldId="311"/>
            <ac:spMk id="5" creationId="{D0EA9C3B-A54A-4281-8B17-F021A6F4249B}"/>
          </ac:spMkLst>
        </pc:spChg>
        <pc:spChg chg="add mod">
          <ac:chgData name="Abhinandan Jain" userId="47000a42-4a64-498b-92b5-14cfe7b66dad" providerId="ADAL" clId="{042F5CE8-A345-4AE7-BABF-0A232C4835DD}" dt="2023-07-23T07:19:02.004" v="369" actId="1076"/>
          <ac:spMkLst>
            <pc:docMk/>
            <pc:sldMk cId="2650680355" sldId="311"/>
            <ac:spMk id="6" creationId="{619BA226-9469-4110-94A3-656F0D6C4EB5}"/>
          </ac:spMkLst>
        </pc:spChg>
      </pc:sldChg>
      <pc:sldChg chg="addSp modSp">
        <pc:chgData name="Abhinandan Jain" userId="47000a42-4a64-498b-92b5-14cfe7b66dad" providerId="ADAL" clId="{042F5CE8-A345-4AE7-BABF-0A232C4835DD}" dt="2023-07-23T07:19:08.169" v="370" actId="207"/>
        <pc:sldMkLst>
          <pc:docMk/>
          <pc:sldMk cId="3726423214" sldId="312"/>
        </pc:sldMkLst>
        <pc:spChg chg="mod">
          <ac:chgData name="Abhinandan Jain" userId="47000a42-4a64-498b-92b5-14cfe7b66dad" providerId="ADAL" clId="{042F5CE8-A345-4AE7-BABF-0A232C4835DD}" dt="2023-07-23T07:19:08.169" v="370" actId="207"/>
          <ac:spMkLst>
            <pc:docMk/>
            <pc:sldMk cId="3726423214" sldId="312"/>
            <ac:spMk id="3" creationId="{B780AC01-939D-82D7-D81F-8D358DE861C1}"/>
          </ac:spMkLst>
        </pc:spChg>
        <pc:spChg chg="mod">
          <ac:chgData name="Abhinandan Jain" userId="47000a42-4a64-498b-92b5-14cfe7b66dad" providerId="ADAL" clId="{042F5CE8-A345-4AE7-BABF-0A232C4835DD}" dt="2023-07-23T07:12:00.017" v="136" actId="207"/>
          <ac:spMkLst>
            <pc:docMk/>
            <pc:sldMk cId="3726423214" sldId="312"/>
            <ac:spMk id="4" creationId="{2C96D542-DCC7-F039-FE06-AFB37CE43862}"/>
          </ac:spMkLst>
        </pc:spChg>
        <pc:spChg chg="mod">
          <ac:chgData name="Abhinandan Jain" userId="47000a42-4a64-498b-92b5-14cfe7b66dad" providerId="ADAL" clId="{042F5CE8-A345-4AE7-BABF-0A232C4835DD}" dt="2023-07-23T07:11:07.947" v="125" actId="1076"/>
          <ac:spMkLst>
            <pc:docMk/>
            <pc:sldMk cId="3726423214" sldId="312"/>
            <ac:spMk id="5" creationId="{D0EA9C3B-A54A-4281-8B17-F021A6F4249B}"/>
          </ac:spMkLst>
        </pc:spChg>
        <pc:spChg chg="add mod">
          <ac:chgData name="Abhinandan Jain" userId="47000a42-4a64-498b-92b5-14cfe7b66dad" providerId="ADAL" clId="{042F5CE8-A345-4AE7-BABF-0A232C4835DD}" dt="2023-07-23T07:11:51.865" v="135" actId="1076"/>
          <ac:spMkLst>
            <pc:docMk/>
            <pc:sldMk cId="3726423214" sldId="312"/>
            <ac:spMk id="6" creationId="{2656223B-3C92-49D9-BE11-22937DA69040}"/>
          </ac:spMkLst>
        </pc:spChg>
      </pc:sldChg>
      <pc:sldChg chg="modSp">
        <pc:chgData name="Abhinandan Jain" userId="47000a42-4a64-498b-92b5-14cfe7b66dad" providerId="ADAL" clId="{042F5CE8-A345-4AE7-BABF-0A232C4835DD}" dt="2023-07-23T07:20:17.544" v="393" actId="207"/>
        <pc:sldMkLst>
          <pc:docMk/>
          <pc:sldMk cId="2753248531" sldId="316"/>
        </pc:sldMkLst>
        <pc:spChg chg="mod">
          <ac:chgData name="Abhinandan Jain" userId="47000a42-4a64-498b-92b5-14cfe7b66dad" providerId="ADAL" clId="{042F5CE8-A345-4AE7-BABF-0A232C4835DD}" dt="2023-07-23T07:20:17.544" v="393" actId="207"/>
          <ac:spMkLst>
            <pc:docMk/>
            <pc:sldMk cId="2753248531" sldId="316"/>
            <ac:spMk id="5" creationId="{7B87FC05-F334-4521-A470-5234D7EBA451}"/>
          </ac:spMkLst>
        </pc:spChg>
      </pc:sldChg>
      <pc:sldChg chg="addSp modSp">
        <pc:chgData name="Abhinandan Jain" userId="47000a42-4a64-498b-92b5-14cfe7b66dad" providerId="ADAL" clId="{042F5CE8-A345-4AE7-BABF-0A232C4835DD}" dt="2023-07-23T07:06:40.247" v="84" actId="1076"/>
        <pc:sldMkLst>
          <pc:docMk/>
          <pc:sldMk cId="1632343051" sldId="318"/>
        </pc:sldMkLst>
        <pc:spChg chg="add mod">
          <ac:chgData name="Abhinandan Jain" userId="47000a42-4a64-498b-92b5-14cfe7b66dad" providerId="ADAL" clId="{042F5CE8-A345-4AE7-BABF-0A232C4835DD}" dt="2023-07-23T07:03:56.705" v="10" actId="1076"/>
          <ac:spMkLst>
            <pc:docMk/>
            <pc:sldMk cId="1632343051" sldId="318"/>
            <ac:spMk id="2" creationId="{B4AD4F78-6294-4B9D-9E29-DD98817341AD}"/>
          </ac:spMkLst>
        </pc:spChg>
        <pc:spChg chg="add mod">
          <ac:chgData name="Abhinandan Jain" userId="47000a42-4a64-498b-92b5-14cfe7b66dad" providerId="ADAL" clId="{042F5CE8-A345-4AE7-BABF-0A232C4835DD}" dt="2023-07-23T07:05:52.538" v="60" actId="113"/>
          <ac:spMkLst>
            <pc:docMk/>
            <pc:sldMk cId="1632343051" sldId="318"/>
            <ac:spMk id="4" creationId="{4596CEB0-26CC-46DC-BDFD-D3AC021F071E}"/>
          </ac:spMkLst>
        </pc:spChg>
        <pc:spChg chg="mod">
          <ac:chgData name="Abhinandan Jain" userId="47000a42-4a64-498b-92b5-14cfe7b66dad" providerId="ADAL" clId="{042F5CE8-A345-4AE7-BABF-0A232C4835DD}" dt="2023-07-23T07:04:05.888" v="11" actId="14100"/>
          <ac:spMkLst>
            <pc:docMk/>
            <pc:sldMk cId="1632343051" sldId="318"/>
            <ac:spMk id="5" creationId="{5210201E-7211-4427-A653-03E26C8187A7}"/>
          </ac:spMkLst>
        </pc:spChg>
        <pc:spChg chg="add mod">
          <ac:chgData name="Abhinandan Jain" userId="47000a42-4a64-498b-92b5-14cfe7b66dad" providerId="ADAL" clId="{042F5CE8-A345-4AE7-BABF-0A232C4835DD}" dt="2023-07-23T07:04:51.592" v="15" actId="1076"/>
          <ac:spMkLst>
            <pc:docMk/>
            <pc:sldMk cId="1632343051" sldId="318"/>
            <ac:spMk id="7" creationId="{A564CB1E-6DF4-4639-BE9A-3DBEDD2683E3}"/>
          </ac:spMkLst>
        </pc:spChg>
        <pc:spChg chg="add mod">
          <ac:chgData name="Abhinandan Jain" userId="47000a42-4a64-498b-92b5-14cfe7b66dad" providerId="ADAL" clId="{042F5CE8-A345-4AE7-BABF-0A232C4835DD}" dt="2023-07-23T07:06:40.247" v="84" actId="1076"/>
          <ac:spMkLst>
            <pc:docMk/>
            <pc:sldMk cId="1632343051" sldId="318"/>
            <ac:spMk id="9" creationId="{B337CA38-E74F-42F6-803D-4EBAE974129F}"/>
          </ac:spMkLst>
        </pc:spChg>
        <pc:spChg chg="mod">
          <ac:chgData name="Abhinandan Jain" userId="47000a42-4a64-498b-92b5-14cfe7b66dad" providerId="ADAL" clId="{042F5CE8-A345-4AE7-BABF-0A232C4835DD}" dt="2023-07-23T07:03:23.601" v="2" actId="20577"/>
          <ac:spMkLst>
            <pc:docMk/>
            <pc:sldMk cId="1632343051" sldId="318"/>
            <ac:spMk id="112" creationId="{00000000-0000-0000-0000-000000000000}"/>
          </ac:spMkLst>
        </pc:spChg>
        <pc:picChg chg="mod">
          <ac:chgData name="Abhinandan Jain" userId="47000a42-4a64-498b-92b5-14cfe7b66dad" providerId="ADAL" clId="{042F5CE8-A345-4AE7-BABF-0A232C4835DD}" dt="2023-07-23T07:06:26.277" v="80" actId="1076"/>
          <ac:picMkLst>
            <pc:docMk/>
            <pc:sldMk cId="1632343051" sldId="318"/>
            <ac:picMk id="3" creationId="{E0886BB8-473D-173A-7E8D-F0416786051D}"/>
          </ac:picMkLst>
        </pc:picChg>
      </pc:sldChg>
      <pc:sldChg chg="addSp modSp">
        <pc:chgData name="Abhinandan Jain" userId="47000a42-4a64-498b-92b5-14cfe7b66dad" providerId="ADAL" clId="{042F5CE8-A345-4AE7-BABF-0A232C4835DD}" dt="2023-07-23T07:19:16.439" v="371" actId="207"/>
        <pc:sldMkLst>
          <pc:docMk/>
          <pc:sldMk cId="584992831" sldId="319"/>
        </pc:sldMkLst>
        <pc:spChg chg="mod">
          <ac:chgData name="Abhinandan Jain" userId="47000a42-4a64-498b-92b5-14cfe7b66dad" providerId="ADAL" clId="{042F5CE8-A345-4AE7-BABF-0A232C4835DD}" dt="2023-07-23T07:19:16.439" v="371" actId="207"/>
          <ac:spMkLst>
            <pc:docMk/>
            <pc:sldMk cId="584992831" sldId="319"/>
            <ac:spMk id="3" creationId="{B780AC01-939D-82D7-D81F-8D358DE861C1}"/>
          </ac:spMkLst>
        </pc:spChg>
        <pc:spChg chg="mod">
          <ac:chgData name="Abhinandan Jain" userId="47000a42-4a64-498b-92b5-14cfe7b66dad" providerId="ADAL" clId="{042F5CE8-A345-4AE7-BABF-0A232C4835DD}" dt="2023-07-23T07:13:07.640" v="149" actId="1076"/>
          <ac:spMkLst>
            <pc:docMk/>
            <pc:sldMk cId="584992831" sldId="319"/>
            <ac:spMk id="4" creationId="{2C96D542-DCC7-F039-FE06-AFB37CE43862}"/>
          </ac:spMkLst>
        </pc:spChg>
        <pc:spChg chg="mod">
          <ac:chgData name="Abhinandan Jain" userId="47000a42-4a64-498b-92b5-14cfe7b66dad" providerId="ADAL" clId="{042F5CE8-A345-4AE7-BABF-0A232C4835DD}" dt="2023-07-23T07:13:13.229" v="150" actId="1076"/>
          <ac:spMkLst>
            <pc:docMk/>
            <pc:sldMk cId="584992831" sldId="319"/>
            <ac:spMk id="5" creationId="{D0EA9C3B-A54A-4281-8B17-F021A6F4249B}"/>
          </ac:spMkLst>
        </pc:spChg>
        <pc:spChg chg="add mod">
          <ac:chgData name="Abhinandan Jain" userId="47000a42-4a64-498b-92b5-14cfe7b66dad" providerId="ADAL" clId="{042F5CE8-A345-4AE7-BABF-0A232C4835DD}" dt="2023-07-23T07:13:20.477" v="153" actId="20577"/>
          <ac:spMkLst>
            <pc:docMk/>
            <pc:sldMk cId="584992831" sldId="319"/>
            <ac:spMk id="6" creationId="{C2AE40D9-94AD-4EC4-B593-A617620DB0ED}"/>
          </ac:spMkLst>
        </pc:spChg>
      </pc:sldChg>
      <pc:sldChg chg="modSp">
        <pc:chgData name="Abhinandan Jain" userId="47000a42-4a64-498b-92b5-14cfe7b66dad" providerId="ADAL" clId="{042F5CE8-A345-4AE7-BABF-0A232C4835DD}" dt="2023-07-23T07:19:57.559" v="391" actId="207"/>
        <pc:sldMkLst>
          <pc:docMk/>
          <pc:sldMk cId="4267612330" sldId="320"/>
        </pc:sldMkLst>
        <pc:spChg chg="mod">
          <ac:chgData name="Abhinandan Jain" userId="47000a42-4a64-498b-92b5-14cfe7b66dad" providerId="ADAL" clId="{042F5CE8-A345-4AE7-BABF-0A232C4835DD}" dt="2023-07-23T07:19:57.559" v="391" actId="207"/>
          <ac:spMkLst>
            <pc:docMk/>
            <pc:sldMk cId="4267612330" sldId="320"/>
            <ac:spMk id="3" creationId="{B780AC01-939D-82D7-D81F-8D358DE861C1}"/>
          </ac:spMkLst>
        </pc:spChg>
      </pc:sldChg>
      <pc:sldChg chg="modSp">
        <pc:chgData name="Abhinandan Jain" userId="47000a42-4a64-498b-92b5-14cfe7b66dad" providerId="ADAL" clId="{042F5CE8-A345-4AE7-BABF-0A232C4835DD}" dt="2023-07-23T07:21:45.779" v="411" actId="207"/>
        <pc:sldMkLst>
          <pc:docMk/>
          <pc:sldMk cId="761263659" sldId="321"/>
        </pc:sldMkLst>
        <pc:spChg chg="mod">
          <ac:chgData name="Abhinandan Jain" userId="47000a42-4a64-498b-92b5-14cfe7b66dad" providerId="ADAL" clId="{042F5CE8-A345-4AE7-BABF-0A232C4835DD}" dt="2023-07-23T07:21:45.779" v="411" actId="207"/>
          <ac:spMkLst>
            <pc:docMk/>
            <pc:sldMk cId="761263659" sldId="321"/>
            <ac:spMk id="3" creationId="{B780AC01-939D-82D7-D81F-8D358DE861C1}"/>
          </ac:spMkLst>
        </pc:spChg>
      </pc:sldChg>
      <pc:sldChg chg="addSp modSp ord">
        <pc:chgData name="Abhinandan Jain" userId="47000a42-4a64-498b-92b5-14cfe7b66dad" providerId="ADAL" clId="{042F5CE8-A345-4AE7-BABF-0A232C4835DD}" dt="2023-07-23T09:23:30.933" v="707" actId="1076"/>
        <pc:sldMkLst>
          <pc:docMk/>
          <pc:sldMk cId="2447669395" sldId="323"/>
        </pc:sldMkLst>
        <pc:spChg chg="mod">
          <ac:chgData name="Abhinandan Jain" userId="47000a42-4a64-498b-92b5-14cfe7b66dad" providerId="ADAL" clId="{042F5CE8-A345-4AE7-BABF-0A232C4835DD}" dt="2023-07-23T07:20:41.399" v="407" actId="20577"/>
          <ac:spMkLst>
            <pc:docMk/>
            <pc:sldMk cId="2447669395" sldId="323"/>
            <ac:spMk id="3" creationId="{47CC77E9-B13A-47D8-E5CF-0BFA1613CB57}"/>
          </ac:spMkLst>
        </pc:spChg>
        <pc:spChg chg="mod">
          <ac:chgData name="Abhinandan Jain" userId="47000a42-4a64-498b-92b5-14cfe7b66dad" providerId="ADAL" clId="{042F5CE8-A345-4AE7-BABF-0A232C4835DD}" dt="2023-07-23T09:23:16.652" v="704" actId="14100"/>
          <ac:spMkLst>
            <pc:docMk/>
            <pc:sldMk cId="2447669395" sldId="323"/>
            <ac:spMk id="4" creationId="{3DFC171C-3316-F5C6-CF6A-1CFBD0AB7F99}"/>
          </ac:spMkLst>
        </pc:spChg>
        <pc:spChg chg="mod">
          <ac:chgData name="Abhinandan Jain" userId="47000a42-4a64-498b-92b5-14cfe7b66dad" providerId="ADAL" clId="{042F5CE8-A345-4AE7-BABF-0A232C4835DD}" dt="2023-07-23T09:23:22.812" v="705" actId="1076"/>
          <ac:spMkLst>
            <pc:docMk/>
            <pc:sldMk cId="2447669395" sldId="323"/>
            <ac:spMk id="5" creationId="{7B87FC05-F334-4521-A470-5234D7EBA451}"/>
          </ac:spMkLst>
        </pc:spChg>
        <pc:grpChg chg="add mod">
          <ac:chgData name="Abhinandan Jain" userId="47000a42-4a64-498b-92b5-14cfe7b66dad" providerId="ADAL" clId="{042F5CE8-A345-4AE7-BABF-0A232C4835DD}" dt="2023-07-23T09:23:30.933" v="707" actId="1076"/>
          <ac:grpSpMkLst>
            <pc:docMk/>
            <pc:sldMk cId="2447669395" sldId="323"/>
            <ac:grpSpMk id="6" creationId="{971ADD75-D9DB-4341-BB0F-D2D132C5E5EB}"/>
          </ac:grpSpMkLst>
        </pc:grpChg>
      </pc:sldChg>
      <pc:sldChg chg="modSp add">
        <pc:chgData name="Abhinandan Jain" userId="47000a42-4a64-498b-92b5-14cfe7b66dad" providerId="ADAL" clId="{042F5CE8-A345-4AE7-BABF-0A232C4835DD}" dt="2023-07-23T11:48:10.345" v="740" actId="207"/>
        <pc:sldMkLst>
          <pc:docMk/>
          <pc:sldMk cId="2451169046" sldId="325"/>
        </pc:sldMkLst>
        <pc:spChg chg="mod">
          <ac:chgData name="Abhinandan Jain" userId="47000a42-4a64-498b-92b5-14cfe7b66dad" providerId="ADAL" clId="{042F5CE8-A345-4AE7-BABF-0A232C4835DD}" dt="2023-07-23T11:48:10.345" v="740" actId="207"/>
          <ac:spMkLst>
            <pc:docMk/>
            <pc:sldMk cId="2451169046" sldId="325"/>
            <ac:spMk id="4" creationId="{0E2D8AFC-D863-0AE7-1AF6-247EF0FB26AC}"/>
          </ac:spMkLst>
        </pc:spChg>
      </pc:sldChg>
    </pc:docChg>
  </pc:docChgLst>
  <pc:docChgLst>
    <pc:chgData name="Leake, Carl D (US 347J)" userId="S::carl.leake@jpl.nasa.gov::514d19ed-ac25-4851-8813-e892f9be6a8e" providerId="AD" clId="Web-{F7F4F7D0-7F9B-C9A1-2CF5-8058A66F019B}"/>
    <pc:docChg chg="modSld">
      <pc:chgData name="Leake, Carl D (US 347J)" userId="S::carl.leake@jpl.nasa.gov::514d19ed-ac25-4851-8813-e892f9be6a8e" providerId="AD" clId="Web-{F7F4F7D0-7F9B-C9A1-2CF5-8058A66F019B}" dt="2024-11-21T15:23:49.745" v="6" actId="1076"/>
      <pc:docMkLst>
        <pc:docMk/>
      </pc:docMkLst>
      <pc:sldChg chg="addSp modSp">
        <pc:chgData name="Leake, Carl D (US 347J)" userId="S::carl.leake@jpl.nasa.gov::514d19ed-ac25-4851-8813-e892f9be6a8e" providerId="AD" clId="Web-{F7F4F7D0-7F9B-C9A1-2CF5-8058A66F019B}" dt="2024-11-21T15:23:49.745" v="6" actId="1076"/>
        <pc:sldMkLst>
          <pc:docMk/>
          <pc:sldMk cId="0" sldId="257"/>
        </pc:sldMkLst>
        <pc:spChg chg="mod">
          <ac:chgData name="Leake, Carl D (US 347J)" userId="S::carl.leake@jpl.nasa.gov::514d19ed-ac25-4851-8813-e892f9be6a8e" providerId="AD" clId="Web-{F7F4F7D0-7F9B-C9A1-2CF5-8058A66F019B}" dt="2024-11-21T15:23:49.745" v="6" actId="1076"/>
          <ac:spMkLst>
            <pc:docMk/>
            <pc:sldMk cId="0" sldId="257"/>
            <ac:spMk id="2" creationId="{92B37549-AEB3-A4CB-C90D-2FE444D49280}"/>
          </ac:spMkLst>
        </pc:spChg>
        <pc:spChg chg="add mod ord">
          <ac:chgData name="Leake, Carl D (US 347J)" userId="S::carl.leake@jpl.nasa.gov::514d19ed-ac25-4851-8813-e892f9be6a8e" providerId="AD" clId="Web-{F7F4F7D0-7F9B-C9A1-2CF5-8058A66F019B}" dt="2024-11-21T15:23:39.526" v="4"/>
          <ac:spMkLst>
            <pc:docMk/>
            <pc:sldMk cId="0" sldId="257"/>
            <ac:spMk id="3" creationId="{A4D725DB-9AE2-003A-9479-DCE37AB230C3}"/>
          </ac:spMkLst>
        </pc:spChg>
        <pc:spChg chg="mod">
          <ac:chgData name="Leake, Carl D (US 347J)" userId="S::carl.leake@jpl.nasa.gov::514d19ed-ac25-4851-8813-e892f9be6a8e" providerId="AD" clId="Web-{F7F4F7D0-7F9B-C9A1-2CF5-8058A66F019B}" dt="2024-11-21T15:23:28.432" v="2" actId="1076"/>
          <ac:spMkLst>
            <pc:docMk/>
            <pc:sldMk cId="0" sldId="257"/>
            <ac:spMk id="104" creationId="{00000000-0000-0000-0000-000000000000}"/>
          </ac:spMkLst>
        </pc:spChg>
      </pc:sldChg>
    </pc:docChg>
  </pc:docChgLst>
  <pc:docChgLst>
    <pc:chgData name="Leake, Carl D (US 347J)" userId="S::carl.leake@jpl.nasa.gov::514d19ed-ac25-4851-8813-e892f9be6a8e" providerId="AD" clId="Web-{F9C9E951-7FC5-2153-0705-F30779EAE81E}"/>
    <pc:docChg chg="modSld">
      <pc:chgData name="Leake, Carl D (US 347J)" userId="S::carl.leake@jpl.nasa.gov::514d19ed-ac25-4851-8813-e892f9be6a8e" providerId="AD" clId="Web-{F9C9E951-7FC5-2153-0705-F30779EAE81E}" dt="2023-07-27T18:30:44.919" v="15" actId="20577"/>
      <pc:docMkLst>
        <pc:docMk/>
      </pc:docMkLst>
      <pc:sldChg chg="modSp">
        <pc:chgData name="Leake, Carl D (US 347J)" userId="S::carl.leake@jpl.nasa.gov::514d19ed-ac25-4851-8813-e892f9be6a8e" providerId="AD" clId="Web-{F9C9E951-7FC5-2153-0705-F30779EAE81E}" dt="2023-07-27T18:30:25.060" v="9" actId="20577"/>
        <pc:sldMkLst>
          <pc:docMk/>
          <pc:sldMk cId="2367278103" sldId="309"/>
        </pc:sldMkLst>
        <pc:spChg chg="mod">
          <ac:chgData name="Leake, Carl D (US 347J)" userId="S::carl.leake@jpl.nasa.gov::514d19ed-ac25-4851-8813-e892f9be6a8e" providerId="AD" clId="Web-{F9C9E951-7FC5-2153-0705-F30779EAE81E}" dt="2023-07-27T18:30:25.060" v="9" actId="20577"/>
          <ac:spMkLst>
            <pc:docMk/>
            <pc:sldMk cId="2367278103" sldId="309"/>
            <ac:spMk id="6" creationId="{E88A1E0E-0387-4F09-B962-E301047F8964}"/>
          </ac:spMkLst>
        </pc:spChg>
      </pc:sldChg>
      <pc:sldChg chg="modSp">
        <pc:chgData name="Leake, Carl D (US 347J)" userId="S::carl.leake@jpl.nasa.gov::514d19ed-ac25-4851-8813-e892f9be6a8e" providerId="AD" clId="Web-{F9C9E951-7FC5-2153-0705-F30779EAE81E}" dt="2023-07-27T18:30:31.216" v="11" actId="20577"/>
        <pc:sldMkLst>
          <pc:docMk/>
          <pc:sldMk cId="3142040135" sldId="310"/>
        </pc:sldMkLst>
        <pc:spChg chg="mod">
          <ac:chgData name="Leake, Carl D (US 347J)" userId="S::carl.leake@jpl.nasa.gov::514d19ed-ac25-4851-8813-e892f9be6a8e" providerId="AD" clId="Web-{F9C9E951-7FC5-2153-0705-F30779EAE81E}" dt="2023-07-27T18:30:31.216" v="11" actId="20577"/>
          <ac:spMkLst>
            <pc:docMk/>
            <pc:sldMk cId="3142040135" sldId="310"/>
            <ac:spMk id="6" creationId="{0714D32B-DF0B-45A6-8676-6D9FE6A5C455}"/>
          </ac:spMkLst>
        </pc:spChg>
      </pc:sldChg>
      <pc:sldChg chg="modSp">
        <pc:chgData name="Leake, Carl D (US 347J)" userId="S::carl.leake@jpl.nasa.gov::514d19ed-ac25-4851-8813-e892f9be6a8e" providerId="AD" clId="Web-{F9C9E951-7FC5-2153-0705-F30779EAE81E}" dt="2023-07-27T18:30:05.466" v="1" actId="20577"/>
        <pc:sldMkLst>
          <pc:docMk/>
          <pc:sldMk cId="2650680355" sldId="311"/>
        </pc:sldMkLst>
        <pc:spChg chg="mod">
          <ac:chgData name="Leake, Carl D (US 347J)" userId="S::carl.leake@jpl.nasa.gov::514d19ed-ac25-4851-8813-e892f9be6a8e" providerId="AD" clId="Web-{F9C9E951-7FC5-2153-0705-F30779EAE81E}" dt="2023-07-27T18:30:05.466" v="1" actId="20577"/>
          <ac:spMkLst>
            <pc:docMk/>
            <pc:sldMk cId="2650680355" sldId="311"/>
            <ac:spMk id="6" creationId="{619BA226-9469-4110-94A3-656F0D6C4EB5}"/>
          </ac:spMkLst>
        </pc:spChg>
      </pc:sldChg>
      <pc:sldChg chg="modSp">
        <pc:chgData name="Leake, Carl D (US 347J)" userId="S::carl.leake@jpl.nasa.gov::514d19ed-ac25-4851-8813-e892f9be6a8e" providerId="AD" clId="Web-{F9C9E951-7FC5-2153-0705-F30779EAE81E}" dt="2023-07-27T18:30:14.388" v="4" actId="20577"/>
        <pc:sldMkLst>
          <pc:docMk/>
          <pc:sldMk cId="3726423214" sldId="312"/>
        </pc:sldMkLst>
        <pc:spChg chg="mod">
          <ac:chgData name="Leake, Carl D (US 347J)" userId="S::carl.leake@jpl.nasa.gov::514d19ed-ac25-4851-8813-e892f9be6a8e" providerId="AD" clId="Web-{F9C9E951-7FC5-2153-0705-F30779EAE81E}" dt="2023-07-27T18:30:14.388" v="4" actId="20577"/>
          <ac:spMkLst>
            <pc:docMk/>
            <pc:sldMk cId="3726423214" sldId="312"/>
            <ac:spMk id="6" creationId="{2656223B-3C92-49D9-BE11-22937DA69040}"/>
          </ac:spMkLst>
        </pc:spChg>
      </pc:sldChg>
      <pc:sldChg chg="modSp">
        <pc:chgData name="Leake, Carl D (US 347J)" userId="S::carl.leake@jpl.nasa.gov::514d19ed-ac25-4851-8813-e892f9be6a8e" providerId="AD" clId="Web-{F9C9E951-7FC5-2153-0705-F30779EAE81E}" dt="2023-07-27T18:30:36.560" v="13" actId="20577"/>
        <pc:sldMkLst>
          <pc:docMk/>
          <pc:sldMk cId="2753248531" sldId="316"/>
        </pc:sldMkLst>
        <pc:spChg chg="mod">
          <ac:chgData name="Leake, Carl D (US 347J)" userId="S::carl.leake@jpl.nasa.gov::514d19ed-ac25-4851-8813-e892f9be6a8e" providerId="AD" clId="Web-{F9C9E951-7FC5-2153-0705-F30779EAE81E}" dt="2023-07-27T18:30:36.560" v="13" actId="20577"/>
          <ac:spMkLst>
            <pc:docMk/>
            <pc:sldMk cId="2753248531" sldId="316"/>
            <ac:spMk id="7" creationId="{E4224759-E9BD-4EB9-5E17-E9F3E5DE4353}"/>
          </ac:spMkLst>
        </pc:spChg>
      </pc:sldChg>
      <pc:sldChg chg="modSp">
        <pc:chgData name="Leake, Carl D (US 347J)" userId="S::carl.leake@jpl.nasa.gov::514d19ed-ac25-4851-8813-e892f9be6a8e" providerId="AD" clId="Web-{F9C9E951-7FC5-2153-0705-F30779EAE81E}" dt="2023-07-27T18:30:19.356" v="7" actId="20577"/>
        <pc:sldMkLst>
          <pc:docMk/>
          <pc:sldMk cId="584992831" sldId="319"/>
        </pc:sldMkLst>
        <pc:spChg chg="mod">
          <ac:chgData name="Leake, Carl D (US 347J)" userId="S::carl.leake@jpl.nasa.gov::514d19ed-ac25-4851-8813-e892f9be6a8e" providerId="AD" clId="Web-{F9C9E951-7FC5-2153-0705-F30779EAE81E}" dt="2023-07-27T18:30:19.356" v="7" actId="20577"/>
          <ac:spMkLst>
            <pc:docMk/>
            <pc:sldMk cId="584992831" sldId="319"/>
            <ac:spMk id="6" creationId="{C2AE40D9-94AD-4EC4-B593-A617620DB0ED}"/>
          </ac:spMkLst>
        </pc:spChg>
      </pc:sldChg>
      <pc:sldChg chg="modSp">
        <pc:chgData name="Leake, Carl D (US 347J)" userId="S::carl.leake@jpl.nasa.gov::514d19ed-ac25-4851-8813-e892f9be6a8e" providerId="AD" clId="Web-{F9C9E951-7FC5-2153-0705-F30779EAE81E}" dt="2023-07-27T18:30:44.919" v="15" actId="20577"/>
        <pc:sldMkLst>
          <pc:docMk/>
          <pc:sldMk cId="2447669395" sldId="323"/>
        </pc:sldMkLst>
        <pc:spChg chg="mod">
          <ac:chgData name="Leake, Carl D (US 347J)" userId="S::carl.leake@jpl.nasa.gov::514d19ed-ac25-4851-8813-e892f9be6a8e" providerId="AD" clId="Web-{F9C9E951-7FC5-2153-0705-F30779EAE81E}" dt="2023-07-27T18:30:44.919" v="15" actId="20577"/>
          <ac:spMkLst>
            <pc:docMk/>
            <pc:sldMk cId="2447669395" sldId="323"/>
            <ac:spMk id="10" creationId="{6ACA31DE-3AFA-097A-4AF7-CAFF255147EB}"/>
          </ac:spMkLst>
        </pc:spChg>
      </pc:sldChg>
    </pc:docChg>
  </pc:docChgLst>
  <pc:docChgLst>
    <pc:chgData name="Abhinandan Jain" userId="47000a42-4a64-498b-92b5-14cfe7b66dad" providerId="ADAL" clId="{7762695A-DA94-4919-8B3C-76E8C566D216}"/>
    <pc:docChg chg="custSel addSld delSld modSld sldOrd modMainMaster">
      <pc:chgData name="Abhinandan Jain" userId="47000a42-4a64-498b-92b5-14cfe7b66dad" providerId="ADAL" clId="{7762695A-DA94-4919-8B3C-76E8C566D216}" dt="2023-07-20T15:06:09.805" v="3337" actId="2696"/>
      <pc:docMkLst>
        <pc:docMk/>
      </pc:docMkLst>
      <pc:sldChg chg="setBg">
        <pc:chgData name="Abhinandan Jain" userId="47000a42-4a64-498b-92b5-14cfe7b66dad" providerId="ADAL" clId="{7762695A-DA94-4919-8B3C-76E8C566D216}" dt="2023-07-15T21:57:42.691" v="2631"/>
        <pc:sldMkLst>
          <pc:docMk/>
          <pc:sldMk cId="1341448006" sldId="281"/>
        </pc:sldMkLst>
      </pc:sldChg>
      <pc:sldChg chg="addSp modSp add">
        <pc:chgData name="Abhinandan Jain" userId="47000a42-4a64-498b-92b5-14cfe7b66dad" providerId="ADAL" clId="{7762695A-DA94-4919-8B3C-76E8C566D216}" dt="2023-07-15T18:57:19.061" v="632" actId="207"/>
        <pc:sldMkLst>
          <pc:docMk/>
          <pc:sldMk cId="821382655" sldId="289"/>
        </pc:sldMkLst>
        <pc:spChg chg="mod">
          <ac:chgData name="Abhinandan Jain" userId="47000a42-4a64-498b-92b5-14cfe7b66dad" providerId="ADAL" clId="{7762695A-DA94-4919-8B3C-76E8C566D216}" dt="2023-07-15T18:52:48.623" v="11" actId="20577"/>
          <ac:spMkLst>
            <pc:docMk/>
            <pc:sldMk cId="821382655" sldId="289"/>
            <ac:spMk id="5" creationId="{D4BF24E4-369A-4B0E-B339-21140153D52E}"/>
          </ac:spMkLst>
        </pc:spChg>
        <pc:spChg chg="mod">
          <ac:chgData name="Abhinandan Jain" userId="47000a42-4a64-498b-92b5-14cfe7b66dad" providerId="ADAL" clId="{7762695A-DA94-4919-8B3C-76E8C566D216}" dt="2023-07-15T18:57:19.061" v="632" actId="207"/>
          <ac:spMkLst>
            <pc:docMk/>
            <pc:sldMk cId="821382655" sldId="289"/>
            <ac:spMk id="6" creationId="{C8DD9006-7A4D-407D-88C6-430F5369A2F4}"/>
          </ac:spMkLst>
        </pc:spChg>
        <pc:spChg chg="add">
          <ac:chgData name="Abhinandan Jain" userId="47000a42-4a64-498b-92b5-14cfe7b66dad" providerId="ADAL" clId="{7762695A-DA94-4919-8B3C-76E8C566D216}" dt="2023-07-15T18:57:14.735" v="631"/>
          <ac:spMkLst>
            <pc:docMk/>
            <pc:sldMk cId="821382655" sldId="289"/>
            <ac:spMk id="7" creationId="{AF68AA5B-9856-45D3-8D0B-4C30AE346BDC}"/>
          </ac:spMkLst>
        </pc:spChg>
      </pc:sldChg>
      <pc:sldChg chg="modSp add">
        <pc:chgData name="Abhinandan Jain" userId="47000a42-4a64-498b-92b5-14cfe7b66dad" providerId="ADAL" clId="{7762695A-DA94-4919-8B3C-76E8C566D216}" dt="2023-07-15T19:09:04.538" v="2136" actId="20577"/>
        <pc:sldMkLst>
          <pc:docMk/>
          <pc:sldMk cId="577986493" sldId="291"/>
        </pc:sldMkLst>
        <pc:spChg chg="mod">
          <ac:chgData name="Abhinandan Jain" userId="47000a42-4a64-498b-92b5-14cfe7b66dad" providerId="ADAL" clId="{7762695A-DA94-4919-8B3C-76E8C566D216}" dt="2023-07-15T19:05:48.636" v="1666" actId="20577"/>
          <ac:spMkLst>
            <pc:docMk/>
            <pc:sldMk cId="577986493" sldId="291"/>
            <ac:spMk id="5" creationId="{D4BF24E4-369A-4B0E-B339-21140153D52E}"/>
          </ac:spMkLst>
        </pc:spChg>
        <pc:spChg chg="mod">
          <ac:chgData name="Abhinandan Jain" userId="47000a42-4a64-498b-92b5-14cfe7b66dad" providerId="ADAL" clId="{7762695A-DA94-4919-8B3C-76E8C566D216}" dt="2023-07-15T19:09:04.538" v="2136" actId="20577"/>
          <ac:spMkLst>
            <pc:docMk/>
            <pc:sldMk cId="577986493" sldId="291"/>
            <ac:spMk id="6" creationId="{C8DD9006-7A4D-407D-88C6-430F5369A2F4}"/>
          </ac:spMkLst>
        </pc:spChg>
      </pc:sldChg>
      <pc:sldChg chg="ord">
        <pc:chgData name="Abhinandan Jain" userId="47000a42-4a64-498b-92b5-14cfe7b66dad" providerId="ADAL" clId="{7762695A-DA94-4919-8B3C-76E8C566D216}" dt="2023-07-20T14:06:03.327" v="2780"/>
        <pc:sldMkLst>
          <pc:docMk/>
          <pc:sldMk cId="2162687416" sldId="300"/>
        </pc:sldMkLst>
      </pc:sldChg>
      <pc:sldChg chg="modSp add">
        <pc:chgData name="Abhinandan Jain" userId="47000a42-4a64-498b-92b5-14cfe7b66dad" providerId="ADAL" clId="{7762695A-DA94-4919-8B3C-76E8C566D216}" dt="2023-07-20T14:57:59.204" v="3336" actId="20577"/>
        <pc:sldMkLst>
          <pc:docMk/>
          <pc:sldMk cId="1789364085" sldId="306"/>
        </pc:sldMkLst>
        <pc:spChg chg="mod">
          <ac:chgData name="Abhinandan Jain" userId="47000a42-4a64-498b-92b5-14cfe7b66dad" providerId="ADAL" clId="{7762695A-DA94-4919-8B3C-76E8C566D216}" dt="2023-07-20T14:57:59.204" v="3336" actId="20577"/>
          <ac:spMkLst>
            <pc:docMk/>
            <pc:sldMk cId="1789364085" sldId="306"/>
            <ac:spMk id="3" creationId="{F247C173-4C30-9039-B8FB-6B491EDAA5A9}"/>
          </ac:spMkLst>
        </pc:spChg>
      </pc:sldChg>
      <pc:sldMasterChg chg="modSldLayout">
        <pc:chgData name="Abhinandan Jain" userId="47000a42-4a64-498b-92b5-14cfe7b66dad" providerId="ADAL" clId="{7762695A-DA94-4919-8B3C-76E8C566D216}" dt="2023-07-15T21:56:22.016" v="2630" actId="14100"/>
        <pc:sldMasterMkLst>
          <pc:docMk/>
          <pc:sldMasterMk cId="2981731856" sldId="2147484157"/>
        </pc:sldMasterMkLst>
        <pc:sldLayoutChg chg="modSp">
          <pc:chgData name="Abhinandan Jain" userId="47000a42-4a64-498b-92b5-14cfe7b66dad" providerId="ADAL" clId="{7762695A-DA94-4919-8B3C-76E8C566D216}" dt="2023-07-15T21:56:22.016" v="2630" actId="14100"/>
          <pc:sldLayoutMkLst>
            <pc:docMk/>
            <pc:sldMasterMk cId="2981731856" sldId="2147484157"/>
            <pc:sldLayoutMk cId="3871850720" sldId="2147484159"/>
          </pc:sldLayoutMkLst>
          <pc:spChg chg="mod">
            <ac:chgData name="Abhinandan Jain" userId="47000a42-4a64-498b-92b5-14cfe7b66dad" providerId="ADAL" clId="{7762695A-DA94-4919-8B3C-76E8C566D216}" dt="2023-07-15T21:56:22.016" v="2630" actId="14100"/>
            <ac:spMkLst>
              <pc:docMk/>
              <pc:sldMasterMk cId="2981731856" sldId="2147484157"/>
              <pc:sldLayoutMk cId="3871850720" sldId="2147484159"/>
              <ac:spMk id="48" creationId="{00000000-0000-0000-0000-000000000000}"/>
            </ac:spMkLst>
          </pc:spChg>
        </pc:sldLayoutChg>
      </pc:sldMasterChg>
    </pc:docChg>
  </pc:docChgLst>
  <pc:docChgLst>
    <pc:chgData name="Leake, Carl D (US 347J)" userId="514d19ed-ac25-4851-8813-e892f9be6a8e" providerId="ADAL" clId="{4407284D-C9BB-4542-8B17-55E7784F0599}"/>
    <pc:docChg chg="custSel modMainMaster">
      <pc:chgData name="Leake, Carl D (US 347J)" userId="514d19ed-ac25-4851-8813-e892f9be6a8e" providerId="ADAL" clId="{4407284D-C9BB-4542-8B17-55E7784F0599}" dt="2024-11-21T16:19:56.756" v="1" actId="478"/>
      <pc:docMkLst>
        <pc:docMk/>
      </pc:docMkLst>
      <pc:sldMasterChg chg="modSldLayout">
        <pc:chgData name="Leake, Carl D (US 347J)" userId="514d19ed-ac25-4851-8813-e892f9be6a8e" providerId="ADAL" clId="{4407284D-C9BB-4542-8B17-55E7784F0599}" dt="2024-11-21T16:19:56.756" v="1" actId="478"/>
        <pc:sldMasterMkLst>
          <pc:docMk/>
          <pc:sldMasterMk cId="2981731856" sldId="2147484157"/>
        </pc:sldMasterMkLst>
        <pc:sldLayoutChg chg="delSp mod">
          <pc:chgData name="Leake, Carl D (US 347J)" userId="514d19ed-ac25-4851-8813-e892f9be6a8e" providerId="ADAL" clId="{4407284D-C9BB-4542-8B17-55E7784F0599}" dt="2024-11-21T16:19:53.908" v="0" actId="478"/>
          <pc:sldLayoutMkLst>
            <pc:docMk/>
            <pc:sldMasterMk cId="2981731856" sldId="2147484157"/>
            <pc:sldLayoutMk cId="0" sldId="2147483650"/>
          </pc:sldLayoutMkLst>
          <pc:spChg chg="del">
            <ac:chgData name="Leake, Carl D (US 347J)" userId="514d19ed-ac25-4851-8813-e892f9be6a8e" providerId="ADAL" clId="{4407284D-C9BB-4542-8B17-55E7784F0599}" dt="2024-11-21T16:19:53.908" v="0" actId="478"/>
            <ac:spMkLst>
              <pc:docMk/>
              <pc:sldMasterMk cId="2981731856" sldId="2147484157"/>
              <pc:sldLayoutMk cId="0" sldId="2147483650"/>
              <ac:spMk id="3" creationId="{2FF2FA33-65E5-4587-8DA8-ED19EE08E952}"/>
            </ac:spMkLst>
          </pc:spChg>
        </pc:sldLayoutChg>
        <pc:sldLayoutChg chg="delSp mod">
          <pc:chgData name="Leake, Carl D (US 347J)" userId="514d19ed-ac25-4851-8813-e892f9be6a8e" providerId="ADAL" clId="{4407284D-C9BB-4542-8B17-55E7784F0599}" dt="2024-11-21T16:19:56.756" v="1" actId="478"/>
          <pc:sldLayoutMkLst>
            <pc:docMk/>
            <pc:sldMasterMk cId="2981731856" sldId="2147484157"/>
            <pc:sldLayoutMk cId="1006816744" sldId="2147484158"/>
          </pc:sldLayoutMkLst>
          <pc:spChg chg="del">
            <ac:chgData name="Leake, Carl D (US 347J)" userId="514d19ed-ac25-4851-8813-e892f9be6a8e" providerId="ADAL" clId="{4407284D-C9BB-4542-8B17-55E7784F0599}" dt="2024-11-21T16:19:56.756" v="1" actId="478"/>
            <ac:spMkLst>
              <pc:docMk/>
              <pc:sldMasterMk cId="2981731856" sldId="2147484157"/>
              <pc:sldLayoutMk cId="1006816744" sldId="2147484158"/>
              <ac:spMk id="3" creationId="{2FF2FA33-65E5-4587-8DA8-ED19EE08E952}"/>
            </ac:spMkLst>
          </pc:spChg>
        </pc:sldLayoutChg>
      </pc:sldMasterChg>
    </pc:docChg>
  </pc:docChgLst>
  <pc:docChgLst>
    <pc:chgData name="Leake, Carl D (US 347J)" userId="S::carl.leake@jpl.nasa.gov::514d19ed-ac25-4851-8813-e892f9be6a8e" providerId="AD" clId="Web-{BD91F555-10DC-1D4B-778A-6CD1B38C1E2C}"/>
    <pc:docChg chg="modSld">
      <pc:chgData name="Leake, Carl D (US 347J)" userId="S::carl.leake@jpl.nasa.gov::514d19ed-ac25-4851-8813-e892f9be6a8e" providerId="AD" clId="Web-{BD91F555-10DC-1D4B-778A-6CD1B38C1E2C}" dt="2023-07-15T14:45:21.507" v="14" actId="1076"/>
      <pc:docMkLst>
        <pc:docMk/>
      </pc:docMkLst>
      <pc:sldChg chg="modSp">
        <pc:chgData name="Leake, Carl D (US 347J)" userId="S::carl.leake@jpl.nasa.gov::514d19ed-ac25-4851-8813-e892f9be6a8e" providerId="AD" clId="Web-{BD91F555-10DC-1D4B-778A-6CD1B38C1E2C}" dt="2023-07-15T14:45:21.507" v="14" actId="1076"/>
        <pc:sldMkLst>
          <pc:docMk/>
          <pc:sldMk cId="2870167194" sldId="260"/>
        </pc:sldMkLst>
        <pc:spChg chg="mod">
          <ac:chgData name="Leake, Carl D (US 347J)" userId="S::carl.leake@jpl.nasa.gov::514d19ed-ac25-4851-8813-e892f9be6a8e" providerId="AD" clId="Web-{BD91F555-10DC-1D4B-778A-6CD1B38C1E2C}" dt="2023-07-15T14:45:01.569" v="5" actId="1076"/>
          <ac:spMkLst>
            <pc:docMk/>
            <pc:sldMk cId="2870167194" sldId="260"/>
            <ac:spMk id="3" creationId="{F900B4E7-C575-ADD8-93A6-DE3E0AA70B65}"/>
          </ac:spMkLst>
        </pc:spChg>
        <pc:spChg chg="mod">
          <ac:chgData name="Leake, Carl D (US 347J)" userId="S::carl.leake@jpl.nasa.gov::514d19ed-ac25-4851-8813-e892f9be6a8e" providerId="AD" clId="Web-{BD91F555-10DC-1D4B-778A-6CD1B38C1E2C}" dt="2023-07-15T14:45:21.460" v="9" actId="1076"/>
          <ac:spMkLst>
            <pc:docMk/>
            <pc:sldMk cId="2870167194" sldId="260"/>
            <ac:spMk id="12" creationId="{2C44E1E5-6BC3-5D8D-3F4C-50E46F33DB67}"/>
          </ac:spMkLst>
        </pc:spChg>
        <pc:spChg chg="mod">
          <ac:chgData name="Leake, Carl D (US 347J)" userId="S::carl.leake@jpl.nasa.gov::514d19ed-ac25-4851-8813-e892f9be6a8e" providerId="AD" clId="Web-{BD91F555-10DC-1D4B-778A-6CD1B38C1E2C}" dt="2023-07-15T14:45:21.491" v="12" actId="1076"/>
          <ac:spMkLst>
            <pc:docMk/>
            <pc:sldMk cId="2870167194" sldId="260"/>
            <ac:spMk id="18" creationId="{E98D6CA9-EE12-65BA-AA5F-1ED7511A9A9B}"/>
          </ac:spMkLst>
        </pc:spChg>
        <pc:spChg chg="mod">
          <ac:chgData name="Leake, Carl D (US 347J)" userId="S::carl.leake@jpl.nasa.gov::514d19ed-ac25-4851-8813-e892f9be6a8e" providerId="AD" clId="Web-{BD91F555-10DC-1D4B-778A-6CD1B38C1E2C}" dt="2023-07-15T14:45:21.491" v="13" actId="1076"/>
          <ac:spMkLst>
            <pc:docMk/>
            <pc:sldMk cId="2870167194" sldId="260"/>
            <ac:spMk id="20" creationId="{A099A524-478A-35DF-18CE-071BB0289631}"/>
          </ac:spMkLst>
        </pc:spChg>
        <pc:spChg chg="mod">
          <ac:chgData name="Leake, Carl D (US 347J)" userId="S::carl.leake@jpl.nasa.gov::514d19ed-ac25-4851-8813-e892f9be6a8e" providerId="AD" clId="Web-{BD91F555-10DC-1D4B-778A-6CD1B38C1E2C}" dt="2023-07-15T14:45:21.507" v="14" actId="1076"/>
          <ac:spMkLst>
            <pc:docMk/>
            <pc:sldMk cId="2870167194" sldId="260"/>
            <ac:spMk id="22" creationId="{E98E7F45-D636-1A6F-36BB-D33B3E03F960}"/>
          </ac:spMkLst>
        </pc:spChg>
        <pc:picChg chg="mod">
          <ac:chgData name="Leake, Carl D (US 347J)" userId="S::carl.leake@jpl.nasa.gov::514d19ed-ac25-4851-8813-e892f9be6a8e" providerId="AD" clId="Web-{BD91F555-10DC-1D4B-778A-6CD1B38C1E2C}" dt="2023-07-15T14:45:21.428" v="6" actId="1076"/>
          <ac:picMkLst>
            <pc:docMk/>
            <pc:sldMk cId="2870167194" sldId="260"/>
            <ac:picMk id="6" creationId="{AB10CDAC-379A-87FC-1739-489F7AFDFCC6}"/>
          </ac:picMkLst>
        </pc:picChg>
        <pc:picChg chg="mod">
          <ac:chgData name="Leake, Carl D (US 347J)" userId="S::carl.leake@jpl.nasa.gov::514d19ed-ac25-4851-8813-e892f9be6a8e" providerId="AD" clId="Web-{BD91F555-10DC-1D4B-778A-6CD1B38C1E2C}" dt="2023-07-15T14:45:21.444" v="7" actId="1076"/>
          <ac:picMkLst>
            <pc:docMk/>
            <pc:sldMk cId="2870167194" sldId="260"/>
            <ac:picMk id="8" creationId="{EFE19930-5CD8-CD23-FE79-11092FEC3294}"/>
          </ac:picMkLst>
        </pc:picChg>
        <pc:picChg chg="mod">
          <ac:chgData name="Leake, Carl D (US 347J)" userId="S::carl.leake@jpl.nasa.gov::514d19ed-ac25-4851-8813-e892f9be6a8e" providerId="AD" clId="Web-{BD91F555-10DC-1D4B-778A-6CD1B38C1E2C}" dt="2023-07-15T14:45:21.460" v="8" actId="1076"/>
          <ac:picMkLst>
            <pc:docMk/>
            <pc:sldMk cId="2870167194" sldId="260"/>
            <ac:picMk id="10" creationId="{65D02E80-AC98-26EC-7391-E50A81926FA0}"/>
          </ac:picMkLst>
        </pc:picChg>
        <pc:cxnChg chg="mod">
          <ac:chgData name="Leake, Carl D (US 347J)" userId="S::carl.leake@jpl.nasa.gov::514d19ed-ac25-4851-8813-e892f9be6a8e" providerId="AD" clId="Web-{BD91F555-10DC-1D4B-778A-6CD1B38C1E2C}" dt="2023-07-15T14:45:21.475" v="10" actId="1076"/>
          <ac:cxnSpMkLst>
            <pc:docMk/>
            <pc:sldMk cId="2870167194" sldId="260"/>
            <ac:cxnSpMk id="14" creationId="{CE42E921-20BE-ACCC-37C0-B125E92C80D5}"/>
          </ac:cxnSpMkLst>
        </pc:cxnChg>
        <pc:cxnChg chg="mod">
          <ac:chgData name="Leake, Carl D (US 347J)" userId="S::carl.leake@jpl.nasa.gov::514d19ed-ac25-4851-8813-e892f9be6a8e" providerId="AD" clId="Web-{BD91F555-10DC-1D4B-778A-6CD1B38C1E2C}" dt="2023-07-15T14:45:21.475" v="11" actId="1076"/>
          <ac:cxnSpMkLst>
            <pc:docMk/>
            <pc:sldMk cId="2870167194" sldId="260"/>
            <ac:cxnSpMk id="16" creationId="{C212077F-A12D-5C42-E32A-0D0200DE2A7F}"/>
          </ac:cxnSpMkLst>
        </pc:cxnChg>
      </pc:sldChg>
      <pc:sldChg chg="mod setBg">
        <pc:chgData name="Leake, Carl D (US 347J)" userId="S::carl.leake@jpl.nasa.gov::514d19ed-ac25-4851-8813-e892f9be6a8e" providerId="AD" clId="Web-{BD91F555-10DC-1D4B-778A-6CD1B38C1E2C}" dt="2023-07-15T14:44:49.756" v="4"/>
        <pc:sldMkLst>
          <pc:docMk/>
          <pc:sldMk cId="2579427076" sldId="261"/>
        </pc:sldMkLst>
      </pc:sldChg>
      <pc:sldChg chg="mod setBg">
        <pc:chgData name="Leake, Carl D (US 347J)" userId="S::carl.leake@jpl.nasa.gov::514d19ed-ac25-4851-8813-e892f9be6a8e" providerId="AD" clId="Web-{BD91F555-10DC-1D4B-778A-6CD1B38C1E2C}" dt="2023-07-15T14:44:49.694" v="3"/>
        <pc:sldMkLst>
          <pc:docMk/>
          <pc:sldMk cId="1341448006" sldId="281"/>
        </pc:sldMkLst>
      </pc:sldChg>
    </pc:docChg>
  </pc:docChgLst>
  <pc:docChgLst>
    <pc:chgData name="Leake, Carl D (US 347J)" userId="514d19ed-ac25-4851-8813-e892f9be6a8e" providerId="ADAL" clId="{8BF904E9-5FB6-4ABC-BC65-A5A56AA85F6E}"/>
    <pc:docChg chg="modSld sldOrd">
      <pc:chgData name="Leake, Carl D (US 347J)" userId="514d19ed-ac25-4851-8813-e892f9be6a8e" providerId="ADAL" clId="{8BF904E9-5FB6-4ABC-BC65-A5A56AA85F6E}" dt="2024-02-20T22:56:59.915" v="1"/>
      <pc:docMkLst>
        <pc:docMk/>
      </pc:docMkLst>
      <pc:sldChg chg="ord">
        <pc:chgData name="Leake, Carl D (US 347J)" userId="514d19ed-ac25-4851-8813-e892f9be6a8e" providerId="ADAL" clId="{8BF904E9-5FB6-4ABC-BC65-A5A56AA85F6E}" dt="2024-02-20T22:56:59.915" v="1"/>
        <pc:sldMkLst>
          <pc:docMk/>
          <pc:sldMk cId="4155100747" sldId="307"/>
        </pc:sldMkLst>
      </pc:sldChg>
    </pc:docChg>
  </pc:docChgLst>
  <pc:docChgLst>
    <pc:chgData name="Leake, Carl D (US 347J)" userId="S::carl.leake@jpl.nasa.gov::514d19ed-ac25-4851-8813-e892f9be6a8e" providerId="AD" clId="Web-{E4666A92-43EC-3F25-37D7-A525D326A56D}"/>
    <pc:docChg chg="modSld">
      <pc:chgData name="Leake, Carl D (US 347J)" userId="S::carl.leake@jpl.nasa.gov::514d19ed-ac25-4851-8813-e892f9be6a8e" providerId="AD" clId="Web-{E4666A92-43EC-3F25-37D7-A525D326A56D}" dt="2023-07-31T15:02:14.717" v="1" actId="20577"/>
      <pc:docMkLst>
        <pc:docMk/>
      </pc:docMkLst>
      <pc:sldChg chg="modSp">
        <pc:chgData name="Leake, Carl D (US 347J)" userId="S::carl.leake@jpl.nasa.gov::514d19ed-ac25-4851-8813-e892f9be6a8e" providerId="AD" clId="Web-{E4666A92-43EC-3F25-37D7-A525D326A56D}" dt="2023-07-31T15:02:14.717" v="1" actId="20577"/>
        <pc:sldMkLst>
          <pc:docMk/>
          <pc:sldMk cId="2451169046" sldId="325"/>
        </pc:sldMkLst>
        <pc:spChg chg="mod">
          <ac:chgData name="Leake, Carl D (US 347J)" userId="S::carl.leake@jpl.nasa.gov::514d19ed-ac25-4851-8813-e892f9be6a8e" providerId="AD" clId="Web-{E4666A92-43EC-3F25-37D7-A525D326A56D}" dt="2023-07-31T15:02:14.717" v="1" actId="20577"/>
          <ac:spMkLst>
            <pc:docMk/>
            <pc:sldMk cId="2451169046" sldId="325"/>
            <ac:spMk id="4" creationId="{0E2D8AFC-D863-0AE7-1AF6-247EF0FB26AC}"/>
          </ac:spMkLst>
        </pc:spChg>
      </pc:sldChg>
    </pc:docChg>
  </pc:docChgLst>
  <pc:docChgLst>
    <pc:chgData name="Leake, Carl D (US 347J)" userId="S::carl.leake@jpl.nasa.gov::514d19ed-ac25-4851-8813-e892f9be6a8e" providerId="AD" clId="Web-{A06DF68E-02B8-BCED-5B7C-789126F68AF6}"/>
    <pc:docChg chg="addSld modSld">
      <pc:chgData name="Leake, Carl D (US 347J)" userId="S::carl.leake@jpl.nasa.gov::514d19ed-ac25-4851-8813-e892f9be6a8e" providerId="AD" clId="Web-{A06DF68E-02B8-BCED-5B7C-789126F68AF6}" dt="2023-06-12T18:29:30.409" v="4"/>
      <pc:docMkLst>
        <pc:docMk/>
      </pc:docMkLst>
      <pc:sldChg chg="addSp delSp modSp">
        <pc:chgData name="Leake, Carl D (US 347J)" userId="S::carl.leake@jpl.nasa.gov::514d19ed-ac25-4851-8813-e892f9be6a8e" providerId="AD" clId="Web-{A06DF68E-02B8-BCED-5B7C-789126F68AF6}" dt="2023-06-12T18:29:25.300" v="3"/>
        <pc:sldMkLst>
          <pc:docMk/>
          <pc:sldMk cId="3339167031" sldId="277"/>
        </pc:sldMkLst>
        <pc:spChg chg="add del mod">
          <ac:chgData name="Leake, Carl D (US 347J)" userId="S::carl.leake@jpl.nasa.gov::514d19ed-ac25-4851-8813-e892f9be6a8e" providerId="AD" clId="Web-{A06DF68E-02B8-BCED-5B7C-789126F68AF6}" dt="2023-06-12T18:29:25.300" v="3"/>
          <ac:spMkLst>
            <pc:docMk/>
            <pc:sldMk cId="3339167031" sldId="277"/>
            <ac:spMk id="2" creationId="{E86ED0CD-DE0D-9046-5BA3-3E72BC444BD9}"/>
          </ac:spMkLst>
        </pc:spChg>
      </pc:sldChg>
      <pc:sldChg chg="add">
        <pc:chgData name="Leake, Carl D (US 347J)" userId="S::carl.leake@jpl.nasa.gov::514d19ed-ac25-4851-8813-e892f9be6a8e" providerId="AD" clId="Web-{A06DF68E-02B8-BCED-5B7C-789126F68AF6}" dt="2023-06-12T18:29:30.409" v="4"/>
        <pc:sldMkLst>
          <pc:docMk/>
          <pc:sldMk cId="1341448006" sldId="281"/>
        </pc:sldMkLst>
      </pc:sldChg>
    </pc:docChg>
  </pc:docChgLst>
  <pc:docChgLst>
    <pc:chgData name="Leake, Carl D (US 347J)" userId="S::carl.leake@jpl.nasa.gov::514d19ed-ac25-4851-8813-e892f9be6a8e" providerId="AD" clId="Web-{4E3AE90A-AB1D-1E0E-A78D-8138191EA04A}"/>
    <pc:docChg chg="addSld delSld modSld">
      <pc:chgData name="Leake, Carl D (US 347J)" userId="S::carl.leake@jpl.nasa.gov::514d19ed-ac25-4851-8813-e892f9be6a8e" providerId="AD" clId="Web-{4E3AE90A-AB1D-1E0E-A78D-8138191EA04A}" dt="2023-07-17T16:40:03.408" v="557"/>
      <pc:docMkLst>
        <pc:docMk/>
      </pc:docMkLst>
      <pc:sldChg chg="modSp">
        <pc:chgData name="Leake, Carl D (US 347J)" userId="S::carl.leake@jpl.nasa.gov::514d19ed-ac25-4851-8813-e892f9be6a8e" providerId="AD" clId="Web-{4E3AE90A-AB1D-1E0E-A78D-8138191EA04A}" dt="2023-07-17T14:22:29.428" v="4" actId="20577"/>
        <pc:sldMkLst>
          <pc:docMk/>
          <pc:sldMk cId="2315973866" sldId="272"/>
        </pc:sldMkLst>
        <pc:spChg chg="mod">
          <ac:chgData name="Leake, Carl D (US 347J)" userId="S::carl.leake@jpl.nasa.gov::514d19ed-ac25-4851-8813-e892f9be6a8e" providerId="AD" clId="Web-{4E3AE90A-AB1D-1E0E-A78D-8138191EA04A}" dt="2023-07-17T14:22:29.428" v="4" actId="20577"/>
          <ac:spMkLst>
            <pc:docMk/>
            <pc:sldMk cId="2315973866" sldId="272"/>
            <ac:spMk id="110" creationId="{00000000-0000-0000-0000-000000000000}"/>
          </ac:spMkLst>
        </pc:spChg>
        <pc:spChg chg="mod">
          <ac:chgData name="Leake, Carl D (US 347J)" userId="S::carl.leake@jpl.nasa.gov::514d19ed-ac25-4851-8813-e892f9be6a8e" providerId="AD" clId="Web-{4E3AE90A-AB1D-1E0E-A78D-8138191EA04A}" dt="2023-07-17T14:22:15.038" v="2" actId="20577"/>
          <ac:spMkLst>
            <pc:docMk/>
            <pc:sldMk cId="2315973866" sldId="272"/>
            <ac:spMk id="112" creationId="{00000000-0000-0000-0000-000000000000}"/>
          </ac:spMkLst>
        </pc:spChg>
      </pc:sldChg>
      <pc:sldChg chg="modSp">
        <pc:chgData name="Leake, Carl D (US 347J)" userId="S::carl.leake@jpl.nasa.gov::514d19ed-ac25-4851-8813-e892f9be6a8e" providerId="AD" clId="Web-{4E3AE90A-AB1D-1E0E-A78D-8138191EA04A}" dt="2023-07-17T14:23:40.852" v="43" actId="20577"/>
        <pc:sldMkLst>
          <pc:docMk/>
          <pc:sldMk cId="4109748239" sldId="273"/>
        </pc:sldMkLst>
        <pc:spChg chg="mod">
          <ac:chgData name="Leake, Carl D (US 347J)" userId="S::carl.leake@jpl.nasa.gov::514d19ed-ac25-4851-8813-e892f9be6a8e" providerId="AD" clId="Web-{4E3AE90A-AB1D-1E0E-A78D-8138191EA04A}" dt="2023-07-17T14:23:40.852" v="43" actId="20577"/>
          <ac:spMkLst>
            <pc:docMk/>
            <pc:sldMk cId="4109748239" sldId="273"/>
            <ac:spMk id="110" creationId="{00000000-0000-0000-0000-000000000000}"/>
          </ac:spMkLst>
        </pc:spChg>
      </pc:sldChg>
      <pc:sldChg chg="delSp modSp">
        <pc:chgData name="Leake, Carl D (US 347J)" userId="S::carl.leake@jpl.nasa.gov::514d19ed-ac25-4851-8813-e892f9be6a8e" providerId="AD" clId="Web-{4E3AE90A-AB1D-1E0E-A78D-8138191EA04A}" dt="2023-07-17T14:26:42.964" v="85" actId="20577"/>
        <pc:sldMkLst>
          <pc:docMk/>
          <pc:sldMk cId="821382655" sldId="289"/>
        </pc:sldMkLst>
        <pc:spChg chg="mod">
          <ac:chgData name="Leake, Carl D (US 347J)" userId="S::carl.leake@jpl.nasa.gov::514d19ed-ac25-4851-8813-e892f9be6a8e" providerId="AD" clId="Web-{4E3AE90A-AB1D-1E0E-A78D-8138191EA04A}" dt="2023-07-17T14:26:42.964" v="85" actId="20577"/>
          <ac:spMkLst>
            <pc:docMk/>
            <pc:sldMk cId="821382655" sldId="289"/>
            <ac:spMk id="6" creationId="{C8DD9006-7A4D-407D-88C6-430F5369A2F4}"/>
          </ac:spMkLst>
        </pc:spChg>
        <pc:spChg chg="del">
          <ac:chgData name="Leake, Carl D (US 347J)" userId="S::carl.leake@jpl.nasa.gov::514d19ed-ac25-4851-8813-e892f9be6a8e" providerId="AD" clId="Web-{4E3AE90A-AB1D-1E0E-A78D-8138191EA04A}" dt="2023-07-17T14:26:05.463" v="71"/>
          <ac:spMkLst>
            <pc:docMk/>
            <pc:sldMk cId="821382655" sldId="289"/>
            <ac:spMk id="7" creationId="{AF68AA5B-9856-45D3-8D0B-4C30AE346BDC}"/>
          </ac:spMkLst>
        </pc:spChg>
      </pc:sldChg>
      <pc:sldChg chg="delSp modSp">
        <pc:chgData name="Leake, Carl D (US 347J)" userId="S::carl.leake@jpl.nasa.gov::514d19ed-ac25-4851-8813-e892f9be6a8e" providerId="AD" clId="Web-{4E3AE90A-AB1D-1E0E-A78D-8138191EA04A}" dt="2023-07-17T14:32:43.611" v="230"/>
        <pc:sldMkLst>
          <pc:docMk/>
          <pc:sldMk cId="577986493" sldId="291"/>
        </pc:sldMkLst>
        <pc:spChg chg="mod">
          <ac:chgData name="Leake, Carl D (US 347J)" userId="S::carl.leake@jpl.nasa.gov::514d19ed-ac25-4851-8813-e892f9be6a8e" providerId="AD" clId="Web-{4E3AE90A-AB1D-1E0E-A78D-8138191EA04A}" dt="2023-07-17T14:32:43.533" v="229" actId="20577"/>
          <ac:spMkLst>
            <pc:docMk/>
            <pc:sldMk cId="577986493" sldId="291"/>
            <ac:spMk id="6" creationId="{C8DD9006-7A4D-407D-88C6-430F5369A2F4}"/>
          </ac:spMkLst>
        </pc:spChg>
        <pc:spChg chg="del">
          <ac:chgData name="Leake, Carl D (US 347J)" userId="S::carl.leake@jpl.nasa.gov::514d19ed-ac25-4851-8813-e892f9be6a8e" providerId="AD" clId="Web-{4E3AE90A-AB1D-1E0E-A78D-8138191EA04A}" dt="2023-07-17T14:32:43.611" v="230"/>
          <ac:spMkLst>
            <pc:docMk/>
            <pc:sldMk cId="577986493" sldId="291"/>
            <ac:spMk id="7" creationId="{AF68AA5B-9856-45D3-8D0B-4C30AE346BDC}"/>
          </ac:spMkLst>
        </pc:spChg>
      </pc:sldChg>
      <pc:sldChg chg="modSp new">
        <pc:chgData name="Leake, Carl D (US 347J)" userId="S::carl.leake@jpl.nasa.gov::514d19ed-ac25-4851-8813-e892f9be6a8e" providerId="AD" clId="Web-{4E3AE90A-AB1D-1E0E-A78D-8138191EA04A}" dt="2023-07-17T14:29:52.358" v="192" actId="20577"/>
        <pc:sldMkLst>
          <pc:docMk/>
          <pc:sldMk cId="2162687416" sldId="300"/>
        </pc:sldMkLst>
        <pc:spChg chg="mod">
          <ac:chgData name="Leake, Carl D (US 347J)" userId="S::carl.leake@jpl.nasa.gov::514d19ed-ac25-4851-8813-e892f9be6a8e" providerId="AD" clId="Web-{4E3AE90A-AB1D-1E0E-A78D-8138191EA04A}" dt="2023-07-17T14:28:18.638" v="142" actId="20577"/>
          <ac:spMkLst>
            <pc:docMk/>
            <pc:sldMk cId="2162687416" sldId="300"/>
            <ac:spMk id="3" creationId="{366BDBC0-E29C-40EA-3786-99CA6F9F8BF3}"/>
          </ac:spMkLst>
        </pc:spChg>
        <pc:spChg chg="mod">
          <ac:chgData name="Leake, Carl D (US 347J)" userId="S::carl.leake@jpl.nasa.gov::514d19ed-ac25-4851-8813-e892f9be6a8e" providerId="AD" clId="Web-{4E3AE90A-AB1D-1E0E-A78D-8138191EA04A}" dt="2023-07-17T14:29:52.358" v="192" actId="20577"/>
          <ac:spMkLst>
            <pc:docMk/>
            <pc:sldMk cId="2162687416" sldId="300"/>
            <ac:spMk id="4" creationId="{5FE2D55D-EA6C-5FF9-85F5-69ABCD9AE41E}"/>
          </ac:spMkLst>
        </pc:spChg>
      </pc:sldChg>
      <pc:sldChg chg="addSp modSp new">
        <pc:chgData name="Leake, Carl D (US 347J)" userId="S::carl.leake@jpl.nasa.gov::514d19ed-ac25-4851-8813-e892f9be6a8e" providerId="AD" clId="Web-{4E3AE90A-AB1D-1E0E-A78D-8138191EA04A}" dt="2023-07-17T16:39:56.377" v="556" actId="1076"/>
        <pc:sldMkLst>
          <pc:docMk/>
          <pc:sldMk cId="2868247635" sldId="303"/>
        </pc:sldMkLst>
        <pc:spChg chg="mod">
          <ac:chgData name="Leake, Carl D (US 347J)" userId="S::carl.leake@jpl.nasa.gov::514d19ed-ac25-4851-8813-e892f9be6a8e" providerId="AD" clId="Web-{4E3AE90A-AB1D-1E0E-A78D-8138191EA04A}" dt="2023-07-17T14:37:55.476" v="308" actId="20577"/>
          <ac:spMkLst>
            <pc:docMk/>
            <pc:sldMk cId="2868247635" sldId="303"/>
            <ac:spMk id="3" creationId="{10AC16C8-EF16-96E4-0669-3785336827E1}"/>
          </ac:spMkLst>
        </pc:spChg>
        <pc:spChg chg="mod ord">
          <ac:chgData name="Leake, Carl D (US 347J)" userId="S::carl.leake@jpl.nasa.gov::514d19ed-ac25-4851-8813-e892f9be6a8e" providerId="AD" clId="Web-{4E3AE90A-AB1D-1E0E-A78D-8138191EA04A}" dt="2023-07-17T15:56:59.940" v="539"/>
          <ac:spMkLst>
            <pc:docMk/>
            <pc:sldMk cId="2868247635" sldId="303"/>
            <ac:spMk id="4" creationId="{6CE282F3-5AC8-0DAE-BD45-B7DB1B75B156}"/>
          </ac:spMkLst>
        </pc:spChg>
        <pc:picChg chg="add mod ord">
          <ac:chgData name="Leake, Carl D (US 347J)" userId="S::carl.leake@jpl.nasa.gov::514d19ed-ac25-4851-8813-e892f9be6a8e" providerId="AD" clId="Web-{4E3AE90A-AB1D-1E0E-A78D-8138191EA04A}" dt="2023-07-17T16:39:56.377" v="556" actId="1076"/>
          <ac:picMkLst>
            <pc:docMk/>
            <pc:sldMk cId="2868247635" sldId="303"/>
            <ac:picMk id="5" creationId="{BB0D64C8-F831-650A-A242-DB26D1B9B6FF}"/>
          </ac:picMkLst>
        </pc:picChg>
      </pc:sldChg>
      <pc:sldChg chg="modSp add replId">
        <pc:chgData name="Leake, Carl D (US 347J)" userId="S::carl.leake@jpl.nasa.gov::514d19ed-ac25-4851-8813-e892f9be6a8e" providerId="AD" clId="Web-{4E3AE90A-AB1D-1E0E-A78D-8138191EA04A}" dt="2023-07-17T14:45:32.297" v="536" actId="20577"/>
        <pc:sldMkLst>
          <pc:docMk/>
          <pc:sldMk cId="3059382852" sldId="305"/>
        </pc:sldMkLst>
        <pc:spChg chg="mod">
          <ac:chgData name="Leake, Carl D (US 347J)" userId="S::carl.leake@jpl.nasa.gov::514d19ed-ac25-4851-8813-e892f9be6a8e" providerId="AD" clId="Web-{4E3AE90A-AB1D-1E0E-A78D-8138191EA04A}" dt="2023-07-17T14:45:32.297" v="536" actId="20577"/>
          <ac:spMkLst>
            <pc:docMk/>
            <pc:sldMk cId="3059382852" sldId="305"/>
            <ac:spMk id="110" creationId="{00000000-0000-0000-0000-000000000000}"/>
          </ac:spMkLst>
        </pc:spChg>
        <pc:spChg chg="mod">
          <ac:chgData name="Leake, Carl D (US 347J)" userId="S::carl.leake@jpl.nasa.gov::514d19ed-ac25-4851-8813-e892f9be6a8e" providerId="AD" clId="Web-{4E3AE90A-AB1D-1E0E-A78D-8138191EA04A}" dt="2023-07-17T14:41:42.761" v="340" actId="20577"/>
          <ac:spMkLst>
            <pc:docMk/>
            <pc:sldMk cId="3059382852" sldId="305"/>
            <ac:spMk id="112" creationId="{00000000-0000-0000-0000-000000000000}"/>
          </ac:spMkLst>
        </pc:spChg>
      </pc:sldChg>
    </pc:docChg>
  </pc:docChgLst>
  <pc:docChgLst>
    <pc:chgData name="Elmquist, Asher (US 347J)" userId="S::asher.elmquist@jpl.nasa.gov::c43b51c1-8673-421c-ad65-63a1e47c685f" providerId="AD" clId="Web-{D56A90BB-857B-156C-14A5-FC548384FF5B}"/>
    <pc:docChg chg="addSld delSld modSld">
      <pc:chgData name="Elmquist, Asher (US 347J)" userId="S::asher.elmquist@jpl.nasa.gov::c43b51c1-8673-421c-ad65-63a1e47c685f" providerId="AD" clId="Web-{D56A90BB-857B-156C-14A5-FC548384FF5B}" dt="2023-08-01T13:23:29.678" v="8"/>
      <pc:docMkLst>
        <pc:docMk/>
      </pc:docMkLst>
      <pc:sldChg chg="addSp delSp modSp mod modClrScheme chgLayout">
        <pc:chgData name="Elmquist, Asher (US 347J)" userId="S::asher.elmquist@jpl.nasa.gov::c43b51c1-8673-421c-ad65-63a1e47c685f" providerId="AD" clId="Web-{D56A90BB-857B-156C-14A5-FC548384FF5B}" dt="2023-08-01T13:23:24.553" v="7"/>
        <pc:sldMkLst>
          <pc:docMk/>
          <pc:sldMk cId="0" sldId="257"/>
        </pc:sldMkLst>
        <pc:spChg chg="add del mod">
          <ac:chgData name="Elmquist, Asher (US 347J)" userId="S::asher.elmquist@jpl.nasa.gov::c43b51c1-8673-421c-ad65-63a1e47c685f" providerId="AD" clId="Web-{D56A90BB-857B-156C-14A5-FC548384FF5B}" dt="2023-08-01T13:22:25.427" v="3"/>
          <ac:spMkLst>
            <pc:docMk/>
            <pc:sldMk cId="0" sldId="257"/>
            <ac:spMk id="3" creationId="{9C8D1DA4-5989-457F-1202-46395DEF18EC}"/>
          </ac:spMkLst>
        </pc:spChg>
        <pc:spChg chg="mod ord">
          <ac:chgData name="Elmquist, Asher (US 347J)" userId="S::asher.elmquist@jpl.nasa.gov::c43b51c1-8673-421c-ad65-63a1e47c685f" providerId="AD" clId="Web-{D56A90BB-857B-156C-14A5-FC548384FF5B}" dt="2023-08-01T13:23:24.553" v="7"/>
          <ac:spMkLst>
            <pc:docMk/>
            <pc:sldMk cId="0" sldId="257"/>
            <ac:spMk id="104" creationId="{00000000-0000-0000-0000-000000000000}"/>
          </ac:spMkLst>
        </pc:spChg>
        <pc:spChg chg="mod ord">
          <ac:chgData name="Elmquist, Asher (US 347J)" userId="S::asher.elmquist@jpl.nasa.gov::c43b51c1-8673-421c-ad65-63a1e47c685f" providerId="AD" clId="Web-{D56A90BB-857B-156C-14A5-FC548384FF5B}" dt="2023-08-01T13:23:24.553" v="7"/>
          <ac:spMkLst>
            <pc:docMk/>
            <pc:sldMk cId="0" sldId="257"/>
            <ac:spMk id="105" creationId="{00000000-0000-0000-0000-000000000000}"/>
          </ac:spMkLst>
        </pc:spChg>
      </pc:sldChg>
      <pc:sldMasterChg chg="addSldLayout">
        <pc:chgData name="Elmquist, Asher (US 347J)" userId="S::asher.elmquist@jpl.nasa.gov::c43b51c1-8673-421c-ad65-63a1e47c685f" providerId="AD" clId="Web-{D56A90BB-857B-156C-14A5-FC548384FF5B}" dt="2023-08-01T13:22:43.834" v="4"/>
        <pc:sldMasterMkLst>
          <pc:docMk/>
          <pc:sldMasterMk cId="2981731856" sldId="2147484157"/>
        </pc:sldMasterMkLst>
        <pc:sldLayoutChg chg="add">
          <pc:chgData name="Elmquist, Asher (US 347J)" userId="S::asher.elmquist@jpl.nasa.gov::c43b51c1-8673-421c-ad65-63a1e47c685f" providerId="AD" clId="Web-{D56A90BB-857B-156C-14A5-FC548384FF5B}" dt="2023-08-01T13:22:43.834" v="4"/>
          <pc:sldLayoutMkLst>
            <pc:docMk/>
            <pc:sldMasterMk cId="2981731856" sldId="2147484157"/>
            <pc:sldLayoutMk cId="0" sldId="2147483650"/>
          </pc:sldLayoutMkLst>
        </pc:sldLayoutChg>
        <pc:sldLayoutChg chg="add">
          <pc:chgData name="Elmquist, Asher (US 347J)" userId="S::asher.elmquist@jpl.nasa.gov::c43b51c1-8673-421c-ad65-63a1e47c685f" providerId="AD" clId="Web-{D56A90BB-857B-156C-14A5-FC548384FF5B}" dt="2023-08-01T13:22:43.834" v="4"/>
          <pc:sldLayoutMkLst>
            <pc:docMk/>
            <pc:sldMasterMk cId="2981731856" sldId="2147484157"/>
            <pc:sldLayoutMk cId="3274547264" sldId="2147483662"/>
          </pc:sldLayoutMkLst>
        </pc:sldLayoutChg>
      </pc:sldMasterChg>
    </pc:docChg>
  </pc:docChgLst>
  <pc:docChgLst>
    <pc:chgData name="Leake, Carl D (US 347J)" userId="514d19ed-ac25-4851-8813-e892f9be6a8e" providerId="ADAL" clId="{597D56E1-8339-4490-9191-E42A0FA6BD79}"/>
    <pc:docChg chg="undo custSel modSld sldOrd">
      <pc:chgData name="Leake, Carl D (US 347J)" userId="514d19ed-ac25-4851-8813-e892f9be6a8e" providerId="ADAL" clId="{597D56E1-8339-4490-9191-E42A0FA6BD79}" dt="2023-07-31T22:21:59.855" v="77" actId="478"/>
      <pc:docMkLst>
        <pc:docMk/>
      </pc:docMkLst>
      <pc:sldChg chg="addSp delSp modSp mod modAnim">
        <pc:chgData name="Leake, Carl D (US 347J)" userId="514d19ed-ac25-4851-8813-e892f9be6a8e" providerId="ADAL" clId="{597D56E1-8339-4490-9191-E42A0FA6BD79}" dt="2023-07-27T21:32:32.184" v="14" actId="1076"/>
        <pc:sldMkLst>
          <pc:docMk/>
          <pc:sldMk cId="4155100747" sldId="307"/>
        </pc:sldMkLst>
        <pc:spChg chg="mod">
          <ac:chgData name="Leake, Carl D (US 347J)" userId="514d19ed-ac25-4851-8813-e892f9be6a8e" providerId="ADAL" clId="{597D56E1-8339-4490-9191-E42A0FA6BD79}" dt="2023-07-27T21:32:19.054" v="10" actId="27636"/>
          <ac:spMkLst>
            <pc:docMk/>
            <pc:sldMk cId="4155100747" sldId="307"/>
            <ac:spMk id="4" creationId="{5FE2D55D-EA6C-5FF9-85F5-69ABCD9AE41E}"/>
          </ac:spMkLst>
        </pc:spChg>
        <pc:spChg chg="del">
          <ac:chgData name="Leake, Carl D (US 347J)" userId="514d19ed-ac25-4851-8813-e892f9be6a8e" providerId="ADAL" clId="{597D56E1-8339-4490-9191-E42A0FA6BD79}" dt="2023-07-27T21:32:27.013" v="12" actId="478"/>
          <ac:spMkLst>
            <pc:docMk/>
            <pc:sldMk cId="4155100747" sldId="307"/>
            <ac:spMk id="5" creationId="{BF993EE7-EFF7-494D-8582-9C9F13F22BF4}"/>
          </ac:spMkLst>
        </pc:spChg>
        <pc:picChg chg="add mod">
          <ac:chgData name="Leake, Carl D (US 347J)" userId="514d19ed-ac25-4851-8813-e892f9be6a8e" providerId="ADAL" clId="{597D56E1-8339-4490-9191-E42A0FA6BD79}" dt="2023-07-27T21:32:32.184" v="14" actId="1076"/>
          <ac:picMkLst>
            <pc:docMk/>
            <pc:sldMk cId="4155100747" sldId="307"/>
            <ac:picMk id="6" creationId="{19AF8177-4CA2-9467-3030-FE942533DA8A}"/>
          </ac:picMkLst>
        </pc:picChg>
      </pc:sldChg>
      <pc:sldChg chg="addSp delSp modSp mod ord">
        <pc:chgData name="Leake, Carl D (US 347J)" userId="514d19ed-ac25-4851-8813-e892f9be6a8e" providerId="ADAL" clId="{597D56E1-8339-4490-9191-E42A0FA6BD79}" dt="2023-07-31T22:21:59.855" v="77" actId="478"/>
        <pc:sldMkLst>
          <pc:docMk/>
          <pc:sldMk cId="1632343051" sldId="318"/>
        </pc:sldMkLst>
        <pc:spChg chg="del">
          <ac:chgData name="Leake, Carl D (US 347J)" userId="514d19ed-ac25-4851-8813-e892f9be6a8e" providerId="ADAL" clId="{597D56E1-8339-4490-9191-E42A0FA6BD79}" dt="2023-07-31T22:20:11.343" v="41" actId="478"/>
          <ac:spMkLst>
            <pc:docMk/>
            <pc:sldMk cId="1632343051" sldId="318"/>
            <ac:spMk id="2" creationId="{B4AD4F78-6294-4B9D-9E29-DD98817341AD}"/>
          </ac:spMkLst>
        </pc:spChg>
        <pc:spChg chg="del mod">
          <ac:chgData name="Leake, Carl D (US 347J)" userId="514d19ed-ac25-4851-8813-e892f9be6a8e" providerId="ADAL" clId="{597D56E1-8339-4490-9191-E42A0FA6BD79}" dt="2023-07-31T22:21:04.170" v="69" actId="478"/>
          <ac:spMkLst>
            <pc:docMk/>
            <pc:sldMk cId="1632343051" sldId="318"/>
            <ac:spMk id="4" creationId="{4596CEB0-26CC-46DC-BDFD-D3AC021F071E}"/>
          </ac:spMkLst>
        </pc:spChg>
        <pc:spChg chg="del">
          <ac:chgData name="Leake, Carl D (US 347J)" userId="514d19ed-ac25-4851-8813-e892f9be6a8e" providerId="ADAL" clId="{597D56E1-8339-4490-9191-E42A0FA6BD79}" dt="2023-07-31T22:21:54.981" v="76" actId="478"/>
          <ac:spMkLst>
            <pc:docMk/>
            <pc:sldMk cId="1632343051" sldId="318"/>
            <ac:spMk id="5" creationId="{5210201E-7211-4427-A653-03E26C8187A7}"/>
          </ac:spMkLst>
        </pc:spChg>
        <pc:spChg chg="del">
          <ac:chgData name="Leake, Carl D (US 347J)" userId="514d19ed-ac25-4851-8813-e892f9be6a8e" providerId="ADAL" clId="{597D56E1-8339-4490-9191-E42A0FA6BD79}" dt="2023-07-31T22:21:59.855" v="77" actId="478"/>
          <ac:spMkLst>
            <pc:docMk/>
            <pc:sldMk cId="1632343051" sldId="318"/>
            <ac:spMk id="6" creationId="{C8D67E38-AA92-428D-E1EA-3F56D2C8F998}"/>
          </ac:spMkLst>
        </pc:spChg>
        <pc:spChg chg="del">
          <ac:chgData name="Leake, Carl D (US 347J)" userId="514d19ed-ac25-4851-8813-e892f9be6a8e" providerId="ADAL" clId="{597D56E1-8339-4490-9191-E42A0FA6BD79}" dt="2023-07-31T22:20:09.893" v="40" actId="478"/>
          <ac:spMkLst>
            <pc:docMk/>
            <pc:sldMk cId="1632343051" sldId="318"/>
            <ac:spMk id="7" creationId="{A564CB1E-6DF4-4639-BE9A-3DBEDD2683E3}"/>
          </ac:spMkLst>
        </pc:spChg>
        <pc:spChg chg="add del mod">
          <ac:chgData name="Leake, Carl D (US 347J)" userId="514d19ed-ac25-4851-8813-e892f9be6a8e" providerId="ADAL" clId="{597D56E1-8339-4490-9191-E42A0FA6BD79}" dt="2023-07-31T22:19:11.265" v="16"/>
          <ac:spMkLst>
            <pc:docMk/>
            <pc:sldMk cId="1632343051" sldId="318"/>
            <ac:spMk id="8" creationId="{F84DB112-0E58-FBA0-DB3D-963F9E9062D2}"/>
          </ac:spMkLst>
        </pc:spChg>
        <pc:spChg chg="mod">
          <ac:chgData name="Leake, Carl D (US 347J)" userId="514d19ed-ac25-4851-8813-e892f9be6a8e" providerId="ADAL" clId="{597D56E1-8339-4490-9191-E42A0FA6BD79}" dt="2023-07-31T22:21:44.753" v="73" actId="207"/>
          <ac:spMkLst>
            <pc:docMk/>
            <pc:sldMk cId="1632343051" sldId="318"/>
            <ac:spMk id="9" creationId="{B337CA38-E74F-42F6-803D-4EBAE974129F}"/>
          </ac:spMkLst>
        </pc:spChg>
        <pc:spChg chg="add del mod">
          <ac:chgData name="Leake, Carl D (US 347J)" userId="514d19ed-ac25-4851-8813-e892f9be6a8e" providerId="ADAL" clId="{597D56E1-8339-4490-9191-E42A0FA6BD79}" dt="2023-07-31T22:19:11.265" v="16"/>
          <ac:spMkLst>
            <pc:docMk/>
            <pc:sldMk cId="1632343051" sldId="318"/>
            <ac:spMk id="10" creationId="{498FA889-7883-3079-33F3-7D8D1C69D94C}"/>
          </ac:spMkLst>
        </pc:spChg>
        <pc:spChg chg="add del mod">
          <ac:chgData name="Leake, Carl D (US 347J)" userId="514d19ed-ac25-4851-8813-e892f9be6a8e" providerId="ADAL" clId="{597D56E1-8339-4490-9191-E42A0FA6BD79}" dt="2023-07-31T22:19:11.265" v="16"/>
          <ac:spMkLst>
            <pc:docMk/>
            <pc:sldMk cId="1632343051" sldId="318"/>
            <ac:spMk id="11" creationId="{529B7596-716A-6C42-2EAC-144859E875D5}"/>
          </ac:spMkLst>
        </pc:spChg>
        <pc:spChg chg="add del mod">
          <ac:chgData name="Leake, Carl D (US 347J)" userId="514d19ed-ac25-4851-8813-e892f9be6a8e" providerId="ADAL" clId="{597D56E1-8339-4490-9191-E42A0FA6BD79}" dt="2023-07-31T22:19:11.265" v="16"/>
          <ac:spMkLst>
            <pc:docMk/>
            <pc:sldMk cId="1632343051" sldId="318"/>
            <ac:spMk id="12" creationId="{0394A357-6548-0A4E-A6AB-8A3D94AD18FB}"/>
          </ac:spMkLst>
        </pc:spChg>
        <pc:spChg chg="add mod">
          <ac:chgData name="Leake, Carl D (US 347J)" userId="514d19ed-ac25-4851-8813-e892f9be6a8e" providerId="ADAL" clId="{597D56E1-8339-4490-9191-E42A0FA6BD79}" dt="2023-07-31T22:19:22.550" v="19" actId="164"/>
          <ac:spMkLst>
            <pc:docMk/>
            <pc:sldMk cId="1632343051" sldId="318"/>
            <ac:spMk id="18" creationId="{20F578F4-85D4-98AE-0321-E90C6B45B04C}"/>
          </ac:spMkLst>
        </pc:spChg>
        <pc:spChg chg="add del mod">
          <ac:chgData name="Leake, Carl D (US 347J)" userId="514d19ed-ac25-4851-8813-e892f9be6a8e" providerId="ADAL" clId="{597D56E1-8339-4490-9191-E42A0FA6BD79}" dt="2023-07-31T22:19:30.218" v="22" actId="478"/>
          <ac:spMkLst>
            <pc:docMk/>
            <pc:sldMk cId="1632343051" sldId="318"/>
            <ac:spMk id="19" creationId="{4198D9F1-0780-E2B0-11D7-1D9FC752D475}"/>
          </ac:spMkLst>
        </pc:spChg>
        <pc:spChg chg="add mod">
          <ac:chgData name="Leake, Carl D (US 347J)" userId="514d19ed-ac25-4851-8813-e892f9be6a8e" providerId="ADAL" clId="{597D56E1-8339-4490-9191-E42A0FA6BD79}" dt="2023-07-31T22:20:41.945" v="44" actId="14100"/>
          <ac:spMkLst>
            <pc:docMk/>
            <pc:sldMk cId="1632343051" sldId="318"/>
            <ac:spMk id="20" creationId="{4E821664-C8A7-56F7-899F-74283AE21D29}"/>
          </ac:spMkLst>
        </pc:spChg>
        <pc:spChg chg="add mod">
          <ac:chgData name="Leake, Carl D (US 347J)" userId="514d19ed-ac25-4851-8813-e892f9be6a8e" providerId="ADAL" clId="{597D56E1-8339-4490-9191-E42A0FA6BD79}" dt="2023-07-31T22:19:22.550" v="19" actId="164"/>
          <ac:spMkLst>
            <pc:docMk/>
            <pc:sldMk cId="1632343051" sldId="318"/>
            <ac:spMk id="21" creationId="{B72857E7-5A7A-1531-DA4E-102BAF38287F}"/>
          </ac:spMkLst>
        </pc:spChg>
        <pc:spChg chg="del mod">
          <ac:chgData name="Leake, Carl D (US 347J)" userId="514d19ed-ac25-4851-8813-e892f9be6a8e" providerId="ADAL" clId="{597D56E1-8339-4490-9191-E42A0FA6BD79}" dt="2023-07-31T22:20:04.643" v="38" actId="478"/>
          <ac:spMkLst>
            <pc:docMk/>
            <pc:sldMk cId="1632343051" sldId="318"/>
            <ac:spMk id="29" creationId="{BCEA7353-AE23-0211-34EC-59E815D13F33}"/>
          </ac:spMkLst>
        </pc:spChg>
        <pc:spChg chg="mod">
          <ac:chgData name="Leake, Carl D (US 347J)" userId="514d19ed-ac25-4851-8813-e892f9be6a8e" providerId="ADAL" clId="{597D56E1-8339-4490-9191-E42A0FA6BD79}" dt="2023-07-31T22:19:53.159" v="30"/>
          <ac:spMkLst>
            <pc:docMk/>
            <pc:sldMk cId="1632343051" sldId="318"/>
            <ac:spMk id="30" creationId="{83F76A10-1B8B-4649-E764-461F745365FF}"/>
          </ac:spMkLst>
        </pc:spChg>
        <pc:spChg chg="mod">
          <ac:chgData name="Leake, Carl D (US 347J)" userId="514d19ed-ac25-4851-8813-e892f9be6a8e" providerId="ADAL" clId="{597D56E1-8339-4490-9191-E42A0FA6BD79}" dt="2023-07-31T22:20:03.569" v="37" actId="20577"/>
          <ac:spMkLst>
            <pc:docMk/>
            <pc:sldMk cId="1632343051" sldId="318"/>
            <ac:spMk id="31" creationId="{DF367CBB-79E9-CC3F-A5E3-B91A97DB82A5}"/>
          </ac:spMkLst>
        </pc:spChg>
        <pc:spChg chg="add mod">
          <ac:chgData name="Leake, Carl D (US 347J)" userId="514d19ed-ac25-4851-8813-e892f9be6a8e" providerId="ADAL" clId="{597D56E1-8339-4490-9191-E42A0FA6BD79}" dt="2023-07-31T22:21:44.753" v="73" actId="207"/>
          <ac:spMkLst>
            <pc:docMk/>
            <pc:sldMk cId="1632343051" sldId="318"/>
            <ac:spMk id="34" creationId="{B8C13AF7-62A2-16CB-0DB6-51E8962FBDC6}"/>
          </ac:spMkLst>
        </pc:spChg>
        <pc:grpChg chg="add del mod">
          <ac:chgData name="Leake, Carl D (US 347J)" userId="514d19ed-ac25-4851-8813-e892f9be6a8e" providerId="ADAL" clId="{597D56E1-8339-4490-9191-E42A0FA6BD79}" dt="2023-07-31T22:20:39.786" v="43" actId="1076"/>
          <ac:grpSpMkLst>
            <pc:docMk/>
            <pc:sldMk cId="1632343051" sldId="318"/>
            <ac:grpSpMk id="27" creationId="{3B21D8E0-B190-A93A-85BF-B1388C2206F0}"/>
          </ac:grpSpMkLst>
        </pc:grpChg>
        <pc:grpChg chg="add mod">
          <ac:chgData name="Leake, Carl D (US 347J)" userId="514d19ed-ac25-4851-8813-e892f9be6a8e" providerId="ADAL" clId="{597D56E1-8339-4490-9191-E42A0FA6BD79}" dt="2023-07-31T22:20:07.629" v="39" actId="1076"/>
          <ac:grpSpMkLst>
            <pc:docMk/>
            <pc:sldMk cId="1632343051" sldId="318"/>
            <ac:grpSpMk id="28" creationId="{4B05B1BC-A024-E80A-2DA0-79B6602DBACE}"/>
          </ac:grpSpMkLst>
        </pc:grpChg>
        <pc:picChg chg="del">
          <ac:chgData name="Leake, Carl D (US 347J)" userId="514d19ed-ac25-4851-8813-e892f9be6a8e" providerId="ADAL" clId="{597D56E1-8339-4490-9191-E42A0FA6BD79}" dt="2023-07-31T22:19:15.359" v="17" actId="478"/>
          <ac:picMkLst>
            <pc:docMk/>
            <pc:sldMk cId="1632343051" sldId="318"/>
            <ac:picMk id="3" creationId="{E0886BB8-473D-173A-7E8D-F0416786051D}"/>
          </ac:picMkLst>
        </pc:picChg>
        <pc:cxnChg chg="add del mod">
          <ac:chgData name="Leake, Carl D (US 347J)" userId="514d19ed-ac25-4851-8813-e892f9be6a8e" providerId="ADAL" clId="{597D56E1-8339-4490-9191-E42A0FA6BD79}" dt="2023-07-31T22:19:11.265" v="16"/>
          <ac:cxnSpMkLst>
            <pc:docMk/>
            <pc:sldMk cId="1632343051" sldId="318"/>
            <ac:cxnSpMk id="13" creationId="{31B29E98-A3C0-0E69-ECDB-3E6B85FE5C7D}"/>
          </ac:cxnSpMkLst>
        </pc:cxnChg>
        <pc:cxnChg chg="add del mod">
          <ac:chgData name="Leake, Carl D (US 347J)" userId="514d19ed-ac25-4851-8813-e892f9be6a8e" providerId="ADAL" clId="{597D56E1-8339-4490-9191-E42A0FA6BD79}" dt="2023-07-31T22:19:11.265" v="16"/>
          <ac:cxnSpMkLst>
            <pc:docMk/>
            <pc:sldMk cId="1632343051" sldId="318"/>
            <ac:cxnSpMk id="14" creationId="{17C8B5E5-2AA9-EA4D-8C8F-CF37781C11E0}"/>
          </ac:cxnSpMkLst>
        </pc:cxnChg>
        <pc:cxnChg chg="add del mod">
          <ac:chgData name="Leake, Carl D (US 347J)" userId="514d19ed-ac25-4851-8813-e892f9be6a8e" providerId="ADAL" clId="{597D56E1-8339-4490-9191-E42A0FA6BD79}" dt="2023-07-31T22:19:11.265" v="16"/>
          <ac:cxnSpMkLst>
            <pc:docMk/>
            <pc:sldMk cId="1632343051" sldId="318"/>
            <ac:cxnSpMk id="15" creationId="{0EEB79C2-2AA1-A877-C67E-8CAB967D3D46}"/>
          </ac:cxnSpMkLst>
        </pc:cxnChg>
        <pc:cxnChg chg="add del mod">
          <ac:chgData name="Leake, Carl D (US 347J)" userId="514d19ed-ac25-4851-8813-e892f9be6a8e" providerId="ADAL" clId="{597D56E1-8339-4490-9191-E42A0FA6BD79}" dt="2023-07-31T22:19:11.265" v="16"/>
          <ac:cxnSpMkLst>
            <pc:docMk/>
            <pc:sldMk cId="1632343051" sldId="318"/>
            <ac:cxnSpMk id="16" creationId="{7F32EBFD-4E34-E12E-257D-FE0483A52F90}"/>
          </ac:cxnSpMkLst>
        </pc:cxnChg>
        <pc:cxnChg chg="add del mod">
          <ac:chgData name="Leake, Carl D (US 347J)" userId="514d19ed-ac25-4851-8813-e892f9be6a8e" providerId="ADAL" clId="{597D56E1-8339-4490-9191-E42A0FA6BD79}" dt="2023-07-31T22:19:11.265" v="16"/>
          <ac:cxnSpMkLst>
            <pc:docMk/>
            <pc:sldMk cId="1632343051" sldId="318"/>
            <ac:cxnSpMk id="17" creationId="{C72D1140-F6D2-12F1-C060-3E717AFA3ED6}"/>
          </ac:cxnSpMkLst>
        </pc:cxnChg>
        <pc:cxnChg chg="add mod">
          <ac:chgData name="Leake, Carl D (US 347J)" userId="514d19ed-ac25-4851-8813-e892f9be6a8e" providerId="ADAL" clId="{597D56E1-8339-4490-9191-E42A0FA6BD79}" dt="2023-07-31T22:20:32.870" v="42" actId="1582"/>
          <ac:cxnSpMkLst>
            <pc:docMk/>
            <pc:sldMk cId="1632343051" sldId="318"/>
            <ac:cxnSpMk id="22" creationId="{00D7436B-7549-0023-4FFF-CAC174CCB75A}"/>
          </ac:cxnSpMkLst>
        </pc:cxnChg>
        <pc:cxnChg chg="add del mod">
          <ac:chgData name="Leake, Carl D (US 347J)" userId="514d19ed-ac25-4851-8813-e892f9be6a8e" providerId="ADAL" clId="{597D56E1-8339-4490-9191-E42A0FA6BD79}" dt="2023-07-31T22:19:37.833" v="28" actId="478"/>
          <ac:cxnSpMkLst>
            <pc:docMk/>
            <pc:sldMk cId="1632343051" sldId="318"/>
            <ac:cxnSpMk id="23" creationId="{468F6357-B08C-5651-1605-41E2A941BBC2}"/>
          </ac:cxnSpMkLst>
        </pc:cxnChg>
        <pc:cxnChg chg="add del mod">
          <ac:chgData name="Leake, Carl D (US 347J)" userId="514d19ed-ac25-4851-8813-e892f9be6a8e" providerId="ADAL" clId="{597D56E1-8339-4490-9191-E42A0FA6BD79}" dt="2023-07-31T22:19:34.088" v="25" actId="478"/>
          <ac:cxnSpMkLst>
            <pc:docMk/>
            <pc:sldMk cId="1632343051" sldId="318"/>
            <ac:cxnSpMk id="24" creationId="{B096A1A5-4490-3593-1D59-E66D6E4C705F}"/>
          </ac:cxnSpMkLst>
        </pc:cxnChg>
        <pc:cxnChg chg="add mod">
          <ac:chgData name="Leake, Carl D (US 347J)" userId="514d19ed-ac25-4851-8813-e892f9be6a8e" providerId="ADAL" clId="{597D56E1-8339-4490-9191-E42A0FA6BD79}" dt="2023-07-31T22:20:44.405" v="45" actId="14100"/>
          <ac:cxnSpMkLst>
            <pc:docMk/>
            <pc:sldMk cId="1632343051" sldId="318"/>
            <ac:cxnSpMk id="25" creationId="{D7E6C41E-46EA-28E4-2FA1-8755B20A3ACB}"/>
          </ac:cxnSpMkLst>
        </pc:cxnChg>
        <pc:cxnChg chg="add mod">
          <ac:chgData name="Leake, Carl D (US 347J)" userId="514d19ed-ac25-4851-8813-e892f9be6a8e" providerId="ADAL" clId="{597D56E1-8339-4490-9191-E42A0FA6BD79}" dt="2023-07-31T22:20:41.945" v="44" actId="14100"/>
          <ac:cxnSpMkLst>
            <pc:docMk/>
            <pc:sldMk cId="1632343051" sldId="318"/>
            <ac:cxnSpMk id="26" creationId="{728BF676-ECE6-BFC5-27B2-BBC9FDA5D9EF}"/>
          </ac:cxnSpMkLst>
        </pc:cxnChg>
      </pc:sldChg>
    </pc:docChg>
  </pc:docChgLst>
  <pc:docChgLst>
    <pc:chgData name="Abhinandan Jain" userId="47000a42-4a64-498b-92b5-14cfe7b66dad" providerId="ADAL" clId="{B97058C8-1B63-490A-9D4F-8391A86730E4}"/>
    <pc:docChg chg="custSel modSld">
      <pc:chgData name="Abhinandan Jain" userId="47000a42-4a64-498b-92b5-14cfe7b66dad" providerId="ADAL" clId="{B97058C8-1B63-490A-9D4F-8391A86730E4}" dt="2023-08-11T17:06:05.290" v="787" actId="207"/>
      <pc:docMkLst>
        <pc:docMk/>
      </pc:docMkLst>
      <pc:sldChg chg="modSp">
        <pc:chgData name="Abhinandan Jain" userId="47000a42-4a64-498b-92b5-14cfe7b66dad" providerId="ADAL" clId="{B97058C8-1B63-490A-9D4F-8391A86730E4}" dt="2023-08-11T16:16:16.842" v="4" actId="1076"/>
        <pc:sldMkLst>
          <pc:docMk/>
          <pc:sldMk cId="0" sldId="257"/>
        </pc:sldMkLst>
        <pc:spChg chg="mod">
          <ac:chgData name="Abhinandan Jain" userId="47000a42-4a64-498b-92b5-14cfe7b66dad" providerId="ADAL" clId="{B97058C8-1B63-490A-9D4F-8391A86730E4}" dt="2023-08-11T16:16:16.842" v="4" actId="1076"/>
          <ac:spMkLst>
            <pc:docMk/>
            <pc:sldMk cId="0" sldId="257"/>
            <ac:spMk id="104" creationId="{00000000-0000-0000-0000-000000000000}"/>
          </ac:spMkLst>
        </pc:spChg>
      </pc:sldChg>
      <pc:sldChg chg="modSp modAnim">
        <pc:chgData name="Abhinandan Jain" userId="47000a42-4a64-498b-92b5-14cfe7b66dad" providerId="ADAL" clId="{B97058C8-1B63-490A-9D4F-8391A86730E4}" dt="2023-08-11T17:03:56.891" v="745" actId="6549"/>
        <pc:sldMkLst>
          <pc:docMk/>
          <pc:sldMk cId="1710827282" sldId="271"/>
        </pc:sldMkLst>
        <pc:spChg chg="mod">
          <ac:chgData name="Abhinandan Jain" userId="47000a42-4a64-498b-92b5-14cfe7b66dad" providerId="ADAL" clId="{B97058C8-1B63-490A-9D4F-8391A86730E4}" dt="2023-08-11T17:03:56.891" v="745" actId="6549"/>
          <ac:spMkLst>
            <pc:docMk/>
            <pc:sldMk cId="1710827282" sldId="271"/>
            <ac:spMk id="110" creationId="{00000000-0000-0000-0000-000000000000}"/>
          </ac:spMkLst>
        </pc:spChg>
      </pc:sldChg>
      <pc:sldChg chg="modSp">
        <pc:chgData name="Abhinandan Jain" userId="47000a42-4a64-498b-92b5-14cfe7b66dad" providerId="ADAL" clId="{B97058C8-1B63-490A-9D4F-8391A86730E4}" dt="2023-08-11T16:33:20.086" v="165" actId="20577"/>
        <pc:sldMkLst>
          <pc:docMk/>
          <pc:sldMk cId="4109748239" sldId="273"/>
        </pc:sldMkLst>
        <pc:spChg chg="mod">
          <ac:chgData name="Abhinandan Jain" userId="47000a42-4a64-498b-92b5-14cfe7b66dad" providerId="ADAL" clId="{B97058C8-1B63-490A-9D4F-8391A86730E4}" dt="2023-08-11T16:33:20.086" v="165" actId="20577"/>
          <ac:spMkLst>
            <pc:docMk/>
            <pc:sldMk cId="4109748239" sldId="273"/>
            <ac:spMk id="110" creationId="{00000000-0000-0000-0000-000000000000}"/>
          </ac:spMkLst>
        </pc:spChg>
      </pc:sldChg>
      <pc:sldChg chg="modSp">
        <pc:chgData name="Abhinandan Jain" userId="47000a42-4a64-498b-92b5-14cfe7b66dad" providerId="ADAL" clId="{B97058C8-1B63-490A-9D4F-8391A86730E4}" dt="2023-08-11T16:37:34.823" v="216" actId="20577"/>
        <pc:sldMkLst>
          <pc:docMk/>
          <pc:sldMk cId="3041991744" sldId="276"/>
        </pc:sldMkLst>
        <pc:spChg chg="mod">
          <ac:chgData name="Abhinandan Jain" userId="47000a42-4a64-498b-92b5-14cfe7b66dad" providerId="ADAL" clId="{B97058C8-1B63-490A-9D4F-8391A86730E4}" dt="2023-08-11T16:37:34.823" v="216" actId="20577"/>
          <ac:spMkLst>
            <pc:docMk/>
            <pc:sldMk cId="3041991744" sldId="276"/>
            <ac:spMk id="110" creationId="{00000000-0000-0000-0000-000000000000}"/>
          </ac:spMkLst>
        </pc:spChg>
      </pc:sldChg>
      <pc:sldChg chg="modSp">
        <pc:chgData name="Abhinandan Jain" userId="47000a42-4a64-498b-92b5-14cfe7b66dad" providerId="ADAL" clId="{B97058C8-1B63-490A-9D4F-8391A86730E4}" dt="2023-08-11T17:01:59.423" v="672" actId="20577"/>
        <pc:sldMkLst>
          <pc:docMk/>
          <pc:sldMk cId="3339167031" sldId="277"/>
        </pc:sldMkLst>
        <pc:spChg chg="mod">
          <ac:chgData name="Abhinandan Jain" userId="47000a42-4a64-498b-92b5-14cfe7b66dad" providerId="ADAL" clId="{B97058C8-1B63-490A-9D4F-8391A86730E4}" dt="2023-08-11T17:01:59.423" v="672" actId="20577"/>
          <ac:spMkLst>
            <pc:docMk/>
            <pc:sldMk cId="3339167031" sldId="277"/>
            <ac:spMk id="110" creationId="{00000000-0000-0000-0000-000000000000}"/>
          </ac:spMkLst>
        </pc:spChg>
      </pc:sldChg>
      <pc:sldChg chg="modSp">
        <pc:chgData name="Abhinandan Jain" userId="47000a42-4a64-498b-92b5-14cfe7b66dad" providerId="ADAL" clId="{B97058C8-1B63-490A-9D4F-8391A86730E4}" dt="2023-08-11T16:34:23.106" v="167" actId="20577"/>
        <pc:sldMkLst>
          <pc:docMk/>
          <pc:sldMk cId="577986493" sldId="291"/>
        </pc:sldMkLst>
        <pc:spChg chg="mod">
          <ac:chgData name="Abhinandan Jain" userId="47000a42-4a64-498b-92b5-14cfe7b66dad" providerId="ADAL" clId="{B97058C8-1B63-490A-9D4F-8391A86730E4}" dt="2023-08-11T16:34:23.106" v="167" actId="20577"/>
          <ac:spMkLst>
            <pc:docMk/>
            <pc:sldMk cId="577986493" sldId="291"/>
            <ac:spMk id="5" creationId="{D4BF24E4-369A-4B0E-B339-21140153D52E}"/>
          </ac:spMkLst>
        </pc:spChg>
        <pc:spChg chg="mod">
          <ac:chgData name="Abhinandan Jain" userId="47000a42-4a64-498b-92b5-14cfe7b66dad" providerId="ADAL" clId="{B97058C8-1B63-490A-9D4F-8391A86730E4}" dt="2023-08-11T16:29:09.278" v="96" actId="20577"/>
          <ac:spMkLst>
            <pc:docMk/>
            <pc:sldMk cId="577986493" sldId="291"/>
            <ac:spMk id="6" creationId="{C8DD9006-7A4D-407D-88C6-430F5369A2F4}"/>
          </ac:spMkLst>
        </pc:spChg>
      </pc:sldChg>
      <pc:sldChg chg="modSp">
        <pc:chgData name="Abhinandan Jain" userId="47000a42-4a64-498b-92b5-14cfe7b66dad" providerId="ADAL" clId="{B97058C8-1B63-490A-9D4F-8391A86730E4}" dt="2023-08-11T16:26:19.943" v="27" actId="27636"/>
        <pc:sldMkLst>
          <pc:docMk/>
          <pc:sldMk cId="2162687416" sldId="300"/>
        </pc:sldMkLst>
        <pc:spChg chg="mod">
          <ac:chgData name="Abhinandan Jain" userId="47000a42-4a64-498b-92b5-14cfe7b66dad" providerId="ADAL" clId="{B97058C8-1B63-490A-9D4F-8391A86730E4}" dt="2023-08-11T16:26:19.943" v="27" actId="27636"/>
          <ac:spMkLst>
            <pc:docMk/>
            <pc:sldMk cId="2162687416" sldId="300"/>
            <ac:spMk id="4" creationId="{5FE2D55D-EA6C-5FF9-85F5-69ABCD9AE41E}"/>
          </ac:spMkLst>
        </pc:spChg>
      </pc:sldChg>
      <pc:sldChg chg="modSp">
        <pc:chgData name="Abhinandan Jain" userId="47000a42-4a64-498b-92b5-14cfe7b66dad" providerId="ADAL" clId="{B97058C8-1B63-490A-9D4F-8391A86730E4}" dt="2023-08-11T16:34:18.337" v="166" actId="20577"/>
        <pc:sldMkLst>
          <pc:docMk/>
          <pc:sldMk cId="2868247635" sldId="303"/>
        </pc:sldMkLst>
        <pc:spChg chg="mod">
          <ac:chgData name="Abhinandan Jain" userId="47000a42-4a64-498b-92b5-14cfe7b66dad" providerId="ADAL" clId="{B97058C8-1B63-490A-9D4F-8391A86730E4}" dt="2023-08-11T16:34:18.337" v="166" actId="20577"/>
          <ac:spMkLst>
            <pc:docMk/>
            <pc:sldMk cId="2868247635" sldId="303"/>
            <ac:spMk id="3" creationId="{10AC16C8-EF16-96E4-0669-3785336827E1}"/>
          </ac:spMkLst>
        </pc:spChg>
      </pc:sldChg>
      <pc:sldChg chg="modSp">
        <pc:chgData name="Abhinandan Jain" userId="47000a42-4a64-498b-92b5-14cfe7b66dad" providerId="ADAL" clId="{B97058C8-1B63-490A-9D4F-8391A86730E4}" dt="2023-08-11T16:16:54.031" v="6" actId="20577"/>
        <pc:sldMkLst>
          <pc:docMk/>
          <pc:sldMk cId="3059382852" sldId="305"/>
        </pc:sldMkLst>
        <pc:spChg chg="mod">
          <ac:chgData name="Abhinandan Jain" userId="47000a42-4a64-498b-92b5-14cfe7b66dad" providerId="ADAL" clId="{B97058C8-1B63-490A-9D4F-8391A86730E4}" dt="2023-08-11T16:16:54.031" v="6" actId="20577"/>
          <ac:spMkLst>
            <pc:docMk/>
            <pc:sldMk cId="3059382852" sldId="305"/>
            <ac:spMk id="110" creationId="{00000000-0000-0000-0000-000000000000}"/>
          </ac:spMkLst>
        </pc:spChg>
      </pc:sldChg>
      <pc:sldChg chg="modSp">
        <pc:chgData name="Abhinandan Jain" userId="47000a42-4a64-498b-92b5-14cfe7b66dad" providerId="ADAL" clId="{B97058C8-1B63-490A-9D4F-8391A86730E4}" dt="2023-08-11T16:42:39.670" v="355" actId="20577"/>
        <pc:sldMkLst>
          <pc:docMk/>
          <pc:sldMk cId="2367278103" sldId="309"/>
        </pc:sldMkLst>
        <pc:spChg chg="mod">
          <ac:chgData name="Abhinandan Jain" userId="47000a42-4a64-498b-92b5-14cfe7b66dad" providerId="ADAL" clId="{B97058C8-1B63-490A-9D4F-8391A86730E4}" dt="2023-08-11T16:34:47.519" v="171" actId="20577"/>
          <ac:spMkLst>
            <pc:docMk/>
            <pc:sldMk cId="2367278103" sldId="309"/>
            <ac:spMk id="3" creationId="{B780AC01-939D-82D7-D81F-8D358DE861C1}"/>
          </ac:spMkLst>
        </pc:spChg>
        <pc:spChg chg="mod">
          <ac:chgData name="Abhinandan Jain" userId="47000a42-4a64-498b-92b5-14cfe7b66dad" providerId="ADAL" clId="{B97058C8-1B63-490A-9D4F-8391A86730E4}" dt="2023-08-11T16:41:15.617" v="350" actId="20577"/>
          <ac:spMkLst>
            <pc:docMk/>
            <pc:sldMk cId="2367278103" sldId="309"/>
            <ac:spMk id="4" creationId="{2C96D542-DCC7-F039-FE06-AFB37CE43862}"/>
          </ac:spMkLst>
        </pc:spChg>
        <pc:spChg chg="mod">
          <ac:chgData name="Abhinandan Jain" userId="47000a42-4a64-498b-92b5-14cfe7b66dad" providerId="ADAL" clId="{B97058C8-1B63-490A-9D4F-8391A86730E4}" dt="2023-08-11T16:42:39.670" v="355" actId="20577"/>
          <ac:spMkLst>
            <pc:docMk/>
            <pc:sldMk cId="2367278103" sldId="309"/>
            <ac:spMk id="6" creationId="{E88A1E0E-0387-4F09-B962-E301047F8964}"/>
          </ac:spMkLst>
        </pc:spChg>
      </pc:sldChg>
      <pc:sldChg chg="modSp">
        <pc:chgData name="Abhinandan Jain" userId="47000a42-4a64-498b-92b5-14cfe7b66dad" providerId="ADAL" clId="{B97058C8-1B63-490A-9D4F-8391A86730E4}" dt="2023-08-11T16:50:30.582" v="362" actId="20577"/>
        <pc:sldMkLst>
          <pc:docMk/>
          <pc:sldMk cId="3142040135" sldId="310"/>
        </pc:sldMkLst>
        <pc:spChg chg="mod">
          <ac:chgData name="Abhinandan Jain" userId="47000a42-4a64-498b-92b5-14cfe7b66dad" providerId="ADAL" clId="{B97058C8-1B63-490A-9D4F-8391A86730E4}" dt="2023-08-11T16:34:51.650" v="172" actId="20577"/>
          <ac:spMkLst>
            <pc:docMk/>
            <pc:sldMk cId="3142040135" sldId="310"/>
            <ac:spMk id="3" creationId="{B780AC01-939D-82D7-D81F-8D358DE861C1}"/>
          </ac:spMkLst>
        </pc:spChg>
        <pc:spChg chg="mod">
          <ac:chgData name="Abhinandan Jain" userId="47000a42-4a64-498b-92b5-14cfe7b66dad" providerId="ADAL" clId="{B97058C8-1B63-490A-9D4F-8391A86730E4}" dt="2023-08-11T16:50:30.582" v="362" actId="20577"/>
          <ac:spMkLst>
            <pc:docMk/>
            <pc:sldMk cId="3142040135" sldId="310"/>
            <ac:spMk id="6" creationId="{0714D32B-DF0B-45A6-8676-6D9FE6A5C455}"/>
          </ac:spMkLst>
        </pc:spChg>
      </pc:sldChg>
      <pc:sldChg chg="modSp">
        <pc:chgData name="Abhinandan Jain" userId="47000a42-4a64-498b-92b5-14cfe7b66dad" providerId="ADAL" clId="{B97058C8-1B63-490A-9D4F-8391A86730E4}" dt="2023-08-11T16:36:43.333" v="206" actId="20577"/>
        <pc:sldMkLst>
          <pc:docMk/>
          <pc:sldMk cId="2650680355" sldId="311"/>
        </pc:sldMkLst>
        <pc:spChg chg="mod">
          <ac:chgData name="Abhinandan Jain" userId="47000a42-4a64-498b-92b5-14cfe7b66dad" providerId="ADAL" clId="{B97058C8-1B63-490A-9D4F-8391A86730E4}" dt="2023-08-11T16:34:33.270" v="168" actId="20577"/>
          <ac:spMkLst>
            <pc:docMk/>
            <pc:sldMk cId="2650680355" sldId="311"/>
            <ac:spMk id="3" creationId="{B780AC01-939D-82D7-D81F-8D358DE861C1}"/>
          </ac:spMkLst>
        </pc:spChg>
        <pc:spChg chg="mod">
          <ac:chgData name="Abhinandan Jain" userId="47000a42-4a64-498b-92b5-14cfe7b66dad" providerId="ADAL" clId="{B97058C8-1B63-490A-9D4F-8391A86730E4}" dt="2023-08-11T16:36:11.542" v="187" actId="113"/>
          <ac:spMkLst>
            <pc:docMk/>
            <pc:sldMk cId="2650680355" sldId="311"/>
            <ac:spMk id="4" creationId="{2C96D542-DCC7-F039-FE06-AFB37CE43862}"/>
          </ac:spMkLst>
        </pc:spChg>
        <pc:spChg chg="mod">
          <ac:chgData name="Abhinandan Jain" userId="47000a42-4a64-498b-92b5-14cfe7b66dad" providerId="ADAL" clId="{B97058C8-1B63-490A-9D4F-8391A86730E4}" dt="2023-08-11T16:36:43.333" v="206" actId="20577"/>
          <ac:spMkLst>
            <pc:docMk/>
            <pc:sldMk cId="2650680355" sldId="311"/>
            <ac:spMk id="6" creationId="{619BA226-9469-4110-94A3-656F0D6C4EB5}"/>
          </ac:spMkLst>
        </pc:spChg>
      </pc:sldChg>
      <pc:sldChg chg="modSp">
        <pc:chgData name="Abhinandan Jain" userId="47000a42-4a64-498b-92b5-14cfe7b66dad" providerId="ADAL" clId="{B97058C8-1B63-490A-9D4F-8391A86730E4}" dt="2023-08-11T16:34:38.488" v="169" actId="20577"/>
        <pc:sldMkLst>
          <pc:docMk/>
          <pc:sldMk cId="3726423214" sldId="312"/>
        </pc:sldMkLst>
        <pc:spChg chg="mod">
          <ac:chgData name="Abhinandan Jain" userId="47000a42-4a64-498b-92b5-14cfe7b66dad" providerId="ADAL" clId="{B97058C8-1B63-490A-9D4F-8391A86730E4}" dt="2023-08-11T16:34:38.488" v="169" actId="20577"/>
          <ac:spMkLst>
            <pc:docMk/>
            <pc:sldMk cId="3726423214" sldId="312"/>
            <ac:spMk id="3" creationId="{B780AC01-939D-82D7-D81F-8D358DE861C1}"/>
          </ac:spMkLst>
        </pc:spChg>
      </pc:sldChg>
      <pc:sldChg chg="modSp">
        <pc:chgData name="Abhinandan Jain" userId="47000a42-4a64-498b-92b5-14cfe7b66dad" providerId="ADAL" clId="{B97058C8-1B63-490A-9D4F-8391A86730E4}" dt="2023-08-11T16:52:17.460" v="376" actId="1076"/>
        <pc:sldMkLst>
          <pc:docMk/>
          <pc:sldMk cId="2753248531" sldId="316"/>
        </pc:sldMkLst>
        <pc:spChg chg="mod">
          <ac:chgData name="Abhinandan Jain" userId="47000a42-4a64-498b-92b5-14cfe7b66dad" providerId="ADAL" clId="{B97058C8-1B63-490A-9D4F-8391A86730E4}" dt="2023-08-11T16:51:28.699" v="367" actId="20577"/>
          <ac:spMkLst>
            <pc:docMk/>
            <pc:sldMk cId="2753248531" sldId="316"/>
            <ac:spMk id="4" creationId="{3DFC171C-3316-F5C6-CF6A-1CFBD0AB7F99}"/>
          </ac:spMkLst>
        </pc:spChg>
        <pc:spChg chg="mod">
          <ac:chgData name="Abhinandan Jain" userId="47000a42-4a64-498b-92b5-14cfe7b66dad" providerId="ADAL" clId="{B97058C8-1B63-490A-9D4F-8391A86730E4}" dt="2023-08-11T16:52:17.460" v="376" actId="1076"/>
          <ac:spMkLst>
            <pc:docMk/>
            <pc:sldMk cId="2753248531" sldId="316"/>
            <ac:spMk id="7" creationId="{E4224759-E9BD-4EB9-5E17-E9F3E5DE4353}"/>
          </ac:spMkLst>
        </pc:spChg>
      </pc:sldChg>
      <pc:sldChg chg="addSp modSp">
        <pc:chgData name="Abhinandan Jain" userId="47000a42-4a64-498b-92b5-14cfe7b66dad" providerId="ADAL" clId="{B97058C8-1B63-490A-9D4F-8391A86730E4}" dt="2023-08-11T16:59:32.746" v="596" actId="164"/>
        <pc:sldMkLst>
          <pc:docMk/>
          <pc:sldMk cId="2490783936" sldId="317"/>
        </pc:sldMkLst>
        <pc:spChg chg="add mod">
          <ac:chgData name="Abhinandan Jain" userId="47000a42-4a64-498b-92b5-14cfe7b66dad" providerId="ADAL" clId="{B97058C8-1B63-490A-9D4F-8391A86730E4}" dt="2023-08-11T16:59:32.746" v="596" actId="164"/>
          <ac:spMkLst>
            <pc:docMk/>
            <pc:sldMk cId="2490783936" sldId="317"/>
            <ac:spMk id="8" creationId="{60FB7066-7CCE-41F0-989D-84ACC21D609D}"/>
          </ac:spMkLst>
        </pc:spChg>
        <pc:grpChg chg="add mod">
          <ac:chgData name="Abhinandan Jain" userId="47000a42-4a64-498b-92b5-14cfe7b66dad" providerId="ADAL" clId="{B97058C8-1B63-490A-9D4F-8391A86730E4}" dt="2023-08-11T16:59:32.746" v="596" actId="164"/>
          <ac:grpSpMkLst>
            <pc:docMk/>
            <pc:sldMk cId="2490783936" sldId="317"/>
            <ac:grpSpMk id="9" creationId="{E6153D30-3830-45D8-99EA-D21FE2AC33E3}"/>
          </ac:grpSpMkLst>
        </pc:grpChg>
        <pc:picChg chg="mod">
          <ac:chgData name="Abhinandan Jain" userId="47000a42-4a64-498b-92b5-14cfe7b66dad" providerId="ADAL" clId="{B97058C8-1B63-490A-9D4F-8391A86730E4}" dt="2023-08-11T16:59:32.746" v="596" actId="164"/>
          <ac:picMkLst>
            <pc:docMk/>
            <pc:sldMk cId="2490783936" sldId="317"/>
            <ac:picMk id="6" creationId="{CC83136A-3377-E716-50CA-60D2299F7D05}"/>
          </ac:picMkLst>
        </pc:picChg>
      </pc:sldChg>
      <pc:sldChg chg="delSp modSp">
        <pc:chgData name="Abhinandan Jain" userId="47000a42-4a64-498b-92b5-14cfe7b66dad" providerId="ADAL" clId="{B97058C8-1B63-490A-9D4F-8391A86730E4}" dt="2023-08-11T16:31:24.698" v="128" actId="1076"/>
        <pc:sldMkLst>
          <pc:docMk/>
          <pc:sldMk cId="1632343051" sldId="318"/>
        </pc:sldMkLst>
        <pc:spChg chg="mod">
          <ac:chgData name="Abhinandan Jain" userId="47000a42-4a64-498b-92b5-14cfe7b66dad" providerId="ADAL" clId="{B97058C8-1B63-490A-9D4F-8391A86730E4}" dt="2023-08-11T16:31:24.698" v="128" actId="1076"/>
          <ac:spMkLst>
            <pc:docMk/>
            <pc:sldMk cId="1632343051" sldId="318"/>
            <ac:spMk id="9" creationId="{B337CA38-E74F-42F6-803D-4EBAE974129F}"/>
          </ac:spMkLst>
        </pc:spChg>
        <pc:spChg chg="mod">
          <ac:chgData name="Abhinandan Jain" userId="47000a42-4a64-498b-92b5-14cfe7b66dad" providerId="ADAL" clId="{B97058C8-1B63-490A-9D4F-8391A86730E4}" dt="2023-08-11T16:30:40.995" v="124" actId="14100"/>
          <ac:spMkLst>
            <pc:docMk/>
            <pc:sldMk cId="1632343051" sldId="318"/>
            <ac:spMk id="21" creationId="{B72857E7-5A7A-1531-DA4E-102BAF38287F}"/>
          </ac:spMkLst>
        </pc:spChg>
        <pc:spChg chg="del topLvl">
          <ac:chgData name="Abhinandan Jain" userId="47000a42-4a64-498b-92b5-14cfe7b66dad" providerId="ADAL" clId="{B97058C8-1B63-490A-9D4F-8391A86730E4}" dt="2023-08-11T16:31:13.092" v="127" actId="478"/>
          <ac:spMkLst>
            <pc:docMk/>
            <pc:sldMk cId="1632343051" sldId="318"/>
            <ac:spMk id="30" creationId="{83F76A10-1B8B-4649-E764-461F745365FF}"/>
          </ac:spMkLst>
        </pc:spChg>
        <pc:spChg chg="del topLvl">
          <ac:chgData name="Abhinandan Jain" userId="47000a42-4a64-498b-92b5-14cfe7b66dad" providerId="ADAL" clId="{B97058C8-1B63-490A-9D4F-8391A86730E4}" dt="2023-08-11T16:31:09.537" v="126" actId="478"/>
          <ac:spMkLst>
            <pc:docMk/>
            <pc:sldMk cId="1632343051" sldId="318"/>
            <ac:spMk id="31" creationId="{DF367CBB-79E9-CC3F-A5E3-B91A97DB82A5}"/>
          </ac:spMkLst>
        </pc:spChg>
        <pc:spChg chg="mod">
          <ac:chgData name="Abhinandan Jain" userId="47000a42-4a64-498b-92b5-14cfe7b66dad" providerId="ADAL" clId="{B97058C8-1B63-490A-9D4F-8391A86730E4}" dt="2023-08-11T16:31:24.698" v="128" actId="1076"/>
          <ac:spMkLst>
            <pc:docMk/>
            <pc:sldMk cId="1632343051" sldId="318"/>
            <ac:spMk id="34" creationId="{B8C13AF7-62A2-16CB-0DB6-51E8962FBDC6}"/>
          </ac:spMkLst>
        </pc:spChg>
        <pc:grpChg chg="mod">
          <ac:chgData name="Abhinandan Jain" userId="47000a42-4a64-498b-92b5-14cfe7b66dad" providerId="ADAL" clId="{B97058C8-1B63-490A-9D4F-8391A86730E4}" dt="2023-08-11T16:31:24.698" v="128" actId="1076"/>
          <ac:grpSpMkLst>
            <pc:docMk/>
            <pc:sldMk cId="1632343051" sldId="318"/>
            <ac:grpSpMk id="27" creationId="{3B21D8E0-B190-A93A-85BF-B1388C2206F0}"/>
          </ac:grpSpMkLst>
        </pc:grpChg>
        <pc:grpChg chg="del">
          <ac:chgData name="Abhinandan Jain" userId="47000a42-4a64-498b-92b5-14cfe7b66dad" providerId="ADAL" clId="{B97058C8-1B63-490A-9D4F-8391A86730E4}" dt="2023-08-11T16:31:09.537" v="126" actId="478"/>
          <ac:grpSpMkLst>
            <pc:docMk/>
            <pc:sldMk cId="1632343051" sldId="318"/>
            <ac:grpSpMk id="28" creationId="{4B05B1BC-A024-E80A-2DA0-79B6602DBACE}"/>
          </ac:grpSpMkLst>
        </pc:grpChg>
        <pc:cxnChg chg="mod">
          <ac:chgData name="Abhinandan Jain" userId="47000a42-4a64-498b-92b5-14cfe7b66dad" providerId="ADAL" clId="{B97058C8-1B63-490A-9D4F-8391A86730E4}" dt="2023-08-11T16:30:40.995" v="124" actId="14100"/>
          <ac:cxnSpMkLst>
            <pc:docMk/>
            <pc:sldMk cId="1632343051" sldId="318"/>
            <ac:cxnSpMk id="22" creationId="{00D7436B-7549-0023-4FFF-CAC174CCB75A}"/>
          </ac:cxnSpMkLst>
        </pc:cxnChg>
        <pc:cxnChg chg="mod">
          <ac:chgData name="Abhinandan Jain" userId="47000a42-4a64-498b-92b5-14cfe7b66dad" providerId="ADAL" clId="{B97058C8-1B63-490A-9D4F-8391A86730E4}" dt="2023-08-11T16:30:40.995" v="124" actId="14100"/>
          <ac:cxnSpMkLst>
            <pc:docMk/>
            <pc:sldMk cId="1632343051" sldId="318"/>
            <ac:cxnSpMk id="25" creationId="{D7E6C41E-46EA-28E4-2FA1-8755B20A3ACB}"/>
          </ac:cxnSpMkLst>
        </pc:cxnChg>
      </pc:sldChg>
      <pc:sldChg chg="modSp">
        <pc:chgData name="Abhinandan Jain" userId="47000a42-4a64-498b-92b5-14cfe7b66dad" providerId="ADAL" clId="{B97058C8-1B63-490A-9D4F-8391A86730E4}" dt="2023-08-11T16:40:29.679" v="345" actId="14100"/>
        <pc:sldMkLst>
          <pc:docMk/>
          <pc:sldMk cId="584992831" sldId="319"/>
        </pc:sldMkLst>
        <pc:spChg chg="mod">
          <ac:chgData name="Abhinandan Jain" userId="47000a42-4a64-498b-92b5-14cfe7b66dad" providerId="ADAL" clId="{B97058C8-1B63-490A-9D4F-8391A86730E4}" dt="2023-08-11T16:34:43.134" v="170" actId="20577"/>
          <ac:spMkLst>
            <pc:docMk/>
            <pc:sldMk cId="584992831" sldId="319"/>
            <ac:spMk id="3" creationId="{B780AC01-939D-82D7-D81F-8D358DE861C1}"/>
          </ac:spMkLst>
        </pc:spChg>
        <pc:spChg chg="mod">
          <ac:chgData name="Abhinandan Jain" userId="47000a42-4a64-498b-92b5-14cfe7b66dad" providerId="ADAL" clId="{B97058C8-1B63-490A-9D4F-8391A86730E4}" dt="2023-08-11T16:39:27.739" v="293" actId="20577"/>
          <ac:spMkLst>
            <pc:docMk/>
            <pc:sldMk cId="584992831" sldId="319"/>
            <ac:spMk id="4" creationId="{2C96D542-DCC7-F039-FE06-AFB37CE43862}"/>
          </ac:spMkLst>
        </pc:spChg>
        <pc:spChg chg="mod">
          <ac:chgData name="Abhinandan Jain" userId="47000a42-4a64-498b-92b5-14cfe7b66dad" providerId="ADAL" clId="{B97058C8-1B63-490A-9D4F-8391A86730E4}" dt="2023-08-11T16:40:29.679" v="345" actId="14100"/>
          <ac:spMkLst>
            <pc:docMk/>
            <pc:sldMk cId="584992831" sldId="319"/>
            <ac:spMk id="6" creationId="{C2AE40D9-94AD-4EC4-B593-A617620DB0ED}"/>
          </ac:spMkLst>
        </pc:spChg>
      </pc:sldChg>
      <pc:sldChg chg="modSp">
        <pc:chgData name="Abhinandan Jain" userId="47000a42-4a64-498b-92b5-14cfe7b66dad" providerId="ADAL" clId="{B97058C8-1B63-490A-9D4F-8391A86730E4}" dt="2023-08-11T17:06:05.290" v="787" actId="207"/>
        <pc:sldMkLst>
          <pc:docMk/>
          <pc:sldMk cId="761263659" sldId="321"/>
        </pc:sldMkLst>
        <pc:spChg chg="mod">
          <ac:chgData name="Abhinandan Jain" userId="47000a42-4a64-498b-92b5-14cfe7b66dad" providerId="ADAL" clId="{B97058C8-1B63-490A-9D4F-8391A86730E4}" dt="2023-08-11T17:04:41.596" v="757" actId="20577"/>
          <ac:spMkLst>
            <pc:docMk/>
            <pc:sldMk cId="761263659" sldId="321"/>
            <ac:spMk id="3" creationId="{B780AC01-939D-82D7-D81F-8D358DE861C1}"/>
          </ac:spMkLst>
        </pc:spChg>
        <pc:spChg chg="mod">
          <ac:chgData name="Abhinandan Jain" userId="47000a42-4a64-498b-92b5-14cfe7b66dad" providerId="ADAL" clId="{B97058C8-1B63-490A-9D4F-8391A86730E4}" dt="2023-08-11T17:06:05.290" v="787" actId="207"/>
          <ac:spMkLst>
            <pc:docMk/>
            <pc:sldMk cId="761263659" sldId="321"/>
            <ac:spMk id="4" creationId="{2C96D542-DCC7-F039-FE06-AFB37CE43862}"/>
          </ac:spMkLst>
        </pc:spChg>
      </pc:sldChg>
      <pc:sldChg chg="modSp">
        <pc:chgData name="Abhinandan Jain" userId="47000a42-4a64-498b-92b5-14cfe7b66dad" providerId="ADAL" clId="{B97058C8-1B63-490A-9D4F-8391A86730E4}" dt="2023-08-11T16:58:01.681" v="591" actId="14100"/>
        <pc:sldMkLst>
          <pc:docMk/>
          <pc:sldMk cId="2447669395" sldId="323"/>
        </pc:sldMkLst>
        <pc:spChg chg="mod">
          <ac:chgData name="Abhinandan Jain" userId="47000a42-4a64-498b-92b5-14cfe7b66dad" providerId="ADAL" clId="{B97058C8-1B63-490A-9D4F-8391A86730E4}" dt="2023-08-11T16:56:17.567" v="534" actId="20577"/>
          <ac:spMkLst>
            <pc:docMk/>
            <pc:sldMk cId="2447669395" sldId="323"/>
            <ac:spMk id="4" creationId="{3DFC171C-3316-F5C6-CF6A-1CFBD0AB7F99}"/>
          </ac:spMkLst>
        </pc:spChg>
        <pc:spChg chg="mod">
          <ac:chgData name="Abhinandan Jain" userId="47000a42-4a64-498b-92b5-14cfe7b66dad" providerId="ADAL" clId="{B97058C8-1B63-490A-9D4F-8391A86730E4}" dt="2023-08-11T16:58:01.681" v="591" actId="14100"/>
          <ac:spMkLst>
            <pc:docMk/>
            <pc:sldMk cId="2447669395" sldId="323"/>
            <ac:spMk id="10" creationId="{6ACA31DE-3AFA-097A-4AF7-CAFF255147EB}"/>
          </ac:spMkLst>
        </pc:spChg>
        <pc:grpChg chg="mod">
          <ac:chgData name="Abhinandan Jain" userId="47000a42-4a64-498b-92b5-14cfe7b66dad" providerId="ADAL" clId="{B97058C8-1B63-490A-9D4F-8391A86730E4}" dt="2023-08-11T16:53:44.249" v="423" actId="1076"/>
          <ac:grpSpMkLst>
            <pc:docMk/>
            <pc:sldMk cId="2447669395" sldId="323"/>
            <ac:grpSpMk id="6" creationId="{971ADD75-D9DB-4341-BB0F-D2D132C5E5EB}"/>
          </ac:grpSpMkLst>
        </pc:grpChg>
      </pc:sldChg>
      <pc:sldChg chg="modSp">
        <pc:chgData name="Abhinandan Jain" userId="47000a42-4a64-498b-92b5-14cfe7b66dad" providerId="ADAL" clId="{B97058C8-1B63-490A-9D4F-8391A86730E4}" dt="2023-08-11T16:26:10.282" v="25" actId="14100"/>
        <pc:sldMkLst>
          <pc:docMk/>
          <pc:sldMk cId="1868914191" sldId="326"/>
        </pc:sldMkLst>
        <pc:spChg chg="mod">
          <ac:chgData name="Abhinandan Jain" userId="47000a42-4a64-498b-92b5-14cfe7b66dad" providerId="ADAL" clId="{B97058C8-1B63-490A-9D4F-8391A86730E4}" dt="2023-08-11T16:26:10.282" v="25" actId="14100"/>
          <ac:spMkLst>
            <pc:docMk/>
            <pc:sldMk cId="1868914191" sldId="326"/>
            <ac:spMk id="3" creationId="{68606D71-FCEC-D93B-0C2F-6A932DD49004}"/>
          </ac:spMkLst>
        </pc:spChg>
        <pc:spChg chg="mod">
          <ac:chgData name="Abhinandan Jain" userId="47000a42-4a64-498b-92b5-14cfe7b66dad" providerId="ADAL" clId="{B97058C8-1B63-490A-9D4F-8391A86730E4}" dt="2023-08-11T16:26:03.066" v="24" actId="14100"/>
          <ac:spMkLst>
            <pc:docMk/>
            <pc:sldMk cId="1868914191" sldId="326"/>
            <ac:spMk id="4" creationId="{20356B66-105E-3876-373E-7C677C7C5E0F}"/>
          </ac:spMkLst>
        </pc:spChg>
      </pc:sldChg>
    </pc:docChg>
  </pc:docChgLst>
  <pc:docChgLst>
    <pc:chgData name="Leake, Carl D (US 347J)" userId="S::carl.leake@jpl.nasa.gov::514d19ed-ac25-4851-8813-e892f9be6a8e" providerId="AD" clId="Web-{70FEA34C-36AF-9F6C-F178-C658D507AC51}"/>
    <pc:docChg chg="addSld delSld modSld">
      <pc:chgData name="Leake, Carl D (US 347J)" userId="S::carl.leake@jpl.nasa.gov::514d19ed-ac25-4851-8813-e892f9be6a8e" providerId="AD" clId="Web-{70FEA34C-36AF-9F6C-F178-C658D507AC51}" dt="2023-08-10T17:01:23.696" v="21" actId="20577"/>
      <pc:docMkLst>
        <pc:docMk/>
      </pc:docMkLst>
      <pc:sldChg chg="modSp">
        <pc:chgData name="Leake, Carl D (US 347J)" userId="S::carl.leake@jpl.nasa.gov::514d19ed-ac25-4851-8813-e892f9be6a8e" providerId="AD" clId="Web-{70FEA34C-36AF-9F6C-F178-C658D507AC51}" dt="2023-08-10T16:57:57.692" v="1" actId="20577"/>
        <pc:sldMkLst>
          <pc:docMk/>
          <pc:sldMk cId="0" sldId="257"/>
        </pc:sldMkLst>
        <pc:spChg chg="mod">
          <ac:chgData name="Leake, Carl D (US 347J)" userId="S::carl.leake@jpl.nasa.gov::514d19ed-ac25-4851-8813-e892f9be6a8e" providerId="AD" clId="Web-{70FEA34C-36AF-9F6C-F178-C658D507AC51}" dt="2023-08-10T16:57:57.692" v="1" actId="20577"/>
          <ac:spMkLst>
            <pc:docMk/>
            <pc:sldMk cId="0" sldId="257"/>
            <ac:spMk id="104" creationId="{00000000-0000-0000-0000-000000000000}"/>
          </ac:spMkLst>
        </pc:spChg>
      </pc:sldChg>
      <pc:sldChg chg="del">
        <pc:chgData name="Leake, Carl D (US 347J)" userId="S::carl.leake@jpl.nasa.gov::514d19ed-ac25-4851-8813-e892f9be6a8e" providerId="AD" clId="Web-{70FEA34C-36AF-9F6C-F178-C658D507AC51}" dt="2023-08-10T17:00:01.429" v="18"/>
        <pc:sldMkLst>
          <pc:docMk/>
          <pc:sldMk cId="3492236251" sldId="290"/>
        </pc:sldMkLst>
      </pc:sldChg>
      <pc:sldChg chg="modSp">
        <pc:chgData name="Leake, Carl D (US 347J)" userId="S::carl.leake@jpl.nasa.gov::514d19ed-ac25-4851-8813-e892f9be6a8e" providerId="AD" clId="Web-{70FEA34C-36AF-9F6C-F178-C658D507AC51}" dt="2023-08-10T17:01:00.086" v="20" actId="20577"/>
        <pc:sldMkLst>
          <pc:docMk/>
          <pc:sldMk cId="3142040135" sldId="310"/>
        </pc:sldMkLst>
        <pc:spChg chg="mod">
          <ac:chgData name="Leake, Carl D (US 347J)" userId="S::carl.leake@jpl.nasa.gov::514d19ed-ac25-4851-8813-e892f9be6a8e" providerId="AD" clId="Web-{70FEA34C-36AF-9F6C-F178-C658D507AC51}" dt="2023-08-10T17:01:00.086" v="20" actId="20577"/>
          <ac:spMkLst>
            <pc:docMk/>
            <pc:sldMk cId="3142040135" sldId="310"/>
            <ac:spMk id="3" creationId="{B780AC01-939D-82D7-D81F-8D358DE861C1}"/>
          </ac:spMkLst>
        </pc:spChg>
      </pc:sldChg>
      <pc:sldChg chg="modSp">
        <pc:chgData name="Leake, Carl D (US 347J)" userId="S::carl.leake@jpl.nasa.gov::514d19ed-ac25-4851-8813-e892f9be6a8e" providerId="AD" clId="Web-{70FEA34C-36AF-9F6C-F178-C658D507AC51}" dt="2023-08-10T17:01:23.696" v="21" actId="20577"/>
        <pc:sldMkLst>
          <pc:docMk/>
          <pc:sldMk cId="2490783936" sldId="317"/>
        </pc:sldMkLst>
        <pc:spChg chg="mod">
          <ac:chgData name="Leake, Carl D (US 347J)" userId="S::carl.leake@jpl.nasa.gov::514d19ed-ac25-4851-8813-e892f9be6a8e" providerId="AD" clId="Web-{70FEA34C-36AF-9F6C-F178-C658D507AC51}" dt="2023-08-10T17:01:23.696" v="21" actId="20577"/>
          <ac:spMkLst>
            <pc:docMk/>
            <pc:sldMk cId="2490783936" sldId="317"/>
            <ac:spMk id="2" creationId="{1BD668A4-4320-8955-554C-9846FC4AEB71}"/>
          </ac:spMkLst>
        </pc:spChg>
      </pc:sldChg>
      <pc:sldChg chg="modSp new">
        <pc:chgData name="Leake, Carl D (US 347J)" userId="S::carl.leake@jpl.nasa.gov::514d19ed-ac25-4851-8813-e892f9be6a8e" providerId="AD" clId="Web-{70FEA34C-36AF-9F6C-F178-C658D507AC51}" dt="2023-08-10T16:59:59.022" v="17" actId="20577"/>
        <pc:sldMkLst>
          <pc:docMk/>
          <pc:sldMk cId="1868914191" sldId="326"/>
        </pc:sldMkLst>
        <pc:spChg chg="mod">
          <ac:chgData name="Leake, Carl D (US 347J)" userId="S::carl.leake@jpl.nasa.gov::514d19ed-ac25-4851-8813-e892f9be6a8e" providerId="AD" clId="Web-{70FEA34C-36AF-9F6C-F178-C658D507AC51}" dt="2023-08-10T16:59:36.006" v="8" actId="20577"/>
          <ac:spMkLst>
            <pc:docMk/>
            <pc:sldMk cId="1868914191" sldId="326"/>
            <ac:spMk id="3" creationId="{68606D71-FCEC-D93B-0C2F-6A932DD49004}"/>
          </ac:spMkLst>
        </pc:spChg>
        <pc:spChg chg="mod">
          <ac:chgData name="Leake, Carl D (US 347J)" userId="S::carl.leake@jpl.nasa.gov::514d19ed-ac25-4851-8813-e892f9be6a8e" providerId="AD" clId="Web-{70FEA34C-36AF-9F6C-F178-C658D507AC51}" dt="2023-08-10T16:59:59.022" v="17" actId="20577"/>
          <ac:spMkLst>
            <pc:docMk/>
            <pc:sldMk cId="1868914191" sldId="326"/>
            <ac:spMk id="4" creationId="{20356B66-105E-3876-373E-7C677C7C5E0F}"/>
          </ac:spMkLst>
        </pc:spChg>
      </pc:sldChg>
    </pc:docChg>
  </pc:docChgLst>
  <pc:docChgLst>
    <pc:chgData name="Leake, Carl D (US 347J)" userId="S::carl.leake@jpl.nasa.gov::514d19ed-ac25-4851-8813-e892f9be6a8e" providerId="AD" clId="Web-{B7BA93BE-32FF-B7CB-FEF1-54880AB8D5F3}"/>
    <pc:docChg chg="modSld">
      <pc:chgData name="Leake, Carl D (US 347J)" userId="S::carl.leake@jpl.nasa.gov::514d19ed-ac25-4851-8813-e892f9be6a8e" providerId="AD" clId="Web-{B7BA93BE-32FF-B7CB-FEF1-54880AB8D5F3}" dt="2023-07-18T19:22:53.726" v="21" actId="1076"/>
      <pc:docMkLst>
        <pc:docMk/>
      </pc:docMkLst>
      <pc:sldChg chg="addSp delSp modSp">
        <pc:chgData name="Leake, Carl D (US 347J)" userId="S::carl.leake@jpl.nasa.gov::514d19ed-ac25-4851-8813-e892f9be6a8e" providerId="AD" clId="Web-{B7BA93BE-32FF-B7CB-FEF1-54880AB8D5F3}" dt="2023-07-18T19:22:53.726" v="21" actId="1076"/>
        <pc:sldMkLst>
          <pc:docMk/>
          <pc:sldMk cId="2868247635" sldId="303"/>
        </pc:sldMkLst>
        <pc:spChg chg="mod">
          <ac:chgData name="Leake, Carl D (US 347J)" userId="S::carl.leake@jpl.nasa.gov::514d19ed-ac25-4851-8813-e892f9be6a8e" providerId="AD" clId="Web-{B7BA93BE-32FF-B7CB-FEF1-54880AB8D5F3}" dt="2023-07-18T19:22:30.132" v="15" actId="20577"/>
          <ac:spMkLst>
            <pc:docMk/>
            <pc:sldMk cId="2868247635" sldId="303"/>
            <ac:spMk id="4" creationId="{6CE282F3-5AC8-0DAE-BD45-B7DB1B75B156}"/>
          </ac:spMkLst>
        </pc:spChg>
        <pc:picChg chg="del">
          <ac:chgData name="Leake, Carl D (US 347J)" userId="S::carl.leake@jpl.nasa.gov::514d19ed-ac25-4851-8813-e892f9be6a8e" providerId="AD" clId="Web-{B7BA93BE-32FF-B7CB-FEF1-54880AB8D5F3}" dt="2023-07-18T19:22:00.475" v="0"/>
          <ac:picMkLst>
            <pc:docMk/>
            <pc:sldMk cId="2868247635" sldId="303"/>
            <ac:picMk id="5" creationId="{BB0D64C8-F831-650A-A242-DB26D1B9B6FF}"/>
          </ac:picMkLst>
        </pc:picChg>
        <pc:picChg chg="add mod modCrop">
          <ac:chgData name="Leake, Carl D (US 347J)" userId="S::carl.leake@jpl.nasa.gov::514d19ed-ac25-4851-8813-e892f9be6a8e" providerId="AD" clId="Web-{B7BA93BE-32FF-B7CB-FEF1-54880AB8D5F3}" dt="2023-07-18T19:22:53.726" v="21" actId="1076"/>
          <ac:picMkLst>
            <pc:docMk/>
            <pc:sldMk cId="2868247635" sldId="303"/>
            <ac:picMk id="6" creationId="{CF7B6FAE-6666-14B6-3FB6-B38134573AD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623de3629f_1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1623de3629f_1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g1623de3629f_1_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623de3629f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g1623de3629f_1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g1623de3629f_1_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33</a:t>
            </a:fld>
            <a:endParaRPr/>
          </a:p>
        </p:txBody>
      </p:sp>
    </p:spTree>
    <p:extLst>
      <p:ext uri="{BB962C8B-B14F-4D97-AF65-F5344CB8AC3E}">
        <p14:creationId xmlns:p14="http://schemas.microsoft.com/office/powerpoint/2010/main" val="3137033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1059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599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0093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3118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4160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5596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7195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83757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dartslab.jpl.nasa.gov/" TargetMode="Externa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dartslab.jpl.nasa.gov/" TargetMode="Externa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Alternate Title Slide" type="tx">
  <p:cSld name="Title Slide">
    <p:spTree>
      <p:nvGrpSpPr>
        <p:cNvPr id="1" name="Shape 26"/>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9542" y="5305166"/>
            <a:ext cx="3858016" cy="1071671"/>
          </a:xfrm>
          <a:prstGeom prst="rect">
            <a:avLst/>
          </a:prstGeom>
        </p:spPr>
      </p:pic>
      <p:pic>
        <p:nvPicPr>
          <p:cNvPr id="29" name="Google Shape;29;p11" descr="full_jpg14.jpg"/>
          <p:cNvPicPr preferRelativeResize="0"/>
          <p:nvPr/>
        </p:nvPicPr>
        <p:blipFill rotWithShape="1">
          <a:blip r:embed="rId3">
            <a:alphaModFix/>
          </a:blip>
          <a:srcRect l="36943" r="5653"/>
          <a:stretch/>
        </p:blipFill>
        <p:spPr>
          <a:xfrm>
            <a:off x="0" y="0"/>
            <a:ext cx="7097876" cy="6857999"/>
          </a:xfrm>
          <a:prstGeom prst="rect">
            <a:avLst/>
          </a:prstGeom>
          <a:noFill/>
          <a:ln>
            <a:noFill/>
          </a:ln>
        </p:spPr>
      </p:pic>
      <p:pic>
        <p:nvPicPr>
          <p:cNvPr id="30" name="Google Shape;30;p11"/>
          <p:cNvPicPr preferRelativeResize="0"/>
          <p:nvPr/>
        </p:nvPicPr>
        <p:blipFill rotWithShape="1">
          <a:blip r:embed="rId4">
            <a:alphaModFix/>
          </a:blip>
          <a:srcRect/>
          <a:stretch/>
        </p:blipFill>
        <p:spPr>
          <a:xfrm>
            <a:off x="7655696" y="563928"/>
            <a:ext cx="1867474" cy="1803101"/>
          </a:xfrm>
          <a:prstGeom prst="rect">
            <a:avLst/>
          </a:prstGeom>
          <a:noFill/>
          <a:ln>
            <a:noFill/>
          </a:ln>
        </p:spPr>
      </p:pic>
      <p:sp>
        <p:nvSpPr>
          <p:cNvPr id="31" name="Google Shape;31;p11"/>
          <p:cNvSpPr txBox="1">
            <a:spLocks noGrp="1"/>
          </p:cNvSpPr>
          <p:nvPr>
            <p:ph type="title"/>
          </p:nvPr>
        </p:nvSpPr>
        <p:spPr>
          <a:xfrm>
            <a:off x="7595300" y="2482024"/>
            <a:ext cx="4126500" cy="2307299"/>
          </a:xfrm>
          <a:prstGeom prst="rect">
            <a:avLst/>
          </a:prstGeom>
          <a:noFill/>
          <a:ln>
            <a:noFill/>
          </a:ln>
        </p:spPr>
        <p:txBody>
          <a:bodyPr spcFirstLastPara="1" wrap="square" lIns="91425" tIns="45700" rIns="91425" bIns="45700" anchor="ctr" anchorCtr="0">
            <a:normAutofit/>
          </a:bodyPr>
          <a:lstStyle>
            <a:lvl1pPr marR="0" lvl="0" algn="ctr">
              <a:lnSpc>
                <a:spcPct val="90000"/>
              </a:lnSpc>
              <a:spcBef>
                <a:spcPts val="0"/>
              </a:spcBef>
              <a:spcAft>
                <a:spcPts val="0"/>
              </a:spcAft>
              <a:buClr>
                <a:schemeClr val="dk1"/>
              </a:buClr>
              <a:buSzPts val="2200"/>
              <a:buNone/>
              <a:defRPr sz="2200" b="1" i="0" u="none" strike="noStrike" cap="none">
                <a:solidFill>
                  <a:schemeClr val="dk1"/>
                </a:solidFill>
              </a:defRPr>
            </a:lvl1pPr>
            <a:lvl2pPr lvl="1" algn="ctr">
              <a:lnSpc>
                <a:spcPct val="100000"/>
              </a:lnSpc>
              <a:spcBef>
                <a:spcPts val="0"/>
              </a:spcBef>
              <a:spcAft>
                <a:spcPts val="0"/>
              </a:spcAft>
              <a:buSzPts val="700"/>
              <a:buNone/>
              <a:defRPr sz="1100"/>
            </a:lvl2pPr>
            <a:lvl3pPr lvl="2" algn="ctr">
              <a:lnSpc>
                <a:spcPct val="100000"/>
              </a:lnSpc>
              <a:spcBef>
                <a:spcPts val="0"/>
              </a:spcBef>
              <a:spcAft>
                <a:spcPts val="0"/>
              </a:spcAft>
              <a:buSzPts val="700"/>
              <a:buNone/>
              <a:defRPr sz="1100"/>
            </a:lvl3pPr>
            <a:lvl4pPr lvl="3" algn="ctr">
              <a:lnSpc>
                <a:spcPct val="100000"/>
              </a:lnSpc>
              <a:spcBef>
                <a:spcPts val="0"/>
              </a:spcBef>
              <a:spcAft>
                <a:spcPts val="0"/>
              </a:spcAft>
              <a:buSzPts val="700"/>
              <a:buNone/>
              <a:defRPr sz="1100"/>
            </a:lvl4pPr>
            <a:lvl5pPr lvl="4" algn="ctr">
              <a:lnSpc>
                <a:spcPct val="100000"/>
              </a:lnSpc>
              <a:spcBef>
                <a:spcPts val="0"/>
              </a:spcBef>
              <a:spcAft>
                <a:spcPts val="0"/>
              </a:spcAft>
              <a:buSzPts val="700"/>
              <a:buNone/>
              <a:defRPr sz="1100"/>
            </a:lvl5pPr>
            <a:lvl6pPr lvl="5" algn="ctr">
              <a:lnSpc>
                <a:spcPct val="100000"/>
              </a:lnSpc>
              <a:spcBef>
                <a:spcPts val="0"/>
              </a:spcBef>
              <a:spcAft>
                <a:spcPts val="0"/>
              </a:spcAft>
              <a:buSzPts val="700"/>
              <a:buNone/>
              <a:defRPr sz="1100"/>
            </a:lvl6pPr>
            <a:lvl7pPr lvl="6" algn="ctr">
              <a:lnSpc>
                <a:spcPct val="100000"/>
              </a:lnSpc>
              <a:spcBef>
                <a:spcPts val="0"/>
              </a:spcBef>
              <a:spcAft>
                <a:spcPts val="0"/>
              </a:spcAft>
              <a:buSzPts val="700"/>
              <a:buNone/>
              <a:defRPr sz="1100"/>
            </a:lvl7pPr>
            <a:lvl8pPr lvl="7" algn="ctr">
              <a:lnSpc>
                <a:spcPct val="100000"/>
              </a:lnSpc>
              <a:spcBef>
                <a:spcPts val="0"/>
              </a:spcBef>
              <a:spcAft>
                <a:spcPts val="0"/>
              </a:spcAft>
              <a:buSzPts val="700"/>
              <a:buNone/>
              <a:defRPr sz="1100"/>
            </a:lvl8pPr>
            <a:lvl9pPr lvl="8" algn="ctr">
              <a:lnSpc>
                <a:spcPct val="100000"/>
              </a:lnSpc>
              <a:spcBef>
                <a:spcPts val="0"/>
              </a:spcBef>
              <a:spcAft>
                <a:spcPts val="0"/>
              </a:spcAft>
              <a:buSzPts val="700"/>
              <a:buNone/>
              <a:defRPr sz="1100"/>
            </a:lvl9pPr>
          </a:lstStyle>
          <a:p>
            <a:endParaRPr dirty="0"/>
          </a:p>
        </p:txBody>
      </p:sp>
      <p:sp>
        <p:nvSpPr>
          <p:cNvPr id="33" name="Google Shape;33;p11"/>
          <p:cNvSpPr txBox="1"/>
          <p:nvPr/>
        </p:nvSpPr>
        <p:spPr>
          <a:xfrm>
            <a:off x="9658550" y="526771"/>
            <a:ext cx="2150400" cy="1877407"/>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rgbClr val="000000"/>
                </a:solidFill>
                <a:latin typeface="Arial"/>
                <a:ea typeface="Arial"/>
                <a:cs typeface="Arial"/>
                <a:sym typeface="Arial"/>
              </a:rPr>
              <a:t>Dynamics and Real</a:t>
            </a:r>
            <a:r>
              <a:rPr lang="en-US" sz="2200" b="1" dirty="0"/>
              <a:t>-</a:t>
            </a:r>
            <a:r>
              <a:rPr lang="en-US" sz="2200" b="1" i="0" u="none" strike="noStrike" cap="none" dirty="0">
                <a:solidFill>
                  <a:srgbClr val="000000"/>
                </a:solidFill>
                <a:latin typeface="Arial"/>
                <a:ea typeface="Arial"/>
                <a:cs typeface="Arial"/>
                <a:sym typeface="Arial"/>
              </a:rPr>
              <a:t>Time Simulation</a:t>
            </a:r>
            <a:endParaRPr sz="22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en-US" sz="2200" b="1" dirty="0"/>
              <a:t>(DARTS)</a:t>
            </a:r>
            <a:endParaRPr sz="2200" b="1" dirty="0"/>
          </a:p>
          <a:p>
            <a:pPr marL="0" marR="0" lvl="0" indent="0" algn="l" rtl="0">
              <a:lnSpc>
                <a:spcPct val="100000"/>
              </a:lnSpc>
              <a:spcBef>
                <a:spcPts val="0"/>
              </a:spcBef>
              <a:spcAft>
                <a:spcPts val="0"/>
              </a:spcAft>
              <a:buClr>
                <a:srgbClr val="000000"/>
              </a:buClr>
              <a:buSzPts val="2200"/>
              <a:buFont typeface="Arial"/>
              <a:buNone/>
            </a:pPr>
            <a:r>
              <a:rPr lang="en-US" sz="2200" b="1" dirty="0"/>
              <a:t>Laboratory</a:t>
            </a:r>
            <a:endParaRPr sz="2200" b="1" dirty="0"/>
          </a:p>
        </p:txBody>
      </p:sp>
      <p:sp>
        <p:nvSpPr>
          <p:cNvPr id="34" name="Google Shape;34;p11"/>
          <p:cNvSpPr txBox="1"/>
          <p:nvPr/>
        </p:nvSpPr>
        <p:spPr>
          <a:xfrm>
            <a:off x="8232322" y="5128657"/>
            <a:ext cx="3000000"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u="sng" dirty="0">
                <a:solidFill>
                  <a:schemeClr val="dk1"/>
                </a:solidFill>
                <a:hlinkClick r:id="rId5">
                  <a:extLst>
                    <a:ext uri="{A12FA001-AC4F-418D-AE19-62706E023703}">
                      <ahyp:hlinkClr xmlns:ahyp="http://schemas.microsoft.com/office/drawing/2018/hyperlinkcolor" val="tx"/>
                    </a:ext>
                  </a:extLst>
                </a:hlinkClick>
              </a:rPr>
              <a:t>https://dartslab.jpl.nasa.gov/</a:t>
            </a:r>
            <a:endParaRPr dirty="0">
              <a:solidFill>
                <a:schemeClr val="dk1"/>
              </a:solidFill>
            </a:endParaRPr>
          </a:p>
        </p:txBody>
      </p:sp>
      <p:sp>
        <p:nvSpPr>
          <p:cNvPr id="9" name="Google Shape;34;p11">
            <a:extLst>
              <a:ext uri="{FF2B5EF4-FFF2-40B4-BE49-F238E27FC236}">
                <a16:creationId xmlns:a16="http://schemas.microsoft.com/office/drawing/2014/main" id="{80E1E5F2-3865-49CD-8DBA-CEED1FC0F365}"/>
              </a:ext>
            </a:extLst>
          </p:cNvPr>
          <p:cNvSpPr txBox="1"/>
          <p:nvPr userDrawn="1"/>
        </p:nvSpPr>
        <p:spPr>
          <a:xfrm>
            <a:off x="8158550" y="4831816"/>
            <a:ext cx="3000000"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dirty="0">
                <a:solidFill>
                  <a:schemeClr val="dk1"/>
                </a:solidFill>
              </a:rPr>
              <a:t>August 2023</a:t>
            </a:r>
            <a:endParaRPr sz="1600" dirty="0">
              <a:solidFill>
                <a:schemeClr val="dk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ransition Slide" preserve="1">
  <p:cSld name="Transition Slide">
    <p:spTree>
      <p:nvGrpSpPr>
        <p:cNvPr id="1" name="Shape 46"/>
        <p:cNvGrpSpPr/>
        <p:nvPr/>
      </p:nvGrpSpPr>
      <p:grpSpPr>
        <a:xfrm>
          <a:off x="0" y="0"/>
          <a:ext cx="0" cy="0"/>
          <a:chOff x="0" y="0"/>
          <a:chExt cx="0" cy="0"/>
        </a:xfrm>
      </p:grpSpPr>
      <p:sp>
        <p:nvSpPr>
          <p:cNvPr id="47" name="Google Shape;47;p13"/>
          <p:cNvSpPr txBox="1">
            <a:spLocks noGrp="1"/>
          </p:cNvSpPr>
          <p:nvPr>
            <p:ph type="sldNum" idx="12"/>
          </p:nvPr>
        </p:nvSpPr>
        <p:spPr>
          <a:xfrm>
            <a:off x="49925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8" name="Google Shape;48;p13"/>
          <p:cNvSpPr txBox="1">
            <a:spLocks noGrp="1"/>
          </p:cNvSpPr>
          <p:nvPr>
            <p:ph type="title"/>
          </p:nvPr>
        </p:nvSpPr>
        <p:spPr>
          <a:xfrm>
            <a:off x="838200" y="2991300"/>
            <a:ext cx="10515600" cy="875400"/>
          </a:xfrm>
          <a:prstGeom prst="rect">
            <a:avLst/>
          </a:prstGeom>
          <a:noFill/>
          <a:ln>
            <a:noFill/>
          </a:ln>
        </p:spPr>
        <p:txBody>
          <a:bodyPr spcFirstLastPara="1" wrap="square" lIns="91425" tIns="45700" rIns="91425" bIns="45700" anchor="ctr" anchorCtr="0">
            <a:normAutofit/>
          </a:bodyPr>
          <a:lstStyle>
            <a:lvl1pPr marR="0" lvl="0" algn="ctr">
              <a:lnSpc>
                <a:spcPct val="90000"/>
              </a:lnSpc>
              <a:spcBef>
                <a:spcPts val="0"/>
              </a:spcBef>
              <a:spcAft>
                <a:spcPts val="0"/>
              </a:spcAft>
              <a:buClr>
                <a:srgbClr val="213265"/>
              </a:buClr>
              <a:buSzPts val="4400"/>
              <a:buNone/>
              <a:defRPr sz="4400" b="1" i="0" u="none" strike="noStrike" cap="none">
                <a:solidFill>
                  <a:srgbClr val="213265"/>
                </a:solidFill>
              </a:defRPr>
            </a:lvl1pPr>
            <a:lvl2pPr lvl="1" algn="ctr">
              <a:lnSpc>
                <a:spcPct val="100000"/>
              </a:lnSpc>
              <a:spcBef>
                <a:spcPts val="0"/>
              </a:spcBef>
              <a:spcAft>
                <a:spcPts val="0"/>
              </a:spcAft>
              <a:buSzPts val="1400"/>
              <a:buNone/>
              <a:defRPr sz="1800"/>
            </a:lvl2pPr>
            <a:lvl3pPr lvl="2" algn="ctr">
              <a:lnSpc>
                <a:spcPct val="100000"/>
              </a:lnSpc>
              <a:spcBef>
                <a:spcPts val="0"/>
              </a:spcBef>
              <a:spcAft>
                <a:spcPts val="0"/>
              </a:spcAft>
              <a:buSzPts val="1400"/>
              <a:buNone/>
              <a:defRPr sz="1800"/>
            </a:lvl3pPr>
            <a:lvl4pPr lvl="3" algn="ctr">
              <a:lnSpc>
                <a:spcPct val="100000"/>
              </a:lnSpc>
              <a:spcBef>
                <a:spcPts val="0"/>
              </a:spcBef>
              <a:spcAft>
                <a:spcPts val="0"/>
              </a:spcAft>
              <a:buSzPts val="1400"/>
              <a:buNone/>
              <a:defRPr sz="1800"/>
            </a:lvl4pPr>
            <a:lvl5pPr lvl="4" algn="ctr">
              <a:lnSpc>
                <a:spcPct val="100000"/>
              </a:lnSpc>
              <a:spcBef>
                <a:spcPts val="0"/>
              </a:spcBef>
              <a:spcAft>
                <a:spcPts val="0"/>
              </a:spcAft>
              <a:buSzPts val="1400"/>
              <a:buNone/>
              <a:defRPr sz="1800"/>
            </a:lvl5pPr>
            <a:lvl6pPr lvl="5" algn="ctr">
              <a:lnSpc>
                <a:spcPct val="100000"/>
              </a:lnSpc>
              <a:spcBef>
                <a:spcPts val="0"/>
              </a:spcBef>
              <a:spcAft>
                <a:spcPts val="0"/>
              </a:spcAft>
              <a:buSzPts val="1400"/>
              <a:buNone/>
              <a:defRPr sz="1800"/>
            </a:lvl6pPr>
            <a:lvl7pPr lvl="6" algn="ctr">
              <a:lnSpc>
                <a:spcPct val="100000"/>
              </a:lnSpc>
              <a:spcBef>
                <a:spcPts val="0"/>
              </a:spcBef>
              <a:spcAft>
                <a:spcPts val="0"/>
              </a:spcAft>
              <a:buSzPts val="1400"/>
              <a:buNone/>
              <a:defRPr sz="1800"/>
            </a:lvl7pPr>
            <a:lvl8pPr lvl="7" algn="ctr">
              <a:lnSpc>
                <a:spcPct val="100000"/>
              </a:lnSpc>
              <a:spcBef>
                <a:spcPts val="0"/>
              </a:spcBef>
              <a:spcAft>
                <a:spcPts val="0"/>
              </a:spcAft>
              <a:buSzPts val="1400"/>
              <a:buNone/>
              <a:defRPr sz="1800"/>
            </a:lvl8pPr>
            <a:lvl9pPr lvl="8" algn="ctr">
              <a:lnSpc>
                <a:spcPct val="100000"/>
              </a:lnSpc>
              <a:spcBef>
                <a:spcPts val="0"/>
              </a:spcBef>
              <a:spcAft>
                <a:spcPts val="0"/>
              </a:spcAft>
              <a:buSzPts val="1400"/>
              <a:buNone/>
              <a:defRPr sz="1800"/>
            </a:lvl9pPr>
          </a:lstStyle>
          <a:p>
            <a:endParaRPr/>
          </a:p>
        </p:txBody>
      </p:sp>
      <p:sp>
        <p:nvSpPr>
          <p:cNvPr id="49" name="Google Shape;49;p13"/>
          <p:cNvSpPr txBox="1">
            <a:spLocks noGrp="1"/>
          </p:cNvSpPr>
          <p:nvPr>
            <p:ph type="title" idx="2"/>
          </p:nvPr>
        </p:nvSpPr>
        <p:spPr>
          <a:xfrm>
            <a:off x="838200" y="3841075"/>
            <a:ext cx="10515600" cy="697500"/>
          </a:xfrm>
          <a:prstGeom prst="rect">
            <a:avLst/>
          </a:prstGeom>
          <a:noFill/>
          <a:ln>
            <a:noFill/>
          </a:ln>
        </p:spPr>
        <p:txBody>
          <a:bodyPr spcFirstLastPara="1" wrap="square" lIns="91425" tIns="45700" rIns="91425" bIns="45700" anchor="ctr" anchorCtr="0">
            <a:normAutofit/>
          </a:bodyPr>
          <a:lstStyle>
            <a:lvl1pPr marR="0" lvl="0" algn="ctr">
              <a:lnSpc>
                <a:spcPct val="90000"/>
              </a:lnSpc>
              <a:spcBef>
                <a:spcPts val="0"/>
              </a:spcBef>
              <a:spcAft>
                <a:spcPts val="0"/>
              </a:spcAft>
              <a:buClr>
                <a:schemeClr val="dk1"/>
              </a:buClr>
              <a:buSzPts val="3100"/>
              <a:buNone/>
              <a:defRPr sz="3100" i="0" u="none" strike="noStrike" cap="none">
                <a:solidFill>
                  <a:schemeClr val="dk1"/>
                </a:solidFill>
              </a:defRPr>
            </a:lvl1pPr>
            <a:lvl2pPr lvl="1" algn="ctr">
              <a:lnSpc>
                <a:spcPct val="100000"/>
              </a:lnSpc>
              <a:spcBef>
                <a:spcPts val="0"/>
              </a:spcBef>
              <a:spcAft>
                <a:spcPts val="0"/>
              </a:spcAft>
              <a:buSzPts val="1400"/>
              <a:buNone/>
              <a:defRPr sz="1800"/>
            </a:lvl2pPr>
            <a:lvl3pPr lvl="2" algn="ctr">
              <a:lnSpc>
                <a:spcPct val="100000"/>
              </a:lnSpc>
              <a:spcBef>
                <a:spcPts val="0"/>
              </a:spcBef>
              <a:spcAft>
                <a:spcPts val="0"/>
              </a:spcAft>
              <a:buSzPts val="1400"/>
              <a:buNone/>
              <a:defRPr sz="1800"/>
            </a:lvl3pPr>
            <a:lvl4pPr lvl="3" algn="ctr">
              <a:lnSpc>
                <a:spcPct val="100000"/>
              </a:lnSpc>
              <a:spcBef>
                <a:spcPts val="0"/>
              </a:spcBef>
              <a:spcAft>
                <a:spcPts val="0"/>
              </a:spcAft>
              <a:buSzPts val="1400"/>
              <a:buNone/>
              <a:defRPr sz="1800"/>
            </a:lvl4pPr>
            <a:lvl5pPr lvl="4" algn="ctr">
              <a:lnSpc>
                <a:spcPct val="100000"/>
              </a:lnSpc>
              <a:spcBef>
                <a:spcPts val="0"/>
              </a:spcBef>
              <a:spcAft>
                <a:spcPts val="0"/>
              </a:spcAft>
              <a:buSzPts val="1400"/>
              <a:buNone/>
              <a:defRPr sz="1800"/>
            </a:lvl5pPr>
            <a:lvl6pPr lvl="5" algn="ctr">
              <a:lnSpc>
                <a:spcPct val="100000"/>
              </a:lnSpc>
              <a:spcBef>
                <a:spcPts val="0"/>
              </a:spcBef>
              <a:spcAft>
                <a:spcPts val="0"/>
              </a:spcAft>
              <a:buSzPts val="1400"/>
              <a:buNone/>
              <a:defRPr sz="1800"/>
            </a:lvl6pPr>
            <a:lvl7pPr lvl="6" algn="ctr">
              <a:lnSpc>
                <a:spcPct val="100000"/>
              </a:lnSpc>
              <a:spcBef>
                <a:spcPts val="0"/>
              </a:spcBef>
              <a:spcAft>
                <a:spcPts val="0"/>
              </a:spcAft>
              <a:buSzPts val="1400"/>
              <a:buNone/>
              <a:defRPr sz="1800"/>
            </a:lvl7pPr>
            <a:lvl8pPr lvl="7" algn="ctr">
              <a:lnSpc>
                <a:spcPct val="100000"/>
              </a:lnSpc>
              <a:spcBef>
                <a:spcPts val="0"/>
              </a:spcBef>
              <a:spcAft>
                <a:spcPts val="0"/>
              </a:spcAft>
              <a:buSzPts val="1400"/>
              <a:buNone/>
              <a:defRPr sz="1800"/>
            </a:lvl8pPr>
            <a:lvl9pPr lvl="8" algn="ctr">
              <a:lnSpc>
                <a:spcPct val="100000"/>
              </a:lnSpc>
              <a:spcBef>
                <a:spcPts val="0"/>
              </a:spcBef>
              <a:spcAft>
                <a:spcPts val="0"/>
              </a:spcAft>
              <a:buSzPts val="1400"/>
              <a:buNone/>
              <a:defRPr sz="1800"/>
            </a:lvl9pPr>
          </a:lstStyle>
          <a:p>
            <a:endParaRPr/>
          </a:p>
        </p:txBody>
      </p:sp>
      <p:pic>
        <p:nvPicPr>
          <p:cNvPr id="50" name="Google Shape;50;p13"/>
          <p:cNvPicPr preferRelativeResize="0"/>
          <p:nvPr/>
        </p:nvPicPr>
        <p:blipFill rotWithShape="1">
          <a:blip r:embed="rId2">
            <a:alphaModFix/>
          </a:blip>
          <a:srcRect/>
          <a:stretch/>
        </p:blipFill>
        <p:spPr>
          <a:xfrm>
            <a:off x="10949425" y="256039"/>
            <a:ext cx="943025" cy="910524"/>
          </a:xfrm>
          <a:prstGeom prst="rect">
            <a:avLst/>
          </a:prstGeom>
          <a:noFill/>
          <a:ln>
            <a:noFill/>
          </a:ln>
        </p:spPr>
      </p:pic>
    </p:spTree>
    <p:extLst>
      <p:ext uri="{BB962C8B-B14F-4D97-AF65-F5344CB8AC3E}">
        <p14:creationId xmlns:p14="http://schemas.microsoft.com/office/powerpoint/2010/main" val="3274547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Alternate Title Slide" type="tx">
  <p:cSld name="Alternate Title Slide">
    <p:spTree>
      <p:nvGrpSpPr>
        <p:cNvPr id="1" name="Shape 26"/>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9542" y="5305166"/>
            <a:ext cx="3858016" cy="1071671"/>
          </a:xfrm>
          <a:prstGeom prst="rect">
            <a:avLst/>
          </a:prstGeom>
        </p:spPr>
      </p:pic>
      <p:pic>
        <p:nvPicPr>
          <p:cNvPr id="29" name="Google Shape;29;p11" descr="full_jpg14.jpg"/>
          <p:cNvPicPr preferRelativeResize="0"/>
          <p:nvPr/>
        </p:nvPicPr>
        <p:blipFill rotWithShape="1">
          <a:blip r:embed="rId3">
            <a:alphaModFix/>
          </a:blip>
          <a:srcRect l="36943" r="5653"/>
          <a:stretch/>
        </p:blipFill>
        <p:spPr>
          <a:xfrm>
            <a:off x="0" y="0"/>
            <a:ext cx="7097876" cy="6857999"/>
          </a:xfrm>
          <a:prstGeom prst="rect">
            <a:avLst/>
          </a:prstGeom>
          <a:noFill/>
          <a:ln>
            <a:noFill/>
          </a:ln>
        </p:spPr>
      </p:pic>
      <p:pic>
        <p:nvPicPr>
          <p:cNvPr id="30" name="Google Shape;30;p11"/>
          <p:cNvPicPr preferRelativeResize="0"/>
          <p:nvPr/>
        </p:nvPicPr>
        <p:blipFill rotWithShape="1">
          <a:blip r:embed="rId4">
            <a:alphaModFix/>
          </a:blip>
          <a:srcRect/>
          <a:stretch/>
        </p:blipFill>
        <p:spPr>
          <a:xfrm>
            <a:off x="7655696" y="563928"/>
            <a:ext cx="1867474" cy="1803101"/>
          </a:xfrm>
          <a:prstGeom prst="rect">
            <a:avLst/>
          </a:prstGeom>
          <a:noFill/>
          <a:ln>
            <a:noFill/>
          </a:ln>
        </p:spPr>
      </p:pic>
      <p:sp>
        <p:nvSpPr>
          <p:cNvPr id="31" name="Google Shape;31;p11"/>
          <p:cNvSpPr txBox="1">
            <a:spLocks noGrp="1"/>
          </p:cNvSpPr>
          <p:nvPr>
            <p:ph type="title"/>
          </p:nvPr>
        </p:nvSpPr>
        <p:spPr>
          <a:xfrm>
            <a:off x="7595300" y="2482024"/>
            <a:ext cx="4126500" cy="2307299"/>
          </a:xfrm>
          <a:prstGeom prst="rect">
            <a:avLst/>
          </a:prstGeom>
          <a:noFill/>
          <a:ln>
            <a:noFill/>
          </a:ln>
        </p:spPr>
        <p:txBody>
          <a:bodyPr spcFirstLastPara="1" wrap="square" lIns="91425" tIns="45700" rIns="91425" bIns="45700" anchor="ctr" anchorCtr="0">
            <a:normAutofit/>
          </a:bodyPr>
          <a:lstStyle>
            <a:lvl1pPr marR="0" lvl="0" algn="ctr">
              <a:lnSpc>
                <a:spcPct val="90000"/>
              </a:lnSpc>
              <a:spcBef>
                <a:spcPts val="0"/>
              </a:spcBef>
              <a:spcAft>
                <a:spcPts val="0"/>
              </a:spcAft>
              <a:buClr>
                <a:schemeClr val="dk1"/>
              </a:buClr>
              <a:buSzPts val="2200"/>
              <a:buNone/>
              <a:defRPr sz="2200" b="1" i="0" u="none" strike="noStrike" cap="none">
                <a:solidFill>
                  <a:schemeClr val="dk1"/>
                </a:solidFill>
              </a:defRPr>
            </a:lvl1pPr>
            <a:lvl2pPr lvl="1" algn="ctr">
              <a:lnSpc>
                <a:spcPct val="100000"/>
              </a:lnSpc>
              <a:spcBef>
                <a:spcPts val="0"/>
              </a:spcBef>
              <a:spcAft>
                <a:spcPts val="0"/>
              </a:spcAft>
              <a:buSzPts val="700"/>
              <a:buNone/>
              <a:defRPr sz="1100"/>
            </a:lvl2pPr>
            <a:lvl3pPr lvl="2" algn="ctr">
              <a:lnSpc>
                <a:spcPct val="100000"/>
              </a:lnSpc>
              <a:spcBef>
                <a:spcPts val="0"/>
              </a:spcBef>
              <a:spcAft>
                <a:spcPts val="0"/>
              </a:spcAft>
              <a:buSzPts val="700"/>
              <a:buNone/>
              <a:defRPr sz="1100"/>
            </a:lvl3pPr>
            <a:lvl4pPr lvl="3" algn="ctr">
              <a:lnSpc>
                <a:spcPct val="100000"/>
              </a:lnSpc>
              <a:spcBef>
                <a:spcPts val="0"/>
              </a:spcBef>
              <a:spcAft>
                <a:spcPts val="0"/>
              </a:spcAft>
              <a:buSzPts val="700"/>
              <a:buNone/>
              <a:defRPr sz="1100"/>
            </a:lvl4pPr>
            <a:lvl5pPr lvl="4" algn="ctr">
              <a:lnSpc>
                <a:spcPct val="100000"/>
              </a:lnSpc>
              <a:spcBef>
                <a:spcPts val="0"/>
              </a:spcBef>
              <a:spcAft>
                <a:spcPts val="0"/>
              </a:spcAft>
              <a:buSzPts val="700"/>
              <a:buNone/>
              <a:defRPr sz="1100"/>
            </a:lvl5pPr>
            <a:lvl6pPr lvl="5" algn="ctr">
              <a:lnSpc>
                <a:spcPct val="100000"/>
              </a:lnSpc>
              <a:spcBef>
                <a:spcPts val="0"/>
              </a:spcBef>
              <a:spcAft>
                <a:spcPts val="0"/>
              </a:spcAft>
              <a:buSzPts val="700"/>
              <a:buNone/>
              <a:defRPr sz="1100"/>
            </a:lvl6pPr>
            <a:lvl7pPr lvl="6" algn="ctr">
              <a:lnSpc>
                <a:spcPct val="100000"/>
              </a:lnSpc>
              <a:spcBef>
                <a:spcPts val="0"/>
              </a:spcBef>
              <a:spcAft>
                <a:spcPts val="0"/>
              </a:spcAft>
              <a:buSzPts val="700"/>
              <a:buNone/>
              <a:defRPr sz="1100"/>
            </a:lvl7pPr>
            <a:lvl8pPr lvl="7" algn="ctr">
              <a:lnSpc>
                <a:spcPct val="100000"/>
              </a:lnSpc>
              <a:spcBef>
                <a:spcPts val="0"/>
              </a:spcBef>
              <a:spcAft>
                <a:spcPts val="0"/>
              </a:spcAft>
              <a:buSzPts val="700"/>
              <a:buNone/>
              <a:defRPr sz="1100"/>
            </a:lvl8pPr>
            <a:lvl9pPr lvl="8" algn="ctr">
              <a:lnSpc>
                <a:spcPct val="100000"/>
              </a:lnSpc>
              <a:spcBef>
                <a:spcPts val="0"/>
              </a:spcBef>
              <a:spcAft>
                <a:spcPts val="0"/>
              </a:spcAft>
              <a:buSzPts val="700"/>
              <a:buNone/>
              <a:defRPr sz="1100"/>
            </a:lvl9pPr>
          </a:lstStyle>
          <a:p>
            <a:endParaRPr/>
          </a:p>
        </p:txBody>
      </p:sp>
      <p:sp>
        <p:nvSpPr>
          <p:cNvPr id="32" name="Google Shape;32;p11"/>
          <p:cNvSpPr txBox="1">
            <a:spLocks noGrp="1"/>
          </p:cNvSpPr>
          <p:nvPr>
            <p:ph type="sldNum" idx="12"/>
          </p:nvPr>
        </p:nvSpPr>
        <p:spPr>
          <a:xfrm>
            <a:off x="11543400" y="6400425"/>
            <a:ext cx="6486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3" name="Google Shape;33;p11"/>
          <p:cNvSpPr txBox="1"/>
          <p:nvPr/>
        </p:nvSpPr>
        <p:spPr>
          <a:xfrm>
            <a:off x="9658550" y="526771"/>
            <a:ext cx="2150400" cy="1877407"/>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Arial"/>
                <a:ea typeface="Arial"/>
                <a:cs typeface="Arial"/>
                <a:sym typeface="Arial"/>
              </a:rPr>
              <a:t>Dynamics and Real</a:t>
            </a:r>
            <a:r>
              <a:rPr lang="en-US" sz="2200" b="1"/>
              <a:t>-</a:t>
            </a:r>
            <a:r>
              <a:rPr lang="en-US" sz="2200" b="1" i="0" u="none" strike="noStrike" cap="none">
                <a:solidFill>
                  <a:srgbClr val="000000"/>
                </a:solidFill>
                <a:latin typeface="Arial"/>
                <a:ea typeface="Arial"/>
                <a:cs typeface="Arial"/>
                <a:sym typeface="Arial"/>
              </a:rPr>
              <a:t>Time Simulation</a:t>
            </a:r>
            <a:endParaRPr sz="2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en-US" sz="2200" b="1"/>
              <a:t>(DARTS)</a:t>
            </a:r>
            <a:endParaRPr sz="2200" b="1"/>
          </a:p>
          <a:p>
            <a:pPr marL="0" marR="0" lvl="0" indent="0" algn="l" rtl="0">
              <a:lnSpc>
                <a:spcPct val="100000"/>
              </a:lnSpc>
              <a:spcBef>
                <a:spcPts val="0"/>
              </a:spcBef>
              <a:spcAft>
                <a:spcPts val="0"/>
              </a:spcAft>
              <a:buClr>
                <a:srgbClr val="000000"/>
              </a:buClr>
              <a:buSzPts val="2200"/>
              <a:buFont typeface="Arial"/>
              <a:buNone/>
            </a:pPr>
            <a:r>
              <a:rPr lang="en-US" sz="2200" b="1"/>
              <a:t>Laboratory</a:t>
            </a:r>
            <a:endParaRPr sz="2200" b="1"/>
          </a:p>
        </p:txBody>
      </p:sp>
      <p:sp>
        <p:nvSpPr>
          <p:cNvPr id="34" name="Google Shape;34;p11"/>
          <p:cNvSpPr txBox="1"/>
          <p:nvPr/>
        </p:nvSpPr>
        <p:spPr>
          <a:xfrm>
            <a:off x="8232322" y="5128657"/>
            <a:ext cx="3000000"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u="sng">
                <a:solidFill>
                  <a:schemeClr val="dk1"/>
                </a:solidFill>
                <a:hlinkClick r:id="rId5">
                  <a:extLst>
                    <a:ext uri="{A12FA001-AC4F-418D-AE19-62706E023703}">
                      <ahyp:hlinkClr xmlns:ahyp="http://schemas.microsoft.com/office/drawing/2018/hyperlinkcolor" val="tx"/>
                    </a:ext>
                  </a:extLst>
                </a:hlinkClick>
              </a:rPr>
              <a:t>https://dartslab.jpl.nasa.gov/</a:t>
            </a:r>
            <a:endParaRPr>
              <a:solidFill>
                <a:schemeClr val="dk1"/>
              </a:solidFill>
            </a:endParaRPr>
          </a:p>
        </p:txBody>
      </p:sp>
      <p:sp>
        <p:nvSpPr>
          <p:cNvPr id="9" name="Google Shape;34;p11">
            <a:extLst>
              <a:ext uri="{FF2B5EF4-FFF2-40B4-BE49-F238E27FC236}">
                <a16:creationId xmlns:a16="http://schemas.microsoft.com/office/drawing/2014/main" id="{80E1E5F2-3865-49CD-8DBA-CEED1FC0F365}"/>
              </a:ext>
            </a:extLst>
          </p:cNvPr>
          <p:cNvSpPr txBox="1"/>
          <p:nvPr userDrawn="1"/>
        </p:nvSpPr>
        <p:spPr>
          <a:xfrm>
            <a:off x="8158550" y="4831816"/>
            <a:ext cx="3000000"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solidFill>
                  <a:schemeClr val="dk1"/>
                </a:solidFill>
              </a:rPr>
              <a:t>August 2023</a:t>
            </a:r>
            <a:endParaRPr sz="1600">
              <a:solidFill>
                <a:schemeClr val="dk1"/>
              </a:solidFill>
            </a:endParaRPr>
          </a:p>
        </p:txBody>
      </p:sp>
    </p:spTree>
    <p:extLst>
      <p:ext uri="{BB962C8B-B14F-4D97-AF65-F5344CB8AC3E}">
        <p14:creationId xmlns:p14="http://schemas.microsoft.com/office/powerpoint/2010/main" val="1006816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ransition Slide" preserve="1">
  <p:cSld name="Transition Slide">
    <p:bg>
      <p:bgPr>
        <a:solidFill>
          <a:srgbClr val="FFCCCC"/>
        </a:solidFill>
        <a:effectLst/>
      </p:bgPr>
    </p:bg>
    <p:spTree>
      <p:nvGrpSpPr>
        <p:cNvPr id="1" name="Shape 46"/>
        <p:cNvGrpSpPr/>
        <p:nvPr/>
      </p:nvGrpSpPr>
      <p:grpSpPr>
        <a:xfrm>
          <a:off x="0" y="0"/>
          <a:ext cx="0" cy="0"/>
          <a:chOff x="0" y="0"/>
          <a:chExt cx="0" cy="0"/>
        </a:xfrm>
      </p:grpSpPr>
      <p:sp>
        <p:nvSpPr>
          <p:cNvPr id="47" name="Google Shape;47;p13"/>
          <p:cNvSpPr txBox="1">
            <a:spLocks noGrp="1"/>
          </p:cNvSpPr>
          <p:nvPr>
            <p:ph type="sldNum" idx="12"/>
          </p:nvPr>
        </p:nvSpPr>
        <p:spPr>
          <a:xfrm>
            <a:off x="49925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8" name="Google Shape;48;p13"/>
          <p:cNvSpPr txBox="1">
            <a:spLocks noGrp="1"/>
          </p:cNvSpPr>
          <p:nvPr>
            <p:ph type="title"/>
          </p:nvPr>
        </p:nvSpPr>
        <p:spPr>
          <a:xfrm>
            <a:off x="838200" y="2584174"/>
            <a:ext cx="10515600" cy="1282526"/>
          </a:xfrm>
          <a:prstGeom prst="rect">
            <a:avLst/>
          </a:prstGeom>
          <a:noFill/>
          <a:ln>
            <a:noFill/>
          </a:ln>
        </p:spPr>
        <p:txBody>
          <a:bodyPr spcFirstLastPara="1" wrap="square" lIns="91425" tIns="45700" rIns="91425" bIns="45700" anchor="ctr" anchorCtr="0">
            <a:normAutofit/>
          </a:bodyPr>
          <a:lstStyle>
            <a:lvl1pPr marR="0" lvl="0" algn="ctr">
              <a:lnSpc>
                <a:spcPct val="90000"/>
              </a:lnSpc>
              <a:spcBef>
                <a:spcPts val="0"/>
              </a:spcBef>
              <a:spcAft>
                <a:spcPts val="0"/>
              </a:spcAft>
              <a:buClr>
                <a:srgbClr val="213265"/>
              </a:buClr>
              <a:buSzPts val="4400"/>
              <a:buNone/>
              <a:defRPr sz="4400" b="1" i="0" u="none" strike="noStrike" cap="none">
                <a:solidFill>
                  <a:srgbClr val="213265"/>
                </a:solidFill>
              </a:defRPr>
            </a:lvl1pPr>
            <a:lvl2pPr lvl="1" algn="ctr">
              <a:lnSpc>
                <a:spcPct val="100000"/>
              </a:lnSpc>
              <a:spcBef>
                <a:spcPts val="0"/>
              </a:spcBef>
              <a:spcAft>
                <a:spcPts val="0"/>
              </a:spcAft>
              <a:buSzPts val="1400"/>
              <a:buNone/>
              <a:defRPr sz="1800"/>
            </a:lvl2pPr>
            <a:lvl3pPr lvl="2" algn="ctr">
              <a:lnSpc>
                <a:spcPct val="100000"/>
              </a:lnSpc>
              <a:spcBef>
                <a:spcPts val="0"/>
              </a:spcBef>
              <a:spcAft>
                <a:spcPts val="0"/>
              </a:spcAft>
              <a:buSzPts val="1400"/>
              <a:buNone/>
              <a:defRPr sz="1800"/>
            </a:lvl3pPr>
            <a:lvl4pPr lvl="3" algn="ctr">
              <a:lnSpc>
                <a:spcPct val="100000"/>
              </a:lnSpc>
              <a:spcBef>
                <a:spcPts val="0"/>
              </a:spcBef>
              <a:spcAft>
                <a:spcPts val="0"/>
              </a:spcAft>
              <a:buSzPts val="1400"/>
              <a:buNone/>
              <a:defRPr sz="1800"/>
            </a:lvl4pPr>
            <a:lvl5pPr lvl="4" algn="ctr">
              <a:lnSpc>
                <a:spcPct val="100000"/>
              </a:lnSpc>
              <a:spcBef>
                <a:spcPts val="0"/>
              </a:spcBef>
              <a:spcAft>
                <a:spcPts val="0"/>
              </a:spcAft>
              <a:buSzPts val="1400"/>
              <a:buNone/>
              <a:defRPr sz="1800"/>
            </a:lvl5pPr>
            <a:lvl6pPr lvl="5" algn="ctr">
              <a:lnSpc>
                <a:spcPct val="100000"/>
              </a:lnSpc>
              <a:spcBef>
                <a:spcPts val="0"/>
              </a:spcBef>
              <a:spcAft>
                <a:spcPts val="0"/>
              </a:spcAft>
              <a:buSzPts val="1400"/>
              <a:buNone/>
              <a:defRPr sz="1800"/>
            </a:lvl6pPr>
            <a:lvl7pPr lvl="6" algn="ctr">
              <a:lnSpc>
                <a:spcPct val="100000"/>
              </a:lnSpc>
              <a:spcBef>
                <a:spcPts val="0"/>
              </a:spcBef>
              <a:spcAft>
                <a:spcPts val="0"/>
              </a:spcAft>
              <a:buSzPts val="1400"/>
              <a:buNone/>
              <a:defRPr sz="1800"/>
            </a:lvl7pPr>
            <a:lvl8pPr lvl="7" algn="ctr">
              <a:lnSpc>
                <a:spcPct val="100000"/>
              </a:lnSpc>
              <a:spcBef>
                <a:spcPts val="0"/>
              </a:spcBef>
              <a:spcAft>
                <a:spcPts val="0"/>
              </a:spcAft>
              <a:buSzPts val="1400"/>
              <a:buNone/>
              <a:defRPr sz="1800"/>
            </a:lvl8pPr>
            <a:lvl9pPr lvl="8" algn="ctr">
              <a:lnSpc>
                <a:spcPct val="100000"/>
              </a:lnSpc>
              <a:spcBef>
                <a:spcPts val="0"/>
              </a:spcBef>
              <a:spcAft>
                <a:spcPts val="0"/>
              </a:spcAft>
              <a:buSzPts val="1400"/>
              <a:buNone/>
              <a:defRPr sz="1800"/>
            </a:lvl9pPr>
          </a:lstStyle>
          <a:p>
            <a:endParaRPr/>
          </a:p>
        </p:txBody>
      </p:sp>
      <p:sp>
        <p:nvSpPr>
          <p:cNvPr id="49" name="Google Shape;49;p13"/>
          <p:cNvSpPr txBox="1">
            <a:spLocks noGrp="1"/>
          </p:cNvSpPr>
          <p:nvPr>
            <p:ph type="title" idx="2"/>
          </p:nvPr>
        </p:nvSpPr>
        <p:spPr>
          <a:xfrm>
            <a:off x="838200" y="3841075"/>
            <a:ext cx="10515600" cy="697500"/>
          </a:xfrm>
          <a:prstGeom prst="rect">
            <a:avLst/>
          </a:prstGeom>
          <a:noFill/>
          <a:ln>
            <a:noFill/>
          </a:ln>
        </p:spPr>
        <p:txBody>
          <a:bodyPr spcFirstLastPara="1" wrap="square" lIns="91425" tIns="45700" rIns="91425" bIns="45700" anchor="ctr" anchorCtr="0">
            <a:normAutofit/>
          </a:bodyPr>
          <a:lstStyle>
            <a:lvl1pPr marR="0" lvl="0" algn="ctr">
              <a:lnSpc>
                <a:spcPct val="90000"/>
              </a:lnSpc>
              <a:spcBef>
                <a:spcPts val="0"/>
              </a:spcBef>
              <a:spcAft>
                <a:spcPts val="0"/>
              </a:spcAft>
              <a:buClr>
                <a:schemeClr val="dk1"/>
              </a:buClr>
              <a:buSzPts val="3100"/>
              <a:buNone/>
              <a:defRPr sz="3100" i="0" u="none" strike="noStrike" cap="none">
                <a:solidFill>
                  <a:schemeClr val="dk1"/>
                </a:solidFill>
              </a:defRPr>
            </a:lvl1pPr>
            <a:lvl2pPr lvl="1" algn="ctr">
              <a:lnSpc>
                <a:spcPct val="100000"/>
              </a:lnSpc>
              <a:spcBef>
                <a:spcPts val="0"/>
              </a:spcBef>
              <a:spcAft>
                <a:spcPts val="0"/>
              </a:spcAft>
              <a:buSzPts val="1400"/>
              <a:buNone/>
              <a:defRPr sz="1800"/>
            </a:lvl2pPr>
            <a:lvl3pPr lvl="2" algn="ctr">
              <a:lnSpc>
                <a:spcPct val="100000"/>
              </a:lnSpc>
              <a:spcBef>
                <a:spcPts val="0"/>
              </a:spcBef>
              <a:spcAft>
                <a:spcPts val="0"/>
              </a:spcAft>
              <a:buSzPts val="1400"/>
              <a:buNone/>
              <a:defRPr sz="1800"/>
            </a:lvl3pPr>
            <a:lvl4pPr lvl="3" algn="ctr">
              <a:lnSpc>
                <a:spcPct val="100000"/>
              </a:lnSpc>
              <a:spcBef>
                <a:spcPts val="0"/>
              </a:spcBef>
              <a:spcAft>
                <a:spcPts val="0"/>
              </a:spcAft>
              <a:buSzPts val="1400"/>
              <a:buNone/>
              <a:defRPr sz="1800"/>
            </a:lvl4pPr>
            <a:lvl5pPr lvl="4" algn="ctr">
              <a:lnSpc>
                <a:spcPct val="100000"/>
              </a:lnSpc>
              <a:spcBef>
                <a:spcPts val="0"/>
              </a:spcBef>
              <a:spcAft>
                <a:spcPts val="0"/>
              </a:spcAft>
              <a:buSzPts val="1400"/>
              <a:buNone/>
              <a:defRPr sz="1800"/>
            </a:lvl5pPr>
            <a:lvl6pPr lvl="5" algn="ctr">
              <a:lnSpc>
                <a:spcPct val="100000"/>
              </a:lnSpc>
              <a:spcBef>
                <a:spcPts val="0"/>
              </a:spcBef>
              <a:spcAft>
                <a:spcPts val="0"/>
              </a:spcAft>
              <a:buSzPts val="1400"/>
              <a:buNone/>
              <a:defRPr sz="1800"/>
            </a:lvl6pPr>
            <a:lvl7pPr lvl="6" algn="ctr">
              <a:lnSpc>
                <a:spcPct val="100000"/>
              </a:lnSpc>
              <a:spcBef>
                <a:spcPts val="0"/>
              </a:spcBef>
              <a:spcAft>
                <a:spcPts val="0"/>
              </a:spcAft>
              <a:buSzPts val="1400"/>
              <a:buNone/>
              <a:defRPr sz="1800"/>
            </a:lvl7pPr>
            <a:lvl8pPr lvl="7" algn="ctr">
              <a:lnSpc>
                <a:spcPct val="100000"/>
              </a:lnSpc>
              <a:spcBef>
                <a:spcPts val="0"/>
              </a:spcBef>
              <a:spcAft>
                <a:spcPts val="0"/>
              </a:spcAft>
              <a:buSzPts val="1400"/>
              <a:buNone/>
              <a:defRPr sz="1800"/>
            </a:lvl8pPr>
            <a:lvl9pPr lvl="8" algn="ctr">
              <a:lnSpc>
                <a:spcPct val="100000"/>
              </a:lnSpc>
              <a:spcBef>
                <a:spcPts val="0"/>
              </a:spcBef>
              <a:spcAft>
                <a:spcPts val="0"/>
              </a:spcAft>
              <a:buSzPts val="1400"/>
              <a:buNone/>
              <a:defRPr sz="1800"/>
            </a:lvl9pPr>
          </a:lstStyle>
          <a:p>
            <a:endParaRPr/>
          </a:p>
        </p:txBody>
      </p:sp>
      <p:pic>
        <p:nvPicPr>
          <p:cNvPr id="50" name="Google Shape;50;p13"/>
          <p:cNvPicPr preferRelativeResize="0"/>
          <p:nvPr/>
        </p:nvPicPr>
        <p:blipFill rotWithShape="1">
          <a:blip r:embed="rId2">
            <a:alphaModFix/>
          </a:blip>
          <a:srcRect/>
          <a:stretch/>
        </p:blipFill>
        <p:spPr>
          <a:xfrm>
            <a:off x="10949425" y="256039"/>
            <a:ext cx="943025" cy="910524"/>
          </a:xfrm>
          <a:prstGeom prst="rect">
            <a:avLst/>
          </a:prstGeom>
          <a:noFill/>
          <a:ln>
            <a:noFill/>
          </a:ln>
        </p:spPr>
      </p:pic>
    </p:spTree>
    <p:extLst>
      <p:ext uri="{BB962C8B-B14F-4D97-AF65-F5344CB8AC3E}">
        <p14:creationId xmlns:p14="http://schemas.microsoft.com/office/powerpoint/2010/main" val="3871850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reserve="1">
  <p:cSld name="Two Content">
    <p:spTree>
      <p:nvGrpSpPr>
        <p:cNvPr id="1" name="Shape 68"/>
        <p:cNvGrpSpPr/>
        <p:nvPr/>
      </p:nvGrpSpPr>
      <p:grpSpPr>
        <a:xfrm>
          <a:off x="0" y="0"/>
          <a:ext cx="0" cy="0"/>
          <a:chOff x="0" y="0"/>
          <a:chExt cx="0" cy="0"/>
        </a:xfrm>
      </p:grpSpPr>
      <p:sp>
        <p:nvSpPr>
          <p:cNvPr id="69" name="Google Shape;6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9"/>
          <p:cNvSpPr txBox="1">
            <a:spLocks noGrp="1"/>
          </p:cNvSpPr>
          <p:nvPr>
            <p:ph type="sldNum" idx="12"/>
          </p:nvPr>
        </p:nvSpPr>
        <p:spPr>
          <a:xfrm>
            <a:off x="49925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71" name="Google Shape;71;p19"/>
          <p:cNvCxnSpPr/>
          <p:nvPr/>
        </p:nvCxnSpPr>
        <p:spPr>
          <a:xfrm>
            <a:off x="621325" y="1117438"/>
            <a:ext cx="894300" cy="5700"/>
          </a:xfrm>
          <a:prstGeom prst="straightConnector1">
            <a:avLst/>
          </a:prstGeom>
          <a:noFill/>
          <a:ln w="19050" cap="flat" cmpd="sng">
            <a:solidFill>
              <a:srgbClr val="213265"/>
            </a:solidFill>
            <a:prstDash val="solid"/>
            <a:round/>
            <a:headEnd type="none" w="sm" len="sm"/>
            <a:tailEnd type="none" w="sm" len="sm"/>
          </a:ln>
        </p:spPr>
      </p:cxnSp>
      <p:sp>
        <p:nvSpPr>
          <p:cNvPr id="72" name="Google Shape;72;p19"/>
          <p:cNvSpPr txBox="1">
            <a:spLocks noGrp="1"/>
          </p:cNvSpPr>
          <p:nvPr>
            <p:ph type="title"/>
          </p:nvPr>
        </p:nvSpPr>
        <p:spPr>
          <a:xfrm>
            <a:off x="499250" y="419950"/>
            <a:ext cx="10164000" cy="6975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213265"/>
              </a:buClr>
              <a:buSzPts val="3400"/>
              <a:buNone/>
              <a:defRPr sz="3400" b="1" i="0" u="none" strike="noStrike" cap="none">
                <a:solidFill>
                  <a:srgbClr val="213265"/>
                </a:solidFill>
              </a:defRPr>
            </a:lvl1pPr>
            <a:lvl2pPr lvl="1" algn="l">
              <a:lnSpc>
                <a:spcPct val="100000"/>
              </a:lnSpc>
              <a:spcBef>
                <a:spcPts val="0"/>
              </a:spcBef>
              <a:spcAft>
                <a:spcPts val="0"/>
              </a:spcAft>
              <a:buClr>
                <a:schemeClr val="lt1"/>
              </a:buClr>
              <a:buSzPts val="1400"/>
              <a:buNone/>
              <a:defRPr sz="1800">
                <a:solidFill>
                  <a:schemeClr val="lt1"/>
                </a:solidFill>
              </a:defRPr>
            </a:lvl2pPr>
            <a:lvl3pPr lvl="2" algn="l">
              <a:lnSpc>
                <a:spcPct val="100000"/>
              </a:lnSpc>
              <a:spcBef>
                <a:spcPts val="0"/>
              </a:spcBef>
              <a:spcAft>
                <a:spcPts val="0"/>
              </a:spcAft>
              <a:buClr>
                <a:schemeClr val="lt1"/>
              </a:buClr>
              <a:buSzPts val="1400"/>
              <a:buNone/>
              <a:defRPr sz="1800">
                <a:solidFill>
                  <a:schemeClr val="lt1"/>
                </a:solidFill>
              </a:defRPr>
            </a:lvl3pPr>
            <a:lvl4pPr lvl="3" algn="l">
              <a:lnSpc>
                <a:spcPct val="100000"/>
              </a:lnSpc>
              <a:spcBef>
                <a:spcPts val="0"/>
              </a:spcBef>
              <a:spcAft>
                <a:spcPts val="0"/>
              </a:spcAft>
              <a:buClr>
                <a:schemeClr val="lt1"/>
              </a:buClr>
              <a:buSzPts val="1400"/>
              <a:buNone/>
              <a:defRPr sz="1800">
                <a:solidFill>
                  <a:schemeClr val="lt1"/>
                </a:solidFill>
              </a:defRPr>
            </a:lvl4pPr>
            <a:lvl5pPr lvl="4" algn="l">
              <a:lnSpc>
                <a:spcPct val="100000"/>
              </a:lnSpc>
              <a:spcBef>
                <a:spcPts val="0"/>
              </a:spcBef>
              <a:spcAft>
                <a:spcPts val="0"/>
              </a:spcAft>
              <a:buClr>
                <a:schemeClr val="lt1"/>
              </a:buClr>
              <a:buSzPts val="1400"/>
              <a:buNone/>
              <a:defRPr sz="1800">
                <a:solidFill>
                  <a:schemeClr val="lt1"/>
                </a:solidFill>
              </a:defRPr>
            </a:lvl5pPr>
            <a:lvl6pPr lvl="5" algn="l">
              <a:lnSpc>
                <a:spcPct val="100000"/>
              </a:lnSpc>
              <a:spcBef>
                <a:spcPts val="0"/>
              </a:spcBef>
              <a:spcAft>
                <a:spcPts val="0"/>
              </a:spcAft>
              <a:buClr>
                <a:schemeClr val="lt1"/>
              </a:buClr>
              <a:buSzPts val="1400"/>
              <a:buNone/>
              <a:defRPr sz="1800">
                <a:solidFill>
                  <a:schemeClr val="lt1"/>
                </a:solidFill>
              </a:defRPr>
            </a:lvl6pPr>
            <a:lvl7pPr lvl="6" algn="l">
              <a:lnSpc>
                <a:spcPct val="100000"/>
              </a:lnSpc>
              <a:spcBef>
                <a:spcPts val="0"/>
              </a:spcBef>
              <a:spcAft>
                <a:spcPts val="0"/>
              </a:spcAft>
              <a:buClr>
                <a:schemeClr val="lt1"/>
              </a:buClr>
              <a:buSzPts val="1400"/>
              <a:buNone/>
              <a:defRPr sz="1800">
                <a:solidFill>
                  <a:schemeClr val="lt1"/>
                </a:solidFill>
              </a:defRPr>
            </a:lvl7pPr>
            <a:lvl8pPr lvl="7" algn="l">
              <a:lnSpc>
                <a:spcPct val="100000"/>
              </a:lnSpc>
              <a:spcBef>
                <a:spcPts val="0"/>
              </a:spcBef>
              <a:spcAft>
                <a:spcPts val="0"/>
              </a:spcAft>
              <a:buClr>
                <a:schemeClr val="lt1"/>
              </a:buClr>
              <a:buSzPts val="1400"/>
              <a:buNone/>
              <a:defRPr sz="1800">
                <a:solidFill>
                  <a:schemeClr val="lt1"/>
                </a:solidFill>
              </a:defRPr>
            </a:lvl8pPr>
            <a:lvl9pPr lvl="8" algn="l">
              <a:lnSpc>
                <a:spcPct val="100000"/>
              </a:lnSpc>
              <a:spcBef>
                <a:spcPts val="0"/>
              </a:spcBef>
              <a:spcAft>
                <a:spcPts val="0"/>
              </a:spcAft>
              <a:buClr>
                <a:schemeClr val="lt1"/>
              </a:buClr>
              <a:buSzPts val="1400"/>
              <a:buNone/>
              <a:defRPr sz="1800">
                <a:solidFill>
                  <a:schemeClr val="lt1"/>
                </a:solidFill>
              </a:defRPr>
            </a:lvl9pPr>
          </a:lstStyle>
          <a:p>
            <a:endParaRPr/>
          </a:p>
        </p:txBody>
      </p:sp>
      <p:sp>
        <p:nvSpPr>
          <p:cNvPr id="73" name="Google Shape;73;p19"/>
          <p:cNvSpPr txBox="1">
            <a:spLocks noGrp="1"/>
          </p:cNvSpPr>
          <p:nvPr>
            <p:ph type="body" idx="1"/>
          </p:nvPr>
        </p:nvSpPr>
        <p:spPr>
          <a:xfrm>
            <a:off x="499250" y="1558450"/>
            <a:ext cx="5425300" cy="4356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9"/>
          <p:cNvSpPr txBox="1">
            <a:spLocks noGrp="1"/>
          </p:cNvSpPr>
          <p:nvPr>
            <p:ph type="body" idx="2"/>
          </p:nvPr>
        </p:nvSpPr>
        <p:spPr>
          <a:xfrm>
            <a:off x="6267452" y="1558450"/>
            <a:ext cx="54253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23812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68"/>
        <p:cNvGrpSpPr/>
        <p:nvPr/>
      </p:nvGrpSpPr>
      <p:grpSpPr>
        <a:xfrm>
          <a:off x="0" y="0"/>
          <a:ext cx="0" cy="0"/>
          <a:chOff x="0" y="0"/>
          <a:chExt cx="0" cy="0"/>
        </a:xfrm>
      </p:grpSpPr>
      <p:sp>
        <p:nvSpPr>
          <p:cNvPr id="69" name="Google Shape;6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9"/>
          <p:cNvSpPr txBox="1">
            <a:spLocks noGrp="1"/>
          </p:cNvSpPr>
          <p:nvPr>
            <p:ph type="sldNum" idx="12"/>
          </p:nvPr>
        </p:nvSpPr>
        <p:spPr>
          <a:xfrm>
            <a:off x="49925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71" name="Google Shape;71;p19"/>
          <p:cNvCxnSpPr/>
          <p:nvPr/>
        </p:nvCxnSpPr>
        <p:spPr>
          <a:xfrm>
            <a:off x="621325" y="1117438"/>
            <a:ext cx="894300" cy="5700"/>
          </a:xfrm>
          <a:prstGeom prst="straightConnector1">
            <a:avLst/>
          </a:prstGeom>
          <a:noFill/>
          <a:ln w="19050" cap="flat" cmpd="sng">
            <a:solidFill>
              <a:srgbClr val="213265"/>
            </a:solidFill>
            <a:prstDash val="solid"/>
            <a:round/>
            <a:headEnd type="none" w="sm" len="sm"/>
            <a:tailEnd type="none" w="sm" len="sm"/>
          </a:ln>
        </p:spPr>
      </p:cxnSp>
      <p:sp>
        <p:nvSpPr>
          <p:cNvPr id="72" name="Google Shape;72;p19"/>
          <p:cNvSpPr txBox="1">
            <a:spLocks noGrp="1"/>
          </p:cNvSpPr>
          <p:nvPr>
            <p:ph type="title"/>
          </p:nvPr>
        </p:nvSpPr>
        <p:spPr>
          <a:xfrm>
            <a:off x="499250" y="419950"/>
            <a:ext cx="10164000" cy="6975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213265"/>
              </a:buClr>
              <a:buSzPts val="3400"/>
              <a:buNone/>
              <a:defRPr sz="3400" b="1" i="0" u="none" strike="noStrike" cap="none">
                <a:solidFill>
                  <a:srgbClr val="213265"/>
                </a:solidFill>
              </a:defRPr>
            </a:lvl1pPr>
            <a:lvl2pPr lvl="1" algn="l">
              <a:lnSpc>
                <a:spcPct val="100000"/>
              </a:lnSpc>
              <a:spcBef>
                <a:spcPts val="0"/>
              </a:spcBef>
              <a:spcAft>
                <a:spcPts val="0"/>
              </a:spcAft>
              <a:buClr>
                <a:schemeClr val="lt1"/>
              </a:buClr>
              <a:buSzPts val="1400"/>
              <a:buNone/>
              <a:defRPr sz="1800">
                <a:solidFill>
                  <a:schemeClr val="lt1"/>
                </a:solidFill>
              </a:defRPr>
            </a:lvl2pPr>
            <a:lvl3pPr lvl="2" algn="l">
              <a:lnSpc>
                <a:spcPct val="100000"/>
              </a:lnSpc>
              <a:spcBef>
                <a:spcPts val="0"/>
              </a:spcBef>
              <a:spcAft>
                <a:spcPts val="0"/>
              </a:spcAft>
              <a:buClr>
                <a:schemeClr val="lt1"/>
              </a:buClr>
              <a:buSzPts val="1400"/>
              <a:buNone/>
              <a:defRPr sz="1800">
                <a:solidFill>
                  <a:schemeClr val="lt1"/>
                </a:solidFill>
              </a:defRPr>
            </a:lvl3pPr>
            <a:lvl4pPr lvl="3" algn="l">
              <a:lnSpc>
                <a:spcPct val="100000"/>
              </a:lnSpc>
              <a:spcBef>
                <a:spcPts val="0"/>
              </a:spcBef>
              <a:spcAft>
                <a:spcPts val="0"/>
              </a:spcAft>
              <a:buClr>
                <a:schemeClr val="lt1"/>
              </a:buClr>
              <a:buSzPts val="1400"/>
              <a:buNone/>
              <a:defRPr sz="1800">
                <a:solidFill>
                  <a:schemeClr val="lt1"/>
                </a:solidFill>
              </a:defRPr>
            </a:lvl4pPr>
            <a:lvl5pPr lvl="4" algn="l">
              <a:lnSpc>
                <a:spcPct val="100000"/>
              </a:lnSpc>
              <a:spcBef>
                <a:spcPts val="0"/>
              </a:spcBef>
              <a:spcAft>
                <a:spcPts val="0"/>
              </a:spcAft>
              <a:buClr>
                <a:schemeClr val="lt1"/>
              </a:buClr>
              <a:buSzPts val="1400"/>
              <a:buNone/>
              <a:defRPr sz="1800">
                <a:solidFill>
                  <a:schemeClr val="lt1"/>
                </a:solidFill>
              </a:defRPr>
            </a:lvl5pPr>
            <a:lvl6pPr lvl="5" algn="l">
              <a:lnSpc>
                <a:spcPct val="100000"/>
              </a:lnSpc>
              <a:spcBef>
                <a:spcPts val="0"/>
              </a:spcBef>
              <a:spcAft>
                <a:spcPts val="0"/>
              </a:spcAft>
              <a:buClr>
                <a:schemeClr val="lt1"/>
              </a:buClr>
              <a:buSzPts val="1400"/>
              <a:buNone/>
              <a:defRPr sz="1800">
                <a:solidFill>
                  <a:schemeClr val="lt1"/>
                </a:solidFill>
              </a:defRPr>
            </a:lvl6pPr>
            <a:lvl7pPr lvl="6" algn="l">
              <a:lnSpc>
                <a:spcPct val="100000"/>
              </a:lnSpc>
              <a:spcBef>
                <a:spcPts val="0"/>
              </a:spcBef>
              <a:spcAft>
                <a:spcPts val="0"/>
              </a:spcAft>
              <a:buClr>
                <a:schemeClr val="lt1"/>
              </a:buClr>
              <a:buSzPts val="1400"/>
              <a:buNone/>
              <a:defRPr sz="1800">
                <a:solidFill>
                  <a:schemeClr val="lt1"/>
                </a:solidFill>
              </a:defRPr>
            </a:lvl7pPr>
            <a:lvl8pPr lvl="7" algn="l">
              <a:lnSpc>
                <a:spcPct val="100000"/>
              </a:lnSpc>
              <a:spcBef>
                <a:spcPts val="0"/>
              </a:spcBef>
              <a:spcAft>
                <a:spcPts val="0"/>
              </a:spcAft>
              <a:buClr>
                <a:schemeClr val="lt1"/>
              </a:buClr>
              <a:buSzPts val="1400"/>
              <a:buNone/>
              <a:defRPr sz="1800">
                <a:solidFill>
                  <a:schemeClr val="lt1"/>
                </a:solidFill>
              </a:defRPr>
            </a:lvl8pPr>
            <a:lvl9pPr lvl="8" algn="l">
              <a:lnSpc>
                <a:spcPct val="100000"/>
              </a:lnSpc>
              <a:spcBef>
                <a:spcPts val="0"/>
              </a:spcBef>
              <a:spcAft>
                <a:spcPts val="0"/>
              </a:spcAft>
              <a:buClr>
                <a:schemeClr val="lt1"/>
              </a:buClr>
              <a:buSzPts val="1400"/>
              <a:buNone/>
              <a:defRPr sz="1800">
                <a:solidFill>
                  <a:schemeClr val="lt1"/>
                </a:solidFill>
              </a:defRPr>
            </a:lvl9pPr>
          </a:lstStyle>
          <a:p>
            <a:endParaRPr/>
          </a:p>
        </p:txBody>
      </p:sp>
      <p:sp>
        <p:nvSpPr>
          <p:cNvPr id="73" name="Google Shape;73;p19"/>
          <p:cNvSpPr txBox="1">
            <a:spLocks noGrp="1"/>
          </p:cNvSpPr>
          <p:nvPr>
            <p:ph type="body" idx="1"/>
          </p:nvPr>
        </p:nvSpPr>
        <p:spPr>
          <a:xfrm>
            <a:off x="499250" y="1558450"/>
            <a:ext cx="5425300" cy="4356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 name="Google Shape;62;p23">
            <a:extLst>
              <a:ext uri="{FF2B5EF4-FFF2-40B4-BE49-F238E27FC236}">
                <a16:creationId xmlns:a16="http://schemas.microsoft.com/office/drawing/2014/main" id="{B63FFDF8-E300-4390-BD84-D92FDD5AAB7C}"/>
              </a:ext>
            </a:extLst>
          </p:cNvPr>
          <p:cNvSpPr>
            <a:spLocks noGrp="1"/>
          </p:cNvSpPr>
          <p:nvPr>
            <p:ph type="pic" idx="2"/>
          </p:nvPr>
        </p:nvSpPr>
        <p:spPr>
          <a:xfrm>
            <a:off x="6267451" y="1558450"/>
            <a:ext cx="5425299" cy="4356900"/>
          </a:xfrm>
          <a:prstGeom prst="rect">
            <a:avLst/>
          </a:prstGeom>
          <a:noFill/>
          <a:ln>
            <a:noFill/>
          </a:ln>
        </p:spPr>
      </p:sp>
    </p:spTree>
    <p:extLst>
      <p:ext uri="{BB962C8B-B14F-4D97-AF65-F5344CB8AC3E}">
        <p14:creationId xmlns:p14="http://schemas.microsoft.com/office/powerpoint/2010/main" val="983588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68"/>
        <p:cNvGrpSpPr/>
        <p:nvPr/>
      </p:nvGrpSpPr>
      <p:grpSpPr>
        <a:xfrm>
          <a:off x="0" y="0"/>
          <a:ext cx="0" cy="0"/>
          <a:chOff x="0" y="0"/>
          <a:chExt cx="0" cy="0"/>
        </a:xfrm>
      </p:grpSpPr>
      <p:sp>
        <p:nvSpPr>
          <p:cNvPr id="69" name="Google Shape;6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9"/>
          <p:cNvSpPr txBox="1">
            <a:spLocks noGrp="1"/>
          </p:cNvSpPr>
          <p:nvPr>
            <p:ph type="sldNum" idx="12"/>
          </p:nvPr>
        </p:nvSpPr>
        <p:spPr>
          <a:xfrm>
            <a:off x="49925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71" name="Google Shape;71;p19"/>
          <p:cNvCxnSpPr/>
          <p:nvPr/>
        </p:nvCxnSpPr>
        <p:spPr>
          <a:xfrm>
            <a:off x="621325" y="1117438"/>
            <a:ext cx="894300" cy="5700"/>
          </a:xfrm>
          <a:prstGeom prst="straightConnector1">
            <a:avLst/>
          </a:prstGeom>
          <a:noFill/>
          <a:ln w="19050" cap="flat" cmpd="sng">
            <a:solidFill>
              <a:srgbClr val="213265"/>
            </a:solidFill>
            <a:prstDash val="solid"/>
            <a:round/>
            <a:headEnd type="none" w="sm" len="sm"/>
            <a:tailEnd type="none" w="sm" len="sm"/>
          </a:ln>
        </p:spPr>
      </p:cxnSp>
      <p:sp>
        <p:nvSpPr>
          <p:cNvPr id="72" name="Google Shape;72;p19"/>
          <p:cNvSpPr txBox="1">
            <a:spLocks noGrp="1"/>
          </p:cNvSpPr>
          <p:nvPr>
            <p:ph type="title"/>
          </p:nvPr>
        </p:nvSpPr>
        <p:spPr>
          <a:xfrm>
            <a:off x="499250" y="419950"/>
            <a:ext cx="10164000" cy="6975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213265"/>
              </a:buClr>
              <a:buSzPts val="3400"/>
              <a:buNone/>
              <a:defRPr sz="3400" b="1" i="0" u="none" strike="noStrike" cap="none">
                <a:solidFill>
                  <a:srgbClr val="213265"/>
                </a:solidFill>
              </a:defRPr>
            </a:lvl1pPr>
            <a:lvl2pPr lvl="1" algn="l">
              <a:lnSpc>
                <a:spcPct val="100000"/>
              </a:lnSpc>
              <a:spcBef>
                <a:spcPts val="0"/>
              </a:spcBef>
              <a:spcAft>
                <a:spcPts val="0"/>
              </a:spcAft>
              <a:buClr>
                <a:schemeClr val="lt1"/>
              </a:buClr>
              <a:buSzPts val="1400"/>
              <a:buNone/>
              <a:defRPr sz="1800">
                <a:solidFill>
                  <a:schemeClr val="lt1"/>
                </a:solidFill>
              </a:defRPr>
            </a:lvl2pPr>
            <a:lvl3pPr lvl="2" algn="l">
              <a:lnSpc>
                <a:spcPct val="100000"/>
              </a:lnSpc>
              <a:spcBef>
                <a:spcPts val="0"/>
              </a:spcBef>
              <a:spcAft>
                <a:spcPts val="0"/>
              </a:spcAft>
              <a:buClr>
                <a:schemeClr val="lt1"/>
              </a:buClr>
              <a:buSzPts val="1400"/>
              <a:buNone/>
              <a:defRPr sz="1800">
                <a:solidFill>
                  <a:schemeClr val="lt1"/>
                </a:solidFill>
              </a:defRPr>
            </a:lvl3pPr>
            <a:lvl4pPr lvl="3" algn="l">
              <a:lnSpc>
                <a:spcPct val="100000"/>
              </a:lnSpc>
              <a:spcBef>
                <a:spcPts val="0"/>
              </a:spcBef>
              <a:spcAft>
                <a:spcPts val="0"/>
              </a:spcAft>
              <a:buClr>
                <a:schemeClr val="lt1"/>
              </a:buClr>
              <a:buSzPts val="1400"/>
              <a:buNone/>
              <a:defRPr sz="1800">
                <a:solidFill>
                  <a:schemeClr val="lt1"/>
                </a:solidFill>
              </a:defRPr>
            </a:lvl4pPr>
            <a:lvl5pPr lvl="4" algn="l">
              <a:lnSpc>
                <a:spcPct val="100000"/>
              </a:lnSpc>
              <a:spcBef>
                <a:spcPts val="0"/>
              </a:spcBef>
              <a:spcAft>
                <a:spcPts val="0"/>
              </a:spcAft>
              <a:buClr>
                <a:schemeClr val="lt1"/>
              </a:buClr>
              <a:buSzPts val="1400"/>
              <a:buNone/>
              <a:defRPr sz="1800">
                <a:solidFill>
                  <a:schemeClr val="lt1"/>
                </a:solidFill>
              </a:defRPr>
            </a:lvl5pPr>
            <a:lvl6pPr lvl="5" algn="l">
              <a:lnSpc>
                <a:spcPct val="100000"/>
              </a:lnSpc>
              <a:spcBef>
                <a:spcPts val="0"/>
              </a:spcBef>
              <a:spcAft>
                <a:spcPts val="0"/>
              </a:spcAft>
              <a:buClr>
                <a:schemeClr val="lt1"/>
              </a:buClr>
              <a:buSzPts val="1400"/>
              <a:buNone/>
              <a:defRPr sz="1800">
                <a:solidFill>
                  <a:schemeClr val="lt1"/>
                </a:solidFill>
              </a:defRPr>
            </a:lvl6pPr>
            <a:lvl7pPr lvl="6" algn="l">
              <a:lnSpc>
                <a:spcPct val="100000"/>
              </a:lnSpc>
              <a:spcBef>
                <a:spcPts val="0"/>
              </a:spcBef>
              <a:spcAft>
                <a:spcPts val="0"/>
              </a:spcAft>
              <a:buClr>
                <a:schemeClr val="lt1"/>
              </a:buClr>
              <a:buSzPts val="1400"/>
              <a:buNone/>
              <a:defRPr sz="1800">
                <a:solidFill>
                  <a:schemeClr val="lt1"/>
                </a:solidFill>
              </a:defRPr>
            </a:lvl7pPr>
            <a:lvl8pPr lvl="7" algn="l">
              <a:lnSpc>
                <a:spcPct val="100000"/>
              </a:lnSpc>
              <a:spcBef>
                <a:spcPts val="0"/>
              </a:spcBef>
              <a:spcAft>
                <a:spcPts val="0"/>
              </a:spcAft>
              <a:buClr>
                <a:schemeClr val="lt1"/>
              </a:buClr>
              <a:buSzPts val="1400"/>
              <a:buNone/>
              <a:defRPr sz="1800">
                <a:solidFill>
                  <a:schemeClr val="lt1"/>
                </a:solidFill>
              </a:defRPr>
            </a:lvl8pPr>
            <a:lvl9pPr lvl="8" algn="l">
              <a:lnSpc>
                <a:spcPct val="100000"/>
              </a:lnSpc>
              <a:spcBef>
                <a:spcPts val="0"/>
              </a:spcBef>
              <a:spcAft>
                <a:spcPts val="0"/>
              </a:spcAft>
              <a:buClr>
                <a:schemeClr val="lt1"/>
              </a:buClr>
              <a:buSzPts val="1400"/>
              <a:buNone/>
              <a:defRPr sz="1800">
                <a:solidFill>
                  <a:schemeClr val="lt1"/>
                </a:solidFill>
              </a:defRPr>
            </a:lvl9pPr>
          </a:lstStyle>
          <a:p>
            <a:endParaRPr/>
          </a:p>
        </p:txBody>
      </p:sp>
      <p:sp>
        <p:nvSpPr>
          <p:cNvPr id="73" name="Google Shape;73;p19"/>
          <p:cNvSpPr txBox="1">
            <a:spLocks noGrp="1"/>
          </p:cNvSpPr>
          <p:nvPr>
            <p:ph type="body" idx="1"/>
          </p:nvPr>
        </p:nvSpPr>
        <p:spPr>
          <a:xfrm>
            <a:off x="499250" y="1558450"/>
            <a:ext cx="11193502" cy="4356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29233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68"/>
        <p:cNvGrpSpPr/>
        <p:nvPr/>
      </p:nvGrpSpPr>
      <p:grpSpPr>
        <a:xfrm>
          <a:off x="0" y="0"/>
          <a:ext cx="0" cy="0"/>
          <a:chOff x="0" y="0"/>
          <a:chExt cx="0" cy="0"/>
        </a:xfrm>
      </p:grpSpPr>
      <p:sp>
        <p:nvSpPr>
          <p:cNvPr id="69" name="Google Shape;6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9"/>
          <p:cNvSpPr txBox="1">
            <a:spLocks noGrp="1"/>
          </p:cNvSpPr>
          <p:nvPr>
            <p:ph type="sldNum" idx="12"/>
          </p:nvPr>
        </p:nvSpPr>
        <p:spPr>
          <a:xfrm>
            <a:off x="49925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71" name="Google Shape;71;p19"/>
          <p:cNvCxnSpPr/>
          <p:nvPr/>
        </p:nvCxnSpPr>
        <p:spPr>
          <a:xfrm>
            <a:off x="621325" y="1117438"/>
            <a:ext cx="894300" cy="5700"/>
          </a:xfrm>
          <a:prstGeom prst="straightConnector1">
            <a:avLst/>
          </a:prstGeom>
          <a:noFill/>
          <a:ln w="19050" cap="flat" cmpd="sng">
            <a:solidFill>
              <a:srgbClr val="213265"/>
            </a:solidFill>
            <a:prstDash val="solid"/>
            <a:round/>
            <a:headEnd type="none" w="sm" len="sm"/>
            <a:tailEnd type="none" w="sm" len="sm"/>
          </a:ln>
        </p:spPr>
      </p:cxnSp>
      <p:sp>
        <p:nvSpPr>
          <p:cNvPr id="72" name="Google Shape;72;p19"/>
          <p:cNvSpPr txBox="1">
            <a:spLocks noGrp="1"/>
          </p:cNvSpPr>
          <p:nvPr>
            <p:ph type="title"/>
          </p:nvPr>
        </p:nvSpPr>
        <p:spPr>
          <a:xfrm>
            <a:off x="499250" y="419950"/>
            <a:ext cx="10164000" cy="6975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213265"/>
              </a:buClr>
              <a:buSzPts val="3400"/>
              <a:buNone/>
              <a:defRPr sz="3400" b="1" i="0" u="none" strike="noStrike" cap="none">
                <a:solidFill>
                  <a:srgbClr val="213265"/>
                </a:solidFill>
              </a:defRPr>
            </a:lvl1pPr>
            <a:lvl2pPr lvl="1" algn="l">
              <a:lnSpc>
                <a:spcPct val="100000"/>
              </a:lnSpc>
              <a:spcBef>
                <a:spcPts val="0"/>
              </a:spcBef>
              <a:spcAft>
                <a:spcPts val="0"/>
              </a:spcAft>
              <a:buClr>
                <a:schemeClr val="lt1"/>
              </a:buClr>
              <a:buSzPts val="1400"/>
              <a:buNone/>
              <a:defRPr sz="1800">
                <a:solidFill>
                  <a:schemeClr val="lt1"/>
                </a:solidFill>
              </a:defRPr>
            </a:lvl2pPr>
            <a:lvl3pPr lvl="2" algn="l">
              <a:lnSpc>
                <a:spcPct val="100000"/>
              </a:lnSpc>
              <a:spcBef>
                <a:spcPts val="0"/>
              </a:spcBef>
              <a:spcAft>
                <a:spcPts val="0"/>
              </a:spcAft>
              <a:buClr>
                <a:schemeClr val="lt1"/>
              </a:buClr>
              <a:buSzPts val="1400"/>
              <a:buNone/>
              <a:defRPr sz="1800">
                <a:solidFill>
                  <a:schemeClr val="lt1"/>
                </a:solidFill>
              </a:defRPr>
            </a:lvl3pPr>
            <a:lvl4pPr lvl="3" algn="l">
              <a:lnSpc>
                <a:spcPct val="100000"/>
              </a:lnSpc>
              <a:spcBef>
                <a:spcPts val="0"/>
              </a:spcBef>
              <a:spcAft>
                <a:spcPts val="0"/>
              </a:spcAft>
              <a:buClr>
                <a:schemeClr val="lt1"/>
              </a:buClr>
              <a:buSzPts val="1400"/>
              <a:buNone/>
              <a:defRPr sz="1800">
                <a:solidFill>
                  <a:schemeClr val="lt1"/>
                </a:solidFill>
              </a:defRPr>
            </a:lvl4pPr>
            <a:lvl5pPr lvl="4" algn="l">
              <a:lnSpc>
                <a:spcPct val="100000"/>
              </a:lnSpc>
              <a:spcBef>
                <a:spcPts val="0"/>
              </a:spcBef>
              <a:spcAft>
                <a:spcPts val="0"/>
              </a:spcAft>
              <a:buClr>
                <a:schemeClr val="lt1"/>
              </a:buClr>
              <a:buSzPts val="1400"/>
              <a:buNone/>
              <a:defRPr sz="1800">
                <a:solidFill>
                  <a:schemeClr val="lt1"/>
                </a:solidFill>
              </a:defRPr>
            </a:lvl5pPr>
            <a:lvl6pPr lvl="5" algn="l">
              <a:lnSpc>
                <a:spcPct val="100000"/>
              </a:lnSpc>
              <a:spcBef>
                <a:spcPts val="0"/>
              </a:spcBef>
              <a:spcAft>
                <a:spcPts val="0"/>
              </a:spcAft>
              <a:buClr>
                <a:schemeClr val="lt1"/>
              </a:buClr>
              <a:buSzPts val="1400"/>
              <a:buNone/>
              <a:defRPr sz="1800">
                <a:solidFill>
                  <a:schemeClr val="lt1"/>
                </a:solidFill>
              </a:defRPr>
            </a:lvl6pPr>
            <a:lvl7pPr lvl="6" algn="l">
              <a:lnSpc>
                <a:spcPct val="100000"/>
              </a:lnSpc>
              <a:spcBef>
                <a:spcPts val="0"/>
              </a:spcBef>
              <a:spcAft>
                <a:spcPts val="0"/>
              </a:spcAft>
              <a:buClr>
                <a:schemeClr val="lt1"/>
              </a:buClr>
              <a:buSzPts val="1400"/>
              <a:buNone/>
              <a:defRPr sz="1800">
                <a:solidFill>
                  <a:schemeClr val="lt1"/>
                </a:solidFill>
              </a:defRPr>
            </a:lvl7pPr>
            <a:lvl8pPr lvl="7" algn="l">
              <a:lnSpc>
                <a:spcPct val="100000"/>
              </a:lnSpc>
              <a:spcBef>
                <a:spcPts val="0"/>
              </a:spcBef>
              <a:spcAft>
                <a:spcPts val="0"/>
              </a:spcAft>
              <a:buClr>
                <a:schemeClr val="lt1"/>
              </a:buClr>
              <a:buSzPts val="1400"/>
              <a:buNone/>
              <a:defRPr sz="1800">
                <a:solidFill>
                  <a:schemeClr val="lt1"/>
                </a:solidFill>
              </a:defRPr>
            </a:lvl8pPr>
            <a:lvl9pPr lvl="8" algn="l">
              <a:lnSpc>
                <a:spcPct val="100000"/>
              </a:lnSpc>
              <a:spcBef>
                <a:spcPts val="0"/>
              </a:spcBef>
              <a:spcAft>
                <a:spcPts val="0"/>
              </a:spcAft>
              <a:buClr>
                <a:schemeClr val="lt1"/>
              </a:buClr>
              <a:buSzPts val="1400"/>
              <a:buNone/>
              <a:defRPr sz="1800">
                <a:solidFill>
                  <a:schemeClr val="lt1"/>
                </a:solidFill>
              </a:defRPr>
            </a:lvl9pPr>
          </a:lstStyle>
          <a:p>
            <a:endParaRPr/>
          </a:p>
        </p:txBody>
      </p:sp>
    </p:spTree>
    <p:extLst>
      <p:ext uri="{BB962C8B-B14F-4D97-AF65-F5344CB8AC3E}">
        <p14:creationId xmlns:p14="http://schemas.microsoft.com/office/powerpoint/2010/main" val="2945396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8"/>
        <p:cNvGrpSpPr/>
        <p:nvPr/>
      </p:nvGrpSpPr>
      <p:grpSpPr>
        <a:xfrm>
          <a:off x="0" y="0"/>
          <a:ext cx="0" cy="0"/>
          <a:chOff x="0" y="0"/>
          <a:chExt cx="0" cy="0"/>
        </a:xfrm>
      </p:grpSpPr>
      <p:sp>
        <p:nvSpPr>
          <p:cNvPr id="89" name="Google Shape;89;g162c8043c9d_0_10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g162c8043c9d_0_107"/>
          <p:cNvSpPr txBox="1">
            <a:spLocks noGrp="1"/>
          </p:cNvSpPr>
          <p:nvPr>
            <p:ph type="sldNum" idx="12"/>
          </p:nvPr>
        </p:nvSpPr>
        <p:spPr>
          <a:xfrm>
            <a:off x="49925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69012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8" name="Picture 7"/>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424469" y="6356350"/>
            <a:ext cx="1767532" cy="490981"/>
          </a:xfrm>
          <a:prstGeom prst="rect">
            <a:avLst/>
          </a:prstGeom>
        </p:spPr>
      </p:pic>
      <p:sp>
        <p:nvSpPr>
          <p:cNvPr id="10" name="Google Shape;10;p9"/>
          <p:cNvSpPr txBox="1">
            <a:spLocks noGrp="1"/>
          </p:cNvSpPr>
          <p:nvPr>
            <p:ph type="title"/>
          </p:nvPr>
        </p:nvSpPr>
        <p:spPr>
          <a:xfrm>
            <a:off x="499250" y="48450"/>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9"/>
          <p:cNvSpPr txBox="1">
            <a:spLocks noGrp="1"/>
          </p:cNvSpPr>
          <p:nvPr>
            <p:ph type="body" idx="1"/>
          </p:nvPr>
        </p:nvSpPr>
        <p:spPr>
          <a:xfrm>
            <a:off x="632375" y="1452688"/>
            <a:ext cx="10881300" cy="47241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
          <p:cNvSpPr txBox="1">
            <a:spLocks noGrp="1"/>
          </p:cNvSpPr>
          <p:nvPr>
            <p:ph type="sldNum" idx="12"/>
          </p:nvPr>
        </p:nvSpPr>
        <p:spPr>
          <a:xfrm>
            <a:off x="49925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4" name="Google Shape;14;p9"/>
          <p:cNvPicPr preferRelativeResize="0"/>
          <p:nvPr/>
        </p:nvPicPr>
        <p:blipFill rotWithShape="1">
          <a:blip r:embed="rId12">
            <a:alphaModFix/>
          </a:blip>
          <a:srcRect/>
          <a:stretch/>
        </p:blipFill>
        <p:spPr>
          <a:xfrm>
            <a:off x="10949425" y="256039"/>
            <a:ext cx="943025" cy="910524"/>
          </a:xfrm>
          <a:prstGeom prst="rect">
            <a:avLst/>
          </a:prstGeom>
          <a:noFill/>
          <a:ln>
            <a:noFill/>
          </a:ln>
        </p:spPr>
      </p:pic>
    </p:spTree>
    <p:extLst>
      <p:ext uri="{BB962C8B-B14F-4D97-AF65-F5344CB8AC3E}">
        <p14:creationId xmlns:p14="http://schemas.microsoft.com/office/powerpoint/2010/main" val="2981731856"/>
      </p:ext>
    </p:extLst>
  </p:cSld>
  <p:clrMap bg1="lt1" tx1="dk1" bg2="dk2" tx2="lt2" accent1="accent1" accent2="accent2" accent3="accent3" accent4="accent4" accent5="accent5" accent6="accent6" hlink="hlink" folHlink="folHlink"/>
  <p:sldLayoutIdLst>
    <p:sldLayoutId id="2147483650" r:id="rId1"/>
    <p:sldLayoutId id="2147483662" r:id="rId2"/>
    <p:sldLayoutId id="2147484158" r:id="rId3"/>
    <p:sldLayoutId id="2147484159" r:id="rId4"/>
    <p:sldLayoutId id="2147484160" r:id="rId5"/>
    <p:sldLayoutId id="2147484161" r:id="rId6"/>
    <p:sldLayoutId id="2147484162" r:id="rId7"/>
    <p:sldLayoutId id="2147484163" r:id="rId8"/>
    <p:sldLayoutId id="2147484164"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EA4335"/>
          </p15:clr>
        </p15:guide>
        <p15:guide id="2" pos="384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ntrs.nasa.gov/citations/20205008164"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dartslab.jpl.nasa.gov/References/pdf/2023-fmodal-bigsky.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3" name="TextBox 2">
            <a:extLst>
              <a:ext uri="{FF2B5EF4-FFF2-40B4-BE49-F238E27FC236}">
                <a16:creationId xmlns:a16="http://schemas.microsoft.com/office/drawing/2014/main" id="{A4D725DB-9AE2-003A-9479-DCE37AB230C3}"/>
              </a:ext>
            </a:extLst>
          </p:cNvPr>
          <p:cNvSpPr txBox="1"/>
          <p:nvPr/>
        </p:nvSpPr>
        <p:spPr>
          <a:xfrm>
            <a:off x="7653131" y="4131948"/>
            <a:ext cx="4123633"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t>Abhinandan Jain, Aaron Gaut, Carl Leake, Vivian </a:t>
            </a:r>
            <a:r>
              <a:rPr lang="en-US" dirty="0" err="1"/>
              <a:t>Steyert</a:t>
            </a:r>
            <a:r>
              <a:rPr lang="en-US" dirty="0"/>
              <a:t>, Tristan Hasseler, Asher </a:t>
            </a:r>
            <a:r>
              <a:rPr lang="en-US" dirty="0" err="1"/>
              <a:t>Elmland</a:t>
            </a:r>
            <a:r>
              <a:rPr lang="en-US" dirty="0"/>
              <a:t>, Juan Garcia Bonilla</a:t>
            </a:r>
          </a:p>
        </p:txBody>
      </p:sp>
      <p:sp>
        <p:nvSpPr>
          <p:cNvPr id="104" name="Google Shape;104;g1623de3629f_1_57"/>
          <p:cNvSpPr txBox="1">
            <a:spLocks noGrp="1"/>
          </p:cNvSpPr>
          <p:nvPr>
            <p:ph type="title"/>
          </p:nvPr>
        </p:nvSpPr>
        <p:spPr>
          <a:xfrm>
            <a:off x="7668187" y="1857746"/>
            <a:ext cx="4126500" cy="2307299"/>
          </a:xfrm>
          <a:prstGeom prst="rect">
            <a:avLst/>
          </a:prstGeom>
          <a:noFill/>
          <a:ln>
            <a:noFill/>
          </a:ln>
        </p:spPr>
        <p:txBody>
          <a:bodyPr spcFirstLastPara="1" wrap="square" lIns="91425" tIns="45700" rIns="91425" bIns="45700" anchor="ctr" anchorCtr="0">
            <a:normAutofit/>
          </a:bodyPr>
          <a:lstStyle/>
          <a:p>
            <a:r>
              <a:rPr lang="en-US" dirty="0"/>
              <a:t>Introduction </a:t>
            </a:r>
            <a:br>
              <a:rPr lang="en-US" dirty="0"/>
            </a:br>
            <a:br>
              <a:rPr lang="en-US" dirty="0"/>
            </a:br>
            <a:r>
              <a:rPr lang="en-US" dirty="0"/>
              <a:t> DARTS flexible body dynamics for G&amp;C</a:t>
            </a:r>
          </a:p>
        </p:txBody>
      </p:sp>
      <p:sp>
        <p:nvSpPr>
          <p:cNvPr id="2" name="TextBox 1">
            <a:extLst>
              <a:ext uri="{FF2B5EF4-FFF2-40B4-BE49-F238E27FC236}">
                <a16:creationId xmlns:a16="http://schemas.microsoft.com/office/drawing/2014/main" id="{92B37549-AEB3-A4CB-C90D-2FE444D49280}"/>
              </a:ext>
            </a:extLst>
          </p:cNvPr>
          <p:cNvSpPr txBox="1"/>
          <p:nvPr/>
        </p:nvSpPr>
        <p:spPr>
          <a:xfrm>
            <a:off x="8146345" y="3743499"/>
            <a:ext cx="339936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2023 DARTS Lab Course</a:t>
            </a:r>
            <a:r>
              <a:rPr lang="en-US" sz="2000"/>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EC959-38B7-2A07-2642-24004979B98B}"/>
              </a:ext>
            </a:extLst>
          </p:cNvPr>
          <p:cNvSpPr>
            <a:spLocks noGrp="1"/>
          </p:cNvSpPr>
          <p:nvPr>
            <p:ph type="title"/>
          </p:nvPr>
        </p:nvSpPr>
        <p:spPr/>
        <p:txBody>
          <a:bodyPr>
            <a:normAutofit fontScale="90000"/>
          </a:bodyPr>
          <a:lstStyle/>
          <a:p>
            <a:r>
              <a:rPr lang="en-US"/>
              <a:t>Flexible Launch Vehicle Closed-Loop Simulation </a:t>
            </a:r>
          </a:p>
        </p:txBody>
      </p:sp>
      <p:pic>
        <p:nvPicPr>
          <p:cNvPr id="11" name="Output">
            <a:hlinkClick r:id="" action="ppaction://media"/>
            <a:extLst>
              <a:ext uri="{FF2B5EF4-FFF2-40B4-BE49-F238E27FC236}">
                <a16:creationId xmlns:a16="http://schemas.microsoft.com/office/drawing/2014/main" id="{65454054-18EA-9FD4-622F-9B31E974AD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99815" y="1422705"/>
            <a:ext cx="6592370" cy="4943152"/>
          </a:xfrm>
          <a:prstGeom prst="rect">
            <a:avLst/>
          </a:prstGeom>
        </p:spPr>
      </p:pic>
    </p:spTree>
    <p:extLst>
      <p:ext uri="{BB962C8B-B14F-4D97-AF65-F5344CB8AC3E}">
        <p14:creationId xmlns:p14="http://schemas.microsoft.com/office/powerpoint/2010/main" val="309061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53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hold" display="0">
                  <p:stCondLst>
                    <p:cond delay="indefinite"/>
                  </p:stCondLst>
                </p:cTn>
                <p:tgtEl>
                  <p:spTgt spid="1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C3A06E-104A-B99B-B193-DEBE010A6C5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11</a:t>
            </a:fld>
            <a:endParaRPr lang="en-US"/>
          </a:p>
        </p:txBody>
      </p:sp>
      <p:sp>
        <p:nvSpPr>
          <p:cNvPr id="3" name="Title 2">
            <a:extLst>
              <a:ext uri="{FF2B5EF4-FFF2-40B4-BE49-F238E27FC236}">
                <a16:creationId xmlns:a16="http://schemas.microsoft.com/office/drawing/2014/main" id="{F247C173-4C30-9039-B8FB-6B491EDAA5A9}"/>
              </a:ext>
            </a:extLst>
          </p:cNvPr>
          <p:cNvSpPr>
            <a:spLocks noGrp="1"/>
          </p:cNvSpPr>
          <p:nvPr>
            <p:ph type="title"/>
          </p:nvPr>
        </p:nvSpPr>
        <p:spPr/>
        <p:txBody>
          <a:bodyPr>
            <a:normAutofit fontScale="90000"/>
          </a:bodyPr>
          <a:lstStyle/>
          <a:p>
            <a:r>
              <a:rPr lang="en-US"/>
              <a:t>Flexible body dynamics challenges for G&amp;C</a:t>
            </a:r>
          </a:p>
        </p:txBody>
      </p:sp>
    </p:spTree>
    <p:extLst>
      <p:ext uri="{BB962C8B-B14F-4D97-AF65-F5344CB8AC3E}">
        <p14:creationId xmlns:p14="http://schemas.microsoft.com/office/powerpoint/2010/main" val="1789364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E282F3-5AC8-0DAE-BD45-B7DB1B75B156}"/>
              </a:ext>
            </a:extLst>
          </p:cNvPr>
          <p:cNvSpPr>
            <a:spLocks noGrp="1"/>
          </p:cNvSpPr>
          <p:nvPr>
            <p:ph type="body" idx="1"/>
          </p:nvPr>
        </p:nvSpPr>
        <p:spPr>
          <a:xfrm>
            <a:off x="578763" y="1276228"/>
            <a:ext cx="11193502" cy="6012468"/>
          </a:xfrm>
        </p:spPr>
        <p:txBody>
          <a:bodyPr>
            <a:normAutofit/>
          </a:bodyPr>
          <a:lstStyle/>
          <a:p>
            <a:r>
              <a:rPr lang="en-US" dirty="0"/>
              <a:t>The raw data for flexible body models typically comes from finite element analysis performed by structural analysis experts.</a:t>
            </a:r>
          </a:p>
          <a:p>
            <a:r>
              <a:rPr lang="en-US" dirty="0"/>
              <a:t>These models are expensive and time consuming to create.</a:t>
            </a:r>
          </a:p>
          <a:p>
            <a:r>
              <a:rPr lang="en-US" dirty="0"/>
              <a:t>In addition, the FEM models are </a:t>
            </a:r>
            <a:r>
              <a:rPr lang="en-US" u="sng" dirty="0"/>
              <a:t>linear</a:t>
            </a:r>
            <a:r>
              <a:rPr lang="en-US" dirty="0"/>
              <a:t> models for point configurations of the system.</a:t>
            </a:r>
          </a:p>
        </p:txBody>
      </p:sp>
      <p:sp>
        <p:nvSpPr>
          <p:cNvPr id="2" name="Slide Number Placeholder 1">
            <a:extLst>
              <a:ext uri="{FF2B5EF4-FFF2-40B4-BE49-F238E27FC236}">
                <a16:creationId xmlns:a16="http://schemas.microsoft.com/office/drawing/2014/main" id="{82935CF1-6D41-6827-8B55-A186E9AD11C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12</a:t>
            </a:fld>
            <a:endParaRPr lang="en-US"/>
          </a:p>
        </p:txBody>
      </p:sp>
      <p:sp>
        <p:nvSpPr>
          <p:cNvPr id="3" name="Title 2">
            <a:extLst>
              <a:ext uri="{FF2B5EF4-FFF2-40B4-BE49-F238E27FC236}">
                <a16:creationId xmlns:a16="http://schemas.microsoft.com/office/drawing/2014/main" id="{10AC16C8-EF16-96E4-0669-3785336827E1}"/>
              </a:ext>
            </a:extLst>
          </p:cNvPr>
          <p:cNvSpPr>
            <a:spLocks noGrp="1"/>
          </p:cNvSpPr>
          <p:nvPr>
            <p:ph type="title"/>
          </p:nvPr>
        </p:nvSpPr>
        <p:spPr/>
        <p:txBody>
          <a:bodyPr/>
          <a:lstStyle/>
          <a:p>
            <a:r>
              <a:rPr lang="en-US" dirty="0"/>
              <a:t>G&amp;C challenge: </a:t>
            </a:r>
            <a:r>
              <a:rPr lang="en-US" dirty="0">
                <a:solidFill>
                  <a:srgbClr val="0070C0"/>
                </a:solidFill>
              </a:rPr>
              <a:t>Multiple disciplines involved</a:t>
            </a:r>
            <a:endParaRPr lang="en-US" b="0" dirty="0">
              <a:solidFill>
                <a:srgbClr val="0070C0"/>
              </a:solidFill>
            </a:endParaRPr>
          </a:p>
        </p:txBody>
      </p:sp>
      <p:pic>
        <p:nvPicPr>
          <p:cNvPr id="6" name="Picture 6" descr="new_iteration.png">
            <a:extLst>
              <a:ext uri="{FF2B5EF4-FFF2-40B4-BE49-F238E27FC236}">
                <a16:creationId xmlns:a16="http://schemas.microsoft.com/office/drawing/2014/main" id="{CF7B6FAE-6666-14B6-3FB6-B38134573ADB}"/>
              </a:ext>
            </a:extLst>
          </p:cNvPr>
          <p:cNvPicPr>
            <a:picLocks noChangeAspect="1"/>
          </p:cNvPicPr>
          <p:nvPr/>
        </p:nvPicPr>
        <p:blipFill rotWithShape="1">
          <a:blip r:embed="rId2"/>
          <a:srcRect r="142" b="12703"/>
          <a:stretch/>
        </p:blipFill>
        <p:spPr>
          <a:xfrm>
            <a:off x="3561144" y="3153579"/>
            <a:ext cx="5233815" cy="2399707"/>
          </a:xfrm>
          <a:prstGeom prst="rect">
            <a:avLst/>
          </a:prstGeom>
        </p:spPr>
      </p:pic>
      <p:sp>
        <p:nvSpPr>
          <p:cNvPr id="5" name="Rectangle 4">
            <a:extLst>
              <a:ext uri="{FF2B5EF4-FFF2-40B4-BE49-F238E27FC236}">
                <a16:creationId xmlns:a16="http://schemas.microsoft.com/office/drawing/2014/main" id="{9DEC22FE-8DFF-4150-801C-2C6CB79B959E}"/>
              </a:ext>
            </a:extLst>
          </p:cNvPr>
          <p:cNvSpPr/>
          <p:nvPr/>
        </p:nvSpPr>
        <p:spPr>
          <a:xfrm>
            <a:off x="1951288" y="5525698"/>
            <a:ext cx="8239882" cy="1200329"/>
          </a:xfrm>
          <a:prstGeom prst="rect">
            <a:avLst/>
          </a:prstGeom>
          <a:solidFill>
            <a:schemeClr val="accent3">
              <a:lumMod val="20000"/>
              <a:lumOff val="80000"/>
            </a:schemeClr>
          </a:solidFill>
          <a:ln w="28575">
            <a:solidFill>
              <a:srgbClr val="7030A0"/>
            </a:solidFill>
          </a:ln>
        </p:spPr>
        <p:txBody>
          <a:bodyPr wrap="square" lIns="91440" tIns="45720" rIns="91440" bIns="45720" anchor="t">
            <a:spAutoFit/>
          </a:bodyPr>
          <a:lstStyle/>
          <a:p>
            <a:r>
              <a:rPr lang="en-US" sz="2400" i="1" dirty="0">
                <a:solidFill>
                  <a:srgbClr val="0070C0"/>
                </a:solidFill>
              </a:rPr>
              <a:t>Because of the multiple disciplines and teams, design and G&amp;C design iterations become expensive, time consuming, and challenging.</a:t>
            </a:r>
          </a:p>
        </p:txBody>
      </p:sp>
    </p:spTree>
    <p:extLst>
      <p:ext uri="{BB962C8B-B14F-4D97-AF65-F5344CB8AC3E}">
        <p14:creationId xmlns:p14="http://schemas.microsoft.com/office/powerpoint/2010/main" val="2868247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0E9E70-2BC4-8244-9B2E-029EF5880318}"/>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13</a:t>
            </a:fld>
            <a:endParaRPr lang="en-US"/>
          </a:p>
        </p:txBody>
      </p:sp>
      <p:sp>
        <p:nvSpPr>
          <p:cNvPr id="5" name="Title 4">
            <a:extLst>
              <a:ext uri="{FF2B5EF4-FFF2-40B4-BE49-F238E27FC236}">
                <a16:creationId xmlns:a16="http://schemas.microsoft.com/office/drawing/2014/main" id="{D4BF24E4-369A-4B0E-B339-21140153D52E}"/>
              </a:ext>
            </a:extLst>
          </p:cNvPr>
          <p:cNvSpPr>
            <a:spLocks noGrp="1"/>
          </p:cNvSpPr>
          <p:nvPr>
            <p:ph type="title"/>
          </p:nvPr>
        </p:nvSpPr>
        <p:spPr/>
        <p:txBody>
          <a:bodyPr>
            <a:normAutofit fontScale="90000"/>
          </a:bodyPr>
          <a:lstStyle/>
          <a:p>
            <a:r>
              <a:rPr lang="en-US" dirty="0"/>
              <a:t>G&amp;C challenge: </a:t>
            </a:r>
            <a:r>
              <a:rPr lang="en-US" dirty="0">
                <a:solidFill>
                  <a:srgbClr val="0070C0"/>
                </a:solidFill>
              </a:rPr>
              <a:t>Flex multibody dynamics modeling</a:t>
            </a:r>
          </a:p>
        </p:txBody>
      </p:sp>
      <p:sp>
        <p:nvSpPr>
          <p:cNvPr id="6" name="Text Placeholder 5">
            <a:extLst>
              <a:ext uri="{FF2B5EF4-FFF2-40B4-BE49-F238E27FC236}">
                <a16:creationId xmlns:a16="http://schemas.microsoft.com/office/drawing/2014/main" id="{C8DD9006-7A4D-407D-88C6-430F5369A2F4}"/>
              </a:ext>
            </a:extLst>
          </p:cNvPr>
          <p:cNvSpPr>
            <a:spLocks noGrp="1"/>
          </p:cNvSpPr>
          <p:nvPr>
            <p:ph type="body" idx="1"/>
          </p:nvPr>
        </p:nvSpPr>
        <p:spPr>
          <a:xfrm>
            <a:off x="499250" y="1558450"/>
            <a:ext cx="11193502" cy="1880989"/>
          </a:xfrm>
        </p:spPr>
        <p:txBody>
          <a:bodyPr>
            <a:normAutofit/>
          </a:bodyPr>
          <a:lstStyle/>
          <a:p>
            <a:r>
              <a:rPr lang="en-US" dirty="0">
                <a:solidFill>
                  <a:schemeClr val="tx1"/>
                </a:solidFill>
              </a:rPr>
              <a:t>Rigid multibody dynamics are non-linear and complex, and the presence of flexible bodies makes the problem worse.</a:t>
            </a:r>
          </a:p>
          <a:p>
            <a:r>
              <a:rPr lang="en-US" dirty="0">
                <a:solidFill>
                  <a:schemeClr val="tx1"/>
                </a:solidFill>
              </a:rPr>
              <a:t>In addition, there is still the need for fast computational methods in order to support closed-loop time-domain simulations.</a:t>
            </a:r>
          </a:p>
        </p:txBody>
      </p:sp>
      <p:sp>
        <p:nvSpPr>
          <p:cNvPr id="3" name="TextBox 2">
            <a:extLst>
              <a:ext uri="{FF2B5EF4-FFF2-40B4-BE49-F238E27FC236}">
                <a16:creationId xmlns:a16="http://schemas.microsoft.com/office/drawing/2014/main" id="{508B9F9A-8CDF-B055-8564-552640DEA776}"/>
              </a:ext>
            </a:extLst>
          </p:cNvPr>
          <p:cNvSpPr txBox="1"/>
          <p:nvPr/>
        </p:nvSpPr>
        <p:spPr>
          <a:xfrm>
            <a:off x="1603447" y="4069449"/>
            <a:ext cx="8988222" cy="1200329"/>
          </a:xfrm>
          <a:prstGeom prst="rect">
            <a:avLst/>
          </a:prstGeom>
          <a:solidFill>
            <a:schemeClr val="accent3">
              <a:lumMod val="20000"/>
              <a:lumOff val="80000"/>
            </a:schemeClr>
          </a:solidFill>
          <a:ln w="28575">
            <a:solidFill>
              <a:srgbClr val="7030A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dirty="0">
                <a:solidFill>
                  <a:srgbClr val="0070C0"/>
                </a:solidFill>
              </a:rPr>
              <a:t>General purpose, validated flexible body dynamics solutions that are fast, do not require customization, development, and tailoring across the vehicle configuration space are not readily available.​</a:t>
            </a:r>
            <a:endParaRPr lang="en-US" sz="2400" i="1" dirty="0"/>
          </a:p>
        </p:txBody>
      </p:sp>
    </p:spTree>
    <p:extLst>
      <p:ext uri="{BB962C8B-B14F-4D97-AF65-F5344CB8AC3E}">
        <p14:creationId xmlns:p14="http://schemas.microsoft.com/office/powerpoint/2010/main" val="577986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Google Shape;111;p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14</a:t>
            </a:fld>
            <a:endParaRPr/>
          </a:p>
        </p:txBody>
      </p:sp>
      <p:sp>
        <p:nvSpPr>
          <p:cNvPr id="112" name="Google Shape;112;p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r>
              <a:rPr lang="en-US"/>
              <a:t>Flexible body modeling state of practice</a:t>
            </a:r>
            <a:endParaRPr/>
          </a:p>
        </p:txBody>
      </p:sp>
      <p:sp>
        <p:nvSpPr>
          <p:cNvPr id="9" name="Rectangle 8">
            <a:extLst>
              <a:ext uri="{FF2B5EF4-FFF2-40B4-BE49-F238E27FC236}">
                <a16:creationId xmlns:a16="http://schemas.microsoft.com/office/drawing/2014/main" id="{B337CA38-E74F-42F6-803D-4EBAE974129F}"/>
              </a:ext>
            </a:extLst>
          </p:cNvPr>
          <p:cNvSpPr/>
          <p:nvPr/>
        </p:nvSpPr>
        <p:spPr>
          <a:xfrm>
            <a:off x="4498581" y="1699829"/>
            <a:ext cx="2324675" cy="461665"/>
          </a:xfrm>
          <a:prstGeom prst="rect">
            <a:avLst/>
          </a:prstGeom>
          <a:solidFill>
            <a:schemeClr val="accent3">
              <a:lumMod val="40000"/>
              <a:lumOff val="60000"/>
            </a:schemeClr>
          </a:solidFill>
        </p:spPr>
        <p:txBody>
          <a:bodyPr wrap="none">
            <a:spAutoFit/>
          </a:bodyPr>
          <a:lstStyle/>
          <a:p>
            <a:r>
              <a:rPr lang="en-US" sz="2400" dirty="0">
                <a:solidFill>
                  <a:schemeClr val="accent2">
                    <a:lumMod val="75000"/>
                  </a:schemeClr>
                </a:solidFill>
              </a:rPr>
              <a:t>Custom models</a:t>
            </a:r>
          </a:p>
        </p:txBody>
      </p:sp>
      <p:grpSp>
        <p:nvGrpSpPr>
          <p:cNvPr id="27" name="Group 26">
            <a:extLst>
              <a:ext uri="{FF2B5EF4-FFF2-40B4-BE49-F238E27FC236}">
                <a16:creationId xmlns:a16="http://schemas.microsoft.com/office/drawing/2014/main" id="{3B21D8E0-B190-A93A-85BF-B1388C2206F0}"/>
              </a:ext>
            </a:extLst>
          </p:cNvPr>
          <p:cNvGrpSpPr/>
          <p:nvPr/>
        </p:nvGrpSpPr>
        <p:grpSpPr>
          <a:xfrm>
            <a:off x="702326" y="2309141"/>
            <a:ext cx="10277631" cy="3317991"/>
            <a:chOff x="1409760" y="2189880"/>
            <a:chExt cx="6876925" cy="2220120"/>
          </a:xfrm>
        </p:grpSpPr>
        <p:sp>
          <p:nvSpPr>
            <p:cNvPr id="18" name="Rectangle: Rounded Corners 17">
              <a:extLst>
                <a:ext uri="{FF2B5EF4-FFF2-40B4-BE49-F238E27FC236}">
                  <a16:creationId xmlns:a16="http://schemas.microsoft.com/office/drawing/2014/main" id="{20F578F4-85D4-98AE-0321-E90C6B45B04C}"/>
                </a:ext>
              </a:extLst>
            </p:cNvPr>
            <p:cNvSpPr/>
            <p:nvPr/>
          </p:nvSpPr>
          <p:spPr>
            <a:xfrm>
              <a:off x="1409760" y="3593520"/>
              <a:ext cx="1790280" cy="816480"/>
            </a:xfrm>
            <a:prstGeom prst="roundRect">
              <a:avLst>
                <a:gd name="adj" fmla="val 16667"/>
              </a:avLst>
            </a:prstGeom>
            <a:solidFill>
              <a:srgbClr val="FFFFFF"/>
            </a:solidFill>
            <a:ln w="12600">
              <a:solidFill>
                <a:srgbClr val="000000"/>
              </a:solidFill>
              <a:round/>
            </a:ln>
          </p:spPr>
          <p:style>
            <a:lnRef idx="0">
              <a:scrgbClr r="0" g="0" b="0"/>
            </a:lnRef>
            <a:fillRef idx="0">
              <a:scrgbClr r="0" g="0" b="0"/>
            </a:fillRef>
            <a:effectRef idx="0">
              <a:scrgbClr r="0" g="0" b="0"/>
            </a:effectRef>
            <a:fontRef idx="minor"/>
          </p:style>
          <p:txBody>
            <a:bodyPr lIns="96120" tIns="51120" rIns="96120" bIns="51120" anchor="ctr">
              <a:noAutofit/>
            </a:bodyPr>
            <a:lstStyle/>
            <a:p>
              <a:pPr algn="ctr"/>
              <a:r>
                <a:rPr lang="en-US" sz="1800" b="0" strike="noStrike" spc="-1">
                  <a:solidFill>
                    <a:srgbClr val="000000"/>
                  </a:solidFill>
                  <a:latin typeface="Arial"/>
                </a:rPr>
                <a:t>Structures FEM model</a:t>
              </a:r>
            </a:p>
          </p:txBody>
        </p:sp>
        <p:sp>
          <p:nvSpPr>
            <p:cNvPr id="20" name="Rectangle: Rounded Corners 19">
              <a:extLst>
                <a:ext uri="{FF2B5EF4-FFF2-40B4-BE49-F238E27FC236}">
                  <a16:creationId xmlns:a16="http://schemas.microsoft.com/office/drawing/2014/main" id="{4E821664-C8A7-56F7-899F-74283AE21D29}"/>
                </a:ext>
              </a:extLst>
            </p:cNvPr>
            <p:cNvSpPr/>
            <p:nvPr/>
          </p:nvSpPr>
          <p:spPr>
            <a:xfrm>
              <a:off x="6390360" y="3561840"/>
              <a:ext cx="1896325" cy="816480"/>
            </a:xfrm>
            <a:prstGeom prst="roundRect">
              <a:avLst>
                <a:gd name="adj" fmla="val 16667"/>
              </a:avLst>
            </a:prstGeom>
            <a:solidFill>
              <a:srgbClr val="FFFFFF"/>
            </a:solidFill>
            <a:ln w="12600">
              <a:solidFill>
                <a:srgbClr val="000000"/>
              </a:solidFill>
              <a:round/>
            </a:ln>
          </p:spPr>
          <p:style>
            <a:lnRef idx="0">
              <a:scrgbClr r="0" g="0" b="0"/>
            </a:lnRef>
            <a:fillRef idx="0">
              <a:scrgbClr r="0" g="0" b="0"/>
            </a:fillRef>
            <a:effectRef idx="0">
              <a:scrgbClr r="0" g="0" b="0"/>
            </a:effectRef>
            <a:fontRef idx="minor"/>
          </p:style>
          <p:txBody>
            <a:bodyPr lIns="96120" tIns="51120" rIns="96120" bIns="51120" anchor="ctr">
              <a:noAutofit/>
            </a:bodyPr>
            <a:lstStyle/>
            <a:p>
              <a:pPr algn="ctr"/>
              <a:r>
                <a:rPr lang="en-US" sz="1800" b="0" strike="noStrike" spc="-1" dirty="0">
                  <a:solidFill>
                    <a:srgbClr val="000000"/>
                  </a:solidFill>
                  <a:latin typeface="Arial"/>
                </a:rPr>
                <a:t>G&amp;C closed-loop time domain simulation and linear analysis</a:t>
              </a:r>
            </a:p>
          </p:txBody>
        </p:sp>
        <p:sp>
          <p:nvSpPr>
            <p:cNvPr id="21" name="Rectangle: Rounded Corners 20">
              <a:extLst>
                <a:ext uri="{FF2B5EF4-FFF2-40B4-BE49-F238E27FC236}">
                  <a16:creationId xmlns:a16="http://schemas.microsoft.com/office/drawing/2014/main" id="{B72857E7-5A7A-1531-DA4E-102BAF38287F}"/>
                </a:ext>
              </a:extLst>
            </p:cNvPr>
            <p:cNvSpPr/>
            <p:nvPr/>
          </p:nvSpPr>
          <p:spPr>
            <a:xfrm>
              <a:off x="3503954" y="2189880"/>
              <a:ext cx="2447358" cy="816480"/>
            </a:xfrm>
            <a:prstGeom prst="roundRect">
              <a:avLst>
                <a:gd name="adj" fmla="val 16667"/>
              </a:avLst>
            </a:prstGeom>
            <a:solidFill>
              <a:srgbClr val="FFFFFF"/>
            </a:solidFill>
            <a:ln w="12600">
              <a:solidFill>
                <a:srgbClr val="000000"/>
              </a:solidFill>
              <a:round/>
            </a:ln>
          </p:spPr>
          <p:style>
            <a:lnRef idx="0">
              <a:scrgbClr r="0" g="0" b="0"/>
            </a:lnRef>
            <a:fillRef idx="0">
              <a:scrgbClr r="0" g="0" b="0"/>
            </a:fillRef>
            <a:effectRef idx="0">
              <a:scrgbClr r="0" g="0" b="0"/>
            </a:effectRef>
            <a:fontRef idx="minor"/>
          </p:style>
          <p:txBody>
            <a:bodyPr lIns="96120" tIns="51120" rIns="96120" bIns="51120" anchor="ctr">
              <a:noAutofit/>
            </a:bodyPr>
            <a:lstStyle/>
            <a:p>
              <a:pPr algn="ctr"/>
              <a:r>
                <a:rPr lang="en-US" sz="1800" b="0" strike="noStrike" spc="-1" dirty="0">
                  <a:solidFill>
                    <a:srgbClr val="000000"/>
                  </a:solidFill>
                  <a:latin typeface="Arial"/>
                </a:rPr>
                <a:t>Rigid multibody dynamics model with ad-hoc </a:t>
              </a:r>
              <a:r>
                <a:rPr lang="en-US" sz="1800" b="0" strike="noStrike" spc="-1" dirty="0" err="1">
                  <a:solidFill>
                    <a:srgbClr val="000000"/>
                  </a:solidFill>
                  <a:latin typeface="Arial"/>
                </a:rPr>
                <a:t>substructuring</a:t>
              </a:r>
              <a:r>
                <a:rPr lang="en-US" sz="1800" b="0" strike="noStrike" spc="-1" dirty="0">
                  <a:solidFill>
                    <a:srgbClr val="000000"/>
                  </a:solidFill>
                  <a:latin typeface="Arial"/>
                </a:rPr>
                <a:t>, superposition</a:t>
              </a:r>
              <a:r>
                <a:rPr lang="en-US" sz="1800" spc="-1" dirty="0">
                  <a:latin typeface="Arial"/>
                </a:rPr>
                <a:t>, </a:t>
              </a:r>
              <a:r>
                <a:rPr lang="en-US" sz="1800" b="0" strike="noStrike" spc="-1" dirty="0">
                  <a:solidFill>
                    <a:srgbClr val="000000"/>
                  </a:solidFill>
                  <a:latin typeface="Arial"/>
                </a:rPr>
                <a:t>etc</a:t>
              </a:r>
              <a:r>
                <a:rPr lang="en-US" sz="1800" spc="-1" dirty="0">
                  <a:latin typeface="Arial"/>
                </a:rPr>
                <a:t>.</a:t>
              </a:r>
              <a:endParaRPr lang="en-US" sz="1800" b="0" strike="noStrike" spc="-1" dirty="0">
                <a:solidFill>
                  <a:srgbClr val="000000"/>
                </a:solidFill>
                <a:latin typeface="Arial"/>
              </a:endParaRPr>
            </a:p>
          </p:txBody>
        </p:sp>
        <p:cxnSp>
          <p:nvCxnSpPr>
            <p:cNvPr id="22" name="Straight Arrow Connector 21">
              <a:extLst>
                <a:ext uri="{FF2B5EF4-FFF2-40B4-BE49-F238E27FC236}">
                  <a16:creationId xmlns:a16="http://schemas.microsoft.com/office/drawing/2014/main" id="{00D7436B-7549-0023-4FFF-CAC174CCB75A}"/>
                </a:ext>
              </a:extLst>
            </p:cNvPr>
            <p:cNvCxnSpPr>
              <a:cxnSpLocks/>
              <a:stCxn id="18" idx="0"/>
              <a:endCxn id="21" idx="1"/>
            </p:cNvCxnSpPr>
            <p:nvPr/>
          </p:nvCxnSpPr>
          <p:spPr>
            <a:xfrm flipV="1">
              <a:off x="2304900" y="2598120"/>
              <a:ext cx="1199053" cy="995400"/>
            </a:xfrm>
            <a:prstGeom prst="straightConnector1">
              <a:avLst/>
            </a:prstGeom>
            <a:ln w="57150">
              <a:solidFill>
                <a:srgbClr val="000000"/>
              </a:solidFill>
              <a:prstDash val="lgDash"/>
              <a:round/>
              <a:tailEnd type="triangle" w="med" len="med"/>
            </a:ln>
          </p:spPr>
        </p:cxnSp>
        <p:cxnSp>
          <p:nvCxnSpPr>
            <p:cNvPr id="25" name="Straight Arrow Connector 24">
              <a:extLst>
                <a:ext uri="{FF2B5EF4-FFF2-40B4-BE49-F238E27FC236}">
                  <a16:creationId xmlns:a16="http://schemas.microsoft.com/office/drawing/2014/main" id="{D7E6C41E-46EA-28E4-2FA1-8755B20A3ACB}"/>
                </a:ext>
              </a:extLst>
            </p:cNvPr>
            <p:cNvCxnSpPr>
              <a:cxnSpLocks/>
              <a:stCxn id="21" idx="3"/>
              <a:endCxn id="20" idx="0"/>
            </p:cNvCxnSpPr>
            <p:nvPr/>
          </p:nvCxnSpPr>
          <p:spPr>
            <a:xfrm>
              <a:off x="5951312" y="2598120"/>
              <a:ext cx="1387211" cy="963720"/>
            </a:xfrm>
            <a:prstGeom prst="straightConnector1">
              <a:avLst/>
            </a:prstGeom>
            <a:ln w="57150">
              <a:solidFill>
                <a:srgbClr val="000000"/>
              </a:solidFill>
              <a:prstDash val="lgDash"/>
              <a:round/>
              <a:tailEnd type="triangle" w="med" len="med"/>
            </a:ln>
          </p:spPr>
        </p:cxnSp>
        <p:cxnSp>
          <p:nvCxnSpPr>
            <p:cNvPr id="26" name="Straight Arrow Connector 25">
              <a:extLst>
                <a:ext uri="{FF2B5EF4-FFF2-40B4-BE49-F238E27FC236}">
                  <a16:creationId xmlns:a16="http://schemas.microsoft.com/office/drawing/2014/main" id="{728BF676-ECE6-BFC5-27B2-BBC9FDA5D9EF}"/>
                </a:ext>
              </a:extLst>
            </p:cNvPr>
            <p:cNvCxnSpPr>
              <a:cxnSpLocks/>
              <a:stCxn id="18" idx="3"/>
              <a:endCxn id="20" idx="1"/>
            </p:cNvCxnSpPr>
            <p:nvPr/>
          </p:nvCxnSpPr>
          <p:spPr>
            <a:xfrm flipV="1">
              <a:off x="3200040" y="3970080"/>
              <a:ext cx="3190320" cy="31680"/>
            </a:xfrm>
            <a:prstGeom prst="straightConnector1">
              <a:avLst/>
            </a:prstGeom>
            <a:ln w="57150">
              <a:solidFill>
                <a:srgbClr val="000000"/>
              </a:solidFill>
              <a:prstDash val="lgDash"/>
              <a:round/>
              <a:tailEnd type="triangle" w="med" len="med"/>
            </a:ln>
          </p:spPr>
        </p:cxnSp>
      </p:grpSp>
      <p:sp>
        <p:nvSpPr>
          <p:cNvPr id="34" name="Rectangle 33">
            <a:extLst>
              <a:ext uri="{FF2B5EF4-FFF2-40B4-BE49-F238E27FC236}">
                <a16:creationId xmlns:a16="http://schemas.microsoft.com/office/drawing/2014/main" id="{B8C13AF7-62A2-16CB-0DB6-51E8962FBDC6}"/>
              </a:ext>
            </a:extLst>
          </p:cNvPr>
          <p:cNvSpPr/>
          <p:nvPr/>
        </p:nvSpPr>
        <p:spPr>
          <a:xfrm>
            <a:off x="4213237" y="5312306"/>
            <a:ext cx="3097323" cy="461665"/>
          </a:xfrm>
          <a:prstGeom prst="rect">
            <a:avLst/>
          </a:prstGeom>
          <a:solidFill>
            <a:schemeClr val="accent3">
              <a:lumMod val="40000"/>
              <a:lumOff val="60000"/>
            </a:schemeClr>
          </a:solidFill>
        </p:spPr>
        <p:txBody>
          <a:bodyPr wrap="none">
            <a:spAutoFit/>
          </a:bodyPr>
          <a:lstStyle/>
          <a:p>
            <a:r>
              <a:rPr lang="en-US" sz="2400" dirty="0">
                <a:solidFill>
                  <a:schemeClr val="accent2">
                    <a:lumMod val="75000"/>
                  </a:schemeClr>
                </a:solidFill>
              </a:rPr>
              <a:t>Hand derived models</a:t>
            </a:r>
          </a:p>
        </p:txBody>
      </p:sp>
    </p:spTree>
    <p:extLst>
      <p:ext uri="{BB962C8B-B14F-4D97-AF65-F5344CB8AC3E}">
        <p14:creationId xmlns:p14="http://schemas.microsoft.com/office/powerpoint/2010/main" val="163234305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Google Shape;111;p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15</a:t>
            </a:fld>
            <a:endParaRPr/>
          </a:p>
        </p:txBody>
      </p:sp>
      <p:sp>
        <p:nvSpPr>
          <p:cNvPr id="112" name="Google Shape;112;p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r>
              <a:rPr lang="en-US"/>
              <a:t>FEM to GNC directly</a:t>
            </a:r>
            <a:endParaRPr lang="en-US" b="0"/>
          </a:p>
        </p:txBody>
      </p:sp>
      <p:sp>
        <p:nvSpPr>
          <p:cNvPr id="110" name="Google Shape;110;p2"/>
          <p:cNvSpPr txBox="1">
            <a:spLocks noGrp="1"/>
          </p:cNvSpPr>
          <p:nvPr>
            <p:ph type="body" idx="1"/>
          </p:nvPr>
        </p:nvSpPr>
        <p:spPr>
          <a:xfrm>
            <a:off x="499249" y="1054686"/>
            <a:ext cx="7312791" cy="5197236"/>
          </a:xfrm>
          <a:prstGeom prst="rect">
            <a:avLst/>
          </a:prstGeom>
          <a:noFill/>
          <a:ln>
            <a:noFill/>
          </a:ln>
        </p:spPr>
        <p:txBody>
          <a:bodyPr spcFirstLastPara="1" wrap="square" lIns="0" tIns="121900" rIns="0" bIns="121900" anchor="t" anchorCtr="0">
            <a:noAutofit/>
          </a:bodyPr>
          <a:lstStyle/>
          <a:p>
            <a:pPr>
              <a:lnSpc>
                <a:spcPct val="114999"/>
              </a:lnSpc>
            </a:pPr>
            <a:r>
              <a:rPr lang="en-US" sz="2200" dirty="0">
                <a:solidFill>
                  <a:schemeClr val="tx1"/>
                </a:solidFill>
              </a:rPr>
              <a:t>Hand-derive linear GNC model directly from the FEM model.</a:t>
            </a:r>
            <a:endParaRPr lang="en-US" sz="2200">
              <a:solidFill>
                <a:schemeClr val="tx1"/>
              </a:solidFill>
            </a:endParaRPr>
          </a:p>
          <a:p>
            <a:pPr lvl="1">
              <a:lnSpc>
                <a:spcPct val="114999"/>
              </a:lnSpc>
            </a:pPr>
            <a:r>
              <a:rPr lang="en-US" sz="2000" dirty="0">
                <a:solidFill>
                  <a:schemeClr val="tx1"/>
                </a:solidFill>
              </a:rPr>
              <a:t>Make sure the model can handle changes from large articulation.</a:t>
            </a:r>
          </a:p>
          <a:p>
            <a:pPr lvl="1">
              <a:lnSpc>
                <a:spcPct val="114999"/>
              </a:lnSpc>
            </a:pPr>
            <a:r>
              <a:rPr lang="en-US" sz="2000" dirty="0">
                <a:solidFill>
                  <a:schemeClr val="tx1"/>
                </a:solidFill>
              </a:rPr>
              <a:t>Hand derivations can be complex even for just a</a:t>
            </a:r>
            <a:br>
              <a:rPr lang="en-US" sz="2000" dirty="0"/>
            </a:br>
            <a:r>
              <a:rPr lang="en-US" sz="2000" dirty="0">
                <a:solidFill>
                  <a:schemeClr val="tx1"/>
                </a:solidFill>
              </a:rPr>
              <a:t>few flexible bodies.</a:t>
            </a:r>
          </a:p>
          <a:p>
            <a:pPr lvl="1">
              <a:lnSpc>
                <a:spcPct val="114999"/>
              </a:lnSpc>
            </a:pPr>
            <a:r>
              <a:rPr lang="en-US" sz="2000" dirty="0">
                <a:solidFill>
                  <a:schemeClr val="tx1"/>
                </a:solidFill>
              </a:rPr>
              <a:t>Even more complex to handle configuration changes.</a:t>
            </a:r>
          </a:p>
          <a:p>
            <a:pPr>
              <a:lnSpc>
                <a:spcPct val="114999"/>
              </a:lnSpc>
            </a:pPr>
            <a:r>
              <a:rPr lang="en-US" sz="2200" dirty="0">
                <a:solidFill>
                  <a:schemeClr val="tx1"/>
                </a:solidFill>
              </a:rPr>
              <a:t>Alternatively, use system-level flexible model snapshots.</a:t>
            </a:r>
          </a:p>
          <a:p>
            <a:pPr lvl="1">
              <a:lnSpc>
                <a:spcPct val="114999"/>
              </a:lnSpc>
            </a:pPr>
            <a:r>
              <a:rPr lang="en-US" sz="2000" dirty="0">
                <a:solidFill>
                  <a:schemeClr val="tx1"/>
                </a:solidFill>
              </a:rPr>
              <a:t>Requires a FEM delivery for each system configuration </a:t>
            </a:r>
            <a:br>
              <a:rPr lang="en-US" sz="2000" dirty="0"/>
            </a:br>
            <a:r>
              <a:rPr lang="en-US" sz="2000" dirty="0">
                <a:solidFill>
                  <a:schemeClr val="tx1"/>
                </a:solidFill>
              </a:rPr>
              <a:t>of interest.</a:t>
            </a:r>
          </a:p>
          <a:p>
            <a:pPr lvl="1">
              <a:lnSpc>
                <a:spcPct val="114999"/>
              </a:lnSpc>
            </a:pPr>
            <a:r>
              <a:rPr lang="en-US" sz="2000" dirty="0">
                <a:solidFill>
                  <a:schemeClr val="tx1"/>
                </a:solidFill>
              </a:rPr>
              <a:t>Configurations must now span joint angles of interest.</a:t>
            </a:r>
          </a:p>
          <a:p>
            <a:pPr lvl="1">
              <a:lnSpc>
                <a:spcPct val="114999"/>
              </a:lnSpc>
            </a:pPr>
            <a:r>
              <a:rPr lang="en-US" sz="2000" dirty="0">
                <a:solidFill>
                  <a:schemeClr val="tx1"/>
                </a:solidFill>
              </a:rPr>
              <a:t>Can be costly and time-consuming if there are many configurations.</a:t>
            </a:r>
          </a:p>
          <a:p>
            <a:pPr>
              <a:lnSpc>
                <a:spcPct val="114999"/>
              </a:lnSpc>
            </a:pPr>
            <a:endParaRPr lang="en-US" sz="2000" dirty="0">
              <a:solidFill>
                <a:srgbClr val="000000"/>
              </a:solidFill>
            </a:endParaRPr>
          </a:p>
          <a:p>
            <a:pPr lvl="2">
              <a:lnSpc>
                <a:spcPct val="114999"/>
              </a:lnSpc>
            </a:pPr>
            <a:endParaRPr lang="en-US" sz="1800" dirty="0">
              <a:solidFill>
                <a:schemeClr val="tx1"/>
              </a:solidFill>
            </a:endParaRPr>
          </a:p>
        </p:txBody>
      </p:sp>
      <p:grpSp>
        <p:nvGrpSpPr>
          <p:cNvPr id="5" name="Group 4">
            <a:extLst>
              <a:ext uri="{FF2B5EF4-FFF2-40B4-BE49-F238E27FC236}">
                <a16:creationId xmlns:a16="http://schemas.microsoft.com/office/drawing/2014/main" id="{EA543BD5-3D02-BD01-A3C2-2AE92E4DA91C}"/>
              </a:ext>
            </a:extLst>
          </p:cNvPr>
          <p:cNvGrpSpPr/>
          <p:nvPr/>
        </p:nvGrpSpPr>
        <p:grpSpPr>
          <a:xfrm>
            <a:off x="7483299" y="1857185"/>
            <a:ext cx="4607276" cy="1687352"/>
            <a:chOff x="7342188" y="1532629"/>
            <a:chExt cx="4607276" cy="1687352"/>
          </a:xfrm>
        </p:grpSpPr>
        <p:pic>
          <p:nvPicPr>
            <p:cNvPr id="2" name="Picture 4">
              <a:extLst>
                <a:ext uri="{FF2B5EF4-FFF2-40B4-BE49-F238E27FC236}">
                  <a16:creationId xmlns:a16="http://schemas.microsoft.com/office/drawing/2014/main" id="{56127ADD-5408-CAC6-F9AC-F9FA543B754A}"/>
                </a:ext>
              </a:extLst>
            </p:cNvPr>
            <p:cNvPicPr>
              <a:picLocks noChangeAspect="1"/>
            </p:cNvPicPr>
            <p:nvPr/>
          </p:nvPicPr>
          <p:blipFill>
            <a:blip r:embed="rId3"/>
            <a:stretch>
              <a:fillRect/>
            </a:stretch>
          </p:blipFill>
          <p:spPr>
            <a:xfrm>
              <a:off x="7370233" y="1532629"/>
              <a:ext cx="4563533" cy="1654908"/>
            </a:xfrm>
            <a:prstGeom prst="rect">
              <a:avLst/>
            </a:prstGeom>
          </p:spPr>
        </p:pic>
        <p:sp>
          <p:nvSpPr>
            <p:cNvPr id="4" name="Rectangle: Rounded Corners 3">
              <a:extLst>
                <a:ext uri="{FF2B5EF4-FFF2-40B4-BE49-F238E27FC236}">
                  <a16:creationId xmlns:a16="http://schemas.microsoft.com/office/drawing/2014/main" id="{583B4E25-60E7-3E5B-4E58-266E476500F3}"/>
                </a:ext>
              </a:extLst>
            </p:cNvPr>
            <p:cNvSpPr/>
            <p:nvPr/>
          </p:nvSpPr>
          <p:spPr>
            <a:xfrm>
              <a:off x="7342188" y="2617613"/>
              <a:ext cx="4607276" cy="602368"/>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097482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0">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0">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0">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Google Shape;111;p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16</a:t>
            </a:fld>
            <a:endParaRPr/>
          </a:p>
        </p:txBody>
      </p:sp>
      <p:sp>
        <p:nvSpPr>
          <p:cNvPr id="112" name="Google Shape;112;p2"/>
          <p:cNvSpPr txBox="1">
            <a:spLocks noGrp="1"/>
          </p:cNvSpPr>
          <p:nvPr>
            <p:ph type="title"/>
          </p:nvPr>
        </p:nvSpPr>
        <p:spPr>
          <a:xfrm>
            <a:off x="499250" y="236254"/>
            <a:ext cx="10164000" cy="697500"/>
          </a:xfrm>
          <a:prstGeom prst="rect">
            <a:avLst/>
          </a:prstGeom>
          <a:noFill/>
          <a:ln>
            <a:noFill/>
          </a:ln>
        </p:spPr>
        <p:txBody>
          <a:bodyPr spcFirstLastPara="1" wrap="square" lIns="91425" tIns="45700" rIns="91425" bIns="45700" anchor="ctr" anchorCtr="0">
            <a:normAutofit fontScale="90000"/>
          </a:bodyPr>
          <a:lstStyle/>
          <a:p>
            <a:r>
              <a:rPr lang="en-US" err="1">
                <a:solidFill>
                  <a:srgbClr val="002060"/>
                </a:solidFill>
              </a:rPr>
              <a:t>Substructuring</a:t>
            </a:r>
            <a:r>
              <a:rPr lang="en-US">
                <a:solidFill>
                  <a:srgbClr val="002060"/>
                </a:solidFill>
              </a:rPr>
              <a:t> approach using </a:t>
            </a:r>
            <a:r>
              <a:rPr lang="en-US" u="sng"/>
              <a:t>rigid</a:t>
            </a:r>
            <a:r>
              <a:rPr lang="en-US"/>
              <a:t> multibody dynamics </a:t>
            </a:r>
          </a:p>
        </p:txBody>
      </p:sp>
      <p:sp>
        <p:nvSpPr>
          <p:cNvPr id="110" name="Google Shape;110;p2"/>
          <p:cNvSpPr txBox="1">
            <a:spLocks noGrp="1"/>
          </p:cNvSpPr>
          <p:nvPr>
            <p:ph type="body" idx="1"/>
          </p:nvPr>
        </p:nvSpPr>
        <p:spPr>
          <a:xfrm>
            <a:off x="499249" y="1558450"/>
            <a:ext cx="7096169" cy="4834040"/>
          </a:xfrm>
          <a:prstGeom prst="rect">
            <a:avLst/>
          </a:prstGeom>
          <a:noFill/>
          <a:ln>
            <a:noFill/>
          </a:ln>
        </p:spPr>
        <p:txBody>
          <a:bodyPr spcFirstLastPara="1" wrap="square" lIns="0" tIns="121900" rIns="0" bIns="121900" anchor="t" anchorCtr="0">
            <a:noAutofit/>
          </a:bodyPr>
          <a:lstStyle/>
          <a:p>
            <a:pPr>
              <a:lnSpc>
                <a:spcPct val="114999"/>
              </a:lnSpc>
            </a:pPr>
            <a:r>
              <a:rPr lang="en-US" dirty="0">
                <a:solidFill>
                  <a:schemeClr val="tx1"/>
                </a:solidFill>
              </a:rPr>
              <a:t>Use </a:t>
            </a:r>
            <a:r>
              <a:rPr lang="en-US" dirty="0" err="1">
                <a:solidFill>
                  <a:schemeClr val="tx1"/>
                </a:solidFill>
              </a:rPr>
              <a:t>substructuring</a:t>
            </a:r>
            <a:r>
              <a:rPr lang="en-US" dirty="0">
                <a:solidFill>
                  <a:schemeClr val="tx1"/>
                </a:solidFill>
              </a:rPr>
              <a:t> to break flexible bodies into a set of rigid bodies with spring/damper joints.</a:t>
            </a:r>
          </a:p>
          <a:p>
            <a:pPr>
              <a:lnSpc>
                <a:spcPct val="114999"/>
              </a:lnSpc>
            </a:pPr>
            <a:r>
              <a:rPr lang="en-US" dirty="0">
                <a:solidFill>
                  <a:schemeClr val="tx1"/>
                </a:solidFill>
              </a:rPr>
              <a:t>Does not require complicated hand derivations </a:t>
            </a:r>
            <a:br>
              <a:rPr lang="en-US" dirty="0"/>
            </a:br>
            <a:r>
              <a:rPr lang="en-US" dirty="0">
                <a:solidFill>
                  <a:schemeClr val="tx1"/>
                </a:solidFill>
              </a:rPr>
              <a:t>like the previous approach.</a:t>
            </a:r>
          </a:p>
          <a:p>
            <a:pPr>
              <a:lnSpc>
                <a:spcPct val="114999"/>
              </a:lnSpc>
            </a:pPr>
            <a:r>
              <a:rPr lang="en-US" dirty="0">
                <a:solidFill>
                  <a:schemeClr val="tx1"/>
                </a:solidFill>
              </a:rPr>
              <a:t>Requires tuning the springs/dampers.</a:t>
            </a:r>
          </a:p>
          <a:p>
            <a:pPr lvl="1">
              <a:lnSpc>
                <a:spcPct val="114999"/>
              </a:lnSpc>
            </a:pPr>
            <a:r>
              <a:rPr lang="en-US" dirty="0">
                <a:solidFill>
                  <a:schemeClr val="tx1"/>
                </a:solidFill>
              </a:rPr>
              <a:t>This may need to be done on a per-configuration basis.</a:t>
            </a:r>
          </a:p>
          <a:p>
            <a:pPr lvl="1">
              <a:lnSpc>
                <a:spcPct val="114999"/>
              </a:lnSpc>
            </a:pPr>
            <a:r>
              <a:rPr lang="en-US" dirty="0">
                <a:solidFill>
                  <a:schemeClr val="tx1"/>
                </a:solidFill>
              </a:rPr>
              <a:t>The tuning can be a very complex process and almost an art-form.</a:t>
            </a:r>
          </a:p>
          <a:p>
            <a:pPr lvl="1">
              <a:lnSpc>
                <a:spcPct val="114999"/>
              </a:lnSpc>
            </a:pPr>
            <a:r>
              <a:rPr lang="en-US" dirty="0">
                <a:solidFill>
                  <a:schemeClr val="tx1"/>
                </a:solidFill>
              </a:rPr>
              <a:t>May still require many FEM deliveries.</a:t>
            </a:r>
          </a:p>
          <a:p>
            <a:pPr>
              <a:lnSpc>
                <a:spcPct val="114999"/>
              </a:lnSpc>
            </a:pPr>
            <a:endParaRPr lang="en-US">
              <a:solidFill>
                <a:srgbClr val="000000"/>
              </a:solidFill>
            </a:endParaRPr>
          </a:p>
          <a:p>
            <a:pPr lvl="2">
              <a:lnSpc>
                <a:spcPct val="114999"/>
              </a:lnSpc>
            </a:pPr>
            <a:endParaRPr lang="en-US">
              <a:solidFill>
                <a:schemeClr val="tx1"/>
              </a:solidFill>
            </a:endParaRPr>
          </a:p>
        </p:txBody>
      </p:sp>
      <p:grpSp>
        <p:nvGrpSpPr>
          <p:cNvPr id="8" name="Group 7">
            <a:extLst>
              <a:ext uri="{FF2B5EF4-FFF2-40B4-BE49-F238E27FC236}">
                <a16:creationId xmlns:a16="http://schemas.microsoft.com/office/drawing/2014/main" id="{E65DA958-F554-AF13-0B3A-0A9E2A0E5E7C}"/>
              </a:ext>
            </a:extLst>
          </p:cNvPr>
          <p:cNvGrpSpPr/>
          <p:nvPr/>
        </p:nvGrpSpPr>
        <p:grpSpPr>
          <a:xfrm>
            <a:off x="7546621" y="1955962"/>
            <a:ext cx="4563533" cy="1654908"/>
            <a:chOff x="7490177" y="1504407"/>
            <a:chExt cx="4563533" cy="1654908"/>
          </a:xfrm>
        </p:grpSpPr>
        <p:pic>
          <p:nvPicPr>
            <p:cNvPr id="5" name="Picture 4">
              <a:extLst>
                <a:ext uri="{FF2B5EF4-FFF2-40B4-BE49-F238E27FC236}">
                  <a16:creationId xmlns:a16="http://schemas.microsoft.com/office/drawing/2014/main" id="{25BE0C68-AE3C-3509-12C1-C709C1ADE72F}"/>
                </a:ext>
              </a:extLst>
            </p:cNvPr>
            <p:cNvPicPr>
              <a:picLocks noChangeAspect="1"/>
            </p:cNvPicPr>
            <p:nvPr/>
          </p:nvPicPr>
          <p:blipFill>
            <a:blip r:embed="rId3"/>
            <a:stretch>
              <a:fillRect/>
            </a:stretch>
          </p:blipFill>
          <p:spPr>
            <a:xfrm>
              <a:off x="7490177" y="1504407"/>
              <a:ext cx="4563533" cy="1654908"/>
            </a:xfrm>
            <a:prstGeom prst="rect">
              <a:avLst/>
            </a:prstGeom>
          </p:spPr>
        </p:pic>
        <p:sp>
          <p:nvSpPr>
            <p:cNvPr id="4" name="Rectangle: Rounded Corners 3">
              <a:extLst>
                <a:ext uri="{FF2B5EF4-FFF2-40B4-BE49-F238E27FC236}">
                  <a16:creationId xmlns:a16="http://schemas.microsoft.com/office/drawing/2014/main" id="{583B4E25-60E7-3E5B-4E58-266E476500F3}"/>
                </a:ext>
              </a:extLst>
            </p:cNvPr>
            <p:cNvSpPr/>
            <p:nvPr/>
          </p:nvSpPr>
          <p:spPr>
            <a:xfrm>
              <a:off x="8795632" y="1764772"/>
              <a:ext cx="1435806" cy="56709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597386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0">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0">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F7EC61-C7DF-CE4C-F3CD-8F2606E31F8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17</a:t>
            </a:fld>
            <a:endParaRPr lang="en-US"/>
          </a:p>
        </p:txBody>
      </p:sp>
      <p:sp>
        <p:nvSpPr>
          <p:cNvPr id="3" name="Title 2">
            <a:extLst>
              <a:ext uri="{FF2B5EF4-FFF2-40B4-BE49-F238E27FC236}">
                <a16:creationId xmlns:a16="http://schemas.microsoft.com/office/drawing/2014/main" id="{B780AC01-939D-82D7-D81F-8D358DE861C1}"/>
              </a:ext>
            </a:extLst>
          </p:cNvPr>
          <p:cNvSpPr>
            <a:spLocks noGrp="1"/>
          </p:cNvSpPr>
          <p:nvPr>
            <p:ph type="title"/>
          </p:nvPr>
        </p:nvSpPr>
        <p:spPr/>
        <p:txBody>
          <a:bodyPr/>
          <a:lstStyle/>
          <a:p>
            <a:r>
              <a:rPr lang="en-US" dirty="0"/>
              <a:t>G&amp;C challenge: </a:t>
            </a:r>
            <a:r>
              <a:rPr lang="en-US" dirty="0">
                <a:solidFill>
                  <a:srgbClr val="0070C0"/>
                </a:solidFill>
              </a:rPr>
              <a:t>Dependency on linear models</a:t>
            </a:r>
          </a:p>
        </p:txBody>
      </p:sp>
      <p:sp>
        <p:nvSpPr>
          <p:cNvPr id="4" name="Text Placeholder 3">
            <a:extLst>
              <a:ext uri="{FF2B5EF4-FFF2-40B4-BE49-F238E27FC236}">
                <a16:creationId xmlns:a16="http://schemas.microsoft.com/office/drawing/2014/main" id="{2C96D542-DCC7-F039-FE06-AFB37CE43862}"/>
              </a:ext>
            </a:extLst>
          </p:cNvPr>
          <p:cNvSpPr>
            <a:spLocks noGrp="1"/>
          </p:cNvSpPr>
          <p:nvPr>
            <p:ph type="body" idx="1"/>
          </p:nvPr>
        </p:nvSpPr>
        <p:spPr>
          <a:xfrm>
            <a:off x="499248" y="1212570"/>
            <a:ext cx="11193502" cy="5970104"/>
          </a:xfrm>
        </p:spPr>
        <p:txBody>
          <a:bodyPr>
            <a:normAutofit/>
          </a:bodyPr>
          <a:lstStyle/>
          <a:p>
            <a:r>
              <a:rPr lang="en-US" sz="2800" dirty="0"/>
              <a:t>G&amp;C designs have to be robust and deliver performance for vehicles with:</a:t>
            </a:r>
          </a:p>
          <a:p>
            <a:pPr lvl="1"/>
            <a:r>
              <a:rPr lang="en-US" sz="2400" dirty="0"/>
              <a:t>Non-linear rigid/flexible body dynamics.</a:t>
            </a:r>
          </a:p>
          <a:p>
            <a:pPr lvl="1"/>
            <a:r>
              <a:rPr lang="en-US" sz="2400" dirty="0"/>
              <a:t>Time varying dynamics.</a:t>
            </a:r>
          </a:p>
          <a:p>
            <a:pPr lvl="1"/>
            <a:r>
              <a:rPr lang="en-US" sz="2400" dirty="0"/>
              <a:t>Time-varying configurations (articulation, attachment and detachment, mass property changes, etc.).</a:t>
            </a:r>
          </a:p>
          <a:p>
            <a:r>
              <a:rPr lang="en-US" sz="2800" dirty="0"/>
              <a:t>Most control design techniques are based on </a:t>
            </a:r>
            <a:r>
              <a:rPr lang="en-US" sz="2800" b="1" dirty="0"/>
              <a:t>linear</a:t>
            </a:r>
            <a:r>
              <a:rPr lang="en-US" sz="2800" dirty="0"/>
              <a:t> system-level models.</a:t>
            </a:r>
          </a:p>
        </p:txBody>
      </p:sp>
      <p:sp>
        <p:nvSpPr>
          <p:cNvPr id="6" name="Rectangle 5">
            <a:extLst>
              <a:ext uri="{FF2B5EF4-FFF2-40B4-BE49-F238E27FC236}">
                <a16:creationId xmlns:a16="http://schemas.microsoft.com/office/drawing/2014/main" id="{619BA226-9469-4110-94A3-656F0D6C4EB5}"/>
              </a:ext>
            </a:extLst>
          </p:cNvPr>
          <p:cNvSpPr/>
          <p:nvPr/>
        </p:nvSpPr>
        <p:spPr>
          <a:xfrm>
            <a:off x="1547284" y="5082265"/>
            <a:ext cx="9090991" cy="1200329"/>
          </a:xfrm>
          <a:prstGeom prst="rect">
            <a:avLst/>
          </a:prstGeom>
          <a:solidFill>
            <a:schemeClr val="accent3">
              <a:lumMod val="20000"/>
              <a:lumOff val="80000"/>
            </a:schemeClr>
          </a:solidFill>
          <a:ln w="28575">
            <a:solidFill>
              <a:srgbClr val="7030A0"/>
            </a:solidFill>
          </a:ln>
        </p:spPr>
        <p:txBody>
          <a:bodyPr wrap="square" lIns="91440" tIns="45720" rIns="91440" bIns="45720" anchor="t">
            <a:spAutoFit/>
          </a:bodyPr>
          <a:lstStyle/>
          <a:p>
            <a:pPr lvl="1"/>
            <a:r>
              <a:rPr lang="en-US" sz="2400" dirty="0">
                <a:solidFill>
                  <a:schemeClr val="accent5">
                    <a:lumMod val="75000"/>
                  </a:schemeClr>
                </a:solidFill>
              </a:rPr>
              <a:t>Since the dynamics are fundamentally nonlinear there is a need to be able to generate a large family of linearized models to cover the configuration design space for G&amp;C design.</a:t>
            </a:r>
          </a:p>
        </p:txBody>
      </p:sp>
    </p:spTree>
    <p:extLst>
      <p:ext uri="{BB962C8B-B14F-4D97-AF65-F5344CB8AC3E}">
        <p14:creationId xmlns:p14="http://schemas.microsoft.com/office/powerpoint/2010/main" val="2650680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Google Shape;111;p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18</a:t>
            </a:fld>
            <a:endParaRPr/>
          </a:p>
        </p:txBody>
      </p:sp>
      <p:sp>
        <p:nvSpPr>
          <p:cNvPr id="112" name="Google Shape;112;p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3400"/>
              <a:buNone/>
            </a:pPr>
            <a:r>
              <a:rPr lang="en-US"/>
              <a:t>System level modes vary with configuration</a:t>
            </a:r>
            <a:endParaRPr/>
          </a:p>
        </p:txBody>
      </p:sp>
      <p:sp>
        <p:nvSpPr>
          <p:cNvPr id="110" name="Google Shape;110;p2"/>
          <p:cNvSpPr txBox="1">
            <a:spLocks noGrp="1"/>
          </p:cNvSpPr>
          <p:nvPr>
            <p:ph type="body" idx="1"/>
          </p:nvPr>
        </p:nvSpPr>
        <p:spPr>
          <a:xfrm>
            <a:off x="499250" y="1107484"/>
            <a:ext cx="4306070" cy="5622364"/>
          </a:xfrm>
          <a:prstGeom prst="rect">
            <a:avLst/>
          </a:prstGeom>
          <a:noFill/>
          <a:ln>
            <a:noFill/>
          </a:ln>
        </p:spPr>
        <p:txBody>
          <a:bodyPr spcFirstLastPara="1" wrap="square" lIns="0" tIns="121900" rIns="0" bIns="121900" anchor="t" anchorCtr="0">
            <a:noAutofit/>
          </a:bodyPr>
          <a:lstStyle/>
          <a:p>
            <a:pPr>
              <a:lnSpc>
                <a:spcPct val="114999"/>
              </a:lnSpc>
            </a:pPr>
            <a:r>
              <a:rPr lang="en-US" dirty="0"/>
              <a:t>The system-level response changes drastically even when just joint angles change.</a:t>
            </a:r>
          </a:p>
          <a:p>
            <a:pPr>
              <a:lnSpc>
                <a:spcPct val="114999"/>
              </a:lnSpc>
            </a:pPr>
            <a:r>
              <a:rPr lang="en-US" dirty="0"/>
              <a:t>Hence, a large number of FEM deliveries are needed to cover all possible vehicle configurations.</a:t>
            </a:r>
          </a:p>
          <a:p>
            <a:pPr>
              <a:lnSpc>
                <a:spcPct val="114999"/>
              </a:lnSpc>
            </a:pPr>
            <a:r>
              <a:rPr lang="en-US" dirty="0"/>
              <a:t>To avoid this, one needs a modeling framework that can easily incorporate these changes.</a:t>
            </a:r>
          </a:p>
          <a:p>
            <a:pPr lvl="2">
              <a:lnSpc>
                <a:spcPct val="114999"/>
              </a:lnSpc>
            </a:pPr>
            <a:endParaRPr lang="en-US" dirty="0"/>
          </a:p>
        </p:txBody>
      </p:sp>
      <p:pic>
        <p:nvPicPr>
          <p:cNvPr id="2" name="Picture 2" descr="Chart, scatter chart&#10;&#10;Description automatically generated">
            <a:extLst>
              <a:ext uri="{FF2B5EF4-FFF2-40B4-BE49-F238E27FC236}">
                <a16:creationId xmlns:a16="http://schemas.microsoft.com/office/drawing/2014/main" id="{C4FC7F7A-5782-62D5-6477-9148AFC041D4}"/>
              </a:ext>
            </a:extLst>
          </p:cNvPr>
          <p:cNvPicPr>
            <a:picLocks noChangeAspect="1"/>
          </p:cNvPicPr>
          <p:nvPr/>
        </p:nvPicPr>
        <p:blipFill>
          <a:blip r:embed="rId3"/>
          <a:stretch>
            <a:fillRect/>
          </a:stretch>
        </p:blipFill>
        <p:spPr>
          <a:xfrm>
            <a:off x="4805320" y="1244740"/>
            <a:ext cx="7052209" cy="3660464"/>
          </a:xfrm>
          <a:prstGeom prst="rect">
            <a:avLst/>
          </a:prstGeom>
        </p:spPr>
      </p:pic>
      <p:grpSp>
        <p:nvGrpSpPr>
          <p:cNvPr id="8" name="Group 7">
            <a:extLst>
              <a:ext uri="{FF2B5EF4-FFF2-40B4-BE49-F238E27FC236}">
                <a16:creationId xmlns:a16="http://schemas.microsoft.com/office/drawing/2014/main" id="{427F59B9-47E5-50C9-356F-C7334D597EE6}"/>
              </a:ext>
            </a:extLst>
          </p:cNvPr>
          <p:cNvGrpSpPr/>
          <p:nvPr/>
        </p:nvGrpSpPr>
        <p:grpSpPr>
          <a:xfrm>
            <a:off x="5071009" y="5704883"/>
            <a:ext cx="3452600" cy="209045"/>
            <a:chOff x="5172159" y="5077750"/>
            <a:chExt cx="3452600" cy="209045"/>
          </a:xfrm>
        </p:grpSpPr>
        <p:sp>
          <p:nvSpPr>
            <p:cNvPr id="3" name="Rectangle 2">
              <a:extLst>
                <a:ext uri="{FF2B5EF4-FFF2-40B4-BE49-F238E27FC236}">
                  <a16:creationId xmlns:a16="http://schemas.microsoft.com/office/drawing/2014/main" id="{302A1930-589B-AC5B-F80C-7103D21C824C}"/>
                </a:ext>
              </a:extLst>
            </p:cNvPr>
            <p:cNvSpPr/>
            <p:nvPr/>
          </p:nvSpPr>
          <p:spPr>
            <a:xfrm>
              <a:off x="5172159" y="5077751"/>
              <a:ext cx="1726300" cy="2090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32B247B-F752-D402-81D2-815C9859F60A}"/>
                </a:ext>
              </a:extLst>
            </p:cNvPr>
            <p:cNvSpPr/>
            <p:nvPr/>
          </p:nvSpPr>
          <p:spPr>
            <a:xfrm>
              <a:off x="6898459" y="5077750"/>
              <a:ext cx="1726300" cy="2090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BC9EE6CF-2D74-0466-2805-9AF3B70E1276}"/>
              </a:ext>
            </a:extLst>
          </p:cNvPr>
          <p:cNvGrpSpPr/>
          <p:nvPr/>
        </p:nvGrpSpPr>
        <p:grpSpPr>
          <a:xfrm>
            <a:off x="9042849" y="4346095"/>
            <a:ext cx="2356804" cy="1726300"/>
            <a:chOff x="9157486" y="4271918"/>
            <a:chExt cx="2356804" cy="1726300"/>
          </a:xfrm>
        </p:grpSpPr>
        <p:sp>
          <p:nvSpPr>
            <p:cNvPr id="5" name="Rectangle 4">
              <a:extLst>
                <a:ext uri="{FF2B5EF4-FFF2-40B4-BE49-F238E27FC236}">
                  <a16:creationId xmlns:a16="http://schemas.microsoft.com/office/drawing/2014/main" id="{33AA38A8-8DB2-A06E-F1D3-91585662260C}"/>
                </a:ext>
              </a:extLst>
            </p:cNvPr>
            <p:cNvSpPr/>
            <p:nvPr/>
          </p:nvSpPr>
          <p:spPr>
            <a:xfrm>
              <a:off x="9157486" y="5650937"/>
              <a:ext cx="1726300" cy="2090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B181274-7052-5D91-648C-6D09192BF7B0}"/>
                </a:ext>
              </a:extLst>
            </p:cNvPr>
            <p:cNvSpPr/>
            <p:nvPr/>
          </p:nvSpPr>
          <p:spPr>
            <a:xfrm rot="18840000">
              <a:off x="10546618" y="5030546"/>
              <a:ext cx="1726300" cy="2090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46E3B119-D31F-8093-71C6-0E8E9277B277}"/>
              </a:ext>
            </a:extLst>
          </p:cNvPr>
          <p:cNvSpPr txBox="1"/>
          <p:nvPr/>
        </p:nvSpPr>
        <p:spPr>
          <a:xfrm>
            <a:off x="5057522" y="6075769"/>
            <a:ext cx="35200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t>Beams connected at 0 degrees</a:t>
            </a:r>
            <a:endParaRPr lang="en-US"/>
          </a:p>
        </p:txBody>
      </p:sp>
      <p:sp>
        <p:nvSpPr>
          <p:cNvPr id="10" name="TextBox 9">
            <a:extLst>
              <a:ext uri="{FF2B5EF4-FFF2-40B4-BE49-F238E27FC236}">
                <a16:creationId xmlns:a16="http://schemas.microsoft.com/office/drawing/2014/main" id="{77922E23-8B4C-AF74-BA75-331A8C186110}"/>
              </a:ext>
            </a:extLst>
          </p:cNvPr>
          <p:cNvSpPr txBox="1"/>
          <p:nvPr/>
        </p:nvSpPr>
        <p:spPr>
          <a:xfrm>
            <a:off x="8692194" y="6075768"/>
            <a:ext cx="35200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t>Beams connected at 45 degrees</a:t>
            </a:r>
            <a:endParaRPr lang="en-US"/>
          </a:p>
        </p:txBody>
      </p:sp>
    </p:spTree>
    <p:extLst>
      <p:ext uri="{BB962C8B-B14F-4D97-AF65-F5344CB8AC3E}">
        <p14:creationId xmlns:p14="http://schemas.microsoft.com/office/powerpoint/2010/main" val="3041991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F7EC61-C7DF-CE4C-F3CD-8F2606E31F8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19</a:t>
            </a:fld>
            <a:endParaRPr lang="en-US"/>
          </a:p>
        </p:txBody>
      </p:sp>
      <p:sp>
        <p:nvSpPr>
          <p:cNvPr id="3" name="Title 2">
            <a:extLst>
              <a:ext uri="{FF2B5EF4-FFF2-40B4-BE49-F238E27FC236}">
                <a16:creationId xmlns:a16="http://schemas.microsoft.com/office/drawing/2014/main" id="{B780AC01-939D-82D7-D81F-8D358DE861C1}"/>
              </a:ext>
            </a:extLst>
          </p:cNvPr>
          <p:cNvSpPr>
            <a:spLocks noGrp="1"/>
          </p:cNvSpPr>
          <p:nvPr>
            <p:ph type="title"/>
          </p:nvPr>
        </p:nvSpPr>
        <p:spPr/>
        <p:txBody>
          <a:bodyPr/>
          <a:lstStyle/>
          <a:p>
            <a:r>
              <a:rPr lang="en-US" dirty="0"/>
              <a:t>G&amp;C challenge: </a:t>
            </a:r>
            <a:r>
              <a:rPr lang="en-US" dirty="0">
                <a:solidFill>
                  <a:srgbClr val="0070C0"/>
                </a:solidFill>
              </a:rPr>
              <a:t>Model reduction</a:t>
            </a:r>
            <a:r>
              <a:rPr lang="en-US" b="0" dirty="0"/>
              <a:t> </a:t>
            </a:r>
            <a:endParaRPr lang="en-US" dirty="0"/>
          </a:p>
        </p:txBody>
      </p:sp>
      <p:sp>
        <p:nvSpPr>
          <p:cNvPr id="4" name="Text Placeholder 3">
            <a:extLst>
              <a:ext uri="{FF2B5EF4-FFF2-40B4-BE49-F238E27FC236}">
                <a16:creationId xmlns:a16="http://schemas.microsoft.com/office/drawing/2014/main" id="{2C96D542-DCC7-F039-FE06-AFB37CE43862}"/>
              </a:ext>
            </a:extLst>
          </p:cNvPr>
          <p:cNvSpPr>
            <a:spLocks noGrp="1"/>
          </p:cNvSpPr>
          <p:nvPr>
            <p:ph type="body" idx="1"/>
          </p:nvPr>
        </p:nvSpPr>
        <p:spPr>
          <a:xfrm>
            <a:off x="499248" y="1212570"/>
            <a:ext cx="11193502" cy="5970104"/>
          </a:xfrm>
        </p:spPr>
        <p:txBody>
          <a:bodyPr>
            <a:normAutofit/>
          </a:bodyPr>
          <a:lstStyle/>
          <a:p>
            <a:r>
              <a:rPr lang="en-US" dirty="0"/>
              <a:t>FEM derived model data can be very large with millions of degrees of freedom.</a:t>
            </a:r>
          </a:p>
          <a:p>
            <a:r>
              <a:rPr lang="en-US" dirty="0"/>
              <a:t>Such large models are impractical for control system design and modeling.</a:t>
            </a:r>
          </a:p>
          <a:p>
            <a:r>
              <a:rPr lang="en-US" dirty="0">
                <a:solidFill>
                  <a:schemeClr val="tx1"/>
                </a:solidFill>
              </a:rPr>
              <a:t>This requires the development and use of reduced-order flexible body models to support G&amp;C needs.</a:t>
            </a:r>
          </a:p>
        </p:txBody>
      </p:sp>
      <p:sp>
        <p:nvSpPr>
          <p:cNvPr id="6" name="Rectangle 5">
            <a:extLst>
              <a:ext uri="{FF2B5EF4-FFF2-40B4-BE49-F238E27FC236}">
                <a16:creationId xmlns:a16="http://schemas.microsoft.com/office/drawing/2014/main" id="{2656223B-3C92-49D9-BE11-22937DA69040}"/>
              </a:ext>
            </a:extLst>
          </p:cNvPr>
          <p:cNvSpPr/>
          <p:nvPr/>
        </p:nvSpPr>
        <p:spPr>
          <a:xfrm>
            <a:off x="1166190" y="4264307"/>
            <a:ext cx="9859618" cy="1292662"/>
          </a:xfrm>
          <a:prstGeom prst="rect">
            <a:avLst/>
          </a:prstGeom>
          <a:solidFill>
            <a:schemeClr val="accent3">
              <a:lumMod val="20000"/>
              <a:lumOff val="80000"/>
            </a:schemeClr>
          </a:solidFill>
          <a:ln w="28575">
            <a:solidFill>
              <a:srgbClr val="7030A0"/>
            </a:solidFill>
          </a:ln>
        </p:spPr>
        <p:txBody>
          <a:bodyPr wrap="square" lIns="91440" tIns="45720" rIns="91440" bIns="45720" anchor="t">
            <a:spAutoFit/>
          </a:bodyPr>
          <a:lstStyle/>
          <a:p>
            <a:pPr lvl="1"/>
            <a:r>
              <a:rPr lang="en-US" sz="2600" dirty="0">
                <a:solidFill>
                  <a:schemeClr val="accent5">
                    <a:lumMod val="75000"/>
                  </a:schemeClr>
                </a:solidFill>
              </a:rPr>
              <a:t>This needs to be done with care to ensure that the reduced-order models adequately capture the critical system dynamics over the full configuration space.</a:t>
            </a:r>
          </a:p>
        </p:txBody>
      </p:sp>
    </p:spTree>
    <p:extLst>
      <p:ext uri="{BB962C8B-B14F-4D97-AF65-F5344CB8AC3E}">
        <p14:creationId xmlns:p14="http://schemas.microsoft.com/office/powerpoint/2010/main" val="3726423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227108-7023-3DDA-EB1D-3C4FFB82AB0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2</a:t>
            </a:fld>
            <a:endParaRPr lang="en-US"/>
          </a:p>
        </p:txBody>
      </p:sp>
      <p:sp>
        <p:nvSpPr>
          <p:cNvPr id="2" name="Title 1">
            <a:extLst>
              <a:ext uri="{FF2B5EF4-FFF2-40B4-BE49-F238E27FC236}">
                <a16:creationId xmlns:a16="http://schemas.microsoft.com/office/drawing/2014/main" id="{2C5D8F78-DAEB-5F41-96F9-ECA9C1D3A9DC}"/>
              </a:ext>
            </a:extLst>
          </p:cNvPr>
          <p:cNvSpPr>
            <a:spLocks noGrp="1"/>
          </p:cNvSpPr>
          <p:nvPr>
            <p:ph type="title"/>
          </p:nvPr>
        </p:nvSpPr>
        <p:spPr/>
        <p:txBody>
          <a:bodyPr/>
          <a:lstStyle/>
          <a:p>
            <a:r>
              <a:rPr lang="en-US" dirty="0"/>
              <a:t>Topics overview</a:t>
            </a:r>
          </a:p>
        </p:txBody>
      </p:sp>
      <p:sp>
        <p:nvSpPr>
          <p:cNvPr id="4" name="Text Placeholder 3">
            <a:extLst>
              <a:ext uri="{FF2B5EF4-FFF2-40B4-BE49-F238E27FC236}">
                <a16:creationId xmlns:a16="http://schemas.microsoft.com/office/drawing/2014/main" id="{0E2D8AFC-D863-0AE7-1AF6-247EF0FB26AC}"/>
              </a:ext>
            </a:extLst>
          </p:cNvPr>
          <p:cNvSpPr>
            <a:spLocks noGrp="1"/>
          </p:cNvSpPr>
          <p:nvPr>
            <p:ph type="body" idx="1"/>
          </p:nvPr>
        </p:nvSpPr>
        <p:spPr/>
        <p:txBody>
          <a:bodyPr/>
          <a:lstStyle/>
          <a:p>
            <a:pPr marL="571500" indent="-457200">
              <a:buFont typeface="+mj-lt"/>
              <a:buAutoNum type="arabicPeriod"/>
            </a:pPr>
            <a:r>
              <a:rPr lang="en-US">
                <a:solidFill>
                  <a:schemeClr val="tx1"/>
                </a:solidFill>
              </a:rPr>
              <a:t>Introduction</a:t>
            </a:r>
          </a:p>
          <a:p>
            <a:pPr marL="571500" indent="-457200">
              <a:buFont typeface="+mj-lt"/>
              <a:buAutoNum type="arabicPeriod"/>
            </a:pPr>
            <a:r>
              <a:rPr lang="en-US">
                <a:solidFill>
                  <a:schemeClr val="tx2">
                    <a:lumMod val="90000"/>
                  </a:schemeClr>
                </a:solidFill>
              </a:rPr>
              <a:t>Single flexible body modeling</a:t>
            </a:r>
          </a:p>
          <a:p>
            <a:pPr marL="571500" indent="-457200">
              <a:lnSpc>
                <a:spcPct val="114999"/>
              </a:lnSpc>
              <a:buFont typeface="+mj-lt"/>
              <a:buAutoNum type="arabicPeriod"/>
            </a:pPr>
            <a:r>
              <a:rPr lang="en-US" err="1">
                <a:solidFill>
                  <a:schemeClr val="tx2">
                    <a:lumMod val="90000"/>
                  </a:schemeClr>
                </a:solidFill>
              </a:rPr>
              <a:t>FModal</a:t>
            </a:r>
            <a:r>
              <a:rPr lang="en-US">
                <a:solidFill>
                  <a:schemeClr val="tx2">
                    <a:lumMod val="90000"/>
                  </a:schemeClr>
                </a:solidFill>
              </a:rPr>
              <a:t> FEM/DARTS bridge</a:t>
            </a:r>
          </a:p>
          <a:p>
            <a:pPr marL="571500" indent="-457200">
              <a:lnSpc>
                <a:spcPct val="114999"/>
              </a:lnSpc>
              <a:buFont typeface="+mj-lt"/>
              <a:buAutoNum type="arabicPeriod"/>
            </a:pPr>
            <a:r>
              <a:rPr lang="en-US">
                <a:solidFill>
                  <a:schemeClr val="tx2">
                    <a:lumMod val="90000"/>
                  </a:schemeClr>
                </a:solidFill>
              </a:rPr>
              <a:t>Flexible multibody systems in DARTS</a:t>
            </a:r>
          </a:p>
          <a:p>
            <a:pPr marL="571500" indent="-457200">
              <a:lnSpc>
                <a:spcPct val="114999"/>
              </a:lnSpc>
              <a:buFont typeface="+mj-lt"/>
              <a:buAutoNum type="arabicPeriod"/>
            </a:pPr>
            <a:r>
              <a:rPr lang="en-US">
                <a:solidFill>
                  <a:schemeClr val="tx2">
                    <a:lumMod val="90000"/>
                  </a:schemeClr>
                </a:solidFill>
              </a:rPr>
              <a:t>Time domain simulations</a:t>
            </a:r>
          </a:p>
          <a:p>
            <a:pPr marL="571500" indent="-457200">
              <a:lnSpc>
                <a:spcPct val="114999"/>
              </a:lnSpc>
              <a:buFont typeface="+mj-lt"/>
              <a:buAutoNum type="arabicPeriod"/>
            </a:pPr>
            <a:r>
              <a:rPr lang="en-US">
                <a:solidFill>
                  <a:schemeClr val="tx2">
                    <a:lumMod val="90000"/>
                  </a:schemeClr>
                </a:solidFill>
              </a:rPr>
              <a:t>Recovering system modes with configuration changes</a:t>
            </a:r>
          </a:p>
          <a:p>
            <a:pPr marL="571500" indent="-457200">
              <a:lnSpc>
                <a:spcPct val="114999"/>
              </a:lnSpc>
              <a:buFont typeface="+mj-lt"/>
              <a:buAutoNum type="arabicPeriod"/>
            </a:pPr>
            <a:r>
              <a:rPr lang="en-US">
                <a:solidFill>
                  <a:schemeClr val="tx2">
                    <a:lumMod val="90000"/>
                  </a:schemeClr>
                </a:solidFill>
              </a:rPr>
              <a:t>Servo-elastic effects</a:t>
            </a:r>
          </a:p>
          <a:p>
            <a:pPr marL="571500" indent="-457200">
              <a:lnSpc>
                <a:spcPct val="114999"/>
              </a:lnSpc>
              <a:buAutoNum type="arabicPeriod"/>
            </a:pPr>
            <a:r>
              <a:rPr lang="en-US">
                <a:solidFill>
                  <a:schemeClr val="tx2">
                    <a:lumMod val="90000"/>
                  </a:schemeClr>
                </a:solidFill>
              </a:rPr>
              <a:t>Wrap up</a:t>
            </a:r>
            <a:endParaRPr lang="en-US" dirty="0">
              <a:solidFill>
                <a:schemeClr val="tx2">
                  <a:lumMod val="90000"/>
                </a:schemeClr>
              </a:solidFill>
            </a:endParaRPr>
          </a:p>
          <a:p>
            <a:pPr>
              <a:lnSpc>
                <a:spcPct val="114999"/>
              </a:lnSpc>
            </a:pPr>
            <a:endParaRPr lang="en-US"/>
          </a:p>
          <a:p>
            <a:pPr>
              <a:lnSpc>
                <a:spcPct val="114999"/>
              </a:lnSpc>
            </a:pPr>
            <a:endParaRPr lang="en-US"/>
          </a:p>
        </p:txBody>
      </p:sp>
    </p:spTree>
    <p:extLst>
      <p:ext uri="{BB962C8B-B14F-4D97-AF65-F5344CB8AC3E}">
        <p14:creationId xmlns:p14="http://schemas.microsoft.com/office/powerpoint/2010/main" val="2451169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F7EC61-C7DF-CE4C-F3CD-8F2606E31F8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20</a:t>
            </a:fld>
            <a:endParaRPr lang="en-US"/>
          </a:p>
        </p:txBody>
      </p:sp>
      <p:sp>
        <p:nvSpPr>
          <p:cNvPr id="3" name="Title 2">
            <a:extLst>
              <a:ext uri="{FF2B5EF4-FFF2-40B4-BE49-F238E27FC236}">
                <a16:creationId xmlns:a16="http://schemas.microsoft.com/office/drawing/2014/main" id="{B780AC01-939D-82D7-D81F-8D358DE861C1}"/>
              </a:ext>
            </a:extLst>
          </p:cNvPr>
          <p:cNvSpPr>
            <a:spLocks noGrp="1"/>
          </p:cNvSpPr>
          <p:nvPr>
            <p:ph type="title"/>
          </p:nvPr>
        </p:nvSpPr>
        <p:spPr>
          <a:xfrm>
            <a:off x="565511" y="234419"/>
            <a:ext cx="10164000" cy="697500"/>
          </a:xfrm>
        </p:spPr>
        <p:txBody>
          <a:bodyPr>
            <a:normAutofit fontScale="90000"/>
          </a:bodyPr>
          <a:lstStyle/>
          <a:p>
            <a:r>
              <a:rPr lang="en-US" dirty="0"/>
              <a:t>G&amp;C challenge: </a:t>
            </a:r>
            <a:r>
              <a:rPr lang="en-US" dirty="0">
                <a:solidFill>
                  <a:srgbClr val="0070C0"/>
                </a:solidFill>
              </a:rPr>
              <a:t>Large set of derived flexible model parameters</a:t>
            </a:r>
            <a:r>
              <a:rPr lang="en-US" b="0" dirty="0">
                <a:solidFill>
                  <a:srgbClr val="0070C0"/>
                </a:solidFill>
              </a:rPr>
              <a:t> </a:t>
            </a:r>
            <a:endParaRPr lang="en-US" dirty="0">
              <a:solidFill>
                <a:srgbClr val="0070C0"/>
              </a:solidFill>
            </a:endParaRPr>
          </a:p>
        </p:txBody>
      </p:sp>
      <p:sp>
        <p:nvSpPr>
          <p:cNvPr id="4" name="Text Placeholder 3">
            <a:extLst>
              <a:ext uri="{FF2B5EF4-FFF2-40B4-BE49-F238E27FC236}">
                <a16:creationId xmlns:a16="http://schemas.microsoft.com/office/drawing/2014/main" id="{2C96D542-DCC7-F039-FE06-AFB37CE43862}"/>
              </a:ext>
            </a:extLst>
          </p:cNvPr>
          <p:cNvSpPr>
            <a:spLocks noGrp="1"/>
          </p:cNvSpPr>
          <p:nvPr>
            <p:ph type="body" idx="1"/>
          </p:nvPr>
        </p:nvSpPr>
        <p:spPr>
          <a:xfrm>
            <a:off x="415190" y="1656518"/>
            <a:ext cx="11193502" cy="5970104"/>
          </a:xfrm>
        </p:spPr>
        <p:txBody>
          <a:bodyPr>
            <a:normAutofit/>
          </a:bodyPr>
          <a:lstStyle/>
          <a:p>
            <a:r>
              <a:rPr lang="en-US" sz="2800" dirty="0"/>
              <a:t>Flexible multibody dynamics models require a large number of  parameters derived from FEM models.</a:t>
            </a:r>
          </a:p>
          <a:p>
            <a:pPr lvl="1"/>
            <a:r>
              <a:rPr lang="en-US" sz="2600" dirty="0"/>
              <a:t>The derivation requires custom processing of the FEM data.</a:t>
            </a:r>
          </a:p>
          <a:p>
            <a:pPr lvl="1"/>
            <a:r>
              <a:rPr lang="en-US" sz="2600" dirty="0"/>
              <a:t>Also, these parameter data sets need to be transferred into the downstream dynamics models.</a:t>
            </a:r>
          </a:p>
        </p:txBody>
      </p:sp>
      <p:sp>
        <p:nvSpPr>
          <p:cNvPr id="6" name="Rectangle 5">
            <a:extLst>
              <a:ext uri="{FF2B5EF4-FFF2-40B4-BE49-F238E27FC236}">
                <a16:creationId xmlns:a16="http://schemas.microsoft.com/office/drawing/2014/main" id="{C2AE40D9-94AD-4EC4-B593-A617620DB0ED}"/>
              </a:ext>
            </a:extLst>
          </p:cNvPr>
          <p:cNvSpPr/>
          <p:nvPr/>
        </p:nvSpPr>
        <p:spPr>
          <a:xfrm>
            <a:off x="1410056" y="4431422"/>
            <a:ext cx="8953144" cy="1200329"/>
          </a:xfrm>
          <a:prstGeom prst="rect">
            <a:avLst/>
          </a:prstGeom>
          <a:solidFill>
            <a:schemeClr val="accent3">
              <a:lumMod val="20000"/>
              <a:lumOff val="80000"/>
            </a:schemeClr>
          </a:solidFill>
          <a:ln w="28575">
            <a:solidFill>
              <a:srgbClr val="7030A0"/>
            </a:solidFill>
          </a:ln>
        </p:spPr>
        <p:txBody>
          <a:bodyPr wrap="square" lIns="91440" tIns="45720" rIns="91440" bIns="45720" anchor="t">
            <a:spAutoFit/>
          </a:bodyPr>
          <a:lstStyle/>
          <a:p>
            <a:r>
              <a:rPr lang="en-US" sz="2400" dirty="0">
                <a:solidFill>
                  <a:schemeClr val="accent5">
                    <a:lumMod val="75000"/>
                  </a:schemeClr>
                </a:solidFill>
              </a:rPr>
              <a:t>The derivation and transfer process is complex, fragile, and error prone. The state of practice is to ignore many of the terms, leading to the use of degraded and inaccurate dynamics models.</a:t>
            </a:r>
          </a:p>
        </p:txBody>
      </p:sp>
    </p:spTree>
    <p:extLst>
      <p:ext uri="{BB962C8B-B14F-4D97-AF65-F5344CB8AC3E}">
        <p14:creationId xmlns:p14="http://schemas.microsoft.com/office/powerpoint/2010/main" val="584992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F7EC61-C7DF-CE4C-F3CD-8F2606E31F8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21</a:t>
            </a:fld>
            <a:endParaRPr lang="en-US"/>
          </a:p>
        </p:txBody>
      </p:sp>
      <p:sp>
        <p:nvSpPr>
          <p:cNvPr id="3" name="Title 2">
            <a:extLst>
              <a:ext uri="{FF2B5EF4-FFF2-40B4-BE49-F238E27FC236}">
                <a16:creationId xmlns:a16="http://schemas.microsoft.com/office/drawing/2014/main" id="{B780AC01-939D-82D7-D81F-8D358DE861C1}"/>
              </a:ext>
            </a:extLst>
          </p:cNvPr>
          <p:cNvSpPr>
            <a:spLocks noGrp="1"/>
          </p:cNvSpPr>
          <p:nvPr>
            <p:ph type="title"/>
          </p:nvPr>
        </p:nvSpPr>
        <p:spPr/>
        <p:txBody>
          <a:bodyPr>
            <a:normAutofit/>
          </a:bodyPr>
          <a:lstStyle/>
          <a:p>
            <a:r>
              <a:rPr lang="en-US" dirty="0"/>
              <a:t>G&amp;C challenge: </a:t>
            </a:r>
            <a:r>
              <a:rPr lang="en-US" dirty="0">
                <a:solidFill>
                  <a:srgbClr val="0070C0"/>
                </a:solidFill>
              </a:rPr>
              <a:t>Closed-loop simulation </a:t>
            </a:r>
            <a:r>
              <a:rPr lang="en-US" b="0" dirty="0"/>
              <a:t> </a:t>
            </a:r>
            <a:endParaRPr lang="en-US" dirty="0"/>
          </a:p>
        </p:txBody>
      </p:sp>
      <p:sp>
        <p:nvSpPr>
          <p:cNvPr id="4" name="Text Placeholder 3">
            <a:extLst>
              <a:ext uri="{FF2B5EF4-FFF2-40B4-BE49-F238E27FC236}">
                <a16:creationId xmlns:a16="http://schemas.microsoft.com/office/drawing/2014/main" id="{2C96D542-DCC7-F039-FE06-AFB37CE43862}"/>
              </a:ext>
            </a:extLst>
          </p:cNvPr>
          <p:cNvSpPr>
            <a:spLocks noGrp="1"/>
          </p:cNvSpPr>
          <p:nvPr>
            <p:ph type="body" idx="1"/>
          </p:nvPr>
        </p:nvSpPr>
        <p:spPr>
          <a:xfrm>
            <a:off x="499248" y="1212570"/>
            <a:ext cx="11193502" cy="5970104"/>
          </a:xfrm>
        </p:spPr>
        <p:txBody>
          <a:bodyPr>
            <a:normAutofit/>
          </a:bodyPr>
          <a:lstStyle/>
          <a:p>
            <a:r>
              <a:rPr lang="en-US" dirty="0"/>
              <a:t>System-level G&amp;C testing and performance evaluations are typically done using closed-loop, time-domain simulations with full non-linear vehicle dynamics models.</a:t>
            </a:r>
          </a:p>
          <a:p>
            <a:r>
              <a:rPr lang="en-US" dirty="0"/>
              <a:t>Proper testing and validation requires:</a:t>
            </a:r>
          </a:p>
          <a:p>
            <a:pPr lvl="1"/>
            <a:r>
              <a:rPr lang="en-US" dirty="0"/>
              <a:t>Accurate flexible body dynamics models</a:t>
            </a:r>
          </a:p>
          <a:p>
            <a:pPr lvl="1"/>
            <a:r>
              <a:rPr lang="en-US" dirty="0"/>
              <a:t>Validation of such flexible body models</a:t>
            </a:r>
          </a:p>
          <a:p>
            <a:pPr lvl="1"/>
            <a:r>
              <a:rPr lang="en-US" dirty="0"/>
              <a:t>Fast performance to support closed-loop simulations</a:t>
            </a:r>
          </a:p>
        </p:txBody>
      </p:sp>
      <p:sp>
        <p:nvSpPr>
          <p:cNvPr id="6" name="Rectangle 5">
            <a:extLst>
              <a:ext uri="{FF2B5EF4-FFF2-40B4-BE49-F238E27FC236}">
                <a16:creationId xmlns:a16="http://schemas.microsoft.com/office/drawing/2014/main" id="{E88A1E0E-0387-4F09-B962-E301047F8964}"/>
              </a:ext>
            </a:extLst>
          </p:cNvPr>
          <p:cNvSpPr/>
          <p:nvPr/>
        </p:nvSpPr>
        <p:spPr>
          <a:xfrm>
            <a:off x="1542827" y="4441223"/>
            <a:ext cx="9110868" cy="1200329"/>
          </a:xfrm>
          <a:prstGeom prst="rect">
            <a:avLst/>
          </a:prstGeom>
          <a:solidFill>
            <a:schemeClr val="accent3">
              <a:lumMod val="20000"/>
              <a:lumOff val="80000"/>
            </a:schemeClr>
          </a:solidFill>
          <a:ln w="28575">
            <a:solidFill>
              <a:srgbClr val="7030A0"/>
            </a:solidFill>
          </a:ln>
        </p:spPr>
        <p:txBody>
          <a:bodyPr wrap="square" lIns="91440" tIns="45720" rIns="91440" bIns="45720" anchor="t">
            <a:spAutoFit/>
          </a:bodyPr>
          <a:lstStyle/>
          <a:p>
            <a:r>
              <a:rPr lang="en-US" sz="2400" dirty="0">
                <a:solidFill>
                  <a:schemeClr val="accent5">
                    <a:lumMod val="75000"/>
                  </a:schemeClr>
                </a:solidFill>
              </a:rPr>
              <a:t>Fast, general-purpose rigid/flexible vehicle dynamics multibody modeling solutions suitable for closed-loop simulations are not easily available and are hard to create.</a:t>
            </a:r>
          </a:p>
        </p:txBody>
      </p:sp>
    </p:spTree>
    <p:extLst>
      <p:ext uri="{BB962C8B-B14F-4D97-AF65-F5344CB8AC3E}">
        <p14:creationId xmlns:p14="http://schemas.microsoft.com/office/powerpoint/2010/main" val="2367278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F7EC61-C7DF-CE4C-F3CD-8F2606E31F8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22</a:t>
            </a:fld>
            <a:endParaRPr lang="en-US"/>
          </a:p>
        </p:txBody>
      </p:sp>
      <p:sp>
        <p:nvSpPr>
          <p:cNvPr id="3" name="Title 2">
            <a:extLst>
              <a:ext uri="{FF2B5EF4-FFF2-40B4-BE49-F238E27FC236}">
                <a16:creationId xmlns:a16="http://schemas.microsoft.com/office/drawing/2014/main" id="{B780AC01-939D-82D7-D81F-8D358DE861C1}"/>
              </a:ext>
            </a:extLst>
          </p:cNvPr>
          <p:cNvSpPr>
            <a:spLocks noGrp="1"/>
          </p:cNvSpPr>
          <p:nvPr>
            <p:ph type="title"/>
          </p:nvPr>
        </p:nvSpPr>
        <p:spPr/>
        <p:txBody>
          <a:bodyPr/>
          <a:lstStyle/>
          <a:p>
            <a:r>
              <a:rPr lang="en-US" dirty="0"/>
              <a:t>G&amp;C challenge: </a:t>
            </a:r>
            <a:r>
              <a:rPr lang="en-US" dirty="0">
                <a:solidFill>
                  <a:srgbClr val="0070C0"/>
                </a:solidFill>
              </a:rPr>
              <a:t>Servo/aero-elastic effects</a:t>
            </a:r>
            <a:r>
              <a:rPr lang="en-US" b="0" dirty="0"/>
              <a:t> </a:t>
            </a:r>
            <a:endParaRPr lang="en-US" dirty="0"/>
          </a:p>
        </p:txBody>
      </p:sp>
      <p:sp>
        <p:nvSpPr>
          <p:cNvPr id="4" name="Text Placeholder 3">
            <a:extLst>
              <a:ext uri="{FF2B5EF4-FFF2-40B4-BE49-F238E27FC236}">
                <a16:creationId xmlns:a16="http://schemas.microsoft.com/office/drawing/2014/main" id="{2C96D542-DCC7-F039-FE06-AFB37CE43862}"/>
              </a:ext>
            </a:extLst>
          </p:cNvPr>
          <p:cNvSpPr>
            <a:spLocks noGrp="1"/>
          </p:cNvSpPr>
          <p:nvPr>
            <p:ph type="body" idx="1"/>
          </p:nvPr>
        </p:nvSpPr>
        <p:spPr>
          <a:xfrm>
            <a:off x="499248" y="1212570"/>
            <a:ext cx="10419365" cy="5970104"/>
          </a:xfrm>
        </p:spPr>
        <p:txBody>
          <a:bodyPr>
            <a:normAutofit/>
          </a:bodyPr>
          <a:lstStyle/>
          <a:p>
            <a:r>
              <a:rPr lang="en-US" dirty="0">
                <a:solidFill>
                  <a:schemeClr val="tx1"/>
                </a:solidFill>
              </a:rPr>
              <a:t>Beyond multibody dynamics, vehicle models need to include coupling with sensors, actuators, and the environment as well since these interactions can affect control performance, e.g., servo- and aero-elastic effects.</a:t>
            </a:r>
          </a:p>
          <a:p>
            <a:endParaRPr lang="en-US" dirty="0">
              <a:solidFill>
                <a:srgbClr val="000000"/>
              </a:solidFill>
            </a:endParaRPr>
          </a:p>
        </p:txBody>
      </p:sp>
      <p:sp>
        <p:nvSpPr>
          <p:cNvPr id="6" name="Rectangle 5">
            <a:extLst>
              <a:ext uri="{FF2B5EF4-FFF2-40B4-BE49-F238E27FC236}">
                <a16:creationId xmlns:a16="http://schemas.microsoft.com/office/drawing/2014/main" id="{0714D32B-DF0B-45A6-8676-6D9FE6A5C455}"/>
              </a:ext>
            </a:extLst>
          </p:cNvPr>
          <p:cNvSpPr/>
          <p:nvPr/>
        </p:nvSpPr>
        <p:spPr>
          <a:xfrm>
            <a:off x="1736684" y="4911096"/>
            <a:ext cx="7939230" cy="1200329"/>
          </a:xfrm>
          <a:prstGeom prst="rect">
            <a:avLst/>
          </a:prstGeom>
          <a:solidFill>
            <a:schemeClr val="accent3">
              <a:lumMod val="20000"/>
              <a:lumOff val="80000"/>
            </a:schemeClr>
          </a:solidFill>
          <a:ln w="28575">
            <a:solidFill>
              <a:srgbClr val="7030A0"/>
            </a:solidFill>
          </a:ln>
        </p:spPr>
        <p:txBody>
          <a:bodyPr wrap="square" lIns="91440" tIns="45720" rIns="91440" bIns="45720" anchor="t">
            <a:spAutoFit/>
          </a:bodyPr>
          <a:lstStyle/>
          <a:p>
            <a:r>
              <a:rPr lang="en-US" sz="2400" dirty="0">
                <a:solidFill>
                  <a:schemeClr val="accent5">
                    <a:lumMod val="75000"/>
                  </a:schemeClr>
                </a:solidFill>
              </a:rPr>
              <a:t>Need convenient way to build full-up vehicle models that include flexible body dynamics with such servo- and aero-elastic effects.</a:t>
            </a:r>
          </a:p>
        </p:txBody>
      </p:sp>
      <p:pic>
        <p:nvPicPr>
          <p:cNvPr id="7" name="Picture 7">
            <a:extLst>
              <a:ext uri="{FF2B5EF4-FFF2-40B4-BE49-F238E27FC236}">
                <a16:creationId xmlns:a16="http://schemas.microsoft.com/office/drawing/2014/main" id="{85F9727F-848D-1CB6-8934-4344824BE1E9}"/>
              </a:ext>
            </a:extLst>
          </p:cNvPr>
          <p:cNvPicPr>
            <a:picLocks noChangeAspect="1"/>
          </p:cNvPicPr>
          <p:nvPr/>
        </p:nvPicPr>
        <p:blipFill>
          <a:blip r:embed="rId2"/>
          <a:stretch>
            <a:fillRect/>
          </a:stretch>
        </p:blipFill>
        <p:spPr>
          <a:xfrm>
            <a:off x="3581398" y="2413563"/>
            <a:ext cx="4253088" cy="2369538"/>
          </a:xfrm>
          <a:prstGeom prst="rect">
            <a:avLst/>
          </a:prstGeom>
        </p:spPr>
      </p:pic>
    </p:spTree>
    <p:extLst>
      <p:ext uri="{BB962C8B-B14F-4D97-AF65-F5344CB8AC3E}">
        <p14:creationId xmlns:p14="http://schemas.microsoft.com/office/powerpoint/2010/main" val="3142040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F7EC61-C7DF-CE4C-F3CD-8F2606E31F8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23</a:t>
            </a:fld>
            <a:endParaRPr lang="en-US"/>
          </a:p>
        </p:txBody>
      </p:sp>
      <p:sp>
        <p:nvSpPr>
          <p:cNvPr id="3" name="Title 2">
            <a:extLst>
              <a:ext uri="{FF2B5EF4-FFF2-40B4-BE49-F238E27FC236}">
                <a16:creationId xmlns:a16="http://schemas.microsoft.com/office/drawing/2014/main" id="{B780AC01-939D-82D7-D81F-8D358DE861C1}"/>
              </a:ext>
            </a:extLst>
          </p:cNvPr>
          <p:cNvSpPr>
            <a:spLocks noGrp="1"/>
          </p:cNvSpPr>
          <p:nvPr>
            <p:ph type="title"/>
          </p:nvPr>
        </p:nvSpPr>
        <p:spPr/>
        <p:txBody>
          <a:bodyPr/>
          <a:lstStyle/>
          <a:p>
            <a:r>
              <a:rPr lang="en-US"/>
              <a:t>G&amp;C challenges: </a:t>
            </a:r>
            <a:r>
              <a:rPr lang="en-US">
                <a:solidFill>
                  <a:srgbClr val="0070C0"/>
                </a:solidFill>
              </a:rPr>
              <a:t>Summary</a:t>
            </a:r>
          </a:p>
        </p:txBody>
      </p:sp>
      <p:sp>
        <p:nvSpPr>
          <p:cNvPr id="4" name="Text Placeholder 3">
            <a:extLst>
              <a:ext uri="{FF2B5EF4-FFF2-40B4-BE49-F238E27FC236}">
                <a16:creationId xmlns:a16="http://schemas.microsoft.com/office/drawing/2014/main" id="{2C96D542-DCC7-F039-FE06-AFB37CE43862}"/>
              </a:ext>
            </a:extLst>
          </p:cNvPr>
          <p:cNvSpPr>
            <a:spLocks noGrp="1"/>
          </p:cNvSpPr>
          <p:nvPr>
            <p:ph type="body" idx="1"/>
          </p:nvPr>
        </p:nvSpPr>
        <p:spPr>
          <a:xfrm>
            <a:off x="594075" y="1442863"/>
            <a:ext cx="11193502" cy="5970104"/>
          </a:xfrm>
        </p:spPr>
        <p:txBody>
          <a:bodyPr>
            <a:normAutofit/>
          </a:bodyPr>
          <a:lstStyle/>
          <a:p>
            <a:r>
              <a:rPr lang="en-US" sz="2800"/>
              <a:t>Flex dynamics modeling</a:t>
            </a:r>
          </a:p>
          <a:p>
            <a:r>
              <a:rPr lang="en-US" sz="2800"/>
              <a:t>Multiple disciplines involved</a:t>
            </a:r>
          </a:p>
          <a:p>
            <a:r>
              <a:rPr lang="en-US" sz="2800"/>
              <a:t>Dependency on linear models</a:t>
            </a:r>
          </a:p>
          <a:p>
            <a:r>
              <a:rPr lang="en-US" sz="2800"/>
              <a:t>Model reduction</a:t>
            </a:r>
            <a:endParaRPr lang="en-US" sz="2400">
              <a:solidFill>
                <a:srgbClr val="0070C0"/>
              </a:solidFill>
            </a:endParaRPr>
          </a:p>
          <a:p>
            <a:r>
              <a:rPr lang="en-US" sz="2800"/>
              <a:t>Large set of derived flex modeling parameters</a:t>
            </a:r>
          </a:p>
          <a:p>
            <a:r>
              <a:rPr lang="en-US" sz="2800"/>
              <a:t>Closed-loop testing </a:t>
            </a:r>
          </a:p>
          <a:p>
            <a:r>
              <a:rPr lang="en-US" sz="2800"/>
              <a:t>Servo-elastic effects</a:t>
            </a:r>
          </a:p>
        </p:txBody>
      </p:sp>
    </p:spTree>
    <p:extLst>
      <p:ext uri="{BB962C8B-B14F-4D97-AF65-F5344CB8AC3E}">
        <p14:creationId xmlns:p14="http://schemas.microsoft.com/office/powerpoint/2010/main" val="4267612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C3A06E-104A-B99B-B193-DEBE010A6C5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24</a:t>
            </a:fld>
            <a:endParaRPr lang="en-US"/>
          </a:p>
        </p:txBody>
      </p:sp>
      <p:sp>
        <p:nvSpPr>
          <p:cNvPr id="3" name="Title 2">
            <a:extLst>
              <a:ext uri="{FF2B5EF4-FFF2-40B4-BE49-F238E27FC236}">
                <a16:creationId xmlns:a16="http://schemas.microsoft.com/office/drawing/2014/main" id="{F247C173-4C30-9039-B8FB-6B491EDAA5A9}"/>
              </a:ext>
            </a:extLst>
          </p:cNvPr>
          <p:cNvSpPr>
            <a:spLocks noGrp="1"/>
          </p:cNvSpPr>
          <p:nvPr>
            <p:ph type="title"/>
          </p:nvPr>
        </p:nvSpPr>
        <p:spPr>
          <a:xfrm>
            <a:off x="1207604" y="1921565"/>
            <a:ext cx="9877839" cy="3014869"/>
          </a:xfrm>
        </p:spPr>
        <p:txBody>
          <a:bodyPr>
            <a:normAutofit/>
          </a:bodyPr>
          <a:lstStyle/>
          <a:p>
            <a:r>
              <a:rPr lang="en-US"/>
              <a:t>Preview of DARTS based solution</a:t>
            </a:r>
          </a:p>
        </p:txBody>
      </p:sp>
    </p:spTree>
    <p:extLst>
      <p:ext uri="{BB962C8B-B14F-4D97-AF65-F5344CB8AC3E}">
        <p14:creationId xmlns:p14="http://schemas.microsoft.com/office/powerpoint/2010/main" val="3949220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92D6A5-117E-5F4F-CAFA-A767B383FE7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25</a:t>
            </a:fld>
            <a:endParaRPr lang="en-US"/>
          </a:p>
        </p:txBody>
      </p:sp>
      <p:sp>
        <p:nvSpPr>
          <p:cNvPr id="3" name="Title 2">
            <a:extLst>
              <a:ext uri="{FF2B5EF4-FFF2-40B4-BE49-F238E27FC236}">
                <a16:creationId xmlns:a16="http://schemas.microsoft.com/office/drawing/2014/main" id="{47CC77E9-B13A-47D8-E5CF-0BFA1613CB57}"/>
              </a:ext>
            </a:extLst>
          </p:cNvPr>
          <p:cNvSpPr>
            <a:spLocks noGrp="1"/>
          </p:cNvSpPr>
          <p:nvPr>
            <p:ph type="title"/>
          </p:nvPr>
        </p:nvSpPr>
        <p:spPr/>
        <p:txBody>
          <a:bodyPr/>
          <a:lstStyle/>
          <a:p>
            <a:r>
              <a:rPr lang="en-US"/>
              <a:t>DARTS rigid multibody dynamics modeling</a:t>
            </a:r>
          </a:p>
        </p:txBody>
      </p:sp>
      <p:sp>
        <p:nvSpPr>
          <p:cNvPr id="4" name="Text Placeholder 3">
            <a:extLst>
              <a:ext uri="{FF2B5EF4-FFF2-40B4-BE49-F238E27FC236}">
                <a16:creationId xmlns:a16="http://schemas.microsoft.com/office/drawing/2014/main" id="{3DFC171C-3316-F5C6-CF6A-1CFBD0AB7F99}"/>
              </a:ext>
            </a:extLst>
          </p:cNvPr>
          <p:cNvSpPr>
            <a:spLocks noGrp="1"/>
          </p:cNvSpPr>
          <p:nvPr>
            <p:ph type="body" idx="1"/>
          </p:nvPr>
        </p:nvSpPr>
        <p:spPr>
          <a:xfrm>
            <a:off x="499250" y="1558450"/>
            <a:ext cx="11193502" cy="5037004"/>
          </a:xfrm>
        </p:spPr>
        <p:txBody>
          <a:bodyPr>
            <a:normAutofit/>
          </a:bodyPr>
          <a:lstStyle/>
          <a:p>
            <a:r>
              <a:rPr lang="en-US" dirty="0"/>
              <a:t>We have already seen DARTS as a tool for rigid body dynamics modeling</a:t>
            </a:r>
          </a:p>
          <a:p>
            <a:pPr lvl="1"/>
            <a:r>
              <a:rPr lang="en-US" dirty="0"/>
              <a:t>General purpose – can accommodate arbitrary number of bodies and multibody topologies.</a:t>
            </a:r>
          </a:p>
          <a:p>
            <a:pPr lvl="1"/>
            <a:r>
              <a:rPr lang="en-US" dirty="0"/>
              <a:t>Uses minimal coordinate dynamics to reduce model size and avoid DAE solvers.</a:t>
            </a:r>
          </a:p>
          <a:p>
            <a:pPr lvl="1"/>
            <a:r>
              <a:rPr lang="en-US" dirty="0"/>
              <a:t>Uses linear complexity, low-cost dynamics algorithms for speed.</a:t>
            </a:r>
          </a:p>
          <a:p>
            <a:pPr lvl="1"/>
            <a:r>
              <a:rPr lang="en-US" dirty="0"/>
              <a:t>Easily accommodates run-time changes to system topology from configuration changes.</a:t>
            </a:r>
          </a:p>
          <a:p>
            <a:pPr lvl="1"/>
            <a:r>
              <a:rPr lang="en-US" dirty="0"/>
              <a:t>Provides dynamics backbone for </a:t>
            </a:r>
            <a:r>
              <a:rPr lang="en-US" dirty="0" err="1"/>
              <a:t>Dshell</a:t>
            </a:r>
            <a:r>
              <a:rPr lang="en-US" dirty="0"/>
              <a:t> simulation framework to allow integration with actuator/sensor/environment models for full-up, system-level vehicle models.</a:t>
            </a:r>
          </a:p>
          <a:p>
            <a:r>
              <a:rPr lang="en-US" dirty="0">
                <a:solidFill>
                  <a:schemeClr val="accent2">
                    <a:lumMod val="75000"/>
                  </a:schemeClr>
                </a:solidFill>
              </a:rPr>
              <a:t>All of these features continue to hold within DARTS when we add flexible bodies to the system! </a:t>
            </a:r>
          </a:p>
        </p:txBody>
      </p:sp>
    </p:spTree>
    <p:extLst>
      <p:ext uri="{BB962C8B-B14F-4D97-AF65-F5344CB8AC3E}">
        <p14:creationId xmlns:p14="http://schemas.microsoft.com/office/powerpoint/2010/main" val="1700895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92D6A5-117E-5F4F-CAFA-A767B383FE7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26</a:t>
            </a:fld>
            <a:endParaRPr lang="en-US"/>
          </a:p>
        </p:txBody>
      </p:sp>
      <p:sp>
        <p:nvSpPr>
          <p:cNvPr id="3" name="Title 2">
            <a:extLst>
              <a:ext uri="{FF2B5EF4-FFF2-40B4-BE49-F238E27FC236}">
                <a16:creationId xmlns:a16="http://schemas.microsoft.com/office/drawing/2014/main" id="{47CC77E9-B13A-47D8-E5CF-0BFA1613CB57}"/>
              </a:ext>
            </a:extLst>
          </p:cNvPr>
          <p:cNvSpPr>
            <a:spLocks noGrp="1"/>
          </p:cNvSpPr>
          <p:nvPr>
            <p:ph type="title"/>
          </p:nvPr>
        </p:nvSpPr>
        <p:spPr/>
        <p:txBody>
          <a:bodyPr/>
          <a:lstStyle/>
          <a:p>
            <a:r>
              <a:rPr lang="en-US"/>
              <a:t>DARTS flexible multibody dynamics modeling</a:t>
            </a:r>
          </a:p>
        </p:txBody>
      </p:sp>
      <p:sp>
        <p:nvSpPr>
          <p:cNvPr id="4" name="Text Placeholder 3">
            <a:extLst>
              <a:ext uri="{FF2B5EF4-FFF2-40B4-BE49-F238E27FC236}">
                <a16:creationId xmlns:a16="http://schemas.microsoft.com/office/drawing/2014/main" id="{3DFC171C-3316-F5C6-CF6A-1CFBD0AB7F99}"/>
              </a:ext>
            </a:extLst>
          </p:cNvPr>
          <p:cNvSpPr>
            <a:spLocks noGrp="1"/>
          </p:cNvSpPr>
          <p:nvPr>
            <p:ph type="body" idx="1"/>
          </p:nvPr>
        </p:nvSpPr>
        <p:spPr>
          <a:xfrm>
            <a:off x="499250" y="1378886"/>
            <a:ext cx="11193502" cy="4100228"/>
          </a:xfrm>
        </p:spPr>
        <p:txBody>
          <a:bodyPr>
            <a:normAutofit/>
          </a:bodyPr>
          <a:lstStyle/>
          <a:p>
            <a:r>
              <a:rPr lang="en-US" sz="2200" dirty="0"/>
              <a:t>DARTS is a general-purpose flexible body dynamics modeling tool.</a:t>
            </a:r>
          </a:p>
          <a:p>
            <a:r>
              <a:rPr lang="en-US" sz="2200" dirty="0"/>
              <a:t>Supports arbitrary topologies and run-time changes to the topology.</a:t>
            </a:r>
          </a:p>
          <a:p>
            <a:r>
              <a:rPr lang="en-US" sz="2200" dirty="0"/>
              <a:t>Still uses minimal coordinates for rigid and flexible bodies to avoid the need for DAE solvers.</a:t>
            </a:r>
          </a:p>
          <a:p>
            <a:r>
              <a:rPr lang="en-US" sz="2200" dirty="0"/>
              <a:t>Provides low-cost algorithms for solving the </a:t>
            </a:r>
            <a:r>
              <a:rPr lang="en-US" sz="2200" err="1"/>
              <a:t>EoMs</a:t>
            </a:r>
            <a:r>
              <a:rPr lang="en-US" sz="2200" dirty="0"/>
              <a:t> for closed loop simulation.</a:t>
            </a:r>
          </a:p>
          <a:p>
            <a:r>
              <a:rPr lang="en-US" sz="2200" dirty="0"/>
              <a:t>Can still be used within </a:t>
            </a:r>
            <a:r>
              <a:rPr lang="en-US" sz="2200" err="1"/>
              <a:t>Dshell</a:t>
            </a:r>
            <a:r>
              <a:rPr lang="en-US" sz="2200" dirty="0"/>
              <a:t> to integrate with actuator, sensor, and environment models to develop full-up system models.</a:t>
            </a:r>
          </a:p>
          <a:p>
            <a:r>
              <a:rPr lang="en-US" sz="2200" dirty="0"/>
              <a:t>Support built-in general-purpose model linearization capabilities.</a:t>
            </a:r>
          </a:p>
        </p:txBody>
      </p:sp>
      <p:sp>
        <p:nvSpPr>
          <p:cNvPr id="7" name="Rectangle 6">
            <a:extLst>
              <a:ext uri="{FF2B5EF4-FFF2-40B4-BE49-F238E27FC236}">
                <a16:creationId xmlns:a16="http://schemas.microsoft.com/office/drawing/2014/main" id="{E4224759-E9BD-4EB9-5E17-E9F3E5DE4353}"/>
              </a:ext>
            </a:extLst>
          </p:cNvPr>
          <p:cNvSpPr/>
          <p:nvPr/>
        </p:nvSpPr>
        <p:spPr>
          <a:xfrm>
            <a:off x="1505265" y="4876890"/>
            <a:ext cx="9182365" cy="1200329"/>
          </a:xfrm>
          <a:prstGeom prst="rect">
            <a:avLst/>
          </a:prstGeom>
          <a:solidFill>
            <a:schemeClr val="accent3">
              <a:lumMod val="20000"/>
              <a:lumOff val="80000"/>
            </a:schemeClr>
          </a:solidFill>
          <a:ln w="28575">
            <a:solidFill>
              <a:srgbClr val="7030A0"/>
            </a:solidFill>
          </a:ln>
        </p:spPr>
        <p:txBody>
          <a:bodyPr wrap="square" lIns="91440" tIns="45720" rIns="91440" bIns="45720" anchor="t">
            <a:spAutoFit/>
          </a:bodyPr>
          <a:lstStyle/>
          <a:p>
            <a:r>
              <a:rPr lang="en-US" sz="2400" dirty="0">
                <a:solidFill>
                  <a:schemeClr val="accent5">
                    <a:lumMod val="75000"/>
                  </a:schemeClr>
                </a:solidFill>
              </a:rPr>
              <a:t>We will focus today on describing and elaborating on a paradigm and workflow for G&amp;C flexible body dynamics modeling enabled by these broad and general DARTS capabilities.</a:t>
            </a:r>
          </a:p>
        </p:txBody>
      </p:sp>
    </p:spTree>
    <p:extLst>
      <p:ext uri="{BB962C8B-B14F-4D97-AF65-F5344CB8AC3E}">
        <p14:creationId xmlns:p14="http://schemas.microsoft.com/office/powerpoint/2010/main" val="2753248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92D6A5-117E-5F4F-CAFA-A767B383FE7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27</a:t>
            </a:fld>
            <a:endParaRPr lang="en-US"/>
          </a:p>
        </p:txBody>
      </p:sp>
      <p:sp>
        <p:nvSpPr>
          <p:cNvPr id="3" name="Title 2">
            <a:extLst>
              <a:ext uri="{FF2B5EF4-FFF2-40B4-BE49-F238E27FC236}">
                <a16:creationId xmlns:a16="http://schemas.microsoft.com/office/drawing/2014/main" id="{47CC77E9-B13A-47D8-E5CF-0BFA1613CB57}"/>
              </a:ext>
            </a:extLst>
          </p:cNvPr>
          <p:cNvSpPr>
            <a:spLocks noGrp="1"/>
          </p:cNvSpPr>
          <p:nvPr>
            <p:ph type="title"/>
          </p:nvPr>
        </p:nvSpPr>
        <p:spPr>
          <a:xfrm>
            <a:off x="499250" y="244818"/>
            <a:ext cx="10164000" cy="697500"/>
          </a:xfrm>
        </p:spPr>
        <p:txBody>
          <a:bodyPr>
            <a:normAutofit fontScale="90000"/>
          </a:bodyPr>
          <a:lstStyle/>
          <a:p>
            <a:r>
              <a:rPr lang="en-US" dirty="0"/>
              <a:t>Workflow for recovering system modes/models under configuration changes for G&amp;C</a:t>
            </a:r>
          </a:p>
        </p:txBody>
      </p:sp>
      <p:sp>
        <p:nvSpPr>
          <p:cNvPr id="4" name="Text Placeholder 3">
            <a:extLst>
              <a:ext uri="{FF2B5EF4-FFF2-40B4-BE49-F238E27FC236}">
                <a16:creationId xmlns:a16="http://schemas.microsoft.com/office/drawing/2014/main" id="{3DFC171C-3316-F5C6-CF6A-1CFBD0AB7F99}"/>
              </a:ext>
            </a:extLst>
          </p:cNvPr>
          <p:cNvSpPr>
            <a:spLocks noGrp="1"/>
          </p:cNvSpPr>
          <p:nvPr>
            <p:ph type="body" idx="1"/>
          </p:nvPr>
        </p:nvSpPr>
        <p:spPr>
          <a:xfrm>
            <a:off x="267337" y="1378886"/>
            <a:ext cx="10652840" cy="4692138"/>
          </a:xfrm>
        </p:spPr>
        <p:txBody>
          <a:bodyPr>
            <a:normAutofit/>
          </a:bodyPr>
          <a:lstStyle/>
          <a:p>
            <a:r>
              <a:rPr lang="en-US" sz="2000" dirty="0"/>
              <a:t>The G&amp;C system cares about the system level behavior.</a:t>
            </a:r>
          </a:p>
          <a:p>
            <a:r>
              <a:rPr lang="en-US" sz="2000" dirty="0"/>
              <a:t>Under configuration changes, the state-of-practice is to get multiple FEM snapshot models of the system to obtain some level of coverage of the configuration space.</a:t>
            </a:r>
          </a:p>
          <a:p>
            <a:r>
              <a:rPr lang="en-US" sz="2000" dirty="0"/>
              <a:t>However, DARTS can simplify this process.</a:t>
            </a:r>
          </a:p>
          <a:p>
            <a:pPr lvl="1"/>
            <a:r>
              <a:rPr lang="en-US" sz="2000" dirty="0"/>
              <a:t>Use FEM model data for the DARTS component bodies. The component bodies </a:t>
            </a:r>
            <a:r>
              <a:rPr lang="en-US" sz="2000" dirty="0">
                <a:solidFill>
                  <a:schemeClr val="tx1"/>
                </a:solidFill>
              </a:rPr>
              <a:t>are constant (small deformation, low change in mass properties, etc.) in contrast with the parts that do vary: joints, bodies that change mass noticeably, etc.</a:t>
            </a:r>
          </a:p>
          <a:p>
            <a:pPr lvl="1"/>
            <a:r>
              <a:rPr lang="en-US" sz="2000" dirty="0"/>
              <a:t>Let DARTS generate the full nonlinear system-level model based on the component bodies: a model that is valid across the configuration space.</a:t>
            </a:r>
          </a:p>
          <a:p>
            <a:pPr lvl="1"/>
            <a:r>
              <a:rPr lang="en-US" sz="2000" dirty="0"/>
              <a:t>Use DARTS built-in linearization process to extract the system-level linearized models across the full configuration envelope.</a:t>
            </a:r>
          </a:p>
        </p:txBody>
      </p:sp>
      <p:grpSp>
        <p:nvGrpSpPr>
          <p:cNvPr id="6" name="Group 5">
            <a:extLst>
              <a:ext uri="{FF2B5EF4-FFF2-40B4-BE49-F238E27FC236}">
                <a16:creationId xmlns:a16="http://schemas.microsoft.com/office/drawing/2014/main" id="{971ADD75-D9DB-4341-BB0F-D2D132C5E5EB}"/>
              </a:ext>
            </a:extLst>
          </p:cNvPr>
          <p:cNvGrpSpPr/>
          <p:nvPr/>
        </p:nvGrpSpPr>
        <p:grpSpPr>
          <a:xfrm>
            <a:off x="8765370" y="1123221"/>
            <a:ext cx="2356804" cy="1726300"/>
            <a:chOff x="9157486" y="4271918"/>
            <a:chExt cx="2356804" cy="1726300"/>
          </a:xfrm>
        </p:grpSpPr>
        <p:sp>
          <p:nvSpPr>
            <p:cNvPr id="7" name="Rectangle 6">
              <a:extLst>
                <a:ext uri="{FF2B5EF4-FFF2-40B4-BE49-F238E27FC236}">
                  <a16:creationId xmlns:a16="http://schemas.microsoft.com/office/drawing/2014/main" id="{E841A286-CAFC-47DF-BA94-80288357A1D9}"/>
                </a:ext>
              </a:extLst>
            </p:cNvPr>
            <p:cNvSpPr/>
            <p:nvPr/>
          </p:nvSpPr>
          <p:spPr>
            <a:xfrm>
              <a:off x="9157486" y="5650937"/>
              <a:ext cx="1726300" cy="2090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cs typeface="Arial"/>
                </a:rPr>
                <a:t>constant</a:t>
              </a:r>
              <a:endParaRPr lang="en-US">
                <a:solidFill>
                  <a:schemeClr val="tx1"/>
                </a:solidFill>
              </a:endParaRPr>
            </a:p>
          </p:txBody>
        </p:sp>
        <p:sp>
          <p:nvSpPr>
            <p:cNvPr id="8" name="Rectangle 7">
              <a:extLst>
                <a:ext uri="{FF2B5EF4-FFF2-40B4-BE49-F238E27FC236}">
                  <a16:creationId xmlns:a16="http://schemas.microsoft.com/office/drawing/2014/main" id="{8228C212-C4CF-4558-BFDB-4C0F697E4406}"/>
                </a:ext>
              </a:extLst>
            </p:cNvPr>
            <p:cNvSpPr/>
            <p:nvPr/>
          </p:nvSpPr>
          <p:spPr>
            <a:xfrm rot="18840000">
              <a:off x="10546618" y="5030546"/>
              <a:ext cx="1726300" cy="2090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cs typeface="Arial"/>
                </a:rPr>
                <a:t>constant</a:t>
              </a:r>
              <a:endParaRPr lang="en-US" dirty="0">
                <a:solidFill>
                  <a:schemeClr val="tx1"/>
                </a:solidFill>
              </a:endParaRPr>
            </a:p>
          </p:txBody>
        </p:sp>
      </p:grpSp>
      <p:sp>
        <p:nvSpPr>
          <p:cNvPr id="10" name="Rectangle 9">
            <a:extLst>
              <a:ext uri="{FF2B5EF4-FFF2-40B4-BE49-F238E27FC236}">
                <a16:creationId xmlns:a16="http://schemas.microsoft.com/office/drawing/2014/main" id="{6ACA31DE-3AFA-097A-4AF7-CAFF255147EB}"/>
              </a:ext>
            </a:extLst>
          </p:cNvPr>
          <p:cNvSpPr/>
          <p:nvPr/>
        </p:nvSpPr>
        <p:spPr>
          <a:xfrm>
            <a:off x="575879" y="5153227"/>
            <a:ext cx="11046091" cy="1015663"/>
          </a:xfrm>
          <a:prstGeom prst="rect">
            <a:avLst/>
          </a:prstGeom>
          <a:solidFill>
            <a:schemeClr val="accent3">
              <a:lumMod val="20000"/>
              <a:lumOff val="80000"/>
            </a:schemeClr>
          </a:solidFill>
          <a:ln w="28575">
            <a:solidFill>
              <a:srgbClr val="7030A0"/>
            </a:solidFill>
          </a:ln>
        </p:spPr>
        <p:txBody>
          <a:bodyPr wrap="square" lIns="91440" tIns="45720" rIns="91440" bIns="45720" anchor="t">
            <a:spAutoFit/>
          </a:bodyPr>
          <a:lstStyle/>
          <a:p>
            <a:r>
              <a:rPr lang="en-US" sz="2000" dirty="0">
                <a:solidFill>
                  <a:schemeClr val="accent5">
                    <a:lumMod val="75000"/>
                  </a:schemeClr>
                </a:solidFill>
              </a:rPr>
              <a:t>This process avoids the need to develop multiple system-level NASTRAN FEM data—for at best sparse system-level coverage. Instead, we just need to get component data once and use DARTS to get dense system-level model coverage.</a:t>
            </a:r>
          </a:p>
        </p:txBody>
      </p:sp>
    </p:spTree>
    <p:extLst>
      <p:ext uri="{BB962C8B-B14F-4D97-AF65-F5344CB8AC3E}">
        <p14:creationId xmlns:p14="http://schemas.microsoft.com/office/powerpoint/2010/main" val="2447669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D8AB4E-C992-0C8C-5342-0D82C29FDEB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28</a:t>
            </a:fld>
            <a:endParaRPr lang="en-US"/>
          </a:p>
        </p:txBody>
      </p:sp>
      <p:sp>
        <p:nvSpPr>
          <p:cNvPr id="2" name="Title 1">
            <a:extLst>
              <a:ext uri="{FF2B5EF4-FFF2-40B4-BE49-F238E27FC236}">
                <a16:creationId xmlns:a16="http://schemas.microsoft.com/office/drawing/2014/main" id="{1BD668A4-4320-8955-554C-9846FC4AEB71}"/>
              </a:ext>
            </a:extLst>
          </p:cNvPr>
          <p:cNvSpPr>
            <a:spLocks noGrp="1"/>
          </p:cNvSpPr>
          <p:nvPr>
            <p:ph type="title"/>
          </p:nvPr>
        </p:nvSpPr>
        <p:spPr/>
        <p:txBody>
          <a:bodyPr/>
          <a:lstStyle/>
          <a:p>
            <a:r>
              <a:rPr lang="en-US" dirty="0"/>
              <a:t>DARTS based G&amp;C flex modeling </a:t>
            </a:r>
          </a:p>
        </p:txBody>
      </p:sp>
      <p:sp>
        <p:nvSpPr>
          <p:cNvPr id="3" name="Text Placeholder 2">
            <a:extLst>
              <a:ext uri="{FF2B5EF4-FFF2-40B4-BE49-F238E27FC236}">
                <a16:creationId xmlns:a16="http://schemas.microsoft.com/office/drawing/2014/main" id="{6A7919A1-4FFD-8036-C079-AF06D3941341}"/>
              </a:ext>
            </a:extLst>
          </p:cNvPr>
          <p:cNvSpPr>
            <a:spLocks noGrp="1"/>
          </p:cNvSpPr>
          <p:nvPr>
            <p:ph type="body" idx="1"/>
          </p:nvPr>
        </p:nvSpPr>
        <p:spPr>
          <a:xfrm>
            <a:off x="605268" y="1250550"/>
            <a:ext cx="11193502" cy="1565274"/>
          </a:xfrm>
        </p:spPr>
        <p:txBody>
          <a:bodyPr/>
          <a:lstStyle/>
          <a:p>
            <a:r>
              <a:rPr lang="en-US" dirty="0"/>
              <a:t>Develop and use a pipeline and workflow that includes DARTS’ flexible multibody dynamics capabilities as an integral part to address the several G&amp;C challenges described earlier</a:t>
            </a:r>
          </a:p>
        </p:txBody>
      </p:sp>
      <p:grpSp>
        <p:nvGrpSpPr>
          <p:cNvPr id="10" name="Group 9">
            <a:extLst>
              <a:ext uri="{FF2B5EF4-FFF2-40B4-BE49-F238E27FC236}">
                <a16:creationId xmlns:a16="http://schemas.microsoft.com/office/drawing/2014/main" id="{5CB84711-1B24-A375-B700-330F357790D9}"/>
              </a:ext>
            </a:extLst>
          </p:cNvPr>
          <p:cNvGrpSpPr/>
          <p:nvPr/>
        </p:nvGrpSpPr>
        <p:grpSpPr>
          <a:xfrm>
            <a:off x="1467028" y="2670138"/>
            <a:ext cx="9256555" cy="3913220"/>
            <a:chOff x="1776151" y="2784082"/>
            <a:chExt cx="9256555" cy="3913220"/>
          </a:xfrm>
        </p:grpSpPr>
        <p:sp>
          <p:nvSpPr>
            <p:cNvPr id="5" name="TextBox 4">
              <a:extLst>
                <a:ext uri="{FF2B5EF4-FFF2-40B4-BE49-F238E27FC236}">
                  <a16:creationId xmlns:a16="http://schemas.microsoft.com/office/drawing/2014/main" id="{A1EA3540-7616-4D60-B36F-5A3DAF85A68E}"/>
                </a:ext>
              </a:extLst>
            </p:cNvPr>
            <p:cNvSpPr txBox="1"/>
            <p:nvPr/>
          </p:nvSpPr>
          <p:spPr>
            <a:xfrm>
              <a:off x="4510123" y="3429000"/>
              <a:ext cx="1071127" cy="400110"/>
            </a:xfrm>
            <a:prstGeom prst="rect">
              <a:avLst/>
            </a:prstGeom>
            <a:solidFill>
              <a:srgbClr val="FFC000"/>
            </a:solidFill>
          </p:spPr>
          <p:txBody>
            <a:bodyPr wrap="none" rtlCol="0">
              <a:spAutoFit/>
            </a:bodyPr>
            <a:lstStyle/>
            <a:p>
              <a:r>
                <a:rPr lang="en-US" sz="2000" b="1">
                  <a:solidFill>
                    <a:srgbClr val="C00000"/>
                  </a:solidFill>
                </a:rPr>
                <a:t>DARTS</a:t>
              </a:r>
              <a:endParaRPr lang="en-US" b="1">
                <a:solidFill>
                  <a:srgbClr val="C00000"/>
                </a:solidFill>
              </a:endParaRPr>
            </a:p>
          </p:txBody>
        </p:sp>
        <p:sp>
          <p:nvSpPr>
            <p:cNvPr id="7" name="TextBox 6">
              <a:extLst>
                <a:ext uri="{FF2B5EF4-FFF2-40B4-BE49-F238E27FC236}">
                  <a16:creationId xmlns:a16="http://schemas.microsoft.com/office/drawing/2014/main" id="{F3A5E647-F587-4091-982A-4A2FF544CDF4}"/>
                </a:ext>
              </a:extLst>
            </p:cNvPr>
            <p:cNvSpPr txBox="1"/>
            <p:nvPr/>
          </p:nvSpPr>
          <p:spPr>
            <a:xfrm>
              <a:off x="3208495" y="3429000"/>
              <a:ext cx="1082348" cy="400110"/>
            </a:xfrm>
            <a:prstGeom prst="rect">
              <a:avLst/>
            </a:prstGeom>
            <a:solidFill>
              <a:srgbClr val="FFC000"/>
            </a:solidFill>
          </p:spPr>
          <p:txBody>
            <a:bodyPr wrap="none" rtlCol="0">
              <a:spAutoFit/>
            </a:bodyPr>
            <a:lstStyle/>
            <a:p>
              <a:r>
                <a:rPr lang="en-US" sz="2000" b="1" err="1">
                  <a:solidFill>
                    <a:srgbClr val="C00000"/>
                  </a:solidFill>
                </a:rPr>
                <a:t>FModal</a:t>
              </a:r>
              <a:endParaRPr lang="en-US" b="1">
                <a:solidFill>
                  <a:srgbClr val="C00000"/>
                </a:solidFill>
              </a:endParaRPr>
            </a:p>
          </p:txBody>
        </p:sp>
        <p:grpSp>
          <p:nvGrpSpPr>
            <p:cNvPr id="9" name="Group 8">
              <a:extLst>
                <a:ext uri="{FF2B5EF4-FFF2-40B4-BE49-F238E27FC236}">
                  <a16:creationId xmlns:a16="http://schemas.microsoft.com/office/drawing/2014/main" id="{E6153D30-3830-45D8-99EA-D21FE2AC33E3}"/>
                </a:ext>
              </a:extLst>
            </p:cNvPr>
            <p:cNvGrpSpPr/>
            <p:nvPr/>
          </p:nvGrpSpPr>
          <p:grpSpPr>
            <a:xfrm>
              <a:off x="1776151" y="2784082"/>
              <a:ext cx="9256555" cy="3913220"/>
              <a:chOff x="1776151" y="2712867"/>
              <a:chExt cx="9256555" cy="3913220"/>
            </a:xfrm>
          </p:grpSpPr>
          <p:pic>
            <p:nvPicPr>
              <p:cNvPr id="6" name="Picture 5">
                <a:extLst>
                  <a:ext uri="{FF2B5EF4-FFF2-40B4-BE49-F238E27FC236}">
                    <a16:creationId xmlns:a16="http://schemas.microsoft.com/office/drawing/2014/main" id="{CC83136A-3377-E716-50CA-60D2299F7D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151" y="2712867"/>
                <a:ext cx="9256555" cy="3643483"/>
              </a:xfrm>
              <a:prstGeom prst="rect">
                <a:avLst/>
              </a:prstGeom>
            </p:spPr>
          </p:pic>
          <p:sp>
            <p:nvSpPr>
              <p:cNvPr id="8" name="Rectangle 7">
                <a:extLst>
                  <a:ext uri="{FF2B5EF4-FFF2-40B4-BE49-F238E27FC236}">
                    <a16:creationId xmlns:a16="http://schemas.microsoft.com/office/drawing/2014/main" id="{60FB7066-7CCE-41F0-989D-84ACC21D609D}"/>
                  </a:ext>
                </a:extLst>
              </p:cNvPr>
              <p:cNvSpPr/>
              <p:nvPr/>
            </p:nvSpPr>
            <p:spPr>
              <a:xfrm>
                <a:off x="3631096" y="5658678"/>
                <a:ext cx="2743200" cy="967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490783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Google Shape;111;p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29</a:t>
            </a:fld>
            <a:endParaRPr/>
          </a:p>
        </p:txBody>
      </p:sp>
      <p:sp>
        <p:nvSpPr>
          <p:cNvPr id="112" name="Google Shape;112;p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r>
              <a:rPr lang="en-US" err="1"/>
              <a:t>FModal</a:t>
            </a:r>
            <a:r>
              <a:rPr lang="en-US"/>
              <a:t> overview</a:t>
            </a:r>
          </a:p>
        </p:txBody>
      </p:sp>
      <p:sp>
        <p:nvSpPr>
          <p:cNvPr id="110" name="Google Shape;110;p2"/>
          <p:cNvSpPr txBox="1">
            <a:spLocks noGrp="1"/>
          </p:cNvSpPr>
          <p:nvPr>
            <p:ph type="body" idx="1"/>
          </p:nvPr>
        </p:nvSpPr>
        <p:spPr>
          <a:xfrm>
            <a:off x="499250" y="1322476"/>
            <a:ext cx="11193502" cy="4356900"/>
          </a:xfrm>
          <a:prstGeom prst="rect">
            <a:avLst/>
          </a:prstGeom>
          <a:noFill/>
          <a:ln>
            <a:noFill/>
          </a:ln>
        </p:spPr>
        <p:txBody>
          <a:bodyPr spcFirstLastPara="1" wrap="square" lIns="0" tIns="121900" rIns="0" bIns="121900" anchor="t" anchorCtr="0">
            <a:noAutofit/>
          </a:bodyPr>
          <a:lstStyle/>
          <a:p>
            <a:r>
              <a:rPr lang="en-US" b="1" dirty="0" err="1"/>
              <a:t>FModal</a:t>
            </a:r>
            <a:r>
              <a:rPr lang="en-US" dirty="0"/>
              <a:t> is a tool to facilitate this flexible multibody dynamics modeling approach. Its features include:</a:t>
            </a:r>
          </a:p>
          <a:p>
            <a:pPr lvl="1">
              <a:lnSpc>
                <a:spcPct val="114999"/>
              </a:lnSpc>
            </a:pPr>
            <a:r>
              <a:rPr lang="en-US" dirty="0"/>
              <a:t>a high-level interface for users to generate dynamics model data for flexible bodies. </a:t>
            </a:r>
          </a:p>
          <a:p>
            <a:pPr lvl="1">
              <a:lnSpc>
                <a:spcPct val="114999"/>
              </a:lnSpc>
            </a:pPr>
            <a:r>
              <a:rPr lang="en-US" dirty="0"/>
              <a:t>handling all modifications of the FEM files and providing a simple interface for users to invoke the FEM program.</a:t>
            </a:r>
          </a:p>
          <a:p>
            <a:pPr lvl="1">
              <a:lnSpc>
                <a:spcPct val="114999"/>
              </a:lnSpc>
            </a:pPr>
            <a:r>
              <a:rPr lang="en-US" dirty="0"/>
              <a:t>handling modal data extraction and post-processing under the hood.</a:t>
            </a:r>
          </a:p>
          <a:p>
            <a:pPr lvl="1">
              <a:lnSpc>
                <a:spcPct val="114999"/>
              </a:lnSpc>
            </a:pPr>
            <a:r>
              <a:rPr lang="en-US" dirty="0"/>
              <a:t>storing the critical data needed to create the flexible body model in an easy-to-use file format for transferring to multibody dynamics programs.</a:t>
            </a:r>
          </a:p>
          <a:p>
            <a:pPr>
              <a:lnSpc>
                <a:spcPct val="114999"/>
              </a:lnSpc>
              <a:buSzPts val="2200"/>
            </a:pPr>
            <a:r>
              <a:rPr lang="en-US" dirty="0" err="1"/>
              <a:t>FModal</a:t>
            </a:r>
            <a:r>
              <a:rPr lang="en-US" dirty="0"/>
              <a:t> reduces the FEM expertise burden on users and allows G&amp;C analysts to work directly with FEM model data.</a:t>
            </a:r>
            <a:endParaRPr lang="en-US" dirty="0">
              <a:solidFill>
                <a:srgbClr val="000000"/>
              </a:solidFill>
            </a:endParaRPr>
          </a:p>
        </p:txBody>
      </p:sp>
    </p:spTree>
    <p:extLst>
      <p:ext uri="{BB962C8B-B14F-4D97-AF65-F5344CB8AC3E}">
        <p14:creationId xmlns:p14="http://schemas.microsoft.com/office/powerpoint/2010/main" val="333916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Google Shape;111;p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3</a:t>
            </a:fld>
            <a:endParaRPr/>
          </a:p>
        </p:txBody>
      </p:sp>
      <p:sp>
        <p:nvSpPr>
          <p:cNvPr id="112" name="Google Shape;112;p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r>
              <a:rPr lang="en-US" dirty="0"/>
              <a:t>Acknowledgements and references</a:t>
            </a:r>
          </a:p>
        </p:txBody>
      </p:sp>
      <p:sp>
        <p:nvSpPr>
          <p:cNvPr id="110" name="Google Shape;110;p2"/>
          <p:cNvSpPr txBox="1">
            <a:spLocks noGrp="1"/>
          </p:cNvSpPr>
          <p:nvPr>
            <p:ph type="body" idx="1"/>
          </p:nvPr>
        </p:nvSpPr>
        <p:spPr>
          <a:xfrm>
            <a:off x="710917" y="1385562"/>
            <a:ext cx="10537970" cy="5930287"/>
          </a:xfrm>
          <a:prstGeom prst="rect">
            <a:avLst/>
          </a:prstGeom>
          <a:noFill/>
          <a:ln>
            <a:noFill/>
          </a:ln>
        </p:spPr>
        <p:txBody>
          <a:bodyPr spcFirstLastPara="1" wrap="square" lIns="0" tIns="121900" rIns="0" bIns="121900" anchor="t" anchorCtr="0">
            <a:noAutofit/>
          </a:bodyPr>
          <a:lstStyle/>
          <a:p>
            <a:r>
              <a:rPr lang="en-US" sz="2000" dirty="0"/>
              <a:t>Large portions of the current flexible body modeling pipeline (</a:t>
            </a:r>
            <a:r>
              <a:rPr lang="en-US" sz="2000" dirty="0" err="1"/>
              <a:t>FModal</a:t>
            </a:r>
            <a:r>
              <a:rPr lang="en-US" sz="2000" dirty="0"/>
              <a:t>, dynamic EOMs, etc.) build upon an NESC funded project (led by Aaron Schutte).</a:t>
            </a:r>
          </a:p>
          <a:p>
            <a:pPr lvl="1"/>
            <a:r>
              <a:rPr lang="en-US" sz="2000" dirty="0"/>
              <a:t>A. S. Schutte, A. Jain, J. R. Brouwer, T. S. </a:t>
            </a:r>
            <a:r>
              <a:rPr lang="en-US" sz="2000" dirty="0" err="1"/>
              <a:t>VanZwieten</a:t>
            </a:r>
            <a:r>
              <a:rPr lang="en-US" sz="2000" dirty="0"/>
              <a:t>, and K. A. Simpson, “Development and verification of a pipeline for modeling flexible multibody dynamics,” NESC Technical Memo, Tech. Rep. NASA/TM-2020- 5008164, NESC-RP-18-01312, August 2020. [Online]. Available: </a:t>
            </a:r>
            <a:r>
              <a:rPr lang="en-US" sz="2000" dirty="0">
                <a:hlinkClick r:id="rId3"/>
              </a:rPr>
              <a:t>https://ntrs.nasa.gov/citations/20205008164</a:t>
            </a:r>
            <a:endParaRPr lang="en-US" sz="2000" dirty="0"/>
          </a:p>
          <a:p>
            <a:pPr lvl="1"/>
            <a:r>
              <a:rPr lang="en-US" sz="2000" dirty="0"/>
              <a:t>Carl Leake, Abhinandan Jain "</a:t>
            </a:r>
            <a:r>
              <a:rPr lang="en-US" sz="2000" dirty="0" err="1"/>
              <a:t>FModal</a:t>
            </a:r>
            <a:r>
              <a:rPr lang="en-US" sz="2000" dirty="0"/>
              <a:t>: A Flexible Body Dynamics Modeling Pipeline for Guidance and Control", IEEE Aerospace Conference, Big Sky, Montana, 2023. </a:t>
            </a:r>
            <a:r>
              <a:rPr lang="en-US" sz="2000" dirty="0">
                <a:hlinkClick r:id="rId4"/>
              </a:rPr>
              <a:t>https://dartslab.jpl.nasa.gov/References/pdf/2023-fmodal-bigsky.pdf</a:t>
            </a:r>
            <a:endParaRPr lang="en-US" sz="2000" dirty="0">
              <a:solidFill>
                <a:srgbClr val="000000"/>
              </a:solidFill>
            </a:endParaRPr>
          </a:p>
          <a:p>
            <a:r>
              <a:rPr lang="en-US" sz="2000" dirty="0">
                <a:solidFill>
                  <a:srgbClr val="000000"/>
                </a:solidFill>
              </a:rPr>
              <a:t>A large part of the V&amp;V and development work was carried out by Carl Leake as part of his NSTRF graduate student fellowship and subsequently after joining JPL.</a:t>
            </a:r>
          </a:p>
          <a:p>
            <a:r>
              <a:rPr lang="en-US" sz="2000" dirty="0">
                <a:solidFill>
                  <a:srgbClr val="000000"/>
                </a:solidFill>
              </a:rPr>
              <a:t>Reuben Issac (intern) implemented residual vectors and made contributions to the validation test-suite.</a:t>
            </a:r>
          </a:p>
          <a:p>
            <a:r>
              <a:rPr lang="en-US" sz="2000" dirty="0">
                <a:solidFill>
                  <a:srgbClr val="000000"/>
                </a:solidFill>
              </a:rPr>
              <a:t>Alexandra Kissel made contributions to the validation test-suite and wrote/edited many of the </a:t>
            </a:r>
            <a:r>
              <a:rPr lang="en-US" sz="2000" dirty="0" err="1">
                <a:solidFill>
                  <a:srgbClr val="000000"/>
                </a:solidFill>
              </a:rPr>
              <a:t>Jupyter</a:t>
            </a:r>
            <a:r>
              <a:rPr lang="en-US" sz="2000" dirty="0">
                <a:solidFill>
                  <a:srgbClr val="000000"/>
                </a:solidFill>
              </a:rPr>
              <a:t> notebooks we will use today.</a:t>
            </a:r>
          </a:p>
          <a:p>
            <a:endParaRPr lang="en-US" sz="2000" dirty="0">
              <a:solidFill>
                <a:srgbClr val="000000"/>
              </a:solidFill>
            </a:endParaRPr>
          </a:p>
          <a:p>
            <a:endParaRPr lang="en-US" sz="2000" dirty="0">
              <a:solidFill>
                <a:srgbClr val="000000"/>
              </a:solidFill>
            </a:endParaRPr>
          </a:p>
          <a:p>
            <a:pPr lvl="2">
              <a:lnSpc>
                <a:spcPct val="114999"/>
              </a:lnSpc>
            </a:pPr>
            <a:endParaRPr lang="en-US" sz="1800" dirty="0">
              <a:solidFill>
                <a:srgbClr val="000000"/>
              </a:solidFill>
            </a:endParaRPr>
          </a:p>
        </p:txBody>
      </p:sp>
    </p:spTree>
    <p:extLst>
      <p:ext uri="{BB962C8B-B14F-4D97-AF65-F5344CB8AC3E}">
        <p14:creationId xmlns:p14="http://schemas.microsoft.com/office/powerpoint/2010/main" val="305938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3" name="Picture 3" descr="Diagram&#10;&#10;Description automatically generated">
            <a:extLst>
              <a:ext uri="{FF2B5EF4-FFF2-40B4-BE49-F238E27FC236}">
                <a16:creationId xmlns:a16="http://schemas.microsoft.com/office/drawing/2014/main" id="{E0886BB8-473D-173A-7E8D-F0416786051D}"/>
              </a:ext>
            </a:extLst>
          </p:cNvPr>
          <p:cNvPicPr>
            <a:picLocks noChangeAspect="1"/>
          </p:cNvPicPr>
          <p:nvPr/>
        </p:nvPicPr>
        <p:blipFill>
          <a:blip r:embed="rId3"/>
          <a:stretch>
            <a:fillRect/>
          </a:stretch>
        </p:blipFill>
        <p:spPr>
          <a:xfrm>
            <a:off x="7812086" y="1326114"/>
            <a:ext cx="4243389" cy="2038835"/>
          </a:xfrm>
          <a:prstGeom prst="rect">
            <a:avLst/>
          </a:prstGeom>
        </p:spPr>
      </p:pic>
      <p:sp>
        <p:nvSpPr>
          <p:cNvPr id="111" name="Google Shape;111;p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dirty="0"/>
              <a:t>30</a:t>
            </a:fld>
            <a:endParaRPr/>
          </a:p>
        </p:txBody>
      </p:sp>
      <p:sp>
        <p:nvSpPr>
          <p:cNvPr id="112" name="Google Shape;112;p2"/>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r>
              <a:rPr lang="en-US"/>
              <a:t>Component to System flexible multibody dynamics</a:t>
            </a:r>
          </a:p>
        </p:txBody>
      </p:sp>
      <p:sp>
        <p:nvSpPr>
          <p:cNvPr id="110" name="Google Shape;110;p2"/>
          <p:cNvSpPr txBox="1">
            <a:spLocks noGrp="1"/>
          </p:cNvSpPr>
          <p:nvPr>
            <p:ph type="body" idx="1"/>
          </p:nvPr>
        </p:nvSpPr>
        <p:spPr>
          <a:xfrm>
            <a:off x="499250" y="983267"/>
            <a:ext cx="8806982" cy="4356900"/>
          </a:xfrm>
          <a:prstGeom prst="rect">
            <a:avLst/>
          </a:prstGeom>
          <a:noFill/>
          <a:ln>
            <a:noFill/>
          </a:ln>
        </p:spPr>
        <p:txBody>
          <a:bodyPr spcFirstLastPara="1" wrap="square" lIns="0" tIns="121900" rIns="0" bIns="121900" anchor="t" anchorCtr="0">
            <a:noAutofit/>
          </a:bodyPr>
          <a:lstStyle/>
          <a:p>
            <a:pPr>
              <a:lnSpc>
                <a:spcPct val="114999"/>
              </a:lnSpc>
            </a:pPr>
            <a:r>
              <a:rPr lang="en-US" dirty="0">
                <a:solidFill>
                  <a:schemeClr val="tx1"/>
                </a:solidFill>
              </a:rPr>
              <a:t>Use component flexible bodies in a flexible multibody </a:t>
            </a:r>
            <a:br>
              <a:rPr lang="en-US" dirty="0"/>
            </a:br>
            <a:r>
              <a:rPr lang="en-US" dirty="0">
                <a:solidFill>
                  <a:schemeClr val="tx1"/>
                </a:solidFill>
              </a:rPr>
              <a:t>dynamics simulator.</a:t>
            </a:r>
          </a:p>
          <a:p>
            <a:pPr lvl="1">
              <a:lnSpc>
                <a:spcPct val="114999"/>
              </a:lnSpc>
            </a:pPr>
            <a:r>
              <a:rPr lang="en-US" dirty="0">
                <a:solidFill>
                  <a:schemeClr val="tx1"/>
                </a:solidFill>
              </a:rPr>
              <a:t>Highest fidelity approach of the three</a:t>
            </a:r>
          </a:p>
          <a:p>
            <a:pPr>
              <a:lnSpc>
                <a:spcPct val="114999"/>
              </a:lnSpc>
            </a:pPr>
            <a:r>
              <a:rPr lang="en-US" dirty="0">
                <a:solidFill>
                  <a:schemeClr val="tx1"/>
                </a:solidFill>
              </a:rPr>
              <a:t>Does not require complicated hand derivations </a:t>
            </a:r>
            <a:br>
              <a:rPr lang="en-US" dirty="0"/>
            </a:br>
            <a:r>
              <a:rPr lang="en-US" dirty="0">
                <a:solidFill>
                  <a:schemeClr val="tx1"/>
                </a:solidFill>
              </a:rPr>
              <a:t>nor does it require tuning springs/dampers like the</a:t>
            </a:r>
            <a:br>
              <a:rPr lang="en-US" dirty="0"/>
            </a:br>
            <a:r>
              <a:rPr lang="en-US" dirty="0">
                <a:solidFill>
                  <a:schemeClr val="tx1"/>
                </a:solidFill>
              </a:rPr>
              <a:t>previous approaches. </a:t>
            </a:r>
          </a:p>
          <a:p>
            <a:pPr>
              <a:lnSpc>
                <a:spcPct val="114999"/>
              </a:lnSpc>
            </a:pPr>
            <a:r>
              <a:rPr lang="en-US" dirty="0">
                <a:solidFill>
                  <a:schemeClr val="tx1"/>
                </a:solidFill>
              </a:rPr>
              <a:t>Can potentially handle configurations changes without the need for a new FEM delivery.</a:t>
            </a:r>
          </a:p>
          <a:p>
            <a:pPr>
              <a:lnSpc>
                <a:spcPct val="114999"/>
              </a:lnSpc>
            </a:pPr>
            <a:r>
              <a:rPr lang="en-US" dirty="0"/>
              <a:t>The difficulty in extracting and transferring the large amount of processed modal data for the component flexible bodies to the multibody model and connecting the bodies correctly is simplified using</a:t>
            </a:r>
            <a:r>
              <a:rPr lang="en-US" dirty="0">
                <a:solidFill>
                  <a:schemeClr val="tx1"/>
                </a:solidFill>
              </a:rPr>
              <a:t> </a:t>
            </a:r>
            <a:r>
              <a:rPr lang="en-US" b="1" dirty="0" err="1">
                <a:solidFill>
                  <a:schemeClr val="tx1"/>
                </a:solidFill>
              </a:rPr>
              <a:t>FModal</a:t>
            </a:r>
            <a:r>
              <a:rPr lang="en-US" dirty="0">
                <a:solidFill>
                  <a:schemeClr val="tx1"/>
                </a:solidFill>
              </a:rPr>
              <a:t>.</a:t>
            </a:r>
          </a:p>
          <a:p>
            <a:pPr>
              <a:lnSpc>
                <a:spcPct val="114999"/>
              </a:lnSpc>
            </a:pPr>
            <a:endParaRPr lang="en-US" dirty="0">
              <a:solidFill>
                <a:srgbClr val="000000"/>
              </a:solidFill>
            </a:endParaRPr>
          </a:p>
          <a:p>
            <a:pPr lvl="2">
              <a:lnSpc>
                <a:spcPct val="114999"/>
              </a:lnSpc>
            </a:pPr>
            <a:endParaRPr lang="en-US" dirty="0">
              <a:solidFill>
                <a:schemeClr val="tx1"/>
              </a:solidFill>
            </a:endParaRPr>
          </a:p>
        </p:txBody>
      </p:sp>
      <p:sp>
        <p:nvSpPr>
          <p:cNvPr id="4" name="Rectangle: Rounded Corners 3">
            <a:extLst>
              <a:ext uri="{FF2B5EF4-FFF2-40B4-BE49-F238E27FC236}">
                <a16:creationId xmlns:a16="http://schemas.microsoft.com/office/drawing/2014/main" id="{583B4E25-60E7-3E5B-4E58-266E476500F3}"/>
              </a:ext>
            </a:extLst>
          </p:cNvPr>
          <p:cNvSpPr/>
          <p:nvPr/>
        </p:nvSpPr>
        <p:spPr>
          <a:xfrm>
            <a:off x="9072563" y="1349375"/>
            <a:ext cx="1293814" cy="53181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082728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0">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F7EC61-C7DF-CE4C-F3CD-8F2606E31F8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31</a:t>
            </a:fld>
            <a:endParaRPr lang="en-US"/>
          </a:p>
        </p:txBody>
      </p:sp>
      <p:sp>
        <p:nvSpPr>
          <p:cNvPr id="3" name="Title 2">
            <a:extLst>
              <a:ext uri="{FF2B5EF4-FFF2-40B4-BE49-F238E27FC236}">
                <a16:creationId xmlns:a16="http://schemas.microsoft.com/office/drawing/2014/main" id="{B780AC01-939D-82D7-D81F-8D358DE861C1}"/>
              </a:ext>
            </a:extLst>
          </p:cNvPr>
          <p:cNvSpPr>
            <a:spLocks noGrp="1"/>
          </p:cNvSpPr>
          <p:nvPr>
            <p:ph type="title"/>
          </p:nvPr>
        </p:nvSpPr>
        <p:spPr/>
        <p:txBody>
          <a:bodyPr/>
          <a:lstStyle/>
          <a:p>
            <a:r>
              <a:rPr lang="en-US" dirty="0"/>
              <a:t>G&amp;C challenges (revisited): </a:t>
            </a:r>
            <a:r>
              <a:rPr lang="en-US" dirty="0">
                <a:solidFill>
                  <a:srgbClr val="0070C0"/>
                </a:solidFill>
              </a:rPr>
              <a:t>DARTS solutions</a:t>
            </a:r>
          </a:p>
        </p:txBody>
      </p:sp>
      <p:sp>
        <p:nvSpPr>
          <p:cNvPr id="4" name="Text Placeholder 3">
            <a:extLst>
              <a:ext uri="{FF2B5EF4-FFF2-40B4-BE49-F238E27FC236}">
                <a16:creationId xmlns:a16="http://schemas.microsoft.com/office/drawing/2014/main" id="{2C96D542-DCC7-F039-FE06-AFB37CE43862}"/>
              </a:ext>
            </a:extLst>
          </p:cNvPr>
          <p:cNvSpPr>
            <a:spLocks noGrp="1"/>
          </p:cNvSpPr>
          <p:nvPr>
            <p:ph type="body" idx="1"/>
          </p:nvPr>
        </p:nvSpPr>
        <p:spPr>
          <a:xfrm>
            <a:off x="364434" y="1395450"/>
            <a:ext cx="11193502" cy="5970104"/>
          </a:xfrm>
        </p:spPr>
        <p:txBody>
          <a:bodyPr>
            <a:normAutofit/>
          </a:bodyPr>
          <a:lstStyle/>
          <a:p>
            <a:r>
              <a:rPr lang="en-US" dirty="0">
                <a:solidFill>
                  <a:srgbClr val="C00000"/>
                </a:solidFill>
              </a:rPr>
              <a:t>Flexible dynamics modeling: </a:t>
            </a:r>
            <a:r>
              <a:rPr lang="en-US" dirty="0"/>
              <a:t>General purpose DARTS flexible dynamics.</a:t>
            </a:r>
          </a:p>
          <a:p>
            <a:r>
              <a:rPr lang="en-US" dirty="0">
                <a:solidFill>
                  <a:srgbClr val="C00000"/>
                </a:solidFill>
              </a:rPr>
              <a:t>Multiple disciplines involved: </a:t>
            </a:r>
            <a:r>
              <a:rPr lang="en-US" dirty="0">
                <a:solidFill>
                  <a:schemeClr val="tx1"/>
                </a:solidFill>
              </a:rPr>
              <a:t>Use </a:t>
            </a:r>
            <a:r>
              <a:rPr lang="en-US" dirty="0" err="1">
                <a:solidFill>
                  <a:schemeClr val="tx1"/>
                </a:solidFill>
              </a:rPr>
              <a:t>FModal</a:t>
            </a:r>
            <a:r>
              <a:rPr lang="en-US" dirty="0">
                <a:solidFill>
                  <a:schemeClr val="tx1"/>
                </a:solidFill>
              </a:rPr>
              <a:t>-</a:t>
            </a:r>
            <a:r>
              <a:rPr lang="en-US" dirty="0"/>
              <a:t>based pipeline and workflow.</a:t>
            </a:r>
          </a:p>
          <a:p>
            <a:r>
              <a:rPr lang="en-US" dirty="0">
                <a:solidFill>
                  <a:srgbClr val="C00000"/>
                </a:solidFill>
              </a:rPr>
              <a:t>Dependency on linear models: </a:t>
            </a:r>
            <a:r>
              <a:rPr lang="en-US" dirty="0"/>
              <a:t>Provide an easy way to generate linear models with system modes using component body data.</a:t>
            </a:r>
          </a:p>
          <a:p>
            <a:r>
              <a:rPr lang="en-US" dirty="0">
                <a:solidFill>
                  <a:srgbClr val="C00000"/>
                </a:solidFill>
              </a:rPr>
              <a:t>Model reduction: </a:t>
            </a:r>
            <a:r>
              <a:rPr lang="en-US" dirty="0"/>
              <a:t>Use modes approach to select reduced modes (i.e., reduced </a:t>
            </a:r>
            <a:r>
              <a:rPr lang="en-US" dirty="0" err="1"/>
              <a:t>DoFs</a:t>
            </a:r>
            <a:r>
              <a:rPr lang="en-US" dirty="0"/>
              <a:t>).</a:t>
            </a:r>
            <a:endParaRPr lang="en-US" sz="2000" dirty="0">
              <a:solidFill>
                <a:srgbClr val="0070C0"/>
              </a:solidFill>
            </a:endParaRPr>
          </a:p>
          <a:p>
            <a:r>
              <a:rPr lang="en-US" dirty="0">
                <a:solidFill>
                  <a:srgbClr val="C00000"/>
                </a:solidFill>
              </a:rPr>
              <a:t>Large set of derived flexible modeling parameters: </a:t>
            </a:r>
            <a:r>
              <a:rPr lang="en-US" dirty="0">
                <a:solidFill>
                  <a:schemeClr val="tx1"/>
                </a:solidFill>
              </a:rPr>
              <a:t>Use </a:t>
            </a:r>
            <a:r>
              <a:rPr lang="en-US" dirty="0" err="1">
                <a:solidFill>
                  <a:schemeClr val="tx1"/>
                </a:solidFill>
              </a:rPr>
              <a:t>FModal</a:t>
            </a:r>
            <a:r>
              <a:rPr lang="en-US" dirty="0">
                <a:solidFill>
                  <a:schemeClr val="tx1"/>
                </a:solidFill>
              </a:rPr>
              <a:t> </a:t>
            </a:r>
            <a:r>
              <a:rPr lang="en-US" dirty="0"/>
              <a:t>capabilities to compute and automate transfer of the parameters.</a:t>
            </a:r>
          </a:p>
          <a:p>
            <a:r>
              <a:rPr lang="en-US" dirty="0">
                <a:solidFill>
                  <a:srgbClr val="C00000"/>
                </a:solidFill>
              </a:rPr>
              <a:t>Closed-loop testing: </a:t>
            </a:r>
            <a:r>
              <a:rPr lang="en-US" dirty="0"/>
              <a:t>Use fast flexible body dynamics algorithms in DARTS.</a:t>
            </a:r>
          </a:p>
          <a:p>
            <a:r>
              <a:rPr lang="en-US" dirty="0">
                <a:solidFill>
                  <a:srgbClr val="C00000"/>
                </a:solidFill>
              </a:rPr>
              <a:t>Servo/aero-elastic effects: </a:t>
            </a:r>
            <a:r>
              <a:rPr lang="en-US" dirty="0"/>
              <a:t>Use </a:t>
            </a:r>
            <a:r>
              <a:rPr lang="en-US" dirty="0" err="1"/>
              <a:t>Dshell</a:t>
            </a:r>
            <a:r>
              <a:rPr lang="en-US" dirty="0"/>
              <a:t> to include additional models to model these coupled dynamics.</a:t>
            </a:r>
          </a:p>
        </p:txBody>
      </p:sp>
    </p:spTree>
    <p:extLst>
      <p:ext uri="{BB962C8B-B14F-4D97-AF65-F5344CB8AC3E}">
        <p14:creationId xmlns:p14="http://schemas.microsoft.com/office/powerpoint/2010/main" val="761263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Google Shape;111;p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32</a:t>
            </a:fld>
            <a:endParaRPr/>
          </a:p>
        </p:txBody>
      </p:sp>
      <p:sp>
        <p:nvSpPr>
          <p:cNvPr id="112" name="Google Shape;112;p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r>
              <a:rPr lang="en-US"/>
              <a:t>DARTS flexible body modeling approach</a:t>
            </a:r>
            <a:endParaRPr/>
          </a:p>
        </p:txBody>
      </p:sp>
      <p:pic>
        <p:nvPicPr>
          <p:cNvPr id="3" name="Picture 3" descr="Diagram&#10;&#10;Description automatically generated">
            <a:extLst>
              <a:ext uri="{FF2B5EF4-FFF2-40B4-BE49-F238E27FC236}">
                <a16:creationId xmlns:a16="http://schemas.microsoft.com/office/drawing/2014/main" id="{E0886BB8-473D-173A-7E8D-F0416786051D}"/>
              </a:ext>
            </a:extLst>
          </p:cNvPr>
          <p:cNvPicPr>
            <a:picLocks noChangeAspect="1"/>
          </p:cNvPicPr>
          <p:nvPr/>
        </p:nvPicPr>
        <p:blipFill>
          <a:blip r:embed="rId3"/>
          <a:stretch>
            <a:fillRect/>
          </a:stretch>
        </p:blipFill>
        <p:spPr>
          <a:xfrm>
            <a:off x="1226344" y="1635676"/>
            <a:ext cx="9736138" cy="4674085"/>
          </a:xfrm>
          <a:prstGeom prst="rect">
            <a:avLst/>
          </a:prstGeom>
        </p:spPr>
      </p:pic>
      <p:sp>
        <p:nvSpPr>
          <p:cNvPr id="6" name="TextBox 5">
            <a:extLst>
              <a:ext uri="{FF2B5EF4-FFF2-40B4-BE49-F238E27FC236}">
                <a16:creationId xmlns:a16="http://schemas.microsoft.com/office/drawing/2014/main" id="{E1EA2988-1400-4252-B202-F7A4F05F3B66}"/>
              </a:ext>
            </a:extLst>
          </p:cNvPr>
          <p:cNvSpPr txBox="1"/>
          <p:nvPr/>
        </p:nvSpPr>
        <p:spPr>
          <a:xfrm>
            <a:off x="5045686" y="1290500"/>
            <a:ext cx="1071127" cy="400110"/>
          </a:xfrm>
          <a:prstGeom prst="rect">
            <a:avLst/>
          </a:prstGeom>
          <a:solidFill>
            <a:srgbClr val="FFC000"/>
          </a:solidFill>
        </p:spPr>
        <p:txBody>
          <a:bodyPr wrap="none" rtlCol="0">
            <a:spAutoFit/>
          </a:bodyPr>
          <a:lstStyle/>
          <a:p>
            <a:r>
              <a:rPr lang="en-US" sz="2000" b="1">
                <a:solidFill>
                  <a:srgbClr val="C00000"/>
                </a:solidFill>
              </a:rPr>
              <a:t>DARTS</a:t>
            </a:r>
            <a:endParaRPr lang="en-US" b="1">
              <a:solidFill>
                <a:srgbClr val="C00000"/>
              </a:solidFill>
            </a:endParaRPr>
          </a:p>
        </p:txBody>
      </p:sp>
      <p:sp>
        <p:nvSpPr>
          <p:cNvPr id="7" name="TextBox 6">
            <a:extLst>
              <a:ext uri="{FF2B5EF4-FFF2-40B4-BE49-F238E27FC236}">
                <a16:creationId xmlns:a16="http://schemas.microsoft.com/office/drawing/2014/main" id="{631D5B16-A1EC-4719-898D-808B60314ECF}"/>
              </a:ext>
            </a:extLst>
          </p:cNvPr>
          <p:cNvSpPr txBox="1"/>
          <p:nvPr/>
        </p:nvSpPr>
        <p:spPr>
          <a:xfrm>
            <a:off x="2160102" y="3468265"/>
            <a:ext cx="1082348" cy="400110"/>
          </a:xfrm>
          <a:prstGeom prst="rect">
            <a:avLst/>
          </a:prstGeom>
          <a:solidFill>
            <a:srgbClr val="FFC000"/>
          </a:solidFill>
        </p:spPr>
        <p:txBody>
          <a:bodyPr wrap="none" rtlCol="0">
            <a:spAutoFit/>
          </a:bodyPr>
          <a:lstStyle/>
          <a:p>
            <a:r>
              <a:rPr lang="en-US" sz="2000" b="1" err="1">
                <a:solidFill>
                  <a:srgbClr val="C00000"/>
                </a:solidFill>
              </a:rPr>
              <a:t>FModal</a:t>
            </a:r>
            <a:endParaRPr lang="en-US" b="1">
              <a:solidFill>
                <a:srgbClr val="C00000"/>
              </a:solidFill>
            </a:endParaRPr>
          </a:p>
        </p:txBody>
      </p:sp>
      <p:sp>
        <p:nvSpPr>
          <p:cNvPr id="4" name="Rectangle: Rounded Corners 3">
            <a:extLst>
              <a:ext uri="{FF2B5EF4-FFF2-40B4-BE49-F238E27FC236}">
                <a16:creationId xmlns:a16="http://schemas.microsoft.com/office/drawing/2014/main" id="{650E8C0A-C510-F233-B6BA-B61784151D3E}"/>
              </a:ext>
            </a:extLst>
          </p:cNvPr>
          <p:cNvSpPr/>
          <p:nvPr/>
        </p:nvSpPr>
        <p:spPr>
          <a:xfrm>
            <a:off x="4124854" y="1736550"/>
            <a:ext cx="2959805" cy="1131534"/>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92905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8" name="Google Shape;128;g1623de3629f_1_8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
        <p:nvSpPr>
          <p:cNvPr id="126" name="Google Shape;126;g1623de3629f_1_81"/>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r>
              <a:rPr lang="en-US" dirty="0"/>
              <a:t>Thank you for your attention.</a:t>
            </a:r>
            <a:br>
              <a:rPr lang="en-US"/>
            </a:br>
            <a:r>
              <a:rPr lang="en-US" dirty="0"/>
              <a:t>Any questions?</a:t>
            </a:r>
          </a:p>
        </p:txBody>
      </p:sp>
    </p:spTree>
    <p:extLst>
      <p:ext uri="{BB962C8B-B14F-4D97-AF65-F5344CB8AC3E}">
        <p14:creationId xmlns:p14="http://schemas.microsoft.com/office/powerpoint/2010/main" val="1341448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FE532D-0AD2-905A-DFF6-1025DF11E81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34</a:t>
            </a:fld>
            <a:endParaRPr lang="en-US"/>
          </a:p>
        </p:txBody>
      </p:sp>
      <p:sp>
        <p:nvSpPr>
          <p:cNvPr id="3" name="Title 2">
            <a:extLst>
              <a:ext uri="{FF2B5EF4-FFF2-40B4-BE49-F238E27FC236}">
                <a16:creationId xmlns:a16="http://schemas.microsoft.com/office/drawing/2014/main" id="{94423051-FCF1-BC4A-723B-ADFD6D3613D8}"/>
              </a:ext>
            </a:extLst>
          </p:cNvPr>
          <p:cNvSpPr>
            <a:spLocks noGrp="1"/>
          </p:cNvSpPr>
          <p:nvPr>
            <p:ph type="title"/>
          </p:nvPr>
        </p:nvSpPr>
        <p:spPr/>
        <p:txBody>
          <a:bodyPr/>
          <a:lstStyle/>
          <a:p>
            <a:r>
              <a:rPr lang="en-US"/>
              <a:t>Backup slides</a:t>
            </a:r>
          </a:p>
        </p:txBody>
      </p:sp>
    </p:spTree>
    <p:extLst>
      <p:ext uri="{BB962C8B-B14F-4D97-AF65-F5344CB8AC3E}">
        <p14:creationId xmlns:p14="http://schemas.microsoft.com/office/powerpoint/2010/main" val="2579427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D8AB4E-C992-0C8C-5342-0D82C29FDEB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35</a:t>
            </a:fld>
            <a:endParaRPr lang="en-US"/>
          </a:p>
        </p:txBody>
      </p:sp>
      <p:sp>
        <p:nvSpPr>
          <p:cNvPr id="2" name="Title 1">
            <a:extLst>
              <a:ext uri="{FF2B5EF4-FFF2-40B4-BE49-F238E27FC236}">
                <a16:creationId xmlns:a16="http://schemas.microsoft.com/office/drawing/2014/main" id="{1BD668A4-4320-8955-554C-9846FC4AEB71}"/>
              </a:ext>
            </a:extLst>
          </p:cNvPr>
          <p:cNvSpPr>
            <a:spLocks noGrp="1"/>
          </p:cNvSpPr>
          <p:nvPr>
            <p:ph type="title"/>
          </p:nvPr>
        </p:nvSpPr>
        <p:spPr/>
        <p:txBody>
          <a:bodyPr/>
          <a:lstStyle/>
          <a:p>
            <a:r>
              <a:rPr lang="en-US"/>
              <a:t>GN&amp;C flex modeling challenges </a:t>
            </a:r>
          </a:p>
        </p:txBody>
      </p:sp>
      <p:sp>
        <p:nvSpPr>
          <p:cNvPr id="3" name="Text Placeholder 2">
            <a:extLst>
              <a:ext uri="{FF2B5EF4-FFF2-40B4-BE49-F238E27FC236}">
                <a16:creationId xmlns:a16="http://schemas.microsoft.com/office/drawing/2014/main" id="{6A7919A1-4FFD-8036-C079-AF06D3941341}"/>
              </a:ext>
            </a:extLst>
          </p:cNvPr>
          <p:cNvSpPr>
            <a:spLocks noGrp="1"/>
          </p:cNvSpPr>
          <p:nvPr>
            <p:ph type="body" idx="1"/>
          </p:nvPr>
        </p:nvSpPr>
        <p:spPr/>
        <p:txBody>
          <a:bodyPr/>
          <a:lstStyle/>
          <a:p>
            <a:r>
              <a:rPr lang="en-US" b="1"/>
              <a:t>Multiple specialties</a:t>
            </a:r>
            <a:r>
              <a:rPr lang="en-US"/>
              <a:t> and </a:t>
            </a:r>
            <a:r>
              <a:rPr lang="en-US" b="1"/>
              <a:t>domains</a:t>
            </a:r>
            <a:r>
              <a:rPr lang="en-US"/>
              <a:t> are involved, which require </a:t>
            </a:r>
            <a:r>
              <a:rPr lang="en-US" b="1"/>
              <a:t>hand-offs</a:t>
            </a:r>
            <a:r>
              <a:rPr lang="en-US"/>
              <a:t>, leading to disconnects and delays.  This adversely impacts ability to develop and refine G&amp;C models.</a:t>
            </a:r>
          </a:p>
        </p:txBody>
      </p:sp>
      <p:pic>
        <p:nvPicPr>
          <p:cNvPr id="6" name="Picture 5">
            <a:extLst>
              <a:ext uri="{FF2B5EF4-FFF2-40B4-BE49-F238E27FC236}">
                <a16:creationId xmlns:a16="http://schemas.microsoft.com/office/drawing/2014/main" id="{CC83136A-3377-E716-50CA-60D2299F7D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151" y="2714174"/>
            <a:ext cx="9256555" cy="3643483"/>
          </a:xfrm>
          <a:prstGeom prst="rect">
            <a:avLst/>
          </a:prstGeom>
        </p:spPr>
      </p:pic>
    </p:spTree>
    <p:extLst>
      <p:ext uri="{BB962C8B-B14F-4D97-AF65-F5344CB8AC3E}">
        <p14:creationId xmlns:p14="http://schemas.microsoft.com/office/powerpoint/2010/main" val="14743561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D8AB4E-C992-0C8C-5342-0D82C29FDEB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36</a:t>
            </a:fld>
            <a:endParaRPr lang="en-US"/>
          </a:p>
        </p:txBody>
      </p:sp>
      <p:sp>
        <p:nvSpPr>
          <p:cNvPr id="2" name="Title 1">
            <a:extLst>
              <a:ext uri="{FF2B5EF4-FFF2-40B4-BE49-F238E27FC236}">
                <a16:creationId xmlns:a16="http://schemas.microsoft.com/office/drawing/2014/main" id="{1BD668A4-4320-8955-554C-9846FC4AEB71}"/>
              </a:ext>
            </a:extLst>
          </p:cNvPr>
          <p:cNvSpPr>
            <a:spLocks noGrp="1"/>
          </p:cNvSpPr>
          <p:nvPr>
            <p:ph type="title"/>
          </p:nvPr>
        </p:nvSpPr>
        <p:spPr/>
        <p:txBody>
          <a:bodyPr/>
          <a:lstStyle/>
          <a:p>
            <a:r>
              <a:rPr lang="en-US"/>
              <a:t>GN&amp;C flex modeling challenges </a:t>
            </a:r>
          </a:p>
        </p:txBody>
      </p:sp>
      <p:sp>
        <p:nvSpPr>
          <p:cNvPr id="3" name="Text Placeholder 2">
            <a:extLst>
              <a:ext uri="{FF2B5EF4-FFF2-40B4-BE49-F238E27FC236}">
                <a16:creationId xmlns:a16="http://schemas.microsoft.com/office/drawing/2014/main" id="{6A7919A1-4FFD-8036-C079-AF06D3941341}"/>
              </a:ext>
            </a:extLst>
          </p:cNvPr>
          <p:cNvSpPr>
            <a:spLocks noGrp="1"/>
          </p:cNvSpPr>
          <p:nvPr>
            <p:ph type="body" idx="1"/>
          </p:nvPr>
        </p:nvSpPr>
        <p:spPr>
          <a:xfrm>
            <a:off x="499249" y="1250550"/>
            <a:ext cx="11193502" cy="4356900"/>
          </a:xfrm>
        </p:spPr>
        <p:txBody>
          <a:bodyPr/>
          <a:lstStyle/>
          <a:p>
            <a:pPr>
              <a:lnSpc>
                <a:spcPct val="100000"/>
              </a:lnSpc>
              <a:spcBef>
                <a:spcPts val="100"/>
              </a:spcBef>
            </a:pPr>
            <a:r>
              <a:rPr lang="en-US"/>
              <a:t>Commonly faced challenges: </a:t>
            </a:r>
          </a:p>
          <a:p>
            <a:pPr lvl="1">
              <a:lnSpc>
                <a:spcPct val="100000"/>
              </a:lnSpc>
              <a:spcBef>
                <a:spcPts val="100"/>
              </a:spcBef>
              <a:buSzPts val="1800"/>
            </a:pPr>
            <a:r>
              <a:rPr lang="en-US"/>
              <a:t>Time-consuming design iterations</a:t>
            </a:r>
          </a:p>
          <a:p>
            <a:pPr lvl="1">
              <a:lnSpc>
                <a:spcPct val="100000"/>
              </a:lnSpc>
              <a:spcBef>
                <a:spcPts val="100"/>
              </a:spcBef>
              <a:buSzPts val="1800"/>
            </a:pPr>
            <a:r>
              <a:rPr lang="en-US"/>
              <a:t>Lack of GN&amp;C-focused sanity checks prior to model delivery</a:t>
            </a:r>
          </a:p>
          <a:p>
            <a:pPr lvl="1">
              <a:lnSpc>
                <a:spcPct val="100000"/>
              </a:lnSpc>
              <a:spcBef>
                <a:spcPts val="100"/>
              </a:spcBef>
              <a:buSzPts val="1800"/>
            </a:pPr>
            <a:r>
              <a:rPr lang="en-US"/>
              <a:t>Reliance on custom tool sets that can be difficult to modify and often incorporate complex dynamics in an ad-hoc manner</a:t>
            </a:r>
          </a:p>
          <a:p>
            <a:pPr lvl="1">
              <a:lnSpc>
                <a:spcPct val="100000"/>
              </a:lnSpc>
              <a:spcBef>
                <a:spcPts val="100"/>
              </a:spcBef>
              <a:buSzPts val="1800"/>
            </a:pPr>
            <a:r>
              <a:rPr lang="en-US"/>
              <a:t>Costly code development to interface structures datasets with GN&amp;C tools</a:t>
            </a:r>
          </a:p>
        </p:txBody>
      </p:sp>
      <p:pic>
        <p:nvPicPr>
          <p:cNvPr id="6" name="Picture 5">
            <a:extLst>
              <a:ext uri="{FF2B5EF4-FFF2-40B4-BE49-F238E27FC236}">
                <a16:creationId xmlns:a16="http://schemas.microsoft.com/office/drawing/2014/main" id="{CC83136A-3377-E716-50CA-60D2299F7D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2437" y="3407279"/>
            <a:ext cx="8567127" cy="3374969"/>
          </a:xfrm>
          <a:prstGeom prst="rect">
            <a:avLst/>
          </a:prstGeom>
        </p:spPr>
      </p:pic>
    </p:spTree>
    <p:extLst>
      <p:ext uri="{BB962C8B-B14F-4D97-AF65-F5344CB8AC3E}">
        <p14:creationId xmlns:p14="http://schemas.microsoft.com/office/powerpoint/2010/main" val="1742125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9067D7A-4D89-21DA-753B-BC929CE45F53}"/>
              </a:ext>
            </a:extLst>
          </p:cNvPr>
          <p:cNvSpPr/>
          <p:nvPr/>
        </p:nvSpPr>
        <p:spPr bwMode="auto">
          <a:xfrm>
            <a:off x="1600200" y="1143000"/>
            <a:ext cx="6400800" cy="2698558"/>
          </a:xfrm>
          <a:prstGeom prst="rect">
            <a:avLst/>
          </a:prstGeom>
          <a:solidFill>
            <a:srgbClr val="FFCC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r" fontAlgn="base">
              <a:spcBef>
                <a:spcPct val="0"/>
              </a:spcBef>
              <a:spcAft>
                <a:spcPct val="0"/>
              </a:spcAft>
            </a:pPr>
            <a:endParaRPr lang="en-US" sz="2400">
              <a:latin typeface="Times New Roman" pitchFamily="18" charset="0"/>
            </a:endParaRPr>
          </a:p>
        </p:txBody>
      </p:sp>
      <p:sp>
        <p:nvSpPr>
          <p:cNvPr id="3" name="Slide Number Placeholder 2">
            <a:extLst>
              <a:ext uri="{FF2B5EF4-FFF2-40B4-BE49-F238E27FC236}">
                <a16:creationId xmlns:a16="http://schemas.microsoft.com/office/drawing/2014/main" id="{FC227108-7023-3DDA-EB1D-3C4FFB82AB0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4</a:t>
            </a:fld>
            <a:endParaRPr lang="en-US"/>
          </a:p>
        </p:txBody>
      </p:sp>
      <p:sp>
        <p:nvSpPr>
          <p:cNvPr id="2" name="Title 1">
            <a:extLst>
              <a:ext uri="{FF2B5EF4-FFF2-40B4-BE49-F238E27FC236}">
                <a16:creationId xmlns:a16="http://schemas.microsoft.com/office/drawing/2014/main" id="{2C5D8F78-DAEB-5F41-96F9-ECA9C1D3A9DC}"/>
              </a:ext>
            </a:extLst>
          </p:cNvPr>
          <p:cNvSpPr>
            <a:spLocks noGrp="1"/>
          </p:cNvSpPr>
          <p:nvPr>
            <p:ph type="title"/>
          </p:nvPr>
        </p:nvSpPr>
        <p:spPr/>
        <p:txBody>
          <a:bodyPr/>
          <a:lstStyle/>
          <a:p>
            <a:r>
              <a:rPr lang="en-US"/>
              <a:t>Where does this topic fit in the big picture? </a:t>
            </a:r>
          </a:p>
        </p:txBody>
      </p:sp>
      <p:sp>
        <p:nvSpPr>
          <p:cNvPr id="8" name="Rectangle 7">
            <a:extLst>
              <a:ext uri="{FF2B5EF4-FFF2-40B4-BE49-F238E27FC236}">
                <a16:creationId xmlns:a16="http://schemas.microsoft.com/office/drawing/2014/main" id="{AC4475CD-DCC0-D613-D013-C4E503462593}"/>
              </a:ext>
            </a:extLst>
          </p:cNvPr>
          <p:cNvSpPr/>
          <p:nvPr/>
        </p:nvSpPr>
        <p:spPr bwMode="auto">
          <a:xfrm>
            <a:off x="8276869" y="1143000"/>
            <a:ext cx="2391131" cy="4343400"/>
          </a:xfrm>
          <a:prstGeom prst="rect">
            <a:avLst/>
          </a:prstGeom>
          <a:solidFill>
            <a:srgbClr val="FFCD9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r" fontAlgn="base">
              <a:spcBef>
                <a:spcPct val="0"/>
              </a:spcBef>
              <a:spcAft>
                <a:spcPct val="0"/>
              </a:spcAft>
            </a:pPr>
            <a:endParaRPr lang="en-US" sz="2400">
              <a:latin typeface="Times New Roman" pitchFamily="18" charset="0"/>
            </a:endParaRPr>
          </a:p>
        </p:txBody>
      </p:sp>
      <p:sp>
        <p:nvSpPr>
          <p:cNvPr id="10" name="Rectangle 9">
            <a:extLst>
              <a:ext uri="{FF2B5EF4-FFF2-40B4-BE49-F238E27FC236}">
                <a16:creationId xmlns:a16="http://schemas.microsoft.com/office/drawing/2014/main" id="{76335740-3C24-C53C-34DC-2336AF71595F}"/>
              </a:ext>
            </a:extLst>
          </p:cNvPr>
          <p:cNvSpPr/>
          <p:nvPr/>
        </p:nvSpPr>
        <p:spPr bwMode="auto">
          <a:xfrm>
            <a:off x="1572561" y="5073318"/>
            <a:ext cx="6591300" cy="1708483"/>
          </a:xfrm>
          <a:prstGeom prst="rect">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r" fontAlgn="base">
              <a:spcBef>
                <a:spcPct val="0"/>
              </a:spcBef>
              <a:spcAft>
                <a:spcPct val="0"/>
              </a:spcAft>
            </a:pPr>
            <a:endParaRPr lang="en-US" sz="2400">
              <a:latin typeface="Times New Roman" pitchFamily="18" charset="0"/>
            </a:endParaRPr>
          </a:p>
        </p:txBody>
      </p:sp>
      <p:sp>
        <p:nvSpPr>
          <p:cNvPr id="14" name="Rectangle 13">
            <a:extLst>
              <a:ext uri="{FF2B5EF4-FFF2-40B4-BE49-F238E27FC236}">
                <a16:creationId xmlns:a16="http://schemas.microsoft.com/office/drawing/2014/main" id="{5E7928EA-F31E-E719-C810-CA4FFE094414}"/>
              </a:ext>
            </a:extLst>
          </p:cNvPr>
          <p:cNvSpPr/>
          <p:nvPr/>
        </p:nvSpPr>
        <p:spPr bwMode="auto">
          <a:xfrm>
            <a:off x="3818120" y="2514600"/>
            <a:ext cx="2095500" cy="1219200"/>
          </a:xfrm>
          <a:prstGeom prst="rect">
            <a:avLst/>
          </a:prstGeom>
          <a:solidFill>
            <a:srgbClr val="99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b="1"/>
              <a:t>Dynamics</a:t>
            </a:r>
          </a:p>
          <a:p>
            <a:pPr algn="ctr" fontAlgn="base">
              <a:spcBef>
                <a:spcPct val="0"/>
              </a:spcBef>
              <a:spcAft>
                <a:spcPct val="0"/>
              </a:spcAft>
            </a:pPr>
            <a:r>
              <a:rPr lang="en-US"/>
              <a:t>Rigid/flex bodies</a:t>
            </a:r>
          </a:p>
          <a:p>
            <a:pPr algn="ctr" fontAlgn="base">
              <a:spcBef>
                <a:spcPct val="0"/>
              </a:spcBef>
              <a:spcAft>
                <a:spcPct val="0"/>
              </a:spcAft>
            </a:pPr>
            <a:r>
              <a:rPr lang="en-US"/>
              <a:t>Articulation</a:t>
            </a:r>
          </a:p>
          <a:p>
            <a:pPr algn="ctr" fontAlgn="base">
              <a:spcBef>
                <a:spcPct val="0"/>
              </a:spcBef>
              <a:spcAft>
                <a:spcPct val="0"/>
              </a:spcAft>
            </a:pPr>
            <a:r>
              <a:rPr lang="en-US"/>
              <a:t>Attach/detach </a:t>
            </a:r>
            <a:r>
              <a:rPr lang="en-US" err="1"/>
              <a:t>etc</a:t>
            </a:r>
            <a:endParaRPr lang="en-US"/>
          </a:p>
        </p:txBody>
      </p:sp>
      <p:sp>
        <p:nvSpPr>
          <p:cNvPr id="16" name="Rectangle 15">
            <a:extLst>
              <a:ext uri="{FF2B5EF4-FFF2-40B4-BE49-F238E27FC236}">
                <a16:creationId xmlns:a16="http://schemas.microsoft.com/office/drawing/2014/main" id="{01D593DB-5855-0BC8-3866-88850846BF64}"/>
              </a:ext>
            </a:extLst>
          </p:cNvPr>
          <p:cNvSpPr/>
          <p:nvPr/>
        </p:nvSpPr>
        <p:spPr bwMode="auto">
          <a:xfrm>
            <a:off x="3981137" y="1232311"/>
            <a:ext cx="1752600" cy="1044315"/>
          </a:xfrm>
          <a:prstGeom prst="rect">
            <a:avLst/>
          </a:prstGeom>
          <a:solidFill>
            <a:srgbClr val="99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b="1"/>
              <a:t>Devices</a:t>
            </a:r>
          </a:p>
          <a:p>
            <a:pPr algn="ctr" fontAlgn="base">
              <a:spcBef>
                <a:spcPct val="0"/>
              </a:spcBef>
              <a:spcAft>
                <a:spcPct val="0"/>
              </a:spcAft>
            </a:pPr>
            <a:r>
              <a:rPr lang="en-US"/>
              <a:t>Thrusters, IMU,</a:t>
            </a:r>
          </a:p>
          <a:p>
            <a:pPr algn="ctr" fontAlgn="base">
              <a:spcBef>
                <a:spcPct val="0"/>
              </a:spcBef>
              <a:spcAft>
                <a:spcPct val="0"/>
              </a:spcAft>
            </a:pPr>
            <a:r>
              <a:rPr lang="en-US"/>
              <a:t>Cameras </a:t>
            </a:r>
            <a:r>
              <a:rPr lang="en-US" err="1"/>
              <a:t>etc</a:t>
            </a:r>
            <a:endParaRPr lang="en-US"/>
          </a:p>
        </p:txBody>
      </p:sp>
      <p:sp>
        <p:nvSpPr>
          <p:cNvPr id="18" name="Rectangle 17">
            <a:extLst>
              <a:ext uri="{FF2B5EF4-FFF2-40B4-BE49-F238E27FC236}">
                <a16:creationId xmlns:a16="http://schemas.microsoft.com/office/drawing/2014/main" id="{114DA26C-638E-FDDE-FD0F-19D964607809}"/>
              </a:ext>
            </a:extLst>
          </p:cNvPr>
          <p:cNvSpPr/>
          <p:nvPr/>
        </p:nvSpPr>
        <p:spPr bwMode="auto">
          <a:xfrm>
            <a:off x="5943600" y="1249180"/>
            <a:ext cx="1981200" cy="1262368"/>
          </a:xfrm>
          <a:prstGeom prst="rect">
            <a:avLst/>
          </a:prstGeom>
          <a:solidFill>
            <a:srgbClr val="99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b="1"/>
              <a:t>Environment</a:t>
            </a:r>
          </a:p>
          <a:p>
            <a:pPr algn="ctr" fontAlgn="base">
              <a:spcBef>
                <a:spcPct val="0"/>
              </a:spcBef>
              <a:spcAft>
                <a:spcPct val="0"/>
              </a:spcAft>
            </a:pPr>
            <a:r>
              <a:rPr lang="en-US"/>
              <a:t>Terrain, Gravity</a:t>
            </a:r>
          </a:p>
          <a:p>
            <a:pPr algn="ctr" fontAlgn="base">
              <a:spcBef>
                <a:spcPct val="0"/>
              </a:spcBef>
              <a:spcAft>
                <a:spcPct val="0"/>
              </a:spcAft>
            </a:pPr>
            <a:r>
              <a:rPr lang="en-US"/>
              <a:t>Atmosphere,</a:t>
            </a:r>
          </a:p>
          <a:p>
            <a:pPr algn="ctr" fontAlgn="base">
              <a:spcBef>
                <a:spcPct val="0"/>
              </a:spcBef>
              <a:spcAft>
                <a:spcPct val="0"/>
              </a:spcAft>
            </a:pPr>
            <a:r>
              <a:rPr lang="en-US"/>
              <a:t>Ephemerides </a:t>
            </a:r>
            <a:r>
              <a:rPr lang="en-US" err="1"/>
              <a:t>etc</a:t>
            </a:r>
            <a:endParaRPr lang="en-US"/>
          </a:p>
        </p:txBody>
      </p:sp>
      <p:sp>
        <p:nvSpPr>
          <p:cNvPr id="20" name="Rectangle 19">
            <a:extLst>
              <a:ext uri="{FF2B5EF4-FFF2-40B4-BE49-F238E27FC236}">
                <a16:creationId xmlns:a16="http://schemas.microsoft.com/office/drawing/2014/main" id="{80D1BF7A-5B73-CF03-0C38-FAEA7E6A5AAF}"/>
              </a:ext>
            </a:extLst>
          </p:cNvPr>
          <p:cNvSpPr/>
          <p:nvPr/>
        </p:nvSpPr>
        <p:spPr bwMode="auto">
          <a:xfrm>
            <a:off x="6172200" y="2633343"/>
            <a:ext cx="1676400" cy="975610"/>
          </a:xfrm>
          <a:prstGeom prst="rect">
            <a:avLst/>
          </a:prstGeom>
          <a:solidFill>
            <a:srgbClr val="99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b="1"/>
              <a:t>Geometry</a:t>
            </a:r>
          </a:p>
          <a:p>
            <a:pPr algn="ctr" fontAlgn="base">
              <a:spcBef>
                <a:spcPct val="0"/>
              </a:spcBef>
              <a:spcAft>
                <a:spcPct val="0"/>
              </a:spcAft>
            </a:pPr>
            <a:r>
              <a:rPr lang="en-US"/>
              <a:t>CAD parts</a:t>
            </a:r>
          </a:p>
          <a:p>
            <a:pPr algn="ctr" fontAlgn="base">
              <a:spcBef>
                <a:spcPct val="0"/>
              </a:spcBef>
              <a:spcAft>
                <a:spcPct val="0"/>
              </a:spcAft>
            </a:pPr>
            <a:r>
              <a:rPr lang="en-US"/>
              <a:t>Primitives</a:t>
            </a:r>
          </a:p>
        </p:txBody>
      </p:sp>
      <p:sp>
        <p:nvSpPr>
          <p:cNvPr id="22" name="Rectangle 21">
            <a:extLst>
              <a:ext uri="{FF2B5EF4-FFF2-40B4-BE49-F238E27FC236}">
                <a16:creationId xmlns:a16="http://schemas.microsoft.com/office/drawing/2014/main" id="{C5DFA5A3-A371-9BAE-D115-A5EFFD025334}"/>
              </a:ext>
            </a:extLst>
          </p:cNvPr>
          <p:cNvSpPr/>
          <p:nvPr/>
        </p:nvSpPr>
        <p:spPr bwMode="auto">
          <a:xfrm>
            <a:off x="8458200" y="2639208"/>
            <a:ext cx="2057400" cy="914400"/>
          </a:xfrm>
          <a:prstGeom prst="rect">
            <a:avLst/>
          </a:prstGeom>
          <a:solidFill>
            <a:srgbClr val="99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b="1"/>
              <a:t>Visualization</a:t>
            </a:r>
          </a:p>
          <a:p>
            <a:pPr algn="ctr" fontAlgn="base">
              <a:spcBef>
                <a:spcPct val="0"/>
              </a:spcBef>
              <a:spcAft>
                <a:spcPct val="0"/>
              </a:spcAft>
            </a:pPr>
            <a:r>
              <a:rPr lang="en-US"/>
              <a:t>3D graphics</a:t>
            </a:r>
          </a:p>
          <a:p>
            <a:pPr algn="ctr" fontAlgn="base">
              <a:spcBef>
                <a:spcPct val="0"/>
              </a:spcBef>
              <a:spcAft>
                <a:spcPct val="0"/>
              </a:spcAft>
            </a:pPr>
            <a:r>
              <a:rPr lang="en-US" err="1"/>
              <a:t>stripcharts</a:t>
            </a:r>
            <a:endParaRPr lang="en-US"/>
          </a:p>
        </p:txBody>
      </p:sp>
      <p:sp>
        <p:nvSpPr>
          <p:cNvPr id="24" name="Rectangle 23">
            <a:extLst>
              <a:ext uri="{FF2B5EF4-FFF2-40B4-BE49-F238E27FC236}">
                <a16:creationId xmlns:a16="http://schemas.microsoft.com/office/drawing/2014/main" id="{4F4AEB28-9719-2B30-B060-AEA66221B73D}"/>
              </a:ext>
            </a:extLst>
          </p:cNvPr>
          <p:cNvSpPr/>
          <p:nvPr/>
        </p:nvSpPr>
        <p:spPr bwMode="auto">
          <a:xfrm>
            <a:off x="8728646" y="1274632"/>
            <a:ext cx="1558354" cy="1239968"/>
          </a:xfrm>
          <a:prstGeom prst="rect">
            <a:avLst/>
          </a:prstGeom>
          <a:solidFill>
            <a:srgbClr val="99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b="1"/>
              <a:t>Analysis</a:t>
            </a:r>
          </a:p>
          <a:p>
            <a:pPr algn="ctr" fontAlgn="base">
              <a:spcBef>
                <a:spcPct val="0"/>
              </a:spcBef>
              <a:spcAft>
                <a:spcPct val="0"/>
              </a:spcAft>
            </a:pPr>
            <a:r>
              <a:rPr lang="en-US"/>
              <a:t>Data logging</a:t>
            </a:r>
          </a:p>
          <a:p>
            <a:pPr algn="ctr" fontAlgn="base">
              <a:spcBef>
                <a:spcPct val="0"/>
              </a:spcBef>
              <a:spcAft>
                <a:spcPct val="0"/>
              </a:spcAft>
            </a:pPr>
            <a:r>
              <a:rPr lang="en-US"/>
              <a:t>Parametric</a:t>
            </a:r>
          </a:p>
          <a:p>
            <a:pPr algn="ctr" fontAlgn="base">
              <a:spcBef>
                <a:spcPct val="0"/>
              </a:spcBef>
              <a:spcAft>
                <a:spcPct val="0"/>
              </a:spcAft>
            </a:pPr>
            <a:r>
              <a:rPr lang="en-US"/>
              <a:t>Monte Carlo</a:t>
            </a:r>
          </a:p>
        </p:txBody>
      </p:sp>
      <p:sp>
        <p:nvSpPr>
          <p:cNvPr id="26" name="Rectangle 25">
            <a:extLst>
              <a:ext uri="{FF2B5EF4-FFF2-40B4-BE49-F238E27FC236}">
                <a16:creationId xmlns:a16="http://schemas.microsoft.com/office/drawing/2014/main" id="{BEB54106-A561-4AD2-D153-686936D6565F}"/>
              </a:ext>
            </a:extLst>
          </p:cNvPr>
          <p:cNvSpPr/>
          <p:nvPr/>
        </p:nvSpPr>
        <p:spPr bwMode="auto">
          <a:xfrm>
            <a:off x="1682021" y="1219200"/>
            <a:ext cx="1905000" cy="1061488"/>
          </a:xfrm>
          <a:prstGeom prst="rect">
            <a:avLst/>
          </a:prstGeom>
          <a:solidFill>
            <a:srgbClr val="99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b="1"/>
              <a:t>Closed-Loop</a:t>
            </a:r>
          </a:p>
          <a:p>
            <a:pPr algn="ctr" fontAlgn="base">
              <a:spcBef>
                <a:spcPct val="0"/>
              </a:spcBef>
              <a:spcAft>
                <a:spcPct val="0"/>
              </a:spcAft>
            </a:pPr>
            <a:r>
              <a:rPr lang="en-US"/>
              <a:t>Flight s/w</a:t>
            </a:r>
          </a:p>
          <a:p>
            <a:pPr algn="ctr" fontAlgn="base">
              <a:spcBef>
                <a:spcPct val="0"/>
              </a:spcBef>
              <a:spcAft>
                <a:spcPct val="0"/>
              </a:spcAft>
            </a:pPr>
            <a:r>
              <a:rPr lang="en-US"/>
              <a:t>Autonomy/Control</a:t>
            </a:r>
            <a:endParaRPr lang="en-US" sz="2400"/>
          </a:p>
        </p:txBody>
      </p:sp>
      <p:sp>
        <p:nvSpPr>
          <p:cNvPr id="28" name="Rectangle 27">
            <a:extLst>
              <a:ext uri="{FF2B5EF4-FFF2-40B4-BE49-F238E27FC236}">
                <a16:creationId xmlns:a16="http://schemas.microsoft.com/office/drawing/2014/main" id="{085818A8-293B-5CFD-3FA3-6B4FE298DD8E}"/>
              </a:ext>
            </a:extLst>
          </p:cNvPr>
          <p:cNvSpPr/>
          <p:nvPr/>
        </p:nvSpPr>
        <p:spPr bwMode="auto">
          <a:xfrm>
            <a:off x="8350458" y="3733800"/>
            <a:ext cx="2241342" cy="1561320"/>
          </a:xfrm>
          <a:prstGeom prst="rect">
            <a:avLst/>
          </a:prstGeom>
          <a:solidFill>
            <a:srgbClr val="99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b="1"/>
              <a:t>Usability</a:t>
            </a:r>
          </a:p>
          <a:p>
            <a:pPr algn="ctr" fontAlgn="base">
              <a:spcBef>
                <a:spcPct val="0"/>
              </a:spcBef>
              <a:spcAft>
                <a:spcPct val="0"/>
              </a:spcAft>
            </a:pPr>
            <a:r>
              <a:rPr lang="en-US"/>
              <a:t>Introspection</a:t>
            </a:r>
          </a:p>
          <a:p>
            <a:pPr algn="ctr" fontAlgn="base">
              <a:spcBef>
                <a:spcPct val="0"/>
              </a:spcBef>
              <a:spcAft>
                <a:spcPct val="0"/>
              </a:spcAft>
            </a:pPr>
            <a:r>
              <a:rPr lang="en-US"/>
              <a:t>CLI, GUIs, Scripting</a:t>
            </a:r>
          </a:p>
          <a:p>
            <a:pPr algn="ctr" fontAlgn="base">
              <a:spcBef>
                <a:spcPct val="0"/>
              </a:spcBef>
              <a:spcAft>
                <a:spcPct val="0"/>
              </a:spcAft>
            </a:pPr>
            <a:r>
              <a:rPr lang="en-US"/>
              <a:t>Docs, Training</a:t>
            </a:r>
          </a:p>
          <a:p>
            <a:pPr algn="ctr" fontAlgn="base">
              <a:spcBef>
                <a:spcPct val="0"/>
              </a:spcBef>
              <a:spcAft>
                <a:spcPct val="0"/>
              </a:spcAft>
            </a:pPr>
            <a:r>
              <a:rPr lang="en-US"/>
              <a:t>Knowledge base</a:t>
            </a:r>
          </a:p>
        </p:txBody>
      </p:sp>
      <p:sp>
        <p:nvSpPr>
          <p:cNvPr id="30" name="Rectangle 29">
            <a:extLst>
              <a:ext uri="{FF2B5EF4-FFF2-40B4-BE49-F238E27FC236}">
                <a16:creationId xmlns:a16="http://schemas.microsoft.com/office/drawing/2014/main" id="{50B79347-08E6-5B5C-22A5-C8E491F1F831}"/>
              </a:ext>
            </a:extLst>
          </p:cNvPr>
          <p:cNvSpPr/>
          <p:nvPr/>
        </p:nvSpPr>
        <p:spPr bwMode="auto">
          <a:xfrm>
            <a:off x="3867994" y="5223406"/>
            <a:ext cx="1828800" cy="1325380"/>
          </a:xfrm>
          <a:prstGeom prst="rect">
            <a:avLst/>
          </a:prstGeom>
          <a:solidFill>
            <a:srgbClr val="99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b="1"/>
              <a:t>S/W </a:t>
            </a:r>
            <a:r>
              <a:rPr lang="en-US" b="1" err="1"/>
              <a:t>Mgmt</a:t>
            </a:r>
            <a:endParaRPr lang="en-US" b="1"/>
          </a:p>
          <a:p>
            <a:pPr algn="ctr" fontAlgn="base">
              <a:spcBef>
                <a:spcPct val="0"/>
              </a:spcBef>
              <a:spcAft>
                <a:spcPct val="0"/>
              </a:spcAft>
            </a:pPr>
            <a:r>
              <a:rPr lang="en-US"/>
              <a:t>Version control</a:t>
            </a:r>
          </a:p>
          <a:p>
            <a:pPr algn="ctr" fontAlgn="base">
              <a:spcBef>
                <a:spcPct val="0"/>
              </a:spcBef>
              <a:spcAft>
                <a:spcPct val="0"/>
              </a:spcAft>
            </a:pPr>
            <a:r>
              <a:rPr lang="en-US"/>
              <a:t>Build system</a:t>
            </a:r>
          </a:p>
          <a:p>
            <a:pPr algn="ctr" fontAlgn="base">
              <a:spcBef>
                <a:spcPct val="0"/>
              </a:spcBef>
              <a:spcAft>
                <a:spcPct val="0"/>
              </a:spcAft>
            </a:pPr>
            <a:r>
              <a:rPr lang="en-US"/>
              <a:t>Test suite</a:t>
            </a:r>
          </a:p>
        </p:txBody>
      </p:sp>
      <p:sp>
        <p:nvSpPr>
          <p:cNvPr id="32" name="Rectangle 31">
            <a:extLst>
              <a:ext uri="{FF2B5EF4-FFF2-40B4-BE49-F238E27FC236}">
                <a16:creationId xmlns:a16="http://schemas.microsoft.com/office/drawing/2014/main" id="{0D35E787-7A17-7205-72C1-937F11152F68}"/>
              </a:ext>
            </a:extLst>
          </p:cNvPr>
          <p:cNvSpPr/>
          <p:nvPr/>
        </p:nvSpPr>
        <p:spPr bwMode="auto">
          <a:xfrm>
            <a:off x="5943601" y="5259320"/>
            <a:ext cx="2014303" cy="1253553"/>
          </a:xfrm>
          <a:prstGeom prst="rect">
            <a:avLst/>
          </a:prstGeom>
          <a:solidFill>
            <a:srgbClr val="99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b="1"/>
              <a:t>Reusability</a:t>
            </a:r>
          </a:p>
          <a:p>
            <a:pPr algn="ctr" fontAlgn="base">
              <a:spcBef>
                <a:spcPct val="0"/>
              </a:spcBef>
              <a:spcAft>
                <a:spcPct val="0"/>
              </a:spcAft>
            </a:pPr>
            <a:r>
              <a:rPr lang="en-US"/>
              <a:t>Architecture</a:t>
            </a:r>
          </a:p>
          <a:p>
            <a:pPr algn="ctr" fontAlgn="base">
              <a:spcBef>
                <a:spcPct val="0"/>
              </a:spcBef>
              <a:spcAft>
                <a:spcPct val="0"/>
              </a:spcAft>
            </a:pPr>
            <a:r>
              <a:rPr lang="en-US"/>
              <a:t>Configurability</a:t>
            </a:r>
          </a:p>
          <a:p>
            <a:pPr algn="ctr" fontAlgn="base">
              <a:spcBef>
                <a:spcPct val="0"/>
              </a:spcBef>
              <a:spcAft>
                <a:spcPct val="0"/>
              </a:spcAft>
            </a:pPr>
            <a:r>
              <a:rPr lang="en-US"/>
              <a:t>Refactoring</a:t>
            </a:r>
          </a:p>
        </p:txBody>
      </p:sp>
      <p:sp>
        <p:nvSpPr>
          <p:cNvPr id="34" name="Rectangle 33">
            <a:extLst>
              <a:ext uri="{FF2B5EF4-FFF2-40B4-BE49-F238E27FC236}">
                <a16:creationId xmlns:a16="http://schemas.microsoft.com/office/drawing/2014/main" id="{2546CB17-78D5-F23F-9EBC-9AEAD2A0AB03}"/>
              </a:ext>
            </a:extLst>
          </p:cNvPr>
          <p:cNvSpPr/>
          <p:nvPr/>
        </p:nvSpPr>
        <p:spPr bwMode="auto">
          <a:xfrm>
            <a:off x="1700871" y="5223406"/>
            <a:ext cx="1828800" cy="1325380"/>
          </a:xfrm>
          <a:prstGeom prst="rect">
            <a:avLst/>
          </a:prstGeom>
          <a:solidFill>
            <a:srgbClr val="99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b="1"/>
              <a:t>Deployment</a:t>
            </a:r>
          </a:p>
          <a:p>
            <a:pPr algn="ctr" fontAlgn="base">
              <a:spcBef>
                <a:spcPct val="0"/>
              </a:spcBef>
              <a:spcAft>
                <a:spcPct val="0"/>
              </a:spcAft>
            </a:pPr>
            <a:r>
              <a:rPr lang="en-US"/>
              <a:t>Bundling</a:t>
            </a:r>
          </a:p>
          <a:p>
            <a:pPr algn="ctr" fontAlgn="base">
              <a:spcBef>
                <a:spcPct val="0"/>
              </a:spcBef>
              <a:spcAft>
                <a:spcPct val="0"/>
              </a:spcAft>
            </a:pPr>
            <a:r>
              <a:rPr lang="en-US"/>
              <a:t>Porting</a:t>
            </a:r>
          </a:p>
          <a:p>
            <a:pPr algn="ctr" fontAlgn="base">
              <a:spcBef>
                <a:spcPct val="0"/>
              </a:spcBef>
              <a:spcAft>
                <a:spcPct val="0"/>
              </a:spcAft>
            </a:pPr>
            <a:r>
              <a:rPr lang="en-US"/>
              <a:t>Issue tracking</a:t>
            </a:r>
          </a:p>
        </p:txBody>
      </p:sp>
      <p:sp>
        <p:nvSpPr>
          <p:cNvPr id="36" name="Rectangle 35">
            <a:extLst>
              <a:ext uri="{FF2B5EF4-FFF2-40B4-BE49-F238E27FC236}">
                <a16:creationId xmlns:a16="http://schemas.microsoft.com/office/drawing/2014/main" id="{3B42D4AF-0C31-E7BF-3BB2-373664B0FE89}"/>
              </a:ext>
            </a:extLst>
          </p:cNvPr>
          <p:cNvSpPr/>
          <p:nvPr/>
        </p:nvSpPr>
        <p:spPr bwMode="auto">
          <a:xfrm>
            <a:off x="4305300" y="3947738"/>
            <a:ext cx="2628900" cy="98935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b="1"/>
              <a:t>Evolution</a:t>
            </a:r>
          </a:p>
          <a:p>
            <a:pPr algn="ctr" fontAlgn="base">
              <a:spcBef>
                <a:spcPct val="0"/>
              </a:spcBef>
              <a:spcAft>
                <a:spcPct val="0"/>
              </a:spcAft>
            </a:pPr>
            <a:r>
              <a:rPr lang="en-US"/>
              <a:t>R&amp;D, new applications</a:t>
            </a:r>
          </a:p>
          <a:p>
            <a:pPr algn="ctr" fontAlgn="base">
              <a:spcBef>
                <a:spcPct val="0"/>
              </a:spcBef>
              <a:spcAft>
                <a:spcPct val="0"/>
              </a:spcAft>
            </a:pPr>
            <a:r>
              <a:rPr lang="en-US"/>
              <a:t>new tools &amp; capabilities</a:t>
            </a:r>
          </a:p>
        </p:txBody>
      </p:sp>
      <p:cxnSp>
        <p:nvCxnSpPr>
          <p:cNvPr id="38" name="Straight Arrow Connector 37">
            <a:extLst>
              <a:ext uri="{FF2B5EF4-FFF2-40B4-BE49-F238E27FC236}">
                <a16:creationId xmlns:a16="http://schemas.microsoft.com/office/drawing/2014/main" id="{62A4E4C1-A558-2981-50CB-BE02B84FE317}"/>
              </a:ext>
            </a:extLst>
          </p:cNvPr>
          <p:cNvCxnSpPr/>
          <p:nvPr/>
        </p:nvCxnSpPr>
        <p:spPr bwMode="auto">
          <a:xfrm flipH="1" flipV="1">
            <a:off x="4857438" y="2276626"/>
            <a:ext cx="8433" cy="237975"/>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40" name="Straight Arrow Connector 39">
            <a:extLst>
              <a:ext uri="{FF2B5EF4-FFF2-40B4-BE49-F238E27FC236}">
                <a16:creationId xmlns:a16="http://schemas.microsoft.com/office/drawing/2014/main" id="{511F28EE-4D14-9F2C-C364-4336FDEAD118}"/>
              </a:ext>
            </a:extLst>
          </p:cNvPr>
          <p:cNvCxnSpPr/>
          <p:nvPr/>
        </p:nvCxnSpPr>
        <p:spPr bwMode="auto">
          <a:xfrm flipH="1" flipV="1">
            <a:off x="3587021" y="1749944"/>
            <a:ext cx="394116" cy="4524"/>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42" name="Straight Arrow Connector 41">
            <a:extLst>
              <a:ext uri="{FF2B5EF4-FFF2-40B4-BE49-F238E27FC236}">
                <a16:creationId xmlns:a16="http://schemas.microsoft.com/office/drawing/2014/main" id="{C08783CA-958A-5188-6D2A-CE53702ACD42}"/>
              </a:ext>
            </a:extLst>
          </p:cNvPr>
          <p:cNvCxnSpPr/>
          <p:nvPr/>
        </p:nvCxnSpPr>
        <p:spPr bwMode="auto">
          <a:xfrm flipV="1">
            <a:off x="5733738" y="1749944"/>
            <a:ext cx="209863" cy="4524"/>
          </a:xfrm>
          <a:prstGeom prst="straightConnector1">
            <a:avLst/>
          </a:prstGeom>
          <a:solidFill>
            <a:schemeClr val="accent1"/>
          </a:solidFill>
          <a:ln w="9525" cap="flat" cmpd="sng" algn="ctr">
            <a:solidFill>
              <a:schemeClr val="tx1"/>
            </a:solidFill>
            <a:prstDash val="solid"/>
            <a:round/>
            <a:headEnd type="triangle"/>
            <a:tailEnd type="none"/>
          </a:ln>
          <a:effectLst/>
        </p:spPr>
      </p:cxnSp>
      <p:cxnSp>
        <p:nvCxnSpPr>
          <p:cNvPr id="44" name="Straight Arrow Connector 43">
            <a:extLst>
              <a:ext uri="{FF2B5EF4-FFF2-40B4-BE49-F238E27FC236}">
                <a16:creationId xmlns:a16="http://schemas.microsoft.com/office/drawing/2014/main" id="{742CAF4F-21C4-AE49-9BA2-D323AC1E446F}"/>
              </a:ext>
            </a:extLst>
          </p:cNvPr>
          <p:cNvCxnSpPr/>
          <p:nvPr/>
        </p:nvCxnSpPr>
        <p:spPr bwMode="auto">
          <a:xfrm flipH="1">
            <a:off x="5913620" y="3121148"/>
            <a:ext cx="258580" cy="3052"/>
          </a:xfrm>
          <a:prstGeom prst="straightConnector1">
            <a:avLst/>
          </a:prstGeom>
          <a:solidFill>
            <a:schemeClr val="accent1"/>
          </a:solidFill>
          <a:ln w="9525" cap="flat" cmpd="sng" algn="ctr">
            <a:solidFill>
              <a:schemeClr val="tx1"/>
            </a:solidFill>
            <a:prstDash val="solid"/>
            <a:round/>
            <a:headEnd type="triangle"/>
            <a:tailEnd type="none"/>
          </a:ln>
          <a:effectLst/>
        </p:spPr>
      </p:cxnSp>
      <p:cxnSp>
        <p:nvCxnSpPr>
          <p:cNvPr id="46" name="Straight Arrow Connector 45">
            <a:extLst>
              <a:ext uri="{FF2B5EF4-FFF2-40B4-BE49-F238E27FC236}">
                <a16:creationId xmlns:a16="http://schemas.microsoft.com/office/drawing/2014/main" id="{651AFB55-30E4-9957-5E56-468AD833D608}"/>
              </a:ext>
            </a:extLst>
          </p:cNvPr>
          <p:cNvCxnSpPr/>
          <p:nvPr/>
        </p:nvCxnSpPr>
        <p:spPr bwMode="auto">
          <a:xfrm flipV="1">
            <a:off x="7848600" y="3096408"/>
            <a:ext cx="609600" cy="24740"/>
          </a:xfrm>
          <a:prstGeom prst="straightConnector1">
            <a:avLst/>
          </a:prstGeom>
          <a:solidFill>
            <a:schemeClr val="accent1"/>
          </a:solidFill>
          <a:ln w="9525" cap="flat" cmpd="sng" algn="ctr">
            <a:solidFill>
              <a:schemeClr val="tx1"/>
            </a:solidFill>
            <a:prstDash val="solid"/>
            <a:round/>
            <a:headEnd type="none"/>
            <a:tailEnd type="triangle"/>
          </a:ln>
          <a:effectLst/>
        </p:spPr>
      </p:cxnSp>
      <p:sp>
        <p:nvSpPr>
          <p:cNvPr id="48" name="Rectangle 47">
            <a:extLst>
              <a:ext uri="{FF2B5EF4-FFF2-40B4-BE49-F238E27FC236}">
                <a16:creationId xmlns:a16="http://schemas.microsoft.com/office/drawing/2014/main" id="{2C556646-B9DE-4DC3-E608-144BA56E6690}"/>
              </a:ext>
            </a:extLst>
          </p:cNvPr>
          <p:cNvSpPr/>
          <p:nvPr/>
        </p:nvSpPr>
        <p:spPr bwMode="auto">
          <a:xfrm>
            <a:off x="1690878" y="2533160"/>
            <a:ext cx="2035540" cy="975610"/>
          </a:xfrm>
          <a:prstGeom prst="rect">
            <a:avLst/>
          </a:prstGeom>
          <a:solidFill>
            <a:srgbClr val="CCEC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b="1"/>
              <a:t>Sim Manager</a:t>
            </a:r>
          </a:p>
          <a:p>
            <a:pPr algn="ctr" fontAlgn="base">
              <a:spcBef>
                <a:spcPct val="0"/>
              </a:spcBef>
              <a:spcAft>
                <a:spcPct val="0"/>
              </a:spcAft>
            </a:pPr>
            <a:r>
              <a:rPr lang="en-US"/>
              <a:t>propagation, </a:t>
            </a:r>
            <a:r>
              <a:rPr lang="en-US" err="1"/>
              <a:t>fsm</a:t>
            </a:r>
            <a:r>
              <a:rPr lang="en-US"/>
              <a:t>, </a:t>
            </a:r>
          </a:p>
          <a:p>
            <a:pPr algn="ctr" fontAlgn="base">
              <a:spcBef>
                <a:spcPct val="0"/>
              </a:spcBef>
              <a:spcAft>
                <a:spcPct val="0"/>
              </a:spcAft>
            </a:pPr>
            <a:r>
              <a:rPr lang="en-US"/>
              <a:t>events</a:t>
            </a:r>
          </a:p>
        </p:txBody>
      </p:sp>
      <p:sp>
        <p:nvSpPr>
          <p:cNvPr id="51" name="Rectangle: Rounded Corners 50">
            <a:extLst>
              <a:ext uri="{FF2B5EF4-FFF2-40B4-BE49-F238E27FC236}">
                <a16:creationId xmlns:a16="http://schemas.microsoft.com/office/drawing/2014/main" id="{A006D3CD-1C86-6C6E-9A0D-8D89E78E8AB2}"/>
              </a:ext>
            </a:extLst>
          </p:cNvPr>
          <p:cNvSpPr/>
          <p:nvPr/>
        </p:nvSpPr>
        <p:spPr>
          <a:xfrm>
            <a:off x="3724603" y="2397672"/>
            <a:ext cx="2285999" cy="1445172"/>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835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CBEBB1-EE33-4F50-A1ED-30C5BCAA9D5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5</a:t>
            </a:fld>
            <a:endParaRPr lang="en-US"/>
          </a:p>
        </p:txBody>
      </p:sp>
      <p:sp>
        <p:nvSpPr>
          <p:cNvPr id="3" name="Title 2">
            <a:extLst>
              <a:ext uri="{FF2B5EF4-FFF2-40B4-BE49-F238E27FC236}">
                <a16:creationId xmlns:a16="http://schemas.microsoft.com/office/drawing/2014/main" id="{366BDBC0-E29C-40EA-3786-99CA6F9F8BF3}"/>
              </a:ext>
            </a:extLst>
          </p:cNvPr>
          <p:cNvSpPr>
            <a:spLocks noGrp="1"/>
          </p:cNvSpPr>
          <p:nvPr>
            <p:ph type="title"/>
          </p:nvPr>
        </p:nvSpPr>
        <p:spPr/>
        <p:txBody>
          <a:bodyPr>
            <a:normAutofit/>
          </a:bodyPr>
          <a:lstStyle/>
          <a:p>
            <a:r>
              <a:rPr lang="en-US"/>
              <a:t>What is a flexible body?</a:t>
            </a:r>
          </a:p>
        </p:txBody>
      </p:sp>
      <p:sp>
        <p:nvSpPr>
          <p:cNvPr id="4" name="Text Placeholder 3">
            <a:extLst>
              <a:ext uri="{FF2B5EF4-FFF2-40B4-BE49-F238E27FC236}">
                <a16:creationId xmlns:a16="http://schemas.microsoft.com/office/drawing/2014/main" id="{5FE2D55D-EA6C-5FF9-85F5-69ABCD9AE41E}"/>
              </a:ext>
            </a:extLst>
          </p:cNvPr>
          <p:cNvSpPr>
            <a:spLocks noGrp="1"/>
          </p:cNvSpPr>
          <p:nvPr>
            <p:ph type="body" idx="1"/>
          </p:nvPr>
        </p:nvSpPr>
        <p:spPr>
          <a:xfrm>
            <a:off x="499250" y="1558449"/>
            <a:ext cx="7582866" cy="4650621"/>
          </a:xfrm>
        </p:spPr>
        <p:txBody>
          <a:bodyPr>
            <a:normAutofit lnSpcReduction="10000"/>
          </a:bodyPr>
          <a:lstStyle/>
          <a:p>
            <a:r>
              <a:rPr lang="en-US" dirty="0"/>
              <a:t>The focus so far has been on rigid bodies in the context of a multibody system.</a:t>
            </a:r>
          </a:p>
          <a:p>
            <a:r>
              <a:rPr lang="en-US" dirty="0"/>
              <a:t>Rigid bodies articulate, but do not deform.</a:t>
            </a:r>
          </a:p>
          <a:p>
            <a:pPr lvl="1"/>
            <a:r>
              <a:rPr lang="en-US" dirty="0"/>
              <a:t>Rigid bodies have 6 translational and rotational degrees of freedom.</a:t>
            </a:r>
          </a:p>
          <a:p>
            <a:r>
              <a:rPr lang="en-US" dirty="0"/>
              <a:t>A body that can deform is referred to as a flexible body</a:t>
            </a:r>
          </a:p>
          <a:p>
            <a:pPr lvl="1"/>
            <a:r>
              <a:rPr lang="en-US" dirty="0"/>
              <a:t>In addition to the 6 rigid-body </a:t>
            </a:r>
            <a:r>
              <a:rPr lang="en-US" dirty="0" err="1"/>
              <a:t>DoFs</a:t>
            </a:r>
            <a:r>
              <a:rPr lang="en-US" dirty="0"/>
              <a:t> to define its position and attitude, additional degrees of freedom are needed to describe the deformed shape of the body.</a:t>
            </a:r>
          </a:p>
          <a:p>
            <a:pPr lvl="1"/>
            <a:r>
              <a:rPr lang="en-US" dirty="0"/>
              <a:t>From a dynamics perspective, the rigid and deformation </a:t>
            </a:r>
            <a:r>
              <a:rPr lang="en-US" dirty="0" err="1"/>
              <a:t>DoFs</a:t>
            </a:r>
            <a:r>
              <a:rPr lang="en-US" dirty="0"/>
              <a:t> are coupled, i.e., non-zero rates in one can induce motion in the other.</a:t>
            </a:r>
          </a:p>
        </p:txBody>
      </p:sp>
      <p:pic>
        <p:nvPicPr>
          <p:cNvPr id="6" name="sls_bending">
            <a:hlinkClick r:id="" action="ppaction://media"/>
            <a:extLst>
              <a:ext uri="{FF2B5EF4-FFF2-40B4-BE49-F238E27FC236}">
                <a16:creationId xmlns:a16="http://schemas.microsoft.com/office/drawing/2014/main" id="{19AF8177-4CA2-9467-3030-FE942533DA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55538" y="2241755"/>
            <a:ext cx="4077990" cy="3057796"/>
          </a:xfrm>
          <a:prstGeom prst="rect">
            <a:avLst/>
          </a:prstGeom>
        </p:spPr>
      </p:pic>
    </p:spTree>
    <p:extLst>
      <p:ext uri="{BB962C8B-B14F-4D97-AF65-F5344CB8AC3E}">
        <p14:creationId xmlns:p14="http://schemas.microsoft.com/office/powerpoint/2010/main" val="415510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CBEBB1-EE33-4F50-A1ED-30C5BCAA9D5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6</a:t>
            </a:fld>
            <a:endParaRPr lang="en-US"/>
          </a:p>
        </p:txBody>
      </p:sp>
      <p:sp>
        <p:nvSpPr>
          <p:cNvPr id="3" name="Title 2">
            <a:extLst>
              <a:ext uri="{FF2B5EF4-FFF2-40B4-BE49-F238E27FC236}">
                <a16:creationId xmlns:a16="http://schemas.microsoft.com/office/drawing/2014/main" id="{366BDBC0-E29C-40EA-3786-99CA6F9F8BF3}"/>
              </a:ext>
            </a:extLst>
          </p:cNvPr>
          <p:cNvSpPr>
            <a:spLocks noGrp="1"/>
          </p:cNvSpPr>
          <p:nvPr>
            <p:ph type="title"/>
          </p:nvPr>
        </p:nvSpPr>
        <p:spPr>
          <a:xfrm>
            <a:off x="499250" y="217521"/>
            <a:ext cx="10422417" cy="869157"/>
          </a:xfrm>
        </p:spPr>
        <p:txBody>
          <a:bodyPr>
            <a:normAutofit fontScale="90000"/>
          </a:bodyPr>
          <a:lstStyle/>
          <a:p>
            <a:r>
              <a:rPr lang="en-US" sz="3600"/>
              <a:t>G&amp;C context for Flexible body dynamics modeling</a:t>
            </a:r>
          </a:p>
        </p:txBody>
      </p:sp>
      <p:sp>
        <p:nvSpPr>
          <p:cNvPr id="4" name="Text Placeholder 3">
            <a:extLst>
              <a:ext uri="{FF2B5EF4-FFF2-40B4-BE49-F238E27FC236}">
                <a16:creationId xmlns:a16="http://schemas.microsoft.com/office/drawing/2014/main" id="{5FE2D55D-EA6C-5FF9-85F5-69ABCD9AE41E}"/>
              </a:ext>
            </a:extLst>
          </p:cNvPr>
          <p:cNvSpPr>
            <a:spLocks noGrp="1"/>
          </p:cNvSpPr>
          <p:nvPr>
            <p:ph type="body" idx="1"/>
          </p:nvPr>
        </p:nvSpPr>
        <p:spPr>
          <a:xfrm>
            <a:off x="757666" y="1444759"/>
            <a:ext cx="10798229" cy="5525884"/>
          </a:xfrm>
        </p:spPr>
        <p:txBody>
          <a:bodyPr>
            <a:normAutofit/>
          </a:bodyPr>
          <a:lstStyle/>
          <a:p>
            <a:r>
              <a:rPr lang="en-US" dirty="0"/>
              <a:t>Space structures are light weight and/or have large loads. Examples include:</a:t>
            </a:r>
          </a:p>
          <a:p>
            <a:pPr lvl="1"/>
            <a:r>
              <a:rPr lang="en-US" dirty="0"/>
              <a:t>Launch vehicles</a:t>
            </a:r>
          </a:p>
          <a:p>
            <a:pPr lvl="1"/>
            <a:r>
              <a:rPr lang="en-US" dirty="0"/>
              <a:t>Solar panels </a:t>
            </a:r>
          </a:p>
          <a:p>
            <a:pPr lvl="1"/>
            <a:r>
              <a:rPr lang="en-US" dirty="0"/>
              <a:t>Deployable structures and platforms </a:t>
            </a:r>
          </a:p>
          <a:p>
            <a:pPr lvl="1"/>
            <a:r>
              <a:rPr lang="en-US" dirty="0"/>
              <a:t>Rotorcraft </a:t>
            </a:r>
          </a:p>
          <a:p>
            <a:pPr lvl="1"/>
            <a:r>
              <a:rPr lang="en-US" dirty="0"/>
              <a:t>Manipulators (e.g., ISS) </a:t>
            </a:r>
          </a:p>
          <a:p>
            <a:pPr lvl="1"/>
            <a:r>
              <a:rPr lang="en-US" dirty="0"/>
              <a:t>Precision pointing for science observations</a:t>
            </a:r>
          </a:p>
          <a:p>
            <a:r>
              <a:rPr lang="en-US" dirty="0"/>
              <a:t>Are susceptible to vibrations from body flexibility.</a:t>
            </a:r>
          </a:p>
          <a:p>
            <a:r>
              <a:rPr lang="en-US" dirty="0"/>
              <a:t>Servo-elastic and aero-elastic effects can be significant.</a:t>
            </a:r>
          </a:p>
          <a:p>
            <a:r>
              <a:rPr lang="en-US" dirty="0"/>
              <a:t>Accurate flexible body dynamics models over the full configuration space are required for ensuring stability and robustness, precision maneuvers, and pointing performance.</a:t>
            </a:r>
          </a:p>
          <a:p>
            <a:endParaRPr lang="en-US" dirty="0"/>
          </a:p>
          <a:p>
            <a:pPr lvl="1"/>
            <a:endParaRPr lang="en-US" dirty="0"/>
          </a:p>
        </p:txBody>
      </p:sp>
    </p:spTree>
    <p:extLst>
      <p:ext uri="{BB962C8B-B14F-4D97-AF65-F5344CB8AC3E}">
        <p14:creationId xmlns:p14="http://schemas.microsoft.com/office/powerpoint/2010/main" val="2162687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1FEB7F-2A94-7163-4A8F-2323EAF7856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7</a:t>
            </a:fld>
            <a:endParaRPr lang="en-US"/>
          </a:p>
        </p:txBody>
      </p:sp>
      <p:sp>
        <p:nvSpPr>
          <p:cNvPr id="2" name="Title 1">
            <a:extLst>
              <a:ext uri="{FF2B5EF4-FFF2-40B4-BE49-F238E27FC236}">
                <a16:creationId xmlns:a16="http://schemas.microsoft.com/office/drawing/2014/main" id="{85CEC959-38B7-2A07-2642-24004979B98B}"/>
              </a:ext>
            </a:extLst>
          </p:cNvPr>
          <p:cNvSpPr>
            <a:spLocks noGrp="1"/>
          </p:cNvSpPr>
          <p:nvPr>
            <p:ph type="title"/>
          </p:nvPr>
        </p:nvSpPr>
        <p:spPr/>
        <p:txBody>
          <a:bodyPr>
            <a:normAutofit/>
          </a:bodyPr>
          <a:lstStyle/>
          <a:p>
            <a:r>
              <a:rPr lang="en-US"/>
              <a:t>Impact of Flexible bodies on G&amp;C </a:t>
            </a:r>
          </a:p>
        </p:txBody>
      </p:sp>
      <p:sp>
        <p:nvSpPr>
          <p:cNvPr id="3" name="Text Placeholder 2">
            <a:extLst>
              <a:ext uri="{FF2B5EF4-FFF2-40B4-BE49-F238E27FC236}">
                <a16:creationId xmlns:a16="http://schemas.microsoft.com/office/drawing/2014/main" id="{F900B4E7-C575-ADD8-93A6-DE3E0AA70B65}"/>
              </a:ext>
            </a:extLst>
          </p:cNvPr>
          <p:cNvSpPr>
            <a:spLocks noGrp="1"/>
          </p:cNvSpPr>
          <p:nvPr>
            <p:ph type="body" idx="1"/>
          </p:nvPr>
        </p:nvSpPr>
        <p:spPr>
          <a:xfrm>
            <a:off x="499250" y="1155465"/>
            <a:ext cx="11193502" cy="4356900"/>
          </a:xfrm>
        </p:spPr>
        <p:txBody>
          <a:bodyPr/>
          <a:lstStyle/>
          <a:p>
            <a:r>
              <a:rPr lang="en-US" dirty="0"/>
              <a:t>Flexible body effects can negatively impact control system stability and performance.</a:t>
            </a:r>
          </a:p>
          <a:p>
            <a:pPr lvl="1">
              <a:lnSpc>
                <a:spcPct val="114999"/>
              </a:lnSpc>
            </a:pPr>
            <a:r>
              <a:rPr lang="en-US" dirty="0"/>
              <a:t>Underlying dynamics can be time-varying and multibody, and can contain nonlinearities, rigid-flex coupling, and large mode sets.</a:t>
            </a:r>
          </a:p>
          <a:p>
            <a:pPr lvl="1">
              <a:lnSpc>
                <a:spcPct val="114999"/>
              </a:lnSpc>
              <a:buSzPts val="1800"/>
            </a:pPr>
            <a:r>
              <a:rPr lang="en-US" dirty="0"/>
              <a:t>This analysis is typically carried out for multiple channels, time segments, and modal data sets, thereby requiring many models.</a:t>
            </a:r>
          </a:p>
        </p:txBody>
      </p:sp>
      <p:pic>
        <p:nvPicPr>
          <p:cNvPr id="6" name="Picture 5">
            <a:extLst>
              <a:ext uri="{FF2B5EF4-FFF2-40B4-BE49-F238E27FC236}">
                <a16:creationId xmlns:a16="http://schemas.microsoft.com/office/drawing/2014/main" id="{AB10CDAC-379A-87FC-1739-489F7AFDF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123" y="4978083"/>
            <a:ext cx="4010941" cy="1651101"/>
          </a:xfrm>
          <a:prstGeom prst="rect">
            <a:avLst/>
          </a:prstGeom>
        </p:spPr>
      </p:pic>
      <p:pic>
        <p:nvPicPr>
          <p:cNvPr id="8" name="Picture 7">
            <a:extLst>
              <a:ext uri="{FF2B5EF4-FFF2-40B4-BE49-F238E27FC236}">
                <a16:creationId xmlns:a16="http://schemas.microsoft.com/office/drawing/2014/main" id="{EFE19930-5CD8-CD23-FE79-11092FEC32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380" y="4856284"/>
            <a:ext cx="2620725" cy="1985761"/>
          </a:xfrm>
          <a:prstGeom prst="rect">
            <a:avLst/>
          </a:prstGeom>
        </p:spPr>
      </p:pic>
      <p:pic>
        <p:nvPicPr>
          <p:cNvPr id="10" name="Picture 9">
            <a:extLst>
              <a:ext uri="{FF2B5EF4-FFF2-40B4-BE49-F238E27FC236}">
                <a16:creationId xmlns:a16="http://schemas.microsoft.com/office/drawing/2014/main" id="{65D02E80-AC98-26EC-7391-E50A81926FA0}"/>
              </a:ext>
            </a:extLst>
          </p:cNvPr>
          <p:cNvPicPr>
            <a:picLocks noChangeAspect="1"/>
          </p:cNvPicPr>
          <p:nvPr/>
        </p:nvPicPr>
        <p:blipFill>
          <a:blip r:embed="rId4"/>
          <a:stretch>
            <a:fillRect/>
          </a:stretch>
        </p:blipFill>
        <p:spPr>
          <a:xfrm>
            <a:off x="5497835" y="3568616"/>
            <a:ext cx="2467144" cy="1865754"/>
          </a:xfrm>
          <a:prstGeom prst="rect">
            <a:avLst/>
          </a:prstGeom>
        </p:spPr>
      </p:pic>
      <p:sp>
        <p:nvSpPr>
          <p:cNvPr id="12" name="TextBox 11">
            <a:extLst>
              <a:ext uri="{FF2B5EF4-FFF2-40B4-BE49-F238E27FC236}">
                <a16:creationId xmlns:a16="http://schemas.microsoft.com/office/drawing/2014/main" id="{2C44E1E5-6BC3-5D8D-3F4C-50E46F33DB67}"/>
              </a:ext>
            </a:extLst>
          </p:cNvPr>
          <p:cNvSpPr txBox="1"/>
          <p:nvPr/>
        </p:nvSpPr>
        <p:spPr>
          <a:xfrm>
            <a:off x="8661322" y="3848523"/>
            <a:ext cx="1510659" cy="307777"/>
          </a:xfrm>
          <a:prstGeom prst="rect">
            <a:avLst/>
          </a:prstGeom>
          <a:noFill/>
        </p:spPr>
        <p:txBody>
          <a:bodyPr wrap="square" rtlCol="0">
            <a:spAutoFit/>
          </a:bodyPr>
          <a:lstStyle/>
          <a:p>
            <a:r>
              <a:rPr lang="en-US" sz="1400" i="1"/>
              <a:t>flex body effects</a:t>
            </a:r>
          </a:p>
        </p:txBody>
      </p:sp>
      <p:cxnSp>
        <p:nvCxnSpPr>
          <p:cNvPr id="14" name="Straight Arrow Connector 13">
            <a:extLst>
              <a:ext uri="{FF2B5EF4-FFF2-40B4-BE49-F238E27FC236}">
                <a16:creationId xmlns:a16="http://schemas.microsoft.com/office/drawing/2014/main" id="{CE42E921-20BE-ACCC-37C0-B125E92C80D5}"/>
              </a:ext>
            </a:extLst>
          </p:cNvPr>
          <p:cNvCxnSpPr/>
          <p:nvPr/>
        </p:nvCxnSpPr>
        <p:spPr>
          <a:xfrm flipH="1">
            <a:off x="8889317" y="4247499"/>
            <a:ext cx="415023" cy="8542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212077F-A12D-5C42-E32A-0D0200DE2A7F}"/>
              </a:ext>
            </a:extLst>
          </p:cNvPr>
          <p:cNvCxnSpPr>
            <a:cxnSpLocks/>
          </p:cNvCxnSpPr>
          <p:nvPr/>
        </p:nvCxnSpPr>
        <p:spPr>
          <a:xfrm flipH="1">
            <a:off x="7612931" y="4022314"/>
            <a:ext cx="949071" cy="2179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98D6CA9-EE12-65BA-AA5F-1ED7511A9A9B}"/>
              </a:ext>
            </a:extLst>
          </p:cNvPr>
          <p:cNvSpPr txBox="1"/>
          <p:nvPr/>
        </p:nvSpPr>
        <p:spPr>
          <a:xfrm>
            <a:off x="3154679" y="3989318"/>
            <a:ext cx="2467144" cy="646331"/>
          </a:xfrm>
          <a:prstGeom prst="rect">
            <a:avLst/>
          </a:prstGeom>
          <a:noFill/>
        </p:spPr>
        <p:txBody>
          <a:bodyPr wrap="square" rtlCol="0">
            <a:spAutoFit/>
          </a:bodyPr>
          <a:lstStyle/>
          <a:p>
            <a:r>
              <a:rPr lang="en-US" sz="1200" b="1"/>
              <a:t>Nichols plots (linear analysis)</a:t>
            </a:r>
            <a:r>
              <a:rPr lang="en-US" sz="1200"/>
              <a:t> illustrates the potential for controls-structures interaction</a:t>
            </a:r>
            <a:endParaRPr lang="en-US" sz="1200" b="1"/>
          </a:p>
        </p:txBody>
      </p:sp>
      <p:sp>
        <p:nvSpPr>
          <p:cNvPr id="20" name="TextBox 19">
            <a:extLst>
              <a:ext uri="{FF2B5EF4-FFF2-40B4-BE49-F238E27FC236}">
                <a16:creationId xmlns:a16="http://schemas.microsoft.com/office/drawing/2014/main" id="{A099A524-478A-35DF-18CE-071BB0289631}"/>
              </a:ext>
            </a:extLst>
          </p:cNvPr>
          <p:cNvSpPr txBox="1"/>
          <p:nvPr/>
        </p:nvSpPr>
        <p:spPr>
          <a:xfrm>
            <a:off x="6072266" y="5603283"/>
            <a:ext cx="2192112" cy="1200329"/>
          </a:xfrm>
          <a:prstGeom prst="rect">
            <a:avLst/>
          </a:prstGeom>
          <a:noFill/>
        </p:spPr>
        <p:txBody>
          <a:bodyPr wrap="square" rtlCol="0">
            <a:spAutoFit/>
          </a:bodyPr>
          <a:lstStyle/>
          <a:p>
            <a:r>
              <a:rPr lang="en-US" sz="1200" b="1"/>
              <a:t>Time-domain nonlinear model </a:t>
            </a:r>
            <a:r>
              <a:rPr lang="en-US" sz="1200"/>
              <a:t>results illustrate undesirable pointing error due to control system interaction with structural modes</a:t>
            </a:r>
          </a:p>
        </p:txBody>
      </p:sp>
      <p:sp>
        <p:nvSpPr>
          <p:cNvPr id="22" name="TextBox 21">
            <a:extLst>
              <a:ext uri="{FF2B5EF4-FFF2-40B4-BE49-F238E27FC236}">
                <a16:creationId xmlns:a16="http://schemas.microsoft.com/office/drawing/2014/main" id="{E98E7F45-D636-1A6F-36BB-D33B3E03F960}"/>
              </a:ext>
            </a:extLst>
          </p:cNvPr>
          <p:cNvSpPr txBox="1"/>
          <p:nvPr/>
        </p:nvSpPr>
        <p:spPr>
          <a:xfrm>
            <a:off x="308746" y="4637661"/>
            <a:ext cx="1850186" cy="276999"/>
          </a:xfrm>
          <a:prstGeom prst="rect">
            <a:avLst/>
          </a:prstGeom>
          <a:noFill/>
        </p:spPr>
        <p:txBody>
          <a:bodyPr wrap="none" rtlCol="0">
            <a:spAutoFit/>
          </a:bodyPr>
          <a:lstStyle/>
          <a:p>
            <a:r>
              <a:rPr lang="en-US" sz="1200" b="1"/>
              <a:t>Sample Block Diagram</a:t>
            </a:r>
          </a:p>
        </p:txBody>
      </p:sp>
    </p:spTree>
    <p:extLst>
      <p:ext uri="{BB962C8B-B14F-4D97-AF65-F5344CB8AC3E}">
        <p14:creationId xmlns:p14="http://schemas.microsoft.com/office/powerpoint/2010/main" val="2870167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129D9F-5BED-D757-58BB-5822B88437C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8</a:t>
            </a:fld>
            <a:endParaRPr lang="en-US"/>
          </a:p>
        </p:txBody>
      </p:sp>
      <p:sp>
        <p:nvSpPr>
          <p:cNvPr id="3" name="Title 2">
            <a:extLst>
              <a:ext uri="{FF2B5EF4-FFF2-40B4-BE49-F238E27FC236}">
                <a16:creationId xmlns:a16="http://schemas.microsoft.com/office/drawing/2014/main" id="{68606D71-FCEC-D93B-0C2F-6A932DD49004}"/>
              </a:ext>
            </a:extLst>
          </p:cNvPr>
          <p:cNvSpPr>
            <a:spLocks noGrp="1"/>
          </p:cNvSpPr>
          <p:nvPr>
            <p:ph type="title"/>
          </p:nvPr>
        </p:nvSpPr>
        <p:spPr>
          <a:xfrm>
            <a:off x="499249" y="419950"/>
            <a:ext cx="10553063" cy="697500"/>
          </a:xfrm>
        </p:spPr>
        <p:txBody>
          <a:bodyPr>
            <a:normAutofit fontScale="90000"/>
          </a:bodyPr>
          <a:lstStyle/>
          <a:p>
            <a:r>
              <a:rPr lang="en-US" dirty="0"/>
              <a:t>The role of flex multibody dynamics modeling for G&amp;C</a:t>
            </a:r>
          </a:p>
          <a:p>
            <a:endParaRPr lang="en-US" dirty="0"/>
          </a:p>
        </p:txBody>
      </p:sp>
      <p:sp>
        <p:nvSpPr>
          <p:cNvPr id="4" name="Text Placeholder 3">
            <a:extLst>
              <a:ext uri="{FF2B5EF4-FFF2-40B4-BE49-F238E27FC236}">
                <a16:creationId xmlns:a16="http://schemas.microsoft.com/office/drawing/2014/main" id="{20356B66-105E-3876-373E-7C677C7C5E0F}"/>
              </a:ext>
            </a:extLst>
          </p:cNvPr>
          <p:cNvSpPr>
            <a:spLocks noGrp="1"/>
          </p:cNvSpPr>
          <p:nvPr>
            <p:ph type="body" idx="1"/>
          </p:nvPr>
        </p:nvSpPr>
        <p:spPr>
          <a:xfrm>
            <a:off x="499250" y="1558450"/>
            <a:ext cx="11193502" cy="4988124"/>
          </a:xfrm>
        </p:spPr>
        <p:txBody>
          <a:bodyPr/>
          <a:lstStyle/>
          <a:p>
            <a:r>
              <a:rPr lang="en-US" dirty="0"/>
              <a:t>We have already seen examples of the use of rigid multibody dynamics modeling for the closed-loop simulation of platforms for:</a:t>
            </a:r>
          </a:p>
          <a:p>
            <a:pPr lvl="1"/>
            <a:r>
              <a:rPr lang="en-US" dirty="0"/>
              <a:t>design</a:t>
            </a:r>
          </a:p>
          <a:p>
            <a:pPr lvl="1"/>
            <a:r>
              <a:rPr lang="en-US" dirty="0"/>
              <a:t>closed-loop testing and performance analysis</a:t>
            </a:r>
          </a:p>
          <a:p>
            <a:pPr lvl="1"/>
            <a:r>
              <a:rPr lang="en-US" dirty="0"/>
              <a:t>operations</a:t>
            </a:r>
          </a:p>
          <a:p>
            <a:r>
              <a:rPr lang="en-US" dirty="0"/>
              <a:t>When systems have flexible bodies, we need to extend the rigid multibody models to also account for flexible body dynamics.</a:t>
            </a:r>
          </a:p>
          <a:p>
            <a:pPr lvl="1"/>
            <a:r>
              <a:rPr lang="en-US" dirty="0"/>
              <a:t>Flexible multibody dynamics models are significantly more complex.</a:t>
            </a:r>
          </a:p>
          <a:p>
            <a:pPr lvl="1"/>
            <a:r>
              <a:rPr lang="en-US" dirty="0"/>
              <a:t>They are also computationally more expensive than rigid multibody dynamics models. </a:t>
            </a:r>
          </a:p>
          <a:p>
            <a:endParaRPr lang="en-US" dirty="0"/>
          </a:p>
        </p:txBody>
      </p:sp>
    </p:spTree>
    <p:extLst>
      <p:ext uri="{BB962C8B-B14F-4D97-AF65-F5344CB8AC3E}">
        <p14:creationId xmlns:p14="http://schemas.microsoft.com/office/powerpoint/2010/main" val="1868914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0E9E70-2BC4-8244-9B2E-029EF5880318}"/>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9</a:t>
            </a:fld>
            <a:endParaRPr lang="en-US"/>
          </a:p>
        </p:txBody>
      </p:sp>
      <p:sp>
        <p:nvSpPr>
          <p:cNvPr id="5" name="Title 4">
            <a:extLst>
              <a:ext uri="{FF2B5EF4-FFF2-40B4-BE49-F238E27FC236}">
                <a16:creationId xmlns:a16="http://schemas.microsoft.com/office/drawing/2014/main" id="{D4BF24E4-369A-4B0E-B339-21140153D52E}"/>
              </a:ext>
            </a:extLst>
          </p:cNvPr>
          <p:cNvSpPr>
            <a:spLocks noGrp="1"/>
          </p:cNvSpPr>
          <p:nvPr>
            <p:ph type="title"/>
          </p:nvPr>
        </p:nvSpPr>
        <p:spPr/>
        <p:txBody>
          <a:bodyPr/>
          <a:lstStyle/>
          <a:p>
            <a:r>
              <a:rPr lang="en-US"/>
              <a:t>Scope of today’s session</a:t>
            </a:r>
          </a:p>
        </p:txBody>
      </p:sp>
      <p:sp>
        <p:nvSpPr>
          <p:cNvPr id="6" name="Text Placeholder 5">
            <a:extLst>
              <a:ext uri="{FF2B5EF4-FFF2-40B4-BE49-F238E27FC236}">
                <a16:creationId xmlns:a16="http://schemas.microsoft.com/office/drawing/2014/main" id="{C8DD9006-7A4D-407D-88C6-430F5369A2F4}"/>
              </a:ext>
            </a:extLst>
          </p:cNvPr>
          <p:cNvSpPr>
            <a:spLocks noGrp="1"/>
          </p:cNvSpPr>
          <p:nvPr>
            <p:ph type="body" idx="1"/>
          </p:nvPr>
        </p:nvSpPr>
        <p:spPr>
          <a:xfrm>
            <a:off x="439615" y="1519881"/>
            <a:ext cx="11193502" cy="5576659"/>
          </a:xfrm>
        </p:spPr>
        <p:txBody>
          <a:bodyPr>
            <a:normAutofit/>
          </a:bodyPr>
          <a:lstStyle/>
          <a:p>
            <a:r>
              <a:rPr lang="en-US" dirty="0">
                <a:solidFill>
                  <a:schemeClr val="tx1"/>
                </a:solidFill>
              </a:rPr>
              <a:t>Flexible body dynamics is a very broad area.</a:t>
            </a:r>
          </a:p>
          <a:p>
            <a:r>
              <a:rPr lang="en-US" dirty="0">
                <a:solidFill>
                  <a:schemeClr val="tx1"/>
                </a:solidFill>
              </a:rPr>
              <a:t>Vibration analysis, loads and dynamics, structural analysis, control design, etc.</a:t>
            </a:r>
          </a:p>
          <a:p>
            <a:r>
              <a:rPr lang="en-US" dirty="0">
                <a:solidFill>
                  <a:schemeClr val="tx1"/>
                </a:solidFill>
              </a:rPr>
              <a:t>We will </a:t>
            </a:r>
            <a:r>
              <a:rPr lang="en-US" u="sng" dirty="0">
                <a:solidFill>
                  <a:schemeClr val="tx1"/>
                </a:solidFill>
              </a:rPr>
              <a:t>not</a:t>
            </a:r>
            <a:r>
              <a:rPr lang="en-US" dirty="0">
                <a:solidFill>
                  <a:schemeClr val="tx1"/>
                </a:solidFill>
              </a:rPr>
              <a:t> be covering the broad area.</a:t>
            </a:r>
          </a:p>
          <a:p>
            <a:r>
              <a:rPr lang="en-US" dirty="0">
                <a:solidFill>
                  <a:schemeClr val="tx1"/>
                </a:solidFill>
              </a:rPr>
              <a:t>Instead, we will focus on flexible body modeling in the context of control system design and closed-loop control, i.e., G&amp;C focused.</a:t>
            </a:r>
          </a:p>
          <a:p>
            <a:pPr lvl="1"/>
            <a:r>
              <a:rPr lang="en-US" dirty="0">
                <a:solidFill>
                  <a:schemeClr val="tx1"/>
                </a:solidFill>
              </a:rPr>
              <a:t>Will focus on vehicle multibody systems with bodies undergoing </a:t>
            </a:r>
            <a:r>
              <a:rPr lang="en-US" b="1" dirty="0">
                <a:solidFill>
                  <a:schemeClr val="tx1"/>
                </a:solidFill>
              </a:rPr>
              <a:t>large articulation</a:t>
            </a:r>
            <a:r>
              <a:rPr lang="en-US" dirty="0">
                <a:solidFill>
                  <a:schemeClr val="tx1"/>
                </a:solidFill>
              </a:rPr>
              <a:t>, </a:t>
            </a:r>
            <a:r>
              <a:rPr lang="en-US" b="1" dirty="0">
                <a:solidFill>
                  <a:schemeClr val="tx1"/>
                </a:solidFill>
              </a:rPr>
              <a:t>configuration changes</a:t>
            </a:r>
            <a:r>
              <a:rPr lang="en-US" dirty="0">
                <a:solidFill>
                  <a:schemeClr val="tx1"/>
                </a:solidFill>
              </a:rPr>
              <a:t>, and </a:t>
            </a:r>
            <a:r>
              <a:rPr lang="en-US" b="1" dirty="0">
                <a:solidFill>
                  <a:schemeClr val="tx1"/>
                </a:solidFill>
              </a:rPr>
              <a:t>small deformation</a:t>
            </a:r>
            <a:r>
              <a:rPr lang="en-US" dirty="0">
                <a:solidFill>
                  <a:schemeClr val="tx1"/>
                </a:solidFill>
              </a:rPr>
              <a:t>.</a:t>
            </a:r>
          </a:p>
        </p:txBody>
      </p:sp>
    </p:spTree>
    <p:extLst>
      <p:ext uri="{BB962C8B-B14F-4D97-AF65-F5344CB8AC3E}">
        <p14:creationId xmlns:p14="http://schemas.microsoft.com/office/powerpoint/2010/main" val="821382655"/>
      </p:ext>
    </p:extLst>
  </p:cSld>
  <p:clrMapOvr>
    <a:masterClrMapping/>
  </p:clrMapOvr>
</p:sld>
</file>

<file path=ppt/theme/theme1.xml><?xml version="1.0" encoding="utf-8"?>
<a:theme xmlns:a="http://schemas.openxmlformats.org/drawingml/2006/main" name="1_DARTS Lab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5b8aa99-f4fc-4d9c-b81c-966d4bd2c6c2">
      <Terms xmlns="http://schemas.microsoft.com/office/infopath/2007/PartnerControls"/>
    </lcf76f155ced4ddcb4097134ff3c332f>
    <TaxCatchAll xmlns="77f052df-7cc9-46d5-9db7-08cc260ec36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640EEE18307F547AC19C250B980BA8A" ma:contentTypeVersion="14" ma:contentTypeDescription="Create a new document." ma:contentTypeScope="" ma:versionID="6c718c1e10055613db9ef01de60113f2">
  <xsd:schema xmlns:xsd="http://www.w3.org/2001/XMLSchema" xmlns:xs="http://www.w3.org/2001/XMLSchema" xmlns:p="http://schemas.microsoft.com/office/2006/metadata/properties" xmlns:ns2="a5b8aa99-f4fc-4d9c-b81c-966d4bd2c6c2" xmlns:ns3="77f052df-7cc9-46d5-9db7-08cc260ec36e" targetNamespace="http://schemas.microsoft.com/office/2006/metadata/properties" ma:root="true" ma:fieldsID="c6a56a772739a989cf025b45eb74bd52" ns2:_="" ns3:_="">
    <xsd:import namespace="a5b8aa99-f4fc-4d9c-b81c-966d4bd2c6c2"/>
    <xsd:import namespace="77f052df-7cc9-46d5-9db7-08cc260ec36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b8aa99-f4fc-4d9c-b81c-966d4bd2c6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c2283c9-5dc3-4342-a46e-d374fcd9782a"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DateTaken" ma:index="21"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f052df-7cc9-46d5-9db7-08cc260ec36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ba732455-c771-4ab1-9c68-b2c5020f38ce}" ma:internalName="TaxCatchAll" ma:showField="CatchAllData" ma:web="77f052df-7cc9-46d5-9db7-08cc260ec3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9402EB-97CD-4B0C-8DD2-6014205ED90C}">
  <ds:schemaRefs>
    <ds:schemaRef ds:uri="http://schemas.microsoft.com/sharepoint/v3/contenttype/forms"/>
  </ds:schemaRefs>
</ds:datastoreItem>
</file>

<file path=customXml/itemProps2.xml><?xml version="1.0" encoding="utf-8"?>
<ds:datastoreItem xmlns:ds="http://schemas.openxmlformats.org/officeDocument/2006/customXml" ds:itemID="{96D7C367-1CE8-43A9-95EF-F98528BF563B}">
  <ds:schemaRefs>
    <ds:schemaRef ds:uri="http://schemas.openxmlformats.org/package/2006/metadata/core-properties"/>
    <ds:schemaRef ds:uri="http://www.w3.org/XML/1998/namespace"/>
    <ds:schemaRef ds:uri="a5b8aa99-f4fc-4d9c-b81c-966d4bd2c6c2"/>
    <ds:schemaRef ds:uri="http://schemas.microsoft.com/office/2006/documentManagement/types"/>
    <ds:schemaRef ds:uri="http://purl.org/dc/terms/"/>
    <ds:schemaRef ds:uri="77f052df-7cc9-46d5-9db7-08cc260ec36e"/>
    <ds:schemaRef ds:uri="http://purl.org/dc/dcmitype/"/>
    <ds:schemaRef ds:uri="http://schemas.microsoft.com/office/2006/metadata/properties"/>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16E451B5-7EAC-4C43-9A78-01E720D3A8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b8aa99-f4fc-4d9c-b81c-966d4bd2c6c2"/>
    <ds:schemaRef ds:uri="77f052df-7cc9-46d5-9db7-08cc260e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56</TotalTime>
  <Words>2640</Words>
  <Application>Microsoft Office PowerPoint</Application>
  <PresentationFormat>Widescreen</PresentationFormat>
  <Paragraphs>283</Paragraphs>
  <Slides>36</Slides>
  <Notes>10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Times New Roman</vt:lpstr>
      <vt:lpstr>1_DARTS Lab Theme</vt:lpstr>
      <vt:lpstr>Introduction    DARTS flexible body dynamics for G&amp;C</vt:lpstr>
      <vt:lpstr>Topics overview</vt:lpstr>
      <vt:lpstr>Acknowledgements and references</vt:lpstr>
      <vt:lpstr>Where does this topic fit in the big picture? </vt:lpstr>
      <vt:lpstr>What is a flexible body?</vt:lpstr>
      <vt:lpstr>G&amp;C context for Flexible body dynamics modeling</vt:lpstr>
      <vt:lpstr>Impact of Flexible bodies on G&amp;C </vt:lpstr>
      <vt:lpstr>The role of flex multibody dynamics modeling for G&amp;C </vt:lpstr>
      <vt:lpstr>Scope of today’s session</vt:lpstr>
      <vt:lpstr>Flexible Launch Vehicle Closed-Loop Simulation </vt:lpstr>
      <vt:lpstr>Flexible body dynamics challenges for G&amp;C</vt:lpstr>
      <vt:lpstr>G&amp;C challenge: Multiple disciplines involved</vt:lpstr>
      <vt:lpstr>G&amp;C challenge: Flex multibody dynamics modeling</vt:lpstr>
      <vt:lpstr>Flexible body modeling state of practice</vt:lpstr>
      <vt:lpstr>FEM to GNC directly</vt:lpstr>
      <vt:lpstr>Substructuring approach using rigid multibody dynamics </vt:lpstr>
      <vt:lpstr>G&amp;C challenge: Dependency on linear models</vt:lpstr>
      <vt:lpstr>System level modes vary with configuration</vt:lpstr>
      <vt:lpstr>G&amp;C challenge: Model reduction </vt:lpstr>
      <vt:lpstr>G&amp;C challenge: Large set of derived flexible model parameters </vt:lpstr>
      <vt:lpstr>G&amp;C challenge: Closed-loop simulation  </vt:lpstr>
      <vt:lpstr>G&amp;C challenge: Servo/aero-elastic effects </vt:lpstr>
      <vt:lpstr>G&amp;C challenges: Summary</vt:lpstr>
      <vt:lpstr>Preview of DARTS based solution</vt:lpstr>
      <vt:lpstr>DARTS rigid multibody dynamics modeling</vt:lpstr>
      <vt:lpstr>DARTS flexible multibody dynamics modeling</vt:lpstr>
      <vt:lpstr>Workflow for recovering system modes/models under configuration changes for G&amp;C</vt:lpstr>
      <vt:lpstr>DARTS based G&amp;C flex modeling </vt:lpstr>
      <vt:lpstr>FModal overview</vt:lpstr>
      <vt:lpstr>Component to System flexible multibody dynamics</vt:lpstr>
      <vt:lpstr>G&amp;C challenges (revisited): DARTS solutions</vt:lpstr>
      <vt:lpstr>DARTS flexible body modeling approach</vt:lpstr>
      <vt:lpstr>Thank you for your attention. Any questions?</vt:lpstr>
      <vt:lpstr>Backup slides</vt:lpstr>
      <vt:lpstr>GN&amp;C flex modeling challenges </vt:lpstr>
      <vt:lpstr>GN&amp;C flex modeling challenges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Alternate Title Slide</dc:title>
  <dc:creator>Richards, Kaelyn M (US 183B)</dc:creator>
  <cp:lastModifiedBy>Leake, Carl D (US 347J)</cp:lastModifiedBy>
  <cp:revision>288</cp:revision>
  <dcterms:created xsi:type="dcterms:W3CDTF">2022-09-16T22:19:09Z</dcterms:created>
  <dcterms:modified xsi:type="dcterms:W3CDTF">2024-11-21T16:19:59Z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0x0101005640EEE18307F547AC19C250B980BA8A</vt:lpwstr>
  </property>
  <property fmtid="{D5CDD505-2E9C-101B-9397-08002B2CF9AE}" pid="3" name="MediaServiceImageTags">
    <vt:lpwstr/>
  </property>
</Properties>
</file>