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8"/>
  </p:notesMasterIdLst>
  <p:sldIdLst>
    <p:sldId id="256" r:id="rId5"/>
    <p:sldId id="453" r:id="rId6"/>
    <p:sldId id="280" r:id="rId7"/>
    <p:sldId id="281" r:id="rId8"/>
    <p:sldId id="270" r:id="rId9"/>
    <p:sldId id="1269" r:id="rId10"/>
    <p:sldId id="1452" r:id="rId11"/>
    <p:sldId id="1471" r:id="rId12"/>
    <p:sldId id="272" r:id="rId13"/>
    <p:sldId id="1451" r:id="rId14"/>
    <p:sldId id="1455" r:id="rId15"/>
    <p:sldId id="1472" r:id="rId16"/>
    <p:sldId id="282" r:id="rId17"/>
    <p:sldId id="1454" r:id="rId18"/>
    <p:sldId id="1473" r:id="rId19"/>
    <p:sldId id="283" r:id="rId20"/>
    <p:sldId id="1456" r:id="rId21"/>
    <p:sldId id="1470" r:id="rId22"/>
    <p:sldId id="1457" r:id="rId23"/>
    <p:sldId id="1461" r:id="rId24"/>
    <p:sldId id="1474" r:id="rId25"/>
    <p:sldId id="274" r:id="rId26"/>
    <p:sldId id="1465" r:id="rId27"/>
    <p:sldId id="287" r:id="rId28"/>
    <p:sldId id="1463" r:id="rId29"/>
    <p:sldId id="1458" r:id="rId30"/>
    <p:sldId id="1459" r:id="rId31"/>
    <p:sldId id="1460" r:id="rId32"/>
    <p:sldId id="1462" r:id="rId33"/>
    <p:sldId id="1467" r:id="rId34"/>
    <p:sldId id="1468" r:id="rId35"/>
    <p:sldId id="276" r:id="rId36"/>
    <p:sldId id="1449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00B691C9-DB25-4799-A901-5C3A6BBAD459}">
          <p14:sldIdLst>
            <p14:sldId id="256"/>
            <p14:sldId id="453"/>
            <p14:sldId id="280"/>
            <p14:sldId id="281"/>
            <p14:sldId id="270"/>
            <p14:sldId id="1269"/>
            <p14:sldId id="1452"/>
            <p14:sldId id="1471"/>
            <p14:sldId id="272"/>
            <p14:sldId id="1451"/>
            <p14:sldId id="1455"/>
            <p14:sldId id="1472"/>
            <p14:sldId id="282"/>
            <p14:sldId id="1454"/>
            <p14:sldId id="1473"/>
            <p14:sldId id="283"/>
            <p14:sldId id="1456"/>
            <p14:sldId id="1470"/>
            <p14:sldId id="1457"/>
            <p14:sldId id="1461"/>
            <p14:sldId id="1474"/>
            <p14:sldId id="274"/>
            <p14:sldId id="1465"/>
            <p14:sldId id="287"/>
            <p14:sldId id="1463"/>
            <p14:sldId id="1458"/>
            <p14:sldId id="1459"/>
            <p14:sldId id="1460"/>
            <p14:sldId id="1462"/>
            <p14:sldId id="1467"/>
            <p14:sldId id="1468"/>
            <p14:sldId id="276"/>
            <p14:sldId id="1449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5" roundtripDataSignature="AMtx7mhpZ+WSbIOrEQUhAX/WCeK5zM29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3F8FB-971F-0AFC-47EF-DAB1D39BF85B}" v="3" dt="2024-11-20T21:30:56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89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8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90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85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88" Type="http://schemas.openxmlformats.org/officeDocument/2006/relationships/theme" Target="theme/theme1.xml"/><Relationship Id="rId9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ke, Carl D (US 347J)" userId="S::carl.leake@jpl.nasa.gov::514d19ed-ac25-4851-8813-e892f9be6a8e" providerId="AD" clId="Web-{D493F8FB-971F-0AFC-47EF-DAB1D39BF85B}"/>
    <pc:docChg chg="modSld">
      <pc:chgData name="Leake, Carl D (US 347J)" userId="S::carl.leake@jpl.nasa.gov::514d19ed-ac25-4851-8813-e892f9be6a8e" providerId="AD" clId="Web-{D493F8FB-971F-0AFC-47EF-DAB1D39BF85B}" dt="2024-11-20T21:30:56.903" v="2" actId="1076"/>
      <pc:docMkLst>
        <pc:docMk/>
      </pc:docMkLst>
      <pc:sldChg chg="addSp modSp">
        <pc:chgData name="Leake, Carl D (US 347J)" userId="S::carl.leake@jpl.nasa.gov::514d19ed-ac25-4851-8813-e892f9be6a8e" providerId="AD" clId="Web-{D493F8FB-971F-0AFC-47EF-DAB1D39BF85B}" dt="2024-11-20T21:30:56.903" v="2" actId="1076"/>
        <pc:sldMkLst>
          <pc:docMk/>
          <pc:sldMk cId="2186544531" sldId="256"/>
        </pc:sldMkLst>
        <pc:spChg chg="mod">
          <ac:chgData name="Leake, Carl D (US 347J)" userId="S::carl.leake@jpl.nasa.gov::514d19ed-ac25-4851-8813-e892f9be6a8e" providerId="AD" clId="Web-{D493F8FB-971F-0AFC-47EF-DAB1D39BF85B}" dt="2024-11-20T21:30:50.435" v="1" actId="1076"/>
          <ac:spMkLst>
            <pc:docMk/>
            <pc:sldMk cId="2186544531" sldId="256"/>
            <ac:spMk id="2" creationId="{05F05CAA-D2BA-9B7A-C6D4-9B12E3FC8098}"/>
          </ac:spMkLst>
        </pc:spChg>
        <pc:spChg chg="add mod">
          <ac:chgData name="Leake, Carl D (US 347J)" userId="S::carl.leake@jpl.nasa.gov::514d19ed-ac25-4851-8813-e892f9be6a8e" providerId="AD" clId="Web-{D493F8FB-971F-0AFC-47EF-DAB1D39BF85B}" dt="2024-11-20T21:30:56.903" v="2" actId="1076"/>
          <ac:spMkLst>
            <pc:docMk/>
            <pc:sldMk cId="2186544531" sldId="256"/>
            <ac:spMk id="3" creationId="{A4D725DB-9AE2-003A-9479-DCE37AB230C3}"/>
          </ac:spMkLst>
        </pc:spChg>
      </pc:sldChg>
    </pc:docChg>
  </pc:docChgLst>
  <pc:docChgLst>
    <pc:chgData name="Jain, Abhinandan (US 3471)" userId="S::jain@jpl.nasa.gov::47000a42-4a64-498b-92b5-14cfe7b66dad" providerId="AD" clId="Web-{FE6496DD-81AD-C6B0-FDBC-68D67932B0FE}"/>
    <pc:docChg chg="modSld">
      <pc:chgData name="Jain, Abhinandan (US 3471)" userId="S::jain@jpl.nasa.gov::47000a42-4a64-498b-92b5-14cfe7b66dad" providerId="AD" clId="Web-{FE6496DD-81AD-C6B0-FDBC-68D67932B0FE}" dt="2023-08-12T01:13:58.407" v="5"/>
      <pc:docMkLst>
        <pc:docMk/>
      </pc:docMkLst>
      <pc:sldChg chg="delSp">
        <pc:chgData name="Jain, Abhinandan (US 3471)" userId="S::jain@jpl.nasa.gov::47000a42-4a64-498b-92b5-14cfe7b66dad" providerId="AD" clId="Web-{FE6496DD-81AD-C6B0-FDBC-68D67932B0FE}" dt="2023-08-12T01:13:08.454" v="0"/>
        <pc:sldMkLst>
          <pc:docMk/>
          <pc:sldMk cId="3238637166" sldId="270"/>
        </pc:sldMkLst>
        <pc:spChg chg="del">
          <ac:chgData name="Jain, Abhinandan (US 3471)" userId="S::jain@jpl.nasa.gov::47000a42-4a64-498b-92b5-14cfe7b66dad" providerId="AD" clId="Web-{FE6496DD-81AD-C6B0-FDBC-68D67932B0FE}" dt="2023-08-12T01:13:08.454" v="0"/>
          <ac:spMkLst>
            <pc:docMk/>
            <pc:sldMk cId="3238637166" sldId="270"/>
            <ac:spMk id="3" creationId="{AB6C53D0-986D-4563-802C-2D189ECDD282}"/>
          </ac:spMkLst>
        </pc:spChg>
      </pc:sldChg>
      <pc:sldChg chg="delSp">
        <pc:chgData name="Jain, Abhinandan (US 3471)" userId="S::jain@jpl.nasa.gov::47000a42-4a64-498b-92b5-14cfe7b66dad" providerId="AD" clId="Web-{FE6496DD-81AD-C6B0-FDBC-68D67932B0FE}" dt="2023-08-12T01:13:26.735" v="1"/>
        <pc:sldMkLst>
          <pc:docMk/>
          <pc:sldMk cId="23123194" sldId="272"/>
        </pc:sldMkLst>
        <pc:spChg chg="del">
          <ac:chgData name="Jain, Abhinandan (US 3471)" userId="S::jain@jpl.nasa.gov::47000a42-4a64-498b-92b5-14cfe7b66dad" providerId="AD" clId="Web-{FE6496DD-81AD-C6B0-FDBC-68D67932B0FE}" dt="2023-08-12T01:13:26.735" v="1"/>
          <ac:spMkLst>
            <pc:docMk/>
            <pc:sldMk cId="23123194" sldId="272"/>
            <ac:spMk id="3" creationId="{AB6C53D0-986D-4563-802C-2D189ECDD282}"/>
          </ac:spMkLst>
        </pc:spChg>
      </pc:sldChg>
      <pc:sldChg chg="delSp">
        <pc:chgData name="Jain, Abhinandan (US 3471)" userId="S::jain@jpl.nasa.gov::47000a42-4a64-498b-92b5-14cfe7b66dad" providerId="AD" clId="Web-{FE6496DD-81AD-C6B0-FDBC-68D67932B0FE}" dt="2023-08-12T01:13:49.626" v="4"/>
        <pc:sldMkLst>
          <pc:docMk/>
          <pc:sldMk cId="1594776294" sldId="274"/>
        </pc:sldMkLst>
        <pc:spChg chg="del">
          <ac:chgData name="Jain, Abhinandan (US 3471)" userId="S::jain@jpl.nasa.gov::47000a42-4a64-498b-92b5-14cfe7b66dad" providerId="AD" clId="Web-{FE6496DD-81AD-C6B0-FDBC-68D67932B0FE}" dt="2023-08-12T01:13:49.626" v="4"/>
          <ac:spMkLst>
            <pc:docMk/>
            <pc:sldMk cId="1594776294" sldId="274"/>
            <ac:spMk id="3" creationId="{AB6C53D0-986D-4563-802C-2D189ECDD282}"/>
          </ac:spMkLst>
        </pc:spChg>
      </pc:sldChg>
      <pc:sldChg chg="delSp">
        <pc:chgData name="Jain, Abhinandan (US 3471)" userId="S::jain@jpl.nasa.gov::47000a42-4a64-498b-92b5-14cfe7b66dad" providerId="AD" clId="Web-{FE6496DD-81AD-C6B0-FDBC-68D67932B0FE}" dt="2023-08-12T01:13:58.407" v="5"/>
        <pc:sldMkLst>
          <pc:docMk/>
          <pc:sldMk cId="3210344069" sldId="276"/>
        </pc:sldMkLst>
        <pc:spChg chg="del">
          <ac:chgData name="Jain, Abhinandan (US 3471)" userId="S::jain@jpl.nasa.gov::47000a42-4a64-498b-92b5-14cfe7b66dad" providerId="AD" clId="Web-{FE6496DD-81AD-C6B0-FDBC-68D67932B0FE}" dt="2023-08-12T01:13:58.407" v="5"/>
          <ac:spMkLst>
            <pc:docMk/>
            <pc:sldMk cId="3210344069" sldId="276"/>
            <ac:spMk id="3" creationId="{AB6C53D0-986D-4563-802C-2D189ECDD282}"/>
          </ac:spMkLst>
        </pc:spChg>
      </pc:sldChg>
      <pc:sldChg chg="delSp">
        <pc:chgData name="Jain, Abhinandan (US 3471)" userId="S::jain@jpl.nasa.gov::47000a42-4a64-498b-92b5-14cfe7b66dad" providerId="AD" clId="Web-{FE6496DD-81AD-C6B0-FDBC-68D67932B0FE}" dt="2023-08-12T01:13:37.423" v="2"/>
        <pc:sldMkLst>
          <pc:docMk/>
          <pc:sldMk cId="3196628921" sldId="282"/>
        </pc:sldMkLst>
        <pc:spChg chg="del">
          <ac:chgData name="Jain, Abhinandan (US 3471)" userId="S::jain@jpl.nasa.gov::47000a42-4a64-498b-92b5-14cfe7b66dad" providerId="AD" clId="Web-{FE6496DD-81AD-C6B0-FDBC-68D67932B0FE}" dt="2023-08-12T01:13:37.423" v="2"/>
          <ac:spMkLst>
            <pc:docMk/>
            <pc:sldMk cId="3196628921" sldId="282"/>
            <ac:spMk id="3" creationId="{AB6C53D0-986D-4563-802C-2D189ECDD282}"/>
          </ac:spMkLst>
        </pc:spChg>
      </pc:sldChg>
      <pc:sldChg chg="delSp">
        <pc:chgData name="Jain, Abhinandan (US 3471)" userId="S::jain@jpl.nasa.gov::47000a42-4a64-498b-92b5-14cfe7b66dad" providerId="AD" clId="Web-{FE6496DD-81AD-C6B0-FDBC-68D67932B0FE}" dt="2023-08-12T01:13:42.720" v="3"/>
        <pc:sldMkLst>
          <pc:docMk/>
          <pc:sldMk cId="1148399445" sldId="283"/>
        </pc:sldMkLst>
        <pc:spChg chg="del">
          <ac:chgData name="Jain, Abhinandan (US 3471)" userId="S::jain@jpl.nasa.gov::47000a42-4a64-498b-92b5-14cfe7b66dad" providerId="AD" clId="Web-{FE6496DD-81AD-C6B0-FDBC-68D67932B0FE}" dt="2023-08-12T01:13:42.720" v="3"/>
          <ac:spMkLst>
            <pc:docMk/>
            <pc:sldMk cId="1148399445" sldId="283"/>
            <ac:spMk id="3" creationId="{AB6C53D0-986D-4563-802C-2D189ECDD282}"/>
          </ac:spMkLst>
        </pc:spChg>
      </pc:sldChg>
    </pc:docChg>
  </pc:docChgLst>
  <pc:docChgLst>
    <pc:chgData name="Elmquist, Asher (US 347J)" userId="S::asher.elmquist@jpl.nasa.gov::c43b51c1-8673-421c-ad65-63a1e47c685f" providerId="AD" clId="Web-{1A4EAF1C-1ED4-2A54-A756-725BFC828F99}"/>
    <pc:docChg chg="addSld modSld modSection">
      <pc:chgData name="Elmquist, Asher (US 347J)" userId="S::asher.elmquist@jpl.nasa.gov::c43b51c1-8673-421c-ad65-63a1e47c685f" providerId="AD" clId="Web-{1A4EAF1C-1ED4-2A54-A756-725BFC828F99}" dt="2023-08-09T23:56:47.288" v="308" actId="20577"/>
      <pc:docMkLst>
        <pc:docMk/>
      </pc:docMkLst>
      <pc:sldChg chg="addSp delSp modSp">
        <pc:chgData name="Elmquist, Asher (US 347J)" userId="S::asher.elmquist@jpl.nasa.gov::c43b51c1-8673-421c-ad65-63a1e47c685f" providerId="AD" clId="Web-{1A4EAF1C-1ED4-2A54-A756-725BFC828F99}" dt="2023-08-09T21:00:23.334" v="23" actId="14100"/>
        <pc:sldMkLst>
          <pc:docMk/>
          <pc:sldMk cId="959362673" sldId="1459"/>
        </pc:sldMkLst>
        <pc:spChg chg="mod">
          <ac:chgData name="Elmquist, Asher (US 347J)" userId="S::asher.elmquist@jpl.nasa.gov::c43b51c1-8673-421c-ad65-63a1e47c685f" providerId="AD" clId="Web-{1A4EAF1C-1ED4-2A54-A756-725BFC828F99}" dt="2023-08-09T21:00:23.334" v="23" actId="14100"/>
          <ac:spMkLst>
            <pc:docMk/>
            <pc:sldMk cId="959362673" sldId="1459"/>
            <ac:spMk id="5" creationId="{6DDC9043-8940-4060-BB25-FD68923F605C}"/>
          </ac:spMkLst>
        </pc:spChg>
        <pc:spChg chg="add del mod">
          <ac:chgData name="Elmquist, Asher (US 347J)" userId="S::asher.elmquist@jpl.nasa.gov::c43b51c1-8673-421c-ad65-63a1e47c685f" providerId="AD" clId="Web-{1A4EAF1C-1ED4-2A54-A756-725BFC828F99}" dt="2023-08-09T20:58:16.457" v="15"/>
          <ac:spMkLst>
            <pc:docMk/>
            <pc:sldMk cId="959362673" sldId="1459"/>
            <ac:spMk id="8" creationId="{645360A9-77B6-F1F7-B00C-CC10F0B3B520}"/>
          </ac:spMkLst>
        </pc:spChg>
        <pc:picChg chg="del">
          <ac:chgData name="Elmquist, Asher (US 347J)" userId="S::asher.elmquist@jpl.nasa.gov::c43b51c1-8673-421c-ad65-63a1e47c685f" providerId="AD" clId="Web-{1A4EAF1C-1ED4-2A54-A756-725BFC828F99}" dt="2023-08-09T20:58:11.707" v="12"/>
          <ac:picMkLst>
            <pc:docMk/>
            <pc:sldMk cId="959362673" sldId="1459"/>
            <ac:picMk id="6" creationId="{EE787C81-D511-16C9-F247-5D201F61AFBC}"/>
          </ac:picMkLst>
        </pc:picChg>
        <pc:picChg chg="add mod">
          <ac:chgData name="Elmquist, Asher (US 347J)" userId="S::asher.elmquist@jpl.nasa.gov::c43b51c1-8673-421c-ad65-63a1e47c685f" providerId="AD" clId="Web-{1A4EAF1C-1ED4-2A54-A756-725BFC828F99}" dt="2023-08-09T21:00:23.178" v="18" actId="1076"/>
          <ac:picMkLst>
            <pc:docMk/>
            <pc:sldMk cId="959362673" sldId="1459"/>
            <ac:picMk id="9" creationId="{E15E99A6-D5C0-38D2-F683-2796BD7A177B}"/>
          </ac:picMkLst>
        </pc:picChg>
      </pc:sldChg>
      <pc:sldChg chg="modSp">
        <pc:chgData name="Elmquist, Asher (US 347J)" userId="S::asher.elmquist@jpl.nasa.gov::c43b51c1-8673-421c-ad65-63a1e47c685f" providerId="AD" clId="Web-{1A4EAF1C-1ED4-2A54-A756-725BFC828F99}" dt="2023-08-09T20:56:39.205" v="11" actId="1076"/>
        <pc:sldMkLst>
          <pc:docMk/>
          <pc:sldMk cId="4120967022" sldId="1461"/>
        </pc:sldMkLst>
        <pc:picChg chg="mod">
          <ac:chgData name="Elmquist, Asher (US 347J)" userId="S::asher.elmquist@jpl.nasa.gov::c43b51c1-8673-421c-ad65-63a1e47c685f" providerId="AD" clId="Web-{1A4EAF1C-1ED4-2A54-A756-725BFC828F99}" dt="2023-08-09T20:56:32.205" v="9" actId="1076"/>
          <ac:picMkLst>
            <pc:docMk/>
            <pc:sldMk cId="4120967022" sldId="1461"/>
            <ac:picMk id="5" creationId="{5E468BE4-C412-33CB-F628-FF512444BFFB}"/>
          </ac:picMkLst>
        </pc:picChg>
        <pc:picChg chg="mod">
          <ac:chgData name="Elmquist, Asher (US 347J)" userId="S::asher.elmquist@jpl.nasa.gov::c43b51c1-8673-421c-ad65-63a1e47c685f" providerId="AD" clId="Web-{1A4EAF1C-1ED4-2A54-A756-725BFC828F99}" dt="2023-08-09T20:56:39.205" v="11" actId="1076"/>
          <ac:picMkLst>
            <pc:docMk/>
            <pc:sldMk cId="4120967022" sldId="1461"/>
            <ac:picMk id="6" creationId="{FE45C873-22E8-11D6-4C48-F79104EA68C4}"/>
          </ac:picMkLst>
        </pc:picChg>
      </pc:sldChg>
      <pc:sldChg chg="addSp delSp modSp">
        <pc:chgData name="Elmquist, Asher (US 347J)" userId="S::asher.elmquist@jpl.nasa.gov::c43b51c1-8673-421c-ad65-63a1e47c685f" providerId="AD" clId="Web-{1A4EAF1C-1ED4-2A54-A756-725BFC828F99}" dt="2023-08-09T21:00:57.085" v="36" actId="14100"/>
        <pc:sldMkLst>
          <pc:docMk/>
          <pc:sldMk cId="82168086" sldId="1462"/>
        </pc:sldMkLst>
        <pc:picChg chg="add del mod">
          <ac:chgData name="Elmquist, Asher (US 347J)" userId="S::asher.elmquist@jpl.nasa.gov::c43b51c1-8673-421c-ad65-63a1e47c685f" providerId="AD" clId="Web-{1A4EAF1C-1ED4-2A54-A756-725BFC828F99}" dt="2023-08-09T21:00:56.335" v="31"/>
          <ac:picMkLst>
            <pc:docMk/>
            <pc:sldMk cId="82168086" sldId="1462"/>
            <ac:picMk id="4" creationId="{2C61562D-353D-A3BB-15E3-EE4D02C6185F}"/>
          </ac:picMkLst>
        </pc:picChg>
        <pc:picChg chg="add mod">
          <ac:chgData name="Elmquist, Asher (US 347J)" userId="S::asher.elmquist@jpl.nasa.gov::c43b51c1-8673-421c-ad65-63a1e47c685f" providerId="AD" clId="Web-{1A4EAF1C-1ED4-2A54-A756-725BFC828F99}" dt="2023-08-09T21:00:57.085" v="36" actId="14100"/>
          <ac:picMkLst>
            <pc:docMk/>
            <pc:sldMk cId="82168086" sldId="1462"/>
            <ac:picMk id="7" creationId="{4092A528-1F4D-07E5-DAA4-9B5BB9061202}"/>
          </ac:picMkLst>
        </pc:picChg>
        <pc:picChg chg="del">
          <ac:chgData name="Elmquist, Asher (US 347J)" userId="S::asher.elmquist@jpl.nasa.gov::c43b51c1-8673-421c-ad65-63a1e47c685f" providerId="AD" clId="Web-{1A4EAF1C-1ED4-2A54-A756-725BFC828F99}" dt="2023-08-09T21:00:51.881" v="24"/>
          <ac:picMkLst>
            <pc:docMk/>
            <pc:sldMk cId="82168086" sldId="1462"/>
            <ac:picMk id="8" creationId="{20062682-BA9F-AC59-38B1-2F6BC9EE863A}"/>
          </ac:picMkLst>
        </pc:picChg>
        <pc:picChg chg="del">
          <ac:chgData name="Elmquist, Asher (US 347J)" userId="S::asher.elmquist@jpl.nasa.gov::c43b51c1-8673-421c-ad65-63a1e47c685f" providerId="AD" clId="Web-{1A4EAF1C-1ED4-2A54-A756-725BFC828F99}" dt="2023-08-09T21:00:51.897" v="25"/>
          <ac:picMkLst>
            <pc:docMk/>
            <pc:sldMk cId="82168086" sldId="1462"/>
            <ac:picMk id="9" creationId="{C497038B-5E31-2978-1E82-2172008FFA8F}"/>
          </ac:picMkLst>
        </pc:picChg>
        <pc:picChg chg="add mod">
          <ac:chgData name="Elmquist, Asher (US 347J)" userId="S::asher.elmquist@jpl.nasa.gov::c43b51c1-8673-421c-ad65-63a1e47c685f" providerId="AD" clId="Web-{1A4EAF1C-1ED4-2A54-A756-725BFC828F99}" dt="2023-08-09T21:00:56.929" v="33" actId="1076"/>
          <ac:picMkLst>
            <pc:docMk/>
            <pc:sldMk cId="82168086" sldId="1462"/>
            <ac:picMk id="13" creationId="{79AC2A3B-5C4C-F5CE-E087-F9443DD8CB9B}"/>
          </ac:picMkLst>
        </pc:picChg>
      </pc:sldChg>
      <pc:sldChg chg="addSp delSp modSp">
        <pc:chgData name="Elmquist, Asher (US 347J)" userId="S::asher.elmquist@jpl.nasa.gov::c43b51c1-8673-421c-ad65-63a1e47c685f" providerId="AD" clId="Web-{1A4EAF1C-1ED4-2A54-A756-725BFC828F99}" dt="2023-08-09T23:04:21.702" v="254" actId="1076"/>
        <pc:sldMkLst>
          <pc:docMk/>
          <pc:sldMk cId="2936613837" sldId="1467"/>
        </pc:sldMkLst>
        <pc:spChg chg="mod">
          <ac:chgData name="Elmquist, Asher (US 347J)" userId="S::asher.elmquist@jpl.nasa.gov::c43b51c1-8673-421c-ad65-63a1e47c685f" providerId="AD" clId="Web-{1A4EAF1C-1ED4-2A54-A756-725BFC828F99}" dt="2023-08-09T23:03:23.029" v="195" actId="20577"/>
          <ac:spMkLst>
            <pc:docMk/>
            <pc:sldMk cId="2936613837" sldId="1467"/>
            <ac:spMk id="3" creationId="{DA84AA56-6B9B-420B-97A1-CD304511346A}"/>
          </ac:spMkLst>
        </pc:spChg>
        <pc:spChg chg="mod">
          <ac:chgData name="Elmquist, Asher (US 347J)" userId="S::asher.elmquist@jpl.nasa.gov::c43b51c1-8673-421c-ad65-63a1e47c685f" providerId="AD" clId="Web-{1A4EAF1C-1ED4-2A54-A756-725BFC828F99}" dt="2023-08-09T23:04:18.717" v="253" actId="20577"/>
          <ac:spMkLst>
            <pc:docMk/>
            <pc:sldMk cId="2936613837" sldId="1467"/>
            <ac:spMk id="4" creationId="{7A021129-B0F7-41EA-8BDE-791F1F16A324}"/>
          </ac:spMkLst>
        </pc:spChg>
        <pc:spChg chg="del">
          <ac:chgData name="Elmquist, Asher (US 347J)" userId="S::asher.elmquist@jpl.nasa.gov::c43b51c1-8673-421c-ad65-63a1e47c685f" providerId="AD" clId="Web-{1A4EAF1C-1ED4-2A54-A756-725BFC828F99}" dt="2023-08-09T21:58:39.481" v="63"/>
          <ac:spMkLst>
            <pc:docMk/>
            <pc:sldMk cId="2936613837" sldId="1467"/>
            <ac:spMk id="5" creationId="{D8606898-632E-4194-B953-293DAC3A589C}"/>
          </ac:spMkLst>
        </pc:spChg>
        <pc:spChg chg="del">
          <ac:chgData name="Elmquist, Asher (US 347J)" userId="S::asher.elmquist@jpl.nasa.gov::c43b51c1-8673-421c-ad65-63a1e47c685f" providerId="AD" clId="Web-{1A4EAF1C-1ED4-2A54-A756-725BFC828F99}" dt="2023-08-09T23:03:56.326" v="247"/>
          <ac:spMkLst>
            <pc:docMk/>
            <pc:sldMk cId="2936613837" sldId="1467"/>
            <ac:spMk id="7" creationId="{34361E93-8F48-4A0B-A158-B57B76E35397}"/>
          </ac:spMkLst>
        </pc:spChg>
        <pc:spChg chg="add mod">
          <ac:chgData name="Elmquist, Asher (US 347J)" userId="S::asher.elmquist@jpl.nasa.gov::c43b51c1-8673-421c-ad65-63a1e47c685f" providerId="AD" clId="Web-{1A4EAF1C-1ED4-2A54-A756-725BFC828F99}" dt="2023-08-09T23:04:21.702" v="254" actId="1076"/>
          <ac:spMkLst>
            <pc:docMk/>
            <pc:sldMk cId="2936613837" sldId="1467"/>
            <ac:spMk id="8" creationId="{FA2DCB54-D002-DF82-85B0-6BF4AC766CD6}"/>
          </ac:spMkLst>
        </pc:spChg>
      </pc:sldChg>
      <pc:sldChg chg="addSp delSp modSp">
        <pc:chgData name="Elmquist, Asher (US 347J)" userId="S::asher.elmquist@jpl.nasa.gov::c43b51c1-8673-421c-ad65-63a1e47c685f" providerId="AD" clId="Web-{1A4EAF1C-1ED4-2A54-A756-725BFC828F99}" dt="2023-08-09T23:16:23.021" v="298" actId="20577"/>
        <pc:sldMkLst>
          <pc:docMk/>
          <pc:sldMk cId="3170609709" sldId="1468"/>
        </pc:sldMkLst>
        <pc:spChg chg="mod">
          <ac:chgData name="Elmquist, Asher (US 347J)" userId="S::asher.elmquist@jpl.nasa.gov::c43b51c1-8673-421c-ad65-63a1e47c685f" providerId="AD" clId="Web-{1A4EAF1C-1ED4-2A54-A756-725BFC828F99}" dt="2023-08-09T23:16:23.021" v="298" actId="20577"/>
          <ac:spMkLst>
            <pc:docMk/>
            <pc:sldMk cId="3170609709" sldId="1468"/>
            <ac:spMk id="3" creationId="{07E22A8F-1E5C-472E-BBA4-F82A8A0EC285}"/>
          </ac:spMkLst>
        </pc:spChg>
        <pc:spChg chg="mod">
          <ac:chgData name="Elmquist, Asher (US 347J)" userId="S::asher.elmquist@jpl.nasa.gov::c43b51c1-8673-421c-ad65-63a1e47c685f" providerId="AD" clId="Web-{1A4EAF1C-1ED4-2A54-A756-725BFC828F99}" dt="2023-08-09T23:04:42.608" v="266" actId="14100"/>
          <ac:spMkLst>
            <pc:docMk/>
            <pc:sldMk cId="3170609709" sldId="1468"/>
            <ac:spMk id="4" creationId="{4D524513-8A5A-4EEC-A150-039D29614A45}"/>
          </ac:spMkLst>
        </pc:spChg>
        <pc:spChg chg="del">
          <ac:chgData name="Elmquist, Asher (US 347J)" userId="S::asher.elmquist@jpl.nasa.gov::c43b51c1-8673-421c-ad65-63a1e47c685f" providerId="AD" clId="Web-{1A4EAF1C-1ED4-2A54-A756-725BFC828F99}" dt="2023-08-09T21:58:04.480" v="53"/>
          <ac:spMkLst>
            <pc:docMk/>
            <pc:sldMk cId="3170609709" sldId="1468"/>
            <ac:spMk id="6" creationId="{447C2569-F5F2-48F4-A1AE-8B3E362EF5EF}"/>
          </ac:spMkLst>
        </pc:spChg>
        <pc:spChg chg="add del mod">
          <ac:chgData name="Elmquist, Asher (US 347J)" userId="S::asher.elmquist@jpl.nasa.gov::c43b51c1-8673-421c-ad65-63a1e47c685f" providerId="AD" clId="Web-{1A4EAF1C-1ED4-2A54-A756-725BFC828F99}" dt="2023-08-09T21:08:27.468" v="39"/>
          <ac:spMkLst>
            <pc:docMk/>
            <pc:sldMk cId="3170609709" sldId="1468"/>
            <ac:spMk id="7" creationId="{6757E835-E04E-6ED4-932D-689B23159BEF}"/>
          </ac:spMkLst>
        </pc:spChg>
        <pc:spChg chg="add mod">
          <ac:chgData name="Elmquist, Asher (US 347J)" userId="S::asher.elmquist@jpl.nasa.gov::c43b51c1-8673-421c-ad65-63a1e47c685f" providerId="AD" clId="Web-{1A4EAF1C-1ED4-2A54-A756-725BFC828F99}" dt="2023-08-09T23:15:41.115" v="291" actId="20577"/>
          <ac:spMkLst>
            <pc:docMk/>
            <pc:sldMk cId="3170609709" sldId="1468"/>
            <ac:spMk id="8" creationId="{74E48EA9-0E17-209E-2B1E-0D587D3DBBD4}"/>
          </ac:spMkLst>
        </pc:spChg>
        <pc:picChg chg="add mod">
          <ac:chgData name="Elmquist, Asher (US 347J)" userId="S::asher.elmquist@jpl.nasa.gov::c43b51c1-8673-421c-ad65-63a1e47c685f" providerId="AD" clId="Web-{1A4EAF1C-1ED4-2A54-A756-725BFC828F99}" dt="2023-08-09T23:04:30.858" v="259" actId="1076"/>
          <ac:picMkLst>
            <pc:docMk/>
            <pc:sldMk cId="3170609709" sldId="1468"/>
            <ac:picMk id="7" creationId="{0A55B062-2EA8-88B7-CCB0-80286054834F}"/>
          </ac:picMkLst>
        </pc:picChg>
        <pc:picChg chg="add del mod">
          <ac:chgData name="Elmquist, Asher (US 347J)" userId="S::asher.elmquist@jpl.nasa.gov::c43b51c1-8673-421c-ad65-63a1e47c685f" providerId="AD" clId="Web-{1A4EAF1C-1ED4-2A54-A756-725BFC828F99}" dt="2023-08-09T21:57:22.371" v="44"/>
          <ac:picMkLst>
            <pc:docMk/>
            <pc:sldMk cId="3170609709" sldId="1468"/>
            <ac:picMk id="8" creationId="{5FD7709C-2A81-9AEE-900E-0AF88F998AF9}"/>
          </ac:picMkLst>
        </pc:picChg>
        <pc:picChg chg="add mod">
          <ac:chgData name="Elmquist, Asher (US 347J)" userId="S::asher.elmquist@jpl.nasa.gov::c43b51c1-8673-421c-ad65-63a1e47c685f" providerId="AD" clId="Web-{1A4EAF1C-1ED4-2A54-A756-725BFC828F99}" dt="2023-08-09T23:04:29.952" v="258" actId="1076"/>
          <ac:picMkLst>
            <pc:docMk/>
            <pc:sldMk cId="3170609709" sldId="1468"/>
            <ac:picMk id="9" creationId="{6E3B5916-3C0F-29B3-140F-2FF80A656DDA}"/>
          </ac:picMkLst>
        </pc:picChg>
      </pc:sldChg>
      <pc:sldChg chg="modSp add">
        <pc:chgData name="Elmquist, Asher (US 347J)" userId="S::asher.elmquist@jpl.nasa.gov::c43b51c1-8673-421c-ad65-63a1e47c685f" providerId="AD" clId="Web-{1A4EAF1C-1ED4-2A54-A756-725BFC828F99}" dt="2023-08-09T23:55:44.459" v="304" actId="20577"/>
        <pc:sldMkLst>
          <pc:docMk/>
          <pc:sldMk cId="3143615457" sldId="1471"/>
        </pc:sldMkLst>
        <pc:spChg chg="mod">
          <ac:chgData name="Elmquist, Asher (US 347J)" userId="S::asher.elmquist@jpl.nasa.gov::c43b51c1-8673-421c-ad65-63a1e47c685f" providerId="AD" clId="Web-{1A4EAF1C-1ED4-2A54-A756-725BFC828F99}" dt="2023-08-09T23:55:44.459" v="304" actId="20577"/>
          <ac:spMkLst>
            <pc:docMk/>
            <pc:sldMk cId="3143615457" sldId="1471"/>
            <ac:spMk id="4" creationId="{973A450B-68E4-49B0-B21D-0EA54DBFE95B}"/>
          </ac:spMkLst>
        </pc:spChg>
      </pc:sldChg>
      <pc:sldChg chg="add">
        <pc:chgData name="Elmquist, Asher (US 347J)" userId="S::asher.elmquist@jpl.nasa.gov::c43b51c1-8673-421c-ad65-63a1e47c685f" providerId="AD" clId="Web-{1A4EAF1C-1ED4-2A54-A756-725BFC828F99}" dt="2023-08-09T23:56:02.131" v="305"/>
        <pc:sldMkLst>
          <pc:docMk/>
          <pc:sldMk cId="998918346" sldId="1472"/>
        </pc:sldMkLst>
      </pc:sldChg>
      <pc:sldChg chg="add">
        <pc:chgData name="Elmquist, Asher (US 347J)" userId="S::asher.elmquist@jpl.nasa.gov::c43b51c1-8673-421c-ad65-63a1e47c685f" providerId="AD" clId="Web-{1A4EAF1C-1ED4-2A54-A756-725BFC828F99}" dt="2023-08-09T23:56:10.022" v="306"/>
        <pc:sldMkLst>
          <pc:docMk/>
          <pc:sldMk cId="2995246809" sldId="1473"/>
        </pc:sldMkLst>
      </pc:sldChg>
      <pc:sldChg chg="modSp add">
        <pc:chgData name="Elmquist, Asher (US 347J)" userId="S::asher.elmquist@jpl.nasa.gov::c43b51c1-8673-421c-ad65-63a1e47c685f" providerId="AD" clId="Web-{1A4EAF1C-1ED4-2A54-A756-725BFC828F99}" dt="2023-08-09T23:56:47.288" v="308" actId="20577"/>
        <pc:sldMkLst>
          <pc:docMk/>
          <pc:sldMk cId="1631801729" sldId="1474"/>
        </pc:sldMkLst>
        <pc:spChg chg="mod">
          <ac:chgData name="Elmquist, Asher (US 347J)" userId="S::asher.elmquist@jpl.nasa.gov::c43b51c1-8673-421c-ad65-63a1e47c685f" providerId="AD" clId="Web-{1A4EAF1C-1ED4-2A54-A756-725BFC828F99}" dt="2023-08-09T23:56:47.288" v="308" actId="20577"/>
          <ac:spMkLst>
            <pc:docMk/>
            <pc:sldMk cId="1631801729" sldId="1474"/>
            <ac:spMk id="4" creationId="{973A450B-68E4-49B0-B21D-0EA54DBFE95B}"/>
          </ac:spMkLst>
        </pc:spChg>
      </pc:sldChg>
    </pc:docChg>
  </pc:docChgLst>
  <pc:docChgLst>
    <pc:chgData name="Elmquist, Asher (US 347J)" userId="S::asher.elmquist@jpl.nasa.gov::c43b51c1-8673-421c-ad65-63a1e47c685f" providerId="AD" clId="Web-{30826F5F-12FD-4F33-99E6-8379EC8AC175}"/>
    <pc:docChg chg="modSld">
      <pc:chgData name="Elmquist, Asher (US 347J)" userId="S::asher.elmquist@jpl.nasa.gov::c43b51c1-8673-421c-ad65-63a1e47c685f" providerId="AD" clId="Web-{30826F5F-12FD-4F33-99E6-8379EC8AC175}" dt="2023-08-09T20:35:36.582" v="7"/>
      <pc:docMkLst>
        <pc:docMk/>
      </pc:docMkLst>
      <pc:sldChg chg="addSp delSp modSp">
        <pc:chgData name="Elmquist, Asher (US 347J)" userId="S::asher.elmquist@jpl.nasa.gov::c43b51c1-8673-421c-ad65-63a1e47c685f" providerId="AD" clId="Web-{30826F5F-12FD-4F33-99E6-8379EC8AC175}" dt="2023-08-09T20:35:36.582" v="7"/>
        <pc:sldMkLst>
          <pc:docMk/>
          <pc:sldMk cId="4120967022" sldId="1461"/>
        </pc:sldMkLst>
        <pc:picChg chg="add mod">
          <ac:chgData name="Elmquist, Asher (US 347J)" userId="S::asher.elmquist@jpl.nasa.gov::c43b51c1-8673-421c-ad65-63a1e47c685f" providerId="AD" clId="Web-{30826F5F-12FD-4F33-99E6-8379EC8AC175}" dt="2023-08-09T20:35:36.582" v="7"/>
          <ac:picMkLst>
            <pc:docMk/>
            <pc:sldMk cId="4120967022" sldId="1461"/>
            <ac:picMk id="5" creationId="{5E468BE4-C412-33CB-F628-FF512444BFFB}"/>
          </ac:picMkLst>
        </pc:picChg>
        <pc:picChg chg="del">
          <ac:chgData name="Elmquist, Asher (US 347J)" userId="S::asher.elmquist@jpl.nasa.gov::c43b51c1-8673-421c-ad65-63a1e47c685f" providerId="AD" clId="Web-{30826F5F-12FD-4F33-99E6-8379EC8AC175}" dt="2023-08-09T20:35:06.019" v="6"/>
          <ac:picMkLst>
            <pc:docMk/>
            <pc:sldMk cId="4120967022" sldId="1461"/>
            <ac:picMk id="6" creationId="{82C74F40-98A8-58B6-92E6-D332195DDE2B}"/>
          </ac:picMkLst>
        </pc:picChg>
      </pc:sldChg>
      <pc:sldChg chg="modSp">
        <pc:chgData name="Elmquist, Asher (US 347J)" userId="S::asher.elmquist@jpl.nasa.gov::c43b51c1-8673-421c-ad65-63a1e47c685f" providerId="AD" clId="Web-{30826F5F-12FD-4F33-99E6-8379EC8AC175}" dt="2023-08-09T20:32:58.017" v="5" actId="20577"/>
        <pc:sldMkLst>
          <pc:docMk/>
          <pc:sldMk cId="3267751117" sldId="1470"/>
        </pc:sldMkLst>
        <pc:spChg chg="mod">
          <ac:chgData name="Elmquist, Asher (US 347J)" userId="S::asher.elmquist@jpl.nasa.gov::c43b51c1-8673-421c-ad65-63a1e47c685f" providerId="AD" clId="Web-{30826F5F-12FD-4F33-99E6-8379EC8AC175}" dt="2023-08-09T20:32:58.017" v="5" actId="20577"/>
          <ac:spMkLst>
            <pc:docMk/>
            <pc:sldMk cId="3267751117" sldId="1470"/>
            <ac:spMk id="4" creationId="{0C3BC7F1-1247-40D0-A854-332E6811ABF5}"/>
          </ac:spMkLst>
        </pc:spChg>
      </pc:sldChg>
    </pc:docChg>
  </pc:docChgLst>
  <pc:docChgLst>
    <pc:chgData name="Elmquist, Asher (US 347J)" userId="S::asher.elmquist@jpl.nasa.gov::c43b51c1-8673-421c-ad65-63a1e47c685f" providerId="AD" clId="Web-{713789BB-83B6-F205-10E4-235553518F62}"/>
    <pc:docChg chg="modSld sldOrd">
      <pc:chgData name="Elmquist, Asher (US 347J)" userId="S::asher.elmquist@jpl.nasa.gov::c43b51c1-8673-421c-ad65-63a1e47c685f" providerId="AD" clId="Web-{713789BB-83B6-F205-10E4-235553518F62}" dt="2023-08-07T20:12:15.655" v="32" actId="20577"/>
      <pc:docMkLst>
        <pc:docMk/>
      </pc:docMkLst>
      <pc:sldChg chg="modSp">
        <pc:chgData name="Elmquist, Asher (US 347J)" userId="S::asher.elmquist@jpl.nasa.gov::c43b51c1-8673-421c-ad65-63a1e47c685f" providerId="AD" clId="Web-{713789BB-83B6-F205-10E4-235553518F62}" dt="2023-08-07T20:10:41.123" v="18" actId="20577"/>
        <pc:sldMkLst>
          <pc:docMk/>
          <pc:sldMk cId="626504818" sldId="1454"/>
        </pc:sldMkLst>
        <pc:spChg chg="mod">
          <ac:chgData name="Elmquist, Asher (US 347J)" userId="S::asher.elmquist@jpl.nasa.gov::c43b51c1-8673-421c-ad65-63a1e47c685f" providerId="AD" clId="Web-{713789BB-83B6-F205-10E4-235553518F62}" dt="2023-08-07T20:10:41.123" v="18" actId="20577"/>
          <ac:spMkLst>
            <pc:docMk/>
            <pc:sldMk cId="626504818" sldId="1454"/>
            <ac:spMk id="6" creationId="{0C236729-642C-0F09-F4BB-E4948489FACF}"/>
          </ac:spMkLst>
        </pc:spChg>
      </pc:sldChg>
      <pc:sldChg chg="modSp">
        <pc:chgData name="Elmquist, Asher (US 347J)" userId="S::asher.elmquist@jpl.nasa.gov::c43b51c1-8673-421c-ad65-63a1e47c685f" providerId="AD" clId="Web-{713789BB-83B6-F205-10E4-235553518F62}" dt="2023-08-07T20:09:43.231" v="3" actId="1076"/>
        <pc:sldMkLst>
          <pc:docMk/>
          <pc:sldMk cId="875186790" sldId="1455"/>
        </pc:sldMkLst>
        <pc:spChg chg="mod">
          <ac:chgData name="Elmquist, Asher (US 347J)" userId="S::asher.elmquist@jpl.nasa.gov::c43b51c1-8673-421c-ad65-63a1e47c685f" providerId="AD" clId="Web-{713789BB-83B6-F205-10E4-235553518F62}" dt="2023-08-07T20:09:35.372" v="0" actId="14100"/>
          <ac:spMkLst>
            <pc:docMk/>
            <pc:sldMk cId="875186790" sldId="1455"/>
            <ac:spMk id="4" creationId="{D3DE607D-210B-4D5D-8ED0-7E683F70D926}"/>
          </ac:spMkLst>
        </pc:spChg>
        <pc:picChg chg="mod">
          <ac:chgData name="Elmquist, Asher (US 347J)" userId="S::asher.elmquist@jpl.nasa.gov::c43b51c1-8673-421c-ad65-63a1e47c685f" providerId="AD" clId="Web-{713789BB-83B6-F205-10E4-235553518F62}" dt="2023-08-07T20:09:43.231" v="3" actId="1076"/>
          <ac:picMkLst>
            <pc:docMk/>
            <pc:sldMk cId="875186790" sldId="1455"/>
            <ac:picMk id="9" creationId="{4D5CA198-53BB-96A9-6F3C-1AF74CC45123}"/>
          </ac:picMkLst>
        </pc:picChg>
      </pc:sldChg>
      <pc:sldChg chg="modSp">
        <pc:chgData name="Elmquist, Asher (US 347J)" userId="S::asher.elmquist@jpl.nasa.gov::c43b51c1-8673-421c-ad65-63a1e47c685f" providerId="AD" clId="Web-{713789BB-83B6-F205-10E4-235553518F62}" dt="2023-08-07T20:12:15.655" v="32" actId="20577"/>
        <pc:sldMkLst>
          <pc:docMk/>
          <pc:sldMk cId="3940932293" sldId="1456"/>
        </pc:sldMkLst>
        <pc:spChg chg="mod">
          <ac:chgData name="Elmquist, Asher (US 347J)" userId="S::asher.elmquist@jpl.nasa.gov::c43b51c1-8673-421c-ad65-63a1e47c685f" providerId="AD" clId="Web-{713789BB-83B6-F205-10E4-235553518F62}" dt="2023-08-07T20:12:15.655" v="32" actId="20577"/>
          <ac:spMkLst>
            <pc:docMk/>
            <pc:sldMk cId="3940932293" sldId="1456"/>
            <ac:spMk id="3" creationId="{44C4A268-64D2-42CD-AEB6-9134E78EC61C}"/>
          </ac:spMkLst>
        </pc:spChg>
      </pc:sldChg>
    </pc:docChg>
  </pc:docChgLst>
  <pc:docChgLst>
    <pc:chgData name="Leake, Carl D (US 347J)" userId="514d19ed-ac25-4851-8813-e892f9be6a8e" providerId="ADAL" clId="{D0E6A559-F844-4EB9-9EC2-87FA26D84C7F}"/>
    <pc:docChg chg="custSel modMainMaster">
      <pc:chgData name="Leake, Carl D (US 347J)" userId="514d19ed-ac25-4851-8813-e892f9be6a8e" providerId="ADAL" clId="{D0E6A559-F844-4EB9-9EC2-87FA26D84C7F}" dt="2024-11-21T16:19:23.398" v="1" actId="478"/>
      <pc:docMkLst>
        <pc:docMk/>
      </pc:docMkLst>
      <pc:sldMasterChg chg="modSldLayout">
        <pc:chgData name="Leake, Carl D (US 347J)" userId="514d19ed-ac25-4851-8813-e892f9be6a8e" providerId="ADAL" clId="{D0E6A559-F844-4EB9-9EC2-87FA26D84C7F}" dt="2024-11-21T16:19:23.398" v="1" actId="478"/>
        <pc:sldMasterMkLst>
          <pc:docMk/>
          <pc:sldMasterMk cId="0" sldId="2147483648"/>
        </pc:sldMasterMkLst>
        <pc:sldLayoutChg chg="delSp mod">
          <pc:chgData name="Leake, Carl D (US 347J)" userId="514d19ed-ac25-4851-8813-e892f9be6a8e" providerId="ADAL" clId="{D0E6A559-F844-4EB9-9EC2-87FA26D84C7F}" dt="2024-11-21T16:19:23.398" v="1" actId="478"/>
          <pc:sldLayoutMkLst>
            <pc:docMk/>
            <pc:sldMasterMk cId="0" sldId="2147483648"/>
            <pc:sldLayoutMk cId="0" sldId="2147483650"/>
          </pc:sldLayoutMkLst>
          <pc:spChg chg="del">
            <ac:chgData name="Leake, Carl D (US 347J)" userId="514d19ed-ac25-4851-8813-e892f9be6a8e" providerId="ADAL" clId="{D0E6A559-F844-4EB9-9EC2-87FA26D84C7F}" dt="2024-11-21T16:19:23.398" v="1" actId="478"/>
            <ac:spMkLst>
              <pc:docMk/>
              <pc:sldMasterMk cId="0" sldId="2147483648"/>
              <pc:sldLayoutMk cId="0" sldId="2147483650"/>
              <ac:spMk id="3" creationId="{2FF2FA33-65E5-4587-8DA8-ED19EE08E952}"/>
            </ac:spMkLst>
          </pc:spChg>
        </pc:sldLayoutChg>
        <pc:sldLayoutChg chg="delSp mod">
          <pc:chgData name="Leake, Carl D (US 347J)" userId="514d19ed-ac25-4851-8813-e892f9be6a8e" providerId="ADAL" clId="{D0E6A559-F844-4EB9-9EC2-87FA26D84C7F}" dt="2024-11-21T16:19:20.336" v="0" actId="478"/>
          <pc:sldLayoutMkLst>
            <pc:docMk/>
            <pc:sldMasterMk cId="0" sldId="2147483648"/>
            <pc:sldLayoutMk cId="0" sldId="2147483668"/>
          </pc:sldLayoutMkLst>
          <pc:spChg chg="del">
            <ac:chgData name="Leake, Carl D (US 347J)" userId="514d19ed-ac25-4851-8813-e892f9be6a8e" providerId="ADAL" clId="{D0E6A559-F844-4EB9-9EC2-87FA26D84C7F}" dt="2024-11-21T16:19:20.336" v="0" actId="478"/>
            <ac:spMkLst>
              <pc:docMk/>
              <pc:sldMasterMk cId="0" sldId="2147483648"/>
              <pc:sldLayoutMk cId="0" sldId="2147483668"/>
              <ac:spMk id="3" creationId="{2FF2FA33-65E5-4587-8DA8-ED19EE08E952}"/>
            </ac:spMkLst>
          </pc:spChg>
        </pc:sldLayoutChg>
      </pc:sldMasterChg>
    </pc:docChg>
  </pc:docChgLst>
  <pc:docChgLst>
    <pc:chgData name="Elmquist, Asher (US 347J)" userId="S::asher.elmquist@jpl.nasa.gov::c43b51c1-8673-421c-ad65-63a1e47c685f" providerId="AD" clId="Web-{AFB3D762-7873-9018-053A-ECDC6243331E}"/>
    <pc:docChg chg="delSld modSld modSection">
      <pc:chgData name="Elmquist, Asher (US 347J)" userId="S::asher.elmquist@jpl.nasa.gov::c43b51c1-8673-421c-ad65-63a1e47c685f" providerId="AD" clId="Web-{AFB3D762-7873-9018-053A-ECDC6243331E}" dt="2023-08-09T20:47:12.648" v="170"/>
      <pc:docMkLst>
        <pc:docMk/>
      </pc:docMkLst>
      <pc:sldChg chg="modSp">
        <pc:chgData name="Elmquist, Asher (US 347J)" userId="S::asher.elmquist@jpl.nasa.gov::c43b51c1-8673-421c-ad65-63a1e47c685f" providerId="AD" clId="Web-{AFB3D762-7873-9018-053A-ECDC6243331E}" dt="2023-08-09T20:42:59.800" v="159" actId="20577"/>
        <pc:sldMkLst>
          <pc:docMk/>
          <pc:sldMk cId="3402404953" sldId="287"/>
        </pc:sldMkLst>
        <pc:spChg chg="mod">
          <ac:chgData name="Elmquist, Asher (US 347J)" userId="S::asher.elmquist@jpl.nasa.gov::c43b51c1-8673-421c-ad65-63a1e47c685f" providerId="AD" clId="Web-{AFB3D762-7873-9018-053A-ECDC6243331E}" dt="2023-08-09T20:42:59.800" v="159" actId="20577"/>
          <ac:spMkLst>
            <pc:docMk/>
            <pc:sldMk cId="3402404953" sldId="287"/>
            <ac:spMk id="4" creationId="{94FA27D1-AE54-8EE3-156C-C7FA51963FF8}"/>
          </ac:spMkLst>
        </pc:spChg>
      </pc:sldChg>
      <pc:sldChg chg="addSp delSp modSp">
        <pc:chgData name="Elmquist, Asher (US 347J)" userId="S::asher.elmquist@jpl.nasa.gov::c43b51c1-8673-421c-ad65-63a1e47c685f" providerId="AD" clId="Web-{AFB3D762-7873-9018-053A-ECDC6243331E}" dt="2023-08-09T20:45:33.568" v="163" actId="1076"/>
        <pc:sldMkLst>
          <pc:docMk/>
          <pc:sldMk cId="959362673" sldId="1459"/>
        </pc:sldMkLst>
        <pc:picChg chg="add mod">
          <ac:chgData name="Elmquist, Asher (US 347J)" userId="S::asher.elmquist@jpl.nasa.gov::c43b51c1-8673-421c-ad65-63a1e47c685f" providerId="AD" clId="Web-{AFB3D762-7873-9018-053A-ECDC6243331E}" dt="2023-08-09T20:45:33.568" v="163" actId="1076"/>
          <ac:picMkLst>
            <pc:docMk/>
            <pc:sldMk cId="959362673" sldId="1459"/>
            <ac:picMk id="6" creationId="{EE787C81-D511-16C9-F247-5D201F61AFBC}"/>
          </ac:picMkLst>
        </pc:picChg>
        <pc:picChg chg="del">
          <ac:chgData name="Elmquist, Asher (US 347J)" userId="S::asher.elmquist@jpl.nasa.gov::c43b51c1-8673-421c-ad65-63a1e47c685f" providerId="AD" clId="Web-{AFB3D762-7873-9018-053A-ECDC6243331E}" dt="2023-08-09T20:43:48.847" v="160"/>
          <ac:picMkLst>
            <pc:docMk/>
            <pc:sldMk cId="959362673" sldId="1459"/>
            <ac:picMk id="8" creationId="{E95B3D02-44D8-21C9-BD5D-3496C1CEDDDB}"/>
          </ac:picMkLst>
        </pc:picChg>
      </pc:sldChg>
      <pc:sldChg chg="addSp delSp modSp">
        <pc:chgData name="Elmquist, Asher (US 347J)" userId="S::asher.elmquist@jpl.nasa.gov::c43b51c1-8673-421c-ad65-63a1e47c685f" providerId="AD" clId="Web-{AFB3D762-7873-9018-053A-ECDC6243331E}" dt="2023-08-09T20:45:36.318" v="167" actId="1076"/>
        <pc:sldMkLst>
          <pc:docMk/>
          <pc:sldMk cId="729149271" sldId="1460"/>
        </pc:sldMkLst>
        <pc:picChg chg="del">
          <ac:chgData name="Elmquist, Asher (US 347J)" userId="S::asher.elmquist@jpl.nasa.gov::c43b51c1-8673-421c-ad65-63a1e47c685f" providerId="AD" clId="Web-{AFB3D762-7873-9018-053A-ECDC6243331E}" dt="2023-08-09T20:45:33.599" v="164"/>
          <ac:picMkLst>
            <pc:docMk/>
            <pc:sldMk cId="729149271" sldId="1460"/>
            <ac:picMk id="6" creationId="{6EAB97A9-1FB0-3EBB-0722-015BBBC268CE}"/>
          </ac:picMkLst>
        </pc:picChg>
        <pc:picChg chg="add mod">
          <ac:chgData name="Elmquist, Asher (US 347J)" userId="S::asher.elmquist@jpl.nasa.gov::c43b51c1-8673-421c-ad65-63a1e47c685f" providerId="AD" clId="Web-{AFB3D762-7873-9018-053A-ECDC6243331E}" dt="2023-08-09T20:45:36.318" v="167" actId="1076"/>
          <ac:picMkLst>
            <pc:docMk/>
            <pc:sldMk cId="729149271" sldId="1460"/>
            <ac:picMk id="7" creationId="{A19B22D0-484A-2DF3-7206-16D42B325475}"/>
          </ac:picMkLst>
        </pc:picChg>
      </pc:sldChg>
      <pc:sldChg chg="addSp delSp modSp">
        <pc:chgData name="Elmquist, Asher (US 347J)" userId="S::asher.elmquist@jpl.nasa.gov::c43b51c1-8673-421c-ad65-63a1e47c685f" providerId="AD" clId="Web-{AFB3D762-7873-9018-053A-ECDC6243331E}" dt="2023-08-09T20:47:12.648" v="170"/>
        <pc:sldMkLst>
          <pc:docMk/>
          <pc:sldMk cId="4120967022" sldId="1461"/>
        </pc:sldMkLst>
        <pc:picChg chg="add mod">
          <ac:chgData name="Elmquist, Asher (US 347J)" userId="S::asher.elmquist@jpl.nasa.gov::c43b51c1-8673-421c-ad65-63a1e47c685f" providerId="AD" clId="Web-{AFB3D762-7873-9018-053A-ECDC6243331E}" dt="2023-08-09T20:47:12.648" v="170"/>
          <ac:picMkLst>
            <pc:docMk/>
            <pc:sldMk cId="4120967022" sldId="1461"/>
            <ac:picMk id="6" creationId="{FE45C873-22E8-11D6-4C48-F79104EA68C4}"/>
          </ac:picMkLst>
        </pc:picChg>
        <pc:picChg chg="del">
          <ac:chgData name="Elmquist, Asher (US 347J)" userId="S::asher.elmquist@jpl.nasa.gov::c43b51c1-8673-421c-ad65-63a1e47c685f" providerId="AD" clId="Web-{AFB3D762-7873-9018-053A-ECDC6243331E}" dt="2023-08-09T20:46:13.068" v="169"/>
          <ac:picMkLst>
            <pc:docMk/>
            <pc:sldMk cId="4120967022" sldId="1461"/>
            <ac:picMk id="7" creationId="{59B36263-A7BB-89F4-6E02-C59259DCF6F0}"/>
          </ac:picMkLst>
        </pc:picChg>
      </pc:sldChg>
      <pc:sldChg chg="addSp delSp modSp">
        <pc:chgData name="Elmquist, Asher (US 347J)" userId="S::asher.elmquist@jpl.nasa.gov::c43b51c1-8673-421c-ad65-63a1e47c685f" providerId="AD" clId="Web-{AFB3D762-7873-9018-053A-ECDC6243331E}" dt="2023-08-09T20:42:49.659" v="156" actId="20577"/>
        <pc:sldMkLst>
          <pc:docMk/>
          <pc:sldMk cId="3222159051" sldId="1463"/>
        </pc:sldMkLst>
        <pc:spChg chg="add mod">
          <ac:chgData name="Elmquist, Asher (US 347J)" userId="S::asher.elmquist@jpl.nasa.gov::c43b51c1-8673-421c-ad65-63a1e47c685f" providerId="AD" clId="Web-{AFB3D762-7873-9018-053A-ECDC6243331E}" dt="2023-08-09T20:42:49.659" v="156" actId="20577"/>
          <ac:spMkLst>
            <pc:docMk/>
            <pc:sldMk cId="3222159051" sldId="1463"/>
            <ac:spMk id="4" creationId="{6D3334C8-4779-395A-EB91-9C0364EA8FC3}"/>
          </ac:spMkLst>
        </pc:spChg>
        <pc:spChg chg="del">
          <ac:chgData name="Elmquist, Asher (US 347J)" userId="S::asher.elmquist@jpl.nasa.gov::c43b51c1-8673-421c-ad65-63a1e47c685f" providerId="AD" clId="Web-{AFB3D762-7873-9018-053A-ECDC6243331E}" dt="2023-08-09T20:42:22.158" v="143"/>
          <ac:spMkLst>
            <pc:docMk/>
            <pc:sldMk cId="3222159051" sldId="1463"/>
            <ac:spMk id="7" creationId="{0CF888AF-9554-4B2D-B3DF-7510FFAF3AE8}"/>
          </ac:spMkLst>
        </pc:spChg>
        <pc:spChg chg="mod">
          <ac:chgData name="Elmquist, Asher (US 347J)" userId="S::asher.elmquist@jpl.nasa.gov::c43b51c1-8673-421c-ad65-63a1e47c685f" providerId="AD" clId="Web-{AFB3D762-7873-9018-053A-ECDC6243331E}" dt="2023-08-09T20:42:34.377" v="146" actId="14100"/>
          <ac:spMkLst>
            <pc:docMk/>
            <pc:sldMk cId="3222159051" sldId="1463"/>
            <ac:spMk id="8" creationId="{9DB1829D-67DE-4EC0-9F8C-B8ED55CB94C6}"/>
          </ac:spMkLst>
        </pc:spChg>
      </pc:sldChg>
    </pc:docChg>
  </pc:docChgLst>
  <pc:docChgLst>
    <pc:chgData name="Elmquist, Asher (US 347J)" userId="S::asher.elmquist@jpl.nasa.gov::c43b51c1-8673-421c-ad65-63a1e47c685f" providerId="AD" clId="Web-{62C9AF89-7985-E024-9DBB-F8AC5A9ECD16}"/>
    <pc:docChg chg="modSld">
      <pc:chgData name="Elmquist, Asher (US 347J)" userId="S::asher.elmquist@jpl.nasa.gov::c43b51c1-8673-421c-ad65-63a1e47c685f" providerId="AD" clId="Web-{62C9AF89-7985-E024-9DBB-F8AC5A9ECD16}" dt="2023-08-16T15:56:03.079" v="53" actId="20577"/>
      <pc:docMkLst>
        <pc:docMk/>
      </pc:docMkLst>
      <pc:sldChg chg="modSp">
        <pc:chgData name="Elmquist, Asher (US 347J)" userId="S::asher.elmquist@jpl.nasa.gov::c43b51c1-8673-421c-ad65-63a1e47c685f" providerId="AD" clId="Web-{62C9AF89-7985-E024-9DBB-F8AC5A9ECD16}" dt="2023-08-16T15:56:03.079" v="53" actId="20577"/>
        <pc:sldMkLst>
          <pc:docMk/>
          <pc:sldMk cId="3940932293" sldId="1456"/>
        </pc:sldMkLst>
        <pc:spChg chg="mod">
          <ac:chgData name="Elmquist, Asher (US 347J)" userId="S::asher.elmquist@jpl.nasa.gov::c43b51c1-8673-421c-ad65-63a1e47c685f" providerId="AD" clId="Web-{62C9AF89-7985-E024-9DBB-F8AC5A9ECD16}" dt="2023-08-16T15:56:03.079" v="53" actId="20577"/>
          <ac:spMkLst>
            <pc:docMk/>
            <pc:sldMk cId="3940932293" sldId="1456"/>
            <ac:spMk id="7" creationId="{6956E2C2-65CB-C1E7-06A1-F460FC66B4AB}"/>
          </ac:spMkLst>
        </pc:spChg>
      </pc:sldChg>
      <pc:sldChg chg="modSp">
        <pc:chgData name="Elmquist, Asher (US 347J)" userId="S::asher.elmquist@jpl.nasa.gov::c43b51c1-8673-421c-ad65-63a1e47c685f" providerId="AD" clId="Web-{62C9AF89-7985-E024-9DBB-F8AC5A9ECD16}" dt="2023-08-16T15:52:14.233" v="19" actId="1076"/>
        <pc:sldMkLst>
          <pc:docMk/>
          <pc:sldMk cId="2697724833" sldId="1457"/>
        </pc:sldMkLst>
        <pc:spChg chg="mod">
          <ac:chgData name="Elmquist, Asher (US 347J)" userId="S::asher.elmquist@jpl.nasa.gov::c43b51c1-8673-421c-ad65-63a1e47c685f" providerId="AD" clId="Web-{62C9AF89-7985-E024-9DBB-F8AC5A9ECD16}" dt="2023-08-16T15:46:07.416" v="18" actId="20577"/>
          <ac:spMkLst>
            <pc:docMk/>
            <pc:sldMk cId="2697724833" sldId="1457"/>
            <ac:spMk id="7" creationId="{B9381C02-1FC3-782F-D7DC-81D9FAD89757}"/>
          </ac:spMkLst>
        </pc:spChg>
        <pc:spChg chg="mod">
          <ac:chgData name="Elmquist, Asher (US 347J)" userId="S::asher.elmquist@jpl.nasa.gov::c43b51c1-8673-421c-ad65-63a1e47c685f" providerId="AD" clId="Web-{62C9AF89-7985-E024-9DBB-F8AC5A9ECD16}" dt="2023-08-16T15:52:14.233" v="19" actId="1076"/>
          <ac:spMkLst>
            <pc:docMk/>
            <pc:sldMk cId="2697724833" sldId="1457"/>
            <ac:spMk id="12" creationId="{AD71F608-748B-4016-BE1F-2B95B5CE3BFA}"/>
          </ac:spMkLst>
        </pc:spChg>
        <pc:picChg chg="mod">
          <ac:chgData name="Elmquist, Asher (US 347J)" userId="S::asher.elmquist@jpl.nasa.gov::c43b51c1-8673-421c-ad65-63a1e47c685f" providerId="AD" clId="Web-{62C9AF89-7985-E024-9DBB-F8AC5A9ECD16}" dt="2023-08-16T15:36:49.207" v="0" actId="1076"/>
          <ac:picMkLst>
            <pc:docMk/>
            <pc:sldMk cId="2697724833" sldId="1457"/>
            <ac:picMk id="10" creationId="{3402969D-17D8-5C76-6490-F487F8469B50}"/>
          </ac:picMkLst>
        </pc:picChg>
      </pc:sldChg>
      <pc:sldChg chg="modSp">
        <pc:chgData name="Elmquist, Asher (US 347J)" userId="S::asher.elmquist@jpl.nasa.gov::c43b51c1-8673-421c-ad65-63a1e47c685f" providerId="AD" clId="Web-{62C9AF89-7985-E024-9DBB-F8AC5A9ECD16}" dt="2023-08-16T15:37:54.380" v="14" actId="1076"/>
        <pc:sldMkLst>
          <pc:docMk/>
          <pc:sldMk cId="2936613837" sldId="1467"/>
        </pc:sldMkLst>
        <pc:spChg chg="mod">
          <ac:chgData name="Elmquist, Asher (US 347J)" userId="S::asher.elmquist@jpl.nasa.gov::c43b51c1-8673-421c-ad65-63a1e47c685f" providerId="AD" clId="Web-{62C9AF89-7985-E024-9DBB-F8AC5A9ECD16}" dt="2023-08-16T15:37:54.380" v="14" actId="1076"/>
          <ac:spMkLst>
            <pc:docMk/>
            <pc:sldMk cId="2936613837" sldId="1467"/>
            <ac:spMk id="8" creationId="{FA2DCB54-D002-DF82-85B0-6BF4AC766CD6}"/>
          </ac:spMkLst>
        </pc:spChg>
      </pc:sldChg>
      <pc:sldChg chg="modSp">
        <pc:chgData name="Elmquist, Asher (US 347J)" userId="S::asher.elmquist@jpl.nasa.gov::c43b51c1-8673-421c-ad65-63a1e47c685f" providerId="AD" clId="Web-{62C9AF89-7985-E024-9DBB-F8AC5A9ECD16}" dt="2023-08-16T15:38:07.974" v="16" actId="1076"/>
        <pc:sldMkLst>
          <pc:docMk/>
          <pc:sldMk cId="3170609709" sldId="1468"/>
        </pc:sldMkLst>
        <pc:picChg chg="mod">
          <ac:chgData name="Elmquist, Asher (US 347J)" userId="S::asher.elmquist@jpl.nasa.gov::c43b51c1-8673-421c-ad65-63a1e47c685f" providerId="AD" clId="Web-{62C9AF89-7985-E024-9DBB-F8AC5A9ECD16}" dt="2023-08-16T15:38:06.020" v="15" actId="1076"/>
          <ac:picMkLst>
            <pc:docMk/>
            <pc:sldMk cId="3170609709" sldId="1468"/>
            <ac:picMk id="7" creationId="{0A55B062-2EA8-88B7-CCB0-80286054834F}"/>
          </ac:picMkLst>
        </pc:picChg>
        <pc:picChg chg="mod">
          <ac:chgData name="Elmquist, Asher (US 347J)" userId="S::asher.elmquist@jpl.nasa.gov::c43b51c1-8673-421c-ad65-63a1e47c685f" providerId="AD" clId="Web-{62C9AF89-7985-E024-9DBB-F8AC5A9ECD16}" dt="2023-08-16T15:38:07.974" v="16" actId="1076"/>
          <ac:picMkLst>
            <pc:docMk/>
            <pc:sldMk cId="3170609709" sldId="1468"/>
            <ac:picMk id="9" creationId="{6E3B5916-3C0F-29B3-140F-2FF80A656DDA}"/>
          </ac:picMkLst>
        </pc:picChg>
      </pc:sldChg>
    </pc:docChg>
  </pc:docChgLst>
  <pc:docChgLst>
    <pc:chgData name="Abhinandan Jain" userId="47000a42-4a64-498b-92b5-14cfe7b66dad" providerId="ADAL" clId="{21D2CE77-7C1E-4CF2-80C2-ACD447A427B0}"/>
    <pc:docChg chg="custSel addSld modSld">
      <pc:chgData name="Abhinandan Jain" userId="47000a42-4a64-498b-92b5-14cfe7b66dad" providerId="ADAL" clId="{21D2CE77-7C1E-4CF2-80C2-ACD447A427B0}" dt="2023-08-12T04:27:56.427" v="161" actId="20577"/>
      <pc:docMkLst>
        <pc:docMk/>
      </pc:docMkLst>
      <pc:sldChg chg="modSp">
        <pc:chgData name="Abhinandan Jain" userId="47000a42-4a64-498b-92b5-14cfe7b66dad" providerId="ADAL" clId="{21D2CE77-7C1E-4CF2-80C2-ACD447A427B0}" dt="2023-08-12T04:22:37.832" v="2" actId="20577"/>
        <pc:sldMkLst>
          <pc:docMk/>
          <pc:sldMk cId="2186544531" sldId="256"/>
        </pc:sldMkLst>
        <pc:spChg chg="mod">
          <ac:chgData name="Abhinandan Jain" userId="47000a42-4a64-498b-92b5-14cfe7b66dad" providerId="ADAL" clId="{21D2CE77-7C1E-4CF2-80C2-ACD447A427B0}" dt="2023-08-12T04:22:37.832" v="2" actId="20577"/>
          <ac:spMkLst>
            <pc:docMk/>
            <pc:sldMk cId="2186544531" sldId="256"/>
            <ac:spMk id="2" creationId="{05F05CAA-D2BA-9B7A-C6D4-9B12E3FC8098}"/>
          </ac:spMkLst>
        </pc:spChg>
      </pc:sldChg>
      <pc:sldChg chg="modSp">
        <pc:chgData name="Abhinandan Jain" userId="47000a42-4a64-498b-92b5-14cfe7b66dad" providerId="ADAL" clId="{21D2CE77-7C1E-4CF2-80C2-ACD447A427B0}" dt="2023-08-12T04:23:53.027" v="71" actId="20577"/>
        <pc:sldMkLst>
          <pc:docMk/>
          <pc:sldMk cId="3238637166" sldId="270"/>
        </pc:sldMkLst>
        <pc:spChg chg="mod">
          <ac:chgData name="Abhinandan Jain" userId="47000a42-4a64-498b-92b5-14cfe7b66dad" providerId="ADAL" clId="{21D2CE77-7C1E-4CF2-80C2-ACD447A427B0}" dt="2023-08-12T04:23:53.027" v="71" actId="20577"/>
          <ac:spMkLst>
            <pc:docMk/>
            <pc:sldMk cId="3238637166" sldId="270"/>
            <ac:spMk id="5" creationId="{1499D3F3-130F-4634-B0A7-54970C063C56}"/>
          </ac:spMkLst>
        </pc:spChg>
      </pc:sldChg>
      <pc:sldChg chg="modSp">
        <pc:chgData name="Abhinandan Jain" userId="47000a42-4a64-498b-92b5-14cfe7b66dad" providerId="ADAL" clId="{21D2CE77-7C1E-4CF2-80C2-ACD447A427B0}" dt="2023-08-12T04:24:54.936" v="110" actId="27636"/>
        <pc:sldMkLst>
          <pc:docMk/>
          <pc:sldMk cId="23123194" sldId="272"/>
        </pc:sldMkLst>
        <pc:spChg chg="mod">
          <ac:chgData name="Abhinandan Jain" userId="47000a42-4a64-498b-92b5-14cfe7b66dad" providerId="ADAL" clId="{21D2CE77-7C1E-4CF2-80C2-ACD447A427B0}" dt="2023-08-12T04:24:54.936" v="110" actId="27636"/>
          <ac:spMkLst>
            <pc:docMk/>
            <pc:sldMk cId="23123194" sldId="272"/>
            <ac:spMk id="5" creationId="{1499D3F3-130F-4634-B0A7-54970C063C56}"/>
          </ac:spMkLst>
        </pc:spChg>
      </pc:sldChg>
      <pc:sldChg chg="modSp">
        <pc:chgData name="Abhinandan Jain" userId="47000a42-4a64-498b-92b5-14cfe7b66dad" providerId="ADAL" clId="{21D2CE77-7C1E-4CF2-80C2-ACD447A427B0}" dt="2023-08-12T04:23:29.648" v="59" actId="20577"/>
        <pc:sldMkLst>
          <pc:docMk/>
          <pc:sldMk cId="686097721" sldId="281"/>
        </pc:sldMkLst>
        <pc:spChg chg="mod">
          <ac:chgData name="Abhinandan Jain" userId="47000a42-4a64-498b-92b5-14cfe7b66dad" providerId="ADAL" clId="{21D2CE77-7C1E-4CF2-80C2-ACD447A427B0}" dt="2023-08-12T04:23:29.648" v="59" actId="20577"/>
          <ac:spMkLst>
            <pc:docMk/>
            <pc:sldMk cId="686097721" sldId="281"/>
            <ac:spMk id="6" creationId="{C8DD9006-7A4D-407D-88C6-430F5369A2F4}"/>
          </ac:spMkLst>
        </pc:spChg>
      </pc:sldChg>
      <pc:sldChg chg="modSp">
        <pc:chgData name="Abhinandan Jain" userId="47000a42-4a64-498b-92b5-14cfe7b66dad" providerId="ADAL" clId="{21D2CE77-7C1E-4CF2-80C2-ACD447A427B0}" dt="2023-08-12T04:27:56.427" v="161" actId="20577"/>
        <pc:sldMkLst>
          <pc:docMk/>
          <pc:sldMk cId="3402404953" sldId="287"/>
        </pc:sldMkLst>
        <pc:spChg chg="mod">
          <ac:chgData name="Abhinandan Jain" userId="47000a42-4a64-498b-92b5-14cfe7b66dad" providerId="ADAL" clId="{21D2CE77-7C1E-4CF2-80C2-ACD447A427B0}" dt="2023-08-12T04:27:56.427" v="161" actId="20577"/>
          <ac:spMkLst>
            <pc:docMk/>
            <pc:sldMk cId="3402404953" sldId="287"/>
            <ac:spMk id="9" creationId="{BE9DFB23-9691-4366-9A89-6C32659DFB85}"/>
          </ac:spMkLst>
        </pc:spChg>
      </pc:sldChg>
      <pc:sldChg chg="modSp add">
        <pc:chgData name="Abhinandan Jain" userId="47000a42-4a64-498b-92b5-14cfe7b66dad" providerId="ADAL" clId="{21D2CE77-7C1E-4CF2-80C2-ACD447A427B0}" dt="2023-08-12T01:21:08.728" v="1" actId="207"/>
        <pc:sldMkLst>
          <pc:docMk/>
          <pc:sldMk cId="31905170" sldId="453"/>
        </pc:sldMkLst>
        <pc:spChg chg="mod">
          <ac:chgData name="Abhinandan Jain" userId="47000a42-4a64-498b-92b5-14cfe7b66dad" providerId="ADAL" clId="{21D2CE77-7C1E-4CF2-80C2-ACD447A427B0}" dt="2023-08-12T01:21:08.728" v="1" actId="207"/>
          <ac:spMkLst>
            <pc:docMk/>
            <pc:sldMk cId="31905170" sldId="453"/>
            <ac:spMk id="6" creationId="{C8DD9006-7A4D-407D-88C6-430F5369A2F4}"/>
          </ac:spMkLst>
        </pc:spChg>
      </pc:sldChg>
      <pc:sldChg chg="addSp modSp">
        <pc:chgData name="Abhinandan Jain" userId="47000a42-4a64-498b-92b5-14cfe7b66dad" providerId="ADAL" clId="{21D2CE77-7C1E-4CF2-80C2-ACD447A427B0}" dt="2023-08-12T04:26:30.229" v="145" actId="1076"/>
        <pc:sldMkLst>
          <pc:docMk/>
          <pc:sldMk cId="31757379" sldId="1451"/>
        </pc:sldMkLst>
        <pc:spChg chg="add mod">
          <ac:chgData name="Abhinandan Jain" userId="47000a42-4a64-498b-92b5-14cfe7b66dad" providerId="ADAL" clId="{21D2CE77-7C1E-4CF2-80C2-ACD447A427B0}" dt="2023-08-12T04:26:30.229" v="145" actId="1076"/>
          <ac:spMkLst>
            <pc:docMk/>
            <pc:sldMk cId="31757379" sldId="1451"/>
            <ac:spMk id="2" creationId="{A89A2224-BC41-46CF-A7DA-A4DDB4E11C0A}"/>
          </ac:spMkLst>
        </pc:spChg>
        <pc:spChg chg="mod">
          <ac:chgData name="Abhinandan Jain" userId="47000a42-4a64-498b-92b5-14cfe7b66dad" providerId="ADAL" clId="{21D2CE77-7C1E-4CF2-80C2-ACD447A427B0}" dt="2023-08-12T04:25:51.959" v="123"/>
          <ac:spMkLst>
            <pc:docMk/>
            <pc:sldMk cId="31757379" sldId="1451"/>
            <ac:spMk id="4" creationId="{EDBD14BF-A684-4E39-84A1-3FC3FFEB4BEE}"/>
          </ac:spMkLst>
        </pc:spChg>
      </pc:sldChg>
      <pc:sldChg chg="modSp">
        <pc:chgData name="Abhinandan Jain" userId="47000a42-4a64-498b-92b5-14cfe7b66dad" providerId="ADAL" clId="{21D2CE77-7C1E-4CF2-80C2-ACD447A427B0}" dt="2023-08-12T04:26:45.945" v="146" actId="1076"/>
        <pc:sldMkLst>
          <pc:docMk/>
          <pc:sldMk cId="626504818" sldId="1454"/>
        </pc:sldMkLst>
        <pc:spChg chg="mod">
          <ac:chgData name="Abhinandan Jain" userId="47000a42-4a64-498b-92b5-14cfe7b66dad" providerId="ADAL" clId="{21D2CE77-7C1E-4CF2-80C2-ACD447A427B0}" dt="2023-08-12T04:26:45.945" v="146" actId="1076"/>
          <ac:spMkLst>
            <pc:docMk/>
            <pc:sldMk cId="626504818" sldId="1454"/>
            <ac:spMk id="4" creationId="{8B5CADAC-B512-47ED-B2D8-4E3926938341}"/>
          </ac:spMkLst>
        </pc:spChg>
      </pc:sldChg>
      <pc:sldChg chg="modSp">
        <pc:chgData name="Abhinandan Jain" userId="47000a42-4a64-498b-92b5-14cfe7b66dad" providerId="ADAL" clId="{21D2CE77-7C1E-4CF2-80C2-ACD447A427B0}" dt="2023-08-12T04:27:12.257" v="148" actId="1076"/>
        <pc:sldMkLst>
          <pc:docMk/>
          <pc:sldMk cId="4120967022" sldId="1461"/>
        </pc:sldMkLst>
        <pc:spChg chg="mod">
          <ac:chgData name="Abhinandan Jain" userId="47000a42-4a64-498b-92b5-14cfe7b66dad" providerId="ADAL" clId="{21D2CE77-7C1E-4CF2-80C2-ACD447A427B0}" dt="2023-08-12T04:27:12.257" v="148" actId="1076"/>
          <ac:spMkLst>
            <pc:docMk/>
            <pc:sldMk cId="4120967022" sldId="1461"/>
            <ac:spMk id="4" creationId="{7B5E1087-FFB3-8C33-5EDF-79ACF04443B9}"/>
          </ac:spMkLst>
        </pc:spChg>
      </pc:sldChg>
      <pc:sldChg chg="modSp">
        <pc:chgData name="Abhinandan Jain" userId="47000a42-4a64-498b-92b5-14cfe7b66dad" providerId="ADAL" clId="{21D2CE77-7C1E-4CF2-80C2-ACD447A427B0}" dt="2023-08-12T04:27:00.915" v="147" actId="1076"/>
        <pc:sldMkLst>
          <pc:docMk/>
          <pc:sldMk cId="3267751117" sldId="1470"/>
        </pc:sldMkLst>
        <pc:spChg chg="mod">
          <ac:chgData name="Abhinandan Jain" userId="47000a42-4a64-498b-92b5-14cfe7b66dad" providerId="ADAL" clId="{21D2CE77-7C1E-4CF2-80C2-ACD447A427B0}" dt="2023-08-12T04:27:00.915" v="147" actId="1076"/>
          <ac:spMkLst>
            <pc:docMk/>
            <pc:sldMk cId="3267751117" sldId="1470"/>
            <ac:spMk id="4" creationId="{0C3BC7F1-1247-40D0-A854-332E6811ABF5}"/>
          </ac:spMkLst>
        </pc:spChg>
      </pc:sldChg>
    </pc:docChg>
  </pc:docChgLst>
  <pc:docChgLst>
    <pc:chgData name="Elmquist, Asher (US 347J)" userId="S::asher.elmquist@jpl.nasa.gov::c43b51c1-8673-421c-ad65-63a1e47c685f" providerId="AD" clId="Web-{678ECD11-9FC0-D4DE-A95C-A7294A91DE28}"/>
    <pc:docChg chg="delSld modSld modSection">
      <pc:chgData name="Elmquist, Asher (US 347J)" userId="S::asher.elmquist@jpl.nasa.gov::c43b51c1-8673-421c-ad65-63a1e47c685f" providerId="AD" clId="Web-{678ECD11-9FC0-D4DE-A95C-A7294A91DE28}" dt="2023-08-09T16:29:12.324" v="228" actId="1076"/>
      <pc:docMkLst>
        <pc:docMk/>
      </pc:docMkLst>
      <pc:sldChg chg="addSp delSp modSp">
        <pc:chgData name="Elmquist, Asher (US 347J)" userId="S::asher.elmquist@jpl.nasa.gov::c43b51c1-8673-421c-ad65-63a1e47c685f" providerId="AD" clId="Web-{678ECD11-9FC0-D4DE-A95C-A7294A91DE28}" dt="2023-08-09T16:17:14.122" v="40" actId="20577"/>
        <pc:sldMkLst>
          <pc:docMk/>
          <pc:sldMk cId="626504818" sldId="1454"/>
        </pc:sldMkLst>
        <pc:spChg chg="mod">
          <ac:chgData name="Elmquist, Asher (US 347J)" userId="S::asher.elmquist@jpl.nasa.gov::c43b51c1-8673-421c-ad65-63a1e47c685f" providerId="AD" clId="Web-{678ECD11-9FC0-D4DE-A95C-A7294A91DE28}" dt="2023-08-09T16:14:01.493" v="6" actId="20577"/>
          <ac:spMkLst>
            <pc:docMk/>
            <pc:sldMk cId="626504818" sldId="1454"/>
            <ac:spMk id="4" creationId="{8B5CADAC-B512-47ED-B2D8-4E3926938341}"/>
          </ac:spMkLst>
        </pc:spChg>
        <pc:spChg chg="del mod">
          <ac:chgData name="Elmquist, Asher (US 347J)" userId="S::asher.elmquist@jpl.nasa.gov::c43b51c1-8673-421c-ad65-63a1e47c685f" providerId="AD" clId="Web-{678ECD11-9FC0-D4DE-A95C-A7294A91DE28}" dt="2023-08-09T16:15:49.230" v="12"/>
          <ac:spMkLst>
            <pc:docMk/>
            <pc:sldMk cId="626504818" sldId="1454"/>
            <ac:spMk id="6" creationId="{0C236729-642C-0F09-F4BB-E4948489FACF}"/>
          </ac:spMkLst>
        </pc:spChg>
        <pc:spChg chg="mod">
          <ac:chgData name="Elmquist, Asher (US 347J)" userId="S::asher.elmquist@jpl.nasa.gov::c43b51c1-8673-421c-ad65-63a1e47c685f" providerId="AD" clId="Web-{678ECD11-9FC0-D4DE-A95C-A7294A91DE28}" dt="2023-08-09T16:17:14.122" v="40" actId="20577"/>
          <ac:spMkLst>
            <pc:docMk/>
            <pc:sldMk cId="626504818" sldId="1454"/>
            <ac:spMk id="7" creationId="{C98024FA-A6BB-F786-ECDF-CA723236DDDA}"/>
          </ac:spMkLst>
        </pc:spChg>
        <pc:picChg chg="add mod">
          <ac:chgData name="Elmquist, Asher (US 347J)" userId="S::asher.elmquist@jpl.nasa.gov::c43b51c1-8673-421c-ad65-63a1e47c685f" providerId="AD" clId="Web-{678ECD11-9FC0-D4DE-A95C-A7294A91DE28}" dt="2023-08-09T16:16:17.261" v="17" actId="1076"/>
          <ac:picMkLst>
            <pc:docMk/>
            <pc:sldMk cId="626504818" sldId="1454"/>
            <ac:picMk id="5" creationId="{48B03FB6-CE91-7EF8-42C8-4EB0111A118B}"/>
          </ac:picMkLst>
        </pc:picChg>
        <pc:picChg chg="del">
          <ac:chgData name="Elmquist, Asher (US 347J)" userId="S::asher.elmquist@jpl.nasa.gov::c43b51c1-8673-421c-ad65-63a1e47c685f" providerId="AD" clId="Web-{678ECD11-9FC0-D4DE-A95C-A7294A91DE28}" dt="2023-08-09T16:16:08.183" v="13"/>
          <ac:picMkLst>
            <pc:docMk/>
            <pc:sldMk cId="626504818" sldId="1454"/>
            <ac:picMk id="8" creationId="{4D46D995-FA82-F1B3-A565-98AFD48521DA}"/>
          </ac:picMkLst>
        </pc:picChg>
      </pc:sldChg>
      <pc:sldChg chg="addSp delSp modSp">
        <pc:chgData name="Elmquist, Asher (US 347J)" userId="S::asher.elmquist@jpl.nasa.gov::c43b51c1-8673-421c-ad65-63a1e47c685f" providerId="AD" clId="Web-{678ECD11-9FC0-D4DE-A95C-A7294A91DE28}" dt="2023-08-09T16:15:23.917" v="10" actId="1076"/>
        <pc:sldMkLst>
          <pc:docMk/>
          <pc:sldMk cId="875186790" sldId="1455"/>
        </pc:sldMkLst>
        <pc:picChg chg="add mod">
          <ac:chgData name="Elmquist, Asher (US 347J)" userId="S::asher.elmquist@jpl.nasa.gov::c43b51c1-8673-421c-ad65-63a1e47c685f" providerId="AD" clId="Web-{678ECD11-9FC0-D4DE-A95C-A7294A91DE28}" dt="2023-08-09T16:15:23.917" v="10" actId="1076"/>
          <ac:picMkLst>
            <pc:docMk/>
            <pc:sldMk cId="875186790" sldId="1455"/>
            <ac:picMk id="5" creationId="{17119538-A359-79BF-4BAB-A90FF5C9E776}"/>
          </ac:picMkLst>
        </pc:picChg>
        <pc:picChg chg="del">
          <ac:chgData name="Elmquist, Asher (US 347J)" userId="S::asher.elmquist@jpl.nasa.gov::c43b51c1-8673-421c-ad65-63a1e47c685f" providerId="AD" clId="Web-{678ECD11-9FC0-D4DE-A95C-A7294A91DE28}" dt="2023-08-09T16:15:17.338" v="7"/>
          <ac:picMkLst>
            <pc:docMk/>
            <pc:sldMk cId="875186790" sldId="1455"/>
            <ac:picMk id="9" creationId="{4D5CA198-53BB-96A9-6F3C-1AF74CC45123}"/>
          </ac:picMkLst>
        </pc:picChg>
      </pc:sldChg>
      <pc:sldChg chg="modSp">
        <pc:chgData name="Elmquist, Asher (US 347J)" userId="S::asher.elmquist@jpl.nasa.gov::c43b51c1-8673-421c-ad65-63a1e47c685f" providerId="AD" clId="Web-{678ECD11-9FC0-D4DE-A95C-A7294A91DE28}" dt="2023-08-09T16:21:35.190" v="107" actId="20577"/>
        <pc:sldMkLst>
          <pc:docMk/>
          <pc:sldMk cId="3940932293" sldId="1456"/>
        </pc:sldMkLst>
        <pc:spChg chg="mod">
          <ac:chgData name="Elmquist, Asher (US 347J)" userId="S::asher.elmquist@jpl.nasa.gov::c43b51c1-8673-421c-ad65-63a1e47c685f" providerId="AD" clId="Web-{678ECD11-9FC0-D4DE-A95C-A7294A91DE28}" dt="2023-08-09T16:21:35.190" v="107" actId="20577"/>
          <ac:spMkLst>
            <pc:docMk/>
            <pc:sldMk cId="3940932293" sldId="1456"/>
            <ac:spMk id="7" creationId="{6956E2C2-65CB-C1E7-06A1-F460FC66B4AB}"/>
          </ac:spMkLst>
        </pc:spChg>
        <pc:spChg chg="mod">
          <ac:chgData name="Elmquist, Asher (US 347J)" userId="S::asher.elmquist@jpl.nasa.gov::c43b51c1-8673-421c-ad65-63a1e47c685f" providerId="AD" clId="Web-{678ECD11-9FC0-D4DE-A95C-A7294A91DE28}" dt="2023-08-09T16:19:50.531" v="105" actId="14100"/>
          <ac:spMkLst>
            <pc:docMk/>
            <pc:sldMk cId="3940932293" sldId="1456"/>
            <ac:spMk id="10" creationId="{1180A974-1E20-49FF-A10E-B93A0794AF3C}"/>
          </ac:spMkLst>
        </pc:spChg>
      </pc:sldChg>
      <pc:sldChg chg="modSp">
        <pc:chgData name="Elmquist, Asher (US 347J)" userId="S::asher.elmquist@jpl.nasa.gov::c43b51c1-8673-421c-ad65-63a1e47c685f" providerId="AD" clId="Web-{678ECD11-9FC0-D4DE-A95C-A7294A91DE28}" dt="2023-08-09T16:29:12.324" v="228" actId="1076"/>
        <pc:sldMkLst>
          <pc:docMk/>
          <pc:sldMk cId="2697724833" sldId="1457"/>
        </pc:sldMkLst>
        <pc:spChg chg="mod">
          <ac:chgData name="Elmquist, Asher (US 347J)" userId="S::asher.elmquist@jpl.nasa.gov::c43b51c1-8673-421c-ad65-63a1e47c685f" providerId="AD" clId="Web-{678ECD11-9FC0-D4DE-A95C-A7294A91DE28}" dt="2023-08-09T16:28:51.120" v="205" actId="1076"/>
          <ac:spMkLst>
            <pc:docMk/>
            <pc:sldMk cId="2697724833" sldId="1457"/>
            <ac:spMk id="5" creationId="{5B25FB91-E9ED-4CDF-B887-F0AEFBED871F}"/>
          </ac:spMkLst>
        </pc:spChg>
        <pc:spChg chg="mod">
          <ac:chgData name="Elmquist, Asher (US 347J)" userId="S::asher.elmquist@jpl.nasa.gov::c43b51c1-8673-421c-ad65-63a1e47c685f" providerId="AD" clId="Web-{678ECD11-9FC0-D4DE-A95C-A7294A91DE28}" dt="2023-08-09T16:29:12.324" v="228" actId="1076"/>
          <ac:spMkLst>
            <pc:docMk/>
            <pc:sldMk cId="2697724833" sldId="1457"/>
            <ac:spMk id="7" creationId="{B9381C02-1FC3-782F-D7DC-81D9FAD89757}"/>
          </ac:spMkLst>
        </pc:spChg>
        <pc:spChg chg="mod">
          <ac:chgData name="Elmquist, Asher (US 347J)" userId="S::asher.elmquist@jpl.nasa.gov::c43b51c1-8673-421c-ad65-63a1e47c685f" providerId="AD" clId="Web-{678ECD11-9FC0-D4DE-A95C-A7294A91DE28}" dt="2023-08-09T16:28:51.151" v="206" actId="1076"/>
          <ac:spMkLst>
            <pc:docMk/>
            <pc:sldMk cId="2697724833" sldId="1457"/>
            <ac:spMk id="12" creationId="{AD71F608-748B-4016-BE1F-2B95B5CE3BFA}"/>
          </ac:spMkLst>
        </pc:spChg>
        <pc:picChg chg="mod">
          <ac:chgData name="Elmquist, Asher (US 347J)" userId="S::asher.elmquist@jpl.nasa.gov::c43b51c1-8673-421c-ad65-63a1e47c685f" providerId="AD" clId="Web-{678ECD11-9FC0-D4DE-A95C-A7294A91DE28}" dt="2023-08-09T16:28:51.104" v="204" actId="1076"/>
          <ac:picMkLst>
            <pc:docMk/>
            <pc:sldMk cId="2697724833" sldId="1457"/>
            <ac:picMk id="10" creationId="{3402969D-17D8-5C76-6490-F487F8469B50}"/>
          </ac:picMkLst>
        </pc:picChg>
        <pc:picChg chg="mod">
          <ac:chgData name="Elmquist, Asher (US 347J)" userId="S::asher.elmquist@jpl.nasa.gov::c43b51c1-8673-421c-ad65-63a1e47c685f" providerId="AD" clId="Web-{678ECD11-9FC0-D4DE-A95C-A7294A91DE28}" dt="2023-08-09T16:28:51.073" v="203" actId="1076"/>
          <ac:picMkLst>
            <pc:docMk/>
            <pc:sldMk cId="2697724833" sldId="1457"/>
            <ac:picMk id="11" creationId="{92DFD3E6-8D50-5F23-192A-DBC9EC9E778E}"/>
          </ac:picMkLst>
        </pc:picChg>
      </pc:sldChg>
      <pc:sldChg chg="addSp delSp modSp">
        <pc:chgData name="Elmquist, Asher (US 347J)" userId="S::asher.elmquist@jpl.nasa.gov::c43b51c1-8673-421c-ad65-63a1e47c685f" providerId="AD" clId="Web-{678ECD11-9FC0-D4DE-A95C-A7294A91DE28}" dt="2023-08-09T16:25:17.053" v="158" actId="1076"/>
        <pc:sldMkLst>
          <pc:docMk/>
          <pc:sldMk cId="3267751117" sldId="1470"/>
        </pc:sldMkLst>
        <pc:spChg chg="mod">
          <ac:chgData name="Elmquist, Asher (US 347J)" userId="S::asher.elmquist@jpl.nasa.gov::c43b51c1-8673-421c-ad65-63a1e47c685f" providerId="AD" clId="Web-{678ECD11-9FC0-D4DE-A95C-A7294A91DE28}" dt="2023-08-09T16:24:31.974" v="127" actId="20577"/>
          <ac:spMkLst>
            <pc:docMk/>
            <pc:sldMk cId="3267751117" sldId="1470"/>
            <ac:spMk id="3" creationId="{C6E47A6A-782B-4FC4-8D20-0AEDFE15AB72}"/>
          </ac:spMkLst>
        </pc:spChg>
        <pc:spChg chg="mod">
          <ac:chgData name="Elmquist, Asher (US 347J)" userId="S::asher.elmquist@jpl.nasa.gov::c43b51c1-8673-421c-ad65-63a1e47c685f" providerId="AD" clId="Web-{678ECD11-9FC0-D4DE-A95C-A7294A91DE28}" dt="2023-08-09T16:25:14.335" v="157" actId="20577"/>
          <ac:spMkLst>
            <pc:docMk/>
            <pc:sldMk cId="3267751117" sldId="1470"/>
            <ac:spMk id="4" creationId="{0C3BC7F1-1247-40D0-A854-332E6811ABF5}"/>
          </ac:spMkLst>
        </pc:spChg>
        <pc:spChg chg="del">
          <ac:chgData name="Elmquist, Asher (US 347J)" userId="S::asher.elmquist@jpl.nasa.gov::c43b51c1-8673-421c-ad65-63a1e47c685f" providerId="AD" clId="Web-{678ECD11-9FC0-D4DE-A95C-A7294A91DE28}" dt="2023-08-09T16:21:37.627" v="108"/>
          <ac:spMkLst>
            <pc:docMk/>
            <pc:sldMk cId="3267751117" sldId="1470"/>
            <ac:spMk id="6" creationId="{CA6A4E63-7924-457F-8706-DE08C07BE564}"/>
          </ac:spMkLst>
        </pc:spChg>
        <pc:picChg chg="add mod">
          <ac:chgData name="Elmquist, Asher (US 347J)" userId="S::asher.elmquist@jpl.nasa.gov::c43b51c1-8673-421c-ad65-63a1e47c685f" providerId="AD" clId="Web-{678ECD11-9FC0-D4DE-A95C-A7294A91DE28}" dt="2023-08-09T16:25:17.053" v="158" actId="1076"/>
          <ac:picMkLst>
            <pc:docMk/>
            <pc:sldMk cId="3267751117" sldId="1470"/>
            <ac:picMk id="7" creationId="{7D40DD4A-AB0F-32D3-A186-3F9F8A4266C6}"/>
          </ac:picMkLst>
        </pc:picChg>
        <pc:picChg chg="add mod">
          <ac:chgData name="Elmquist, Asher (US 347J)" userId="S::asher.elmquist@jpl.nasa.gov::c43b51c1-8673-421c-ad65-63a1e47c685f" providerId="AD" clId="Web-{678ECD11-9FC0-D4DE-A95C-A7294A91DE28}" dt="2023-08-09T16:24:32.427" v="132" actId="1076"/>
          <ac:picMkLst>
            <pc:docMk/>
            <pc:sldMk cId="3267751117" sldId="1470"/>
            <ac:picMk id="8" creationId="{637A4173-7873-AC4D-C070-B351740BBC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287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5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50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dartslab.jpl.nasa.gov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dartslab.jpl.nasa.gov/" TargetMode="Externa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ernate Title Slide" type="tx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42" y="5305166"/>
            <a:ext cx="3858016" cy="1071671"/>
          </a:xfrm>
          <a:prstGeom prst="rect">
            <a:avLst/>
          </a:prstGeom>
        </p:spPr>
      </p:pic>
      <p:pic>
        <p:nvPicPr>
          <p:cNvPr id="29" name="Google Shape;29;p11" descr="full_jpg14.jpg"/>
          <p:cNvPicPr preferRelativeResize="0"/>
          <p:nvPr/>
        </p:nvPicPr>
        <p:blipFill rotWithShape="1">
          <a:blip r:embed="rId3">
            <a:alphaModFix/>
          </a:blip>
          <a:srcRect l="36943" r="5653"/>
          <a:stretch/>
        </p:blipFill>
        <p:spPr>
          <a:xfrm>
            <a:off x="0" y="0"/>
            <a:ext cx="709787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5696" y="563928"/>
            <a:ext cx="1867474" cy="18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7595300" y="2482024"/>
            <a:ext cx="4126500" cy="230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9pPr>
          </a:lstStyle>
          <a:p>
            <a:endParaRPr/>
          </a:p>
        </p:txBody>
      </p:sp>
      <p:sp>
        <p:nvSpPr>
          <p:cNvPr id="33" name="Google Shape;33;p11"/>
          <p:cNvSpPr txBox="1"/>
          <p:nvPr/>
        </p:nvSpPr>
        <p:spPr>
          <a:xfrm>
            <a:off x="9658550" y="526771"/>
            <a:ext cx="215040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Dynamics and Real</a:t>
            </a:r>
            <a:r>
              <a:rPr lang="en-US" sz="2200" b="1"/>
              <a:t>-</a:t>
            </a: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Simulation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/>
              <a:t>(DARTS)</a:t>
            </a:r>
            <a:endParaRPr sz="22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/>
              <a:t>Laboratory</a:t>
            </a:r>
            <a:endParaRPr sz="2200" b="1"/>
          </a:p>
        </p:txBody>
      </p:sp>
      <p:sp>
        <p:nvSpPr>
          <p:cNvPr id="34" name="Google Shape;34;p11"/>
          <p:cNvSpPr txBox="1"/>
          <p:nvPr/>
        </p:nvSpPr>
        <p:spPr>
          <a:xfrm>
            <a:off x="8232322" y="5128657"/>
            <a:ext cx="300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https://dartslab.jpl.nasa.gov/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" name="Google Shape;34;p11">
            <a:extLst>
              <a:ext uri="{FF2B5EF4-FFF2-40B4-BE49-F238E27FC236}">
                <a16:creationId xmlns:a16="http://schemas.microsoft.com/office/drawing/2014/main" id="{80E1E5F2-3865-49CD-8DBA-CEED1FC0F365}"/>
              </a:ext>
            </a:extLst>
          </p:cNvPr>
          <p:cNvSpPr txBox="1"/>
          <p:nvPr userDrawn="1"/>
        </p:nvSpPr>
        <p:spPr>
          <a:xfrm>
            <a:off x="8158550" y="4831816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August 2023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" preserve="1">
  <p:cSld name="Transition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838200" y="2991300"/>
            <a:ext cx="105156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4400"/>
              <a:buNone/>
              <a:defRPr sz="4400" b="1" i="0" u="none" strike="noStrike" cap="none">
                <a:solidFill>
                  <a:srgbClr val="21326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/>
          </p:nvPr>
        </p:nvSpPr>
        <p:spPr>
          <a:xfrm>
            <a:off x="838200" y="3841075"/>
            <a:ext cx="105156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49425" y="256039"/>
            <a:ext cx="943025" cy="910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54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ernate Title Slide" type="tx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42" y="5305166"/>
            <a:ext cx="3858016" cy="1071671"/>
          </a:xfrm>
          <a:prstGeom prst="rect">
            <a:avLst/>
          </a:prstGeom>
        </p:spPr>
      </p:pic>
      <p:pic>
        <p:nvPicPr>
          <p:cNvPr id="29" name="Google Shape;29;p11" descr="full_jpg14.jpg"/>
          <p:cNvPicPr preferRelativeResize="0"/>
          <p:nvPr/>
        </p:nvPicPr>
        <p:blipFill rotWithShape="1">
          <a:blip r:embed="rId3">
            <a:alphaModFix/>
          </a:blip>
          <a:srcRect l="36943" r="5653"/>
          <a:stretch/>
        </p:blipFill>
        <p:spPr>
          <a:xfrm>
            <a:off x="0" y="0"/>
            <a:ext cx="709787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5696" y="563928"/>
            <a:ext cx="1867474" cy="18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7595300" y="2482024"/>
            <a:ext cx="4126500" cy="230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11543400" y="6400425"/>
            <a:ext cx="64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1"/>
          <p:cNvSpPr txBox="1"/>
          <p:nvPr/>
        </p:nvSpPr>
        <p:spPr>
          <a:xfrm>
            <a:off x="9658550" y="526771"/>
            <a:ext cx="215040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Dynamics and Real</a:t>
            </a:r>
            <a:r>
              <a:rPr lang="en-US" sz="2200" b="1"/>
              <a:t>-</a:t>
            </a: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Simulation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/>
              <a:t>(DARTS)</a:t>
            </a:r>
            <a:endParaRPr sz="22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/>
              <a:t>Laboratory</a:t>
            </a:r>
            <a:endParaRPr sz="2200" b="1"/>
          </a:p>
        </p:txBody>
      </p:sp>
      <p:sp>
        <p:nvSpPr>
          <p:cNvPr id="34" name="Google Shape;34;p11"/>
          <p:cNvSpPr txBox="1"/>
          <p:nvPr/>
        </p:nvSpPr>
        <p:spPr>
          <a:xfrm>
            <a:off x="8232322" y="5128657"/>
            <a:ext cx="300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https://dartslab.jpl.nasa.gov/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" name="Google Shape;34;p11">
            <a:extLst>
              <a:ext uri="{FF2B5EF4-FFF2-40B4-BE49-F238E27FC236}">
                <a16:creationId xmlns:a16="http://schemas.microsoft.com/office/drawing/2014/main" id="{80E1E5F2-3865-49CD-8DBA-CEED1FC0F365}"/>
              </a:ext>
            </a:extLst>
          </p:cNvPr>
          <p:cNvSpPr txBox="1"/>
          <p:nvPr userDrawn="1"/>
        </p:nvSpPr>
        <p:spPr>
          <a:xfrm>
            <a:off x="8158550" y="4831816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August 2023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" preserve="1">
  <p:cSld name="Transition Slide">
    <p:bg>
      <p:bgPr>
        <a:solidFill>
          <a:srgbClr val="FFCCCC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838200" y="2991300"/>
            <a:ext cx="105156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4400"/>
              <a:buNone/>
              <a:defRPr sz="4400" b="1" i="0" u="none" strike="noStrike" cap="none">
                <a:solidFill>
                  <a:srgbClr val="21326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/>
          </p:nvPr>
        </p:nvSpPr>
        <p:spPr>
          <a:xfrm>
            <a:off x="838200" y="3841075"/>
            <a:ext cx="105156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49425" y="256039"/>
            <a:ext cx="943025" cy="910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54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lum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5425300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2"/>
          </p:nvPr>
        </p:nvSpPr>
        <p:spPr>
          <a:xfrm>
            <a:off x="6267452" y="1558450"/>
            <a:ext cx="5425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03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Column and Pictur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5425300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62;p23">
            <a:extLst>
              <a:ext uri="{FF2B5EF4-FFF2-40B4-BE49-F238E27FC236}">
                <a16:creationId xmlns:a16="http://schemas.microsoft.com/office/drawing/2014/main" id="{B63FFDF8-E300-4390-BD84-D92FDD5AAB7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267451" y="1558450"/>
            <a:ext cx="5425299" cy="4356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95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Single Colum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11193502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76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itle 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93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62c8043c9d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62c8043c9d_0_107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469" y="6356350"/>
            <a:ext cx="1767532" cy="490981"/>
          </a:xfrm>
          <a:prstGeom prst="rect">
            <a:avLst/>
          </a:prstGeom>
        </p:spPr>
      </p:pic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99250" y="484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632375" y="1452688"/>
            <a:ext cx="10881300" cy="47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949425" y="256039"/>
            <a:ext cx="943025" cy="9105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50" r:id="rId3"/>
    <p:sldLayoutId id="2147483662" r:id="rId4"/>
    <p:sldLayoutId id="2147483663" r:id="rId5"/>
    <p:sldLayoutId id="2147483666" r:id="rId6"/>
    <p:sldLayoutId id="2147483665" r:id="rId7"/>
    <p:sldLayoutId id="2147483667" r:id="rId8"/>
    <p:sldLayoutId id="214748366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EA4335"/>
          </p15:clr>
        </p15:guide>
        <p15:guide id="2" pos="38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5CAA-D2BA-9B7A-C6D4-9B12E3FC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300" y="2158435"/>
            <a:ext cx="4126500" cy="2307299"/>
          </a:xfrm>
        </p:spPr>
        <p:txBody>
          <a:bodyPr/>
          <a:lstStyle/>
          <a:p>
            <a:r>
              <a:rPr lang="en-US" i="1" dirty="0"/>
              <a:t>Lighting, Terrain, Perception Sensor modeling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Building an Exemplar Sim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2023 DARTS Lab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725DB-9AE2-003A-9479-DCE37AB230C3}"/>
              </a:ext>
            </a:extLst>
          </p:cNvPr>
          <p:cNvSpPr txBox="1"/>
          <p:nvPr/>
        </p:nvSpPr>
        <p:spPr>
          <a:xfrm>
            <a:off x="7653131" y="4218758"/>
            <a:ext cx="4123633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Abhinandan Jain, Aaron Gaut, Carl Leake, Vivian </a:t>
            </a:r>
            <a:r>
              <a:rPr lang="en-US" dirty="0" err="1"/>
              <a:t>Steyert</a:t>
            </a:r>
            <a:r>
              <a:rPr lang="en-US" dirty="0"/>
              <a:t>, Tristan Hasseler, Asher </a:t>
            </a:r>
            <a:r>
              <a:rPr lang="en-US" dirty="0" err="1"/>
              <a:t>Elmland</a:t>
            </a:r>
            <a:r>
              <a:rPr lang="en-US" dirty="0"/>
              <a:t>, Juan Garcia Bonilla</a:t>
            </a:r>
          </a:p>
        </p:txBody>
      </p:sp>
    </p:spTree>
    <p:extLst>
      <p:ext uri="{BB962C8B-B14F-4D97-AF65-F5344CB8AC3E}">
        <p14:creationId xmlns:p14="http://schemas.microsoft.com/office/powerpoint/2010/main" val="218654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D1892-3263-40B2-87E2-F8A141E88D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BD14BF-A684-4E39-84A1-3FC3FFEB4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OptixScene</a:t>
            </a:r>
            <a:r>
              <a:rPr lang="en-US" sz="2800" dirty="0"/>
              <a:t> reconfigurable ray-tracing pipeline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3EB824C-4DEB-4688-AAC9-44EEFC923D31}"/>
              </a:ext>
            </a:extLst>
          </p:cNvPr>
          <p:cNvGrpSpPr/>
          <p:nvPr/>
        </p:nvGrpSpPr>
        <p:grpSpPr>
          <a:xfrm>
            <a:off x="1205832" y="2647535"/>
            <a:ext cx="9183344" cy="3409484"/>
            <a:chOff x="1205832" y="2647535"/>
            <a:chExt cx="9183344" cy="3409484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968704D4-B464-4196-BA33-A857BA2C7058}"/>
                </a:ext>
              </a:extLst>
            </p:cNvPr>
            <p:cNvGrpSpPr/>
            <p:nvPr/>
          </p:nvGrpSpPr>
          <p:grpSpPr>
            <a:xfrm>
              <a:off x="1205832" y="2647535"/>
              <a:ext cx="9183344" cy="3409484"/>
              <a:chOff x="420120" y="2514600"/>
              <a:chExt cx="7980119" cy="3704040"/>
            </a:xfrm>
          </p:grpSpPr>
          <p:grpSp>
            <p:nvGrpSpPr>
              <p:cNvPr id="6" name="Google Shape;304;ge6a26bdaab_0_44">
                <a:extLst>
                  <a:ext uri="{FF2B5EF4-FFF2-40B4-BE49-F238E27FC236}">
                    <a16:creationId xmlns:a16="http://schemas.microsoft.com/office/drawing/2014/main" id="{EC7FB3BF-CA0A-4EB9-BDF7-27631495A0A8}"/>
                  </a:ext>
                </a:extLst>
              </p:cNvPr>
              <p:cNvGrpSpPr/>
              <p:nvPr/>
            </p:nvGrpSpPr>
            <p:grpSpPr>
              <a:xfrm>
                <a:off x="2109960" y="3276720"/>
                <a:ext cx="3157200" cy="2763000"/>
                <a:chOff x="2109960" y="3276720"/>
                <a:chExt cx="3157200" cy="2763000"/>
              </a:xfrm>
            </p:grpSpPr>
            <p:sp>
              <p:nvSpPr>
                <p:cNvPr id="35" name="Google Shape;305;ge6a26bdaab_0_44">
                  <a:extLst>
                    <a:ext uri="{FF2B5EF4-FFF2-40B4-BE49-F238E27FC236}">
                      <a16:creationId xmlns:a16="http://schemas.microsoft.com/office/drawing/2014/main" id="{ECA39269-8F8E-4BF3-BC0B-D8601FC6EB7D}"/>
                    </a:ext>
                  </a:extLst>
                </p:cNvPr>
                <p:cNvSpPr/>
                <p:nvPr/>
              </p:nvSpPr>
              <p:spPr>
                <a:xfrm>
                  <a:off x="2639160" y="3276720"/>
                  <a:ext cx="1827360" cy="1783080"/>
                </a:xfrm>
                <a:prstGeom prst="rect">
                  <a:avLst/>
                </a:prstGeom>
                <a:solidFill>
                  <a:srgbClr val="9999FF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Raytrace Render</a:t>
                  </a: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36" name="Google Shape;306;ge6a26bdaab_0_44">
                  <a:extLst>
                    <a:ext uri="{FF2B5EF4-FFF2-40B4-BE49-F238E27FC236}">
                      <a16:creationId xmlns:a16="http://schemas.microsoft.com/office/drawing/2014/main" id="{DBEB9208-27AD-4D87-9935-DDB248EA4BC0}"/>
                    </a:ext>
                  </a:extLst>
                </p:cNvPr>
                <p:cNvSpPr/>
                <p:nvPr/>
              </p:nvSpPr>
              <p:spPr>
                <a:xfrm>
                  <a:off x="4513680" y="3816000"/>
                  <a:ext cx="753480" cy="395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4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image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  <p:sp>
              <p:nvSpPr>
                <p:cNvPr id="37" name="Google Shape;307;ge6a26bdaab_0_44">
                  <a:extLst>
                    <a:ext uri="{FF2B5EF4-FFF2-40B4-BE49-F238E27FC236}">
                      <a16:creationId xmlns:a16="http://schemas.microsoft.com/office/drawing/2014/main" id="{7A22E079-92D5-40A6-9389-F4159D1949C4}"/>
                    </a:ext>
                  </a:extLst>
                </p:cNvPr>
                <p:cNvSpPr/>
                <p:nvPr/>
              </p:nvSpPr>
              <p:spPr>
                <a:xfrm rot="16200000">
                  <a:off x="2571840" y="4090680"/>
                  <a:ext cx="1197720" cy="517320"/>
                </a:xfrm>
                <a:prstGeom prst="rect">
                  <a:avLst/>
                </a:prstGeom>
                <a:solidFill>
                  <a:srgbClr val="9999FF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Lens Distortion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38" name="Google Shape;308;ge6a26bdaab_0_44">
                  <a:extLst>
                    <a:ext uri="{FF2B5EF4-FFF2-40B4-BE49-F238E27FC236}">
                      <a16:creationId xmlns:a16="http://schemas.microsoft.com/office/drawing/2014/main" id="{06FD8D9A-AFD8-46E2-BC2C-C3732926ABFE}"/>
                    </a:ext>
                  </a:extLst>
                </p:cNvPr>
                <p:cNvSpPr/>
                <p:nvPr/>
              </p:nvSpPr>
              <p:spPr>
                <a:xfrm rot="16200000">
                  <a:off x="3323880" y="4113720"/>
                  <a:ext cx="1173240" cy="495720"/>
                </a:xfrm>
                <a:prstGeom prst="rect">
                  <a:avLst/>
                </a:prstGeom>
                <a:solidFill>
                  <a:srgbClr val="9999FF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Hapke Model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40" name="Google Shape;311;ge6a26bdaab_0_44">
                  <a:extLst>
                    <a:ext uri="{FF2B5EF4-FFF2-40B4-BE49-F238E27FC236}">
                      <a16:creationId xmlns:a16="http://schemas.microsoft.com/office/drawing/2014/main" id="{1E19545D-0B3E-4504-8DDC-8B1F5E74267D}"/>
                    </a:ext>
                  </a:extLst>
                </p:cNvPr>
                <p:cNvSpPr/>
                <p:nvPr/>
              </p:nvSpPr>
              <p:spPr>
                <a:xfrm>
                  <a:off x="3309840" y="5522400"/>
                  <a:ext cx="1071360" cy="517320"/>
                </a:xfrm>
                <a:prstGeom prst="rect">
                  <a:avLst/>
                </a:prstGeom>
                <a:solidFill>
                  <a:srgbClr val="6D9EEB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Material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Properties</a:t>
                  </a:r>
                  <a:endParaRPr lang="en-US" sz="1300" b="0" strike="noStrike" spc="-1">
                    <a:latin typeface="Arial"/>
                  </a:endParaRPr>
                </a:p>
              </p:txBody>
            </p:sp>
            <p:sp>
              <p:nvSpPr>
                <p:cNvPr id="41" name="Google Shape;312;ge6a26bdaab_0_44">
                  <a:extLst>
                    <a:ext uri="{FF2B5EF4-FFF2-40B4-BE49-F238E27FC236}">
                      <a16:creationId xmlns:a16="http://schemas.microsoft.com/office/drawing/2014/main" id="{E9803985-C65B-461F-9018-3D8BBA68E096}"/>
                    </a:ext>
                  </a:extLst>
                </p:cNvPr>
                <p:cNvSpPr/>
                <p:nvPr/>
              </p:nvSpPr>
              <p:spPr>
                <a:xfrm>
                  <a:off x="2109960" y="5522400"/>
                  <a:ext cx="1071360" cy="517320"/>
                </a:xfrm>
                <a:prstGeom prst="rect">
                  <a:avLst/>
                </a:prstGeom>
                <a:solidFill>
                  <a:srgbClr val="6D9EEB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CAHVORE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Parameters</a:t>
                  </a:r>
                  <a:endParaRPr lang="en-US" sz="1300" b="0" strike="noStrike" spc="-1">
                    <a:latin typeface="Arial"/>
                  </a:endParaRPr>
                </a:p>
              </p:txBody>
            </p:sp>
            <p:sp>
              <p:nvSpPr>
                <p:cNvPr id="42" name="Google Shape;313;ge6a26bdaab_0_44">
                  <a:extLst>
                    <a:ext uri="{FF2B5EF4-FFF2-40B4-BE49-F238E27FC236}">
                      <a16:creationId xmlns:a16="http://schemas.microsoft.com/office/drawing/2014/main" id="{FFC14C8C-7CFE-4E7A-A7E9-EE6F3DE3BBE6}"/>
                    </a:ext>
                  </a:extLst>
                </p:cNvPr>
                <p:cNvSpPr/>
                <p:nvPr/>
              </p:nvSpPr>
              <p:spPr>
                <a:xfrm rot="10800000" flipH="1">
                  <a:off x="2646360" y="4949640"/>
                  <a:ext cx="523440" cy="57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50">
                  <a:solidFill>
                    <a:srgbClr val="595959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Google Shape;314;ge6a26bdaab_0_44">
                  <a:extLst>
                    <a:ext uri="{FF2B5EF4-FFF2-40B4-BE49-F238E27FC236}">
                      <a16:creationId xmlns:a16="http://schemas.microsoft.com/office/drawing/2014/main" id="{5A42CFA2-A761-4D03-94AC-8C968F40E0BA}"/>
                    </a:ext>
                  </a:extLst>
                </p:cNvPr>
                <p:cNvSpPr/>
                <p:nvPr/>
              </p:nvSpPr>
              <p:spPr>
                <a:xfrm rot="10800000" flipH="1">
                  <a:off x="3846240" y="4949640"/>
                  <a:ext cx="63360" cy="57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50">
                  <a:solidFill>
                    <a:srgbClr val="595959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oogle Shape;315;ge6a26bdaab_0_44">
                <a:extLst>
                  <a:ext uri="{FF2B5EF4-FFF2-40B4-BE49-F238E27FC236}">
                    <a16:creationId xmlns:a16="http://schemas.microsoft.com/office/drawing/2014/main" id="{0179E97A-862C-41E0-BDA6-3DA24D9E24AD}"/>
                  </a:ext>
                </a:extLst>
              </p:cNvPr>
              <p:cNvGrpSpPr/>
              <p:nvPr/>
            </p:nvGrpSpPr>
            <p:grpSpPr>
              <a:xfrm>
                <a:off x="420120" y="2514600"/>
                <a:ext cx="2247480" cy="3311280"/>
                <a:chOff x="420120" y="2514600"/>
                <a:chExt cx="2247480" cy="3311280"/>
              </a:xfrm>
            </p:grpSpPr>
            <p:sp>
              <p:nvSpPr>
                <p:cNvPr id="25" name="Google Shape;316;ge6a26bdaab_0_44">
                  <a:extLst>
                    <a:ext uri="{FF2B5EF4-FFF2-40B4-BE49-F238E27FC236}">
                      <a16:creationId xmlns:a16="http://schemas.microsoft.com/office/drawing/2014/main" id="{0EDA43BC-1D93-4E4E-962D-2B6D6D78FBF3}"/>
                    </a:ext>
                  </a:extLst>
                </p:cNvPr>
                <p:cNvSpPr/>
                <p:nvPr/>
              </p:nvSpPr>
              <p:spPr>
                <a:xfrm>
                  <a:off x="1914120" y="3816000"/>
                  <a:ext cx="753480" cy="395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4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scene</a:t>
                  </a:r>
                  <a:endParaRPr lang="en-US" sz="1400" b="0" strike="noStrike" spc="-1">
                    <a:latin typeface="Arial"/>
                  </a:endParaRPr>
                </a:p>
              </p:txBody>
            </p:sp>
            <p:grpSp>
              <p:nvGrpSpPr>
                <p:cNvPr id="27" name="Google Shape;319;ge6a26bdaab_0_44">
                  <a:extLst>
                    <a:ext uri="{FF2B5EF4-FFF2-40B4-BE49-F238E27FC236}">
                      <a16:creationId xmlns:a16="http://schemas.microsoft.com/office/drawing/2014/main" id="{8A863ADE-4ECB-4011-A3D4-D706FC9B851E}"/>
                    </a:ext>
                  </a:extLst>
                </p:cNvPr>
                <p:cNvGrpSpPr/>
                <p:nvPr/>
              </p:nvGrpSpPr>
              <p:grpSpPr>
                <a:xfrm>
                  <a:off x="420120" y="2514600"/>
                  <a:ext cx="1881000" cy="3311280"/>
                  <a:chOff x="420120" y="2514600"/>
                  <a:chExt cx="1881000" cy="3311280"/>
                </a:xfrm>
              </p:grpSpPr>
              <p:sp>
                <p:nvSpPr>
                  <p:cNvPr id="28" name="Google Shape;320;ge6a26bdaab_0_44">
                    <a:extLst>
                      <a:ext uri="{FF2B5EF4-FFF2-40B4-BE49-F238E27FC236}">
                        <a16:creationId xmlns:a16="http://schemas.microsoft.com/office/drawing/2014/main" id="{286EC9B9-79BB-455E-ABE7-D2FDAF67AA0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400" y="3987720"/>
                    <a:ext cx="1827360" cy="364320"/>
                  </a:xfrm>
                  <a:prstGeom prst="rect">
                    <a:avLst/>
                  </a:prstGeom>
                  <a:solidFill>
                    <a:srgbClr val="FB556F"/>
                  </a:solidFill>
                  <a:ln w="9525">
                    <a:solidFill>
                      <a:srgbClr val="595959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365040" rIns="90000" bIns="36504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6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Clipmap Update</a:t>
                    </a:r>
                    <a:endParaRPr lang="en-US" sz="1600" b="0" strike="noStrike" spc="-1">
                      <a:latin typeface="Arial"/>
                    </a:endParaRPr>
                  </a:p>
                </p:txBody>
              </p:sp>
              <p:sp>
                <p:nvSpPr>
                  <p:cNvPr id="29" name="Google Shape;318;ge6a26bdaab_0_44">
                    <a:extLst>
                      <a:ext uri="{FF2B5EF4-FFF2-40B4-BE49-F238E27FC236}">
                        <a16:creationId xmlns:a16="http://schemas.microsoft.com/office/drawing/2014/main" id="{0CADA267-6FB1-4B7E-88B7-D53EF591ADD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816840" y="3986280"/>
                    <a:ext cx="1827360" cy="364320"/>
                  </a:xfrm>
                  <a:prstGeom prst="rect">
                    <a:avLst/>
                  </a:prstGeom>
                  <a:solidFill>
                    <a:srgbClr val="FB556F"/>
                  </a:solidFill>
                  <a:ln w="9525">
                    <a:solidFill>
                      <a:srgbClr val="595959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365040" rIns="90000" bIns="36504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6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Optix Build</a:t>
                    </a:r>
                    <a:endParaRPr lang="en-US" sz="1600" b="0" strike="noStrike" spc="-1">
                      <a:latin typeface="Arial"/>
                    </a:endParaRPr>
                  </a:p>
                </p:txBody>
              </p:sp>
              <p:sp>
                <p:nvSpPr>
                  <p:cNvPr id="31" name="Google Shape;322;ge6a26bdaab_0_44">
                    <a:extLst>
                      <a:ext uri="{FF2B5EF4-FFF2-40B4-BE49-F238E27FC236}">
                        <a16:creationId xmlns:a16="http://schemas.microsoft.com/office/drawing/2014/main" id="{E4D7F616-71B4-4527-827F-C782A5071B2F}"/>
                      </a:ext>
                    </a:extLst>
                  </p:cNvPr>
                  <p:cNvSpPr/>
                  <p:nvPr/>
                </p:nvSpPr>
                <p:spPr>
                  <a:xfrm>
                    <a:off x="420120" y="2514600"/>
                    <a:ext cx="1881000" cy="82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91440" rIns="90000" bIns="91440" anchor="t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4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Action Graph</a:t>
                    </a:r>
                    <a:endParaRPr lang="en-US" sz="1400" b="0" strike="noStrike" spc="-1">
                      <a:latin typeface="Arial"/>
                    </a:endParaRPr>
                  </a:p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4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(Scene Updates) </a:t>
                    </a:r>
                    <a:endParaRPr lang="en-US" sz="1400" b="0" strike="noStrike" spc="-1">
                      <a:latin typeface="Arial"/>
                    </a:endParaRPr>
                  </a:p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endParaRPr lang="en-US" sz="1400" b="0" strike="noStrike" spc="-1">
                      <a:latin typeface="Arial"/>
                    </a:endParaRPr>
                  </a:p>
                </p:txBody>
              </p:sp>
              <p:sp>
                <p:nvSpPr>
                  <p:cNvPr id="32" name="Google Shape;323;ge6a26bdaab_0_44">
                    <a:extLst>
                      <a:ext uri="{FF2B5EF4-FFF2-40B4-BE49-F238E27FC236}">
                        <a16:creationId xmlns:a16="http://schemas.microsoft.com/office/drawing/2014/main" id="{1D31F832-AB20-409A-8E3D-50203D88200A}"/>
                      </a:ext>
                    </a:extLst>
                  </p:cNvPr>
                  <p:cNvSpPr/>
                  <p:nvPr/>
                </p:nvSpPr>
                <p:spPr>
                  <a:xfrm>
                    <a:off x="447840" y="5522400"/>
                    <a:ext cx="705240" cy="303480"/>
                  </a:xfrm>
                  <a:prstGeom prst="rect">
                    <a:avLst/>
                  </a:prstGeom>
                  <a:solidFill>
                    <a:srgbClr val="6D9EEB"/>
                  </a:solidFill>
                  <a:ln w="9525">
                    <a:solidFill>
                      <a:srgbClr val="595959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303840" rIns="90000" bIns="30384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  <a:buNone/>
                      <a:tabLst>
                        <a:tab pos="0" algn="l"/>
                      </a:tabLst>
                    </a:pPr>
                    <a:r>
                      <a: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rPr>
                      <a:t>DEM</a:t>
                    </a:r>
                    <a:endParaRPr lang="en-US" sz="1300" b="0" strike="noStrike" spc="-1">
                      <a:latin typeface="Arial"/>
                    </a:endParaRPr>
                  </a:p>
                </p:txBody>
              </p:sp>
              <p:sp>
                <p:nvSpPr>
                  <p:cNvPr id="33" name="Google Shape;324;ge6a26bdaab_0_44">
                    <a:extLst>
                      <a:ext uri="{FF2B5EF4-FFF2-40B4-BE49-F238E27FC236}">
                        <a16:creationId xmlns:a16="http://schemas.microsoft.com/office/drawing/2014/main" id="{EBC0BF36-FADB-46EA-87D7-54A03ABE7316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801360" y="5084640"/>
                    <a:ext cx="189000" cy="437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19050">
                    <a:solidFill>
                      <a:srgbClr val="595959"/>
                    </a:solidFill>
                    <a:round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Google Shape;325;ge6a26bdaab_0_44">
                    <a:extLst>
                      <a:ext uri="{FF2B5EF4-FFF2-40B4-BE49-F238E27FC236}">
                        <a16:creationId xmlns:a16="http://schemas.microsoft.com/office/drawing/2014/main" id="{6B44E34F-E9F6-482A-B2E5-1508175A3FD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284840" y="2481480"/>
                    <a:ext cx="150840" cy="1395720"/>
                  </a:xfrm>
                  <a:prstGeom prst="rightBracket">
                    <a:avLst>
                      <a:gd name="adj" fmla="val 8333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oogle Shape;326;ge6a26bdaab_0_44">
                <a:extLst>
                  <a:ext uri="{FF2B5EF4-FFF2-40B4-BE49-F238E27FC236}">
                    <a16:creationId xmlns:a16="http://schemas.microsoft.com/office/drawing/2014/main" id="{BF4CF637-38F9-4800-9BEA-30843A581C57}"/>
                  </a:ext>
                </a:extLst>
              </p:cNvPr>
              <p:cNvGrpSpPr/>
              <p:nvPr/>
            </p:nvGrpSpPr>
            <p:grpSpPr>
              <a:xfrm>
                <a:off x="4961880" y="2527920"/>
                <a:ext cx="3179160" cy="3690720"/>
                <a:chOff x="4961880" y="2527920"/>
                <a:chExt cx="3179160" cy="3690720"/>
              </a:xfrm>
            </p:grpSpPr>
            <p:sp>
              <p:nvSpPr>
                <p:cNvPr id="12" name="Google Shape;310;ge6a26bdaab_0_44">
                  <a:extLst>
                    <a:ext uri="{FF2B5EF4-FFF2-40B4-BE49-F238E27FC236}">
                      <a16:creationId xmlns:a16="http://schemas.microsoft.com/office/drawing/2014/main" id="{DB2D46BA-35AF-4DC5-A71D-CC620D9F1A33}"/>
                    </a:ext>
                  </a:extLst>
                </p:cNvPr>
                <p:cNvSpPr/>
                <p:nvPr/>
              </p:nvSpPr>
              <p:spPr>
                <a:xfrm rot="16200000">
                  <a:off x="4409640" y="3960359"/>
                  <a:ext cx="1827360" cy="419040"/>
                </a:xfrm>
                <a:prstGeom prst="rect">
                  <a:avLst/>
                </a:prstGeom>
                <a:solidFill>
                  <a:schemeClr val="accent5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65040" rIns="90000" bIns="3650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Jitter Accumulate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13" name="Google Shape;327;ge6a26bdaab_0_44">
                  <a:extLst>
                    <a:ext uri="{FF2B5EF4-FFF2-40B4-BE49-F238E27FC236}">
                      <a16:creationId xmlns:a16="http://schemas.microsoft.com/office/drawing/2014/main" id="{99BF7D83-A9EC-463C-8DD0-D4D763936619}"/>
                    </a:ext>
                  </a:extLst>
                </p:cNvPr>
                <p:cNvSpPr/>
                <p:nvPr/>
              </p:nvSpPr>
              <p:spPr>
                <a:xfrm rot="16200000">
                  <a:off x="5667479" y="3960358"/>
                  <a:ext cx="1827360" cy="419041"/>
                </a:xfrm>
                <a:prstGeom prst="rect">
                  <a:avLst/>
                </a:prstGeom>
                <a:solidFill>
                  <a:schemeClr val="accent5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65040" rIns="90000" bIns="3650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Vignette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14" name="Google Shape;328;ge6a26bdaab_0_44">
                  <a:extLst>
                    <a:ext uri="{FF2B5EF4-FFF2-40B4-BE49-F238E27FC236}">
                      <a16:creationId xmlns:a16="http://schemas.microsoft.com/office/drawing/2014/main" id="{F5802D6C-46C6-4AD7-85FC-1A0ADBC87E7E}"/>
                    </a:ext>
                  </a:extLst>
                </p:cNvPr>
                <p:cNvSpPr/>
                <p:nvPr/>
              </p:nvSpPr>
              <p:spPr>
                <a:xfrm rot="16200000">
                  <a:off x="6307199" y="3960358"/>
                  <a:ext cx="1827360" cy="419041"/>
                </a:xfrm>
                <a:prstGeom prst="rect">
                  <a:avLst/>
                </a:prstGeom>
                <a:solidFill>
                  <a:schemeClr val="accent5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65040" rIns="90000" bIns="3650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Access Filter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15" name="Google Shape;329;ge6a26bdaab_0_44">
                  <a:extLst>
                    <a:ext uri="{FF2B5EF4-FFF2-40B4-BE49-F238E27FC236}">
                      <a16:creationId xmlns:a16="http://schemas.microsoft.com/office/drawing/2014/main" id="{95C0C0DB-101F-426D-9327-B6E901078994}"/>
                    </a:ext>
                  </a:extLst>
                </p:cNvPr>
                <p:cNvSpPr/>
                <p:nvPr/>
              </p:nvSpPr>
              <p:spPr>
                <a:xfrm rot="16200000">
                  <a:off x="5027400" y="3960357"/>
                  <a:ext cx="1827360" cy="419041"/>
                </a:xfrm>
                <a:prstGeom prst="rect">
                  <a:avLst/>
                </a:prstGeom>
                <a:solidFill>
                  <a:schemeClr val="accent5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65040" rIns="90000" bIns="3650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6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Noise</a:t>
                  </a:r>
                  <a:endParaRPr lang="en-US" sz="1600" b="0" strike="noStrike" spc="-1">
                    <a:latin typeface="Arial"/>
                  </a:endParaRPr>
                </a:p>
              </p:txBody>
            </p:sp>
            <p:sp>
              <p:nvSpPr>
                <p:cNvPr id="16" name="Google Shape;330;ge6a26bdaab_0_44">
                  <a:extLst>
                    <a:ext uri="{FF2B5EF4-FFF2-40B4-BE49-F238E27FC236}">
                      <a16:creationId xmlns:a16="http://schemas.microsoft.com/office/drawing/2014/main" id="{73D1A2FD-6A76-452D-9794-2FE27230B906}"/>
                    </a:ext>
                  </a:extLst>
                </p:cNvPr>
                <p:cNvSpPr/>
                <p:nvPr/>
              </p:nvSpPr>
              <p:spPr>
                <a:xfrm>
                  <a:off x="5318280" y="2527920"/>
                  <a:ext cx="1881000" cy="8218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t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4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Filter Graph</a:t>
                  </a:r>
                  <a:endParaRPr lang="en-US" sz="14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4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(Image Modification) </a:t>
                  </a:r>
                  <a:endParaRPr lang="en-US" sz="14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endParaRPr lang="en-US" sz="1400" b="0" strike="noStrike" spc="-1">
                    <a:latin typeface="Arial"/>
                  </a:endParaRPr>
                </a:p>
              </p:txBody>
            </p:sp>
            <p:sp>
              <p:nvSpPr>
                <p:cNvPr id="18" name="Google Shape;332;ge6a26bdaab_0_44">
                  <a:extLst>
                    <a:ext uri="{FF2B5EF4-FFF2-40B4-BE49-F238E27FC236}">
                      <a16:creationId xmlns:a16="http://schemas.microsoft.com/office/drawing/2014/main" id="{5F725289-882A-4295-AF9E-786C9DEFBB2F}"/>
                    </a:ext>
                  </a:extLst>
                </p:cNvPr>
                <p:cNvSpPr/>
                <p:nvPr/>
              </p:nvSpPr>
              <p:spPr>
                <a:xfrm>
                  <a:off x="5113800" y="5522400"/>
                  <a:ext cx="1071360" cy="517320"/>
                </a:xfrm>
                <a:prstGeom prst="rect">
                  <a:avLst/>
                </a:prstGeom>
                <a:solidFill>
                  <a:srgbClr val="6D9EEB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Noise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Parameters</a:t>
                  </a:r>
                  <a:endParaRPr lang="en-US" sz="1300" b="0" strike="noStrike" spc="-1">
                    <a:latin typeface="Arial"/>
                  </a:endParaRPr>
                </a:p>
              </p:txBody>
            </p:sp>
            <p:sp>
              <p:nvSpPr>
                <p:cNvPr id="19" name="Google Shape;333;ge6a26bdaab_0_44">
                  <a:extLst>
                    <a:ext uri="{FF2B5EF4-FFF2-40B4-BE49-F238E27FC236}">
                      <a16:creationId xmlns:a16="http://schemas.microsoft.com/office/drawing/2014/main" id="{C26288D9-4936-40D4-8E85-2CBE1564BCE3}"/>
                    </a:ext>
                  </a:extLst>
                </p:cNvPr>
                <p:cNvSpPr/>
                <p:nvPr/>
              </p:nvSpPr>
              <p:spPr>
                <a:xfrm rot="10800000" flipH="1">
                  <a:off x="5649840" y="5084640"/>
                  <a:ext cx="317880" cy="43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50">
                  <a:solidFill>
                    <a:srgbClr val="595959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Google Shape;334;ge6a26bdaab_0_44">
                  <a:extLst>
                    <a:ext uri="{FF2B5EF4-FFF2-40B4-BE49-F238E27FC236}">
                      <a16:creationId xmlns:a16="http://schemas.microsoft.com/office/drawing/2014/main" id="{B2F2B8B5-763F-45A9-8978-CC6E1A573698}"/>
                    </a:ext>
                  </a:extLst>
                </p:cNvPr>
                <p:cNvSpPr/>
                <p:nvPr/>
              </p:nvSpPr>
              <p:spPr>
                <a:xfrm rot="16200000">
                  <a:off x="6213240" y="1852560"/>
                  <a:ext cx="150840" cy="2653560"/>
                </a:xfrm>
                <a:prstGeom prst="rightBracket">
                  <a:avLst>
                    <a:gd name="adj" fmla="val 8333"/>
                  </a:avLst>
                </a:prstGeom>
                <a:noFill/>
                <a:ln w="9525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Google Shape;337;ge6a26bdaab_0_44">
                  <a:extLst>
                    <a:ext uri="{FF2B5EF4-FFF2-40B4-BE49-F238E27FC236}">
                      <a16:creationId xmlns:a16="http://schemas.microsoft.com/office/drawing/2014/main" id="{69483E50-686F-4B74-BB56-8AEB10298919}"/>
                    </a:ext>
                  </a:extLst>
                </p:cNvPr>
                <p:cNvSpPr/>
                <p:nvPr/>
              </p:nvSpPr>
              <p:spPr>
                <a:xfrm>
                  <a:off x="7069680" y="5522400"/>
                  <a:ext cx="1071360" cy="696240"/>
                </a:xfrm>
                <a:prstGeom prst="rect">
                  <a:avLst/>
                </a:prstGeom>
                <a:solidFill>
                  <a:srgbClr val="6D9EEB"/>
                </a:solidFill>
                <a:ln w="9525">
                  <a:solidFill>
                    <a:srgbClr val="59595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91440" rIns="90000" bIns="9144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Output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Sensor</a:t>
                  </a:r>
                  <a:endParaRPr lang="en-US" sz="1300" b="0" strike="noStrike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buNone/>
                    <a:tabLst>
                      <a:tab pos="0" algn="l"/>
                    </a:tabLst>
                  </a:pPr>
                  <a:r>
                    <a:rPr lang="en-US" sz="1300" b="0" strike="noStrike" spc="-1">
                      <a:solidFill>
                        <a:srgbClr val="000000"/>
                      </a:solidFill>
                      <a:latin typeface="Arial"/>
                      <a:ea typeface="Arial"/>
                    </a:rPr>
                    <a:t>Image</a:t>
                  </a:r>
                  <a:endParaRPr lang="en-US" sz="1300" b="0" strike="noStrike" spc="-1">
                    <a:latin typeface="Arial"/>
                  </a:endParaRPr>
                </a:p>
              </p:txBody>
            </p:sp>
            <p:sp>
              <p:nvSpPr>
                <p:cNvPr id="24" name="Google Shape;338;ge6a26bdaab_0_44">
                  <a:extLst>
                    <a:ext uri="{FF2B5EF4-FFF2-40B4-BE49-F238E27FC236}">
                      <a16:creationId xmlns:a16="http://schemas.microsoft.com/office/drawing/2014/main" id="{AC90439A-2745-454C-95DB-006BCBDF28BA}"/>
                    </a:ext>
                  </a:extLst>
                </p:cNvPr>
                <p:cNvSpPr/>
                <p:nvPr/>
              </p:nvSpPr>
              <p:spPr>
                <a:xfrm>
                  <a:off x="7248960" y="5083560"/>
                  <a:ext cx="356040" cy="43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50">
                  <a:solidFill>
                    <a:srgbClr val="595959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" name="Google Shape;342;ge6a26bdaab_0_44">
                <a:extLst>
                  <a:ext uri="{FF2B5EF4-FFF2-40B4-BE49-F238E27FC236}">
                    <a16:creationId xmlns:a16="http://schemas.microsoft.com/office/drawing/2014/main" id="{ABE0B36C-D22D-4D1A-91A2-DE865D2B926F}"/>
                  </a:ext>
                </a:extLst>
              </p:cNvPr>
              <p:cNvSpPr/>
              <p:nvPr/>
            </p:nvSpPr>
            <p:spPr>
              <a:xfrm rot="16200000">
                <a:off x="7478819" y="4006979"/>
                <a:ext cx="1520280" cy="322560"/>
              </a:xfrm>
              <a:prstGeom prst="rect">
                <a:avLst/>
              </a:prstGeom>
              <a:solidFill>
                <a:srgbClr val="AAE2CA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23280" rIns="90000" bIns="32328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400" b="0" strike="noStrike" spc="-1">
                    <a:solidFill>
                      <a:srgbClr val="000000"/>
                    </a:solidFill>
                    <a:latin typeface="Arial"/>
                    <a:ea typeface="Arial"/>
                  </a:rPr>
                  <a:t>Output</a:t>
                </a:r>
                <a:endParaRPr lang="en-US" sz="1400" b="0" strike="noStrike" spc="-1">
                  <a:latin typeface="Arial"/>
                </a:endParaRPr>
              </a:p>
            </p:txBody>
          </p:sp>
          <p:sp>
            <p:nvSpPr>
              <p:cNvPr id="11" name="Google Shape;345;ge6a26bdaab_0_44">
                <a:extLst>
                  <a:ext uri="{FF2B5EF4-FFF2-40B4-BE49-F238E27FC236}">
                    <a16:creationId xmlns:a16="http://schemas.microsoft.com/office/drawing/2014/main" id="{5C802CB8-1B28-4394-8C51-A66FBB90CEBB}"/>
                  </a:ext>
                </a:extLst>
              </p:cNvPr>
              <p:cNvSpPr/>
              <p:nvPr/>
            </p:nvSpPr>
            <p:spPr>
              <a:xfrm rot="5400000">
                <a:off x="4982400" y="629640"/>
                <a:ext cx="176400" cy="5114520"/>
              </a:xfrm>
              <a:prstGeom prst="leftBracket">
                <a:avLst>
                  <a:gd name="adj" fmla="val 8333"/>
                </a:avLst>
              </a:prstGeom>
              <a:noFill/>
              <a:ln w="9525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14BBD16-0BD6-493E-8EAA-407D3561B6CD}"/>
                </a:ext>
              </a:extLst>
            </p:cNvPr>
            <p:cNvCxnSpPr>
              <a:cxnSpLocks/>
              <a:stCxn id="28" idx="2"/>
              <a:endCxn id="29" idx="0"/>
            </p:cNvCxnSpPr>
            <p:nvPr/>
          </p:nvCxnSpPr>
          <p:spPr>
            <a:xfrm flipV="1">
              <a:off x="2072506" y="4169857"/>
              <a:ext cx="431680" cy="13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AE7AB93-EA6F-4749-A778-9F514E6EF16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 flipV="1">
              <a:off x="2918894" y="4169691"/>
              <a:ext cx="840560" cy="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5EFC7F7-E6ED-47EA-BCBF-7973E21CFC1C}"/>
                </a:ext>
              </a:extLst>
            </p:cNvPr>
            <p:cNvCxnSpPr>
              <a:cxnSpLocks/>
              <a:stCxn id="35" idx="3"/>
              <a:endCxn id="12" idx="0"/>
            </p:cNvCxnSpPr>
            <p:nvPr/>
          </p:nvCxnSpPr>
          <p:spPr>
            <a:xfrm>
              <a:off x="5862340" y="4169691"/>
              <a:ext cx="744876" cy="14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CDF536B-8184-4D48-B4B0-00EBA00D92EE}"/>
                </a:ext>
              </a:extLst>
            </p:cNvPr>
            <p:cNvCxnSpPr>
              <a:cxnSpLocks/>
              <a:stCxn id="12" idx="2"/>
              <a:endCxn id="15" idx="0"/>
            </p:cNvCxnSpPr>
            <p:nvPr/>
          </p:nvCxnSpPr>
          <p:spPr>
            <a:xfrm flipV="1">
              <a:off x="7089438" y="4171180"/>
              <a:ext cx="228681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4C1E145-092A-4D9F-9812-D2357871EB49}"/>
                </a:ext>
              </a:extLst>
            </p:cNvPr>
            <p:cNvCxnSpPr>
              <a:cxnSpLocks/>
              <a:stCxn id="15" idx="2"/>
              <a:endCxn id="13" idx="0"/>
            </p:cNvCxnSpPr>
            <p:nvPr/>
          </p:nvCxnSpPr>
          <p:spPr>
            <a:xfrm>
              <a:off x="7800342" y="4171180"/>
              <a:ext cx="25436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19D061D-E3F8-4479-B70C-817A07F3E3EB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8536931" y="4171181"/>
              <a:ext cx="2539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FEF0FBE-96C6-418F-ADBF-55C4028A1E9E}"/>
                </a:ext>
              </a:extLst>
            </p:cNvPr>
            <p:cNvCxnSpPr>
              <a:cxnSpLocks/>
              <a:stCxn id="14" idx="2"/>
              <a:endCxn id="9" idx="0"/>
            </p:cNvCxnSpPr>
            <p:nvPr/>
          </p:nvCxnSpPr>
          <p:spPr>
            <a:xfrm flipV="1">
              <a:off x="9273107" y="4169690"/>
              <a:ext cx="744874" cy="14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3">
            <a:extLst>
              <a:ext uri="{FF2B5EF4-FFF2-40B4-BE49-F238E27FC236}">
                <a16:creationId xmlns:a16="http://schemas.microsoft.com/office/drawing/2014/main" id="{2721A96D-9D2B-4A86-B7DE-3E595563D3CA}"/>
              </a:ext>
            </a:extLst>
          </p:cNvPr>
          <p:cNvSpPr/>
          <p:nvPr/>
        </p:nvSpPr>
        <p:spPr>
          <a:xfrm>
            <a:off x="3179406" y="1207860"/>
            <a:ext cx="4861440" cy="1270440"/>
          </a:xfrm>
          <a:prstGeom prst="rect">
            <a:avLst/>
          </a:prstGeom>
          <a:solidFill>
            <a:srgbClr val="E9E8CA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70" name="Google Shape;292;ge6a26bdaab_0_44">
            <a:extLst>
              <a:ext uri="{FF2B5EF4-FFF2-40B4-BE49-F238E27FC236}">
                <a16:creationId xmlns:a16="http://schemas.microsoft.com/office/drawing/2014/main" id="{95C7008F-F12A-4EED-928C-12EBA9E5EFF2}"/>
              </a:ext>
            </a:extLst>
          </p:cNvPr>
          <p:cNvGrpSpPr/>
          <p:nvPr/>
        </p:nvGrpSpPr>
        <p:grpSpPr>
          <a:xfrm>
            <a:off x="3377766" y="1266900"/>
            <a:ext cx="4513680" cy="1108440"/>
            <a:chOff x="2315520" y="1183680"/>
            <a:chExt cx="4513680" cy="1108440"/>
          </a:xfrm>
        </p:grpSpPr>
        <p:sp>
          <p:nvSpPr>
            <p:cNvPr id="71" name="Google Shape;293;ge6a26bdaab_0_44">
              <a:extLst>
                <a:ext uri="{FF2B5EF4-FFF2-40B4-BE49-F238E27FC236}">
                  <a16:creationId xmlns:a16="http://schemas.microsoft.com/office/drawing/2014/main" id="{FA50DA12-C9A0-457C-AE61-674CB0850E0B}"/>
                </a:ext>
              </a:extLst>
            </p:cNvPr>
            <p:cNvSpPr/>
            <p:nvPr/>
          </p:nvSpPr>
          <p:spPr>
            <a:xfrm>
              <a:off x="3945240" y="1260360"/>
              <a:ext cx="1254240" cy="95508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5959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US" sz="16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Raytracing</a:t>
              </a:r>
              <a:endParaRPr lang="en-US" sz="1600" b="0" strike="noStrike" spc="-1">
                <a:latin typeface="Arial"/>
              </a:endParaRPr>
            </a:p>
          </p:txBody>
        </p:sp>
        <p:grpSp>
          <p:nvGrpSpPr>
            <p:cNvPr id="72" name="Google Shape;294;ge6a26bdaab_0_44">
              <a:extLst>
                <a:ext uri="{FF2B5EF4-FFF2-40B4-BE49-F238E27FC236}">
                  <a16:creationId xmlns:a16="http://schemas.microsoft.com/office/drawing/2014/main" id="{09E09529-3FBF-44DF-B3E4-AF697922B7C0}"/>
                </a:ext>
              </a:extLst>
            </p:cNvPr>
            <p:cNvGrpSpPr/>
            <p:nvPr/>
          </p:nvGrpSpPr>
          <p:grpSpPr>
            <a:xfrm>
              <a:off x="2315520" y="1183680"/>
              <a:ext cx="1254240" cy="1108440"/>
              <a:chOff x="2315520" y="1183680"/>
              <a:chExt cx="1254240" cy="1108440"/>
            </a:xfrm>
          </p:grpSpPr>
          <p:sp>
            <p:nvSpPr>
              <p:cNvPr id="79" name="Google Shape;295;ge6a26bdaab_0_44">
                <a:extLst>
                  <a:ext uri="{FF2B5EF4-FFF2-40B4-BE49-F238E27FC236}">
                    <a16:creationId xmlns:a16="http://schemas.microsoft.com/office/drawing/2014/main" id="{ED971056-98FA-457F-A3C4-8B15396CE36C}"/>
                  </a:ext>
                </a:extLst>
              </p:cNvPr>
              <p:cNvSpPr/>
              <p:nvPr/>
            </p:nvSpPr>
            <p:spPr>
              <a:xfrm>
                <a:off x="2315520" y="1183680"/>
                <a:ext cx="1099800" cy="889920"/>
              </a:xfrm>
              <a:prstGeom prst="rect">
                <a:avLst/>
              </a:prstGeom>
              <a:solidFill>
                <a:srgbClr val="FB556F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Google Shape;296;ge6a26bdaab_0_44">
                <a:extLst>
                  <a:ext uri="{FF2B5EF4-FFF2-40B4-BE49-F238E27FC236}">
                    <a16:creationId xmlns:a16="http://schemas.microsoft.com/office/drawing/2014/main" id="{0A241E56-74DA-4F27-944F-8D2194927363}"/>
                  </a:ext>
                </a:extLst>
              </p:cNvPr>
              <p:cNvSpPr/>
              <p:nvPr/>
            </p:nvSpPr>
            <p:spPr>
              <a:xfrm>
                <a:off x="2392920" y="1280880"/>
                <a:ext cx="1099800" cy="889920"/>
              </a:xfrm>
              <a:prstGeom prst="rect">
                <a:avLst/>
              </a:prstGeom>
              <a:solidFill>
                <a:srgbClr val="FB556F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Google Shape;297;ge6a26bdaab_0_44">
                <a:extLst>
                  <a:ext uri="{FF2B5EF4-FFF2-40B4-BE49-F238E27FC236}">
                    <a16:creationId xmlns:a16="http://schemas.microsoft.com/office/drawing/2014/main" id="{184F0765-D977-4320-8BF6-39A758CD1721}"/>
                  </a:ext>
                </a:extLst>
              </p:cNvPr>
              <p:cNvSpPr/>
              <p:nvPr/>
            </p:nvSpPr>
            <p:spPr>
              <a:xfrm>
                <a:off x="2469960" y="1402200"/>
                <a:ext cx="1099800" cy="889920"/>
              </a:xfrm>
              <a:prstGeom prst="rect">
                <a:avLst/>
              </a:prstGeom>
              <a:solidFill>
                <a:srgbClr val="FB556F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600" b="0" strike="noStrike" spc="-1">
                    <a:solidFill>
                      <a:srgbClr val="000000"/>
                    </a:solidFill>
                    <a:latin typeface="Arial"/>
                    <a:ea typeface="Arial"/>
                  </a:rPr>
                  <a:t>Action Graph</a:t>
                </a:r>
                <a:endParaRPr lang="en-US" sz="1600" b="0" strike="noStrike" spc="-1">
                  <a:latin typeface="Arial"/>
                </a:endParaRPr>
              </a:p>
            </p:txBody>
          </p:sp>
        </p:grpSp>
        <p:sp>
          <p:nvSpPr>
            <p:cNvPr id="73" name="Google Shape;298;ge6a26bdaab_0_44">
              <a:extLst>
                <a:ext uri="{FF2B5EF4-FFF2-40B4-BE49-F238E27FC236}">
                  <a16:creationId xmlns:a16="http://schemas.microsoft.com/office/drawing/2014/main" id="{C38BDBCD-4F0E-40B7-9D8B-2566D19E4C9E}"/>
                </a:ext>
              </a:extLst>
            </p:cNvPr>
            <p:cNvSpPr/>
            <p:nvPr/>
          </p:nvSpPr>
          <p:spPr>
            <a:xfrm>
              <a:off x="3571200" y="1738800"/>
              <a:ext cx="3726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50">
              <a:solidFill>
                <a:srgbClr val="9E9E9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grpSp>
          <p:nvGrpSpPr>
            <p:cNvPr id="74" name="Google Shape;299;ge6a26bdaab_0_44">
              <a:extLst>
                <a:ext uri="{FF2B5EF4-FFF2-40B4-BE49-F238E27FC236}">
                  <a16:creationId xmlns:a16="http://schemas.microsoft.com/office/drawing/2014/main" id="{E855F8BD-A8E2-468B-869B-FA9CAFDFFC8E}"/>
                </a:ext>
              </a:extLst>
            </p:cNvPr>
            <p:cNvGrpSpPr/>
            <p:nvPr/>
          </p:nvGrpSpPr>
          <p:grpSpPr>
            <a:xfrm>
              <a:off x="5575320" y="1183680"/>
              <a:ext cx="1253880" cy="1108440"/>
              <a:chOff x="5575320" y="1183680"/>
              <a:chExt cx="1253880" cy="1108440"/>
            </a:xfrm>
          </p:grpSpPr>
          <p:sp>
            <p:nvSpPr>
              <p:cNvPr id="76" name="Google Shape;300;ge6a26bdaab_0_44">
                <a:extLst>
                  <a:ext uri="{FF2B5EF4-FFF2-40B4-BE49-F238E27FC236}">
                    <a16:creationId xmlns:a16="http://schemas.microsoft.com/office/drawing/2014/main" id="{DC44E7F5-D0F6-4FCC-802D-02473D8E41CC}"/>
                  </a:ext>
                </a:extLst>
              </p:cNvPr>
              <p:cNvSpPr/>
              <p:nvPr/>
            </p:nvSpPr>
            <p:spPr>
              <a:xfrm>
                <a:off x="5575320" y="1183680"/>
                <a:ext cx="1099800" cy="889920"/>
              </a:xfrm>
              <a:prstGeom prst="rect">
                <a:avLst/>
              </a:prstGeom>
              <a:solidFill>
                <a:schemeClr val="accent5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Google Shape;301;ge6a26bdaab_0_44">
                <a:extLst>
                  <a:ext uri="{FF2B5EF4-FFF2-40B4-BE49-F238E27FC236}">
                    <a16:creationId xmlns:a16="http://schemas.microsoft.com/office/drawing/2014/main" id="{DFE5FC69-E539-4054-BD2C-CE6A7DC7AB43}"/>
                  </a:ext>
                </a:extLst>
              </p:cNvPr>
              <p:cNvSpPr/>
              <p:nvPr/>
            </p:nvSpPr>
            <p:spPr>
              <a:xfrm>
                <a:off x="5652360" y="1280880"/>
                <a:ext cx="1099800" cy="889920"/>
              </a:xfrm>
              <a:prstGeom prst="rect">
                <a:avLst/>
              </a:prstGeom>
              <a:solidFill>
                <a:schemeClr val="accent5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Google Shape;302;ge6a26bdaab_0_44">
                <a:extLst>
                  <a:ext uri="{FF2B5EF4-FFF2-40B4-BE49-F238E27FC236}">
                    <a16:creationId xmlns:a16="http://schemas.microsoft.com/office/drawing/2014/main" id="{DA9911FA-618F-4E4D-AF91-823AAE44FE66}"/>
                  </a:ext>
                </a:extLst>
              </p:cNvPr>
              <p:cNvSpPr/>
              <p:nvPr/>
            </p:nvSpPr>
            <p:spPr>
              <a:xfrm>
                <a:off x="5729400" y="1402200"/>
                <a:ext cx="1099800" cy="889920"/>
              </a:xfrm>
              <a:prstGeom prst="rect">
                <a:avLst/>
              </a:prstGeom>
              <a:solidFill>
                <a:schemeClr val="accent5"/>
              </a:solidFill>
              <a:ln w="9525">
                <a:solidFill>
                  <a:srgbClr val="5959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600" b="0" strike="noStrike" spc="-1">
                    <a:solidFill>
                      <a:srgbClr val="000000"/>
                    </a:solidFill>
                    <a:latin typeface="Arial"/>
                    <a:ea typeface="Arial"/>
                  </a:rPr>
                  <a:t>Filter </a:t>
                </a:r>
                <a:endParaRPr lang="en-US" sz="16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</a:tabLst>
                </a:pPr>
                <a:r>
                  <a:rPr lang="en-US" sz="1600" b="0" strike="noStrike" spc="-1">
                    <a:solidFill>
                      <a:srgbClr val="000000"/>
                    </a:solidFill>
                    <a:latin typeface="Arial"/>
                    <a:ea typeface="Arial"/>
                  </a:rPr>
                  <a:t>Graph</a:t>
                </a:r>
                <a:endParaRPr lang="en-US" sz="1600" b="0" strike="noStrike" spc="-1">
                  <a:latin typeface="Arial"/>
                </a:endParaRPr>
              </a:p>
            </p:txBody>
          </p:sp>
        </p:grpSp>
        <p:sp>
          <p:nvSpPr>
            <p:cNvPr id="75" name="Google Shape;303;ge6a26bdaab_0_44">
              <a:extLst>
                <a:ext uri="{FF2B5EF4-FFF2-40B4-BE49-F238E27FC236}">
                  <a16:creationId xmlns:a16="http://schemas.microsoft.com/office/drawing/2014/main" id="{CBB21F98-F2FA-4E08-B6EF-012D11B44AFB}"/>
                </a:ext>
              </a:extLst>
            </p:cNvPr>
            <p:cNvSpPr/>
            <p:nvPr/>
          </p:nvSpPr>
          <p:spPr>
            <a:xfrm>
              <a:off x="5200920" y="1738800"/>
              <a:ext cx="3726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50">
              <a:solidFill>
                <a:srgbClr val="9E9E9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2" name="Rectangle 58">
            <a:extLst>
              <a:ext uri="{FF2B5EF4-FFF2-40B4-BE49-F238E27FC236}">
                <a16:creationId xmlns:a16="http://schemas.microsoft.com/office/drawing/2014/main" id="{6B095CC9-AD2D-4FFF-A8F5-EDAF85D7C95B}"/>
              </a:ext>
            </a:extLst>
          </p:cNvPr>
          <p:cNvSpPr/>
          <p:nvPr/>
        </p:nvSpPr>
        <p:spPr>
          <a:xfrm>
            <a:off x="8080086" y="1230900"/>
            <a:ext cx="1969920" cy="115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i="1" strike="noStrike" spc="-1">
                <a:solidFill>
                  <a:srgbClr val="FF0000"/>
                </a:solidFill>
                <a:latin typeface="Arial"/>
                <a:ea typeface="Arial"/>
              </a:rPr>
              <a:t>builds upon NVIDIA’s </a:t>
            </a:r>
            <a:r>
              <a:rPr lang="en-US" sz="1400" b="1" i="1" u="sng" strike="noStrike" spc="-1">
                <a:solidFill>
                  <a:srgbClr val="FF0000"/>
                </a:solidFill>
                <a:uFillTx/>
                <a:latin typeface="Arial"/>
                <a:ea typeface="Arial"/>
              </a:rPr>
              <a:t>Optix</a:t>
            </a:r>
            <a:r>
              <a:rPr lang="en-US" sz="1400" b="0" i="1" strike="noStrike" spc="-1">
                <a:solidFill>
                  <a:srgbClr val="FF0000"/>
                </a:solidFill>
                <a:latin typeface="Arial"/>
                <a:ea typeface="Arial"/>
              </a:rPr>
              <a:t> CUDA based,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i="1" strike="noStrike" spc="-1">
                <a:solidFill>
                  <a:srgbClr val="FF0000"/>
                </a:solidFill>
                <a:latin typeface="Arial"/>
                <a:ea typeface="Arial"/>
              </a:rPr>
              <a:t>GPU-accelerated backward ray-tracing engine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83" name="Rectangle 2">
            <a:extLst>
              <a:ext uri="{FF2B5EF4-FFF2-40B4-BE49-F238E27FC236}">
                <a16:creationId xmlns:a16="http://schemas.microsoft.com/office/drawing/2014/main" id="{C7634615-BC72-49A8-8E13-DC1272075D95}"/>
              </a:ext>
            </a:extLst>
          </p:cNvPr>
          <p:cNvSpPr/>
          <p:nvPr/>
        </p:nvSpPr>
        <p:spPr>
          <a:xfrm>
            <a:off x="1489206" y="1408740"/>
            <a:ext cx="16912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i="1" strike="noStrike" spc="-1">
                <a:solidFill>
                  <a:srgbClr val="FF0000"/>
                </a:solidFill>
                <a:latin typeface="Arial"/>
                <a:ea typeface="Arial"/>
              </a:rPr>
              <a:t>Configurable </a:t>
            </a:r>
            <a:r>
              <a:rPr lang="en-US" sz="1800" b="1" i="1" strike="noStrike" spc="-1" err="1">
                <a:solidFill>
                  <a:srgbClr val="FF0000"/>
                </a:solidFill>
                <a:latin typeface="Arial"/>
                <a:ea typeface="Arial"/>
              </a:rPr>
              <a:t>Optix</a:t>
            </a:r>
            <a:r>
              <a:rPr lang="en-US" sz="1800" b="1" i="1" strike="noStrike" spc="-1">
                <a:solidFill>
                  <a:srgbClr val="FF0000"/>
                </a:solidFill>
                <a:latin typeface="Arial"/>
                <a:ea typeface="Arial"/>
              </a:rPr>
              <a:t> pipeline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9A2224-BC41-46CF-A7DA-A4DDB4E11C0A}"/>
              </a:ext>
            </a:extLst>
          </p:cNvPr>
          <p:cNvSpPr/>
          <p:nvPr/>
        </p:nvSpPr>
        <p:spPr>
          <a:xfrm>
            <a:off x="3745673" y="6169564"/>
            <a:ext cx="372890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Camera sensor example</a:t>
            </a:r>
          </a:p>
        </p:txBody>
      </p:sp>
    </p:spTree>
    <p:extLst>
      <p:ext uri="{BB962C8B-B14F-4D97-AF65-F5344CB8AC3E}">
        <p14:creationId xmlns:p14="http://schemas.microsoft.com/office/powerpoint/2010/main" val="3175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7181-5D93-4A19-8698-1579DEBB36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dirty="0" smtClean="0"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573E02-5645-4C9D-8A65-3CAD8229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scene geometry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E607D-210B-4D5D-8ED0-7E683F70D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8174410" cy="4356900"/>
          </a:xfrm>
        </p:spPr>
        <p:txBody>
          <a:bodyPr/>
          <a:lstStyle/>
          <a:p>
            <a:r>
              <a:rPr lang="en-US"/>
              <a:t>Part geometry was created by the rotorcraft bodies</a:t>
            </a:r>
          </a:p>
          <a:p>
            <a:r>
              <a:rPr lang="en-US"/>
              <a:t>Can modify these if desired – skipping here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7119538-A359-79BF-4BAB-A90FF5C9E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060" y="2756476"/>
            <a:ext cx="6155987" cy="33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86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06BDD5-BCAE-47D8-BE7C-0B15DB50BE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FB445-6916-4F90-B7EE-6226FD9C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Problem: How do we manage lights in the scene?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A450B-68E4-49B0-B21D-0EA54DBFE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49" y="1558450"/>
            <a:ext cx="10228017" cy="4356900"/>
          </a:xfrm>
        </p:spPr>
        <p:txBody>
          <a:bodyPr/>
          <a:lstStyle/>
          <a:p>
            <a:r>
              <a:rPr lang="en-US" dirty="0"/>
              <a:t>The light source for rendering is typically the sun.</a:t>
            </a:r>
          </a:p>
          <a:p>
            <a:r>
              <a:rPr lang="en-US" dirty="0"/>
              <a:t>But there are times where we need additional light source and change their behavior. How do we do this?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18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26EAB-1D5B-468B-1F2A-1B70626482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99D3F3-130F-4634-B0A7-54970C06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319662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A9E20-3BC4-4E66-8799-D552BFE737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4FD85E-9406-47E9-9DD7-3CE953B3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and Modifying 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CADAC-B512-47ED-B2D8-4E3926938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63" y="1272825"/>
            <a:ext cx="5425300" cy="4356900"/>
          </a:xfrm>
        </p:spPr>
        <p:txBody>
          <a:bodyPr/>
          <a:lstStyle/>
          <a:p>
            <a:r>
              <a:rPr lang="en-US" dirty="0"/>
              <a:t>A default light is added during visualization setup</a:t>
            </a:r>
          </a:p>
          <a:p>
            <a:pPr lvl="1"/>
            <a:r>
              <a:rPr lang="en-US" dirty="0"/>
              <a:t>Can be disabled </a:t>
            </a:r>
          </a:p>
          <a:p>
            <a:pPr lvl="1"/>
            <a:r>
              <a:rPr lang="en-US" dirty="0"/>
              <a:t>Default light can be modified</a:t>
            </a:r>
          </a:p>
          <a:p>
            <a:r>
              <a:rPr lang="en-US" dirty="0"/>
              <a:t>Additional lights can be added to scene manager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024FA-A6BB-F786-ECDF-CA723236DDDA}"/>
              </a:ext>
            </a:extLst>
          </p:cNvPr>
          <p:cNvSpPr txBox="1"/>
          <p:nvPr/>
        </p:nvSpPr>
        <p:spPr>
          <a:xfrm>
            <a:off x="6096000" y="1696949"/>
            <a:ext cx="589527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# change the intensity of the default lights</a:t>
            </a:r>
            <a:endParaRPr lang="en-US" sz="1200"/>
          </a:p>
          <a:p>
            <a:r>
              <a:rPr lang="en-US" sz="1200">
                <a:solidFill>
                  <a:srgbClr val="001080"/>
                </a:solidFill>
              </a:rPr>
              <a:t>l1</a:t>
            </a:r>
            <a:r>
              <a:rPr lang="en-US" sz="1200"/>
              <a:t> = </a:t>
            </a:r>
            <a:r>
              <a:rPr lang="en-US" sz="1200" err="1">
                <a:solidFill>
                  <a:srgbClr val="001080"/>
                </a:solidFill>
              </a:rPr>
              <a:t>sm</a:t>
            </a:r>
            <a:r>
              <a:rPr lang="en-US" sz="1200" err="1"/>
              <a:t>.defaultLights</a:t>
            </a:r>
            <a:r>
              <a:rPr lang="en-US" sz="1200"/>
              <a:t>()[</a:t>
            </a:r>
            <a:r>
              <a:rPr lang="en-US" sz="1200">
                <a:solidFill>
                  <a:srgbClr val="098658"/>
                </a:solidFill>
              </a:rPr>
              <a:t>0</a:t>
            </a:r>
            <a:r>
              <a:rPr lang="en-US" sz="1200"/>
              <a:t>]</a:t>
            </a:r>
          </a:p>
          <a:p>
            <a:r>
              <a:rPr lang="en-US" sz="1200">
                <a:solidFill>
                  <a:srgbClr val="001080"/>
                </a:solidFill>
              </a:rPr>
              <a:t>l1</a:t>
            </a:r>
            <a:r>
              <a:rPr lang="en-US" sz="1200"/>
              <a:t>.intensity(</a:t>
            </a:r>
            <a:r>
              <a:rPr lang="en-US" sz="1200">
                <a:solidFill>
                  <a:srgbClr val="098658"/>
                </a:solidFill>
              </a:rPr>
              <a:t>0</a:t>
            </a:r>
            <a:r>
              <a:rPr lang="en-US" sz="1200"/>
              <a:t>)</a:t>
            </a:r>
          </a:p>
          <a:p>
            <a:r>
              <a:rPr lang="en-US" sz="1200">
                <a:solidFill>
                  <a:srgbClr val="001080"/>
                </a:solidFill>
              </a:rPr>
              <a:t>l2</a:t>
            </a:r>
            <a:r>
              <a:rPr lang="en-US" sz="1200"/>
              <a:t> = </a:t>
            </a:r>
            <a:r>
              <a:rPr lang="en-US" sz="1200" err="1">
                <a:solidFill>
                  <a:srgbClr val="001080"/>
                </a:solidFill>
              </a:rPr>
              <a:t>sm</a:t>
            </a:r>
            <a:r>
              <a:rPr lang="en-US" sz="1200" err="1"/>
              <a:t>.defaultLights</a:t>
            </a:r>
            <a:r>
              <a:rPr lang="en-US" sz="1200"/>
              <a:t>()[</a:t>
            </a:r>
            <a:r>
              <a:rPr lang="en-US" sz="1200">
                <a:solidFill>
                  <a:srgbClr val="098658"/>
                </a:solidFill>
              </a:rPr>
              <a:t>1</a:t>
            </a:r>
            <a:r>
              <a:rPr lang="en-US" sz="1200"/>
              <a:t>]</a:t>
            </a:r>
          </a:p>
          <a:p>
            <a:r>
              <a:rPr lang="en-US" sz="1200">
                <a:solidFill>
                  <a:srgbClr val="001080"/>
                </a:solidFill>
              </a:rPr>
              <a:t>l2</a:t>
            </a:r>
            <a:r>
              <a:rPr lang="en-US" sz="1200"/>
              <a:t>.intensity(</a:t>
            </a:r>
            <a:r>
              <a:rPr lang="en-US" sz="1200">
                <a:solidFill>
                  <a:srgbClr val="098658"/>
                </a:solidFill>
              </a:rPr>
              <a:t>0</a:t>
            </a:r>
            <a:r>
              <a:rPr lang="en-US" sz="1200"/>
              <a:t>)</a:t>
            </a:r>
          </a:p>
          <a:p>
            <a:endParaRPr lang="en-US" sz="1200"/>
          </a:p>
          <a:p>
            <a:r>
              <a:rPr lang="en-US" sz="1200">
                <a:solidFill>
                  <a:srgbClr val="008000"/>
                </a:solidFill>
              </a:rPr>
              <a:t># add a new light to the scene</a:t>
            </a:r>
          </a:p>
          <a:p>
            <a:r>
              <a:rPr lang="en-US" sz="1200">
                <a:solidFill>
                  <a:srgbClr val="001080"/>
                </a:solidFill>
              </a:rPr>
              <a:t>l3</a:t>
            </a:r>
            <a:r>
              <a:rPr lang="en-US" sz="1200"/>
              <a:t> = </a:t>
            </a:r>
            <a:r>
              <a:rPr lang="en-US" sz="1200" err="1">
                <a:solidFill>
                  <a:srgbClr val="001080"/>
                </a:solidFill>
              </a:rPr>
              <a:t>sm</a:t>
            </a:r>
            <a:r>
              <a:rPr lang="en-US" sz="1200" err="1"/>
              <a:t>.createLight</a:t>
            </a:r>
            <a:r>
              <a:rPr lang="en-US" sz="1200"/>
              <a:t>(</a:t>
            </a:r>
            <a:r>
              <a:rPr lang="en-US" sz="1200" err="1">
                <a:solidFill>
                  <a:srgbClr val="267F99"/>
                </a:solidFill>
              </a:rPr>
              <a:t>DScene_Py</a:t>
            </a:r>
            <a:r>
              <a:rPr lang="en-US" sz="1200" err="1"/>
              <a:t>.</a:t>
            </a:r>
            <a:r>
              <a:rPr lang="en-US" sz="1200" err="1">
                <a:solidFill>
                  <a:srgbClr val="267F99"/>
                </a:solidFill>
              </a:rPr>
              <a:t>SceneObject</a:t>
            </a:r>
            <a:r>
              <a:rPr lang="en-US" sz="1200" err="1"/>
              <a:t>.</a:t>
            </a:r>
            <a:r>
              <a:rPr lang="en-US" sz="1200" err="1">
                <a:solidFill>
                  <a:srgbClr val="001080"/>
                </a:solidFill>
              </a:rPr>
              <a:t>PHYSICAL</a:t>
            </a:r>
            <a:r>
              <a:rPr lang="en-US" sz="1200"/>
              <a:t>, {}, </a:t>
            </a:r>
            <a:r>
              <a:rPr lang="en-US" sz="1200">
                <a:solidFill>
                  <a:srgbClr val="A31515"/>
                </a:solidFill>
              </a:rPr>
              <a:t>'another light'</a:t>
            </a:r>
            <a:r>
              <a:rPr lang="en-US" sz="1200"/>
              <a:t>)</a:t>
            </a:r>
          </a:p>
          <a:p>
            <a:r>
              <a:rPr lang="en-US" sz="1200">
                <a:solidFill>
                  <a:srgbClr val="001080"/>
                </a:solidFill>
              </a:rPr>
              <a:t>l3</a:t>
            </a:r>
            <a:r>
              <a:rPr lang="en-US" sz="1200"/>
              <a:t>.relTransform(</a:t>
            </a:r>
            <a:r>
              <a:rPr lang="en-US" sz="1200">
                <a:solidFill>
                  <a:srgbClr val="267F99"/>
                </a:solidFill>
              </a:rPr>
              <a:t>SOAHomTran</a:t>
            </a:r>
            <a:r>
              <a:rPr lang="en-US" sz="1200"/>
              <a:t>(</a:t>
            </a:r>
            <a:r>
              <a:rPr lang="en-US" sz="1200">
                <a:solidFill>
                  <a:srgbClr val="267F99"/>
                </a:solidFill>
              </a:rPr>
              <a:t>SOAVector3</a:t>
            </a:r>
            <a:r>
              <a:rPr lang="en-US" sz="1200"/>
              <a:t>(</a:t>
            </a:r>
            <a:r>
              <a:rPr lang="en-US" sz="1200">
                <a:solidFill>
                  <a:srgbClr val="098658"/>
                </a:solidFill>
              </a:rPr>
              <a:t>0</a:t>
            </a:r>
            <a:r>
              <a:rPr lang="en-US" sz="1200"/>
              <a:t>,</a:t>
            </a:r>
            <a:r>
              <a:rPr lang="en-US" sz="1200">
                <a:solidFill>
                  <a:srgbClr val="098658"/>
                </a:solidFill>
              </a:rPr>
              <a:t>1000</a:t>
            </a:r>
            <a:r>
              <a:rPr lang="en-US" sz="1200"/>
              <a:t>,</a:t>
            </a:r>
            <a:r>
              <a:rPr lang="en-US" sz="1200">
                <a:solidFill>
                  <a:srgbClr val="098658"/>
                </a:solidFill>
              </a:rPr>
              <a:t>1000</a:t>
            </a:r>
            <a:r>
              <a:rPr lang="en-US" sz="1200"/>
              <a:t>)))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8B03FB6-CE91-7EF8-42C8-4EB0111A1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677" y="3739493"/>
            <a:ext cx="5596646" cy="30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0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06BDD5-BCAE-47D8-BE7C-0B15DB50BE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FB445-6916-4F90-B7EE-6226FD9C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Terrain data sets can be complex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A450B-68E4-49B0-B21D-0EA54DBFE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49" y="1558450"/>
            <a:ext cx="10558217" cy="4356900"/>
          </a:xfrm>
        </p:spPr>
        <p:txBody>
          <a:bodyPr/>
          <a:lstStyle/>
          <a:p>
            <a:r>
              <a:rPr lang="en-US" dirty="0"/>
              <a:t>Terrain data sets can be large, and rendering them requires special care</a:t>
            </a:r>
          </a:p>
          <a:p>
            <a:r>
              <a:rPr lang="en-US" dirty="0"/>
              <a:t>What are the capabilities to support this?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4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26EAB-1D5B-468B-1F2A-1B70626482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99D3F3-130F-4634-B0A7-54970C06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Terrain environment</a:t>
            </a:r>
          </a:p>
        </p:txBody>
      </p:sp>
    </p:spTree>
    <p:extLst>
      <p:ext uri="{BB962C8B-B14F-4D97-AF65-F5344CB8AC3E}">
        <p14:creationId xmlns:p14="http://schemas.microsoft.com/office/powerpoint/2010/main" val="1148399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84E198-BAA5-46D8-B2C0-DA55F8E04C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C4A268-64D2-42CD-AEB6-9134E78E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Terrain Programmatically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6E2C2-65CB-C1E7-06A1-F460FC66B4AB}"/>
              </a:ext>
            </a:extLst>
          </p:cNvPr>
          <p:cNvSpPr txBox="1"/>
          <p:nvPr/>
        </p:nvSpPr>
        <p:spPr>
          <a:xfrm>
            <a:off x="5374532" y="1508921"/>
            <a:ext cx="6688990" cy="3400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60375"/>
            <a:r>
              <a:rPr lang="en-US" sz="1000" dirty="0">
                <a:solidFill>
                  <a:srgbClr val="008000"/>
                </a:solidFill>
              </a:rPr>
              <a:t># Create a </a:t>
            </a:r>
            <a:r>
              <a:rPr lang="en-US" sz="1000" dirty="0" err="1">
                <a:solidFill>
                  <a:srgbClr val="008000"/>
                </a:solidFill>
              </a:rPr>
              <a:t>TopoGeometry</a:t>
            </a:r>
            <a:r>
              <a:rPr lang="en-US" sz="1000" dirty="0">
                <a:solidFill>
                  <a:srgbClr val="008000"/>
                </a:solidFill>
              </a:rPr>
              <a:t> for terrain (visually) below the rotorcraft </a:t>
            </a:r>
            <a:endParaRPr lang="en-US" sz="1000" dirty="0"/>
          </a:p>
          <a:p>
            <a:pPr defTabSz="460375"/>
            <a:r>
              <a:rPr lang="en-US" sz="1000" dirty="0">
                <a:solidFill>
                  <a:srgbClr val="0000FF"/>
                </a:solidFill>
              </a:rPr>
              <a:t>def</a:t>
            </a:r>
            <a:r>
              <a:rPr lang="en-US" sz="1000" dirty="0"/>
              <a:t> </a:t>
            </a:r>
            <a:r>
              <a:rPr lang="en-US" sz="1000" dirty="0">
                <a:solidFill>
                  <a:srgbClr val="795E26"/>
                </a:solidFill>
              </a:rPr>
              <a:t>topo</a:t>
            </a:r>
            <a:r>
              <a:rPr lang="en-US" sz="1000" dirty="0"/>
              <a:t>(</a:t>
            </a:r>
            <a:r>
              <a:rPr lang="en-US" sz="1000" dirty="0">
                <a:solidFill>
                  <a:srgbClr val="001080"/>
                </a:solidFill>
              </a:rPr>
              <a:t>scene</a:t>
            </a:r>
            <a:r>
              <a:rPr lang="en-US" sz="1000" dirty="0"/>
              <a:t>, </a:t>
            </a:r>
            <a:r>
              <a:rPr lang="en-US" sz="1000" dirty="0" err="1">
                <a:solidFill>
                  <a:srgbClr val="001080"/>
                </a:solidFill>
              </a:rPr>
              <a:t>root_frame</a:t>
            </a:r>
            <a:r>
              <a:rPr lang="en-US" sz="1000" dirty="0"/>
              <a:t>):</a:t>
            </a:r>
          </a:p>
          <a:p>
            <a:pPr defTabSz="460375"/>
            <a:r>
              <a:rPr lang="en-US" sz="1000" dirty="0">
                <a:solidFill>
                  <a:srgbClr val="008000"/>
                </a:solidFill>
              </a:rPr>
              <a:t>    # get the dem from a store</a:t>
            </a:r>
          </a:p>
          <a:p>
            <a:pPr defTabSz="460375"/>
            <a:r>
              <a:rPr lang="en-US" sz="1000" dirty="0">
                <a:solidFill>
                  <a:srgbClr val="001080"/>
                </a:solidFill>
              </a:rPr>
              <a:t>    </a:t>
            </a:r>
            <a:r>
              <a:rPr lang="en-US" sz="1000" dirty="0" err="1">
                <a:solidFill>
                  <a:srgbClr val="001080"/>
                </a:solidFill>
              </a:rPr>
              <a:t>xml_store_path</a:t>
            </a:r>
            <a:r>
              <a:rPr lang="en-US" sz="1000" dirty="0"/>
              <a:t> = </a:t>
            </a:r>
            <a:r>
              <a:rPr lang="en-US" sz="1000" dirty="0" err="1">
                <a:solidFill>
                  <a:srgbClr val="267F99"/>
                </a:solidFill>
              </a:rPr>
              <a:t>os</a:t>
            </a:r>
            <a:r>
              <a:rPr lang="en-US" sz="1000" dirty="0" err="1"/>
              <a:t>.</a:t>
            </a:r>
            <a:r>
              <a:rPr lang="en-US" sz="1000" dirty="0" err="1">
                <a:solidFill>
                  <a:srgbClr val="795E26"/>
                </a:solidFill>
              </a:rPr>
              <a:t>getenv</a:t>
            </a:r>
            <a:r>
              <a:rPr lang="en-US" sz="1000" dirty="0"/>
              <a:t>(</a:t>
            </a:r>
            <a:r>
              <a:rPr lang="en-US" sz="1000" dirty="0">
                <a:solidFill>
                  <a:srgbClr val="A31515"/>
                </a:solidFill>
              </a:rPr>
              <a:t>"YAM_ROOT"</a:t>
            </a:r>
            <a:r>
              <a:rPr lang="en-US" sz="1000" dirty="0"/>
              <a:t>) + </a:t>
            </a:r>
            <a:r>
              <a:rPr lang="en-US" sz="1000" dirty="0">
                <a:solidFill>
                  <a:srgbClr val="A31515"/>
                </a:solidFill>
              </a:rPr>
              <a:t>"/</a:t>
            </a:r>
            <a:r>
              <a:rPr lang="en-US" sz="1000" dirty="0" err="1">
                <a:solidFill>
                  <a:srgbClr val="A31515"/>
                </a:solidFill>
              </a:rPr>
              <a:t>etc</a:t>
            </a:r>
            <a:r>
              <a:rPr lang="en-US" sz="1000" dirty="0">
                <a:solidFill>
                  <a:srgbClr val="A31515"/>
                </a:solidFill>
              </a:rPr>
              <a:t>/RoamsHDF5Cache/"</a:t>
            </a:r>
            <a:endParaRPr lang="en-US" sz="1000" dirty="0"/>
          </a:p>
          <a:p>
            <a:pPr defTabSz="460375"/>
            <a:r>
              <a:rPr lang="en-US" sz="1000" dirty="0">
                <a:solidFill>
                  <a:srgbClr val="001080"/>
                </a:solidFill>
              </a:rPr>
              <a:t>    store</a:t>
            </a:r>
            <a:r>
              <a:rPr lang="en-US" sz="1000" dirty="0"/>
              <a:t> = </a:t>
            </a:r>
            <a:r>
              <a:rPr lang="en-US" sz="1000" dirty="0">
                <a:solidFill>
                  <a:srgbClr val="267F99"/>
                </a:solidFill>
              </a:rPr>
              <a:t>CORE_Py</a:t>
            </a:r>
            <a:r>
              <a:rPr lang="en-US" sz="1000" dirty="0"/>
              <a:t>.</a:t>
            </a:r>
            <a:r>
              <a:rPr lang="en-US" sz="1000" dirty="0">
                <a:solidFill>
                  <a:srgbClr val="795E26"/>
                </a:solidFill>
              </a:rPr>
              <a:t>openHDF5Store</a:t>
            </a:r>
            <a:r>
              <a:rPr lang="en-US" sz="1000" dirty="0"/>
              <a:t>(</a:t>
            </a:r>
            <a:r>
              <a:rPr lang="en-US" sz="1000" dirty="0" err="1">
                <a:solidFill>
                  <a:srgbClr val="001080"/>
                </a:solidFill>
              </a:rPr>
              <a:t>xml_store_path</a:t>
            </a:r>
            <a:r>
              <a:rPr lang="en-US" sz="1000" dirty="0"/>
              <a:t>)</a:t>
            </a:r>
          </a:p>
          <a:p>
            <a:pPr defTabSz="460375"/>
            <a:r>
              <a:rPr lang="en-US" sz="1000" dirty="0">
                <a:solidFill>
                  <a:srgbClr val="001080"/>
                </a:solidFill>
              </a:rPr>
              <a:t>    dem</a:t>
            </a:r>
            <a:r>
              <a:rPr lang="en-US" sz="1000" dirty="0"/>
              <a:t> = </a:t>
            </a:r>
            <a:r>
              <a:rPr lang="en-US" sz="1000" dirty="0" err="1">
                <a:solidFill>
                  <a:srgbClr val="001080"/>
                </a:solidFill>
              </a:rPr>
              <a:t>store</a:t>
            </a:r>
            <a:r>
              <a:rPr lang="en-US" sz="1000" dirty="0" err="1"/>
              <a:t>.loadObject</a:t>
            </a:r>
            <a:r>
              <a:rPr lang="en-US" sz="1000" dirty="0"/>
              <a:t>(</a:t>
            </a:r>
            <a:r>
              <a:rPr lang="en-US" sz="1000" dirty="0">
                <a:solidFill>
                  <a:srgbClr val="A31515"/>
                </a:solidFill>
              </a:rPr>
              <a:t>"Leveller3"</a:t>
            </a:r>
            <a:r>
              <a:rPr lang="en-US" sz="1000" dirty="0"/>
              <a:t>)</a:t>
            </a:r>
          </a:p>
          <a:p>
            <a:pPr defTabSz="460375"/>
            <a:r>
              <a:rPr lang="en-US" sz="1000" dirty="0">
                <a:solidFill>
                  <a:srgbClr val="001080"/>
                </a:solidFill>
              </a:rPr>
              <a:t>    </a:t>
            </a:r>
            <a:r>
              <a:rPr lang="en-US" sz="1000" dirty="0" err="1">
                <a:solidFill>
                  <a:srgbClr val="001080"/>
                </a:solidFill>
              </a:rPr>
              <a:t>store</a:t>
            </a:r>
            <a:r>
              <a:rPr lang="en-US" sz="1000" dirty="0" err="1"/>
              <a:t>.close</a:t>
            </a:r>
            <a:r>
              <a:rPr lang="en-US" sz="1000" dirty="0"/>
              <a:t>()</a:t>
            </a:r>
          </a:p>
          <a:p>
            <a:pPr defTabSz="460375"/>
            <a:endParaRPr lang="en-US"/>
          </a:p>
          <a:p>
            <a:pPr defTabSz="460375"/>
            <a:r>
              <a:rPr lang="en-US" sz="1000" dirty="0">
                <a:solidFill>
                  <a:srgbClr val="008000"/>
                </a:solidFill>
              </a:rPr>
              <a:t>    # Create the topo geometry</a:t>
            </a:r>
          </a:p>
          <a:p>
            <a:pPr defTabSz="460375"/>
            <a:r>
              <a:rPr lang="en-US" sz="1000" dirty="0">
                <a:solidFill>
                  <a:srgbClr val="001080"/>
                </a:solidFill>
              </a:rPr>
              <a:t>    extras</a:t>
            </a:r>
            <a:r>
              <a:rPr lang="en-US" sz="1000" dirty="0"/>
              <a:t> = {</a:t>
            </a:r>
            <a:r>
              <a:rPr lang="en-US" sz="1000" dirty="0">
                <a:solidFill>
                  <a:srgbClr val="A31515"/>
                </a:solidFill>
              </a:rPr>
              <a:t>"</a:t>
            </a:r>
            <a:r>
              <a:rPr lang="en-US" sz="1000" dirty="0" err="1">
                <a:solidFill>
                  <a:srgbClr val="A31515"/>
                </a:solidFill>
              </a:rPr>
              <a:t>use_clipmaps</a:t>
            </a:r>
            <a:r>
              <a:rPr lang="en-US" sz="1000" dirty="0">
                <a:solidFill>
                  <a:srgbClr val="A31515"/>
                </a:solidFill>
              </a:rPr>
              <a:t>"</a:t>
            </a:r>
            <a:r>
              <a:rPr lang="en-US" sz="1000" dirty="0"/>
              <a:t>: </a:t>
            </a:r>
            <a:r>
              <a:rPr lang="en-US" sz="1000" dirty="0">
                <a:solidFill>
                  <a:srgbClr val="098658"/>
                </a:solidFill>
              </a:rPr>
              <a:t>1</a:t>
            </a:r>
            <a:r>
              <a:rPr lang="en-US" sz="1000" dirty="0"/>
              <a:t>, </a:t>
            </a:r>
          </a:p>
          <a:p>
            <a:pPr defTabSz="460375"/>
            <a:r>
              <a:rPr lang="en-US" sz="1000" dirty="0">
                <a:solidFill>
                  <a:srgbClr val="A31515"/>
                </a:solidFill>
              </a:rPr>
              <a:t>                   "</a:t>
            </a:r>
            <a:r>
              <a:rPr lang="en-US" sz="1000" dirty="0" err="1">
                <a:solidFill>
                  <a:srgbClr val="A31515"/>
                </a:solidFill>
              </a:rPr>
              <a:t>clipmap_exp</a:t>
            </a:r>
            <a:r>
              <a:rPr lang="en-US" sz="1000" dirty="0">
                <a:solidFill>
                  <a:srgbClr val="A31515"/>
                </a:solidFill>
              </a:rPr>
              <a:t>"</a:t>
            </a:r>
            <a:r>
              <a:rPr lang="en-US" sz="1000" dirty="0"/>
              <a:t>: </a:t>
            </a:r>
            <a:r>
              <a:rPr lang="en-US" sz="1000" dirty="0">
                <a:solidFill>
                  <a:srgbClr val="098658"/>
                </a:solidFill>
              </a:rPr>
              <a:t>9</a:t>
            </a:r>
            <a:r>
              <a:rPr lang="en-US" sz="1000" dirty="0"/>
              <a:t>, </a:t>
            </a:r>
          </a:p>
          <a:p>
            <a:pPr defTabSz="460375"/>
            <a:r>
              <a:rPr lang="en-US" sz="1000" dirty="0">
                <a:solidFill>
                  <a:srgbClr val="A31515"/>
                </a:solidFill>
              </a:rPr>
              <a:t>                   "texture"</a:t>
            </a:r>
            <a:r>
              <a:rPr lang="en-US" sz="1000" dirty="0"/>
              <a:t>: </a:t>
            </a:r>
            <a:r>
              <a:rPr lang="en-US" sz="1000" dirty="0" err="1">
                <a:solidFill>
                  <a:srgbClr val="267F99"/>
                </a:solidFill>
              </a:rPr>
              <a:t>os</a:t>
            </a:r>
            <a:r>
              <a:rPr lang="en-US" sz="1000" dirty="0" err="1"/>
              <a:t>.</a:t>
            </a:r>
            <a:r>
              <a:rPr lang="en-US" sz="1000" dirty="0" err="1">
                <a:solidFill>
                  <a:srgbClr val="795E26"/>
                </a:solidFill>
              </a:rPr>
              <a:t>getenv</a:t>
            </a:r>
            <a:r>
              <a:rPr lang="en-US" sz="1000" dirty="0"/>
              <a:t>(</a:t>
            </a:r>
            <a:r>
              <a:rPr lang="en-US" sz="1000" dirty="0">
                <a:solidFill>
                  <a:srgbClr val="A31515"/>
                </a:solidFill>
              </a:rPr>
              <a:t>"YAM_ROOT"</a:t>
            </a:r>
            <a:r>
              <a:rPr lang="en-US" sz="1000" dirty="0"/>
              <a:t>) + </a:t>
            </a:r>
            <a:r>
              <a:rPr lang="en-US" sz="1000" dirty="0">
                <a:solidFill>
                  <a:srgbClr val="A31515"/>
                </a:solidFill>
              </a:rPr>
              <a:t>"/</a:t>
            </a:r>
            <a:r>
              <a:rPr lang="en-US" sz="1000" dirty="0" err="1">
                <a:solidFill>
                  <a:srgbClr val="A31515"/>
                </a:solidFill>
              </a:rPr>
              <a:t>etc</a:t>
            </a:r>
            <a:r>
              <a:rPr lang="en-US" sz="1000" dirty="0">
                <a:solidFill>
                  <a:srgbClr val="A31515"/>
                </a:solidFill>
              </a:rPr>
              <a:t>/</a:t>
            </a:r>
            <a:r>
              <a:rPr lang="en-US" sz="1000" dirty="0" err="1">
                <a:solidFill>
                  <a:srgbClr val="A31515"/>
                </a:solidFill>
              </a:rPr>
              <a:t>OptixScene</a:t>
            </a:r>
            <a:r>
              <a:rPr lang="en-US" sz="1000" dirty="0">
                <a:solidFill>
                  <a:srgbClr val="A31515"/>
                </a:solidFill>
              </a:rPr>
              <a:t>/assets/grass_3K.jpg"</a:t>
            </a:r>
            <a:r>
              <a:rPr lang="en-US" sz="1000" dirty="0"/>
              <a:t>,</a:t>
            </a:r>
          </a:p>
          <a:p>
            <a:pPr defTabSz="460375"/>
            <a:r>
              <a:rPr lang="en-US" sz="1000" dirty="0">
                <a:solidFill>
                  <a:srgbClr val="A31515"/>
                </a:solidFill>
              </a:rPr>
              <a:t>                   "</a:t>
            </a:r>
            <a:r>
              <a:rPr lang="en-US" sz="1000" dirty="0" err="1">
                <a:solidFill>
                  <a:srgbClr val="A31515"/>
                </a:solidFill>
              </a:rPr>
              <a:t>texture_tile_x</a:t>
            </a:r>
            <a:r>
              <a:rPr lang="en-US" sz="1000" dirty="0">
                <a:solidFill>
                  <a:srgbClr val="A31515"/>
                </a:solidFill>
              </a:rPr>
              <a:t>"</a:t>
            </a:r>
            <a:r>
              <a:rPr lang="en-US" sz="1000" dirty="0"/>
              <a:t>: </a:t>
            </a:r>
            <a:r>
              <a:rPr lang="en-US" sz="1000" dirty="0">
                <a:solidFill>
                  <a:srgbClr val="098658"/>
                </a:solidFill>
              </a:rPr>
              <a:t>10</a:t>
            </a:r>
            <a:r>
              <a:rPr lang="en-US" sz="1000" dirty="0"/>
              <a:t>,</a:t>
            </a:r>
          </a:p>
          <a:p>
            <a:pPr defTabSz="460375"/>
            <a:r>
              <a:rPr lang="en-US" sz="1000" dirty="0">
                <a:solidFill>
                  <a:srgbClr val="A31515"/>
                </a:solidFill>
              </a:rPr>
              <a:t>                   "</a:t>
            </a:r>
            <a:r>
              <a:rPr lang="en-US" sz="1000" dirty="0" err="1">
                <a:solidFill>
                  <a:srgbClr val="A31515"/>
                </a:solidFill>
              </a:rPr>
              <a:t>texture_tile_y</a:t>
            </a:r>
            <a:r>
              <a:rPr lang="en-US" sz="1000" dirty="0">
                <a:solidFill>
                  <a:srgbClr val="A31515"/>
                </a:solidFill>
              </a:rPr>
              <a:t>"</a:t>
            </a:r>
            <a:r>
              <a:rPr lang="en-US" sz="1000" dirty="0"/>
              <a:t>: </a:t>
            </a:r>
            <a:r>
              <a:rPr lang="en-US" sz="1000" dirty="0">
                <a:solidFill>
                  <a:srgbClr val="098658"/>
                </a:solidFill>
              </a:rPr>
              <a:t>10</a:t>
            </a:r>
            <a:r>
              <a:rPr lang="en-US" sz="1000" dirty="0"/>
              <a:t>,</a:t>
            </a:r>
          </a:p>
          <a:p>
            <a:pPr defTabSz="460375"/>
            <a:r>
              <a:rPr lang="en-US" sz="1000" dirty="0"/>
              <a:t>                   </a:t>
            </a:r>
            <a:r>
              <a:rPr lang="en-US" sz="1100" dirty="0">
                <a:solidFill>
                  <a:srgbClr val="A31515"/>
                </a:solidFill>
              </a:rPr>
              <a:t>"</a:t>
            </a:r>
            <a:r>
              <a:rPr lang="en-US" sz="1100" dirty="0" err="1">
                <a:solidFill>
                  <a:srgbClr val="A31515"/>
                </a:solidFill>
              </a:rPr>
              <a:t>use_terrain_noise</a:t>
            </a:r>
            <a:r>
              <a:rPr lang="en-US" sz="1100" dirty="0">
                <a:solidFill>
                  <a:srgbClr val="A31515"/>
                </a:solidFill>
              </a:rPr>
              <a:t>"</a:t>
            </a:r>
            <a:r>
              <a:rPr lang="en-US" sz="1100" dirty="0"/>
              <a:t>: </a:t>
            </a:r>
            <a:r>
              <a:rPr lang="en-US" sz="1100" dirty="0">
                <a:solidFill>
                  <a:srgbClr val="0000FF"/>
                </a:solidFill>
              </a:rPr>
              <a:t>False</a:t>
            </a:r>
            <a:r>
              <a:rPr lang="en-US" sz="1100" dirty="0"/>
              <a:t>,</a:t>
            </a:r>
          </a:p>
          <a:p>
            <a:pPr defTabSz="460375"/>
            <a:r>
              <a:rPr lang="en-US" sz="1000" dirty="0"/>
              <a:t>    }</a:t>
            </a:r>
          </a:p>
          <a:p>
            <a:pPr defTabSz="460375"/>
            <a:r>
              <a:rPr lang="en-US" sz="1000" dirty="0">
                <a:solidFill>
                  <a:srgbClr val="001080"/>
                </a:solidFill>
              </a:rPr>
              <a:t>    topo</a:t>
            </a:r>
            <a:r>
              <a:rPr lang="en-US" sz="1000" dirty="0"/>
              <a:t> = </a:t>
            </a:r>
            <a:r>
              <a:rPr lang="en-US" sz="1000" dirty="0" err="1">
                <a:solidFill>
                  <a:srgbClr val="001080"/>
                </a:solidFill>
              </a:rPr>
              <a:t>scene</a:t>
            </a:r>
            <a:r>
              <a:rPr lang="en-US" sz="1000" dirty="0" err="1"/>
              <a:t>.createTopoGeometry</a:t>
            </a:r>
            <a:r>
              <a:rPr lang="en-US" sz="1000" dirty="0"/>
              <a:t>(</a:t>
            </a:r>
            <a:r>
              <a:rPr lang="en-US" sz="1000" dirty="0">
                <a:solidFill>
                  <a:srgbClr val="001080"/>
                </a:solidFill>
              </a:rPr>
              <a:t>dem</a:t>
            </a:r>
            <a:r>
              <a:rPr lang="en-US" sz="1000" dirty="0"/>
              <a:t>, </a:t>
            </a:r>
            <a:r>
              <a:rPr lang="en-US" sz="1000" dirty="0" err="1">
                <a:solidFill>
                  <a:srgbClr val="267F99"/>
                </a:solidFill>
              </a:rPr>
              <a:t>SceneObject</a:t>
            </a:r>
            <a:r>
              <a:rPr lang="en-US" sz="1000" dirty="0" err="1"/>
              <a:t>.</a:t>
            </a:r>
            <a:r>
              <a:rPr lang="en-US" sz="1000" dirty="0" err="1">
                <a:solidFill>
                  <a:srgbClr val="001080"/>
                </a:solidFill>
              </a:rPr>
              <a:t>PHYSICAL</a:t>
            </a:r>
            <a:r>
              <a:rPr lang="en-US" sz="1000" dirty="0"/>
              <a:t> | </a:t>
            </a:r>
            <a:r>
              <a:rPr lang="en-US" sz="1000" dirty="0" err="1">
                <a:solidFill>
                  <a:srgbClr val="267F99"/>
                </a:solidFill>
              </a:rPr>
              <a:t>SceneObject</a:t>
            </a:r>
            <a:r>
              <a:rPr lang="en-US" sz="1000" dirty="0" err="1"/>
              <a:t>.</a:t>
            </a:r>
            <a:r>
              <a:rPr lang="en-US" sz="1000" dirty="0" err="1">
                <a:solidFill>
                  <a:srgbClr val="001080"/>
                </a:solidFill>
              </a:rPr>
              <a:t>ORNAMENTAL</a:t>
            </a:r>
            <a:r>
              <a:rPr lang="en-US" sz="1000" dirty="0"/>
              <a:t>, </a:t>
            </a:r>
            <a:r>
              <a:rPr lang="en-US" sz="1000" dirty="0">
                <a:solidFill>
                  <a:srgbClr val="001080"/>
                </a:solidFill>
              </a:rPr>
              <a:t>extras</a:t>
            </a:r>
            <a:r>
              <a:rPr lang="en-US" sz="1000" dirty="0"/>
              <a:t>, </a:t>
            </a:r>
            <a:r>
              <a:rPr lang="en-US" sz="1000" dirty="0">
                <a:solidFill>
                  <a:srgbClr val="A31515"/>
                </a:solidFill>
              </a:rPr>
              <a:t>"topo"</a:t>
            </a:r>
            <a:r>
              <a:rPr lang="en-US" sz="1000" dirty="0"/>
              <a:t>)</a:t>
            </a:r>
          </a:p>
          <a:p>
            <a:pPr defTabSz="460375"/>
            <a:r>
              <a:rPr lang="en-US" sz="1000" dirty="0">
                <a:solidFill>
                  <a:srgbClr val="001080"/>
                </a:solidFill>
              </a:rPr>
              <a:t>    </a:t>
            </a:r>
            <a:r>
              <a:rPr lang="en-US" sz="1000" dirty="0" err="1">
                <a:solidFill>
                  <a:srgbClr val="001080"/>
                </a:solidFill>
              </a:rPr>
              <a:t>topo</a:t>
            </a:r>
            <a:r>
              <a:rPr lang="en-US" sz="1000" dirty="0" err="1"/>
              <a:t>.relTransform</a:t>
            </a:r>
            <a:r>
              <a:rPr lang="en-US" sz="1000" dirty="0"/>
              <a:t>(</a:t>
            </a:r>
            <a:r>
              <a:rPr lang="en-US" sz="1000" dirty="0" err="1">
                <a:solidFill>
                  <a:srgbClr val="267F99"/>
                </a:solidFill>
              </a:rPr>
              <a:t>SOAHomTran</a:t>
            </a:r>
            <a:r>
              <a:rPr lang="en-US" sz="1000" dirty="0"/>
              <a:t>(</a:t>
            </a:r>
            <a:r>
              <a:rPr lang="en-US" sz="1000" dirty="0">
                <a:solidFill>
                  <a:srgbClr val="267F99"/>
                </a:solidFill>
              </a:rPr>
              <a:t>SOAVector3</a:t>
            </a:r>
            <a:r>
              <a:rPr lang="en-US" sz="1000" dirty="0"/>
              <a:t>(</a:t>
            </a:r>
            <a:r>
              <a:rPr lang="en-US" sz="1000" dirty="0">
                <a:solidFill>
                  <a:srgbClr val="098658"/>
                </a:solidFill>
              </a:rPr>
              <a:t>0</a:t>
            </a:r>
            <a:r>
              <a:rPr lang="en-US" sz="1000" dirty="0"/>
              <a:t>,</a:t>
            </a:r>
            <a:r>
              <a:rPr lang="en-US" sz="1000" dirty="0">
                <a:solidFill>
                  <a:srgbClr val="098658"/>
                </a:solidFill>
              </a:rPr>
              <a:t>0</a:t>
            </a:r>
            <a:r>
              <a:rPr lang="en-US" sz="1000" dirty="0"/>
              <a:t>,-</a:t>
            </a:r>
            <a:r>
              <a:rPr lang="en-US" sz="1000" dirty="0">
                <a:solidFill>
                  <a:srgbClr val="098658"/>
                </a:solidFill>
              </a:rPr>
              <a:t>.5</a:t>
            </a:r>
            <a:r>
              <a:rPr lang="en-US" sz="1000" dirty="0"/>
              <a:t>)))</a:t>
            </a:r>
          </a:p>
          <a:p>
            <a:pPr defTabSz="460375"/>
            <a:r>
              <a:rPr lang="en-US" sz="1000" dirty="0">
                <a:solidFill>
                  <a:srgbClr val="001080"/>
                </a:solidFill>
              </a:rPr>
              <a:t>    </a:t>
            </a:r>
            <a:r>
              <a:rPr lang="en-US" sz="1000" dirty="0" err="1">
                <a:solidFill>
                  <a:srgbClr val="001080"/>
                </a:solidFill>
              </a:rPr>
              <a:t>root_frame</a:t>
            </a:r>
            <a:r>
              <a:rPr lang="en-US" sz="1000" dirty="0" err="1"/>
              <a:t>.attachSceneObject</a:t>
            </a:r>
            <a:r>
              <a:rPr lang="en-US" sz="1000" dirty="0"/>
              <a:t>(</a:t>
            </a:r>
            <a:r>
              <a:rPr lang="en-US" sz="1000" dirty="0">
                <a:solidFill>
                  <a:srgbClr val="001080"/>
                </a:solidFill>
              </a:rPr>
              <a:t>topo</a:t>
            </a:r>
            <a:r>
              <a:rPr lang="en-US" sz="1000" dirty="0"/>
              <a:t>)</a:t>
            </a:r>
          </a:p>
          <a:p>
            <a:pPr defTabSz="460375"/>
            <a:r>
              <a:rPr lang="en-US" sz="1000" dirty="0">
                <a:solidFill>
                  <a:srgbClr val="AF00DB"/>
                </a:solidFill>
              </a:rPr>
              <a:t>    return</a:t>
            </a:r>
            <a:r>
              <a:rPr lang="en-US" sz="1000" dirty="0"/>
              <a:t> </a:t>
            </a:r>
            <a:r>
              <a:rPr lang="en-US" sz="1000" dirty="0">
                <a:solidFill>
                  <a:srgbClr val="001080"/>
                </a:solidFill>
              </a:rPr>
              <a:t>topo</a:t>
            </a:r>
          </a:p>
          <a:p>
            <a:pPr defTabSz="460375"/>
            <a:endParaRPr lang="en-US" sz="10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180A974-1E20-49FF-A10E-B93A0794A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908" y="1558450"/>
            <a:ext cx="4890280" cy="4356900"/>
          </a:xfrm>
        </p:spPr>
        <p:txBody>
          <a:bodyPr/>
          <a:lstStyle/>
          <a:p>
            <a:r>
              <a:rPr lang="en-US"/>
              <a:t>Terrain created as </a:t>
            </a:r>
            <a:r>
              <a:rPr lang="en-US" err="1"/>
              <a:t>TopoGeometry</a:t>
            </a:r>
            <a:endParaRPr lang="en-US"/>
          </a:p>
          <a:p>
            <a:pPr lvl="1"/>
            <a:r>
              <a:rPr lang="en-US"/>
              <a:t>Created from digital elevation map</a:t>
            </a:r>
          </a:p>
          <a:p>
            <a:pPr lvl="1"/>
            <a:r>
              <a:rPr lang="en-US"/>
              <a:t>Loaded from HDF5 store</a:t>
            </a:r>
          </a:p>
          <a:p>
            <a:pPr lvl="1"/>
            <a:endParaRPr lang="en-US"/>
          </a:p>
          <a:p>
            <a:r>
              <a:rPr lang="en-US"/>
              <a:t>Large terrains can be configured with </a:t>
            </a:r>
            <a:r>
              <a:rPr lang="en-US" err="1"/>
              <a:t>clipmap</a:t>
            </a:r>
            <a:r>
              <a:rPr lang="en-US"/>
              <a:t> parameters</a:t>
            </a:r>
          </a:p>
        </p:txBody>
      </p:sp>
    </p:spTree>
    <p:extLst>
      <p:ext uri="{BB962C8B-B14F-4D97-AF65-F5344CB8AC3E}">
        <p14:creationId xmlns:p14="http://schemas.microsoft.com/office/powerpoint/2010/main" val="3940932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759E4B-1AAE-4B1D-A64C-B62FB18B8F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E47A6A-782B-4FC4-8D20-0AEDFE15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repeated textures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BC7F1-1247-40D0-A854-332E6811A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48" y="1254603"/>
            <a:ext cx="4784896" cy="4348794"/>
          </a:xfrm>
        </p:spPr>
        <p:txBody>
          <a:bodyPr/>
          <a:lstStyle/>
          <a:p>
            <a:r>
              <a:rPr lang="en-US" dirty="0"/>
              <a:t>Tile texture </a:t>
            </a:r>
          </a:p>
          <a:p>
            <a:pPr lvl="1"/>
            <a:r>
              <a:rPr lang="en-US" dirty="0"/>
              <a:t>Fine detail, but repeated artifacts</a:t>
            </a:r>
          </a:p>
          <a:p>
            <a:r>
              <a:rPr lang="en-US" dirty="0"/>
              <a:t>Don't tile texture</a:t>
            </a:r>
          </a:p>
          <a:p>
            <a:pPr lvl="1"/>
            <a:r>
              <a:rPr lang="en-US" dirty="0"/>
              <a:t>No repeated artifacts, but lack of detail close 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9ED8E-908D-4BD5-AECE-A748933FF06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D40DD4A-AB0F-32D3-A186-3F9F8A426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34" y="3738451"/>
            <a:ext cx="5272391" cy="286684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37A4173-7873-AC4D-C070-B351740BB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570" y="1169054"/>
            <a:ext cx="5466944" cy="29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51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9FFAA-1D53-4EC5-B22B-6AB64BE6CF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33D4F0-7E36-47AB-9077-FD2F7A32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Customize the </a:t>
            </a:r>
            <a:r>
              <a:rPr lang="en-US" err="1"/>
              <a:t>TopoGeometry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888DD-87D4-49F0-BFDC-B5C98AC75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layer textures and multiple resolutions</a:t>
            </a:r>
          </a:p>
          <a:p>
            <a:pPr lvl="1"/>
            <a:r>
              <a:rPr lang="en-US"/>
              <a:t>Limits aliasing</a:t>
            </a:r>
          </a:p>
          <a:p>
            <a:pPr lvl="1"/>
            <a:r>
              <a:rPr lang="en-US"/>
              <a:t>Adds detail at multiple scales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81C02-1FC3-782F-D7DC-81D9FAD89757}"/>
              </a:ext>
            </a:extLst>
          </p:cNvPr>
          <p:cNvSpPr txBox="1"/>
          <p:nvPr/>
        </p:nvSpPr>
        <p:spPr>
          <a:xfrm>
            <a:off x="695859" y="3398599"/>
            <a:ext cx="8223258" cy="32162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def</a:t>
            </a:r>
            <a:r>
              <a:rPr lang="en-US" sz="1050" dirty="0"/>
              <a:t> </a:t>
            </a:r>
            <a:r>
              <a:rPr lang="en-US" sz="1050" dirty="0" err="1">
                <a:solidFill>
                  <a:srgbClr val="795E26"/>
                </a:solidFill>
              </a:rPr>
              <a:t>improve_terrain_visuals</a:t>
            </a:r>
            <a:r>
              <a:rPr lang="en-US" sz="1050" dirty="0"/>
              <a:t>(</a:t>
            </a:r>
            <a:r>
              <a:rPr lang="en-US" sz="1050" dirty="0">
                <a:solidFill>
                  <a:srgbClr val="001080"/>
                </a:solidFill>
              </a:rPr>
              <a:t>terrain</a:t>
            </a:r>
            <a:r>
              <a:rPr lang="en-US" sz="1050" dirty="0"/>
              <a:t>):</a:t>
            </a:r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optix_terrain</a:t>
            </a:r>
            <a:r>
              <a:rPr lang="en-US" sz="1050" dirty="0"/>
              <a:t> = </a:t>
            </a:r>
            <a:r>
              <a:rPr lang="en-US" sz="1050" dirty="0" err="1">
                <a:solidFill>
                  <a:srgbClr val="001080"/>
                </a:solidFill>
              </a:rPr>
              <a:t>terrain</a:t>
            </a:r>
            <a:r>
              <a:rPr lang="en-US" sz="1050" dirty="0" err="1"/>
              <a:t>.implementation</a:t>
            </a:r>
            <a:r>
              <a:rPr lang="en-US" sz="1050" dirty="0"/>
              <a:t>(</a:t>
            </a:r>
            <a:r>
              <a:rPr lang="en-US" sz="1050" dirty="0" err="1">
                <a:solidFill>
                  <a:srgbClr val="001080"/>
                </a:solidFill>
              </a:rPr>
              <a:t>sm</a:t>
            </a:r>
            <a:r>
              <a:rPr lang="en-US" sz="1050" dirty="0" err="1"/>
              <a:t>.visualizationClientScene</a:t>
            </a:r>
            <a:r>
              <a:rPr lang="en-US" sz="1050" dirty="0"/>
              <a:t>()).</a:t>
            </a:r>
            <a:r>
              <a:rPr lang="en-US" sz="1050" dirty="0" err="1"/>
              <a:t>upCast</a:t>
            </a:r>
            <a:r>
              <a:rPr lang="en-US" sz="1050" dirty="0"/>
              <a:t>()</a:t>
            </a:r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phongMat</a:t>
            </a:r>
            <a:r>
              <a:rPr lang="en-US" sz="1050" dirty="0"/>
              <a:t> = </a:t>
            </a:r>
            <a:r>
              <a:rPr lang="en-US" sz="1050" dirty="0" err="1">
                <a:solidFill>
                  <a:srgbClr val="267F99"/>
                </a:solidFill>
              </a:rPr>
              <a:t>DScene_Py</a:t>
            </a:r>
            <a:r>
              <a:rPr lang="en-US" sz="1050" dirty="0" err="1"/>
              <a:t>.</a:t>
            </a:r>
            <a:r>
              <a:rPr lang="en-US" sz="1050" dirty="0" err="1">
                <a:solidFill>
                  <a:srgbClr val="267F99"/>
                </a:solidFill>
              </a:rPr>
              <a:t>PhongMaterial</a:t>
            </a:r>
            <a:r>
              <a:rPr lang="en-US" sz="1050" dirty="0"/>
              <a:t>()</a:t>
            </a:r>
          </a:p>
          <a:p>
            <a:endParaRPr lang="en-US" sz="1050" dirty="0"/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color_texture</a:t>
            </a:r>
            <a:r>
              <a:rPr lang="en-US" sz="1050" dirty="0"/>
              <a:t> = </a:t>
            </a:r>
            <a:r>
              <a:rPr lang="en-US" sz="1050" dirty="0" err="1">
                <a:solidFill>
                  <a:srgbClr val="267F99"/>
                </a:solidFill>
              </a:rPr>
              <a:t>os</a:t>
            </a:r>
            <a:r>
              <a:rPr lang="en-US" sz="1050" dirty="0" err="1"/>
              <a:t>.</a:t>
            </a:r>
            <a:r>
              <a:rPr lang="en-US" sz="1050" dirty="0" err="1">
                <a:solidFill>
                  <a:srgbClr val="001080"/>
                </a:solidFill>
              </a:rPr>
              <a:t>path</a:t>
            </a:r>
            <a:r>
              <a:rPr lang="en-US" sz="1050" dirty="0" err="1"/>
              <a:t>.</a:t>
            </a:r>
            <a:r>
              <a:rPr lang="en-US" sz="1050" dirty="0" err="1">
                <a:solidFill>
                  <a:srgbClr val="795E26"/>
                </a:solidFill>
              </a:rPr>
              <a:t>join</a:t>
            </a:r>
            <a:r>
              <a:rPr lang="en-US" sz="1050" dirty="0"/>
              <a:t>(</a:t>
            </a:r>
            <a:r>
              <a:rPr lang="en-US" sz="1050" dirty="0" err="1">
                <a:solidFill>
                  <a:srgbClr val="267F99"/>
                </a:solidFill>
              </a:rPr>
              <a:t>os</a:t>
            </a:r>
            <a:r>
              <a:rPr lang="en-US" sz="1050" dirty="0" err="1"/>
              <a:t>.</a:t>
            </a:r>
            <a:r>
              <a:rPr lang="en-US" sz="1050" dirty="0" err="1">
                <a:solidFill>
                  <a:srgbClr val="001080"/>
                </a:solidFill>
              </a:rPr>
              <a:t>environ</a:t>
            </a:r>
            <a:r>
              <a:rPr lang="en-US" sz="1050" dirty="0"/>
              <a:t>[</a:t>
            </a:r>
            <a:r>
              <a:rPr lang="en-US" sz="1050" dirty="0">
                <a:solidFill>
                  <a:srgbClr val="A31515"/>
                </a:solidFill>
              </a:rPr>
              <a:t>"YAM_ROOT"</a:t>
            </a:r>
            <a:r>
              <a:rPr lang="en-US" sz="1050" dirty="0"/>
              <a:t>], </a:t>
            </a:r>
            <a:r>
              <a:rPr lang="en-US" sz="1050" dirty="0">
                <a:solidFill>
                  <a:srgbClr val="A31515"/>
                </a:solidFill>
              </a:rPr>
              <a:t>'</a:t>
            </a:r>
            <a:r>
              <a:rPr lang="en-US" sz="1050" dirty="0" err="1">
                <a:solidFill>
                  <a:srgbClr val="A31515"/>
                </a:solidFill>
              </a:rPr>
              <a:t>etc</a:t>
            </a:r>
            <a:r>
              <a:rPr lang="en-US" sz="1050" dirty="0">
                <a:solidFill>
                  <a:srgbClr val="A31515"/>
                </a:solidFill>
              </a:rPr>
              <a:t>/</a:t>
            </a:r>
            <a:r>
              <a:rPr lang="en-US" sz="1050" dirty="0" err="1">
                <a:solidFill>
                  <a:srgbClr val="A31515"/>
                </a:solidFill>
              </a:rPr>
              <a:t>OptixScene</a:t>
            </a:r>
            <a:r>
              <a:rPr lang="en-US" sz="1050" dirty="0">
                <a:solidFill>
                  <a:srgbClr val="A31515"/>
                </a:solidFill>
              </a:rPr>
              <a:t>/assets/grass_3K.jpg'</a:t>
            </a:r>
            <a:r>
              <a:rPr lang="en-US" sz="1050" dirty="0"/>
              <a:t>)</a:t>
            </a:r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normal_texture</a:t>
            </a:r>
            <a:r>
              <a:rPr lang="en-US" sz="1050" dirty="0">
                <a:solidFill>
                  <a:srgbClr val="001080"/>
                </a:solidFill>
              </a:rPr>
              <a:t> </a:t>
            </a:r>
            <a:r>
              <a:rPr lang="en-US" sz="1050" dirty="0"/>
              <a:t>= </a:t>
            </a:r>
            <a:r>
              <a:rPr lang="en-US" sz="1050" dirty="0" err="1">
                <a:solidFill>
                  <a:srgbClr val="267F99"/>
                </a:solidFill>
              </a:rPr>
              <a:t>os</a:t>
            </a:r>
            <a:r>
              <a:rPr lang="en-US" sz="1050" dirty="0" err="1"/>
              <a:t>.</a:t>
            </a:r>
            <a:r>
              <a:rPr lang="en-US" sz="1050" dirty="0" err="1">
                <a:solidFill>
                  <a:srgbClr val="001080"/>
                </a:solidFill>
              </a:rPr>
              <a:t>path</a:t>
            </a:r>
            <a:r>
              <a:rPr lang="en-US" sz="1050" dirty="0" err="1"/>
              <a:t>.</a:t>
            </a:r>
            <a:r>
              <a:rPr lang="en-US" sz="1050" dirty="0" err="1">
                <a:solidFill>
                  <a:srgbClr val="795E26"/>
                </a:solidFill>
              </a:rPr>
              <a:t>join</a:t>
            </a:r>
            <a:r>
              <a:rPr lang="en-US" sz="1050" dirty="0"/>
              <a:t>(</a:t>
            </a:r>
            <a:r>
              <a:rPr lang="en-US" sz="1050" dirty="0" err="1">
                <a:solidFill>
                  <a:srgbClr val="267F99"/>
                </a:solidFill>
              </a:rPr>
              <a:t>os</a:t>
            </a:r>
            <a:r>
              <a:rPr lang="en-US" sz="1050" dirty="0" err="1"/>
              <a:t>.</a:t>
            </a:r>
            <a:r>
              <a:rPr lang="en-US" sz="1050" dirty="0" err="1">
                <a:solidFill>
                  <a:srgbClr val="001080"/>
                </a:solidFill>
              </a:rPr>
              <a:t>environ</a:t>
            </a:r>
            <a:r>
              <a:rPr lang="en-US" sz="1050" dirty="0"/>
              <a:t>[</a:t>
            </a:r>
            <a:r>
              <a:rPr lang="en-US" sz="1050" dirty="0">
                <a:solidFill>
                  <a:srgbClr val="A31515"/>
                </a:solidFill>
              </a:rPr>
              <a:t>"YAM_ROOT"</a:t>
            </a:r>
            <a:r>
              <a:rPr lang="en-US" sz="1050" dirty="0"/>
              <a:t>], </a:t>
            </a:r>
            <a:r>
              <a:rPr lang="en-US" sz="1050" dirty="0">
                <a:solidFill>
                  <a:srgbClr val="A31515"/>
                </a:solidFill>
              </a:rPr>
              <a:t>'</a:t>
            </a:r>
            <a:r>
              <a:rPr lang="en-US" sz="1050" dirty="0" err="1">
                <a:solidFill>
                  <a:srgbClr val="A31515"/>
                </a:solidFill>
              </a:rPr>
              <a:t>etc</a:t>
            </a:r>
            <a:r>
              <a:rPr lang="en-US" sz="1050" dirty="0">
                <a:solidFill>
                  <a:srgbClr val="A31515"/>
                </a:solidFill>
              </a:rPr>
              <a:t>/</a:t>
            </a:r>
            <a:r>
              <a:rPr lang="en-US" sz="1050" dirty="0" err="1">
                <a:solidFill>
                  <a:srgbClr val="A31515"/>
                </a:solidFill>
              </a:rPr>
              <a:t>OptixScene</a:t>
            </a:r>
            <a:r>
              <a:rPr lang="en-US" sz="1050" dirty="0">
                <a:solidFill>
                  <a:srgbClr val="A31515"/>
                </a:solidFill>
              </a:rPr>
              <a:t>/assets/normal_noise.png'</a:t>
            </a:r>
            <a:r>
              <a:rPr lang="en-US" sz="1050" dirty="0"/>
              <a:t>)</a:t>
            </a:r>
            <a:endParaRPr lang="en-US" dirty="0"/>
          </a:p>
          <a:p>
            <a:endParaRPr lang="en-US"/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optix_terrain</a:t>
            </a:r>
            <a:r>
              <a:rPr lang="en-US" sz="1050" dirty="0" err="1"/>
              <a:t>.addTextureLayer</a:t>
            </a:r>
            <a:r>
              <a:rPr lang="en-US" sz="1050" dirty="0"/>
              <a:t>(</a:t>
            </a:r>
            <a:r>
              <a:rPr lang="en-US" sz="1050" dirty="0" err="1">
                <a:solidFill>
                  <a:srgbClr val="001080"/>
                </a:solidFill>
              </a:rPr>
              <a:t>color_texture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1.0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1.0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A31515"/>
                </a:solidFill>
              </a:rPr>
              <a:t>"override"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.5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000FF"/>
                </a:solidFill>
              </a:rPr>
              <a:t>True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0.1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1.0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1.0</a:t>
            </a:r>
            <a:r>
              <a:rPr lang="en-US" sz="1050" dirty="0"/>
              <a:t>)</a:t>
            </a:r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optix_terrain</a:t>
            </a:r>
            <a:r>
              <a:rPr lang="en-US" sz="1050" dirty="0" err="1"/>
              <a:t>.addTextureLayer</a:t>
            </a:r>
            <a:r>
              <a:rPr lang="en-US" sz="1050" dirty="0"/>
              <a:t>(</a:t>
            </a:r>
            <a:r>
              <a:rPr lang="en-US" sz="1050" dirty="0" err="1">
                <a:solidFill>
                  <a:srgbClr val="001080"/>
                </a:solidFill>
              </a:rPr>
              <a:t>color_texture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/</a:t>
            </a:r>
            <a:r>
              <a:rPr lang="en-US" sz="1050" dirty="0">
                <a:solidFill>
                  <a:srgbClr val="098658"/>
                </a:solidFill>
              </a:rPr>
              <a:t>13.0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/</a:t>
            </a:r>
            <a:r>
              <a:rPr lang="en-US" sz="1050" dirty="0">
                <a:solidFill>
                  <a:srgbClr val="098658"/>
                </a:solidFill>
              </a:rPr>
              <a:t>13.0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A31515"/>
                </a:solidFill>
              </a:rPr>
              <a:t>"add"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.5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000FF"/>
                </a:solidFill>
              </a:rPr>
              <a:t>True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0.1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/</a:t>
            </a:r>
            <a:r>
              <a:rPr lang="en-US" sz="1050" dirty="0">
                <a:solidFill>
                  <a:srgbClr val="098658"/>
                </a:solidFill>
              </a:rPr>
              <a:t>13.0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/</a:t>
            </a:r>
            <a:r>
              <a:rPr lang="en-US" sz="1050" dirty="0">
                <a:solidFill>
                  <a:srgbClr val="098658"/>
                </a:solidFill>
              </a:rPr>
              <a:t>13.0</a:t>
            </a:r>
            <a:r>
              <a:rPr lang="en-US" sz="1050" dirty="0"/>
              <a:t>)</a:t>
            </a:r>
          </a:p>
          <a:p>
            <a:endParaRPr lang="en-US" sz="1050" dirty="0"/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optix_terrain</a:t>
            </a:r>
            <a:r>
              <a:rPr lang="en-US" sz="1050" dirty="0" err="1"/>
              <a:t>.addNormalTextureLayer</a:t>
            </a:r>
            <a:r>
              <a:rPr lang="en-US" sz="1050" dirty="0"/>
              <a:t>(</a:t>
            </a:r>
            <a:r>
              <a:rPr lang="en-US" sz="1050" dirty="0" err="1">
                <a:solidFill>
                  <a:srgbClr val="001080"/>
                </a:solidFill>
              </a:rPr>
              <a:t>normal_texture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3.0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3.0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A31515"/>
                </a:solidFill>
              </a:rPr>
              <a:t>"override"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.2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000FF"/>
                </a:solidFill>
              </a:rPr>
              <a:t>True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0.1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3.0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3.0</a:t>
            </a:r>
            <a:r>
              <a:rPr lang="en-US" sz="1050" dirty="0"/>
              <a:t>)</a:t>
            </a:r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err="1">
                <a:solidFill>
                  <a:srgbClr val="001080"/>
                </a:solidFill>
              </a:rPr>
              <a:t>optix_terrain</a:t>
            </a:r>
            <a:r>
              <a:rPr lang="en-US" sz="1050" err="1"/>
              <a:t>.addNormalTextureLayer</a:t>
            </a:r>
            <a:r>
              <a:rPr lang="en-US" sz="1050" dirty="0"/>
              <a:t>(</a:t>
            </a:r>
            <a:r>
              <a:rPr lang="en-US" sz="1050" err="1">
                <a:solidFill>
                  <a:srgbClr val="001080"/>
                </a:solidFill>
              </a:rPr>
              <a:t>normal_texture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.21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.21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A31515"/>
                </a:solidFill>
              </a:rPr>
              <a:t>"add"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.2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000FF"/>
                </a:solidFill>
              </a:rPr>
              <a:t>True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0.1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.21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.21</a:t>
            </a:r>
            <a:r>
              <a:rPr lang="en-US" sz="1050" dirty="0"/>
              <a:t>)</a:t>
            </a:r>
          </a:p>
          <a:p>
            <a:endParaRPr lang="en-US" sz="1050" dirty="0"/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optix_terrain</a:t>
            </a:r>
            <a:r>
              <a:rPr lang="en-US" sz="1050" dirty="0" err="1"/>
              <a:t>.setAlbedoTexTiling</a:t>
            </a:r>
            <a:r>
              <a:rPr lang="en-US" sz="1050" dirty="0"/>
              <a:t>(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000FF"/>
                </a:solidFill>
              </a:rPr>
              <a:t>True</a:t>
            </a:r>
            <a:r>
              <a:rPr lang="en-US" sz="1050" dirty="0"/>
              <a:t>)</a:t>
            </a:r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optix_terrain</a:t>
            </a:r>
            <a:r>
              <a:rPr lang="en-US" sz="1050" dirty="0" err="1"/>
              <a:t>.setNormalTexTiling</a:t>
            </a:r>
            <a:r>
              <a:rPr lang="en-US" sz="1050" dirty="0"/>
              <a:t>(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000FF"/>
                </a:solidFill>
              </a:rPr>
              <a:t>True</a:t>
            </a:r>
            <a:r>
              <a:rPr lang="en-US" sz="1050" dirty="0"/>
              <a:t>)</a:t>
            </a:r>
          </a:p>
          <a:p>
            <a:endParaRPr lang="en-US" sz="1050"/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optix_terrain</a:t>
            </a:r>
            <a:r>
              <a:rPr lang="en-US" sz="1050" dirty="0" err="1"/>
              <a:t>.overrideUVsWithVertices</a:t>
            </a:r>
            <a:r>
              <a:rPr lang="en-US" sz="1050" dirty="0"/>
              <a:t>(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0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, </a:t>
            </a:r>
            <a:r>
              <a:rPr lang="en-US" sz="1050" dirty="0">
                <a:solidFill>
                  <a:srgbClr val="098658"/>
                </a:solidFill>
              </a:rPr>
              <a:t>1</a:t>
            </a:r>
            <a:r>
              <a:rPr lang="en-US" sz="1050" dirty="0"/>
              <a:t>) </a:t>
            </a:r>
            <a:r>
              <a:rPr lang="en-US" sz="1050" dirty="0">
                <a:solidFill>
                  <a:srgbClr val="008000"/>
                </a:solidFill>
              </a:rPr>
              <a:t># u-y, v-x</a:t>
            </a:r>
            <a:endParaRPr lang="en-US" sz="1050" dirty="0"/>
          </a:p>
          <a:p>
            <a:r>
              <a:rPr lang="en-US" sz="1050" dirty="0">
                <a:solidFill>
                  <a:srgbClr val="001080"/>
                </a:solidFill>
              </a:rPr>
              <a:t>    </a:t>
            </a:r>
            <a:r>
              <a:rPr lang="en-US" sz="1050" dirty="0" err="1">
                <a:solidFill>
                  <a:srgbClr val="001080"/>
                </a:solidFill>
              </a:rPr>
              <a:t>optix_terrain</a:t>
            </a:r>
            <a:r>
              <a:rPr lang="en-US" sz="1050" dirty="0" err="1"/>
              <a:t>.setPhongMaterial</a:t>
            </a:r>
            <a:r>
              <a:rPr lang="en-US" sz="1050" dirty="0"/>
              <a:t>(</a:t>
            </a:r>
            <a:r>
              <a:rPr lang="en-US" sz="1050" dirty="0" err="1">
                <a:solidFill>
                  <a:srgbClr val="001080"/>
                </a:solidFill>
              </a:rPr>
              <a:t>phongMat</a:t>
            </a:r>
            <a:r>
              <a:rPr lang="en-US" sz="1050" dirty="0"/>
              <a:t>)</a:t>
            </a:r>
          </a:p>
          <a:p>
            <a:endParaRPr lang="en-US" sz="1050">
              <a:solidFill>
                <a:srgbClr val="008000"/>
              </a:solidFill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2DFD3E6-8D50-5F23-192A-DBC9EC9E7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80" y="566071"/>
            <a:ext cx="2743200" cy="27432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402969D-17D8-5C76-6490-F487F8469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632" y="2814962"/>
            <a:ext cx="27432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5FB91-E9ED-4CDF-B887-F0AEFBED871F}"/>
              </a:ext>
            </a:extLst>
          </p:cNvPr>
          <p:cNvSpPr txBox="1"/>
          <p:nvPr/>
        </p:nvSpPr>
        <p:spPr>
          <a:xfrm>
            <a:off x="7949417" y="3305095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 map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1F608-748B-4016-BE1F-2B95B5CE3BFA}"/>
              </a:ext>
            </a:extLst>
          </p:cNvPr>
          <p:cNvSpPr txBox="1"/>
          <p:nvPr/>
        </p:nvSpPr>
        <p:spPr>
          <a:xfrm>
            <a:off x="10053566" y="5557506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Diffuse map</a:t>
            </a:r>
          </a:p>
        </p:txBody>
      </p:sp>
    </p:spTree>
    <p:extLst>
      <p:ext uri="{BB962C8B-B14F-4D97-AF65-F5344CB8AC3E}">
        <p14:creationId xmlns:p14="http://schemas.microsoft.com/office/powerpoint/2010/main" val="269772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0E9E70-2BC4-8244-9B2E-029EF5880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BF24E4-369A-4B0E-B339-21140153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Exemplar sim topics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DD9006-7A4D-407D-88C6-430F5369A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11193502" cy="4879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Exemplar sim goals</a:t>
            </a:r>
          </a:p>
          <a:p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Creating the Vehicle assembly</a:t>
            </a:r>
          </a:p>
          <a:p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Creating the </a:t>
            </a:r>
            <a:r>
              <a:rPr lang="en-US" sz="3600" dirty="0" err="1">
                <a:solidFill>
                  <a:schemeClr val="tx2">
                    <a:lumMod val="90000"/>
                  </a:schemeClr>
                </a:solidFill>
              </a:rPr>
              <a:t>SimulationExecutive</a:t>
            </a:r>
            <a:endParaRPr lang="en-US" sz="3600" dirty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Setting up </a:t>
            </a:r>
            <a:r>
              <a:rPr lang="en-US" sz="3600" dirty="0" err="1">
                <a:solidFill>
                  <a:schemeClr val="tx2">
                    <a:lumMod val="90000"/>
                  </a:schemeClr>
                </a:solidFill>
              </a:rPr>
              <a:t>DataLogging</a:t>
            </a:r>
            <a:endParaRPr lang="en-US" sz="3600" dirty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Running the simulation</a:t>
            </a:r>
          </a:p>
          <a:p>
            <a:r>
              <a:rPr lang="en-US" sz="3600" dirty="0">
                <a:solidFill>
                  <a:schemeClr val="tx1"/>
                </a:solidFill>
              </a:rPr>
              <a:t>Rendering related models</a:t>
            </a:r>
          </a:p>
        </p:txBody>
      </p:sp>
    </p:spTree>
    <p:extLst>
      <p:ext uri="{BB962C8B-B14F-4D97-AF65-F5344CB8AC3E}">
        <p14:creationId xmlns:p14="http://schemas.microsoft.com/office/powerpoint/2010/main" val="3190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D8356-87FA-E722-DE34-16FD31816F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CAD130-4098-BB82-FF1A-6E3E0C43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Terrain with Layered Textures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E1087-FFB3-8C33-5EDF-79ACF0444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796" y="1220767"/>
            <a:ext cx="6383802" cy="4416465"/>
          </a:xfrm>
        </p:spPr>
        <p:txBody>
          <a:bodyPr/>
          <a:lstStyle/>
          <a:p>
            <a:r>
              <a:rPr lang="en-US" dirty="0"/>
              <a:t>Layers can add multi-scale detail while limiting aliasing</a:t>
            </a:r>
          </a:p>
          <a:p>
            <a:pPr lvl="1"/>
            <a:r>
              <a:rPr lang="en-US" dirty="0"/>
              <a:t>Useful when viewing from multiple distances</a:t>
            </a:r>
          </a:p>
          <a:p>
            <a:pPr lvl="1"/>
            <a:r>
              <a:rPr lang="en-US" dirty="0"/>
              <a:t>Avoids pop-in or changing features</a:t>
            </a:r>
          </a:p>
          <a:p>
            <a:pPr lvl="1"/>
            <a:r>
              <a:rPr lang="en-US" dirty="0"/>
              <a:t>Avoids need to create high-res texture that is then </a:t>
            </a:r>
            <a:r>
              <a:rPr lang="en-US" dirty="0" err="1"/>
              <a:t>mip</a:t>
            </a:r>
            <a:r>
              <a:rPr lang="en-US" dirty="0"/>
              <a:t>-mapped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E468BE4-C412-33CB-F628-FF512444B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73" y="1558222"/>
            <a:ext cx="5142688" cy="279311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E45C873-22E8-11D6-4C48-F79104EA6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97" y="4038061"/>
            <a:ext cx="4931922" cy="26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67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06BDD5-BCAE-47D8-BE7C-0B15DB50BE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FB445-6916-4F90-B7EE-6226FD9C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Engineering perception sensors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A450B-68E4-49B0-B21D-0EA54DBFE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9762350" cy="4356900"/>
          </a:xfrm>
        </p:spPr>
        <p:txBody>
          <a:bodyPr/>
          <a:lstStyle/>
          <a:p>
            <a:r>
              <a:rPr lang="en-US" dirty="0"/>
              <a:t>Autonomous systems typically rely on perception sensors to close the loop</a:t>
            </a:r>
          </a:p>
          <a:p>
            <a:r>
              <a:rPr lang="en-US" dirty="0"/>
              <a:t>What support is there for modeling such sensors – with their nominal and off-nominal characteristics with real-time performance?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801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26EAB-1D5B-468B-1F2A-1B70626482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99D3F3-130F-4634-B0A7-54970C06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Perception Sensor Modeling</a:t>
            </a:r>
          </a:p>
        </p:txBody>
      </p:sp>
    </p:spTree>
    <p:extLst>
      <p:ext uri="{BB962C8B-B14F-4D97-AF65-F5344CB8AC3E}">
        <p14:creationId xmlns:p14="http://schemas.microsoft.com/office/powerpoint/2010/main" val="1594776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E8F82A-AC86-4705-A015-EDB7E47B86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09C8F3-2FB7-419D-A143-507C625B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Sensors exposed to simulation through </a:t>
            </a:r>
            <a:r>
              <a:rPr lang="en-US" err="1"/>
              <a:t>Dshell</a:t>
            </a:r>
            <a:r>
              <a:rPr lang="en-US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ECFFA2-D3B6-4F5B-9F94-7F7C5D3DDAF8}"/>
              </a:ext>
            </a:extLst>
          </p:cNvPr>
          <p:cNvGrpSpPr/>
          <p:nvPr/>
        </p:nvGrpSpPr>
        <p:grpSpPr>
          <a:xfrm>
            <a:off x="7294910" y="5780809"/>
            <a:ext cx="1188295" cy="657241"/>
            <a:chOff x="10582993" y="5413747"/>
            <a:chExt cx="1188295" cy="6572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75782F-367B-4B19-BA45-7D410BB540A7}"/>
                </a:ext>
              </a:extLst>
            </p:cNvPr>
            <p:cNvSpPr/>
            <p:nvPr/>
          </p:nvSpPr>
          <p:spPr>
            <a:xfrm>
              <a:off x="10582993" y="5413747"/>
              <a:ext cx="1188295" cy="311276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err="1"/>
                <a:t>Dshell</a:t>
              </a:r>
              <a:endParaRPr lang="en-US" sz="160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F9A755D-CA4B-453F-B4BA-AEB2E2A9EBF5}"/>
                </a:ext>
              </a:extLst>
            </p:cNvPr>
            <p:cNvSpPr/>
            <p:nvPr/>
          </p:nvSpPr>
          <p:spPr>
            <a:xfrm>
              <a:off x="10582993" y="5759712"/>
              <a:ext cx="1188295" cy="3112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Renderer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3234B3-8914-4BEC-8A1C-E40D8F9DF2E1}"/>
              </a:ext>
            </a:extLst>
          </p:cNvPr>
          <p:cNvGrpSpPr/>
          <p:nvPr/>
        </p:nvGrpSpPr>
        <p:grpSpPr>
          <a:xfrm>
            <a:off x="1105468" y="3256868"/>
            <a:ext cx="4658739" cy="2879717"/>
            <a:chOff x="1375014" y="1998722"/>
            <a:chExt cx="4658739" cy="28797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B840B30-BC88-47B6-AD61-D52E224455D6}"/>
                </a:ext>
              </a:extLst>
            </p:cNvPr>
            <p:cNvSpPr/>
            <p:nvPr/>
          </p:nvSpPr>
          <p:spPr>
            <a:xfrm>
              <a:off x="1375014" y="2426561"/>
              <a:ext cx="4658739" cy="48553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err="1"/>
                <a:t>CamImageSynthAltModel</a:t>
              </a:r>
              <a:endParaRPr lang="en-US" sz="18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8CAF7E-2E01-4922-8BB1-3D7C81372B9F}"/>
                </a:ext>
              </a:extLst>
            </p:cNvPr>
            <p:cNvSpPr/>
            <p:nvPr/>
          </p:nvSpPr>
          <p:spPr>
            <a:xfrm>
              <a:off x="1375014" y="3014099"/>
              <a:ext cx="4658739" cy="48553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err="1"/>
                <a:t>CameraImage</a:t>
              </a:r>
              <a:endParaRPr lang="en-US" sz="18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77321DA-CA0A-49BB-8415-55F40157A530}"/>
                </a:ext>
              </a:extLst>
            </p:cNvPr>
            <p:cNvSpPr/>
            <p:nvPr/>
          </p:nvSpPr>
          <p:spPr>
            <a:xfrm>
              <a:off x="1375016" y="3622316"/>
              <a:ext cx="2321222" cy="6975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err="1"/>
                <a:t>DspaceOgreOffscreenRenderer</a:t>
              </a:r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20D1DDD-B78E-4011-B15D-054F7C7A7BF2}"/>
                </a:ext>
              </a:extLst>
            </p:cNvPr>
            <p:cNvSpPr/>
            <p:nvPr/>
          </p:nvSpPr>
          <p:spPr>
            <a:xfrm>
              <a:off x="1375015" y="4392900"/>
              <a:ext cx="2321222" cy="48553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err="1"/>
                <a:t>dsOffscreenViewport</a:t>
              </a:r>
              <a:endParaRPr lang="en-US" sz="160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7E1BCFD-A889-4020-BC83-A939C3712789}"/>
                </a:ext>
              </a:extLst>
            </p:cNvPr>
            <p:cNvSpPr/>
            <p:nvPr/>
          </p:nvSpPr>
          <p:spPr>
            <a:xfrm>
              <a:off x="4210517" y="3622316"/>
              <a:ext cx="1823236" cy="6975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err="1"/>
                <a:t>DOptixCamera</a:t>
              </a:r>
              <a:endParaRPr lang="en-US" sz="1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7098B-4A3A-4A2C-A91C-E41B8C5F3884}"/>
                </a:ext>
              </a:extLst>
            </p:cNvPr>
            <p:cNvSpPr txBox="1"/>
            <p:nvPr/>
          </p:nvSpPr>
          <p:spPr>
            <a:xfrm>
              <a:off x="2998852" y="1998722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Legacy Model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2BAA5F-EC8C-444B-B5F2-1C5E23C334A4}"/>
              </a:ext>
            </a:extLst>
          </p:cNvPr>
          <p:cNvGrpSpPr/>
          <p:nvPr/>
        </p:nvGrpSpPr>
        <p:grpSpPr>
          <a:xfrm>
            <a:off x="6383395" y="3256867"/>
            <a:ext cx="3339446" cy="1442408"/>
            <a:chOff x="6931773" y="2057229"/>
            <a:chExt cx="3339446" cy="144240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91EDB6E-DE41-4513-9B3C-58AD86F8E451}"/>
                </a:ext>
              </a:extLst>
            </p:cNvPr>
            <p:cNvSpPr/>
            <p:nvPr/>
          </p:nvSpPr>
          <p:spPr>
            <a:xfrm>
              <a:off x="6931773" y="2426561"/>
              <a:ext cx="3339446" cy="48553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err="1"/>
                <a:t>OptixCahvoreCameraModel</a:t>
              </a:r>
              <a:endParaRPr lang="en-US" sz="180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EF12C68-73C1-434D-AAFC-FA6D92B98A1A}"/>
                </a:ext>
              </a:extLst>
            </p:cNvPr>
            <p:cNvSpPr/>
            <p:nvPr/>
          </p:nvSpPr>
          <p:spPr>
            <a:xfrm>
              <a:off x="6931773" y="3014099"/>
              <a:ext cx="3339446" cy="48553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err="1"/>
                <a:t>DOptixCamera</a:t>
              </a:r>
              <a:endParaRPr lang="en-US" sz="18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541F18-4848-4A57-AA53-782E10EDF85D}"/>
                </a:ext>
              </a:extLst>
            </p:cNvPr>
            <p:cNvSpPr txBox="1"/>
            <p:nvPr/>
          </p:nvSpPr>
          <p:spPr>
            <a:xfrm>
              <a:off x="7932082" y="205722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New Model</a:t>
              </a:r>
            </a:p>
          </p:txBody>
        </p:sp>
      </p:grp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639E6A4-22EC-4EBE-8607-64D93D670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375960"/>
            <a:ext cx="10254345" cy="1880907"/>
          </a:xfrm>
        </p:spPr>
        <p:txBody>
          <a:bodyPr>
            <a:normAutofit/>
          </a:bodyPr>
          <a:lstStyle/>
          <a:p>
            <a:r>
              <a:rPr lang="en-US"/>
              <a:t>Camera wrapped and added with an assembly</a:t>
            </a:r>
          </a:p>
          <a:p>
            <a:r>
              <a:rPr lang="en-US"/>
              <a:t>Legacy model supports </a:t>
            </a:r>
            <a:r>
              <a:rPr lang="en-US" err="1"/>
              <a:t>DspaceScene</a:t>
            </a:r>
            <a:r>
              <a:rPr lang="en-US"/>
              <a:t> or </a:t>
            </a:r>
            <a:r>
              <a:rPr lang="en-US" err="1"/>
              <a:t>OptixScene</a:t>
            </a:r>
            <a:endParaRPr lang="en-US"/>
          </a:p>
          <a:p>
            <a:r>
              <a:rPr lang="en-US"/>
              <a:t>New model streamlines class hierarchy and computation</a:t>
            </a:r>
          </a:p>
          <a:p>
            <a:pPr lvl="1"/>
            <a:r>
              <a:rPr lang="en-US"/>
              <a:t>Use new </a:t>
            </a:r>
            <a:r>
              <a:rPr lang="en-US" err="1"/>
              <a:t>optix</a:t>
            </a:r>
            <a:r>
              <a:rPr lang="en-US"/>
              <a:t> model where it satisfies the need</a:t>
            </a:r>
          </a:p>
        </p:txBody>
      </p:sp>
    </p:spTree>
    <p:extLst>
      <p:ext uri="{BB962C8B-B14F-4D97-AF65-F5344CB8AC3E}">
        <p14:creationId xmlns:p14="http://schemas.microsoft.com/office/powerpoint/2010/main" val="3808940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E0F652-AB0B-44C2-B914-16BF83A3D3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45DCB-D22F-4BAD-A88B-CA8C5253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Camera Assembly to Simulation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A27D1-AE54-8EE3-156C-C7FA51963FF8}"/>
              </a:ext>
            </a:extLst>
          </p:cNvPr>
          <p:cNvSpPr txBox="1"/>
          <p:nvPr/>
        </p:nvSpPr>
        <p:spPr>
          <a:xfrm>
            <a:off x="4869364" y="1433359"/>
            <a:ext cx="732263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60375"/>
            <a:r>
              <a:rPr lang="en-US" sz="900">
                <a:solidFill>
                  <a:srgbClr val="008000"/>
                </a:solidFill>
              </a:rPr>
              <a:t># add a camera to the craft</a:t>
            </a:r>
            <a:endParaRPr lang="en-US" sz="900"/>
          </a:p>
          <a:p>
            <a:pPr defTabSz="460375"/>
            <a:r>
              <a:rPr lang="en-US" sz="900">
                <a:solidFill>
                  <a:srgbClr val="0000FF"/>
                </a:solidFill>
              </a:rPr>
              <a:t>def</a:t>
            </a:r>
            <a:r>
              <a:rPr lang="en-US" sz="900"/>
              <a:t> </a:t>
            </a:r>
            <a:r>
              <a:rPr lang="en-US" sz="900" err="1">
                <a:solidFill>
                  <a:srgbClr val="795E26"/>
                </a:solidFill>
              </a:rPr>
              <a:t>add_camera</a:t>
            </a:r>
            <a:r>
              <a:rPr lang="en-US" sz="900"/>
              <a:t>():</a:t>
            </a:r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# create camera configuration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camera_config</a:t>
            </a:r>
            <a:r>
              <a:rPr lang="en-US" sz="900"/>
              <a:t> = {</a:t>
            </a:r>
            <a:r>
              <a:rPr lang="en-US" sz="900">
                <a:solidFill>
                  <a:srgbClr val="A31515"/>
                </a:solidFill>
              </a:rPr>
              <a:t>"Inert2RoverQuat"</a:t>
            </a:r>
            <a:r>
              <a:rPr lang="en-US" sz="900"/>
              <a:t>: [</a:t>
            </a:r>
            <a:r>
              <a:rPr lang="en-US" sz="900">
                <a:solidFill>
                  <a:srgbClr val="098658"/>
                </a:solidFill>
              </a:rPr>
              <a:t>0</a:t>
            </a:r>
            <a:r>
              <a:rPr lang="en-US" sz="900"/>
              <a:t>, </a:t>
            </a:r>
            <a:r>
              <a:rPr lang="en-US" sz="900">
                <a:solidFill>
                  <a:srgbClr val="098658"/>
                </a:solidFill>
              </a:rPr>
              <a:t>0</a:t>
            </a:r>
            <a:r>
              <a:rPr lang="en-US" sz="900"/>
              <a:t>, </a:t>
            </a:r>
            <a:r>
              <a:rPr lang="en-US" sz="900">
                <a:solidFill>
                  <a:srgbClr val="098658"/>
                </a:solidFill>
              </a:rPr>
              <a:t>0</a:t>
            </a:r>
            <a:r>
              <a:rPr lang="en-US" sz="900"/>
              <a:t>, </a:t>
            </a:r>
            <a:r>
              <a:rPr lang="en-US" sz="900">
                <a:solidFill>
                  <a:srgbClr val="098658"/>
                </a:solidFill>
              </a:rPr>
              <a:t>1</a:t>
            </a:r>
            <a:r>
              <a:rPr lang="en-US" sz="900"/>
              <a:t>], 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 err="1">
                <a:solidFill>
                  <a:srgbClr val="A31515"/>
                </a:solidFill>
              </a:rPr>
              <a:t>dspaceServerMode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: </a:t>
            </a:r>
            <a:r>
              <a:rPr lang="en-US" sz="900">
                <a:solidFill>
                  <a:srgbClr val="0000FF"/>
                </a:solidFill>
              </a:rPr>
              <a:t>False</a:t>
            </a:r>
            <a:r>
              <a:rPr lang="en-US" sz="900"/>
              <a:t>, </a:t>
            </a:r>
            <a:r>
              <a:rPr lang="en-US" sz="900">
                <a:solidFill>
                  <a:srgbClr val="A31515"/>
                </a:solidFill>
              </a:rPr>
              <a:t>"type"</a:t>
            </a:r>
            <a:r>
              <a:rPr lang="en-US" sz="900"/>
              <a:t>: 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 err="1">
                <a:solidFill>
                  <a:srgbClr val="A31515"/>
                </a:solidFill>
              </a:rPr>
              <a:t>hazcam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, 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 err="1">
                <a:solidFill>
                  <a:srgbClr val="A31515"/>
                </a:solidFill>
              </a:rPr>
              <a:t>optixModel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: </a:t>
            </a:r>
            <a:r>
              <a:rPr lang="en-US" sz="900">
                <a:solidFill>
                  <a:srgbClr val="0000FF"/>
                </a:solidFill>
              </a:rPr>
              <a:t>True</a:t>
            </a:r>
            <a:r>
              <a:rPr lang="en-US" sz="900"/>
              <a:t>}</a:t>
            </a:r>
          </a:p>
          <a:p>
            <a:pPr defTabSz="460375"/>
            <a:endParaRPr lang="en-US" sz="900"/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# set camera parameters (</a:t>
            </a:r>
            <a:r>
              <a:rPr lang="en-US" sz="900" err="1">
                <a:solidFill>
                  <a:srgbClr val="008000"/>
                </a:solidFill>
              </a:rPr>
              <a:t>cahvore</a:t>
            </a:r>
            <a:r>
              <a:rPr lang="en-US" sz="900">
                <a:solidFill>
                  <a:srgbClr val="008000"/>
                </a:solidFill>
              </a:rPr>
              <a:t> file for lens distortion and default orientation - this could also be in the </a:t>
            </a:r>
            <a:r>
              <a:rPr lang="en-US" sz="900" err="1">
                <a:solidFill>
                  <a:srgbClr val="008000"/>
                </a:solidFill>
              </a:rPr>
              <a:t>cahvore</a:t>
            </a:r>
            <a:r>
              <a:rPr lang="en-US" sz="900">
                <a:solidFill>
                  <a:srgbClr val="008000"/>
                </a:solidFill>
              </a:rPr>
              <a:t> file)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camera_params</a:t>
            </a:r>
            <a:r>
              <a:rPr lang="en-US" sz="900"/>
              <a:t> = </a:t>
            </a:r>
            <a:r>
              <a:rPr lang="en-US" sz="900" err="1">
                <a:solidFill>
                  <a:srgbClr val="267F99"/>
                </a:solidFill>
              </a:rPr>
              <a:t>cahvoreFileParam</a:t>
            </a:r>
            <a:r>
              <a:rPr lang="en-US" sz="900"/>
              <a:t>(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    params</a:t>
            </a:r>
            <a:r>
              <a:rPr lang="en-US" sz="900"/>
              <a:t>={</a:t>
            </a:r>
          </a:p>
          <a:p>
            <a:pPr defTabSz="460375"/>
            <a:r>
              <a:rPr lang="en-US" sz="900">
                <a:solidFill>
                  <a:srgbClr val="A31515"/>
                </a:solidFill>
              </a:rPr>
              <a:t>            "</a:t>
            </a:r>
            <a:r>
              <a:rPr lang="en-US" sz="900" err="1">
                <a:solidFill>
                  <a:srgbClr val="A31515"/>
                </a:solidFill>
              </a:rPr>
              <a:t>cameraFileName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: </a:t>
            </a:r>
            <a:r>
              <a:rPr lang="en-US" sz="900" err="1">
                <a:solidFill>
                  <a:srgbClr val="267F99"/>
                </a:solidFill>
              </a:rPr>
              <a:t>os</a:t>
            </a:r>
            <a:r>
              <a:rPr lang="en-US" sz="900" err="1"/>
              <a:t>.</a:t>
            </a:r>
            <a:r>
              <a:rPr lang="en-US" sz="900" err="1">
                <a:solidFill>
                  <a:srgbClr val="001080"/>
                </a:solidFill>
              </a:rPr>
              <a:t>path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join</a:t>
            </a:r>
            <a:r>
              <a:rPr lang="en-US" sz="900"/>
              <a:t>(</a:t>
            </a:r>
            <a:r>
              <a:rPr lang="en-US" sz="900" err="1">
                <a:solidFill>
                  <a:srgbClr val="267F99"/>
                </a:solidFill>
              </a:rPr>
              <a:t>os</a:t>
            </a:r>
            <a:r>
              <a:rPr lang="en-US" sz="900" err="1"/>
              <a:t>.</a:t>
            </a:r>
            <a:r>
              <a:rPr lang="en-US" sz="900" err="1">
                <a:solidFill>
                  <a:srgbClr val="001080"/>
                </a:solidFill>
              </a:rPr>
              <a:t>environ</a:t>
            </a:r>
            <a:r>
              <a:rPr lang="en-US" sz="900"/>
              <a:t>[</a:t>
            </a:r>
            <a:r>
              <a:rPr lang="en-US" sz="900">
                <a:solidFill>
                  <a:srgbClr val="A31515"/>
                </a:solidFill>
              </a:rPr>
              <a:t>"YAM_ROOT"</a:t>
            </a:r>
            <a:r>
              <a:rPr lang="en-US" sz="900"/>
              <a:t>], </a:t>
            </a:r>
            <a:r>
              <a:rPr lang="en-US" sz="900">
                <a:solidFill>
                  <a:srgbClr val="A31515"/>
                </a:solidFill>
              </a:rPr>
              <a:t>'</a:t>
            </a:r>
            <a:r>
              <a:rPr lang="en-US" sz="900" err="1">
                <a:solidFill>
                  <a:srgbClr val="A31515"/>
                </a:solidFill>
              </a:rPr>
              <a:t>etc</a:t>
            </a:r>
            <a:r>
              <a:rPr lang="en-US" sz="900">
                <a:solidFill>
                  <a:srgbClr val="A31515"/>
                </a:solidFill>
              </a:rPr>
              <a:t>/</a:t>
            </a:r>
            <a:r>
              <a:rPr lang="en-US" sz="900" err="1">
                <a:solidFill>
                  <a:srgbClr val="A31515"/>
                </a:solidFill>
              </a:rPr>
              <a:t>RotorCraft</a:t>
            </a:r>
            <a:r>
              <a:rPr lang="en-US" sz="900">
                <a:solidFill>
                  <a:srgbClr val="A31515"/>
                </a:solidFill>
              </a:rPr>
              <a:t>/data/</a:t>
            </a:r>
            <a:r>
              <a:rPr lang="en-US" sz="900" err="1">
                <a:solidFill>
                  <a:srgbClr val="A31515"/>
                </a:solidFill>
              </a:rPr>
              <a:t>camera.cahvore</a:t>
            </a:r>
            <a:r>
              <a:rPr lang="en-US" sz="900">
                <a:solidFill>
                  <a:srgbClr val="A31515"/>
                </a:solidFill>
              </a:rPr>
              <a:t>'</a:t>
            </a:r>
            <a:r>
              <a:rPr lang="en-US" sz="900"/>
              <a:t>),</a:t>
            </a:r>
          </a:p>
          <a:p>
            <a:pPr defTabSz="460375"/>
            <a:r>
              <a:rPr lang="en-US" sz="900">
                <a:solidFill>
                  <a:srgbClr val="A31515"/>
                </a:solidFill>
              </a:rPr>
              <a:t>            "</a:t>
            </a:r>
            <a:r>
              <a:rPr lang="en-US" sz="900" err="1">
                <a:solidFill>
                  <a:srgbClr val="A31515"/>
                </a:solidFill>
              </a:rPr>
              <a:t>orientQuat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: </a:t>
            </a:r>
            <a:r>
              <a:rPr lang="en-US" sz="900" err="1">
                <a:solidFill>
                  <a:srgbClr val="267F99"/>
                </a:solidFill>
              </a:rPr>
              <a:t>SOAQuaternion</a:t>
            </a:r>
            <a:r>
              <a:rPr lang="en-US" sz="900"/>
              <a:t>(</a:t>
            </a:r>
            <a:r>
              <a:rPr lang="en-US" sz="900">
                <a:solidFill>
                  <a:srgbClr val="267F99"/>
                </a:solidFill>
              </a:rPr>
              <a:t>SOAVector3</a:t>
            </a:r>
            <a:r>
              <a:rPr lang="en-US" sz="900"/>
              <a:t>(</a:t>
            </a:r>
            <a:r>
              <a:rPr lang="en-US" sz="900">
                <a:solidFill>
                  <a:srgbClr val="098658"/>
                </a:solidFill>
              </a:rPr>
              <a:t>3.14</a:t>
            </a:r>
            <a:r>
              <a:rPr lang="en-US" sz="900"/>
              <a:t>, </a:t>
            </a:r>
            <a:r>
              <a:rPr lang="en-US" sz="900">
                <a:solidFill>
                  <a:srgbClr val="098658"/>
                </a:solidFill>
              </a:rPr>
              <a:t>0</a:t>
            </a:r>
            <a:r>
              <a:rPr lang="en-US" sz="900"/>
              <a:t>, </a:t>
            </a:r>
            <a:r>
              <a:rPr lang="en-US" sz="900">
                <a:solidFill>
                  <a:srgbClr val="098658"/>
                </a:solidFill>
              </a:rPr>
              <a:t>0</a:t>
            </a:r>
            <a:r>
              <a:rPr lang="en-US" sz="900"/>
              <a:t>))(),</a:t>
            </a:r>
          </a:p>
          <a:p>
            <a:pPr defTabSz="460375"/>
            <a:r>
              <a:rPr lang="en-US" sz="900"/>
              <a:t>        }</a:t>
            </a:r>
            <a:endParaRPr lang="en-US"/>
          </a:p>
          <a:p>
            <a:pPr defTabSz="460375"/>
            <a:r>
              <a:rPr lang="en-US" sz="900"/>
              <a:t>    )</a:t>
            </a:r>
          </a:p>
          <a:p>
            <a:pPr defTabSz="460375"/>
            <a:endParaRPr lang="en-US" sz="900"/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# create the camera assembly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camera_asm</a:t>
            </a:r>
            <a:r>
              <a:rPr lang="en-US" sz="900"/>
              <a:t> = </a:t>
            </a:r>
            <a:r>
              <a:rPr lang="en-US" sz="900" err="1">
                <a:solidFill>
                  <a:srgbClr val="267F99"/>
                </a:solidFill>
              </a:rPr>
              <a:t>cameraOptixLocalNoMountAssembly</a:t>
            </a:r>
            <a:r>
              <a:rPr lang="en-US" sz="900"/>
              <a:t>(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    </a:t>
            </a:r>
            <a:r>
              <a:rPr lang="en-US" sz="900" err="1">
                <a:solidFill>
                  <a:srgbClr val="001080"/>
                </a:solidFill>
              </a:rPr>
              <a:t>sim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topAssembly</a:t>
            </a:r>
            <a:r>
              <a:rPr lang="en-US" sz="900"/>
              <a:t>(),</a:t>
            </a:r>
          </a:p>
          <a:p>
            <a:pPr defTabSz="460375"/>
            <a:r>
              <a:rPr lang="en-US" sz="900">
                <a:solidFill>
                  <a:srgbClr val="A31515"/>
                </a:solidFill>
              </a:rPr>
              <a:t>        "</a:t>
            </a:r>
            <a:r>
              <a:rPr lang="en-US" sz="900" err="1">
                <a:solidFill>
                  <a:srgbClr val="A31515"/>
                </a:solidFill>
              </a:rPr>
              <a:t>cameraAsm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,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    config</a:t>
            </a:r>
            <a:r>
              <a:rPr lang="en-US" sz="900"/>
              <a:t>=</a:t>
            </a:r>
            <a:r>
              <a:rPr lang="en-US" sz="900" err="1">
                <a:solidFill>
                  <a:srgbClr val="001080"/>
                </a:solidFill>
              </a:rPr>
              <a:t>camera_config</a:t>
            </a:r>
            <a:r>
              <a:rPr lang="en-US" sz="900"/>
              <a:t>,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    context</a:t>
            </a:r>
            <a:r>
              <a:rPr lang="en-US" sz="900"/>
              <a:t>={</a:t>
            </a:r>
            <a:r>
              <a:rPr lang="en-US" sz="900">
                <a:solidFill>
                  <a:srgbClr val="A31515"/>
                </a:solidFill>
              </a:rPr>
              <a:t>"body"</a:t>
            </a:r>
            <a:r>
              <a:rPr lang="en-US" sz="900"/>
              <a:t>: </a:t>
            </a:r>
            <a:r>
              <a:rPr lang="en-US" sz="900">
                <a:solidFill>
                  <a:srgbClr val="001080"/>
                </a:solidFill>
              </a:rPr>
              <a:t>sim</a:t>
            </a:r>
            <a:r>
              <a:rPr lang="en-US" sz="900"/>
              <a:t>.</a:t>
            </a:r>
            <a:r>
              <a:rPr lang="en-US" sz="900">
                <a:solidFill>
                  <a:srgbClr val="001080"/>
                </a:solidFill>
              </a:rPr>
              <a:t>rotor_craft_</a:t>
            </a:r>
            <a:r>
              <a:rPr lang="en-US" sz="900" err="1">
                <a:solidFill>
                  <a:srgbClr val="001080"/>
                </a:solidFill>
              </a:rPr>
              <a:t>asm</a:t>
            </a:r>
            <a:r>
              <a:rPr lang="en-US" sz="900"/>
              <a:t>.</a:t>
            </a:r>
            <a:r>
              <a:rPr lang="en-US" sz="900">
                <a:solidFill>
                  <a:srgbClr val="001080"/>
                </a:solidFill>
              </a:rPr>
              <a:t>_body</a:t>
            </a:r>
            <a:r>
              <a:rPr lang="en-US" sz="900"/>
              <a:t>},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    params</a:t>
            </a:r>
            <a:r>
              <a:rPr lang="en-US" sz="900"/>
              <a:t>={</a:t>
            </a:r>
          </a:p>
          <a:p>
            <a:pPr defTabSz="460375"/>
            <a:r>
              <a:rPr lang="en-US" sz="900">
                <a:solidFill>
                  <a:srgbClr val="A31515"/>
                </a:solidFill>
              </a:rPr>
              <a:t>            "</a:t>
            </a:r>
            <a:r>
              <a:rPr lang="en-US" sz="900" err="1">
                <a:solidFill>
                  <a:srgbClr val="A31515"/>
                </a:solidFill>
              </a:rPr>
              <a:t>MountCamLocation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: </a:t>
            </a:r>
            <a:r>
              <a:rPr lang="en-US" sz="900" err="1">
                <a:solidFill>
                  <a:srgbClr val="001080"/>
                </a:solidFill>
              </a:rPr>
              <a:t>camera_params</a:t>
            </a:r>
            <a:r>
              <a:rPr lang="en-US" sz="900"/>
              <a:t>,</a:t>
            </a:r>
          </a:p>
          <a:p>
            <a:pPr defTabSz="460375"/>
            <a:r>
              <a:rPr lang="en-US" sz="900">
                <a:solidFill>
                  <a:srgbClr val="A31515"/>
                </a:solidFill>
              </a:rPr>
              <a:t>            "</a:t>
            </a:r>
            <a:r>
              <a:rPr lang="en-US" sz="900" err="1">
                <a:solidFill>
                  <a:srgbClr val="A31515"/>
                </a:solidFill>
              </a:rPr>
              <a:t>frameRate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: </a:t>
            </a:r>
            <a:r>
              <a:rPr lang="en-US" sz="900">
                <a:solidFill>
                  <a:srgbClr val="098658"/>
                </a:solidFill>
              </a:rPr>
              <a:t>1.0</a:t>
            </a:r>
          </a:p>
          <a:p>
            <a:pPr defTabSz="460375"/>
            <a:r>
              <a:rPr lang="en-US" sz="900"/>
              <a:t>        },</a:t>
            </a:r>
            <a:endParaRPr lang="en-US"/>
          </a:p>
          <a:p>
            <a:pPr defTabSz="460375"/>
            <a:r>
              <a:rPr lang="en-US" sz="900"/>
              <a:t>    )</a:t>
            </a:r>
          </a:p>
          <a:p>
            <a:pPr defTabSz="460375"/>
            <a:endParaRPr lang="en-US" sz="900"/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...</a:t>
            </a:r>
            <a:endParaRPr lang="en-US" sz="90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E9DFB23-9691-4366-9A89-6C32659DF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4005843" cy="4356900"/>
          </a:xfrm>
        </p:spPr>
        <p:txBody>
          <a:bodyPr/>
          <a:lstStyle/>
          <a:p>
            <a:r>
              <a:rPr lang="en-US" dirty="0"/>
              <a:t>Add a </a:t>
            </a:r>
            <a:r>
              <a:rPr lang="en-US" dirty="0" err="1"/>
              <a:t>Dshell</a:t>
            </a:r>
            <a:r>
              <a:rPr lang="en-US" dirty="0"/>
              <a:t> camera assembly to the simulation</a:t>
            </a:r>
          </a:p>
          <a:p>
            <a:r>
              <a:rPr lang="en-US" dirty="0" err="1"/>
              <a:t>OptixScene</a:t>
            </a:r>
            <a:r>
              <a:rPr lang="en-US" dirty="0"/>
              <a:t>-specific CAHVORE CUDA based camera model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04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E0F652-AB0B-44C2-B914-16BF83A3D3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45DCB-D22F-4BAD-A88B-CA8C5253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Camera Assembly to Simulation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B1829D-67DE-4EC0-9F8C-B8ED55CB9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4533598" cy="4356900"/>
          </a:xfrm>
        </p:spPr>
        <p:txBody>
          <a:bodyPr/>
          <a:lstStyle/>
          <a:p>
            <a:r>
              <a:rPr lang="en-US"/>
              <a:t>Finalize the model and lock the simulation</a:t>
            </a:r>
          </a:p>
          <a:p>
            <a:r>
              <a:rPr lang="en-US"/>
              <a:t>Can modify the model parameters using spec nodes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3334C8-4779-395A-EB91-9C0364EA8FC3}"/>
              </a:ext>
            </a:extLst>
          </p:cNvPr>
          <p:cNvSpPr txBox="1"/>
          <p:nvPr/>
        </p:nvSpPr>
        <p:spPr>
          <a:xfrm>
            <a:off x="5258470" y="1190167"/>
            <a:ext cx="7322636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60375"/>
            <a:r>
              <a:rPr lang="en-US" sz="900">
                <a:solidFill>
                  <a:srgbClr val="008000"/>
                </a:solidFill>
              </a:rPr>
              <a:t># add a camera to the craft</a:t>
            </a:r>
            <a:endParaRPr lang="en-US" sz="900"/>
          </a:p>
          <a:p>
            <a:pPr defTabSz="460375"/>
            <a:r>
              <a:rPr lang="en-US" sz="900">
                <a:solidFill>
                  <a:srgbClr val="0000FF"/>
                </a:solidFill>
              </a:rPr>
              <a:t>def</a:t>
            </a:r>
            <a:r>
              <a:rPr lang="en-US" sz="900"/>
              <a:t> </a:t>
            </a:r>
            <a:r>
              <a:rPr lang="en-US" sz="900" err="1">
                <a:solidFill>
                  <a:srgbClr val="795E26"/>
                </a:solidFill>
              </a:rPr>
              <a:t>add_camera</a:t>
            </a:r>
            <a:r>
              <a:rPr lang="en-US" sz="900"/>
              <a:t>():</a:t>
            </a:r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...</a:t>
            </a:r>
            <a:endParaRPr lang="en-US" sz="900"/>
          </a:p>
          <a:p>
            <a:pPr defTabSz="460375"/>
            <a:endParaRPr lang="en-US" sz="900"/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# bind camera params and lock the simulation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camera_asm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bindParams</a:t>
            </a:r>
            <a:r>
              <a:rPr lang="en-US" sz="900"/>
              <a:t>()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sim</a:t>
            </a:r>
            <a:r>
              <a:rPr lang="en-US" sz="900" err="1"/>
              <a:t>.</a:t>
            </a:r>
            <a:r>
              <a:rPr lang="en-US" sz="900" err="1">
                <a:solidFill>
                  <a:srgbClr val="001080"/>
                </a:solidFill>
              </a:rPr>
              <a:t>lockObject</a:t>
            </a:r>
            <a:r>
              <a:rPr lang="en-US" sz="900"/>
              <a:t>()</a:t>
            </a:r>
          </a:p>
          <a:p>
            <a:pPr defTabSz="460375"/>
            <a:endParaRPr lang="en-US" sz="900"/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# prep camera to take image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camera_asm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useImages</a:t>
            </a:r>
            <a:r>
              <a:rPr lang="en-US" sz="900"/>
              <a:t>(</a:t>
            </a:r>
            <a:r>
              <a:rPr lang="en-US" sz="900">
                <a:solidFill>
                  <a:srgbClr val="0000FF"/>
                </a:solidFill>
              </a:rPr>
              <a:t>True</a:t>
            </a:r>
            <a:r>
              <a:rPr lang="en-US" sz="900"/>
              <a:t>)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camera_asm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imageFormat</a:t>
            </a:r>
            <a:r>
              <a:rPr lang="en-US" sz="900"/>
              <a:t>(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 err="1">
                <a:solidFill>
                  <a:srgbClr val="A31515"/>
                </a:solidFill>
              </a:rPr>
              <a:t>png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)</a:t>
            </a:r>
          </a:p>
          <a:p>
            <a:pPr defTabSz="460375"/>
            <a:endParaRPr lang="en-US" sz="900"/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# take image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camera_asm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takePicture</a:t>
            </a:r>
            <a:r>
              <a:rPr lang="en-US" sz="900"/>
              <a:t>(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 err="1">
                <a:solidFill>
                  <a:srgbClr val="A31515"/>
                </a:solidFill>
              </a:rPr>
              <a:t>example_image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)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sim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step</a:t>
            </a:r>
            <a:r>
              <a:rPr lang="en-US" sz="900"/>
              <a:t>()</a:t>
            </a:r>
          </a:p>
          <a:p>
            <a:pPr defTabSz="460375"/>
            <a:endParaRPr lang="en-US" sz="900"/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# make sure the camera won't be saving images to file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c</a:t>
            </a:r>
            <a:r>
              <a:rPr lang="en-US" sz="900"/>
              <a:t> = </a:t>
            </a:r>
            <a:r>
              <a:rPr lang="en-US" sz="900" err="1">
                <a:solidFill>
                  <a:srgbClr val="001080"/>
                </a:solidFill>
              </a:rPr>
              <a:t>camera_asm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getModelFromTag</a:t>
            </a:r>
            <a:r>
              <a:rPr lang="en-US" sz="900"/>
              <a:t>(</a:t>
            </a:r>
            <a:r>
              <a:rPr lang="en-US" sz="900">
                <a:solidFill>
                  <a:srgbClr val="A31515"/>
                </a:solidFill>
              </a:rPr>
              <a:t>"camera"</a:t>
            </a:r>
            <a:r>
              <a:rPr lang="en-US" sz="900"/>
              <a:t>)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specNode</a:t>
            </a:r>
            <a:r>
              <a:rPr lang="en-US" sz="900"/>
              <a:t>()[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 err="1">
                <a:solidFill>
                  <a:srgbClr val="A31515"/>
                </a:solidFill>
              </a:rPr>
              <a:t>param.output_image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](</a:t>
            </a:r>
            <a:r>
              <a:rPr lang="en-US" sz="900">
                <a:solidFill>
                  <a:srgbClr val="098658"/>
                </a:solidFill>
              </a:rPr>
              <a:t>0</a:t>
            </a:r>
            <a:r>
              <a:rPr lang="en-US" sz="900"/>
              <a:t>) </a:t>
            </a:r>
            <a:r>
              <a:rPr lang="en-US" sz="900">
                <a:solidFill>
                  <a:srgbClr val="008000"/>
                </a:solidFill>
              </a:rPr>
              <a:t># do not write to file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specNode</a:t>
            </a:r>
            <a:r>
              <a:rPr lang="en-US" sz="900"/>
              <a:t>()[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 err="1">
                <a:solidFill>
                  <a:srgbClr val="A31515"/>
                </a:solidFill>
              </a:rPr>
              <a:t>param.output_buffer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](</a:t>
            </a:r>
            <a:r>
              <a:rPr lang="en-US" sz="900">
                <a:solidFill>
                  <a:srgbClr val="098658"/>
                </a:solidFill>
              </a:rPr>
              <a:t>1</a:t>
            </a:r>
            <a:r>
              <a:rPr lang="en-US" sz="900"/>
              <a:t>) </a:t>
            </a:r>
            <a:r>
              <a:rPr lang="en-US" sz="900">
                <a:solidFill>
                  <a:srgbClr val="008000"/>
                </a:solidFill>
              </a:rPr>
              <a:t># render image buffer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specNode</a:t>
            </a:r>
            <a:r>
              <a:rPr lang="en-US" sz="900"/>
              <a:t>()[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 err="1">
                <a:solidFill>
                  <a:srgbClr val="A31515"/>
                </a:solidFill>
              </a:rPr>
              <a:t>param.imageOnDemand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](</a:t>
            </a:r>
            <a:r>
              <a:rPr lang="en-US" sz="900">
                <a:solidFill>
                  <a:srgbClr val="0000FF"/>
                </a:solidFill>
              </a:rPr>
              <a:t>True</a:t>
            </a:r>
            <a:r>
              <a:rPr lang="en-US" sz="900"/>
              <a:t>) </a:t>
            </a:r>
            <a:r>
              <a:rPr lang="en-US" sz="900">
                <a:solidFill>
                  <a:srgbClr val="008000"/>
                </a:solidFill>
              </a:rPr>
              <a:t># only take image upon request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</a:t>
            </a:r>
            <a:r>
              <a:rPr lang="en-US" sz="900" err="1">
                <a:solidFill>
                  <a:srgbClr val="001080"/>
                </a:solidFill>
              </a:rPr>
              <a:t>c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specNode</a:t>
            </a:r>
            <a:r>
              <a:rPr lang="en-US" sz="900"/>
              <a:t>()[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 err="1">
                <a:solidFill>
                  <a:srgbClr val="A31515"/>
                </a:solidFill>
              </a:rPr>
              <a:t>flowIn.takePicture</a:t>
            </a:r>
            <a:r>
              <a:rPr lang="en-US" sz="900">
                <a:solidFill>
                  <a:srgbClr val="A31515"/>
                </a:solidFill>
              </a:rPr>
              <a:t>"</a:t>
            </a:r>
            <a:r>
              <a:rPr lang="en-US" sz="900"/>
              <a:t>](</a:t>
            </a:r>
            <a:r>
              <a:rPr lang="en-US" sz="900">
                <a:solidFill>
                  <a:srgbClr val="0000FF"/>
                </a:solidFill>
              </a:rPr>
              <a:t>True</a:t>
            </a:r>
            <a:r>
              <a:rPr lang="en-US" sz="900"/>
              <a:t>) </a:t>
            </a:r>
            <a:r>
              <a:rPr lang="en-US" sz="900">
                <a:solidFill>
                  <a:srgbClr val="008000"/>
                </a:solidFill>
              </a:rPr>
              <a:t># request an image to be take</a:t>
            </a:r>
            <a:endParaRPr lang="en-US" sz="900"/>
          </a:p>
          <a:p>
            <a:pPr defTabSz="460375"/>
            <a:endParaRPr lang="en-US" sz="900"/>
          </a:p>
          <a:p>
            <a:pPr defTabSz="460375"/>
            <a:r>
              <a:rPr lang="en-US" sz="900">
                <a:solidFill>
                  <a:srgbClr val="008000"/>
                </a:solidFill>
              </a:rPr>
              <a:t>    # open a viewport for the sensor so we can see what is going on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viewport</a:t>
            </a:r>
            <a:r>
              <a:rPr lang="en-US" sz="900"/>
              <a:t> = </a:t>
            </a:r>
            <a:r>
              <a:rPr lang="en-US" sz="900" err="1">
                <a:solidFill>
                  <a:srgbClr val="001080"/>
                </a:solidFill>
              </a:rPr>
              <a:t>camera_asm</a:t>
            </a:r>
            <a:r>
              <a:rPr lang="en-US" sz="900" err="1"/>
              <a:t>.</a:t>
            </a:r>
            <a:r>
              <a:rPr lang="en-US" sz="900" err="1">
                <a:solidFill>
                  <a:srgbClr val="795E26"/>
                </a:solidFill>
              </a:rPr>
              <a:t>getOptixSensor</a:t>
            </a:r>
            <a:r>
              <a:rPr lang="en-US" sz="900"/>
              <a:t>().</a:t>
            </a:r>
            <a:r>
              <a:rPr lang="en-US" sz="900" err="1"/>
              <a:t>createViewport</a:t>
            </a:r>
            <a:r>
              <a:rPr lang="en-US" sz="900"/>
              <a:t>(</a:t>
            </a:r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    width</a:t>
            </a:r>
            <a:r>
              <a:rPr lang="en-US" sz="900"/>
              <a:t>=</a:t>
            </a:r>
            <a:r>
              <a:rPr lang="en-US" sz="900">
                <a:solidFill>
                  <a:srgbClr val="098658"/>
                </a:solidFill>
              </a:rPr>
              <a:t>640</a:t>
            </a:r>
            <a:r>
              <a:rPr lang="en-US" sz="900"/>
              <a:t>, </a:t>
            </a:r>
            <a:r>
              <a:rPr lang="en-US" sz="900">
                <a:solidFill>
                  <a:srgbClr val="008000"/>
                </a:solidFill>
              </a:rPr>
              <a:t># window resolution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    height</a:t>
            </a:r>
            <a:r>
              <a:rPr lang="en-US" sz="900"/>
              <a:t>=</a:t>
            </a:r>
            <a:r>
              <a:rPr lang="en-US" sz="900">
                <a:solidFill>
                  <a:srgbClr val="098658"/>
                </a:solidFill>
              </a:rPr>
              <a:t>360</a:t>
            </a:r>
            <a:r>
              <a:rPr lang="en-US" sz="900"/>
              <a:t>, </a:t>
            </a:r>
            <a:r>
              <a:rPr lang="en-US" sz="900">
                <a:solidFill>
                  <a:srgbClr val="008000"/>
                </a:solidFill>
              </a:rPr>
              <a:t># window resolution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    </a:t>
            </a:r>
            <a:r>
              <a:rPr lang="en-US" sz="900" err="1">
                <a:solidFill>
                  <a:srgbClr val="001080"/>
                </a:solidFill>
              </a:rPr>
              <a:t>vw_type</a:t>
            </a:r>
            <a:r>
              <a:rPr lang="en-US" sz="900"/>
              <a:t>=</a:t>
            </a:r>
            <a:r>
              <a:rPr lang="en-US" sz="900" err="1">
                <a:solidFill>
                  <a:srgbClr val="267F99"/>
                </a:solidFill>
              </a:rPr>
              <a:t>DScene_Py</a:t>
            </a:r>
            <a:r>
              <a:rPr lang="en-US" sz="900" err="1"/>
              <a:t>.</a:t>
            </a:r>
            <a:r>
              <a:rPr lang="en-US" sz="900" err="1">
                <a:solidFill>
                  <a:srgbClr val="001080"/>
                </a:solidFill>
              </a:rPr>
              <a:t>VIEWPORT_TYPE_SENSOR</a:t>
            </a:r>
            <a:r>
              <a:rPr lang="en-US" sz="900"/>
              <a:t>, </a:t>
            </a:r>
            <a:r>
              <a:rPr lang="en-US" sz="900">
                <a:solidFill>
                  <a:srgbClr val="008000"/>
                </a:solidFill>
              </a:rPr>
              <a:t># window type - this is for viewing and no interaction</a:t>
            </a:r>
            <a:endParaRPr lang="en-US" sz="900"/>
          </a:p>
          <a:p>
            <a:pPr defTabSz="460375"/>
            <a:r>
              <a:rPr lang="en-US" sz="900">
                <a:solidFill>
                  <a:srgbClr val="001080"/>
                </a:solidFill>
              </a:rPr>
              <a:t>        </a:t>
            </a:r>
            <a:r>
              <a:rPr lang="en-US" sz="900" err="1">
                <a:solidFill>
                  <a:srgbClr val="001080"/>
                </a:solidFill>
              </a:rPr>
              <a:t>extra_parameters</a:t>
            </a:r>
            <a:r>
              <a:rPr lang="en-US" sz="900"/>
              <a:t>={}, </a:t>
            </a:r>
            <a:r>
              <a:rPr lang="en-US" sz="900">
                <a:solidFill>
                  <a:srgbClr val="008000"/>
                </a:solidFill>
              </a:rPr>
              <a:t># optional parameters</a:t>
            </a:r>
            <a:endParaRPr lang="en-US" sz="900"/>
          </a:p>
          <a:p>
            <a:pPr defTabSz="460375"/>
            <a:r>
              <a:rPr lang="en-US" sz="900"/>
              <a:t>    )</a:t>
            </a:r>
          </a:p>
        </p:txBody>
      </p:sp>
    </p:spTree>
    <p:extLst>
      <p:ext uri="{BB962C8B-B14F-4D97-AF65-F5344CB8AC3E}">
        <p14:creationId xmlns:p14="http://schemas.microsoft.com/office/powerpoint/2010/main" val="3222159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AA00D7-38B1-4FF1-84F6-D1A53B17C0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6EB593-C6C2-4254-80A6-77A5890D2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Model’s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476A5-488B-45A9-A943-47CDACC6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49" y="1558450"/>
            <a:ext cx="5975891" cy="4356900"/>
          </a:xfrm>
        </p:spPr>
        <p:txBody>
          <a:bodyPr/>
          <a:lstStyle/>
          <a:p>
            <a:r>
              <a:rPr lang="en-US"/>
              <a:t>Image data is available as </a:t>
            </a:r>
            <a:r>
              <a:rPr lang="en-US" err="1"/>
              <a:t>flowOut</a:t>
            </a:r>
            <a:endParaRPr lang="en-US"/>
          </a:p>
          <a:p>
            <a:pPr lvl="1"/>
            <a:r>
              <a:rPr lang="en-US"/>
              <a:t>Given as pointer to the image data</a:t>
            </a:r>
          </a:p>
          <a:p>
            <a:pPr lvl="1"/>
            <a:endParaRPr lang="en-US"/>
          </a:p>
          <a:p>
            <a:pPr marL="571500" lvl="1" indent="0">
              <a:buNone/>
            </a:pPr>
            <a:endParaRPr lang="en-US"/>
          </a:p>
          <a:p>
            <a:r>
              <a:rPr lang="en-US"/>
              <a:t>Can be tied into another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AF6B9-3CB4-D6E7-30BB-F8833823AD6C}"/>
              </a:ext>
            </a:extLst>
          </p:cNvPr>
          <p:cNvSpPr txBox="1"/>
          <p:nvPr/>
        </p:nvSpPr>
        <p:spPr>
          <a:xfrm>
            <a:off x="1219200" y="2531697"/>
            <a:ext cx="85864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solidFill>
                  <a:srgbClr val="001080"/>
                </a:solidFill>
              </a:rPr>
              <a:t>camera_asm</a:t>
            </a:r>
            <a:r>
              <a:rPr lang="en-US" sz="1600" err="1"/>
              <a:t>.</a:t>
            </a:r>
            <a:r>
              <a:rPr lang="en-US" sz="1600" err="1">
                <a:solidFill>
                  <a:srgbClr val="795E26"/>
                </a:solidFill>
              </a:rPr>
              <a:t>getModelFromTag</a:t>
            </a:r>
            <a:r>
              <a:rPr lang="en-US" sz="1600"/>
              <a:t>(</a:t>
            </a:r>
            <a:r>
              <a:rPr lang="en-US" sz="1600">
                <a:solidFill>
                  <a:srgbClr val="A31515"/>
                </a:solidFill>
              </a:rPr>
              <a:t>"camera"</a:t>
            </a:r>
            <a:r>
              <a:rPr lang="en-US" sz="1600"/>
              <a:t>).</a:t>
            </a:r>
            <a:r>
              <a:rPr lang="en-US" sz="1600" err="1">
                <a:solidFill>
                  <a:srgbClr val="795E26"/>
                </a:solidFill>
              </a:rPr>
              <a:t>specNode</a:t>
            </a:r>
            <a:r>
              <a:rPr lang="en-US" sz="1600"/>
              <a:t>()[</a:t>
            </a:r>
            <a:r>
              <a:rPr lang="en-US" sz="1600">
                <a:solidFill>
                  <a:srgbClr val="A31515"/>
                </a:solidFill>
              </a:rPr>
              <a:t>"</a:t>
            </a:r>
            <a:r>
              <a:rPr lang="en-US" sz="1600" err="1">
                <a:solidFill>
                  <a:srgbClr val="A31515"/>
                </a:solidFill>
              </a:rPr>
              <a:t>flowOut</a:t>
            </a:r>
            <a:r>
              <a:rPr lang="en-US" sz="1600">
                <a:solidFill>
                  <a:srgbClr val="A31515"/>
                </a:solidFill>
              </a:rPr>
              <a:t>"</a:t>
            </a:r>
            <a:r>
              <a:rPr lang="en-US" sz="1600"/>
              <a:t>][</a:t>
            </a:r>
            <a:r>
              <a:rPr lang="en-US" sz="1600">
                <a:solidFill>
                  <a:srgbClr val="A31515"/>
                </a:solidFill>
              </a:rPr>
              <a:t>"</a:t>
            </a:r>
            <a:r>
              <a:rPr lang="en-US" sz="1600" err="1">
                <a:solidFill>
                  <a:srgbClr val="A31515"/>
                </a:solidFill>
              </a:rPr>
              <a:t>ptrImageBuffer</a:t>
            </a:r>
            <a:r>
              <a:rPr lang="en-US" sz="1600">
                <a:solidFill>
                  <a:srgbClr val="A31515"/>
                </a:solidFill>
              </a:rPr>
              <a:t>"</a:t>
            </a:r>
            <a:r>
              <a:rPr lang="en-US" sz="1600"/>
              <a:t>]() </a:t>
            </a:r>
          </a:p>
        </p:txBody>
      </p:sp>
    </p:spTree>
    <p:extLst>
      <p:ext uri="{BB962C8B-B14F-4D97-AF65-F5344CB8AC3E}">
        <p14:creationId xmlns:p14="http://schemas.microsoft.com/office/powerpoint/2010/main" val="189890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B8595-FF2B-4604-B4D7-77333E53CB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8D7221-FE34-456F-BD06-4960E84F7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Model’s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B023C-C956-4CB5-897F-E43B751ED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command the model to take an image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F9BA5-E184-9DAB-CD6F-4702FAF034CE}"/>
              </a:ext>
            </a:extLst>
          </p:cNvPr>
          <p:cNvSpPr txBox="1"/>
          <p:nvPr/>
        </p:nvSpPr>
        <p:spPr>
          <a:xfrm>
            <a:off x="1187605" y="2549968"/>
            <a:ext cx="3846285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# prep camera to take image</a:t>
            </a:r>
          </a:p>
          <a:p>
            <a:r>
              <a:rPr lang="en-US" err="1">
                <a:solidFill>
                  <a:srgbClr val="001080"/>
                </a:solidFill>
              </a:rPr>
              <a:t>camera_asm</a:t>
            </a:r>
            <a:r>
              <a:rPr lang="en-US" err="1"/>
              <a:t>.</a:t>
            </a:r>
            <a:r>
              <a:rPr lang="en-US" err="1">
                <a:solidFill>
                  <a:srgbClr val="795E26"/>
                </a:solidFill>
              </a:rPr>
              <a:t>useImages</a:t>
            </a:r>
            <a:r>
              <a:rPr lang="en-US"/>
              <a:t>(</a:t>
            </a:r>
            <a:r>
              <a:rPr lang="en-US">
                <a:solidFill>
                  <a:srgbClr val="0000FF"/>
                </a:solidFill>
              </a:rPr>
              <a:t>True</a:t>
            </a:r>
            <a:r>
              <a:rPr lang="en-US"/>
              <a:t>)</a:t>
            </a:r>
          </a:p>
          <a:p>
            <a:r>
              <a:rPr lang="en-US" err="1">
                <a:solidFill>
                  <a:srgbClr val="001080"/>
                </a:solidFill>
              </a:rPr>
              <a:t>camera_asm</a:t>
            </a:r>
            <a:r>
              <a:rPr lang="en-US" err="1"/>
              <a:t>.</a:t>
            </a:r>
            <a:r>
              <a:rPr lang="en-US" err="1">
                <a:solidFill>
                  <a:srgbClr val="795E26"/>
                </a:solidFill>
              </a:rPr>
              <a:t>imageFormat</a:t>
            </a:r>
            <a:r>
              <a:rPr lang="en-US"/>
              <a:t>(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png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# take image</a:t>
            </a:r>
          </a:p>
          <a:p>
            <a:r>
              <a:rPr lang="en-US" err="1">
                <a:solidFill>
                  <a:srgbClr val="001080"/>
                </a:solidFill>
              </a:rPr>
              <a:t>camera_asm</a:t>
            </a:r>
            <a:r>
              <a:rPr lang="en-US" err="1"/>
              <a:t>.</a:t>
            </a:r>
            <a:r>
              <a:rPr lang="en-US" err="1">
                <a:solidFill>
                  <a:srgbClr val="795E26"/>
                </a:solidFill>
              </a:rPr>
              <a:t>takePicture</a:t>
            </a:r>
            <a:r>
              <a:rPr lang="en-US"/>
              <a:t>(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example_image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)</a:t>
            </a:r>
          </a:p>
          <a:p>
            <a:r>
              <a:rPr lang="en-US" err="1">
                <a:solidFill>
                  <a:srgbClr val="001080"/>
                </a:solidFill>
              </a:rPr>
              <a:t>sim</a:t>
            </a:r>
            <a:r>
              <a:rPr lang="en-US" err="1"/>
              <a:t>.</a:t>
            </a:r>
            <a:r>
              <a:rPr lang="en-US" err="1">
                <a:solidFill>
                  <a:srgbClr val="795E26"/>
                </a:solidFill>
              </a:rPr>
              <a:t>step</a:t>
            </a:r>
            <a:r>
              <a:rPr lang="en-US"/>
              <a:t>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C9043-8940-4060-BB25-FD68923F605C}"/>
              </a:ext>
            </a:extLst>
          </p:cNvPr>
          <p:cNvSpPr txBox="1"/>
          <p:nvPr/>
        </p:nvSpPr>
        <p:spPr>
          <a:xfrm>
            <a:off x="6412524" y="5004022"/>
            <a:ext cx="443903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Camera looking down at the terrain from the rotorcraft</a:t>
            </a:r>
          </a:p>
          <a:p>
            <a:r>
              <a:rPr lang="en-US"/>
              <a:t>(black are the hard shadows from the rotorcraft)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E15E99A6-D5C0-38D2-F683-2796BD7A1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187" y="1657958"/>
            <a:ext cx="4048327" cy="32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62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6CC66-AB29-4A10-BAF6-BD7E96B987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00603-6720-4631-AC1D-B009CAF9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Model’s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F654D-A039-465F-ADEF-011C2BB16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5902635" cy="4356900"/>
          </a:xfrm>
        </p:spPr>
        <p:txBody>
          <a:bodyPr/>
          <a:lstStyle/>
          <a:p>
            <a:r>
              <a:rPr lang="en-US"/>
              <a:t>Optix doesn't need a window </a:t>
            </a:r>
          </a:p>
          <a:p>
            <a:pPr lvl="1"/>
            <a:r>
              <a:rPr lang="en-US"/>
              <a:t>Can run headless (without graphics context)</a:t>
            </a:r>
          </a:p>
          <a:p>
            <a:r>
              <a:rPr lang="en-US"/>
              <a:t>Can open a window (i.e. viewport) for the sensor</a:t>
            </a:r>
          </a:p>
          <a:p>
            <a:pPr lvl="1"/>
            <a:r>
              <a:rPr lang="en-US"/>
              <a:t>Helpful for sim setup and debugging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175C7E-2DD7-DFBC-34FA-835D9133D35D}"/>
              </a:ext>
            </a:extLst>
          </p:cNvPr>
          <p:cNvSpPr txBox="1"/>
          <p:nvPr/>
        </p:nvSpPr>
        <p:spPr>
          <a:xfrm>
            <a:off x="6458302" y="1182231"/>
            <a:ext cx="550235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60375"/>
            <a:r>
              <a:rPr lang="en-US"/>
              <a:t># open a viewport for the sensor so we can see what is going on</a:t>
            </a:r>
          </a:p>
          <a:p>
            <a:pPr defTabSz="460375"/>
            <a:r>
              <a:rPr lang="en-US">
                <a:solidFill>
                  <a:srgbClr val="AF00DB"/>
                </a:solidFill>
              </a:rPr>
              <a:t>from</a:t>
            </a:r>
            <a:r>
              <a:rPr lang="en-US"/>
              <a:t> </a:t>
            </a:r>
            <a:r>
              <a:rPr lang="en-US" err="1">
                <a:solidFill>
                  <a:srgbClr val="267F99"/>
                </a:solidFill>
              </a:rPr>
              <a:t>DScene</a:t>
            </a:r>
            <a:r>
              <a:rPr lang="en-US"/>
              <a:t> </a:t>
            </a:r>
            <a:r>
              <a:rPr lang="en-US">
                <a:solidFill>
                  <a:srgbClr val="AF00DB"/>
                </a:solidFill>
              </a:rPr>
              <a:t>import</a:t>
            </a:r>
            <a:r>
              <a:rPr lang="en-US"/>
              <a:t> </a:t>
            </a:r>
            <a:r>
              <a:rPr lang="en-US" err="1">
                <a:solidFill>
                  <a:srgbClr val="267F99"/>
                </a:solidFill>
              </a:rPr>
              <a:t>DScene_Py</a:t>
            </a:r>
            <a:endParaRPr lang="en-US" err="1"/>
          </a:p>
          <a:p>
            <a:pPr defTabSz="460375"/>
            <a:r>
              <a:rPr lang="en-US">
                <a:solidFill>
                  <a:srgbClr val="001080"/>
                </a:solidFill>
              </a:rPr>
              <a:t>viewport</a:t>
            </a:r>
            <a:r>
              <a:rPr lang="en-US"/>
              <a:t> = </a:t>
            </a:r>
            <a:r>
              <a:rPr lang="en-US" err="1">
                <a:solidFill>
                  <a:srgbClr val="001080"/>
                </a:solidFill>
              </a:rPr>
              <a:t>camera_asm</a:t>
            </a:r>
            <a:r>
              <a:rPr lang="en-US" err="1"/>
              <a:t>.getOptixSensor</a:t>
            </a:r>
            <a:r>
              <a:rPr lang="en-US"/>
              <a:t>().</a:t>
            </a:r>
            <a:r>
              <a:rPr lang="en-US" err="1"/>
              <a:t>createViewport</a:t>
            </a:r>
            <a:r>
              <a:rPr lang="en-US"/>
              <a:t>(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width</a:t>
            </a:r>
            <a:r>
              <a:rPr lang="en-US"/>
              <a:t>=</a:t>
            </a:r>
            <a:r>
              <a:rPr lang="en-US">
                <a:solidFill>
                  <a:srgbClr val="098658"/>
                </a:solidFill>
              </a:rPr>
              <a:t>640</a:t>
            </a:r>
            <a:r>
              <a:rPr lang="en-US"/>
              <a:t>, </a:t>
            </a:r>
            <a:r>
              <a:rPr lang="en-US">
                <a:solidFill>
                  <a:srgbClr val="008000"/>
                </a:solidFill>
              </a:rPr>
              <a:t># window resolution</a:t>
            </a:r>
            <a:endParaRPr lang="en-US"/>
          </a:p>
          <a:p>
            <a:pPr defTabSz="460375"/>
            <a:r>
              <a:rPr lang="en-US">
                <a:solidFill>
                  <a:srgbClr val="001080"/>
                </a:solidFill>
              </a:rPr>
              <a:t>	height</a:t>
            </a:r>
            <a:r>
              <a:rPr lang="en-US"/>
              <a:t>=</a:t>
            </a:r>
            <a:r>
              <a:rPr lang="en-US">
                <a:solidFill>
                  <a:srgbClr val="098658"/>
                </a:solidFill>
              </a:rPr>
              <a:t>360</a:t>
            </a:r>
            <a:r>
              <a:rPr lang="en-US"/>
              <a:t>, </a:t>
            </a:r>
            <a:r>
              <a:rPr lang="en-US">
                <a:solidFill>
                  <a:srgbClr val="008000"/>
                </a:solidFill>
              </a:rPr>
              <a:t># window resolution</a:t>
            </a:r>
          </a:p>
          <a:p>
            <a:pPr defTabSz="460375"/>
            <a:r>
              <a:rPr lang="en-US">
                <a:solidFill>
                  <a:srgbClr val="008000"/>
                </a:solidFill>
              </a:rPr>
              <a:t>	# window type - this is for viewing and no interaction</a:t>
            </a:r>
            <a:endParaRPr lang="en-US"/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vw_type</a:t>
            </a:r>
            <a:r>
              <a:rPr lang="en-US"/>
              <a:t>=</a:t>
            </a:r>
            <a:r>
              <a:rPr lang="en-US" err="1">
                <a:solidFill>
                  <a:srgbClr val="267F99"/>
                </a:solidFill>
              </a:rPr>
              <a:t>DScene_Py</a:t>
            </a:r>
            <a:r>
              <a:rPr lang="en-US" err="1"/>
              <a:t>.</a:t>
            </a:r>
            <a:r>
              <a:rPr lang="en-US" err="1">
                <a:solidFill>
                  <a:srgbClr val="001080"/>
                </a:solidFill>
              </a:rPr>
              <a:t>VIEWPORT_TYPE_SENSOR</a:t>
            </a:r>
            <a:r>
              <a:rPr lang="en-US"/>
              <a:t>, 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extra_parameters</a:t>
            </a:r>
            <a:r>
              <a:rPr lang="en-US"/>
              <a:t>={}, </a:t>
            </a:r>
            <a:r>
              <a:rPr lang="en-US">
                <a:solidFill>
                  <a:srgbClr val="008000"/>
                </a:solidFill>
              </a:rPr>
              <a:t># optional parameters</a:t>
            </a:r>
            <a:endParaRPr lang="en-US"/>
          </a:p>
          <a:p>
            <a:pPr defTabSz="460375"/>
            <a:r>
              <a:rPr lang="en-US"/>
              <a:t>)</a:t>
            </a:r>
          </a:p>
          <a:p>
            <a:pPr defTabSz="460375"/>
            <a:endParaRPr lang="en-US">
              <a:solidFill>
                <a:srgbClr val="267F99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19B22D0-484A-2DF3-7206-16D42B325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41" y="3302698"/>
            <a:ext cx="4640093" cy="28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49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C8BC48-2AB1-4BED-8913-D0F96BDFC3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48EE85-1569-4F5B-B1E0-08BA4A6D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 and Sensor Simulation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4109FC5-9916-4C0A-83C5-434E9C83C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5902635" cy="4356900"/>
          </a:xfrm>
        </p:spPr>
        <p:txBody>
          <a:bodyPr/>
          <a:lstStyle/>
          <a:p>
            <a:r>
              <a:rPr lang="en-US"/>
              <a:t>Visualization for interacting with simulation</a:t>
            </a:r>
          </a:p>
          <a:p>
            <a:pPr lvl="1"/>
            <a:r>
              <a:rPr lang="en-US"/>
              <a:t>Moving around, debugging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BC66BD-0D40-430F-9D29-CBC9273E8792}"/>
              </a:ext>
            </a:extLst>
          </p:cNvPr>
          <p:cNvSpPr txBox="1">
            <a:spLocks/>
          </p:cNvSpPr>
          <p:nvPr/>
        </p:nvSpPr>
        <p:spPr>
          <a:xfrm>
            <a:off x="6289365" y="1558450"/>
            <a:ext cx="5445745" cy="90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Sensor simulation to generate synthetic images from camera location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092A528-1F4D-07E5-DAA4-9B5BB9061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421" y="3065295"/>
            <a:ext cx="5337240" cy="289181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79AC2A3B-5C4C-F5CE-E087-F9443DD8C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915" y="3067613"/>
            <a:ext cx="4640093" cy="28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0E9E70-2BC4-8244-9B2E-029EF5880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BF24E4-369A-4B0E-B339-21140153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DD9006-7A4D-407D-88C6-430F5369A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/>
            <a:r>
              <a:rPr lang="en-US"/>
              <a:t>Requirements</a:t>
            </a:r>
          </a:p>
          <a:p>
            <a:pPr marL="342900"/>
            <a:r>
              <a:rPr lang="en-US"/>
              <a:t>Rendering recap</a:t>
            </a:r>
          </a:p>
          <a:p>
            <a:pPr marL="342900"/>
            <a:r>
              <a:rPr lang="en-US" err="1"/>
              <a:t>OptixScene</a:t>
            </a:r>
            <a:r>
              <a:rPr lang="en-US"/>
              <a:t> rendering pipeline </a:t>
            </a:r>
          </a:p>
          <a:p>
            <a:pPr marL="342900"/>
            <a:r>
              <a:rPr lang="en-US"/>
              <a:t>Lighting modeling</a:t>
            </a:r>
          </a:p>
          <a:p>
            <a:pPr marL="342900"/>
            <a:r>
              <a:rPr lang="en-US"/>
              <a:t>Large terrain modeling</a:t>
            </a:r>
          </a:p>
          <a:p>
            <a:pPr marL="342900"/>
            <a:r>
              <a:rPr lang="en-US"/>
              <a:t>Perception sensor modeling</a:t>
            </a:r>
          </a:p>
          <a:p>
            <a:pPr marL="342900"/>
            <a:r>
              <a:rPr lang="en-US"/>
              <a:t>Visualization setup</a:t>
            </a:r>
          </a:p>
        </p:txBody>
      </p:sp>
    </p:spTree>
    <p:extLst>
      <p:ext uri="{BB962C8B-B14F-4D97-AF65-F5344CB8AC3E}">
        <p14:creationId xmlns:p14="http://schemas.microsoft.com/office/powerpoint/2010/main" val="821382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3D9B-BF4C-4B60-A118-BDF2B4F068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84AA56-6B9B-420B-97A1-CD3045113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Lidar Assembly to Simulation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21129-B0F7-41EA-8BDE-791F1F16A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Lidar attached to a frame</a:t>
            </a:r>
          </a:p>
          <a:p>
            <a:pPr lvl="1"/>
            <a:r>
              <a:rPr lang="en-US" dirty="0"/>
              <a:t>Rotorcraft body frame</a:t>
            </a:r>
          </a:p>
          <a:p>
            <a:r>
              <a:rPr lang="en-US" dirty="0"/>
              <a:t>Lidar beams can be custom origin, direction pairs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DCB54-D002-DF82-85B0-6BF4AC766CD6}"/>
              </a:ext>
            </a:extLst>
          </p:cNvPr>
          <p:cNvSpPr txBox="1"/>
          <p:nvPr/>
        </p:nvSpPr>
        <p:spPr>
          <a:xfrm>
            <a:off x="5929017" y="1066622"/>
            <a:ext cx="5502353" cy="57938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60375"/>
            <a:r>
              <a:rPr lang="en-US" sz="950" dirty="0">
                <a:solidFill>
                  <a:srgbClr val="008000"/>
                </a:solidFill>
              </a:rPr>
              <a:t># add a lidar to the craft</a:t>
            </a:r>
            <a:endParaRPr lang="en-US" sz="950" dirty="0"/>
          </a:p>
          <a:p>
            <a:pPr defTabSz="460375"/>
            <a:r>
              <a:rPr lang="en-US" sz="950" dirty="0">
                <a:solidFill>
                  <a:srgbClr val="0000FF"/>
                </a:solidFill>
              </a:rPr>
              <a:t>def</a:t>
            </a:r>
            <a:r>
              <a:rPr lang="en-US" sz="950" dirty="0"/>
              <a:t> </a:t>
            </a:r>
            <a:r>
              <a:rPr lang="en-US" sz="950" dirty="0" err="1">
                <a:solidFill>
                  <a:srgbClr val="795E26"/>
                </a:solidFill>
              </a:rPr>
              <a:t>add_lidar</a:t>
            </a:r>
            <a:r>
              <a:rPr lang="en-US" sz="950" dirty="0"/>
              <a:t>():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 err="1">
                <a:solidFill>
                  <a:srgbClr val="001080"/>
                </a:solidFill>
              </a:rPr>
              <a:t>beam_dim</a:t>
            </a:r>
            <a:r>
              <a:rPr lang="en-US" sz="950" dirty="0"/>
              <a:t> = </a:t>
            </a:r>
            <a:r>
              <a:rPr lang="en-US" sz="950" dirty="0">
                <a:solidFill>
                  <a:srgbClr val="098658"/>
                </a:solidFill>
              </a:rPr>
              <a:t>100</a:t>
            </a:r>
            <a:endParaRPr lang="en-US" sz="950" dirty="0"/>
          </a:p>
          <a:p>
            <a:pPr defTabSz="460375"/>
            <a:endParaRPr lang="en-US" sz="950" dirty="0">
              <a:solidFill>
                <a:srgbClr val="098658"/>
              </a:solidFill>
            </a:endParaRP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>
                <a:solidFill>
                  <a:srgbClr val="008000"/>
                </a:solidFill>
              </a:rPr>
              <a:t># definition of beam directions</a:t>
            </a:r>
            <a:endParaRPr lang="en-US" sz="950" dirty="0"/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>
                <a:solidFill>
                  <a:srgbClr val="0000FF"/>
                </a:solidFill>
              </a:rPr>
              <a:t>def</a:t>
            </a:r>
            <a:r>
              <a:rPr lang="en-US" sz="950" dirty="0"/>
              <a:t> </a:t>
            </a:r>
            <a:r>
              <a:rPr lang="en-US" sz="950" dirty="0" err="1">
                <a:solidFill>
                  <a:srgbClr val="795E26"/>
                </a:solidFill>
              </a:rPr>
              <a:t>grid_beams</a:t>
            </a:r>
            <a:r>
              <a:rPr lang="en-US" sz="950" dirty="0"/>
              <a:t>(</a:t>
            </a:r>
            <a:r>
              <a:rPr lang="en-US" sz="950" dirty="0">
                <a:solidFill>
                  <a:srgbClr val="001080"/>
                </a:solidFill>
              </a:rPr>
              <a:t>count</a:t>
            </a:r>
            <a:r>
              <a:rPr lang="en-US" sz="950" dirty="0"/>
              <a:t>):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</a:t>
            </a:r>
            <a:r>
              <a:rPr lang="en-US" sz="950" dirty="0">
                <a:solidFill>
                  <a:srgbClr val="AF00DB"/>
                </a:solidFill>
              </a:rPr>
              <a:t>from</a:t>
            </a:r>
            <a:r>
              <a:rPr lang="en-US" sz="950" dirty="0"/>
              <a:t> </a:t>
            </a:r>
            <a:r>
              <a:rPr lang="en-US" sz="950" dirty="0">
                <a:solidFill>
                  <a:srgbClr val="267F99"/>
                </a:solidFill>
              </a:rPr>
              <a:t>math</a:t>
            </a:r>
            <a:r>
              <a:rPr lang="en-US" sz="950" dirty="0"/>
              <a:t> </a:t>
            </a:r>
            <a:r>
              <a:rPr lang="en-US" sz="950" dirty="0">
                <a:solidFill>
                  <a:srgbClr val="AF00DB"/>
                </a:solidFill>
              </a:rPr>
              <a:t>import</a:t>
            </a:r>
            <a:r>
              <a:rPr lang="en-US" sz="950" dirty="0"/>
              <a:t> </a:t>
            </a:r>
            <a:r>
              <a:rPr lang="en-US" sz="950" dirty="0">
                <a:solidFill>
                  <a:srgbClr val="001080"/>
                </a:solidFill>
              </a:rPr>
              <a:t>pi</a:t>
            </a:r>
            <a:endParaRPr lang="en-US" sz="950" dirty="0"/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directions</a:t>
            </a:r>
            <a:r>
              <a:rPr lang="en-US" sz="950" dirty="0"/>
              <a:t> = []</a:t>
            </a:r>
            <a:r>
              <a:rPr lang="en-US" sz="950" dirty="0">
                <a:solidFill>
                  <a:srgbClr val="001080"/>
                </a:solidFill>
              </a:rPr>
              <a:t>    </a:t>
            </a:r>
            <a:endParaRPr lang="en-US" sz="950" dirty="0"/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origins</a:t>
            </a:r>
            <a:r>
              <a:rPr lang="en-US" sz="950" dirty="0"/>
              <a:t> = []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</a:t>
            </a:r>
            <a:r>
              <a:rPr lang="en-US" sz="950" dirty="0" err="1">
                <a:solidFill>
                  <a:srgbClr val="001080"/>
                </a:solidFill>
              </a:rPr>
              <a:t>fov</a:t>
            </a:r>
            <a:r>
              <a:rPr lang="en-US" sz="950" dirty="0"/>
              <a:t> = </a:t>
            </a:r>
            <a:r>
              <a:rPr lang="en-US" sz="950" dirty="0">
                <a:solidFill>
                  <a:srgbClr val="001080"/>
                </a:solidFill>
              </a:rPr>
              <a:t>pi</a:t>
            </a:r>
            <a:r>
              <a:rPr lang="en-US" sz="950" dirty="0"/>
              <a:t>/</a:t>
            </a:r>
            <a:r>
              <a:rPr lang="en-US" sz="950" dirty="0">
                <a:solidFill>
                  <a:srgbClr val="098658"/>
                </a:solidFill>
              </a:rPr>
              <a:t>2</a:t>
            </a:r>
            <a:endParaRPr lang="en-US" sz="950" dirty="0"/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offset</a:t>
            </a:r>
            <a:r>
              <a:rPr lang="en-US" sz="950" dirty="0"/>
              <a:t> = -</a:t>
            </a:r>
            <a:r>
              <a:rPr lang="en-US" sz="950" dirty="0">
                <a:solidFill>
                  <a:srgbClr val="098658"/>
                </a:solidFill>
              </a:rPr>
              <a:t>0.1</a:t>
            </a:r>
            <a:endParaRPr lang="en-US" sz="950" dirty="0"/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</a:t>
            </a:r>
            <a:r>
              <a:rPr lang="en-US" sz="950" dirty="0">
                <a:solidFill>
                  <a:srgbClr val="AF00DB"/>
                </a:solidFill>
              </a:rPr>
              <a:t>for</a:t>
            </a:r>
            <a:r>
              <a:rPr lang="en-US" sz="950" dirty="0"/>
              <a:t> </a:t>
            </a:r>
            <a:r>
              <a:rPr lang="en-US" sz="950" dirty="0" err="1">
                <a:solidFill>
                  <a:srgbClr val="001080"/>
                </a:solidFill>
              </a:rPr>
              <a:t>i</a:t>
            </a:r>
            <a:r>
              <a:rPr lang="en-US" sz="950" dirty="0"/>
              <a:t> </a:t>
            </a:r>
            <a:r>
              <a:rPr lang="en-US" sz="950" dirty="0">
                <a:solidFill>
                  <a:srgbClr val="AF00DB"/>
                </a:solidFill>
              </a:rPr>
              <a:t>in</a:t>
            </a:r>
            <a:r>
              <a:rPr lang="en-US" sz="950" dirty="0"/>
              <a:t> </a:t>
            </a:r>
            <a:r>
              <a:rPr lang="en-US" sz="950" dirty="0">
                <a:solidFill>
                  <a:srgbClr val="267F99"/>
                </a:solidFill>
              </a:rPr>
              <a:t>range</a:t>
            </a:r>
            <a:r>
              <a:rPr lang="en-US" sz="950" dirty="0"/>
              <a:t>(</a:t>
            </a:r>
            <a:r>
              <a:rPr lang="en-US" sz="950" dirty="0" err="1">
                <a:solidFill>
                  <a:srgbClr val="001080"/>
                </a:solidFill>
              </a:rPr>
              <a:t>beam_dim</a:t>
            </a:r>
            <a:r>
              <a:rPr lang="en-US" sz="950" dirty="0"/>
              <a:t>):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    </a:t>
            </a:r>
            <a:r>
              <a:rPr lang="en-US" sz="950" dirty="0">
                <a:solidFill>
                  <a:srgbClr val="AF00DB"/>
                </a:solidFill>
              </a:rPr>
              <a:t>for</a:t>
            </a:r>
            <a:r>
              <a:rPr lang="en-US" sz="950" dirty="0"/>
              <a:t> </a:t>
            </a:r>
            <a:r>
              <a:rPr lang="en-US" sz="950" dirty="0">
                <a:solidFill>
                  <a:srgbClr val="001080"/>
                </a:solidFill>
              </a:rPr>
              <a:t>j</a:t>
            </a:r>
            <a:r>
              <a:rPr lang="en-US" sz="950" dirty="0"/>
              <a:t> </a:t>
            </a:r>
            <a:r>
              <a:rPr lang="en-US" sz="950" dirty="0">
                <a:solidFill>
                  <a:srgbClr val="AF00DB"/>
                </a:solidFill>
              </a:rPr>
              <a:t>in</a:t>
            </a:r>
            <a:r>
              <a:rPr lang="en-US" sz="950" dirty="0"/>
              <a:t> </a:t>
            </a:r>
            <a:r>
              <a:rPr lang="en-US" sz="950" dirty="0">
                <a:solidFill>
                  <a:srgbClr val="267F99"/>
                </a:solidFill>
              </a:rPr>
              <a:t>range</a:t>
            </a:r>
            <a:r>
              <a:rPr lang="en-US" sz="950" dirty="0"/>
              <a:t>(</a:t>
            </a:r>
            <a:r>
              <a:rPr lang="en-US" sz="950" dirty="0" err="1">
                <a:solidFill>
                  <a:srgbClr val="001080"/>
                </a:solidFill>
              </a:rPr>
              <a:t>beam_dim</a:t>
            </a:r>
            <a:r>
              <a:rPr lang="en-US" sz="950" dirty="0"/>
              <a:t>):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        </a:t>
            </a:r>
            <a:r>
              <a:rPr lang="en-US" sz="950" dirty="0" err="1">
                <a:solidFill>
                  <a:srgbClr val="001080"/>
                </a:solidFill>
              </a:rPr>
              <a:t>origins</a:t>
            </a:r>
            <a:r>
              <a:rPr lang="en-US" sz="950" dirty="0" err="1"/>
              <a:t>.</a:t>
            </a:r>
            <a:r>
              <a:rPr lang="en-US" sz="950" dirty="0" err="1">
                <a:solidFill>
                  <a:srgbClr val="795E26"/>
                </a:solidFill>
              </a:rPr>
              <a:t>append</a:t>
            </a:r>
            <a:r>
              <a:rPr lang="en-US" sz="950" dirty="0"/>
              <a:t>([</a:t>
            </a:r>
            <a:r>
              <a:rPr lang="en-US" sz="950" dirty="0">
                <a:solidFill>
                  <a:srgbClr val="098658"/>
                </a:solidFill>
              </a:rPr>
              <a:t>0</a:t>
            </a:r>
            <a:r>
              <a:rPr lang="en-US" sz="950" dirty="0"/>
              <a:t>,</a:t>
            </a:r>
            <a:r>
              <a:rPr lang="en-US" sz="950" dirty="0">
                <a:solidFill>
                  <a:srgbClr val="098658"/>
                </a:solidFill>
              </a:rPr>
              <a:t>0</a:t>
            </a:r>
            <a:r>
              <a:rPr lang="en-US" sz="950" dirty="0"/>
              <a:t>,</a:t>
            </a:r>
            <a:r>
              <a:rPr lang="en-US" sz="950" dirty="0">
                <a:solidFill>
                  <a:srgbClr val="001080"/>
                </a:solidFill>
              </a:rPr>
              <a:t>offset</a:t>
            </a:r>
            <a:r>
              <a:rPr lang="en-US" sz="950" dirty="0"/>
              <a:t>])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        </a:t>
            </a:r>
            <a:r>
              <a:rPr lang="en-US" sz="950" dirty="0" err="1">
                <a:solidFill>
                  <a:srgbClr val="001080"/>
                </a:solidFill>
              </a:rPr>
              <a:t>directions</a:t>
            </a:r>
            <a:r>
              <a:rPr lang="en-US" sz="950" dirty="0" err="1"/>
              <a:t>.</a:t>
            </a:r>
            <a:r>
              <a:rPr lang="en-US" sz="950" dirty="0" err="1">
                <a:solidFill>
                  <a:srgbClr val="795E26"/>
                </a:solidFill>
              </a:rPr>
              <a:t>append</a:t>
            </a:r>
            <a:r>
              <a:rPr lang="en-US" sz="950" dirty="0"/>
              <a:t>([</a:t>
            </a:r>
            <a:r>
              <a:rPr lang="en-US" sz="950" dirty="0" err="1">
                <a:solidFill>
                  <a:srgbClr val="001080"/>
                </a:solidFill>
              </a:rPr>
              <a:t>fov</a:t>
            </a:r>
            <a:r>
              <a:rPr lang="en-US" sz="950" dirty="0"/>
              <a:t>*</a:t>
            </a:r>
            <a:r>
              <a:rPr lang="en-US" sz="950" dirty="0" err="1">
                <a:solidFill>
                  <a:srgbClr val="001080"/>
                </a:solidFill>
              </a:rPr>
              <a:t>i</a:t>
            </a:r>
            <a:r>
              <a:rPr lang="en-US" sz="950" dirty="0"/>
              <a:t>/</a:t>
            </a:r>
            <a:r>
              <a:rPr lang="en-US" sz="950" dirty="0" err="1">
                <a:solidFill>
                  <a:srgbClr val="001080"/>
                </a:solidFill>
              </a:rPr>
              <a:t>beam_dim</a:t>
            </a:r>
            <a:r>
              <a:rPr lang="en-US" sz="950" dirty="0" err="1"/>
              <a:t>-</a:t>
            </a:r>
            <a:r>
              <a:rPr lang="en-US" sz="950" dirty="0" err="1">
                <a:solidFill>
                  <a:srgbClr val="001080"/>
                </a:solidFill>
              </a:rPr>
              <a:t>fov</a:t>
            </a:r>
            <a:r>
              <a:rPr lang="en-US" sz="950" dirty="0"/>
              <a:t>/</a:t>
            </a:r>
            <a:r>
              <a:rPr lang="en-US" sz="950" dirty="0">
                <a:solidFill>
                  <a:srgbClr val="098658"/>
                </a:solidFill>
              </a:rPr>
              <a:t>2</a:t>
            </a:r>
            <a:r>
              <a:rPr lang="en-US" sz="950" dirty="0"/>
              <a:t>,</a:t>
            </a:r>
            <a:r>
              <a:rPr lang="en-US" sz="950" dirty="0">
                <a:solidFill>
                  <a:srgbClr val="001080"/>
                </a:solidFill>
              </a:rPr>
              <a:t>fov</a:t>
            </a:r>
            <a:r>
              <a:rPr lang="en-US" sz="950" dirty="0"/>
              <a:t>*</a:t>
            </a:r>
            <a:r>
              <a:rPr lang="en-US" sz="950" dirty="0">
                <a:solidFill>
                  <a:srgbClr val="001080"/>
                </a:solidFill>
              </a:rPr>
              <a:t>j</a:t>
            </a:r>
            <a:r>
              <a:rPr lang="en-US" sz="950" dirty="0"/>
              <a:t>/</a:t>
            </a:r>
            <a:r>
              <a:rPr lang="en-US" sz="950" dirty="0" err="1">
                <a:solidFill>
                  <a:srgbClr val="001080"/>
                </a:solidFill>
              </a:rPr>
              <a:t>beam_dim</a:t>
            </a:r>
            <a:r>
              <a:rPr lang="en-US" sz="950" dirty="0" err="1"/>
              <a:t>-</a:t>
            </a:r>
            <a:r>
              <a:rPr lang="en-US" sz="950" dirty="0" err="1">
                <a:solidFill>
                  <a:srgbClr val="001080"/>
                </a:solidFill>
              </a:rPr>
              <a:t>fov</a:t>
            </a:r>
            <a:r>
              <a:rPr lang="en-US" sz="950" dirty="0"/>
              <a:t>/</a:t>
            </a:r>
            <a:r>
              <a:rPr lang="en-US" sz="950" dirty="0">
                <a:solidFill>
                  <a:srgbClr val="098658"/>
                </a:solidFill>
              </a:rPr>
              <a:t>2</a:t>
            </a:r>
            <a:r>
              <a:rPr lang="en-US" sz="950" dirty="0"/>
              <a:t>,-</a:t>
            </a:r>
            <a:r>
              <a:rPr lang="en-US" sz="950" dirty="0">
                <a:solidFill>
                  <a:srgbClr val="098658"/>
                </a:solidFill>
              </a:rPr>
              <a:t>1</a:t>
            </a:r>
            <a:r>
              <a:rPr lang="en-US" sz="950" dirty="0"/>
              <a:t>])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</a:t>
            </a:r>
            <a:r>
              <a:rPr lang="en-US" sz="950" dirty="0">
                <a:solidFill>
                  <a:srgbClr val="AF00DB"/>
                </a:solidFill>
              </a:rPr>
              <a:t>return</a:t>
            </a:r>
            <a:r>
              <a:rPr lang="en-US" sz="950" dirty="0"/>
              <a:t> </a:t>
            </a:r>
            <a:r>
              <a:rPr lang="en-US" sz="950" dirty="0" err="1">
                <a:solidFill>
                  <a:srgbClr val="267F99"/>
                </a:solidFill>
              </a:rPr>
              <a:t>OptixLidarParam</a:t>
            </a:r>
            <a:r>
              <a:rPr lang="en-US" sz="950" dirty="0"/>
              <a:t>({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    </a:t>
            </a:r>
            <a:r>
              <a:rPr lang="en-US" sz="950" dirty="0">
                <a:solidFill>
                  <a:srgbClr val="A31515"/>
                </a:solidFill>
              </a:rPr>
              <a:t>"directions"</a:t>
            </a:r>
            <a:r>
              <a:rPr lang="en-US" sz="950" dirty="0"/>
              <a:t>: </a:t>
            </a:r>
            <a:r>
              <a:rPr lang="en-US" sz="950" dirty="0">
                <a:solidFill>
                  <a:srgbClr val="001080"/>
                </a:solidFill>
              </a:rPr>
              <a:t>directions</a:t>
            </a:r>
            <a:r>
              <a:rPr lang="en-US" sz="950" dirty="0"/>
              <a:t>,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    </a:t>
            </a:r>
            <a:r>
              <a:rPr lang="en-US" sz="950" dirty="0">
                <a:solidFill>
                  <a:srgbClr val="A31515"/>
                </a:solidFill>
              </a:rPr>
              <a:t>"origins"</a:t>
            </a:r>
            <a:r>
              <a:rPr lang="en-US" sz="950" dirty="0"/>
              <a:t>: </a:t>
            </a:r>
            <a:r>
              <a:rPr lang="en-US" sz="950" dirty="0">
                <a:solidFill>
                  <a:srgbClr val="001080"/>
                </a:solidFill>
              </a:rPr>
              <a:t>origins</a:t>
            </a:r>
            <a:r>
              <a:rPr lang="en-US" sz="950" dirty="0"/>
              <a:t>,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</a:t>
            </a:r>
            <a:r>
              <a:rPr lang="en-US" sz="950" dirty="0"/>
              <a:t>})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 err="1">
                <a:solidFill>
                  <a:srgbClr val="001080"/>
                </a:solidFill>
              </a:rPr>
              <a:t>lidar_config</a:t>
            </a:r>
            <a:r>
              <a:rPr lang="en-US" sz="950" dirty="0"/>
              <a:t> = {</a:t>
            </a:r>
            <a:r>
              <a:rPr lang="en-US" sz="950" dirty="0">
                <a:solidFill>
                  <a:srgbClr val="A31515"/>
                </a:solidFill>
              </a:rPr>
              <a:t>"beams"</a:t>
            </a:r>
            <a:r>
              <a:rPr lang="en-US" sz="950" dirty="0"/>
              <a:t>: </a:t>
            </a:r>
            <a:r>
              <a:rPr lang="en-US" sz="950" dirty="0" err="1">
                <a:solidFill>
                  <a:srgbClr val="001080"/>
                </a:solidFill>
              </a:rPr>
              <a:t>beam_dim</a:t>
            </a:r>
            <a:r>
              <a:rPr lang="en-US" sz="950" dirty="0"/>
              <a:t>*</a:t>
            </a:r>
            <a:r>
              <a:rPr lang="en-US" sz="950" dirty="0" err="1">
                <a:solidFill>
                  <a:srgbClr val="001080"/>
                </a:solidFill>
              </a:rPr>
              <a:t>beam_dim</a:t>
            </a:r>
            <a:r>
              <a:rPr lang="en-US" sz="950" dirty="0"/>
              <a:t>}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 err="1">
                <a:solidFill>
                  <a:srgbClr val="001080"/>
                </a:solidFill>
              </a:rPr>
              <a:t>lidar_params</a:t>
            </a:r>
            <a:r>
              <a:rPr lang="en-US" sz="950" dirty="0"/>
              <a:t> = {</a:t>
            </a:r>
            <a:r>
              <a:rPr lang="en-US" sz="950" dirty="0">
                <a:solidFill>
                  <a:srgbClr val="A31515"/>
                </a:solidFill>
              </a:rPr>
              <a:t>"Lidar"</a:t>
            </a:r>
            <a:r>
              <a:rPr lang="en-US" sz="950" dirty="0"/>
              <a:t>: </a:t>
            </a:r>
            <a:r>
              <a:rPr lang="en-US" sz="950" dirty="0" err="1">
                <a:solidFill>
                  <a:srgbClr val="795E26"/>
                </a:solidFill>
              </a:rPr>
              <a:t>grid_beams</a:t>
            </a:r>
            <a:r>
              <a:rPr lang="en-US" sz="950" dirty="0"/>
              <a:t>(</a:t>
            </a:r>
            <a:r>
              <a:rPr lang="en-US" sz="950" dirty="0" err="1">
                <a:solidFill>
                  <a:srgbClr val="001080"/>
                </a:solidFill>
              </a:rPr>
              <a:t>beam_dim</a:t>
            </a:r>
            <a:r>
              <a:rPr lang="en-US" sz="950" dirty="0"/>
              <a:t>)}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 err="1">
                <a:solidFill>
                  <a:srgbClr val="001080"/>
                </a:solidFill>
              </a:rPr>
              <a:t>lidar_context</a:t>
            </a:r>
            <a:r>
              <a:rPr lang="en-US" sz="950" dirty="0"/>
              <a:t> = {</a:t>
            </a:r>
            <a:r>
              <a:rPr lang="en-US" sz="950" dirty="0">
                <a:solidFill>
                  <a:srgbClr val="A31515"/>
                </a:solidFill>
              </a:rPr>
              <a:t>"</a:t>
            </a:r>
            <a:r>
              <a:rPr lang="en-US" sz="950" dirty="0" err="1">
                <a:solidFill>
                  <a:srgbClr val="A31515"/>
                </a:solidFill>
              </a:rPr>
              <a:t>optix_scene</a:t>
            </a:r>
            <a:r>
              <a:rPr lang="en-US" sz="950" dirty="0">
                <a:solidFill>
                  <a:srgbClr val="A31515"/>
                </a:solidFill>
              </a:rPr>
              <a:t>"</a:t>
            </a:r>
            <a:r>
              <a:rPr lang="en-US" sz="950" dirty="0"/>
              <a:t>: </a:t>
            </a:r>
            <a:r>
              <a:rPr lang="en-US" sz="950" dirty="0" err="1">
                <a:solidFill>
                  <a:srgbClr val="001080"/>
                </a:solidFill>
              </a:rPr>
              <a:t>sm</a:t>
            </a:r>
            <a:r>
              <a:rPr lang="en-US" sz="950" dirty="0" err="1"/>
              <a:t>.visualizationClientScene</a:t>
            </a:r>
            <a:r>
              <a:rPr lang="en-US" sz="950" dirty="0"/>
              <a:t>(),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</a:t>
            </a:r>
            <a:r>
              <a:rPr lang="en-US" sz="950" dirty="0">
                <a:solidFill>
                  <a:srgbClr val="A31515"/>
                </a:solidFill>
              </a:rPr>
              <a:t>"frame"</a:t>
            </a:r>
            <a:r>
              <a:rPr lang="en-US" sz="950" dirty="0"/>
              <a:t>:</a:t>
            </a:r>
            <a:r>
              <a:rPr lang="en-US" sz="950" dirty="0">
                <a:solidFill>
                  <a:srgbClr val="001080"/>
                </a:solidFill>
              </a:rPr>
              <a:t>sim</a:t>
            </a:r>
            <a:r>
              <a:rPr lang="en-US" sz="950" dirty="0"/>
              <a:t>.rotor_craft_</a:t>
            </a:r>
            <a:r>
              <a:rPr lang="en-US" sz="950" dirty="0" err="1"/>
              <a:t>asm</a:t>
            </a:r>
            <a:r>
              <a:rPr lang="en-US" sz="950" dirty="0"/>
              <a:t>._</a:t>
            </a:r>
            <a:r>
              <a:rPr lang="en-US" sz="950" dirty="0" err="1"/>
              <a:t>body.frame</a:t>
            </a:r>
            <a:r>
              <a:rPr lang="en-US" sz="950" dirty="0"/>
              <a:t>(),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/>
              <a:t>}</a:t>
            </a:r>
          </a:p>
          <a:p>
            <a:pPr defTabSz="460375"/>
            <a:endParaRPr lang="en-US" sz="950" dirty="0"/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 </a:t>
            </a:r>
            <a:r>
              <a:rPr lang="en-US" sz="950" dirty="0">
                <a:solidFill>
                  <a:srgbClr val="008000"/>
                </a:solidFill>
              </a:rPr>
              <a:t># create the lidar assembly</a:t>
            </a:r>
            <a:endParaRPr lang="en-US" sz="950" dirty="0"/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 err="1">
                <a:solidFill>
                  <a:srgbClr val="001080"/>
                </a:solidFill>
              </a:rPr>
              <a:t>lidar_asm</a:t>
            </a:r>
            <a:r>
              <a:rPr lang="en-US" sz="950" dirty="0"/>
              <a:t> = </a:t>
            </a:r>
            <a:r>
              <a:rPr lang="en-US" sz="950" dirty="0" err="1">
                <a:solidFill>
                  <a:srgbClr val="267F99"/>
                </a:solidFill>
              </a:rPr>
              <a:t>OptixLidarAssembly</a:t>
            </a:r>
            <a:r>
              <a:rPr lang="en-US" sz="950" dirty="0"/>
              <a:t>(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</a:t>
            </a:r>
            <a:r>
              <a:rPr lang="en-US" sz="950" dirty="0" err="1">
                <a:solidFill>
                  <a:srgbClr val="001080"/>
                </a:solidFill>
              </a:rPr>
              <a:t>sim</a:t>
            </a:r>
            <a:r>
              <a:rPr lang="en-US" sz="950" dirty="0" err="1"/>
              <a:t>.topAssembly</a:t>
            </a:r>
            <a:r>
              <a:rPr lang="en-US" sz="950" dirty="0"/>
              <a:t>(),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</a:t>
            </a:r>
            <a:r>
              <a:rPr lang="en-US" sz="950" dirty="0">
                <a:solidFill>
                  <a:srgbClr val="A31515"/>
                </a:solidFill>
              </a:rPr>
              <a:t>"</a:t>
            </a:r>
            <a:r>
              <a:rPr lang="en-US" sz="950" dirty="0" err="1">
                <a:solidFill>
                  <a:srgbClr val="A31515"/>
                </a:solidFill>
              </a:rPr>
              <a:t>lidarAsm</a:t>
            </a:r>
            <a:r>
              <a:rPr lang="en-US" sz="950" dirty="0">
                <a:solidFill>
                  <a:srgbClr val="A31515"/>
                </a:solidFill>
              </a:rPr>
              <a:t>"</a:t>
            </a:r>
            <a:r>
              <a:rPr lang="en-US" sz="950" dirty="0"/>
              <a:t>,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config</a:t>
            </a:r>
            <a:r>
              <a:rPr lang="en-US" sz="950" dirty="0"/>
              <a:t>=</a:t>
            </a:r>
            <a:r>
              <a:rPr lang="en-US" sz="950" dirty="0" err="1">
                <a:solidFill>
                  <a:srgbClr val="001080"/>
                </a:solidFill>
              </a:rPr>
              <a:t>lidar_config</a:t>
            </a:r>
            <a:r>
              <a:rPr lang="en-US" sz="950" dirty="0"/>
              <a:t>,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context</a:t>
            </a:r>
            <a:r>
              <a:rPr lang="en-US" sz="950" dirty="0"/>
              <a:t>=</a:t>
            </a:r>
            <a:r>
              <a:rPr lang="en-US" sz="950" dirty="0" err="1">
                <a:solidFill>
                  <a:srgbClr val="001080"/>
                </a:solidFill>
              </a:rPr>
              <a:t>lidar_context</a:t>
            </a:r>
            <a:r>
              <a:rPr lang="en-US" sz="950" dirty="0"/>
              <a:t>,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params</a:t>
            </a:r>
            <a:r>
              <a:rPr lang="en-US" sz="950" dirty="0"/>
              <a:t>=</a:t>
            </a:r>
            <a:r>
              <a:rPr lang="en-US" sz="950" dirty="0" err="1">
                <a:solidFill>
                  <a:srgbClr val="001080"/>
                </a:solidFill>
              </a:rPr>
              <a:t>lidar_params</a:t>
            </a:r>
            <a:r>
              <a:rPr lang="en-US" sz="950" dirty="0"/>
              <a:t>,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    </a:t>
            </a:r>
            <a:r>
              <a:rPr lang="en-US" sz="950" dirty="0" err="1">
                <a:solidFill>
                  <a:srgbClr val="001080"/>
                </a:solidFill>
              </a:rPr>
              <a:t>signalTies</a:t>
            </a:r>
            <a:r>
              <a:rPr lang="en-US" sz="950" dirty="0"/>
              <a:t>={},</a:t>
            </a:r>
          </a:p>
          <a:p>
            <a:pPr defTabSz="460375"/>
            <a:r>
              <a:rPr lang="en-US" sz="950" dirty="0"/>
              <a:t>    )</a:t>
            </a:r>
          </a:p>
          <a:p>
            <a:pPr defTabSz="460375"/>
            <a:endParaRPr lang="en-US" sz="950" dirty="0"/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 err="1">
                <a:solidFill>
                  <a:srgbClr val="001080"/>
                </a:solidFill>
              </a:rPr>
              <a:t>lidar_asm</a:t>
            </a:r>
            <a:r>
              <a:rPr lang="en-US" sz="950" dirty="0" err="1"/>
              <a:t>.</a:t>
            </a:r>
            <a:r>
              <a:rPr lang="en-US" sz="950" dirty="0" err="1">
                <a:solidFill>
                  <a:srgbClr val="795E26"/>
                </a:solidFill>
              </a:rPr>
              <a:t>bindParams</a:t>
            </a:r>
            <a:r>
              <a:rPr lang="en-US" sz="950" dirty="0"/>
              <a:t>()</a:t>
            </a: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 err="1">
                <a:solidFill>
                  <a:srgbClr val="001080"/>
                </a:solidFill>
              </a:rPr>
              <a:t>sim</a:t>
            </a:r>
            <a:r>
              <a:rPr lang="en-US" sz="950" dirty="0" err="1"/>
              <a:t>.lockObject</a:t>
            </a:r>
            <a:r>
              <a:rPr lang="en-US" sz="950" dirty="0"/>
              <a:t>()</a:t>
            </a:r>
          </a:p>
          <a:p>
            <a:pPr defTabSz="460375"/>
            <a:endParaRPr lang="en-US" sz="950" dirty="0">
              <a:solidFill>
                <a:srgbClr val="001080"/>
              </a:solidFill>
            </a:endParaRPr>
          </a:p>
          <a:p>
            <a:pPr defTabSz="460375"/>
            <a:r>
              <a:rPr lang="en-US" sz="950" dirty="0">
                <a:solidFill>
                  <a:srgbClr val="001080"/>
                </a:solidFill>
              </a:rPr>
              <a:t>    </a:t>
            </a:r>
            <a:r>
              <a:rPr lang="en-US" sz="950" dirty="0">
                <a:solidFill>
                  <a:srgbClr val="AF00DB"/>
                </a:solidFill>
              </a:rPr>
              <a:t>return</a:t>
            </a:r>
            <a:r>
              <a:rPr lang="en-US" sz="950" dirty="0"/>
              <a:t> </a:t>
            </a:r>
            <a:r>
              <a:rPr lang="en-US" sz="950" dirty="0" err="1">
                <a:solidFill>
                  <a:srgbClr val="001080"/>
                </a:solidFill>
              </a:rPr>
              <a:t>lidar_asm</a:t>
            </a:r>
            <a:endParaRPr lang="en-US" sz="950" dirty="0"/>
          </a:p>
        </p:txBody>
      </p:sp>
    </p:spTree>
    <p:extLst>
      <p:ext uri="{BB962C8B-B14F-4D97-AF65-F5344CB8AC3E}">
        <p14:creationId xmlns:p14="http://schemas.microsoft.com/office/powerpoint/2010/main" val="2936613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E344AA-2FF3-4B53-AC53-7D9709A7F6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E22A8F-1E5C-472E-BBA4-F82A8A0E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point cloud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4513-8A5A-4EEC-A150-039D29614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5425300" cy="903581"/>
          </a:xfrm>
        </p:spPr>
        <p:txBody>
          <a:bodyPr>
            <a:normAutofit/>
          </a:bodyPr>
          <a:lstStyle/>
          <a:p>
            <a:r>
              <a:rPr lang="en-US" dirty="0"/>
              <a:t>Lidar point cloud can be stenciled on another viewport</a:t>
            </a:r>
            <a:endParaRPr lang="en-US" sz="2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A5961-68EC-4ECE-B5BA-3DBB14EA770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A55B062-2EA8-88B7-CCB0-80286054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541" y="3493749"/>
            <a:ext cx="5345348" cy="290815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E3B5916-3C0F-29B3-140F-2FF80A656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540" y="204798"/>
            <a:ext cx="4259093" cy="3222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E48EA9-0E17-209E-2B1E-0D587D3DBBD4}"/>
              </a:ext>
            </a:extLst>
          </p:cNvPr>
          <p:cNvSpPr txBox="1"/>
          <p:nvPr/>
        </p:nvSpPr>
        <p:spPr>
          <a:xfrm>
            <a:off x="313663" y="2908892"/>
            <a:ext cx="642648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60375"/>
            <a:r>
              <a:rPr lang="en-US" dirty="0">
                <a:solidFill>
                  <a:srgbClr val="001080"/>
                </a:solidFill>
              </a:rPr>
              <a:t>lidar</a:t>
            </a:r>
            <a:r>
              <a:rPr lang="en-US" dirty="0"/>
              <a:t> = </a:t>
            </a:r>
            <a:r>
              <a:rPr lang="en-US" dirty="0" err="1">
                <a:solidFill>
                  <a:srgbClr val="795E26"/>
                </a:solidFill>
              </a:rPr>
              <a:t>add_lidar</a:t>
            </a:r>
            <a:r>
              <a:rPr lang="en-US" dirty="0"/>
              <a:t>() </a:t>
            </a:r>
          </a:p>
          <a:p>
            <a:pPr defTabSz="460375"/>
            <a:endParaRPr lang="en-US" dirty="0"/>
          </a:p>
          <a:p>
            <a:pPr defTabSz="460375"/>
            <a:r>
              <a:rPr lang="en-US" dirty="0">
                <a:solidFill>
                  <a:srgbClr val="008000"/>
                </a:solidFill>
              </a:rPr>
              <a:t># add the lidar </a:t>
            </a:r>
            <a:r>
              <a:rPr lang="en-US" dirty="0" err="1">
                <a:solidFill>
                  <a:srgbClr val="008000"/>
                </a:solidFill>
              </a:rPr>
              <a:t>pointcloud</a:t>
            </a:r>
            <a:r>
              <a:rPr lang="en-US" dirty="0">
                <a:solidFill>
                  <a:srgbClr val="008000"/>
                </a:solidFill>
              </a:rPr>
              <a:t> to the visualization</a:t>
            </a:r>
            <a:endParaRPr lang="en-US" dirty="0"/>
          </a:p>
          <a:p>
            <a:pPr defTabSz="460375"/>
            <a:r>
              <a:rPr lang="en-US" err="1">
                <a:solidFill>
                  <a:srgbClr val="001080"/>
                </a:solidFill>
              </a:rPr>
              <a:t>planview</a:t>
            </a:r>
            <a:r>
              <a:rPr lang="en-US">
                <a:solidFill>
                  <a:srgbClr val="001080"/>
                </a:solidFill>
              </a:rPr>
              <a:t> </a:t>
            </a:r>
            <a:r>
              <a:rPr lang="en-US"/>
              <a:t>= </a:t>
            </a:r>
            <a:r>
              <a:rPr lang="en-US" err="1">
                <a:solidFill>
                  <a:srgbClr val="001080"/>
                </a:solidFill>
              </a:rPr>
              <a:t>sm</a:t>
            </a:r>
            <a:r>
              <a:rPr lang="en-US" err="1"/>
              <a:t>.defaultViewport</a:t>
            </a:r>
            <a:r>
              <a:rPr lang="en-US"/>
              <a:t>().implementation(</a:t>
            </a:r>
          </a:p>
          <a:p>
            <a:pPr defTabSz="460375"/>
            <a:r>
              <a:rPr lang="en-US" dirty="0">
                <a:solidFill>
                  <a:srgbClr val="001080"/>
                </a:solidFill>
              </a:rPr>
              <a:t>    </a:t>
            </a:r>
            <a:r>
              <a:rPr lang="en-US" dirty="0" err="1">
                <a:solidFill>
                  <a:srgbClr val="001080"/>
                </a:solidFill>
              </a:rPr>
              <a:t>sm</a:t>
            </a:r>
            <a:r>
              <a:rPr lang="en-US" dirty="0" err="1"/>
              <a:t>.visualizationClientScene</a:t>
            </a:r>
            <a:r>
              <a:rPr lang="en-US" dirty="0"/>
              <a:t>()).</a:t>
            </a:r>
            <a:r>
              <a:rPr lang="en-US" dirty="0" err="1"/>
              <a:t>upCast</a:t>
            </a:r>
            <a:r>
              <a:rPr lang="en-US" dirty="0"/>
              <a:t>()</a:t>
            </a:r>
          </a:p>
          <a:p>
            <a:pPr defTabSz="460375"/>
            <a:r>
              <a:rPr lang="en-US" err="1">
                <a:solidFill>
                  <a:srgbClr val="001080"/>
                </a:solidFill>
              </a:rPr>
              <a:t>planview</a:t>
            </a:r>
            <a:r>
              <a:rPr lang="en-US" err="1"/>
              <a:t>.registerSensorForGL</a:t>
            </a:r>
            <a:r>
              <a:rPr lang="en-US" dirty="0"/>
              <a:t>(</a:t>
            </a:r>
            <a:r>
              <a:rPr lang="en-US" err="1">
                <a:solidFill>
                  <a:srgbClr val="001080"/>
                </a:solidFill>
              </a:rPr>
              <a:t>lidar</a:t>
            </a:r>
            <a:r>
              <a:rPr lang="en-US" err="1"/>
              <a:t>.</a:t>
            </a:r>
            <a:r>
              <a:rPr lang="en-US" err="1">
                <a:solidFill>
                  <a:srgbClr val="795E26"/>
                </a:solidFill>
              </a:rPr>
              <a:t>viewport</a:t>
            </a:r>
            <a:r>
              <a:rPr lang="en-US" dirty="0"/>
              <a:t>().</a:t>
            </a:r>
            <a:r>
              <a:rPr lang="en-US" err="1"/>
              <a:t>getSensor</a:t>
            </a:r>
            <a:r>
              <a:rPr lang="en-US" dirty="0"/>
              <a:t>())</a:t>
            </a:r>
          </a:p>
          <a:p>
            <a:pPr defTabSz="460375"/>
            <a:endParaRPr lang="en-US" dirty="0"/>
          </a:p>
          <a:p>
            <a:pPr defTabSz="460375"/>
            <a:r>
              <a:rPr lang="en-US" dirty="0">
                <a:solidFill>
                  <a:srgbClr val="008000"/>
                </a:solidFill>
              </a:rPr>
              <a:t># hide the lidar viewport, since we have a better way to visual the data</a:t>
            </a:r>
            <a:endParaRPr lang="en-US" dirty="0"/>
          </a:p>
          <a:p>
            <a:pPr defTabSz="460375"/>
            <a:r>
              <a:rPr lang="en-US" err="1">
                <a:solidFill>
                  <a:srgbClr val="001080"/>
                </a:solidFill>
              </a:rPr>
              <a:t>lidar</a:t>
            </a:r>
            <a:r>
              <a:rPr lang="en-US" err="1"/>
              <a:t>.</a:t>
            </a:r>
            <a:r>
              <a:rPr lang="en-US" err="1">
                <a:solidFill>
                  <a:srgbClr val="795E26"/>
                </a:solidFill>
              </a:rPr>
              <a:t>viewport</a:t>
            </a:r>
            <a:r>
              <a:rPr lang="en-US" dirty="0"/>
              <a:t>().hide()</a:t>
            </a:r>
          </a:p>
          <a:p>
            <a:pPr defTabSz="460375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09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26EAB-1D5B-468B-1F2A-1B70626482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99D3F3-130F-4634-B0A7-54970C06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210344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C8BC48-2AB1-4BED-8913-D0F96BDFC3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48EE85-1569-4F5B-B1E0-08BA4A6D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9C622E-4F05-4E6C-9C4A-C9E186BA6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9172574" cy="4730838"/>
          </a:xfrm>
        </p:spPr>
        <p:txBody>
          <a:bodyPr>
            <a:normAutofit lnSpcReduction="10000"/>
          </a:bodyPr>
          <a:lstStyle/>
          <a:p>
            <a:r>
              <a:rPr lang="en-US"/>
              <a:t>Visualization setup independent of scene type</a:t>
            </a:r>
          </a:p>
          <a:p>
            <a:r>
              <a:rPr lang="en-US"/>
              <a:t>Can modify scene objects</a:t>
            </a:r>
          </a:p>
          <a:p>
            <a:pPr lvl="1"/>
            <a:r>
              <a:rPr lang="en-US"/>
              <a:t>Geometries</a:t>
            </a:r>
          </a:p>
          <a:p>
            <a:pPr lvl="1"/>
            <a:r>
              <a:rPr lang="en-US"/>
              <a:t>Materials</a:t>
            </a:r>
          </a:p>
          <a:p>
            <a:pPr lvl="1"/>
            <a:r>
              <a:rPr lang="en-US"/>
              <a:t>Lights</a:t>
            </a:r>
          </a:p>
          <a:p>
            <a:r>
              <a:rPr lang="en-US"/>
              <a:t>Specialized texturing provided for terrain</a:t>
            </a:r>
          </a:p>
          <a:p>
            <a:pPr lvl="1"/>
            <a:r>
              <a:rPr lang="en-US"/>
              <a:t>Large terrains are often viewed from multiple scales</a:t>
            </a:r>
          </a:p>
          <a:p>
            <a:pPr lvl="1"/>
            <a:r>
              <a:rPr lang="en-US"/>
              <a:t>Texture layering improves the visual representation</a:t>
            </a:r>
          </a:p>
          <a:p>
            <a:pPr lvl="1"/>
            <a:r>
              <a:rPr lang="en-US" err="1"/>
              <a:t>Clipmaps</a:t>
            </a:r>
            <a:r>
              <a:rPr lang="en-US"/>
              <a:t> reduce the complexity of the geometric representation</a:t>
            </a:r>
          </a:p>
          <a:p>
            <a:r>
              <a:rPr lang="en-US"/>
              <a:t>Sensors added to simulation using assemblies </a:t>
            </a:r>
          </a:p>
          <a:p>
            <a:pPr lvl="1"/>
            <a:r>
              <a:rPr lang="en-US"/>
              <a:t>Modeled using </a:t>
            </a:r>
            <a:r>
              <a:rPr lang="en-US" err="1"/>
              <a:t>Optix</a:t>
            </a:r>
            <a:r>
              <a:rPr lang="en-US"/>
              <a:t> (headless)</a:t>
            </a:r>
          </a:p>
          <a:p>
            <a:r>
              <a:rPr lang="en-US" err="1"/>
              <a:t>OptixScene</a:t>
            </a:r>
            <a:r>
              <a:rPr lang="en-US"/>
              <a:t> can also provide interactive visualization</a:t>
            </a:r>
          </a:p>
          <a:p>
            <a:pPr marL="1143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0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0E9E70-2BC4-8244-9B2E-029EF5880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BF24E4-369A-4B0E-B339-21140153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DD9006-7A4D-407D-88C6-430F5369A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Rendering based modeling 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dirty="0"/>
              <a:t>Lighting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dirty="0"/>
              <a:t>Terrain – especially large terrains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dirty="0"/>
              <a:t>Shadows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dirty="0"/>
              <a:t>Perception sensors – nominal as well as imperfections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Need engineering quality rendering for use in closed loop simulation for closing the loop around machine vision autonomy/G&amp;C software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Real-time performance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Tailorable fidelity</a:t>
            </a:r>
          </a:p>
        </p:txBody>
      </p:sp>
    </p:spTree>
    <p:extLst>
      <p:ext uri="{BB962C8B-B14F-4D97-AF65-F5344CB8AC3E}">
        <p14:creationId xmlns:p14="http://schemas.microsoft.com/office/powerpoint/2010/main" val="686097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26EAB-1D5B-468B-1F2A-1B70626482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99D3F3-130F-4634-B0A7-54970C06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Rendering/Visualization Recap</a:t>
            </a:r>
          </a:p>
        </p:txBody>
      </p:sp>
    </p:spTree>
    <p:extLst>
      <p:ext uri="{BB962C8B-B14F-4D97-AF65-F5344CB8AC3E}">
        <p14:creationId xmlns:p14="http://schemas.microsoft.com/office/powerpoint/2010/main" val="323863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2819401" y="3829174"/>
            <a:ext cx="2321859" cy="801935"/>
            <a:chOff x="797859" y="-1666189"/>
            <a:chExt cx="2321859" cy="3426760"/>
          </a:xfrm>
        </p:grpSpPr>
        <p:sp>
          <p:nvSpPr>
            <p:cNvPr id="47" name="Rounded Rectangle 46"/>
            <p:cNvSpPr/>
            <p:nvPr/>
          </p:nvSpPr>
          <p:spPr bwMode="auto">
            <a:xfrm>
              <a:off x="797859" y="-1666189"/>
              <a:ext cx="2321859" cy="342676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07782" y="-864929"/>
              <a:ext cx="1021433" cy="1315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>
                  <a:solidFill>
                    <a:srgbClr val="FF0000"/>
                  </a:solidFill>
                </a:rPr>
                <a:t>Geometry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 Processing Engines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There are multiple of geometry engine providers with varying functionality and APIs.</a:t>
            </a:r>
          </a:p>
        </p:txBody>
      </p:sp>
      <p:cxnSp>
        <p:nvCxnSpPr>
          <p:cNvPr id="38" name="Straight Arrow Connector 37"/>
          <p:cNvCxnSpPr>
            <a:stCxn id="47" idx="3"/>
            <a:endCxn id="22" idx="1"/>
          </p:cNvCxnSpPr>
          <p:nvPr/>
        </p:nvCxnSpPr>
        <p:spPr bwMode="auto">
          <a:xfrm flipV="1">
            <a:off x="5141260" y="2618511"/>
            <a:ext cx="534559" cy="16116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5675819" y="2165793"/>
            <a:ext cx="2321859" cy="905434"/>
            <a:chOff x="4114800" y="2585758"/>
            <a:chExt cx="2321859" cy="905434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4114800" y="2585758"/>
              <a:ext cx="2321859" cy="90543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656007" y="2807642"/>
              <a:ext cx="12394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>
                  <a:solidFill>
                    <a:srgbClr val="FF0000"/>
                  </a:solidFill>
                </a:rPr>
                <a:t>3D Graphics</a:t>
              </a:r>
            </a:p>
          </p:txBody>
        </p:sp>
      </p:grpSp>
      <p:cxnSp>
        <p:nvCxnSpPr>
          <p:cNvPr id="53" name="Straight Arrow Connector 52"/>
          <p:cNvCxnSpPr>
            <a:endCxn id="47" idx="1"/>
          </p:cNvCxnSpPr>
          <p:nvPr/>
        </p:nvCxnSpPr>
        <p:spPr bwMode="auto">
          <a:xfrm>
            <a:off x="2031994" y="4230141"/>
            <a:ext cx="78740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7995281" y="2110736"/>
            <a:ext cx="2520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OpenGL, Ogre3D, Coin3D, </a:t>
            </a:r>
            <a:r>
              <a:rPr lang="en-US" sz="1800" err="1">
                <a:solidFill>
                  <a:schemeClr val="accent2"/>
                </a:solidFill>
              </a:rPr>
              <a:t>OpenInventor</a:t>
            </a:r>
            <a:r>
              <a:rPr lang="en-US" sz="1800">
                <a:solidFill>
                  <a:schemeClr val="accent2"/>
                </a:solidFill>
              </a:rPr>
              <a:t>, </a:t>
            </a:r>
            <a:r>
              <a:rPr lang="en-US" sz="1800" err="1">
                <a:solidFill>
                  <a:schemeClr val="accent2"/>
                </a:solidFill>
              </a:rPr>
              <a:t>OpenSceneGraph</a:t>
            </a:r>
            <a:r>
              <a:rPr lang="en-US" sz="1800">
                <a:solidFill>
                  <a:schemeClr val="accent2"/>
                </a:solidFill>
              </a:rPr>
              <a:t> …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707865" y="3763116"/>
            <a:ext cx="2321859" cy="905434"/>
            <a:chOff x="4114800" y="2585758"/>
            <a:chExt cx="2321859" cy="905434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4114800" y="2585758"/>
              <a:ext cx="2321859" cy="90543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557423" y="2626587"/>
              <a:ext cx="14366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>
                  <a:solidFill>
                    <a:srgbClr val="FF0000"/>
                  </a:solidFill>
                </a:rPr>
                <a:t>Computational</a:t>
              </a:r>
            </a:p>
            <a:p>
              <a:pPr lvl="0" algn="ctr"/>
              <a:r>
                <a:rPr lang="en-US" b="1">
                  <a:solidFill>
                    <a:srgbClr val="FF0000"/>
                  </a:solidFill>
                </a:rPr>
                <a:t>geometry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8026601" y="3923168"/>
            <a:ext cx="241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Bullet, FCL, PQP, ANN …</a:t>
            </a:r>
          </a:p>
        </p:txBody>
      </p:sp>
      <p:cxnSp>
        <p:nvCxnSpPr>
          <p:cNvPr id="45" name="Straight Arrow Connector 44"/>
          <p:cNvCxnSpPr>
            <a:stCxn id="47" idx="3"/>
            <a:endCxn id="42" idx="1"/>
          </p:cNvCxnSpPr>
          <p:nvPr/>
        </p:nvCxnSpPr>
        <p:spPr bwMode="auto">
          <a:xfrm flipV="1">
            <a:off x="5141260" y="4215833"/>
            <a:ext cx="566605" cy="143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5646621" y="5260520"/>
            <a:ext cx="2321859" cy="905434"/>
            <a:chOff x="4114800" y="2585758"/>
            <a:chExt cx="2321859" cy="905434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4114800" y="2585758"/>
              <a:ext cx="2321859" cy="90543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717020" y="2807642"/>
              <a:ext cx="11095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>
                  <a:solidFill>
                    <a:srgbClr val="FF0000"/>
                  </a:solidFill>
                </a:rPr>
                <a:t>Raytracing</a:t>
              </a:r>
            </a:p>
          </p:txBody>
        </p:sp>
      </p:grpSp>
      <p:cxnSp>
        <p:nvCxnSpPr>
          <p:cNvPr id="59" name="Straight Arrow Connector 58"/>
          <p:cNvCxnSpPr>
            <a:stCxn id="47" idx="3"/>
            <a:endCxn id="54" idx="1"/>
          </p:cNvCxnSpPr>
          <p:nvPr/>
        </p:nvCxnSpPr>
        <p:spPr bwMode="auto">
          <a:xfrm>
            <a:off x="5141260" y="4230141"/>
            <a:ext cx="505361" cy="1483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7960659" y="5438430"/>
            <a:ext cx="2030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 sz="1800">
                <a:solidFill>
                  <a:schemeClr val="accent2"/>
                </a:solidFill>
              </a:rPr>
              <a:t>Blender, </a:t>
            </a:r>
            <a:r>
              <a:rPr lang="en-US" sz="1800" err="1">
                <a:solidFill>
                  <a:schemeClr val="accent2"/>
                </a:solidFill>
              </a:rPr>
              <a:t>Optix</a:t>
            </a:r>
            <a:r>
              <a:rPr lang="en-US" sz="1800">
                <a:solidFill>
                  <a:schemeClr val="accent2"/>
                </a:solidFill>
              </a:rPr>
              <a:t>, Maya …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24600" y="629626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eaLnBrk="0" hangingPunct="0">
              <a:spcBef>
                <a:spcPct val="20000"/>
              </a:spcBef>
            </a:pPr>
            <a:r>
              <a:rPr lang="en-US">
                <a:solidFill>
                  <a:schemeClr val="accent2"/>
                </a:solidFill>
              </a:rPr>
              <a:t>etc.</a:t>
            </a:r>
          </a:p>
        </p:txBody>
      </p:sp>
      <p:sp>
        <p:nvSpPr>
          <p:cNvPr id="31" name="Freeform 30"/>
          <p:cNvSpPr/>
          <p:nvPr/>
        </p:nvSpPr>
        <p:spPr bwMode="auto">
          <a:xfrm>
            <a:off x="5145390" y="4252993"/>
            <a:ext cx="1094465" cy="2308378"/>
          </a:xfrm>
          <a:custGeom>
            <a:avLst/>
            <a:gdLst>
              <a:gd name="connsiteX0" fmla="*/ 0 w 1290415"/>
              <a:gd name="connsiteY0" fmla="*/ 0 h 1145732"/>
              <a:gd name="connsiteX1" fmla="*/ 333286 w 1290415"/>
              <a:gd name="connsiteY1" fmla="*/ 974221 h 1145732"/>
              <a:gd name="connsiteX2" fmla="*/ 1290415 w 1290415"/>
              <a:gd name="connsiteY2" fmla="*/ 1145137 h 1145732"/>
              <a:gd name="connsiteX0" fmla="*/ 0 w 1290415"/>
              <a:gd name="connsiteY0" fmla="*/ 0 h 1229961"/>
              <a:gd name="connsiteX1" fmla="*/ 205099 w 1290415"/>
              <a:gd name="connsiteY1" fmla="*/ 1145137 h 1229961"/>
              <a:gd name="connsiteX2" fmla="*/ 1290415 w 1290415"/>
              <a:gd name="connsiteY2" fmla="*/ 1145137 h 1229961"/>
              <a:gd name="connsiteX0" fmla="*/ 0 w 1290415"/>
              <a:gd name="connsiteY0" fmla="*/ 0 h 1229961"/>
              <a:gd name="connsiteX1" fmla="*/ 205099 w 1290415"/>
              <a:gd name="connsiteY1" fmla="*/ 1145137 h 1229961"/>
              <a:gd name="connsiteX2" fmla="*/ 1290415 w 1290415"/>
              <a:gd name="connsiteY2" fmla="*/ 1145137 h 1229961"/>
              <a:gd name="connsiteX0" fmla="*/ 0 w 1290415"/>
              <a:gd name="connsiteY0" fmla="*/ 0 h 1154984"/>
              <a:gd name="connsiteX1" fmla="*/ 401652 w 1290415"/>
              <a:gd name="connsiteY1" fmla="*/ 1016951 h 1154984"/>
              <a:gd name="connsiteX2" fmla="*/ 1290415 w 1290415"/>
              <a:gd name="connsiteY2" fmla="*/ 1145137 h 1154984"/>
              <a:gd name="connsiteX0" fmla="*/ 0 w 1290415"/>
              <a:gd name="connsiteY0" fmla="*/ 0 h 1154984"/>
              <a:gd name="connsiteX1" fmla="*/ 401652 w 1290415"/>
              <a:gd name="connsiteY1" fmla="*/ 1016951 h 1154984"/>
              <a:gd name="connsiteX2" fmla="*/ 1290415 w 1290415"/>
              <a:gd name="connsiteY2" fmla="*/ 1145137 h 1154984"/>
              <a:gd name="connsiteX0" fmla="*/ 26351 w 1316766"/>
              <a:gd name="connsiteY0" fmla="*/ 0 h 1199928"/>
              <a:gd name="connsiteX1" fmla="*/ 103263 w 1316766"/>
              <a:gd name="connsiteY1" fmla="*/ 1102409 h 1199928"/>
              <a:gd name="connsiteX2" fmla="*/ 1316766 w 1316766"/>
              <a:gd name="connsiteY2" fmla="*/ 1145137 h 1199928"/>
              <a:gd name="connsiteX0" fmla="*/ 0 w 1290415"/>
              <a:gd name="connsiteY0" fmla="*/ 0 h 1145137"/>
              <a:gd name="connsiteX1" fmla="*/ 1290415 w 1290415"/>
              <a:gd name="connsiteY1" fmla="*/ 1145137 h 1145137"/>
              <a:gd name="connsiteX0" fmla="*/ 0 w 1290415"/>
              <a:gd name="connsiteY0" fmla="*/ 0 h 1145137"/>
              <a:gd name="connsiteX1" fmla="*/ 632389 w 1290415"/>
              <a:gd name="connsiteY1" fmla="*/ 564024 h 1145137"/>
              <a:gd name="connsiteX2" fmla="*/ 1290415 w 1290415"/>
              <a:gd name="connsiteY2" fmla="*/ 1145137 h 1145137"/>
              <a:gd name="connsiteX0" fmla="*/ 0 w 1290415"/>
              <a:gd name="connsiteY0" fmla="*/ 0 h 1145137"/>
              <a:gd name="connsiteX1" fmla="*/ 256374 w 1290415"/>
              <a:gd name="connsiteY1" fmla="*/ 940039 h 1145137"/>
              <a:gd name="connsiteX2" fmla="*/ 1290415 w 1290415"/>
              <a:gd name="connsiteY2" fmla="*/ 1145137 h 1145137"/>
              <a:gd name="connsiteX0" fmla="*/ 0 w 1290415"/>
              <a:gd name="connsiteY0" fmla="*/ 0 h 1145137"/>
              <a:gd name="connsiteX1" fmla="*/ 1290415 w 1290415"/>
              <a:gd name="connsiteY1" fmla="*/ 1145137 h 1145137"/>
              <a:gd name="connsiteX0" fmla="*/ 0 w 1290415"/>
              <a:gd name="connsiteY0" fmla="*/ 0 h 1145137"/>
              <a:gd name="connsiteX1" fmla="*/ 598205 w 1290415"/>
              <a:gd name="connsiteY1" fmla="*/ 521295 h 1145137"/>
              <a:gd name="connsiteX2" fmla="*/ 1290415 w 1290415"/>
              <a:gd name="connsiteY2" fmla="*/ 1145137 h 1145137"/>
              <a:gd name="connsiteX0" fmla="*/ 43626 w 1334041"/>
              <a:gd name="connsiteY0" fmla="*/ 0 h 1384421"/>
              <a:gd name="connsiteX1" fmla="*/ 17988 w 1334041"/>
              <a:gd name="connsiteY1" fmla="*/ 1384421 h 1384421"/>
              <a:gd name="connsiteX2" fmla="*/ 1334041 w 1334041"/>
              <a:gd name="connsiteY2" fmla="*/ 1145137 h 1384421"/>
              <a:gd name="connsiteX0" fmla="*/ 25638 w 1316053"/>
              <a:gd name="connsiteY0" fmla="*/ 0 h 1384421"/>
              <a:gd name="connsiteX1" fmla="*/ 0 w 1316053"/>
              <a:gd name="connsiteY1" fmla="*/ 1384421 h 1384421"/>
              <a:gd name="connsiteX2" fmla="*/ 1316053 w 1316053"/>
              <a:gd name="connsiteY2" fmla="*/ 1145137 h 1384421"/>
              <a:gd name="connsiteX0" fmla="*/ 25638 w 1316053"/>
              <a:gd name="connsiteY0" fmla="*/ 0 h 1384421"/>
              <a:gd name="connsiteX1" fmla="*/ 0 w 1316053"/>
              <a:gd name="connsiteY1" fmla="*/ 1384421 h 1384421"/>
              <a:gd name="connsiteX2" fmla="*/ 1316053 w 1316053"/>
              <a:gd name="connsiteY2" fmla="*/ 1145137 h 1384421"/>
              <a:gd name="connsiteX0" fmla="*/ 25638 w 1546789"/>
              <a:gd name="connsiteY0" fmla="*/ 0 h 1461419"/>
              <a:gd name="connsiteX1" fmla="*/ 0 w 1546789"/>
              <a:gd name="connsiteY1" fmla="*/ 1384421 h 1461419"/>
              <a:gd name="connsiteX2" fmla="*/ 1546789 w 1546789"/>
              <a:gd name="connsiteY2" fmla="*/ 1358782 h 1461419"/>
              <a:gd name="connsiteX0" fmla="*/ 25638 w 1546789"/>
              <a:gd name="connsiteY0" fmla="*/ 0 h 1390886"/>
              <a:gd name="connsiteX1" fmla="*/ 0 w 1546789"/>
              <a:gd name="connsiteY1" fmla="*/ 1384421 h 1390886"/>
              <a:gd name="connsiteX2" fmla="*/ 1546789 w 1546789"/>
              <a:gd name="connsiteY2" fmla="*/ 1358782 h 1390886"/>
              <a:gd name="connsiteX0" fmla="*/ 25638 w 1546789"/>
              <a:gd name="connsiteY0" fmla="*/ 0 h 1384421"/>
              <a:gd name="connsiteX1" fmla="*/ 0 w 1546789"/>
              <a:gd name="connsiteY1" fmla="*/ 1384421 h 1384421"/>
              <a:gd name="connsiteX2" fmla="*/ 1546789 w 1546789"/>
              <a:gd name="connsiteY2" fmla="*/ 1358782 h 1384421"/>
              <a:gd name="connsiteX0" fmla="*/ 0 w 1521151"/>
              <a:gd name="connsiteY0" fmla="*/ 0 h 1370300"/>
              <a:gd name="connsiteX1" fmla="*/ 607024 w 1521151"/>
              <a:gd name="connsiteY1" fmla="*/ 1370300 h 1370300"/>
              <a:gd name="connsiteX2" fmla="*/ 1521151 w 1521151"/>
              <a:gd name="connsiteY2" fmla="*/ 1358782 h 1370300"/>
              <a:gd name="connsiteX0" fmla="*/ 0 w 1388495"/>
              <a:gd name="connsiteY0" fmla="*/ 0 h 1379714"/>
              <a:gd name="connsiteX1" fmla="*/ 474368 w 1388495"/>
              <a:gd name="connsiteY1" fmla="*/ 1379714 h 1379714"/>
              <a:gd name="connsiteX2" fmla="*/ 1388495 w 1388495"/>
              <a:gd name="connsiteY2" fmla="*/ 1368196 h 1379714"/>
              <a:gd name="connsiteX0" fmla="*/ 0 w 1388495"/>
              <a:gd name="connsiteY0" fmla="*/ 0 h 1368196"/>
              <a:gd name="connsiteX1" fmla="*/ 474368 w 1388495"/>
              <a:gd name="connsiteY1" fmla="*/ 1342058 h 1368196"/>
              <a:gd name="connsiteX2" fmla="*/ 1388495 w 1388495"/>
              <a:gd name="connsiteY2" fmla="*/ 1368196 h 1368196"/>
              <a:gd name="connsiteX0" fmla="*/ 0 w 1388495"/>
              <a:gd name="connsiteY0" fmla="*/ 0 h 1368196"/>
              <a:gd name="connsiteX1" fmla="*/ 474368 w 1388495"/>
              <a:gd name="connsiteY1" fmla="*/ 1360886 h 1368196"/>
              <a:gd name="connsiteX2" fmla="*/ 1388495 w 1388495"/>
              <a:gd name="connsiteY2" fmla="*/ 1368196 h 1368196"/>
              <a:gd name="connsiteX0" fmla="*/ 0 w 1388495"/>
              <a:gd name="connsiteY0" fmla="*/ 0 h 1368196"/>
              <a:gd name="connsiteX1" fmla="*/ 443756 w 1388495"/>
              <a:gd name="connsiteY1" fmla="*/ 1285574 h 1368196"/>
              <a:gd name="connsiteX2" fmla="*/ 1388495 w 1388495"/>
              <a:gd name="connsiteY2" fmla="*/ 1368196 h 1368196"/>
              <a:gd name="connsiteX0" fmla="*/ 0 w 1388495"/>
              <a:gd name="connsiteY0" fmla="*/ 0 h 1311712"/>
              <a:gd name="connsiteX1" fmla="*/ 443756 w 1388495"/>
              <a:gd name="connsiteY1" fmla="*/ 1285574 h 1311712"/>
              <a:gd name="connsiteX2" fmla="*/ 1388495 w 1388495"/>
              <a:gd name="connsiteY2" fmla="*/ 1311712 h 1311712"/>
              <a:gd name="connsiteX0" fmla="*/ 0 w 1378291"/>
              <a:gd name="connsiteY0" fmla="*/ 0 h 1285574"/>
              <a:gd name="connsiteX1" fmla="*/ 443756 w 1378291"/>
              <a:gd name="connsiteY1" fmla="*/ 1285574 h 1285574"/>
              <a:gd name="connsiteX2" fmla="*/ 1378291 w 1378291"/>
              <a:gd name="connsiteY2" fmla="*/ 1283470 h 1285574"/>
              <a:gd name="connsiteX0" fmla="*/ 0 w 1306861"/>
              <a:gd name="connsiteY0" fmla="*/ 0 h 1271453"/>
              <a:gd name="connsiteX1" fmla="*/ 372326 w 1306861"/>
              <a:gd name="connsiteY1" fmla="*/ 1271453 h 1271453"/>
              <a:gd name="connsiteX2" fmla="*/ 1306861 w 1306861"/>
              <a:gd name="connsiteY2" fmla="*/ 1269349 h 127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861" h="1271453">
                <a:moveTo>
                  <a:pt x="0" y="0"/>
                </a:moveTo>
                <a:lnTo>
                  <a:pt x="372326" y="1271453"/>
                </a:lnTo>
                <a:lnTo>
                  <a:pt x="1306861" y="1269349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67391" y="2929555"/>
            <a:ext cx="1573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rgbClr val="FF0000"/>
                </a:solidFill>
              </a:rPr>
              <a:t>position &amp; orientation updates from sim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3A9A5-E331-45B5-A16A-045ECDD12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41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06BDD5-BCAE-47D8-BE7C-0B15DB50BE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FB445-6916-4F90-B7EE-6226FD9C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visualization in simulation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A450B-68E4-49B0-B21D-0EA54DBFE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a visualization scene</a:t>
            </a:r>
          </a:p>
          <a:p>
            <a:pPr lvl="1"/>
            <a:r>
              <a:rPr lang="en-US"/>
              <a:t>Can be used by multiple client scenes</a:t>
            </a:r>
          </a:p>
          <a:p>
            <a:pPr lvl="1"/>
            <a:r>
              <a:rPr lang="en-US"/>
              <a:t>Default scene specified by "mode" (using mode="</a:t>
            </a:r>
            <a:r>
              <a:rPr lang="en-US" err="1"/>
              <a:t>optix</a:t>
            </a:r>
            <a:r>
              <a:rPr lang="en-US"/>
              <a:t>")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2A408-A9AF-C842-8BB5-7645145FA29F}"/>
              </a:ext>
            </a:extLst>
          </p:cNvPr>
          <p:cNvSpPr txBox="1"/>
          <p:nvPr/>
        </p:nvSpPr>
        <p:spPr>
          <a:xfrm>
            <a:off x="545681" y="3749706"/>
            <a:ext cx="557372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F00DB"/>
                </a:solidFill>
              </a:rPr>
              <a:t>from</a:t>
            </a:r>
            <a:r>
              <a:rPr lang="en-US"/>
              <a:t> </a:t>
            </a:r>
            <a:r>
              <a:rPr lang="en-US" err="1">
                <a:solidFill>
                  <a:srgbClr val="267F99"/>
                </a:solidFill>
              </a:rPr>
              <a:t>Dutils</a:t>
            </a:r>
            <a:r>
              <a:rPr lang="en-US" err="1"/>
              <a:t>.</a:t>
            </a:r>
            <a:r>
              <a:rPr lang="en-US" err="1">
                <a:solidFill>
                  <a:srgbClr val="267F99"/>
                </a:solidFill>
              </a:rPr>
              <a:t>DclickUtils</a:t>
            </a:r>
            <a:r>
              <a:rPr lang="en-US"/>
              <a:t> </a:t>
            </a:r>
            <a:r>
              <a:rPr lang="en-US">
                <a:solidFill>
                  <a:srgbClr val="AF00DB"/>
                </a:solidFill>
              </a:rPr>
              <a:t>import</a:t>
            </a:r>
            <a:r>
              <a:rPr lang="en-US"/>
              <a:t> </a:t>
            </a:r>
            <a:r>
              <a:rPr lang="en-US" err="1">
                <a:solidFill>
                  <a:srgbClr val="795E26"/>
                </a:solidFill>
              </a:rPr>
              <a:t>setupVisualization</a:t>
            </a:r>
            <a:endParaRPr lang="en-US" err="1"/>
          </a:p>
          <a:p>
            <a:endParaRPr lang="en-US"/>
          </a:p>
          <a:p>
            <a:r>
              <a:rPr lang="en-US" err="1">
                <a:solidFill>
                  <a:srgbClr val="001080"/>
                </a:solidFill>
              </a:rPr>
              <a:t>self</a:t>
            </a:r>
            <a:r>
              <a:rPr lang="en-US" err="1"/>
              <a:t>.</a:t>
            </a:r>
            <a:r>
              <a:rPr lang="en-US" err="1">
                <a:solidFill>
                  <a:srgbClr val="795E26"/>
                </a:solidFill>
              </a:rPr>
              <a:t>setupSceneGeometries</a:t>
            </a:r>
            <a:r>
              <a:rPr lang="en-US"/>
              <a:t>()</a:t>
            </a:r>
          </a:p>
          <a:p>
            <a:r>
              <a:rPr lang="en-US" err="1">
                <a:solidFill>
                  <a:srgbClr val="795E26"/>
                </a:solidFill>
              </a:rPr>
              <a:t>setupVisualization</a:t>
            </a:r>
            <a:r>
              <a:rPr lang="en-US"/>
              <a:t>(</a:t>
            </a:r>
            <a:r>
              <a:rPr lang="en-US">
                <a:solidFill>
                  <a:srgbClr val="001080"/>
                </a:solidFill>
              </a:rPr>
              <a:t>self</a:t>
            </a:r>
            <a:r>
              <a:rPr lang="en-US"/>
              <a:t>, </a:t>
            </a:r>
            <a:r>
              <a:rPr lang="en-US">
                <a:solidFill>
                  <a:srgbClr val="001080"/>
                </a:solidFill>
              </a:rPr>
              <a:t>self</a:t>
            </a:r>
            <a:r>
              <a:rPr lang="en-US"/>
              <a:t>.</a:t>
            </a:r>
            <a:r>
              <a:rPr lang="en-US">
                <a:solidFill>
                  <a:srgbClr val="001080"/>
                </a:solidFill>
              </a:rPr>
              <a:t>rotor_craft_</a:t>
            </a:r>
            <a:r>
              <a:rPr lang="en-US" err="1">
                <a:solidFill>
                  <a:srgbClr val="001080"/>
                </a:solidFill>
              </a:rPr>
              <a:t>asm</a:t>
            </a:r>
            <a:r>
              <a:rPr lang="en-US"/>
              <a:t>.</a:t>
            </a:r>
            <a:r>
              <a:rPr lang="en-US">
                <a:solidFill>
                  <a:srgbClr val="001080"/>
                </a:solidFill>
              </a:rPr>
              <a:t>_body</a:t>
            </a:r>
            <a:r>
              <a:rPr lang="en-US"/>
              <a:t>, </a:t>
            </a:r>
            <a:r>
              <a:rPr lang="en-US">
                <a:solidFill>
                  <a:srgbClr val="001080"/>
                </a:solidFill>
              </a:rPr>
              <a:t>self</a:t>
            </a:r>
            <a:r>
              <a:rPr lang="en-US"/>
              <a:t>.</a:t>
            </a:r>
            <a:r>
              <a:rPr lang="en-US">
                <a:solidFill>
                  <a:srgbClr val="001080"/>
                </a:solidFill>
              </a:rPr>
              <a:t>_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 err="1">
                <a:solidFill>
                  <a:srgbClr val="001080"/>
                </a:solidFill>
              </a:rPr>
              <a:t>self</a:t>
            </a:r>
            <a:r>
              <a:rPr lang="en-US" err="1"/>
              <a:t>.</a:t>
            </a:r>
            <a:r>
              <a:rPr lang="en-US" err="1">
                <a:solidFill>
                  <a:srgbClr val="001080"/>
                </a:solidFill>
              </a:rPr>
              <a:t>rotor_craft_asm</a:t>
            </a:r>
            <a:r>
              <a:rPr lang="en-US" err="1"/>
              <a:t>.</a:t>
            </a:r>
            <a:r>
              <a:rPr lang="en-US" err="1">
                <a:solidFill>
                  <a:srgbClr val="795E26"/>
                </a:solidFill>
              </a:rPr>
              <a:t>createPartGeometries</a:t>
            </a:r>
            <a:r>
              <a:rPr lang="en-US"/>
              <a:t>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B10A6-D470-980F-F511-AD0DF9E2718D}"/>
              </a:ext>
            </a:extLst>
          </p:cNvPr>
          <p:cNvSpPr txBox="1"/>
          <p:nvPr/>
        </p:nvSpPr>
        <p:spPr>
          <a:xfrm>
            <a:off x="6267452" y="2535689"/>
            <a:ext cx="5701606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60375"/>
            <a:r>
              <a:rPr lang="en-US" err="1">
                <a:solidFill>
                  <a:srgbClr val="001080"/>
                </a:solidFill>
              </a:rPr>
              <a:t>sim</a:t>
            </a:r>
            <a:r>
              <a:rPr lang="en-US" err="1"/>
              <a:t>.setupVisualization</a:t>
            </a:r>
            <a:r>
              <a:rPr lang="en-US"/>
              <a:t>(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scene_origin_frame</a:t>
            </a:r>
            <a:r>
              <a:rPr lang="en-US"/>
              <a:t>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noShadows</a:t>
            </a:r>
            <a:r>
              <a:rPr lang="en-US"/>
              <a:t>=</a:t>
            </a:r>
            <a:r>
              <a:rPr lang="en-US">
                <a:solidFill>
                  <a:srgbClr val="AF00DB"/>
                </a:solidFill>
              </a:rPr>
              <a:t>not</a:t>
            </a:r>
            <a:r>
              <a:rPr lang="en-US"/>
              <a:t> 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viewport_shadows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stickPartsRadius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stick_part_radius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sky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"sky"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skip_lights</a:t>
            </a:r>
            <a:r>
              <a:rPr lang="en-US"/>
              <a:t>=</a:t>
            </a:r>
            <a:r>
              <a:rPr lang="en-US">
                <a:solidFill>
                  <a:srgbClr val="AF00DB"/>
                </a:solidFill>
              </a:rPr>
              <a:t>not</a:t>
            </a:r>
            <a:r>
              <a:rPr lang="en-US"/>
              <a:t> 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"lights"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shadow_casting_light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viewport_shadows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  <a:endParaRPr lang="en-US">
              <a:solidFill>
                <a:srgbClr val="008000"/>
              </a:solidFill>
            </a:endParaRP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viewport_size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viewport_size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redraw_delay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redraw_delay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sim_time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viewport_sim_time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mode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"mode"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lcm_provider_url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server_uri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start_server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server_start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lcm_uuids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server_uuids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scene_ambient</a:t>
            </a:r>
            <a:r>
              <a:rPr lang="en-US"/>
              <a:t>=</a:t>
            </a:r>
            <a:r>
              <a:rPr lang="en-US" err="1">
                <a:solidFill>
                  <a:srgbClr val="001080"/>
                </a:solidFill>
              </a:rPr>
              <a:t>cfgobj</a:t>
            </a:r>
            <a:r>
              <a:rPr lang="en-US"/>
              <a:t>[</a:t>
            </a:r>
            <a:r>
              <a:rPr lang="en-US">
                <a:solidFill>
                  <a:srgbClr val="A31515"/>
                </a:solidFill>
              </a:rPr>
              <a:t>"graphics"</a:t>
            </a:r>
            <a:r>
              <a:rPr lang="en-US"/>
              <a:t>][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 err="1">
                <a:solidFill>
                  <a:srgbClr val="A31515"/>
                </a:solidFill>
              </a:rPr>
              <a:t>scene_ambient</a:t>
            </a:r>
            <a:r>
              <a:rPr lang="en-US">
                <a:solidFill>
                  <a:srgbClr val="A31515"/>
                </a:solidFill>
              </a:rPr>
              <a:t>"</a:t>
            </a:r>
            <a:r>
              <a:rPr lang="en-US"/>
              <a:t>],</a:t>
            </a:r>
          </a:p>
          <a:p>
            <a:pPr defTabSz="460375"/>
            <a:r>
              <a:rPr lang="en-US">
                <a:solidFill>
                  <a:srgbClr val="001080"/>
                </a:solidFill>
              </a:rPr>
              <a:t>	</a:t>
            </a:r>
            <a:r>
              <a:rPr lang="en-US" err="1">
                <a:solidFill>
                  <a:srgbClr val="001080"/>
                </a:solidFill>
              </a:rPr>
              <a:t>client_scene</a:t>
            </a:r>
            <a:r>
              <a:rPr lang="en-US"/>
              <a:t>=</a:t>
            </a:r>
            <a:r>
              <a:rPr lang="en-US">
                <a:solidFill>
                  <a:srgbClr val="0000FF"/>
                </a:solidFill>
              </a:rPr>
              <a:t>None</a:t>
            </a:r>
            <a:r>
              <a:rPr lang="en-US"/>
              <a:t>,</a:t>
            </a:r>
          </a:p>
          <a:p>
            <a:pPr defTabSz="460375"/>
            <a:r>
              <a:rPr lang="en-US"/>
              <a:t>	**</a:t>
            </a:r>
            <a:r>
              <a:rPr lang="en-US" err="1">
                <a:solidFill>
                  <a:srgbClr val="001080"/>
                </a:solidFill>
              </a:rPr>
              <a:t>kwargs</a:t>
            </a:r>
            <a:r>
              <a:rPr lang="en-US"/>
              <a:t>,</a:t>
            </a:r>
          </a:p>
          <a:p>
            <a:pPr defTabSz="460375"/>
            <a:r>
              <a:rPr lang="en-US"/>
              <a:t>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4FE85D-D96C-4607-B556-8C6DC6D04495}"/>
              </a:ext>
            </a:extLst>
          </p:cNvPr>
          <p:cNvCxnSpPr>
            <a:cxnSpLocks/>
          </p:cNvCxnSpPr>
          <p:nvPr/>
        </p:nvCxnSpPr>
        <p:spPr>
          <a:xfrm flipV="1">
            <a:off x="5701192" y="2798432"/>
            <a:ext cx="566260" cy="17224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385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06BDD5-BCAE-47D8-BE7C-0B15DB50BE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FB445-6916-4F90-B7EE-6226FD9C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Improving rendering quality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A450B-68E4-49B0-B21D-0EA54DBFE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10854550" cy="4356900"/>
          </a:xfrm>
        </p:spPr>
        <p:txBody>
          <a:bodyPr/>
          <a:lstStyle/>
          <a:p>
            <a:r>
              <a:rPr lang="en-US" dirty="0"/>
              <a:t>Raster graphics (</a:t>
            </a:r>
            <a:r>
              <a:rPr lang="en-US" dirty="0" err="1"/>
              <a:t>eg.</a:t>
            </a:r>
            <a:r>
              <a:rPr lang="en-US" dirty="0"/>
              <a:t> </a:t>
            </a:r>
            <a:r>
              <a:rPr lang="en-US" dirty="0" err="1"/>
              <a:t>Dspace</a:t>
            </a:r>
            <a:r>
              <a:rPr lang="en-US" dirty="0"/>
              <a:t>) is limited – especially for shadows, indirect reflections</a:t>
            </a:r>
          </a:p>
          <a:p>
            <a:r>
              <a:rPr lang="en-US" dirty="0"/>
              <a:t>Ray and path tracing techniques significantly improve rendering fidelity, but have traditionally been very slow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1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26EAB-1D5B-468B-1F2A-1B70626482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99D3F3-130F-4634-B0A7-54970C06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1300"/>
            <a:ext cx="10515600" cy="1613830"/>
          </a:xfrm>
        </p:spPr>
        <p:txBody>
          <a:bodyPr>
            <a:normAutofit/>
          </a:bodyPr>
          <a:lstStyle/>
          <a:p>
            <a:r>
              <a:rPr lang="en-US" dirty="0" err="1"/>
              <a:t>OptixScene</a:t>
            </a:r>
            <a:r>
              <a:rPr lang="en-US" dirty="0"/>
              <a:t> Real-Time Ray-Tracing based Rendering</a:t>
            </a:r>
          </a:p>
        </p:txBody>
      </p:sp>
    </p:spTree>
    <p:extLst>
      <p:ext uri="{BB962C8B-B14F-4D97-AF65-F5344CB8AC3E}">
        <p14:creationId xmlns:p14="http://schemas.microsoft.com/office/powerpoint/2010/main" val="23123194"/>
      </p:ext>
    </p:extLst>
  </p:cSld>
  <p:clrMapOvr>
    <a:masterClrMapping/>
  </p:clrMapOvr>
</p:sld>
</file>

<file path=ppt/theme/theme1.xml><?xml version="1.0" encoding="utf-8"?>
<a:theme xmlns:a="http://schemas.openxmlformats.org/drawingml/2006/main" name="DARTS La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a5b8aa99-f4fc-4d9c-b81c-966d4bd2c6c2" xsi:nil="true"/>
    <SharedWithUsers xmlns="77f052df-7cc9-46d5-9db7-08cc260ec36e">
      <UserInfo>
        <DisplayName>Jain, Abhinandan (US 3471)</DisplayName>
        <AccountId>9</AccountId>
        <AccountType/>
      </UserInfo>
    </SharedWithUsers>
    <lcf76f155ced4ddcb4097134ff3c332f xmlns="a5b8aa99-f4fc-4d9c-b81c-966d4bd2c6c2">
      <Terms xmlns="http://schemas.microsoft.com/office/infopath/2007/PartnerControls"/>
    </lcf76f155ced4ddcb4097134ff3c332f>
    <TaxCatchAll xmlns="77f052df-7cc9-46d5-9db7-08cc260ec3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0EEE18307F547AC19C250B980BA8A" ma:contentTypeVersion="14" ma:contentTypeDescription="Create a new document." ma:contentTypeScope="" ma:versionID="6c718c1e10055613db9ef01de60113f2">
  <xsd:schema xmlns:xsd="http://www.w3.org/2001/XMLSchema" xmlns:xs="http://www.w3.org/2001/XMLSchema" xmlns:p="http://schemas.microsoft.com/office/2006/metadata/properties" xmlns:ns2="a5b8aa99-f4fc-4d9c-b81c-966d4bd2c6c2" xmlns:ns3="77f052df-7cc9-46d5-9db7-08cc260ec36e" targetNamespace="http://schemas.microsoft.com/office/2006/metadata/properties" ma:root="true" ma:fieldsID="c6a56a772739a989cf025b45eb74bd52" ns2:_="" ns3:_="">
    <xsd:import namespace="a5b8aa99-f4fc-4d9c-b81c-966d4bd2c6c2"/>
    <xsd:import namespace="77f052df-7cc9-46d5-9db7-08cc260ec3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8aa99-f4fc-4d9c-b81c-966d4bd2c6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c2283c9-5dc3-4342-a46e-d374fcd978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052df-7cc9-46d5-9db7-08cc260ec3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a732455-c771-4ab1-9c68-b2c5020f38ce}" ma:internalName="TaxCatchAll" ma:showField="CatchAllData" ma:web="77f052df-7cc9-46d5-9db7-08cc260ec3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A74269-0C6E-4749-A05F-460ECAA19C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18AA97-E272-4AD7-9A7F-7A7A990486C7}">
  <ds:schemaRefs>
    <ds:schemaRef ds:uri="77f052df-7cc9-46d5-9db7-08cc260ec36e"/>
    <ds:schemaRef ds:uri="a5b8aa99-f4fc-4d9c-b81c-966d4bd2c6c2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AFB9E2BB-E2DA-41D2-B2B6-9A98059BCB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b8aa99-f4fc-4d9c-b81c-966d4bd2c6c2"/>
    <ds:schemaRef ds:uri="77f052df-7cc9-46d5-9db7-08cc260e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2586</Words>
  <Application>Microsoft Office PowerPoint</Application>
  <PresentationFormat>Widescreen</PresentationFormat>
  <Paragraphs>416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DARTS Lab Theme</vt:lpstr>
      <vt:lpstr>Lighting, Terrain, Perception Sensor modeling  Building an Exemplar Sim   2023 DARTS Lab Course</vt:lpstr>
      <vt:lpstr>Exemplar sim topics overview</vt:lpstr>
      <vt:lpstr>Outline</vt:lpstr>
      <vt:lpstr>Requirements</vt:lpstr>
      <vt:lpstr>Rendering/Visualization Recap</vt:lpstr>
      <vt:lpstr>Geometry Processing Engines</vt:lpstr>
      <vt:lpstr>Setting up visualization in simulation</vt:lpstr>
      <vt:lpstr>Problem: Improving rendering quality</vt:lpstr>
      <vt:lpstr>OptixScene Real-Time Ray-Tracing based Rendering</vt:lpstr>
      <vt:lpstr>OptixScene reconfigurable ray-tracing pipeline</vt:lpstr>
      <vt:lpstr>Setting up scene geometry</vt:lpstr>
      <vt:lpstr>Problem: How do we manage lights in the scene?</vt:lpstr>
      <vt:lpstr>Lighting</vt:lpstr>
      <vt:lpstr>Adding and Modifying Lights</vt:lpstr>
      <vt:lpstr>Problem: Terrain data sets can be complex</vt:lpstr>
      <vt:lpstr>Terrain environment</vt:lpstr>
      <vt:lpstr>Adding a Terrain Programmatically</vt:lpstr>
      <vt:lpstr>Problem with repeated textures</vt:lpstr>
      <vt:lpstr>Customize the TopoGeometry</vt:lpstr>
      <vt:lpstr>Terrain with Layered Textures</vt:lpstr>
      <vt:lpstr>Problem: Engineering perception sensors</vt:lpstr>
      <vt:lpstr>Perception Sensor Modeling</vt:lpstr>
      <vt:lpstr>Sensors exposed to simulation through Dshell </vt:lpstr>
      <vt:lpstr>Adding Camera Assembly to Simulation</vt:lpstr>
      <vt:lpstr>Adding Camera Assembly to Simulation</vt:lpstr>
      <vt:lpstr>Accessing Model’s Data</vt:lpstr>
      <vt:lpstr>Accessing Model’s Data</vt:lpstr>
      <vt:lpstr>Accessing Model’s Data</vt:lpstr>
      <vt:lpstr>Visualization and Sensor Simulation</vt:lpstr>
      <vt:lpstr>Adding Lidar Assembly to Simulation</vt:lpstr>
      <vt:lpstr>Visualizing the point cloud</vt:lpstr>
      <vt:lpstr>Recap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Richards, Kaelyn M (US 183B)</dc:creator>
  <cp:lastModifiedBy>Leake, Carl D (US 347J)</cp:lastModifiedBy>
  <cp:revision>102</cp:revision>
  <dcterms:created xsi:type="dcterms:W3CDTF">2022-09-16T22:19:09Z</dcterms:created>
  <dcterms:modified xsi:type="dcterms:W3CDTF">2024-11-21T16:19:25Z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0x0101005640EEE18307F547AC19C250B980BA8A</vt:lpwstr>
  </property>
  <property fmtid="{D5CDD505-2E9C-101B-9397-08002B2CF9AE}" pid="3" name="ComplianceAssetId">
    <vt:lpwstr/>
  </property>
  <property fmtid="{D5CDD505-2E9C-101B-9397-08002B2CF9AE}" pid="4" name="_activity">
    <vt:lpwstr>{"FileActivityType":"9","FileActivityTimeStamp":"2023-03-28T00:15:52.440Z","FileActivityUsersOnPage":[{"DisplayName":"Leake, Carl D (US 347J)","Id":"carl.leake@jpl.nasa.gov"},{"DisplayName":"Jain, Abhinandan (US 3471)","Id":"jain@jpl.nasa.gov"}],"FileActi</vt:lpwstr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