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2"/>
  </p:notesMasterIdLst>
  <p:sldIdLst>
    <p:sldId id="256" r:id="rId5"/>
    <p:sldId id="453" r:id="rId6"/>
    <p:sldId id="296" r:id="rId7"/>
    <p:sldId id="298" r:id="rId8"/>
    <p:sldId id="284" r:id="rId9"/>
    <p:sldId id="332" r:id="rId10"/>
    <p:sldId id="265" r:id="rId11"/>
    <p:sldId id="331" r:id="rId12"/>
    <p:sldId id="333" r:id="rId13"/>
    <p:sldId id="299" r:id="rId14"/>
    <p:sldId id="323" r:id="rId15"/>
    <p:sldId id="324" r:id="rId16"/>
    <p:sldId id="257" r:id="rId17"/>
    <p:sldId id="260" r:id="rId18"/>
    <p:sldId id="261" r:id="rId19"/>
    <p:sldId id="325" r:id="rId20"/>
    <p:sldId id="334" r:id="rId21"/>
    <p:sldId id="280" r:id="rId22"/>
    <p:sldId id="330" r:id="rId23"/>
    <p:sldId id="317" r:id="rId24"/>
    <p:sldId id="335" r:id="rId25"/>
    <p:sldId id="285" r:id="rId26"/>
    <p:sldId id="329" r:id="rId27"/>
    <p:sldId id="315" r:id="rId28"/>
    <p:sldId id="306" r:id="rId29"/>
    <p:sldId id="307" r:id="rId30"/>
    <p:sldId id="318" r:id="rId31"/>
    <p:sldId id="341" r:id="rId32"/>
    <p:sldId id="342" r:id="rId33"/>
    <p:sldId id="316" r:id="rId34"/>
    <p:sldId id="278" r:id="rId35"/>
    <p:sldId id="305" r:id="rId36"/>
    <p:sldId id="319" r:id="rId37"/>
    <p:sldId id="308" r:id="rId38"/>
    <p:sldId id="309" r:id="rId39"/>
    <p:sldId id="322" r:id="rId40"/>
    <p:sldId id="336" r:id="rId41"/>
    <p:sldId id="279" r:id="rId42"/>
    <p:sldId id="311" r:id="rId43"/>
    <p:sldId id="327" r:id="rId44"/>
    <p:sldId id="337" r:id="rId45"/>
    <p:sldId id="288" r:id="rId46"/>
    <p:sldId id="328" r:id="rId47"/>
    <p:sldId id="454" r:id="rId48"/>
    <p:sldId id="338" r:id="rId49"/>
    <p:sldId id="281" r:id="rId50"/>
    <p:sldId id="310" r:id="rId51"/>
    <p:sldId id="321" r:id="rId52"/>
    <p:sldId id="276" r:id="rId53"/>
    <p:sldId id="313" r:id="rId54"/>
    <p:sldId id="340" r:id="rId55"/>
    <p:sldId id="292" r:id="rId56"/>
    <p:sldId id="258" r:id="rId57"/>
    <p:sldId id="266" r:id="rId58"/>
    <p:sldId id="269" r:id="rId59"/>
    <p:sldId id="268" r:id="rId60"/>
    <p:sldId id="272" r:id="rId61"/>
    <p:sldId id="267" r:id="rId62"/>
    <p:sldId id="273" r:id="rId63"/>
    <p:sldId id="271" r:id="rId64"/>
    <p:sldId id="274" r:id="rId65"/>
    <p:sldId id="314" r:id="rId66"/>
    <p:sldId id="259" r:id="rId67"/>
    <p:sldId id="262" r:id="rId68"/>
    <p:sldId id="339" r:id="rId69"/>
    <p:sldId id="282" r:id="rId70"/>
    <p:sldId id="283" r:id="rId71"/>
  </p:sldIdLst>
  <p:sldSz cx="12192000" cy="6858000"/>
  <p:notesSz cx="6858000" cy="9144000"/>
  <p:embeddedFontLst>
    <p:embeddedFont>
      <p:font typeface="Consolas" panose="020B0609020204030204" pitchFamily="49"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5" roundtripDataSignature="AMtx7mhpZ+WSbIOrEQUhAX/WCeK5zM29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D73E2-153E-4DEA-1E57-36A6A1E756BD}" v="6" dt="2024-11-20T21:28:35.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5" Type="http://schemas.openxmlformats.org/officeDocument/2006/relationships/slide" Target="slides/slide1.xml"/><Relationship Id="rId61" Type="http://schemas.openxmlformats.org/officeDocument/2006/relationships/slide" Target="slides/slide57.xml"/><Relationship Id="rId90"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85"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 Aaron (US 3471)" userId="S::aaron.gaut@jpl.nasa.gov::3f40fbea-fd95-4a0d-ba9a-6b1efe0c601b" providerId="AD" clId="Web-{C41E8006-C810-900A-CA19-E4FB8C5095B2}"/>
    <pc:docChg chg="modSld">
      <pc:chgData name="Gaut, Aaron (US 3471)" userId="S::aaron.gaut@jpl.nasa.gov::3f40fbea-fd95-4a0d-ba9a-6b1efe0c601b" providerId="AD" clId="Web-{C41E8006-C810-900A-CA19-E4FB8C5095B2}" dt="2023-07-26T22:34:59.165" v="2"/>
      <pc:docMkLst>
        <pc:docMk/>
      </pc:docMkLst>
      <pc:sldChg chg="modSp modNotes">
        <pc:chgData name="Gaut, Aaron (US 3471)" userId="S::aaron.gaut@jpl.nasa.gov::3f40fbea-fd95-4a0d-ba9a-6b1efe0c601b" providerId="AD" clId="Web-{C41E8006-C810-900A-CA19-E4FB8C5095B2}" dt="2023-07-26T22:34:59.165" v="2"/>
        <pc:sldMkLst>
          <pc:docMk/>
          <pc:sldMk cId="1011057443" sldId="267"/>
        </pc:sldMkLst>
        <pc:spChg chg="mod">
          <ac:chgData name="Gaut, Aaron (US 3471)" userId="S::aaron.gaut@jpl.nasa.gov::3f40fbea-fd95-4a0d-ba9a-6b1efe0c601b" providerId="AD" clId="Web-{C41E8006-C810-900A-CA19-E4FB8C5095B2}" dt="2023-07-26T22:34:53.072" v="0" actId="20577"/>
          <ac:spMkLst>
            <pc:docMk/>
            <pc:sldMk cId="1011057443" sldId="267"/>
            <ac:spMk id="4" creationId="{4BAEC062-8CFC-4BA0-E7D5-DFF33169D090}"/>
          </ac:spMkLst>
        </pc:spChg>
      </pc:sldChg>
    </pc:docChg>
  </pc:docChgLst>
  <pc:docChgLst>
    <pc:chgData name="Jain, Abhinandan (US 3471)" userId="S::jain@jpl.nasa.gov::47000a42-4a64-498b-92b5-14cfe7b66dad" providerId="AD" clId="Web-{B2266F20-8E57-B67F-FF15-63D0E214C351}"/>
    <pc:docChg chg="modSld">
      <pc:chgData name="Jain, Abhinandan (US 3471)" userId="S::jain@jpl.nasa.gov::47000a42-4a64-498b-92b5-14cfe7b66dad" providerId="AD" clId="Web-{B2266F20-8E57-B67F-FF15-63D0E214C351}" dt="2023-08-13T01:10:50.082" v="135" actId="1076"/>
      <pc:docMkLst>
        <pc:docMk/>
      </pc:docMkLst>
      <pc:sldChg chg="addSp delSp modSp">
        <pc:chgData name="Jain, Abhinandan (US 3471)" userId="S::jain@jpl.nasa.gov::47000a42-4a64-498b-92b5-14cfe7b66dad" providerId="AD" clId="Web-{B2266F20-8E57-B67F-FF15-63D0E214C351}" dt="2023-08-13T01:10:50.082" v="135" actId="1076"/>
        <pc:sldMkLst>
          <pc:docMk/>
          <pc:sldMk cId="4211816101" sldId="328"/>
        </pc:sldMkLst>
        <pc:spChg chg="add del mod">
          <ac:chgData name="Jain, Abhinandan (US 3471)" userId="S::jain@jpl.nasa.gov::47000a42-4a64-498b-92b5-14cfe7b66dad" providerId="AD" clId="Web-{B2266F20-8E57-B67F-FF15-63D0E214C351}" dt="2023-08-13T01:09:02.421" v="84"/>
          <ac:spMkLst>
            <pc:docMk/>
            <pc:sldMk cId="4211816101" sldId="328"/>
            <ac:spMk id="3" creationId="{761B8649-415E-EF8B-2423-B5513A6AC548}"/>
          </ac:spMkLst>
        </pc:spChg>
        <pc:spChg chg="mod">
          <ac:chgData name="Jain, Abhinandan (US 3471)" userId="S::jain@jpl.nasa.gov::47000a42-4a64-498b-92b5-14cfe7b66dad" providerId="AD" clId="Web-{B2266F20-8E57-B67F-FF15-63D0E214C351}" dt="2023-08-13T01:09:54.987" v="90"/>
          <ac:spMkLst>
            <pc:docMk/>
            <pc:sldMk cId="4211816101" sldId="328"/>
            <ac:spMk id="6" creationId="{C8DD9006-7A4D-407D-88C6-430F5369A2F4}"/>
          </ac:spMkLst>
        </pc:spChg>
        <pc:spChg chg="add mod">
          <ac:chgData name="Jain, Abhinandan (US 3471)" userId="S::jain@jpl.nasa.gov::47000a42-4a64-498b-92b5-14cfe7b66dad" providerId="AD" clId="Web-{B2266F20-8E57-B67F-FF15-63D0E214C351}" dt="2023-08-13T01:10:50.082" v="135" actId="1076"/>
          <ac:spMkLst>
            <pc:docMk/>
            <pc:sldMk cId="4211816101" sldId="328"/>
            <ac:spMk id="7" creationId="{1960CB28-3367-C102-6733-74BAED22F3F8}"/>
          </ac:spMkLst>
        </pc:spChg>
      </pc:sldChg>
      <pc:sldChg chg="addSp modSp">
        <pc:chgData name="Jain, Abhinandan (US 3471)" userId="S::jain@jpl.nasa.gov::47000a42-4a64-498b-92b5-14cfe7b66dad" providerId="AD" clId="Web-{B2266F20-8E57-B67F-FF15-63D0E214C351}" dt="2023-08-13T01:08:26.358" v="80"/>
        <pc:sldMkLst>
          <pc:docMk/>
          <pc:sldMk cId="2565927027" sldId="332"/>
        </pc:sldMkLst>
        <pc:spChg chg="add mod">
          <ac:chgData name="Jain, Abhinandan (US 3471)" userId="S::jain@jpl.nasa.gov::47000a42-4a64-498b-92b5-14cfe7b66dad" providerId="AD" clId="Web-{B2266F20-8E57-B67F-FF15-63D0E214C351}" dt="2023-08-13T01:08:26.358" v="80"/>
          <ac:spMkLst>
            <pc:docMk/>
            <pc:sldMk cId="2565927027" sldId="332"/>
            <ac:spMk id="3" creationId="{F8665C21-F764-7167-2471-545BA314AE23}"/>
          </ac:spMkLst>
        </pc:spChg>
      </pc:sldChg>
    </pc:docChg>
  </pc:docChgLst>
  <pc:docChgLst>
    <pc:chgData name="Gaut, Aaron (US 3471)" userId="S::aaron.gaut@jpl.nasa.gov::3f40fbea-fd95-4a0d-ba9a-6b1efe0c601b" providerId="AD" clId="Web-{86A4E004-F302-8BC9-27DC-C111395EB83E}"/>
    <pc:docChg chg="addSld modSld">
      <pc:chgData name="Gaut, Aaron (US 3471)" userId="S::aaron.gaut@jpl.nasa.gov::3f40fbea-fd95-4a0d-ba9a-6b1efe0c601b" providerId="AD" clId="Web-{86A4E004-F302-8BC9-27DC-C111395EB83E}" dt="2023-08-13T07:01:53.914" v="199" actId="1076"/>
      <pc:docMkLst>
        <pc:docMk/>
      </pc:docMkLst>
      <pc:sldChg chg="delSp modSp">
        <pc:chgData name="Gaut, Aaron (US 3471)" userId="S::aaron.gaut@jpl.nasa.gov::3f40fbea-fd95-4a0d-ba9a-6b1efe0c601b" providerId="AD" clId="Web-{86A4E004-F302-8BC9-27DC-C111395EB83E}" dt="2023-08-13T06:32:50.830" v="55"/>
        <pc:sldMkLst>
          <pc:docMk/>
          <pc:sldMk cId="4211816101" sldId="328"/>
        </pc:sldMkLst>
        <pc:spChg chg="mod">
          <ac:chgData name="Gaut, Aaron (US 3471)" userId="S::aaron.gaut@jpl.nasa.gov::3f40fbea-fd95-4a0d-ba9a-6b1efe0c601b" providerId="AD" clId="Web-{86A4E004-F302-8BC9-27DC-C111395EB83E}" dt="2023-08-13T06:32:50.142" v="54" actId="20577"/>
          <ac:spMkLst>
            <pc:docMk/>
            <pc:sldMk cId="4211816101" sldId="328"/>
            <ac:spMk id="6" creationId="{C8DD9006-7A4D-407D-88C6-430F5369A2F4}"/>
          </ac:spMkLst>
        </pc:spChg>
        <pc:spChg chg="del mod">
          <ac:chgData name="Gaut, Aaron (US 3471)" userId="S::aaron.gaut@jpl.nasa.gov::3f40fbea-fd95-4a0d-ba9a-6b1efe0c601b" providerId="AD" clId="Web-{86A4E004-F302-8BC9-27DC-C111395EB83E}" dt="2023-08-13T06:32:50.830" v="55"/>
          <ac:spMkLst>
            <pc:docMk/>
            <pc:sldMk cId="4211816101" sldId="328"/>
            <ac:spMk id="7" creationId="{1960CB28-3367-C102-6733-74BAED22F3F8}"/>
          </ac:spMkLst>
        </pc:spChg>
      </pc:sldChg>
      <pc:sldChg chg="modSp">
        <pc:chgData name="Gaut, Aaron (US 3471)" userId="S::aaron.gaut@jpl.nasa.gov::3f40fbea-fd95-4a0d-ba9a-6b1efe0c601b" providerId="AD" clId="Web-{86A4E004-F302-8BC9-27DC-C111395EB83E}" dt="2023-08-13T06:32:22.688" v="48" actId="20577"/>
        <pc:sldMkLst>
          <pc:docMk/>
          <pc:sldMk cId="2021015475" sldId="329"/>
        </pc:sldMkLst>
        <pc:spChg chg="mod">
          <ac:chgData name="Gaut, Aaron (US 3471)" userId="S::aaron.gaut@jpl.nasa.gov::3f40fbea-fd95-4a0d-ba9a-6b1efe0c601b" providerId="AD" clId="Web-{86A4E004-F302-8BC9-27DC-C111395EB83E}" dt="2023-08-13T06:32:22.688" v="48" actId="20577"/>
          <ac:spMkLst>
            <pc:docMk/>
            <pc:sldMk cId="2021015475" sldId="329"/>
            <ac:spMk id="4" creationId="{4BAEC062-8CFC-4BA0-E7D5-DFF33169D090}"/>
          </ac:spMkLst>
        </pc:spChg>
      </pc:sldChg>
      <pc:sldChg chg="modSp">
        <pc:chgData name="Gaut, Aaron (US 3471)" userId="S::aaron.gaut@jpl.nasa.gov::3f40fbea-fd95-4a0d-ba9a-6b1efe0c601b" providerId="AD" clId="Web-{86A4E004-F302-8BC9-27DC-C111395EB83E}" dt="2023-08-13T06:24:52.679" v="2" actId="20577"/>
        <pc:sldMkLst>
          <pc:docMk/>
          <pc:sldMk cId="2565927027" sldId="332"/>
        </pc:sldMkLst>
        <pc:spChg chg="mod">
          <ac:chgData name="Gaut, Aaron (US 3471)" userId="S::aaron.gaut@jpl.nasa.gov::3f40fbea-fd95-4a0d-ba9a-6b1efe0c601b" providerId="AD" clId="Web-{86A4E004-F302-8BC9-27DC-C111395EB83E}" dt="2023-08-13T06:24:52.679" v="2" actId="20577"/>
          <ac:spMkLst>
            <pc:docMk/>
            <pc:sldMk cId="2565927027" sldId="332"/>
            <ac:spMk id="3" creationId="{F8665C21-F764-7167-2471-545BA314AE23}"/>
          </ac:spMkLst>
        </pc:spChg>
      </pc:sldChg>
      <pc:sldChg chg="delSp modSp">
        <pc:chgData name="Gaut, Aaron (US 3471)" userId="S::aaron.gaut@jpl.nasa.gov::3f40fbea-fd95-4a0d-ba9a-6b1efe0c601b" providerId="AD" clId="Web-{86A4E004-F302-8BC9-27DC-C111395EB83E}" dt="2023-08-13T06:26:08.587" v="19"/>
        <pc:sldMkLst>
          <pc:docMk/>
          <pc:sldMk cId="3478016686" sldId="342"/>
        </pc:sldMkLst>
        <pc:spChg chg="mod">
          <ac:chgData name="Gaut, Aaron (US 3471)" userId="S::aaron.gaut@jpl.nasa.gov::3f40fbea-fd95-4a0d-ba9a-6b1efe0c601b" providerId="AD" clId="Web-{86A4E004-F302-8BC9-27DC-C111395EB83E}" dt="2023-08-13T06:26:00.321" v="18" actId="20577"/>
          <ac:spMkLst>
            <pc:docMk/>
            <pc:sldMk cId="3478016686" sldId="342"/>
            <ac:spMk id="4" creationId="{4BAEC062-8CFC-4BA0-E7D5-DFF33169D090}"/>
          </ac:spMkLst>
        </pc:spChg>
        <pc:spChg chg="del">
          <ac:chgData name="Gaut, Aaron (US 3471)" userId="S::aaron.gaut@jpl.nasa.gov::3f40fbea-fd95-4a0d-ba9a-6b1efe0c601b" providerId="AD" clId="Web-{86A4E004-F302-8BC9-27DC-C111395EB83E}" dt="2023-08-13T06:26:08.587" v="19"/>
          <ac:spMkLst>
            <pc:docMk/>
            <pc:sldMk cId="3478016686" sldId="342"/>
            <ac:spMk id="5" creationId="{45CEE7B8-E857-4B44-965C-EF09DF129DAE}"/>
          </ac:spMkLst>
        </pc:spChg>
      </pc:sldChg>
      <pc:sldChg chg="addSp delSp modSp add replId">
        <pc:chgData name="Gaut, Aaron (US 3471)" userId="S::aaron.gaut@jpl.nasa.gov::3f40fbea-fd95-4a0d-ba9a-6b1efe0c601b" providerId="AD" clId="Web-{86A4E004-F302-8BC9-27DC-C111395EB83E}" dt="2023-08-13T07:01:53.914" v="199" actId="1076"/>
        <pc:sldMkLst>
          <pc:docMk/>
          <pc:sldMk cId="772630472" sldId="454"/>
        </pc:sldMkLst>
        <pc:spChg chg="del mod">
          <ac:chgData name="Gaut, Aaron (US 3471)" userId="S::aaron.gaut@jpl.nasa.gov::3f40fbea-fd95-4a0d-ba9a-6b1efe0c601b" providerId="AD" clId="Web-{86A4E004-F302-8BC9-27DC-C111395EB83E}" dt="2023-08-13T06:36:53.866" v="58"/>
          <ac:spMkLst>
            <pc:docMk/>
            <pc:sldMk cId="772630472" sldId="454"/>
            <ac:spMk id="6" creationId="{C8DD9006-7A4D-407D-88C6-430F5369A2F4}"/>
          </ac:spMkLst>
        </pc:spChg>
        <pc:spChg chg="mod">
          <ac:chgData name="Gaut, Aaron (US 3471)" userId="S::aaron.gaut@jpl.nasa.gov::3f40fbea-fd95-4a0d-ba9a-6b1efe0c601b" providerId="AD" clId="Web-{86A4E004-F302-8BC9-27DC-C111395EB83E}" dt="2023-08-13T06:52:57.902" v="71" actId="20577"/>
          <ac:spMkLst>
            <pc:docMk/>
            <pc:sldMk cId="772630472" sldId="454"/>
            <ac:spMk id="7" creationId="{1960CB28-3367-C102-6733-74BAED22F3F8}"/>
          </ac:spMkLst>
        </pc:spChg>
        <pc:spChg chg="add del">
          <ac:chgData name="Gaut, Aaron (US 3471)" userId="S::aaron.gaut@jpl.nasa.gov::3f40fbea-fd95-4a0d-ba9a-6b1efe0c601b" providerId="AD" clId="Web-{86A4E004-F302-8BC9-27DC-C111395EB83E}" dt="2023-08-13T06:54:32.686" v="75"/>
          <ac:spMkLst>
            <pc:docMk/>
            <pc:sldMk cId="772630472" sldId="454"/>
            <ac:spMk id="8" creationId="{C9A9C9D7-DBA8-21E4-24CC-4441A82CD3E8}"/>
          </ac:spMkLst>
        </pc:spChg>
        <pc:spChg chg="add mod">
          <ac:chgData name="Gaut, Aaron (US 3471)" userId="S::aaron.gaut@jpl.nasa.gov::3f40fbea-fd95-4a0d-ba9a-6b1efe0c601b" providerId="AD" clId="Web-{86A4E004-F302-8BC9-27DC-C111395EB83E}" dt="2023-08-13T07:01:53.914" v="199" actId="1076"/>
          <ac:spMkLst>
            <pc:docMk/>
            <pc:sldMk cId="772630472" sldId="454"/>
            <ac:spMk id="10" creationId="{05E4D6F7-A596-ADFF-5300-B799745CC433}"/>
          </ac:spMkLst>
        </pc:spChg>
        <pc:picChg chg="add del mod">
          <ac:chgData name="Gaut, Aaron (US 3471)" userId="S::aaron.gaut@jpl.nasa.gov::3f40fbea-fd95-4a0d-ba9a-6b1efe0c601b" providerId="AD" clId="Web-{86A4E004-F302-8BC9-27DC-C111395EB83E}" dt="2023-08-13T06:41:43.950" v="65"/>
          <ac:picMkLst>
            <pc:docMk/>
            <pc:sldMk cId="772630472" sldId="454"/>
            <ac:picMk id="3" creationId="{53DFB37F-550D-0F56-B963-B91151BDAD5E}"/>
          </ac:picMkLst>
        </pc:picChg>
        <pc:picChg chg="add mod modCrop">
          <ac:chgData name="Gaut, Aaron (US 3471)" userId="S::aaron.gaut@jpl.nasa.gov::3f40fbea-fd95-4a0d-ba9a-6b1efe0c601b" providerId="AD" clId="Web-{86A4E004-F302-8BC9-27DC-C111395EB83E}" dt="2023-08-13T06:53:48.310" v="73"/>
          <ac:picMkLst>
            <pc:docMk/>
            <pc:sldMk cId="772630472" sldId="454"/>
            <ac:picMk id="4" creationId="{38625698-8B1A-73F8-6184-FA0D42A4D688}"/>
          </ac:picMkLst>
        </pc:picChg>
      </pc:sldChg>
    </pc:docChg>
  </pc:docChgLst>
  <pc:docChgLst>
    <pc:chgData name="Gaut, Aaron (US 3471)" userId="S::aaron.gaut@jpl.nasa.gov::3f40fbea-fd95-4a0d-ba9a-6b1efe0c601b" providerId="AD" clId="Web-{4B1E6544-2644-4FB7-BFC4-95E0D9626756}"/>
    <pc:docChg chg="modSld sldOrd">
      <pc:chgData name="Gaut, Aaron (US 3471)" userId="S::aaron.gaut@jpl.nasa.gov::3f40fbea-fd95-4a0d-ba9a-6b1efe0c601b" providerId="AD" clId="Web-{4B1E6544-2644-4FB7-BFC4-95E0D9626756}" dt="2023-08-09T22:21:08.942" v="15"/>
      <pc:docMkLst>
        <pc:docMk/>
      </pc:docMkLst>
      <pc:sldChg chg="ord">
        <pc:chgData name="Gaut, Aaron (US 3471)" userId="S::aaron.gaut@jpl.nasa.gov::3f40fbea-fd95-4a0d-ba9a-6b1efe0c601b" providerId="AD" clId="Web-{4B1E6544-2644-4FB7-BFC4-95E0D9626756}" dt="2023-08-09T22:19:55.754" v="0"/>
        <pc:sldMkLst>
          <pc:docMk/>
          <pc:sldMk cId="3236142525" sldId="258"/>
        </pc:sldMkLst>
      </pc:sldChg>
      <pc:sldChg chg="ord">
        <pc:chgData name="Gaut, Aaron (US 3471)" userId="S::aaron.gaut@jpl.nasa.gov::3f40fbea-fd95-4a0d-ba9a-6b1efe0c601b" providerId="AD" clId="Web-{4B1E6544-2644-4FB7-BFC4-95E0D9626756}" dt="2023-08-09T22:20:17.254" v="10"/>
        <pc:sldMkLst>
          <pc:docMk/>
          <pc:sldMk cId="0" sldId="259"/>
        </pc:sldMkLst>
      </pc:sldChg>
      <pc:sldChg chg="ord">
        <pc:chgData name="Gaut, Aaron (US 3471)" userId="S::aaron.gaut@jpl.nasa.gov::3f40fbea-fd95-4a0d-ba9a-6b1efe0c601b" providerId="AD" clId="Web-{4B1E6544-2644-4FB7-BFC4-95E0D9626756}" dt="2023-08-09T22:20:24.770" v="12"/>
        <pc:sldMkLst>
          <pc:docMk/>
          <pc:sldMk cId="0" sldId="262"/>
        </pc:sldMkLst>
      </pc:sldChg>
      <pc:sldChg chg="ord">
        <pc:chgData name="Gaut, Aaron (US 3471)" userId="S::aaron.gaut@jpl.nasa.gov::3f40fbea-fd95-4a0d-ba9a-6b1efe0c601b" providerId="AD" clId="Web-{4B1E6544-2644-4FB7-BFC4-95E0D9626756}" dt="2023-08-09T22:20:04.035" v="9"/>
        <pc:sldMkLst>
          <pc:docMk/>
          <pc:sldMk cId="600427475" sldId="266"/>
        </pc:sldMkLst>
      </pc:sldChg>
      <pc:sldChg chg="ord">
        <pc:chgData name="Gaut, Aaron (US 3471)" userId="S::aaron.gaut@jpl.nasa.gov::3f40fbea-fd95-4a0d-ba9a-6b1efe0c601b" providerId="AD" clId="Web-{4B1E6544-2644-4FB7-BFC4-95E0D9626756}" dt="2023-08-09T22:20:04.020" v="5"/>
        <pc:sldMkLst>
          <pc:docMk/>
          <pc:sldMk cId="1011057443" sldId="267"/>
        </pc:sldMkLst>
      </pc:sldChg>
      <pc:sldChg chg="ord">
        <pc:chgData name="Gaut, Aaron (US 3471)" userId="S::aaron.gaut@jpl.nasa.gov::3f40fbea-fd95-4a0d-ba9a-6b1efe0c601b" providerId="AD" clId="Web-{4B1E6544-2644-4FB7-BFC4-95E0D9626756}" dt="2023-08-09T22:20:04.035" v="7"/>
        <pc:sldMkLst>
          <pc:docMk/>
          <pc:sldMk cId="1932369495" sldId="268"/>
        </pc:sldMkLst>
      </pc:sldChg>
      <pc:sldChg chg="ord">
        <pc:chgData name="Gaut, Aaron (US 3471)" userId="S::aaron.gaut@jpl.nasa.gov::3f40fbea-fd95-4a0d-ba9a-6b1efe0c601b" providerId="AD" clId="Web-{4B1E6544-2644-4FB7-BFC4-95E0D9626756}" dt="2023-08-09T22:20:04.035" v="8"/>
        <pc:sldMkLst>
          <pc:docMk/>
          <pc:sldMk cId="133126571" sldId="269"/>
        </pc:sldMkLst>
      </pc:sldChg>
      <pc:sldChg chg="ord">
        <pc:chgData name="Gaut, Aaron (US 3471)" userId="S::aaron.gaut@jpl.nasa.gov::3f40fbea-fd95-4a0d-ba9a-6b1efe0c601b" providerId="AD" clId="Web-{4B1E6544-2644-4FB7-BFC4-95E0D9626756}" dt="2023-08-09T22:20:04.020" v="3"/>
        <pc:sldMkLst>
          <pc:docMk/>
          <pc:sldMk cId="647812628" sldId="271"/>
        </pc:sldMkLst>
      </pc:sldChg>
      <pc:sldChg chg="ord">
        <pc:chgData name="Gaut, Aaron (US 3471)" userId="S::aaron.gaut@jpl.nasa.gov::3f40fbea-fd95-4a0d-ba9a-6b1efe0c601b" providerId="AD" clId="Web-{4B1E6544-2644-4FB7-BFC4-95E0D9626756}" dt="2023-08-09T22:20:04.035" v="6"/>
        <pc:sldMkLst>
          <pc:docMk/>
          <pc:sldMk cId="419759482" sldId="272"/>
        </pc:sldMkLst>
      </pc:sldChg>
      <pc:sldChg chg="ord">
        <pc:chgData name="Gaut, Aaron (US 3471)" userId="S::aaron.gaut@jpl.nasa.gov::3f40fbea-fd95-4a0d-ba9a-6b1efe0c601b" providerId="AD" clId="Web-{4B1E6544-2644-4FB7-BFC4-95E0D9626756}" dt="2023-08-09T22:20:04.020" v="4"/>
        <pc:sldMkLst>
          <pc:docMk/>
          <pc:sldMk cId="4271190186" sldId="273"/>
        </pc:sldMkLst>
      </pc:sldChg>
      <pc:sldChg chg="ord">
        <pc:chgData name="Gaut, Aaron (US 3471)" userId="S::aaron.gaut@jpl.nasa.gov::3f40fbea-fd95-4a0d-ba9a-6b1efe0c601b" providerId="AD" clId="Web-{4B1E6544-2644-4FB7-BFC4-95E0D9626756}" dt="2023-08-09T22:20:04.020" v="2"/>
        <pc:sldMkLst>
          <pc:docMk/>
          <pc:sldMk cId="1491936167" sldId="274"/>
        </pc:sldMkLst>
      </pc:sldChg>
      <pc:sldChg chg="ord">
        <pc:chgData name="Gaut, Aaron (US 3471)" userId="S::aaron.gaut@jpl.nasa.gov::3f40fbea-fd95-4a0d-ba9a-6b1efe0c601b" providerId="AD" clId="Web-{4B1E6544-2644-4FB7-BFC4-95E0D9626756}" dt="2023-08-09T22:21:01.036" v="14"/>
        <pc:sldMkLst>
          <pc:docMk/>
          <pc:sldMk cId="1262026526" sldId="282"/>
        </pc:sldMkLst>
      </pc:sldChg>
      <pc:sldChg chg="ord">
        <pc:chgData name="Gaut, Aaron (US 3471)" userId="S::aaron.gaut@jpl.nasa.gov::3f40fbea-fd95-4a0d-ba9a-6b1efe0c601b" providerId="AD" clId="Web-{4B1E6544-2644-4FB7-BFC4-95E0D9626756}" dt="2023-08-09T22:21:01.020" v="13"/>
        <pc:sldMkLst>
          <pc:docMk/>
          <pc:sldMk cId="3411738305" sldId="283"/>
        </pc:sldMkLst>
      </pc:sldChg>
      <pc:sldChg chg="ord">
        <pc:chgData name="Gaut, Aaron (US 3471)" userId="S::aaron.gaut@jpl.nasa.gov::3f40fbea-fd95-4a0d-ba9a-6b1efe0c601b" providerId="AD" clId="Web-{4B1E6544-2644-4FB7-BFC4-95E0D9626756}" dt="2023-08-09T22:19:55.754" v="1"/>
        <pc:sldMkLst>
          <pc:docMk/>
          <pc:sldMk cId="3958754154" sldId="292"/>
        </pc:sldMkLst>
      </pc:sldChg>
      <pc:sldChg chg="ord">
        <pc:chgData name="Gaut, Aaron (US 3471)" userId="S::aaron.gaut@jpl.nasa.gov::3f40fbea-fd95-4a0d-ba9a-6b1efe0c601b" providerId="AD" clId="Web-{4B1E6544-2644-4FB7-BFC4-95E0D9626756}" dt="2023-08-09T22:20:17.254" v="11"/>
        <pc:sldMkLst>
          <pc:docMk/>
          <pc:sldMk cId="0" sldId="314"/>
        </pc:sldMkLst>
      </pc:sldChg>
      <pc:sldChg chg="mod modShow">
        <pc:chgData name="Gaut, Aaron (US 3471)" userId="S::aaron.gaut@jpl.nasa.gov::3f40fbea-fd95-4a0d-ba9a-6b1efe0c601b" providerId="AD" clId="Web-{4B1E6544-2644-4FB7-BFC4-95E0D9626756}" dt="2023-08-09T22:21:08.942" v="15"/>
        <pc:sldMkLst>
          <pc:docMk/>
          <pc:sldMk cId="2988350629" sldId="340"/>
        </pc:sldMkLst>
      </pc:sldChg>
    </pc:docChg>
  </pc:docChgLst>
  <pc:docChgLst>
    <pc:chgData name="Jain, Abhinandan (US 3471)" userId="S::jain@jpl.nasa.gov::47000a42-4a64-498b-92b5-14cfe7b66dad" providerId="AD" clId="Web-{3FB490A8-BB20-FE53-1329-DB33F7D8B714}"/>
    <pc:docChg chg="modSld">
      <pc:chgData name="Jain, Abhinandan (US 3471)" userId="S::jain@jpl.nasa.gov::47000a42-4a64-498b-92b5-14cfe7b66dad" providerId="AD" clId="Web-{3FB490A8-BB20-FE53-1329-DB33F7D8B714}" dt="2023-08-05T15:21:29.530" v="102" actId="20577"/>
      <pc:docMkLst>
        <pc:docMk/>
      </pc:docMkLst>
      <pc:sldChg chg="addSp modSp">
        <pc:chgData name="Jain, Abhinandan (US 3471)" userId="S::jain@jpl.nasa.gov::47000a42-4a64-498b-92b5-14cfe7b66dad" providerId="AD" clId="Web-{3FB490A8-BB20-FE53-1329-DB33F7D8B714}" dt="2023-08-05T15:21:29.530" v="102" actId="20577"/>
        <pc:sldMkLst>
          <pc:docMk/>
          <pc:sldMk cId="3236142525" sldId="258"/>
        </pc:sldMkLst>
        <pc:spChg chg="add mod">
          <ac:chgData name="Jain, Abhinandan (US 3471)" userId="S::jain@jpl.nasa.gov::47000a42-4a64-498b-92b5-14cfe7b66dad" providerId="AD" clId="Web-{3FB490A8-BB20-FE53-1329-DB33F7D8B714}" dt="2023-08-05T15:21:29.530" v="102" actId="20577"/>
          <ac:spMkLst>
            <pc:docMk/>
            <pc:sldMk cId="3236142525" sldId="258"/>
            <ac:spMk id="5" creationId="{265398FA-0664-2685-097E-01CB761A3D78}"/>
          </ac:spMkLst>
        </pc:spChg>
      </pc:sldChg>
      <pc:sldChg chg="modSp">
        <pc:chgData name="Jain, Abhinandan (US 3471)" userId="S::jain@jpl.nasa.gov::47000a42-4a64-498b-92b5-14cfe7b66dad" providerId="AD" clId="Web-{3FB490A8-BB20-FE53-1329-DB33F7D8B714}" dt="2023-08-05T15:19:29.527" v="79" actId="20577"/>
        <pc:sldMkLst>
          <pc:docMk/>
          <pc:sldMk cId="1995057811" sldId="265"/>
        </pc:sldMkLst>
        <pc:spChg chg="mod">
          <ac:chgData name="Jain, Abhinandan (US 3471)" userId="S::jain@jpl.nasa.gov::47000a42-4a64-498b-92b5-14cfe7b66dad" providerId="AD" clId="Web-{3FB490A8-BB20-FE53-1329-DB33F7D8B714}" dt="2023-08-05T15:19:29.527" v="79" actId="20577"/>
          <ac:spMkLst>
            <pc:docMk/>
            <pc:sldMk cId="1995057811" sldId="265"/>
            <ac:spMk id="3" creationId="{6D7D6EF7-31D5-60CA-A837-356DFDE8F057}"/>
          </ac:spMkLst>
        </pc:spChg>
      </pc:sldChg>
      <pc:sldChg chg="modSp">
        <pc:chgData name="Jain, Abhinandan (US 3471)" userId="S::jain@jpl.nasa.gov::47000a42-4a64-498b-92b5-14cfe7b66dad" providerId="AD" clId="Web-{3FB490A8-BB20-FE53-1329-DB33F7D8B714}" dt="2023-08-05T15:21:14.638" v="94" actId="20577"/>
        <pc:sldMkLst>
          <pc:docMk/>
          <pc:sldMk cId="2788562852" sldId="331"/>
        </pc:sldMkLst>
        <pc:spChg chg="mod">
          <ac:chgData name="Jain, Abhinandan (US 3471)" userId="S::jain@jpl.nasa.gov::47000a42-4a64-498b-92b5-14cfe7b66dad" providerId="AD" clId="Web-{3FB490A8-BB20-FE53-1329-DB33F7D8B714}" dt="2023-08-05T15:21:14.638" v="94" actId="20577"/>
          <ac:spMkLst>
            <pc:docMk/>
            <pc:sldMk cId="2788562852" sldId="331"/>
            <ac:spMk id="3" creationId="{B6DF4F71-5560-9F83-8993-66F129048B04}"/>
          </ac:spMkLst>
        </pc:spChg>
      </pc:sldChg>
    </pc:docChg>
  </pc:docChgLst>
  <pc:docChgLst>
    <pc:chgData name="Abhinandan Jain" userId="47000a42-4a64-498b-92b5-14cfe7b66dad" providerId="ADAL" clId="{86BE9353-B33A-45A0-A85D-1D2783468599}"/>
    <pc:docChg chg="custSel addSld delSld modSld sldOrd">
      <pc:chgData name="Abhinandan Jain" userId="47000a42-4a64-498b-92b5-14cfe7b66dad" providerId="ADAL" clId="{86BE9353-B33A-45A0-A85D-1D2783468599}" dt="2023-06-27T12:13:08.821" v="729" actId="2696"/>
      <pc:docMkLst>
        <pc:docMk/>
      </pc:docMkLst>
      <pc:sldChg chg="modSp">
        <pc:chgData name="Abhinandan Jain" userId="47000a42-4a64-498b-92b5-14cfe7b66dad" providerId="ADAL" clId="{86BE9353-B33A-45A0-A85D-1D2783468599}" dt="2023-06-27T12:01:50.794" v="58" actId="20577"/>
        <pc:sldMkLst>
          <pc:docMk/>
          <pc:sldMk cId="2186544531" sldId="256"/>
        </pc:sldMkLst>
        <pc:spChg chg="mod">
          <ac:chgData name="Abhinandan Jain" userId="47000a42-4a64-498b-92b5-14cfe7b66dad" providerId="ADAL" clId="{86BE9353-B33A-45A0-A85D-1D2783468599}" dt="2023-06-27T12:01:50.794" v="58" actId="20577"/>
          <ac:spMkLst>
            <pc:docMk/>
            <pc:sldMk cId="2186544531" sldId="256"/>
            <ac:spMk id="2" creationId="{05F05CAA-D2BA-9B7A-C6D4-9B12E3FC8098}"/>
          </ac:spMkLst>
        </pc:spChg>
      </pc:sldChg>
      <pc:sldChg chg="modSp add">
        <pc:chgData name="Abhinandan Jain" userId="47000a42-4a64-498b-92b5-14cfe7b66dad" providerId="ADAL" clId="{86BE9353-B33A-45A0-A85D-1D2783468599}" dt="2023-06-27T12:12:55.551" v="724" actId="20577"/>
        <pc:sldMkLst>
          <pc:docMk/>
          <pc:sldMk cId="3210344069" sldId="276"/>
        </pc:sldMkLst>
        <pc:spChg chg="mod">
          <ac:chgData name="Abhinandan Jain" userId="47000a42-4a64-498b-92b5-14cfe7b66dad" providerId="ADAL" clId="{86BE9353-B33A-45A0-A85D-1D2783468599}" dt="2023-06-27T12:12:55.551" v="724" actId="20577"/>
          <ac:spMkLst>
            <pc:docMk/>
            <pc:sldMk cId="3210344069" sldId="276"/>
            <ac:spMk id="5" creationId="{1499D3F3-130F-4634-B0A7-54970C063C56}"/>
          </ac:spMkLst>
        </pc:spChg>
      </pc:sldChg>
    </pc:docChg>
  </pc:docChgLst>
  <pc:docChgLst>
    <pc:chgData name="Gaut, Aaron (US 3471)" userId="S::aaron.gaut@jpl.nasa.gov::3f40fbea-fd95-4a0d-ba9a-6b1efe0c601b" providerId="AD" clId="Web-{A481FE22-5450-B0C2-F493-C49D5FBE4273}"/>
    <pc:docChg chg="addSld modSld sldOrd">
      <pc:chgData name="Gaut, Aaron (US 3471)" userId="S::aaron.gaut@jpl.nasa.gov::3f40fbea-fd95-4a0d-ba9a-6b1efe0c601b" providerId="AD" clId="Web-{A481FE22-5450-B0C2-F493-C49D5FBE4273}" dt="2023-08-09T21:25:14.079" v="10" actId="20577"/>
      <pc:docMkLst>
        <pc:docMk/>
      </pc:docMkLst>
      <pc:sldChg chg="ord">
        <pc:chgData name="Gaut, Aaron (US 3471)" userId="S::aaron.gaut@jpl.nasa.gov::3f40fbea-fd95-4a0d-ba9a-6b1efe0c601b" providerId="AD" clId="Web-{A481FE22-5450-B0C2-F493-C49D5FBE4273}" dt="2023-08-09T21:25:06.876" v="2"/>
        <pc:sldMkLst>
          <pc:docMk/>
          <pc:sldMk cId="239575901" sldId="313"/>
        </pc:sldMkLst>
      </pc:sldChg>
      <pc:sldChg chg="modSp add replId">
        <pc:chgData name="Gaut, Aaron (US 3471)" userId="S::aaron.gaut@jpl.nasa.gov::3f40fbea-fd95-4a0d-ba9a-6b1efe0c601b" providerId="AD" clId="Web-{A481FE22-5450-B0C2-F493-C49D5FBE4273}" dt="2023-08-09T21:25:14.079" v="10" actId="20577"/>
        <pc:sldMkLst>
          <pc:docMk/>
          <pc:sldMk cId="2988350629" sldId="340"/>
        </pc:sldMkLst>
        <pc:spChg chg="mod">
          <ac:chgData name="Gaut, Aaron (US 3471)" userId="S::aaron.gaut@jpl.nasa.gov::3f40fbea-fd95-4a0d-ba9a-6b1efe0c601b" providerId="AD" clId="Web-{A481FE22-5450-B0C2-F493-C49D5FBE4273}" dt="2023-08-09T21:25:14.079" v="10" actId="20577"/>
          <ac:spMkLst>
            <pc:docMk/>
            <pc:sldMk cId="2988350629" sldId="340"/>
            <ac:spMk id="5" creationId="{1499D3F3-130F-4634-B0A7-54970C063C56}"/>
          </ac:spMkLst>
        </pc:spChg>
      </pc:sldChg>
    </pc:docChg>
  </pc:docChgLst>
  <pc:docChgLst>
    <pc:chgData name="Gaut, Aaron (US 3471)" userId="S::aaron.gaut@jpl.nasa.gov::3f40fbea-fd95-4a0d-ba9a-6b1efe0c601b" providerId="AD" clId="Web-{00D8B2DE-CFFD-5C5A-0F92-ED3AD57AFDE0}"/>
    <pc:docChg chg="delSld modSld sldOrd">
      <pc:chgData name="Gaut, Aaron (US 3471)" userId="S::aaron.gaut@jpl.nasa.gov::3f40fbea-fd95-4a0d-ba9a-6b1efe0c601b" providerId="AD" clId="Web-{00D8B2DE-CFFD-5C5A-0F92-ED3AD57AFDE0}" dt="2023-08-16T19:47:18.150" v="3" actId="20577"/>
      <pc:docMkLst>
        <pc:docMk/>
      </pc:docMkLst>
      <pc:sldChg chg="del">
        <pc:chgData name="Gaut, Aaron (US 3471)" userId="S::aaron.gaut@jpl.nasa.gov::3f40fbea-fd95-4a0d-ba9a-6b1efe0c601b" providerId="AD" clId="Web-{00D8B2DE-CFFD-5C5A-0F92-ED3AD57AFDE0}" dt="2023-08-16T19:46:41.462" v="2"/>
        <pc:sldMkLst>
          <pc:docMk/>
          <pc:sldMk cId="2144536827" sldId="320"/>
        </pc:sldMkLst>
      </pc:sldChg>
      <pc:sldChg chg="modSp">
        <pc:chgData name="Gaut, Aaron (US 3471)" userId="S::aaron.gaut@jpl.nasa.gov::3f40fbea-fd95-4a0d-ba9a-6b1efe0c601b" providerId="AD" clId="Web-{00D8B2DE-CFFD-5C5A-0F92-ED3AD57AFDE0}" dt="2023-08-16T19:47:18.150" v="3" actId="20577"/>
        <pc:sldMkLst>
          <pc:docMk/>
          <pc:sldMk cId="1801199601" sldId="324"/>
        </pc:sldMkLst>
        <pc:spChg chg="mod">
          <ac:chgData name="Gaut, Aaron (US 3471)" userId="S::aaron.gaut@jpl.nasa.gov::3f40fbea-fd95-4a0d-ba9a-6b1efe0c601b" providerId="AD" clId="Web-{00D8B2DE-CFFD-5C5A-0F92-ED3AD57AFDE0}" dt="2023-08-16T19:47:18.150" v="3" actId="20577"/>
          <ac:spMkLst>
            <pc:docMk/>
            <pc:sldMk cId="1801199601" sldId="324"/>
            <ac:spMk id="3" creationId="{458E7947-3A0B-0225-4A87-F6AB31D20C87}"/>
          </ac:spMkLst>
        </pc:spChg>
      </pc:sldChg>
      <pc:sldChg chg="mod ord modShow">
        <pc:chgData name="Gaut, Aaron (US 3471)" userId="S::aaron.gaut@jpl.nasa.gov::3f40fbea-fd95-4a0d-ba9a-6b1efe0c601b" providerId="AD" clId="Web-{00D8B2DE-CFFD-5C5A-0F92-ED3AD57AFDE0}" dt="2023-08-16T16:17:59.299" v="1"/>
        <pc:sldMkLst>
          <pc:docMk/>
          <pc:sldMk cId="1874286804" sldId="339"/>
        </pc:sldMkLst>
      </pc:sldChg>
    </pc:docChg>
  </pc:docChgLst>
  <pc:docChgLst>
    <pc:chgData name="Gaut, Aaron (US 3471)" userId="S::aaron.gaut@jpl.nasa.gov::3f40fbea-fd95-4a0d-ba9a-6b1efe0c601b" providerId="AD" clId="Web-{F44CD5D5-E494-26BB-B1E2-24989F7BE666}"/>
    <pc:docChg chg="addSld delSld modSld sldOrd">
      <pc:chgData name="Gaut, Aaron (US 3471)" userId="S::aaron.gaut@jpl.nasa.gov::3f40fbea-fd95-4a0d-ba9a-6b1efe0c601b" providerId="AD" clId="Web-{F44CD5D5-E494-26BB-B1E2-24989F7BE666}" dt="2023-07-26T17:01:49.816" v="237"/>
      <pc:docMkLst>
        <pc:docMk/>
      </pc:docMkLst>
      <pc:sldChg chg="mod modShow">
        <pc:chgData name="Gaut, Aaron (US 3471)" userId="S::aaron.gaut@jpl.nasa.gov::3f40fbea-fd95-4a0d-ba9a-6b1efe0c601b" providerId="AD" clId="Web-{F44CD5D5-E494-26BB-B1E2-24989F7BE666}" dt="2023-07-26T16:42:09.530" v="60"/>
        <pc:sldMkLst>
          <pc:docMk/>
          <pc:sldMk cId="1262026526" sldId="282"/>
        </pc:sldMkLst>
      </pc:sldChg>
      <pc:sldChg chg="mod modShow">
        <pc:chgData name="Gaut, Aaron (US 3471)" userId="S::aaron.gaut@jpl.nasa.gov::3f40fbea-fd95-4a0d-ba9a-6b1efe0c601b" providerId="AD" clId="Web-{F44CD5D5-E494-26BB-B1E2-24989F7BE666}" dt="2023-07-26T16:42:13.937" v="61"/>
        <pc:sldMkLst>
          <pc:docMk/>
          <pc:sldMk cId="3411738305" sldId="283"/>
        </pc:sldMkLst>
      </pc:sldChg>
      <pc:sldChg chg="modSp">
        <pc:chgData name="Gaut, Aaron (US 3471)" userId="S::aaron.gaut@jpl.nasa.gov::3f40fbea-fd95-4a0d-ba9a-6b1efe0c601b" providerId="AD" clId="Web-{F44CD5D5-E494-26BB-B1E2-24989F7BE666}" dt="2023-07-26T16:57:04.780" v="138" actId="20577"/>
        <pc:sldMkLst>
          <pc:docMk/>
          <pc:sldMk cId="3151568180" sldId="299"/>
        </pc:sldMkLst>
        <pc:spChg chg="mod">
          <ac:chgData name="Gaut, Aaron (US 3471)" userId="S::aaron.gaut@jpl.nasa.gov::3f40fbea-fd95-4a0d-ba9a-6b1efe0c601b" providerId="AD" clId="Web-{F44CD5D5-E494-26BB-B1E2-24989F7BE666}" dt="2023-07-26T16:57:04.780" v="138" actId="20577"/>
          <ac:spMkLst>
            <pc:docMk/>
            <pc:sldMk cId="3151568180" sldId="299"/>
            <ac:spMk id="3" creationId="{458E7947-3A0B-0225-4A87-F6AB31D20C87}"/>
          </ac:spMkLst>
        </pc:spChg>
      </pc:sldChg>
      <pc:sldChg chg="modSp">
        <pc:chgData name="Gaut, Aaron (US 3471)" userId="S::aaron.gaut@jpl.nasa.gov::3f40fbea-fd95-4a0d-ba9a-6b1efe0c601b" providerId="AD" clId="Web-{F44CD5D5-E494-26BB-B1E2-24989F7BE666}" dt="2023-07-26T16:40:38.545" v="46" actId="20577"/>
        <pc:sldMkLst>
          <pc:docMk/>
          <pc:sldMk cId="1097989134" sldId="305"/>
        </pc:sldMkLst>
        <pc:spChg chg="mod">
          <ac:chgData name="Gaut, Aaron (US 3471)" userId="S::aaron.gaut@jpl.nasa.gov::3f40fbea-fd95-4a0d-ba9a-6b1efe0c601b" providerId="AD" clId="Web-{F44CD5D5-E494-26BB-B1E2-24989F7BE666}" dt="2023-07-26T16:40:38.545" v="46" actId="20577"/>
          <ac:spMkLst>
            <pc:docMk/>
            <pc:sldMk cId="1097989134" sldId="305"/>
            <ac:spMk id="6" creationId="{C8DD9006-7A4D-407D-88C6-430F5369A2F4}"/>
          </ac:spMkLst>
        </pc:spChg>
      </pc:sldChg>
      <pc:sldChg chg="modSp">
        <pc:chgData name="Gaut, Aaron (US 3471)" userId="S::aaron.gaut@jpl.nasa.gov::3f40fbea-fd95-4a0d-ba9a-6b1efe0c601b" providerId="AD" clId="Web-{F44CD5D5-E494-26BB-B1E2-24989F7BE666}" dt="2023-07-26T16:43:55.704" v="72" actId="20577"/>
        <pc:sldMkLst>
          <pc:docMk/>
          <pc:sldMk cId="56479489" sldId="309"/>
        </pc:sldMkLst>
        <pc:spChg chg="mod">
          <ac:chgData name="Gaut, Aaron (US 3471)" userId="S::aaron.gaut@jpl.nasa.gov::3f40fbea-fd95-4a0d-ba9a-6b1efe0c601b" providerId="AD" clId="Web-{F44CD5D5-E494-26BB-B1E2-24989F7BE666}" dt="2023-07-26T16:43:55.704" v="72" actId="20577"/>
          <ac:spMkLst>
            <pc:docMk/>
            <pc:sldMk cId="56479489" sldId="309"/>
            <ac:spMk id="6" creationId="{C8DD9006-7A4D-407D-88C6-430F5369A2F4}"/>
          </ac:spMkLst>
        </pc:spChg>
      </pc:sldChg>
      <pc:sldChg chg="ord">
        <pc:chgData name="Gaut, Aaron (US 3471)" userId="S::aaron.gaut@jpl.nasa.gov::3f40fbea-fd95-4a0d-ba9a-6b1efe0c601b" providerId="AD" clId="Web-{F44CD5D5-E494-26BB-B1E2-24989F7BE666}" dt="2023-07-26T16:41:57.390" v="59"/>
        <pc:sldMkLst>
          <pc:docMk/>
          <pc:sldMk cId="3517651724" sldId="310"/>
        </pc:sldMkLst>
      </pc:sldChg>
      <pc:sldChg chg="modSp">
        <pc:chgData name="Gaut, Aaron (US 3471)" userId="S::aaron.gaut@jpl.nasa.gov::3f40fbea-fd95-4a0d-ba9a-6b1efe0c601b" providerId="AD" clId="Web-{F44CD5D5-E494-26BB-B1E2-24989F7BE666}" dt="2023-07-26T16:41:24.045" v="54" actId="20577"/>
        <pc:sldMkLst>
          <pc:docMk/>
          <pc:sldMk cId="167430573" sldId="311"/>
        </pc:sldMkLst>
        <pc:spChg chg="mod">
          <ac:chgData name="Gaut, Aaron (US 3471)" userId="S::aaron.gaut@jpl.nasa.gov::3f40fbea-fd95-4a0d-ba9a-6b1efe0c601b" providerId="AD" clId="Web-{F44CD5D5-E494-26BB-B1E2-24989F7BE666}" dt="2023-07-26T16:41:24.045" v="54" actId="20577"/>
          <ac:spMkLst>
            <pc:docMk/>
            <pc:sldMk cId="167430573" sldId="311"/>
            <ac:spMk id="6" creationId="{C8DD9006-7A4D-407D-88C6-430F5369A2F4}"/>
          </ac:spMkLst>
        </pc:spChg>
      </pc:sldChg>
      <pc:sldChg chg="modSp">
        <pc:chgData name="Gaut, Aaron (US 3471)" userId="S::aaron.gaut@jpl.nasa.gov::3f40fbea-fd95-4a0d-ba9a-6b1efe0c601b" providerId="AD" clId="Web-{F44CD5D5-E494-26BB-B1E2-24989F7BE666}" dt="2023-07-26T16:42:38.797" v="62" actId="20577"/>
        <pc:sldMkLst>
          <pc:docMk/>
          <pc:sldMk cId="239575901" sldId="313"/>
        </pc:sldMkLst>
        <pc:spChg chg="mod">
          <ac:chgData name="Gaut, Aaron (US 3471)" userId="S::aaron.gaut@jpl.nasa.gov::3f40fbea-fd95-4a0d-ba9a-6b1efe0c601b" providerId="AD" clId="Web-{F44CD5D5-E494-26BB-B1E2-24989F7BE666}" dt="2023-07-26T16:42:38.797" v="62" actId="20577"/>
          <ac:spMkLst>
            <pc:docMk/>
            <pc:sldMk cId="239575901" sldId="313"/>
            <ac:spMk id="6" creationId="{4139E26E-7520-4883-9DD9-DD7F6C56CE6A}"/>
          </ac:spMkLst>
        </pc:spChg>
      </pc:sldChg>
      <pc:sldChg chg="modSp add mod replId setBg modNotes">
        <pc:chgData name="Gaut, Aaron (US 3471)" userId="S::aaron.gaut@jpl.nasa.gov::3f40fbea-fd95-4a0d-ba9a-6b1efe0c601b" providerId="AD" clId="Web-{F44CD5D5-E494-26BB-B1E2-24989F7BE666}" dt="2023-07-26T16:37:58.870" v="23"/>
        <pc:sldMkLst>
          <pc:docMk/>
          <pc:sldMk cId="3238984482" sldId="315"/>
        </pc:sldMkLst>
        <pc:spChg chg="mod">
          <ac:chgData name="Gaut, Aaron (US 3471)" userId="S::aaron.gaut@jpl.nasa.gov::3f40fbea-fd95-4a0d-ba9a-6b1efe0c601b" providerId="AD" clId="Web-{F44CD5D5-E494-26BB-B1E2-24989F7BE666}" dt="2023-07-26T16:33:22.631" v="3" actId="20577"/>
          <ac:spMkLst>
            <pc:docMk/>
            <pc:sldMk cId="3238984482" sldId="315"/>
            <ac:spMk id="5" creationId="{1499D3F3-130F-4634-B0A7-54970C063C56}"/>
          </ac:spMkLst>
        </pc:spChg>
      </pc:sldChg>
      <pc:sldChg chg="modSp add mod replId setBg modNotes">
        <pc:chgData name="Gaut, Aaron (US 3471)" userId="S::aaron.gaut@jpl.nasa.gov::3f40fbea-fd95-4a0d-ba9a-6b1efe0c601b" providerId="AD" clId="Web-{F44CD5D5-E494-26BB-B1E2-24989F7BE666}" dt="2023-07-26T16:37:51.354" v="22"/>
        <pc:sldMkLst>
          <pc:docMk/>
          <pc:sldMk cId="2204234750" sldId="316"/>
        </pc:sldMkLst>
        <pc:spChg chg="mod">
          <ac:chgData name="Gaut, Aaron (US 3471)" userId="S::aaron.gaut@jpl.nasa.gov::3f40fbea-fd95-4a0d-ba9a-6b1efe0c601b" providerId="AD" clId="Web-{F44CD5D5-E494-26BB-B1E2-24989F7BE666}" dt="2023-07-26T16:34:19.085" v="5" actId="20577"/>
          <ac:spMkLst>
            <pc:docMk/>
            <pc:sldMk cId="2204234750" sldId="316"/>
            <ac:spMk id="5" creationId="{1499D3F3-130F-4634-B0A7-54970C063C56}"/>
          </ac:spMkLst>
        </pc:spChg>
      </pc:sldChg>
      <pc:sldChg chg="modSp add mod ord replId setBg modNotes">
        <pc:chgData name="Gaut, Aaron (US 3471)" userId="S::aaron.gaut@jpl.nasa.gov::3f40fbea-fd95-4a0d-ba9a-6b1efe0c601b" providerId="AD" clId="Web-{F44CD5D5-E494-26BB-B1E2-24989F7BE666}" dt="2023-07-26T16:59:30.251" v="152"/>
        <pc:sldMkLst>
          <pc:docMk/>
          <pc:sldMk cId="31626974" sldId="317"/>
        </pc:sldMkLst>
        <pc:spChg chg="mod">
          <ac:chgData name="Gaut, Aaron (US 3471)" userId="S::aaron.gaut@jpl.nasa.gov::3f40fbea-fd95-4a0d-ba9a-6b1efe0c601b" providerId="AD" clId="Web-{F44CD5D5-E494-26BB-B1E2-24989F7BE666}" dt="2023-07-26T16:37:44.292" v="21" actId="20577"/>
          <ac:spMkLst>
            <pc:docMk/>
            <pc:sldMk cId="31626974" sldId="317"/>
            <ac:spMk id="5" creationId="{1499D3F3-130F-4634-B0A7-54970C063C56}"/>
          </ac:spMkLst>
        </pc:spChg>
      </pc:sldChg>
      <pc:sldChg chg="modSp add mod ord replId setBg">
        <pc:chgData name="Gaut, Aaron (US 3471)" userId="S::aaron.gaut@jpl.nasa.gov::3f40fbea-fd95-4a0d-ba9a-6b1efe0c601b" providerId="AD" clId="Web-{F44CD5D5-E494-26BB-B1E2-24989F7BE666}" dt="2023-07-26T16:43:13.328" v="67" actId="20577"/>
        <pc:sldMkLst>
          <pc:docMk/>
          <pc:sldMk cId="19485719" sldId="318"/>
        </pc:sldMkLst>
        <pc:spChg chg="mod">
          <ac:chgData name="Gaut, Aaron (US 3471)" userId="S::aaron.gaut@jpl.nasa.gov::3f40fbea-fd95-4a0d-ba9a-6b1efe0c601b" providerId="AD" clId="Web-{F44CD5D5-E494-26BB-B1E2-24989F7BE666}" dt="2023-07-26T16:43:13.328" v="67" actId="20577"/>
          <ac:spMkLst>
            <pc:docMk/>
            <pc:sldMk cId="19485719" sldId="318"/>
            <ac:spMk id="5" creationId="{1499D3F3-130F-4634-B0A7-54970C063C56}"/>
          </ac:spMkLst>
        </pc:spChg>
      </pc:sldChg>
      <pc:sldChg chg="modSp add mod ord replId setBg modNotes">
        <pc:chgData name="Gaut, Aaron (US 3471)" userId="S::aaron.gaut@jpl.nasa.gov::3f40fbea-fd95-4a0d-ba9a-6b1efe0c601b" providerId="AD" clId="Web-{F44CD5D5-E494-26BB-B1E2-24989F7BE666}" dt="2023-07-26T16:40:33.419" v="43"/>
        <pc:sldMkLst>
          <pc:docMk/>
          <pc:sldMk cId="3985301919" sldId="319"/>
        </pc:sldMkLst>
        <pc:spChg chg="mod">
          <ac:chgData name="Gaut, Aaron (US 3471)" userId="S::aaron.gaut@jpl.nasa.gov::3f40fbea-fd95-4a0d-ba9a-6b1efe0c601b" providerId="AD" clId="Web-{F44CD5D5-E494-26BB-B1E2-24989F7BE666}" dt="2023-07-26T16:40:03.575" v="40" actId="20577"/>
          <ac:spMkLst>
            <pc:docMk/>
            <pc:sldMk cId="3985301919" sldId="319"/>
            <ac:spMk id="5" creationId="{1499D3F3-130F-4634-B0A7-54970C063C56}"/>
          </ac:spMkLst>
        </pc:spChg>
      </pc:sldChg>
      <pc:sldChg chg="modSp add mod ord replId setBg">
        <pc:chgData name="Gaut, Aaron (US 3471)" userId="S::aaron.gaut@jpl.nasa.gov::3f40fbea-fd95-4a0d-ba9a-6b1efe0c601b" providerId="AD" clId="Web-{F44CD5D5-E494-26BB-B1E2-24989F7BE666}" dt="2023-07-26T16:41:11.936" v="52"/>
        <pc:sldMkLst>
          <pc:docMk/>
          <pc:sldMk cId="2144536827" sldId="320"/>
        </pc:sldMkLst>
        <pc:spChg chg="mod">
          <ac:chgData name="Gaut, Aaron (US 3471)" userId="S::aaron.gaut@jpl.nasa.gov::3f40fbea-fd95-4a0d-ba9a-6b1efe0c601b" providerId="AD" clId="Web-{F44CD5D5-E494-26BB-B1E2-24989F7BE666}" dt="2023-07-26T16:41:04.076" v="50" actId="20577"/>
          <ac:spMkLst>
            <pc:docMk/>
            <pc:sldMk cId="2144536827" sldId="320"/>
            <ac:spMk id="5" creationId="{1499D3F3-130F-4634-B0A7-54970C063C56}"/>
          </ac:spMkLst>
        </pc:spChg>
      </pc:sldChg>
      <pc:sldChg chg="modSp add mod replId setBg modNotes">
        <pc:chgData name="Gaut, Aaron (US 3471)" userId="S::aaron.gaut@jpl.nasa.gov::3f40fbea-fd95-4a0d-ba9a-6b1efe0c601b" providerId="AD" clId="Web-{F44CD5D5-E494-26BB-B1E2-24989F7BE666}" dt="2023-07-26T17:01:49.816" v="237"/>
        <pc:sldMkLst>
          <pc:docMk/>
          <pc:sldMk cId="2740905437" sldId="321"/>
        </pc:sldMkLst>
        <pc:spChg chg="mod">
          <ac:chgData name="Gaut, Aaron (US 3471)" userId="S::aaron.gaut@jpl.nasa.gov::3f40fbea-fd95-4a0d-ba9a-6b1efe0c601b" providerId="AD" clId="Web-{F44CD5D5-E494-26BB-B1E2-24989F7BE666}" dt="2023-07-26T16:41:44.749" v="57" actId="20577"/>
          <ac:spMkLst>
            <pc:docMk/>
            <pc:sldMk cId="2740905437" sldId="321"/>
            <ac:spMk id="5" creationId="{1499D3F3-130F-4634-B0A7-54970C063C56}"/>
          </ac:spMkLst>
        </pc:spChg>
      </pc:sldChg>
      <pc:sldChg chg="modSp add ord replId">
        <pc:chgData name="Gaut, Aaron (US 3471)" userId="S::aaron.gaut@jpl.nasa.gov::3f40fbea-fd95-4a0d-ba9a-6b1efe0c601b" providerId="AD" clId="Web-{F44CD5D5-E494-26BB-B1E2-24989F7BE666}" dt="2023-07-26T16:43:45.220" v="70" actId="20577"/>
        <pc:sldMkLst>
          <pc:docMk/>
          <pc:sldMk cId="3177194103" sldId="322"/>
        </pc:sldMkLst>
        <pc:spChg chg="mod">
          <ac:chgData name="Gaut, Aaron (US 3471)" userId="S::aaron.gaut@jpl.nasa.gov::3f40fbea-fd95-4a0d-ba9a-6b1efe0c601b" providerId="AD" clId="Web-{F44CD5D5-E494-26BB-B1E2-24989F7BE666}" dt="2023-07-26T16:43:45.220" v="70" actId="20577"/>
          <ac:spMkLst>
            <pc:docMk/>
            <pc:sldMk cId="3177194103" sldId="322"/>
            <ac:spMk id="5" creationId="{1499D3F3-130F-4634-B0A7-54970C063C56}"/>
          </ac:spMkLst>
        </pc:spChg>
      </pc:sldChg>
      <pc:sldChg chg="modSp add mod replId setBg modNotes">
        <pc:chgData name="Gaut, Aaron (US 3471)" userId="S::aaron.gaut@jpl.nasa.gov::3f40fbea-fd95-4a0d-ba9a-6b1efe0c601b" providerId="AD" clId="Web-{F44CD5D5-E494-26BB-B1E2-24989F7BE666}" dt="2023-07-26T16:54:22.746" v="99" actId="20577"/>
        <pc:sldMkLst>
          <pc:docMk/>
          <pc:sldMk cId="3317522983" sldId="323"/>
        </pc:sldMkLst>
        <pc:spChg chg="mod">
          <ac:chgData name="Gaut, Aaron (US 3471)" userId="S::aaron.gaut@jpl.nasa.gov::3f40fbea-fd95-4a0d-ba9a-6b1efe0c601b" providerId="AD" clId="Web-{F44CD5D5-E494-26BB-B1E2-24989F7BE666}" dt="2023-07-26T16:54:22.746" v="99" actId="20577"/>
          <ac:spMkLst>
            <pc:docMk/>
            <pc:sldMk cId="3317522983" sldId="323"/>
            <ac:spMk id="3" creationId="{458E7947-3A0B-0225-4A87-F6AB31D20C87}"/>
          </ac:spMkLst>
        </pc:spChg>
      </pc:sldChg>
      <pc:sldChg chg="modSp add replId modNotes">
        <pc:chgData name="Gaut, Aaron (US 3471)" userId="S::aaron.gaut@jpl.nasa.gov::3f40fbea-fd95-4a0d-ba9a-6b1efe0c601b" providerId="AD" clId="Web-{F44CD5D5-E494-26BB-B1E2-24989F7BE666}" dt="2023-07-26T16:55:55.560" v="118"/>
        <pc:sldMkLst>
          <pc:docMk/>
          <pc:sldMk cId="1801199601" sldId="324"/>
        </pc:sldMkLst>
        <pc:spChg chg="mod">
          <ac:chgData name="Gaut, Aaron (US 3471)" userId="S::aaron.gaut@jpl.nasa.gov::3f40fbea-fd95-4a0d-ba9a-6b1efe0c601b" providerId="AD" clId="Web-{F44CD5D5-E494-26BB-B1E2-24989F7BE666}" dt="2023-07-26T16:55:49.841" v="116" actId="20577"/>
          <ac:spMkLst>
            <pc:docMk/>
            <pc:sldMk cId="1801199601" sldId="324"/>
            <ac:spMk id="3" creationId="{458E7947-3A0B-0225-4A87-F6AB31D20C87}"/>
          </ac:spMkLst>
        </pc:spChg>
      </pc:sldChg>
      <pc:sldChg chg="modSp add ord replId modNotes">
        <pc:chgData name="Gaut, Aaron (US 3471)" userId="S::aaron.gaut@jpl.nasa.gov::3f40fbea-fd95-4a0d-ba9a-6b1efe0c601b" providerId="AD" clId="Web-{F44CD5D5-E494-26BB-B1E2-24989F7BE666}" dt="2023-07-26T16:58:56.141" v="147" actId="20577"/>
        <pc:sldMkLst>
          <pc:docMk/>
          <pc:sldMk cId="2984381676" sldId="325"/>
        </pc:sldMkLst>
        <pc:spChg chg="mod">
          <ac:chgData name="Gaut, Aaron (US 3471)" userId="S::aaron.gaut@jpl.nasa.gov::3f40fbea-fd95-4a0d-ba9a-6b1efe0c601b" providerId="AD" clId="Web-{F44CD5D5-E494-26BB-B1E2-24989F7BE666}" dt="2023-07-26T16:58:56.141" v="147" actId="20577"/>
          <ac:spMkLst>
            <pc:docMk/>
            <pc:sldMk cId="2984381676" sldId="325"/>
            <ac:spMk id="3" creationId="{458E7947-3A0B-0225-4A87-F6AB31D20C87}"/>
          </ac:spMkLst>
        </pc:spChg>
      </pc:sldChg>
    </pc:docChg>
  </pc:docChgLst>
  <pc:docChgLst>
    <pc:chgData name="Elmquist, Asher (US 347J)" userId="S::asher.elmquist@jpl.nasa.gov::c43b51c1-8673-421c-ad65-63a1e47c685f" providerId="AD" clId="Web-{CBB89D89-DFE6-018C-3E75-43D783CF667E}"/>
    <pc:docChg chg="addSld delSld modSld">
      <pc:chgData name="Elmquist, Asher (US 347J)" userId="S::asher.elmquist@jpl.nasa.gov::c43b51c1-8673-421c-ad65-63a1e47c685f" providerId="AD" clId="Web-{CBB89D89-DFE6-018C-3E75-43D783CF667E}" dt="2023-08-01T12:52:29.937" v="3"/>
      <pc:docMkLst>
        <pc:docMk/>
      </pc:docMkLst>
      <pc:sldChg chg="delSp modSp mod modClrScheme chgLayout">
        <pc:chgData name="Elmquist, Asher (US 347J)" userId="S::asher.elmquist@jpl.nasa.gov::c43b51c1-8673-421c-ad65-63a1e47c685f" providerId="AD" clId="Web-{CBB89D89-DFE6-018C-3E75-43D783CF667E}" dt="2023-08-01T12:52:29.937" v="3"/>
        <pc:sldMkLst>
          <pc:docMk/>
          <pc:sldMk cId="2186544531" sldId="256"/>
        </pc:sldMkLst>
        <pc:spChg chg="mod ord">
          <ac:chgData name="Elmquist, Asher (US 347J)" userId="S::asher.elmquist@jpl.nasa.gov::c43b51c1-8673-421c-ad65-63a1e47c685f" providerId="AD" clId="Web-{CBB89D89-DFE6-018C-3E75-43D783CF667E}" dt="2023-08-01T12:52:25.031" v="1"/>
          <ac:spMkLst>
            <pc:docMk/>
            <pc:sldMk cId="2186544531" sldId="256"/>
            <ac:spMk id="2" creationId="{05F05CAA-D2BA-9B7A-C6D4-9B12E3FC8098}"/>
          </ac:spMkLst>
        </pc:spChg>
        <pc:spChg chg="del mod ord">
          <ac:chgData name="Elmquist, Asher (US 347J)" userId="S::asher.elmquist@jpl.nasa.gov::c43b51c1-8673-421c-ad65-63a1e47c685f" providerId="AD" clId="Web-{CBB89D89-DFE6-018C-3E75-43D783CF667E}" dt="2023-08-01T12:52:29.937" v="3"/>
          <ac:spMkLst>
            <pc:docMk/>
            <pc:sldMk cId="2186544531" sldId="256"/>
            <ac:spMk id="4" creationId="{C3C47C9D-057E-29C3-F746-D1C3DBB31C97}"/>
          </ac:spMkLst>
        </pc:spChg>
      </pc:sldChg>
      <pc:sldMasterChg chg="addSldLayout">
        <pc:chgData name="Elmquist, Asher (US 347J)" userId="S::asher.elmquist@jpl.nasa.gov::c43b51c1-8673-421c-ad65-63a1e47c685f" providerId="AD" clId="Web-{CBB89D89-DFE6-018C-3E75-43D783CF667E}" dt="2023-08-01T12:51:20.218" v="0"/>
        <pc:sldMasterMkLst>
          <pc:docMk/>
          <pc:sldMasterMk cId="0" sldId="2147483648"/>
        </pc:sldMasterMkLst>
        <pc:sldLayoutChg chg="add">
          <pc:chgData name="Elmquist, Asher (US 347J)" userId="S::asher.elmquist@jpl.nasa.gov::c43b51c1-8673-421c-ad65-63a1e47c685f" providerId="AD" clId="Web-{CBB89D89-DFE6-018C-3E75-43D783CF667E}" dt="2023-08-01T12:51:20.218" v="0"/>
          <pc:sldLayoutMkLst>
            <pc:docMk/>
            <pc:sldMasterMk cId="0" sldId="2147483648"/>
            <pc:sldLayoutMk cId="0" sldId="2147483660"/>
          </pc:sldLayoutMkLst>
        </pc:sldLayoutChg>
        <pc:sldLayoutChg chg="add">
          <pc:chgData name="Elmquist, Asher (US 347J)" userId="S::asher.elmquist@jpl.nasa.gov::c43b51c1-8673-421c-ad65-63a1e47c685f" providerId="AD" clId="Web-{CBB89D89-DFE6-018C-3E75-43D783CF667E}" dt="2023-08-01T12:51:20.218" v="0"/>
          <pc:sldLayoutMkLst>
            <pc:docMk/>
            <pc:sldMasterMk cId="0" sldId="2147483648"/>
            <pc:sldLayoutMk cId="0" sldId="2147483669"/>
          </pc:sldLayoutMkLst>
        </pc:sldLayoutChg>
        <pc:sldLayoutChg chg="add">
          <pc:chgData name="Elmquist, Asher (US 347J)" userId="S::asher.elmquist@jpl.nasa.gov::c43b51c1-8673-421c-ad65-63a1e47c685f" providerId="AD" clId="Web-{CBB89D89-DFE6-018C-3E75-43D783CF667E}" dt="2023-08-01T12:51:20.218" v="0"/>
          <pc:sldLayoutMkLst>
            <pc:docMk/>
            <pc:sldMasterMk cId="0" sldId="2147483648"/>
            <pc:sldLayoutMk cId="3274547264" sldId="2147483670"/>
          </pc:sldLayoutMkLst>
        </pc:sldLayoutChg>
      </pc:sldMasterChg>
    </pc:docChg>
  </pc:docChgLst>
  <pc:docChgLst>
    <pc:chgData name="Jain, Abhinandan (US 3471)" userId="S::jain@jpl.nasa.gov::47000a42-4a64-498b-92b5-14cfe7b66dad" providerId="AD" clId="Web-{E5EF64EE-6C43-4104-BC3A-E7EE88454725}"/>
    <pc:docChg chg="addSld modSld sldOrd">
      <pc:chgData name="Jain, Abhinandan (US 3471)" userId="S::jain@jpl.nasa.gov::47000a42-4a64-498b-92b5-14cfe7b66dad" providerId="AD" clId="Web-{E5EF64EE-6C43-4104-BC3A-E7EE88454725}" dt="2023-06-27T22:02:14.741" v="93"/>
      <pc:docMkLst>
        <pc:docMk/>
      </pc:docMkLst>
      <pc:sldChg chg="modSp add replId">
        <pc:chgData name="Jain, Abhinandan (US 3471)" userId="S::jain@jpl.nasa.gov::47000a42-4a64-498b-92b5-14cfe7b66dad" providerId="AD" clId="Web-{E5EF64EE-6C43-4104-BC3A-E7EE88454725}" dt="2023-06-27T21:59:17.958" v="41" actId="20577"/>
        <pc:sldMkLst>
          <pc:docMk/>
          <pc:sldMk cId="1554716240" sldId="278"/>
        </pc:sldMkLst>
        <pc:spChg chg="mod">
          <ac:chgData name="Jain, Abhinandan (US 3471)" userId="S::jain@jpl.nasa.gov::47000a42-4a64-498b-92b5-14cfe7b66dad" providerId="AD" clId="Web-{E5EF64EE-6C43-4104-BC3A-E7EE88454725}" dt="2023-06-27T21:59:17.958" v="41" actId="20577"/>
          <ac:spMkLst>
            <pc:docMk/>
            <pc:sldMk cId="1554716240" sldId="278"/>
            <ac:spMk id="5" creationId="{1499D3F3-130F-4634-B0A7-54970C063C56}"/>
          </ac:spMkLst>
        </pc:spChg>
      </pc:sldChg>
      <pc:sldChg chg="modSp add replId">
        <pc:chgData name="Jain, Abhinandan (US 3471)" userId="S::jain@jpl.nasa.gov::47000a42-4a64-498b-92b5-14cfe7b66dad" providerId="AD" clId="Web-{E5EF64EE-6C43-4104-BC3A-E7EE88454725}" dt="2023-06-27T21:59:35.958" v="57" actId="20577"/>
        <pc:sldMkLst>
          <pc:docMk/>
          <pc:sldMk cId="2514627704" sldId="279"/>
        </pc:sldMkLst>
        <pc:spChg chg="mod">
          <ac:chgData name="Jain, Abhinandan (US 3471)" userId="S::jain@jpl.nasa.gov::47000a42-4a64-498b-92b5-14cfe7b66dad" providerId="AD" clId="Web-{E5EF64EE-6C43-4104-BC3A-E7EE88454725}" dt="2023-06-27T21:59:35.958" v="57" actId="20577"/>
          <ac:spMkLst>
            <pc:docMk/>
            <pc:sldMk cId="2514627704" sldId="279"/>
            <ac:spMk id="5" creationId="{1499D3F3-130F-4634-B0A7-54970C063C56}"/>
          </ac:spMkLst>
        </pc:spChg>
      </pc:sldChg>
      <pc:sldChg chg="modSp add replId">
        <pc:chgData name="Jain, Abhinandan (US 3471)" userId="S::jain@jpl.nasa.gov::47000a42-4a64-498b-92b5-14cfe7b66dad" providerId="AD" clId="Web-{E5EF64EE-6C43-4104-BC3A-E7EE88454725}" dt="2023-06-27T22:00:43.553" v="63" actId="20577"/>
        <pc:sldMkLst>
          <pc:docMk/>
          <pc:sldMk cId="2406136145" sldId="280"/>
        </pc:sldMkLst>
        <pc:spChg chg="mod">
          <ac:chgData name="Jain, Abhinandan (US 3471)" userId="S::jain@jpl.nasa.gov::47000a42-4a64-498b-92b5-14cfe7b66dad" providerId="AD" clId="Web-{E5EF64EE-6C43-4104-BC3A-E7EE88454725}" dt="2023-06-27T22:00:43.553" v="63" actId="20577"/>
          <ac:spMkLst>
            <pc:docMk/>
            <pc:sldMk cId="2406136145" sldId="280"/>
            <ac:spMk id="5" creationId="{1499D3F3-130F-4634-B0A7-54970C063C56}"/>
          </ac:spMkLst>
        </pc:spChg>
      </pc:sldChg>
      <pc:sldChg chg="modSp add replId">
        <pc:chgData name="Jain, Abhinandan (US 3471)" userId="S::jain@jpl.nasa.gov::47000a42-4a64-498b-92b5-14cfe7b66dad" providerId="AD" clId="Web-{E5EF64EE-6C43-4104-BC3A-E7EE88454725}" dt="2023-06-27T22:01:30.287" v="77" actId="20577"/>
        <pc:sldMkLst>
          <pc:docMk/>
          <pc:sldMk cId="2796569122" sldId="281"/>
        </pc:sldMkLst>
        <pc:spChg chg="mod">
          <ac:chgData name="Jain, Abhinandan (US 3471)" userId="S::jain@jpl.nasa.gov::47000a42-4a64-498b-92b5-14cfe7b66dad" providerId="AD" clId="Web-{E5EF64EE-6C43-4104-BC3A-E7EE88454725}" dt="2023-06-27T22:01:30.287" v="77" actId="20577"/>
          <ac:spMkLst>
            <pc:docMk/>
            <pc:sldMk cId="2796569122" sldId="281"/>
            <ac:spMk id="5" creationId="{1499D3F3-130F-4634-B0A7-54970C063C56}"/>
          </ac:spMkLst>
        </pc:spChg>
      </pc:sldChg>
      <pc:sldChg chg="modSp add replId">
        <pc:chgData name="Jain, Abhinandan (US 3471)" userId="S::jain@jpl.nasa.gov::47000a42-4a64-498b-92b5-14cfe7b66dad" providerId="AD" clId="Web-{E5EF64EE-6C43-4104-BC3A-E7EE88454725}" dt="2023-06-27T22:02:14.507" v="92" actId="20577"/>
        <pc:sldMkLst>
          <pc:docMk/>
          <pc:sldMk cId="1262026526" sldId="282"/>
        </pc:sldMkLst>
        <pc:spChg chg="mod">
          <ac:chgData name="Jain, Abhinandan (US 3471)" userId="S::jain@jpl.nasa.gov::47000a42-4a64-498b-92b5-14cfe7b66dad" providerId="AD" clId="Web-{E5EF64EE-6C43-4104-BC3A-E7EE88454725}" dt="2023-06-27T22:02:14.507" v="92" actId="20577"/>
          <ac:spMkLst>
            <pc:docMk/>
            <pc:sldMk cId="1262026526" sldId="282"/>
            <ac:spMk id="5" creationId="{1499D3F3-130F-4634-B0A7-54970C063C56}"/>
          </ac:spMkLst>
        </pc:spChg>
      </pc:sldChg>
      <pc:sldChg chg="new">
        <pc:chgData name="Jain, Abhinandan (US 3471)" userId="S::jain@jpl.nasa.gov::47000a42-4a64-498b-92b5-14cfe7b66dad" providerId="AD" clId="Web-{E5EF64EE-6C43-4104-BC3A-E7EE88454725}" dt="2023-06-27T22:02:14.741" v="93"/>
        <pc:sldMkLst>
          <pc:docMk/>
          <pc:sldMk cId="3411738305" sldId="283"/>
        </pc:sldMkLst>
      </pc:sldChg>
    </pc:docChg>
  </pc:docChgLst>
  <pc:docChgLst>
    <pc:chgData name="Jain, Abhinandan (US 3471)" userId="S::jain@jpl.nasa.gov::47000a42-4a64-498b-92b5-14cfe7b66dad" providerId="AD" clId="Web-{A97B4243-B1FE-4388-A44B-9890054C8D96}"/>
    <pc:docChg chg="delSld modSld">
      <pc:chgData name="Jain, Abhinandan (US 3471)" userId="S::jain@jpl.nasa.gov::47000a42-4a64-498b-92b5-14cfe7b66dad" providerId="AD" clId="Web-{A97B4243-B1FE-4388-A44B-9890054C8D96}" dt="2023-06-27T15:30:43.328" v="69"/>
      <pc:docMkLst>
        <pc:docMk/>
      </pc:docMkLst>
      <pc:sldChg chg="modSp">
        <pc:chgData name="Jain, Abhinandan (US 3471)" userId="S::jain@jpl.nasa.gov::47000a42-4a64-498b-92b5-14cfe7b66dad" providerId="AD" clId="Web-{A97B4243-B1FE-4388-A44B-9890054C8D96}" dt="2023-06-27T15:28:51.185" v="16" actId="20577"/>
        <pc:sldMkLst>
          <pc:docMk/>
          <pc:sldMk cId="2186544531" sldId="256"/>
        </pc:sldMkLst>
        <pc:spChg chg="mod">
          <ac:chgData name="Jain, Abhinandan (US 3471)" userId="S::jain@jpl.nasa.gov::47000a42-4a64-498b-92b5-14cfe7b66dad" providerId="AD" clId="Web-{A97B4243-B1FE-4388-A44B-9890054C8D96}" dt="2023-06-27T15:28:51.185" v="16" actId="20577"/>
          <ac:spMkLst>
            <pc:docMk/>
            <pc:sldMk cId="2186544531" sldId="256"/>
            <ac:spMk id="2" creationId="{05F05CAA-D2BA-9B7A-C6D4-9B12E3FC8098}"/>
          </ac:spMkLst>
        </pc:spChg>
      </pc:sldChg>
    </pc:docChg>
  </pc:docChgLst>
  <pc:docChgLst>
    <pc:chgData name="Gaut, Aaron (US 3471)" userId="S::aaron.gaut@jpl.nasa.gov::3f40fbea-fd95-4a0d-ba9a-6b1efe0c601b" providerId="AD" clId="Web-{A7607CE5-639C-4904-2B77-40F184B7A167}"/>
    <pc:docChg chg="addSld delSld modSld sldOrd">
      <pc:chgData name="Gaut, Aaron (US 3471)" userId="S::aaron.gaut@jpl.nasa.gov::3f40fbea-fd95-4a0d-ba9a-6b1efe0c601b" providerId="AD" clId="Web-{A7607CE5-639C-4904-2B77-40F184B7A167}" dt="2023-08-09T23:42:58.573" v="130" actId="20577"/>
      <pc:docMkLst>
        <pc:docMk/>
      </pc:docMkLst>
      <pc:sldChg chg="modSp">
        <pc:chgData name="Gaut, Aaron (US 3471)" userId="S::aaron.gaut@jpl.nasa.gov::3f40fbea-fd95-4a0d-ba9a-6b1efe0c601b" providerId="AD" clId="Web-{A7607CE5-639C-4904-2B77-40F184B7A167}" dt="2023-08-09T22:23:28.507" v="3" actId="20577"/>
        <pc:sldMkLst>
          <pc:docMk/>
          <pc:sldMk cId="2514627704" sldId="279"/>
        </pc:sldMkLst>
        <pc:spChg chg="mod">
          <ac:chgData name="Gaut, Aaron (US 3471)" userId="S::aaron.gaut@jpl.nasa.gov::3f40fbea-fd95-4a0d-ba9a-6b1efe0c601b" providerId="AD" clId="Web-{A7607CE5-639C-4904-2B77-40F184B7A167}" dt="2023-08-09T22:23:28.507" v="3" actId="20577"/>
          <ac:spMkLst>
            <pc:docMk/>
            <pc:sldMk cId="2514627704" sldId="279"/>
            <ac:spMk id="5" creationId="{1499D3F3-130F-4634-B0A7-54970C063C56}"/>
          </ac:spMkLst>
        </pc:spChg>
      </pc:sldChg>
      <pc:sldChg chg="modSp ord modNotes">
        <pc:chgData name="Gaut, Aaron (US 3471)" userId="S::aaron.gaut@jpl.nasa.gov::3f40fbea-fd95-4a0d-ba9a-6b1efe0c601b" providerId="AD" clId="Web-{A7607CE5-639C-4904-2B77-40F184B7A167}" dt="2023-08-09T22:54:27.296" v="103"/>
        <pc:sldMkLst>
          <pc:docMk/>
          <pc:sldMk cId="3144074502" sldId="285"/>
        </pc:sldMkLst>
        <pc:spChg chg="mod">
          <ac:chgData name="Gaut, Aaron (US 3471)" userId="S::aaron.gaut@jpl.nasa.gov::3f40fbea-fd95-4a0d-ba9a-6b1efe0c601b" providerId="AD" clId="Web-{A7607CE5-639C-4904-2B77-40F184B7A167}" dt="2023-08-09T22:48:45.179" v="36" actId="20577"/>
          <ac:spMkLst>
            <pc:docMk/>
            <pc:sldMk cId="3144074502" sldId="285"/>
            <ac:spMk id="5" creationId="{1499D3F3-130F-4634-B0A7-54970C063C56}"/>
          </ac:spMkLst>
        </pc:spChg>
      </pc:sldChg>
      <pc:sldChg chg="modSp">
        <pc:chgData name="Gaut, Aaron (US 3471)" userId="S::aaron.gaut@jpl.nasa.gov::3f40fbea-fd95-4a0d-ba9a-6b1efe0c601b" providerId="AD" clId="Web-{A7607CE5-639C-4904-2B77-40F184B7A167}" dt="2023-08-09T22:22:57.319" v="2" actId="20577"/>
        <pc:sldMkLst>
          <pc:docMk/>
          <pc:sldMk cId="1864941314" sldId="296"/>
        </pc:sldMkLst>
        <pc:spChg chg="mod">
          <ac:chgData name="Gaut, Aaron (US 3471)" userId="S::aaron.gaut@jpl.nasa.gov::3f40fbea-fd95-4a0d-ba9a-6b1efe0c601b" providerId="AD" clId="Web-{A7607CE5-639C-4904-2B77-40F184B7A167}" dt="2023-08-09T22:22:57.319" v="2" actId="20577"/>
          <ac:spMkLst>
            <pc:docMk/>
            <pc:sldMk cId="1864941314" sldId="296"/>
            <ac:spMk id="6" creationId="{C8DD9006-7A4D-407D-88C6-430F5369A2F4}"/>
          </ac:spMkLst>
        </pc:spChg>
      </pc:sldChg>
      <pc:sldChg chg="mod ord setBg">
        <pc:chgData name="Gaut, Aaron (US 3471)" userId="S::aaron.gaut@jpl.nasa.gov::3f40fbea-fd95-4a0d-ba9a-6b1efe0c601b" providerId="AD" clId="Web-{A7607CE5-639C-4904-2B77-40F184B7A167}" dt="2023-08-09T22:52:24.371" v="100"/>
        <pc:sldMkLst>
          <pc:docMk/>
          <pc:sldMk cId="3238984482" sldId="315"/>
        </pc:sldMkLst>
      </pc:sldChg>
      <pc:sldChg chg="mod setBg">
        <pc:chgData name="Gaut, Aaron (US 3471)" userId="S::aaron.gaut@jpl.nasa.gov::3f40fbea-fd95-4a0d-ba9a-6b1efe0c601b" providerId="AD" clId="Web-{A7607CE5-639C-4904-2B77-40F184B7A167}" dt="2023-08-09T22:24:57.134" v="12"/>
        <pc:sldMkLst>
          <pc:docMk/>
          <pc:sldMk cId="2204234750" sldId="316"/>
        </pc:sldMkLst>
      </pc:sldChg>
      <pc:sldChg chg="mod setBg">
        <pc:chgData name="Gaut, Aaron (US 3471)" userId="S::aaron.gaut@jpl.nasa.gov::3f40fbea-fd95-4a0d-ba9a-6b1efe0c601b" providerId="AD" clId="Web-{A7607CE5-639C-4904-2B77-40F184B7A167}" dt="2023-08-09T22:24:31.727" v="9"/>
        <pc:sldMkLst>
          <pc:docMk/>
          <pc:sldMk cId="31626974" sldId="317"/>
        </pc:sldMkLst>
      </pc:sldChg>
      <pc:sldChg chg="mod setBg modNotes">
        <pc:chgData name="Gaut, Aaron (US 3471)" userId="S::aaron.gaut@jpl.nasa.gov::3f40fbea-fd95-4a0d-ba9a-6b1efe0c601b" providerId="AD" clId="Web-{A7607CE5-639C-4904-2B77-40F184B7A167}" dt="2023-08-09T22:40:16.196" v="30"/>
        <pc:sldMkLst>
          <pc:docMk/>
          <pc:sldMk cId="19485719" sldId="318"/>
        </pc:sldMkLst>
      </pc:sldChg>
      <pc:sldChg chg="mod setBg">
        <pc:chgData name="Gaut, Aaron (US 3471)" userId="S::aaron.gaut@jpl.nasa.gov::3f40fbea-fd95-4a0d-ba9a-6b1efe0c601b" providerId="AD" clId="Web-{A7607CE5-639C-4904-2B77-40F184B7A167}" dt="2023-08-09T22:25:02.994" v="13"/>
        <pc:sldMkLst>
          <pc:docMk/>
          <pc:sldMk cId="3985301919" sldId="319"/>
        </pc:sldMkLst>
      </pc:sldChg>
      <pc:sldChg chg="modSp mod setBg">
        <pc:chgData name="Gaut, Aaron (US 3471)" userId="S::aaron.gaut@jpl.nasa.gov::3f40fbea-fd95-4a0d-ba9a-6b1efe0c601b" providerId="AD" clId="Web-{A7607CE5-639C-4904-2B77-40F184B7A167}" dt="2023-08-09T22:25:13.228" v="15"/>
        <pc:sldMkLst>
          <pc:docMk/>
          <pc:sldMk cId="2144536827" sldId="320"/>
        </pc:sldMkLst>
        <pc:spChg chg="mod">
          <ac:chgData name="Gaut, Aaron (US 3471)" userId="S::aaron.gaut@jpl.nasa.gov::3f40fbea-fd95-4a0d-ba9a-6b1efe0c601b" providerId="AD" clId="Web-{A7607CE5-639C-4904-2B77-40F184B7A167}" dt="2023-08-09T22:23:37.163" v="4" actId="20577"/>
          <ac:spMkLst>
            <pc:docMk/>
            <pc:sldMk cId="2144536827" sldId="320"/>
            <ac:spMk id="5" creationId="{1499D3F3-130F-4634-B0A7-54970C063C56}"/>
          </ac:spMkLst>
        </pc:spChg>
      </pc:sldChg>
      <pc:sldChg chg="mod setBg">
        <pc:chgData name="Gaut, Aaron (US 3471)" userId="S::aaron.gaut@jpl.nasa.gov::3f40fbea-fd95-4a0d-ba9a-6b1efe0c601b" providerId="AD" clId="Web-{A7607CE5-639C-4904-2B77-40F184B7A167}" dt="2023-08-09T22:25:23.729" v="17"/>
        <pc:sldMkLst>
          <pc:docMk/>
          <pc:sldMk cId="2740905437" sldId="321"/>
        </pc:sldMkLst>
      </pc:sldChg>
      <pc:sldChg chg="mod setBg">
        <pc:chgData name="Gaut, Aaron (US 3471)" userId="S::aaron.gaut@jpl.nasa.gov::3f40fbea-fd95-4a0d-ba9a-6b1efe0c601b" providerId="AD" clId="Web-{A7607CE5-639C-4904-2B77-40F184B7A167}" dt="2023-08-09T22:25:07.369" v="14"/>
        <pc:sldMkLst>
          <pc:docMk/>
          <pc:sldMk cId="3177194103" sldId="322"/>
        </pc:sldMkLst>
      </pc:sldChg>
      <pc:sldChg chg="mod setBg">
        <pc:chgData name="Gaut, Aaron (US 3471)" userId="S::aaron.gaut@jpl.nasa.gov::3f40fbea-fd95-4a0d-ba9a-6b1efe0c601b" providerId="AD" clId="Web-{A7607CE5-639C-4904-2B77-40F184B7A167}" dt="2023-08-09T22:24:03.820" v="6"/>
        <pc:sldMkLst>
          <pc:docMk/>
          <pc:sldMk cId="3317522983" sldId="323"/>
        </pc:sldMkLst>
      </pc:sldChg>
      <pc:sldChg chg="mod setBg">
        <pc:chgData name="Gaut, Aaron (US 3471)" userId="S::aaron.gaut@jpl.nasa.gov::3f40fbea-fd95-4a0d-ba9a-6b1efe0c601b" providerId="AD" clId="Web-{A7607CE5-639C-4904-2B77-40F184B7A167}" dt="2023-08-09T22:24:16.399" v="7"/>
        <pc:sldMkLst>
          <pc:docMk/>
          <pc:sldMk cId="1801199601" sldId="324"/>
        </pc:sldMkLst>
      </pc:sldChg>
      <pc:sldChg chg="mod setBg">
        <pc:chgData name="Gaut, Aaron (US 3471)" userId="S::aaron.gaut@jpl.nasa.gov::3f40fbea-fd95-4a0d-ba9a-6b1efe0c601b" providerId="AD" clId="Web-{A7607CE5-639C-4904-2B77-40F184B7A167}" dt="2023-08-09T22:24:23.680" v="8"/>
        <pc:sldMkLst>
          <pc:docMk/>
          <pc:sldMk cId="2984381676" sldId="325"/>
        </pc:sldMkLst>
      </pc:sldChg>
      <pc:sldChg chg="modSp modNotes">
        <pc:chgData name="Gaut, Aaron (US 3471)" userId="S::aaron.gaut@jpl.nasa.gov::3f40fbea-fd95-4a0d-ba9a-6b1efe0c601b" providerId="AD" clId="Web-{A7607CE5-639C-4904-2B77-40F184B7A167}" dt="2023-08-09T22:34:10.164" v="27"/>
        <pc:sldMkLst>
          <pc:docMk/>
          <pc:sldMk cId="4211816101" sldId="328"/>
        </pc:sldMkLst>
        <pc:spChg chg="mod">
          <ac:chgData name="Gaut, Aaron (US 3471)" userId="S::aaron.gaut@jpl.nasa.gov::3f40fbea-fd95-4a0d-ba9a-6b1efe0c601b" providerId="AD" clId="Web-{A7607CE5-639C-4904-2B77-40F184B7A167}" dt="2023-08-09T22:34:07.789" v="26" actId="20577"/>
          <ac:spMkLst>
            <pc:docMk/>
            <pc:sldMk cId="4211816101" sldId="328"/>
            <ac:spMk id="6" creationId="{C8DD9006-7A4D-407D-88C6-430F5369A2F4}"/>
          </ac:spMkLst>
        </pc:spChg>
      </pc:sldChg>
      <pc:sldChg chg="delSp modSp ord">
        <pc:chgData name="Gaut, Aaron (US 3471)" userId="S::aaron.gaut@jpl.nasa.gov::3f40fbea-fd95-4a0d-ba9a-6b1efe0c601b" providerId="AD" clId="Web-{A7607CE5-639C-4904-2B77-40F184B7A167}" dt="2023-08-09T23:42:58.573" v="130" actId="20577"/>
        <pc:sldMkLst>
          <pc:docMk/>
          <pc:sldMk cId="2021015475" sldId="329"/>
        </pc:sldMkLst>
        <pc:spChg chg="mod">
          <ac:chgData name="Gaut, Aaron (US 3471)" userId="S::aaron.gaut@jpl.nasa.gov::3f40fbea-fd95-4a0d-ba9a-6b1efe0c601b" providerId="AD" clId="Web-{A7607CE5-639C-4904-2B77-40F184B7A167}" dt="2023-08-09T23:42:58.573" v="130" actId="20577"/>
          <ac:spMkLst>
            <pc:docMk/>
            <pc:sldMk cId="2021015475" sldId="329"/>
            <ac:spMk id="3" creationId="{1FA1007F-7DBD-7BF9-32D8-7C1F08208E29}"/>
          </ac:spMkLst>
        </pc:spChg>
        <pc:spChg chg="mod">
          <ac:chgData name="Gaut, Aaron (US 3471)" userId="S::aaron.gaut@jpl.nasa.gov::3f40fbea-fd95-4a0d-ba9a-6b1efe0c601b" providerId="AD" clId="Web-{A7607CE5-639C-4904-2B77-40F184B7A167}" dt="2023-08-09T22:51:48.011" v="98" actId="20577"/>
          <ac:spMkLst>
            <pc:docMk/>
            <pc:sldMk cId="2021015475" sldId="329"/>
            <ac:spMk id="4" creationId="{4BAEC062-8CFC-4BA0-E7D5-DFF33169D090}"/>
          </ac:spMkLst>
        </pc:spChg>
        <pc:spChg chg="del">
          <ac:chgData name="Gaut, Aaron (US 3471)" userId="S::aaron.gaut@jpl.nasa.gov::3f40fbea-fd95-4a0d-ba9a-6b1efe0c601b" providerId="AD" clId="Web-{A7607CE5-639C-4904-2B77-40F184B7A167}" dt="2023-08-09T22:48:50.116" v="37"/>
          <ac:spMkLst>
            <pc:docMk/>
            <pc:sldMk cId="2021015475" sldId="329"/>
            <ac:spMk id="5" creationId="{84549EFB-F070-42B2-B25D-48FC5A97038B}"/>
          </ac:spMkLst>
        </pc:spChg>
      </pc:sldChg>
      <pc:sldChg chg="ord">
        <pc:chgData name="Gaut, Aaron (US 3471)" userId="S::aaron.gaut@jpl.nasa.gov::3f40fbea-fd95-4a0d-ba9a-6b1efe0c601b" providerId="AD" clId="Web-{A7607CE5-639C-4904-2B77-40F184B7A167}" dt="2023-08-09T22:58:50.008" v="125"/>
        <pc:sldMkLst>
          <pc:docMk/>
          <pc:sldMk cId="1764440283" sldId="335"/>
        </pc:sldMkLst>
      </pc:sldChg>
      <pc:sldChg chg="modSp add ord replId modNotes">
        <pc:chgData name="Gaut, Aaron (US 3471)" userId="S::aaron.gaut@jpl.nasa.gov::3f40fbea-fd95-4a0d-ba9a-6b1efe0c601b" providerId="AD" clId="Web-{A7607CE5-639C-4904-2B77-40F184B7A167}" dt="2023-08-09T22:51:56.543" v="99"/>
        <pc:sldMkLst>
          <pc:docMk/>
          <pc:sldMk cId="2059187727" sldId="341"/>
        </pc:sldMkLst>
        <pc:spChg chg="mod">
          <ac:chgData name="Gaut, Aaron (US 3471)" userId="S::aaron.gaut@jpl.nasa.gov::3f40fbea-fd95-4a0d-ba9a-6b1efe0c601b" providerId="AD" clId="Web-{A7607CE5-639C-4904-2B77-40F184B7A167}" dt="2023-08-09T22:48:40.631" v="35" actId="20577"/>
          <ac:spMkLst>
            <pc:docMk/>
            <pc:sldMk cId="2059187727" sldId="341"/>
            <ac:spMk id="5" creationId="{1499D3F3-130F-4634-B0A7-54970C063C56}"/>
          </ac:spMkLst>
        </pc:spChg>
      </pc:sldChg>
      <pc:sldChg chg="delSp modSp add ord replId">
        <pc:chgData name="Gaut, Aaron (US 3471)" userId="S::aaron.gaut@jpl.nasa.gov::3f40fbea-fd95-4a0d-ba9a-6b1efe0c601b" providerId="AD" clId="Web-{A7607CE5-639C-4904-2B77-40F184B7A167}" dt="2023-08-09T23:42:55.979" v="126" actId="20577"/>
        <pc:sldMkLst>
          <pc:docMk/>
          <pc:sldMk cId="3478016686" sldId="342"/>
        </pc:sldMkLst>
        <pc:spChg chg="mod">
          <ac:chgData name="Gaut, Aaron (US 3471)" userId="S::aaron.gaut@jpl.nasa.gov::3f40fbea-fd95-4a0d-ba9a-6b1efe0c601b" providerId="AD" clId="Web-{A7607CE5-639C-4904-2B77-40F184B7A167}" dt="2023-08-09T23:42:55.979" v="126" actId="20577"/>
          <ac:spMkLst>
            <pc:docMk/>
            <pc:sldMk cId="3478016686" sldId="342"/>
            <ac:spMk id="3" creationId="{1FA1007F-7DBD-7BF9-32D8-7C1F08208E29}"/>
          </ac:spMkLst>
        </pc:spChg>
        <pc:spChg chg="mod">
          <ac:chgData name="Gaut, Aaron (US 3471)" userId="S::aaron.gaut@jpl.nasa.gov::3f40fbea-fd95-4a0d-ba9a-6b1efe0c601b" providerId="AD" clId="Web-{A7607CE5-639C-4904-2B77-40F184B7A167}" dt="2023-08-09T22:55:37.189" v="124" actId="20577"/>
          <ac:spMkLst>
            <pc:docMk/>
            <pc:sldMk cId="3478016686" sldId="342"/>
            <ac:spMk id="4" creationId="{4BAEC062-8CFC-4BA0-E7D5-DFF33169D090}"/>
          </ac:spMkLst>
        </pc:spChg>
        <pc:spChg chg="del">
          <ac:chgData name="Gaut, Aaron (US 3471)" userId="S::aaron.gaut@jpl.nasa.gov::3f40fbea-fd95-4a0d-ba9a-6b1efe0c601b" providerId="AD" clId="Web-{A7607CE5-639C-4904-2B77-40F184B7A167}" dt="2023-08-09T22:48:53.272" v="38"/>
          <ac:spMkLst>
            <pc:docMk/>
            <pc:sldMk cId="3478016686" sldId="342"/>
            <ac:spMk id="5" creationId="{84549EFB-F070-42B2-B25D-48FC5A97038B}"/>
          </ac:spMkLst>
        </pc:spChg>
      </pc:sldChg>
    </pc:docChg>
  </pc:docChgLst>
  <pc:docChgLst>
    <pc:chgData name="Jain, Abhinandan (US 3471)" userId="S::jain@jpl.nasa.gov::47000a42-4a64-498b-92b5-14cfe7b66dad" providerId="AD" clId="Web-{A6BC8A1B-8AF7-44AC-8A8C-A8C7BDCE6AD7}"/>
    <pc:docChg chg="modSld">
      <pc:chgData name="Jain, Abhinandan (US 3471)" userId="S::jain@jpl.nasa.gov::47000a42-4a64-498b-92b5-14cfe7b66dad" providerId="AD" clId="Web-{A6BC8A1B-8AF7-44AC-8A8C-A8C7BDCE6AD7}" dt="2023-06-27T12:31:55.924" v="21" actId="20577"/>
      <pc:docMkLst>
        <pc:docMk/>
      </pc:docMkLst>
      <pc:sldChg chg="modSp">
        <pc:chgData name="Jain, Abhinandan (US 3471)" userId="S::jain@jpl.nasa.gov::47000a42-4a64-498b-92b5-14cfe7b66dad" providerId="AD" clId="Web-{A6BC8A1B-8AF7-44AC-8A8C-A8C7BDCE6AD7}" dt="2023-06-27T12:31:55.924" v="21" actId="20577"/>
        <pc:sldMkLst>
          <pc:docMk/>
          <pc:sldMk cId="2186544531" sldId="256"/>
        </pc:sldMkLst>
        <pc:spChg chg="mod">
          <ac:chgData name="Jain, Abhinandan (US 3471)" userId="S::jain@jpl.nasa.gov::47000a42-4a64-498b-92b5-14cfe7b66dad" providerId="AD" clId="Web-{A6BC8A1B-8AF7-44AC-8A8C-A8C7BDCE6AD7}" dt="2023-06-27T12:31:55.924" v="21" actId="20577"/>
          <ac:spMkLst>
            <pc:docMk/>
            <pc:sldMk cId="2186544531" sldId="256"/>
            <ac:spMk id="2" creationId="{05F05CAA-D2BA-9B7A-C6D4-9B12E3FC8098}"/>
          </ac:spMkLst>
        </pc:spChg>
      </pc:sldChg>
    </pc:docChg>
  </pc:docChgLst>
  <pc:docChgLst>
    <pc:chgData name="Abhinandan Jain" userId="47000a42-4a64-498b-92b5-14cfe7b66dad" providerId="ADAL" clId="{D53F6711-E548-4EF6-8585-4031A296668C}"/>
    <pc:docChg chg="undo custSel addSld delSld modSld sldOrd">
      <pc:chgData name="Abhinandan Jain" userId="47000a42-4a64-498b-92b5-14cfe7b66dad" providerId="ADAL" clId="{D53F6711-E548-4EF6-8585-4031A296668C}" dt="2023-07-10T22:44:30.258" v="4500" actId="20577"/>
      <pc:docMkLst>
        <pc:docMk/>
      </pc:docMkLst>
      <pc:sldChg chg="modSp">
        <pc:chgData name="Abhinandan Jain" userId="47000a42-4a64-498b-92b5-14cfe7b66dad" providerId="ADAL" clId="{D53F6711-E548-4EF6-8585-4031A296668C}" dt="2023-07-09T04:36:08.654" v="4267" actId="114"/>
        <pc:sldMkLst>
          <pc:docMk/>
          <pc:sldMk cId="2186544531" sldId="256"/>
        </pc:sldMkLst>
        <pc:spChg chg="mod">
          <ac:chgData name="Abhinandan Jain" userId="47000a42-4a64-498b-92b5-14cfe7b66dad" providerId="ADAL" clId="{D53F6711-E548-4EF6-8585-4031A296668C}" dt="2023-07-09T04:36:08.654" v="4267" actId="114"/>
          <ac:spMkLst>
            <pc:docMk/>
            <pc:sldMk cId="2186544531" sldId="256"/>
            <ac:spMk id="2" creationId="{05F05CAA-D2BA-9B7A-C6D4-9B12E3FC8098}"/>
          </ac:spMkLst>
        </pc:spChg>
      </pc:sldChg>
      <pc:sldChg chg="add">
        <pc:chgData name="Abhinandan Jain" userId="47000a42-4a64-498b-92b5-14cfe7b66dad" providerId="ADAL" clId="{D53F6711-E548-4EF6-8585-4031A296668C}" dt="2023-07-10T01:51:22.583" v="4383"/>
        <pc:sldMkLst>
          <pc:docMk/>
          <pc:sldMk cId="0" sldId="257"/>
        </pc:sldMkLst>
      </pc:sldChg>
      <pc:sldChg chg="add">
        <pc:chgData name="Abhinandan Jain" userId="47000a42-4a64-498b-92b5-14cfe7b66dad" providerId="ADAL" clId="{D53F6711-E548-4EF6-8585-4031A296668C}" dt="2023-07-10T01:37:33.544" v="4282"/>
        <pc:sldMkLst>
          <pc:docMk/>
          <pc:sldMk cId="3236142525" sldId="258"/>
        </pc:sldMkLst>
      </pc:sldChg>
      <pc:sldChg chg="add">
        <pc:chgData name="Abhinandan Jain" userId="47000a42-4a64-498b-92b5-14cfe7b66dad" providerId="ADAL" clId="{D53F6711-E548-4EF6-8585-4031A296668C}" dt="2023-07-10T01:51:22.583" v="4383"/>
        <pc:sldMkLst>
          <pc:docMk/>
          <pc:sldMk cId="0" sldId="259"/>
        </pc:sldMkLst>
      </pc:sldChg>
      <pc:sldChg chg="add">
        <pc:chgData name="Abhinandan Jain" userId="47000a42-4a64-498b-92b5-14cfe7b66dad" providerId="ADAL" clId="{D53F6711-E548-4EF6-8585-4031A296668C}" dt="2023-07-10T01:51:22.583" v="4383"/>
        <pc:sldMkLst>
          <pc:docMk/>
          <pc:sldMk cId="0" sldId="260"/>
        </pc:sldMkLst>
      </pc:sldChg>
      <pc:sldChg chg="add">
        <pc:chgData name="Abhinandan Jain" userId="47000a42-4a64-498b-92b5-14cfe7b66dad" providerId="ADAL" clId="{D53F6711-E548-4EF6-8585-4031A296668C}" dt="2023-07-10T01:51:22.583" v="4383"/>
        <pc:sldMkLst>
          <pc:docMk/>
          <pc:sldMk cId="0" sldId="261"/>
        </pc:sldMkLst>
      </pc:sldChg>
      <pc:sldChg chg="add">
        <pc:chgData name="Abhinandan Jain" userId="47000a42-4a64-498b-92b5-14cfe7b66dad" providerId="ADAL" clId="{D53F6711-E548-4EF6-8585-4031A296668C}" dt="2023-07-10T01:51:22.583" v="4383"/>
        <pc:sldMkLst>
          <pc:docMk/>
          <pc:sldMk cId="0" sldId="262"/>
        </pc:sldMkLst>
      </pc:sldChg>
      <pc:sldChg chg="add">
        <pc:chgData name="Abhinandan Jain" userId="47000a42-4a64-498b-92b5-14cfe7b66dad" providerId="ADAL" clId="{D53F6711-E548-4EF6-8585-4031A296668C}" dt="2023-07-10T01:37:33.544" v="4282"/>
        <pc:sldMkLst>
          <pc:docMk/>
          <pc:sldMk cId="1995057811" sldId="265"/>
        </pc:sldMkLst>
      </pc:sldChg>
      <pc:sldChg chg="add">
        <pc:chgData name="Abhinandan Jain" userId="47000a42-4a64-498b-92b5-14cfe7b66dad" providerId="ADAL" clId="{D53F6711-E548-4EF6-8585-4031A296668C}" dt="2023-07-10T01:37:33.544" v="4282"/>
        <pc:sldMkLst>
          <pc:docMk/>
          <pc:sldMk cId="600427475" sldId="266"/>
        </pc:sldMkLst>
      </pc:sldChg>
      <pc:sldChg chg="add">
        <pc:chgData name="Abhinandan Jain" userId="47000a42-4a64-498b-92b5-14cfe7b66dad" providerId="ADAL" clId="{D53F6711-E548-4EF6-8585-4031A296668C}" dt="2023-07-10T01:37:33.544" v="4282"/>
        <pc:sldMkLst>
          <pc:docMk/>
          <pc:sldMk cId="1011057443" sldId="267"/>
        </pc:sldMkLst>
      </pc:sldChg>
      <pc:sldChg chg="add">
        <pc:chgData name="Abhinandan Jain" userId="47000a42-4a64-498b-92b5-14cfe7b66dad" providerId="ADAL" clId="{D53F6711-E548-4EF6-8585-4031A296668C}" dt="2023-07-10T01:37:33.544" v="4282"/>
        <pc:sldMkLst>
          <pc:docMk/>
          <pc:sldMk cId="1932369495" sldId="268"/>
        </pc:sldMkLst>
      </pc:sldChg>
      <pc:sldChg chg="add">
        <pc:chgData name="Abhinandan Jain" userId="47000a42-4a64-498b-92b5-14cfe7b66dad" providerId="ADAL" clId="{D53F6711-E548-4EF6-8585-4031A296668C}" dt="2023-07-10T01:37:33.544" v="4282"/>
        <pc:sldMkLst>
          <pc:docMk/>
          <pc:sldMk cId="133126571" sldId="269"/>
        </pc:sldMkLst>
      </pc:sldChg>
      <pc:sldChg chg="add">
        <pc:chgData name="Abhinandan Jain" userId="47000a42-4a64-498b-92b5-14cfe7b66dad" providerId="ADAL" clId="{D53F6711-E548-4EF6-8585-4031A296668C}" dt="2023-07-10T01:37:33.544" v="4282"/>
        <pc:sldMkLst>
          <pc:docMk/>
          <pc:sldMk cId="647812628" sldId="271"/>
        </pc:sldMkLst>
      </pc:sldChg>
      <pc:sldChg chg="add">
        <pc:chgData name="Abhinandan Jain" userId="47000a42-4a64-498b-92b5-14cfe7b66dad" providerId="ADAL" clId="{D53F6711-E548-4EF6-8585-4031A296668C}" dt="2023-07-10T01:37:33.544" v="4282"/>
        <pc:sldMkLst>
          <pc:docMk/>
          <pc:sldMk cId="419759482" sldId="272"/>
        </pc:sldMkLst>
      </pc:sldChg>
      <pc:sldChg chg="add">
        <pc:chgData name="Abhinandan Jain" userId="47000a42-4a64-498b-92b5-14cfe7b66dad" providerId="ADAL" clId="{D53F6711-E548-4EF6-8585-4031A296668C}" dt="2023-07-10T01:37:33.544" v="4282"/>
        <pc:sldMkLst>
          <pc:docMk/>
          <pc:sldMk cId="4271190186" sldId="273"/>
        </pc:sldMkLst>
      </pc:sldChg>
      <pc:sldChg chg="add">
        <pc:chgData name="Abhinandan Jain" userId="47000a42-4a64-498b-92b5-14cfe7b66dad" providerId="ADAL" clId="{D53F6711-E548-4EF6-8585-4031A296668C}" dt="2023-07-10T01:37:33.544" v="4282"/>
        <pc:sldMkLst>
          <pc:docMk/>
          <pc:sldMk cId="1491936167" sldId="274"/>
        </pc:sldMkLst>
      </pc:sldChg>
      <pc:sldChg chg="delSp">
        <pc:chgData name="Abhinandan Jain" userId="47000a42-4a64-498b-92b5-14cfe7b66dad" providerId="ADAL" clId="{D53F6711-E548-4EF6-8585-4031A296668C}" dt="2023-07-09T04:29:19.895" v="4070" actId="478"/>
        <pc:sldMkLst>
          <pc:docMk/>
          <pc:sldMk cId="3210344069" sldId="276"/>
        </pc:sldMkLst>
        <pc:spChg chg="del">
          <ac:chgData name="Abhinandan Jain" userId="47000a42-4a64-498b-92b5-14cfe7b66dad" providerId="ADAL" clId="{D53F6711-E548-4EF6-8585-4031A296668C}" dt="2023-07-09T04:29:19.895" v="4070" actId="478"/>
          <ac:spMkLst>
            <pc:docMk/>
            <pc:sldMk cId="3210344069" sldId="276"/>
            <ac:spMk id="3" creationId="{AB6C53D0-986D-4563-802C-2D189ECDD282}"/>
          </ac:spMkLst>
        </pc:spChg>
      </pc:sldChg>
      <pc:sldChg chg="delSp modSp">
        <pc:chgData name="Abhinandan Jain" userId="47000a42-4a64-498b-92b5-14cfe7b66dad" providerId="ADAL" clId="{D53F6711-E548-4EF6-8585-4031A296668C}" dt="2023-07-09T03:50:36.231" v="2570" actId="20577"/>
        <pc:sldMkLst>
          <pc:docMk/>
          <pc:sldMk cId="1554716240" sldId="278"/>
        </pc:sldMkLst>
        <pc:spChg chg="del">
          <ac:chgData name="Abhinandan Jain" userId="47000a42-4a64-498b-92b5-14cfe7b66dad" providerId="ADAL" clId="{D53F6711-E548-4EF6-8585-4031A296668C}" dt="2023-07-09T03:47:55.862" v="2284" actId="478"/>
          <ac:spMkLst>
            <pc:docMk/>
            <pc:sldMk cId="1554716240" sldId="278"/>
            <ac:spMk id="3" creationId="{AB6C53D0-986D-4563-802C-2D189ECDD282}"/>
          </ac:spMkLst>
        </pc:spChg>
        <pc:spChg chg="mod">
          <ac:chgData name="Abhinandan Jain" userId="47000a42-4a64-498b-92b5-14cfe7b66dad" providerId="ADAL" clId="{D53F6711-E548-4EF6-8585-4031A296668C}" dt="2023-07-09T03:50:36.231" v="2570" actId="20577"/>
          <ac:spMkLst>
            <pc:docMk/>
            <pc:sldMk cId="1554716240" sldId="278"/>
            <ac:spMk id="5" creationId="{1499D3F3-130F-4634-B0A7-54970C063C56}"/>
          </ac:spMkLst>
        </pc:spChg>
      </pc:sldChg>
      <pc:sldChg chg="delSp">
        <pc:chgData name="Abhinandan Jain" userId="47000a42-4a64-498b-92b5-14cfe7b66dad" providerId="ADAL" clId="{D53F6711-E548-4EF6-8585-4031A296668C}" dt="2023-07-09T04:25:31.718" v="3640" actId="478"/>
        <pc:sldMkLst>
          <pc:docMk/>
          <pc:sldMk cId="2514627704" sldId="279"/>
        </pc:sldMkLst>
        <pc:spChg chg="del">
          <ac:chgData name="Abhinandan Jain" userId="47000a42-4a64-498b-92b5-14cfe7b66dad" providerId="ADAL" clId="{D53F6711-E548-4EF6-8585-4031A296668C}" dt="2023-07-09T04:25:31.718" v="3640" actId="478"/>
          <ac:spMkLst>
            <pc:docMk/>
            <pc:sldMk cId="2514627704" sldId="279"/>
            <ac:spMk id="3" creationId="{AB6C53D0-986D-4563-802C-2D189ECDD282}"/>
          </ac:spMkLst>
        </pc:spChg>
      </pc:sldChg>
      <pc:sldChg chg="delSp modSp">
        <pc:chgData name="Abhinandan Jain" userId="47000a42-4a64-498b-92b5-14cfe7b66dad" providerId="ADAL" clId="{D53F6711-E548-4EF6-8585-4031A296668C}" dt="2023-07-09T03:37:49.555" v="1923" actId="1076"/>
        <pc:sldMkLst>
          <pc:docMk/>
          <pc:sldMk cId="2406136145" sldId="280"/>
        </pc:sldMkLst>
        <pc:spChg chg="del">
          <ac:chgData name="Abhinandan Jain" userId="47000a42-4a64-498b-92b5-14cfe7b66dad" providerId="ADAL" clId="{D53F6711-E548-4EF6-8585-4031A296668C}" dt="2023-07-09T03:37:43.268" v="1922" actId="478"/>
          <ac:spMkLst>
            <pc:docMk/>
            <pc:sldMk cId="2406136145" sldId="280"/>
            <ac:spMk id="3" creationId="{AB6C53D0-986D-4563-802C-2D189ECDD282}"/>
          </ac:spMkLst>
        </pc:spChg>
        <pc:spChg chg="mod">
          <ac:chgData name="Abhinandan Jain" userId="47000a42-4a64-498b-92b5-14cfe7b66dad" providerId="ADAL" clId="{D53F6711-E548-4EF6-8585-4031A296668C}" dt="2023-07-09T03:37:49.555" v="1923" actId="1076"/>
          <ac:spMkLst>
            <pc:docMk/>
            <pc:sldMk cId="2406136145" sldId="280"/>
            <ac:spMk id="5" creationId="{1499D3F3-130F-4634-B0A7-54970C063C56}"/>
          </ac:spMkLst>
        </pc:spChg>
      </pc:sldChg>
      <pc:sldChg chg="delSp">
        <pc:chgData name="Abhinandan Jain" userId="47000a42-4a64-498b-92b5-14cfe7b66dad" providerId="ADAL" clId="{D53F6711-E548-4EF6-8585-4031A296668C}" dt="2023-07-09T04:24:31.428" v="3544" actId="478"/>
        <pc:sldMkLst>
          <pc:docMk/>
          <pc:sldMk cId="2796569122" sldId="281"/>
        </pc:sldMkLst>
        <pc:spChg chg="del">
          <ac:chgData name="Abhinandan Jain" userId="47000a42-4a64-498b-92b5-14cfe7b66dad" providerId="ADAL" clId="{D53F6711-E548-4EF6-8585-4031A296668C}" dt="2023-07-09T04:24:31.428" v="3544" actId="478"/>
          <ac:spMkLst>
            <pc:docMk/>
            <pc:sldMk cId="2796569122" sldId="281"/>
            <ac:spMk id="3" creationId="{AB6C53D0-986D-4563-802C-2D189ECDD282}"/>
          </ac:spMkLst>
        </pc:spChg>
      </pc:sldChg>
      <pc:sldChg chg="addSp delSp modSp">
        <pc:chgData name="Abhinandan Jain" userId="47000a42-4a64-498b-92b5-14cfe7b66dad" providerId="ADAL" clId="{D53F6711-E548-4EF6-8585-4031A296668C}" dt="2023-07-09T04:29:09.778" v="4069" actId="20577"/>
        <pc:sldMkLst>
          <pc:docMk/>
          <pc:sldMk cId="3411738305" sldId="283"/>
        </pc:sldMkLst>
        <pc:spChg chg="del">
          <ac:chgData name="Abhinandan Jain" userId="47000a42-4a64-498b-92b5-14cfe7b66dad" providerId="ADAL" clId="{D53F6711-E548-4EF6-8585-4031A296668C}" dt="2023-06-27T22:02:49.884" v="0"/>
          <ac:spMkLst>
            <pc:docMk/>
            <pc:sldMk cId="3411738305" sldId="283"/>
            <ac:spMk id="3" creationId="{B2D9F014-B413-276A-14D5-0A74ACF7E8EE}"/>
          </ac:spMkLst>
        </pc:spChg>
        <pc:spChg chg="del">
          <ac:chgData name="Abhinandan Jain" userId="47000a42-4a64-498b-92b5-14cfe7b66dad" providerId="ADAL" clId="{D53F6711-E548-4EF6-8585-4031A296668C}" dt="2023-06-27T22:02:49.884" v="0"/>
          <ac:spMkLst>
            <pc:docMk/>
            <pc:sldMk cId="3411738305" sldId="283"/>
            <ac:spMk id="4" creationId="{CE791104-AF2F-E8B6-6DA3-68956640C8CB}"/>
          </ac:spMkLst>
        </pc:spChg>
        <pc:spChg chg="add mod">
          <ac:chgData name="Abhinandan Jain" userId="47000a42-4a64-498b-92b5-14cfe7b66dad" providerId="ADAL" clId="{D53F6711-E548-4EF6-8585-4031A296668C}" dt="2023-07-09T04:28:46.746" v="4060" actId="20577"/>
          <ac:spMkLst>
            <pc:docMk/>
            <pc:sldMk cId="3411738305" sldId="283"/>
            <ac:spMk id="5" creationId="{01A97883-5E67-4BB8-BCF2-D6E7C21B9A71}"/>
          </ac:spMkLst>
        </pc:spChg>
        <pc:spChg chg="add mod">
          <ac:chgData name="Abhinandan Jain" userId="47000a42-4a64-498b-92b5-14cfe7b66dad" providerId="ADAL" clId="{D53F6711-E548-4EF6-8585-4031A296668C}" dt="2023-07-09T04:29:09.778" v="4069" actId="20577"/>
          <ac:spMkLst>
            <pc:docMk/>
            <pc:sldMk cId="3411738305" sldId="283"/>
            <ac:spMk id="6" creationId="{4139E26E-7520-4883-9DD9-DD7F6C56CE6A}"/>
          </ac:spMkLst>
        </pc:spChg>
      </pc:sldChg>
      <pc:sldChg chg="delSp">
        <pc:chgData name="Abhinandan Jain" userId="47000a42-4a64-498b-92b5-14cfe7b66dad" providerId="ADAL" clId="{D53F6711-E548-4EF6-8585-4031A296668C}" dt="2023-07-09T03:19:00.101" v="887" actId="478"/>
        <pc:sldMkLst>
          <pc:docMk/>
          <pc:sldMk cId="3144074502" sldId="285"/>
        </pc:sldMkLst>
        <pc:spChg chg="del">
          <ac:chgData name="Abhinandan Jain" userId="47000a42-4a64-498b-92b5-14cfe7b66dad" providerId="ADAL" clId="{D53F6711-E548-4EF6-8585-4031A296668C}" dt="2023-07-09T03:19:00.101" v="887" actId="478"/>
          <ac:spMkLst>
            <pc:docMk/>
            <pc:sldMk cId="3144074502" sldId="285"/>
            <ac:spMk id="3" creationId="{AB6C53D0-986D-4563-802C-2D189ECDD282}"/>
          </ac:spMkLst>
        </pc:spChg>
      </pc:sldChg>
      <pc:sldChg chg="delSp modSp add">
        <pc:chgData name="Abhinandan Jain" userId="47000a42-4a64-498b-92b5-14cfe7b66dad" providerId="ADAL" clId="{D53F6711-E548-4EF6-8585-4031A296668C}" dt="2023-07-09T02:33:14.440" v="124" actId="478"/>
        <pc:sldMkLst>
          <pc:docMk/>
          <pc:sldMk cId="1988157291" sldId="288"/>
        </pc:sldMkLst>
        <pc:spChg chg="del">
          <ac:chgData name="Abhinandan Jain" userId="47000a42-4a64-498b-92b5-14cfe7b66dad" providerId="ADAL" clId="{D53F6711-E548-4EF6-8585-4031A296668C}" dt="2023-07-09T02:33:14.440" v="124" actId="478"/>
          <ac:spMkLst>
            <pc:docMk/>
            <pc:sldMk cId="1988157291" sldId="288"/>
            <ac:spMk id="3" creationId="{AB6C53D0-986D-4563-802C-2D189ECDD282}"/>
          </ac:spMkLst>
        </pc:spChg>
        <pc:spChg chg="mod">
          <ac:chgData name="Abhinandan Jain" userId="47000a42-4a64-498b-92b5-14cfe7b66dad" providerId="ADAL" clId="{D53F6711-E548-4EF6-8585-4031A296668C}" dt="2023-07-09T02:33:04.888" v="123" actId="20577"/>
          <ac:spMkLst>
            <pc:docMk/>
            <pc:sldMk cId="1988157291" sldId="288"/>
            <ac:spMk id="5" creationId="{1499D3F3-130F-4634-B0A7-54970C063C56}"/>
          </ac:spMkLst>
        </pc:spChg>
      </pc:sldChg>
      <pc:sldChg chg="modSp add ord">
        <pc:chgData name="Abhinandan Jain" userId="47000a42-4a64-498b-92b5-14cfe7b66dad" providerId="ADAL" clId="{D53F6711-E548-4EF6-8585-4031A296668C}" dt="2023-07-10T01:37:28.805" v="4281" actId="20577"/>
        <pc:sldMkLst>
          <pc:docMk/>
          <pc:sldMk cId="3958754154" sldId="292"/>
        </pc:sldMkLst>
        <pc:spChg chg="mod">
          <ac:chgData name="Abhinandan Jain" userId="47000a42-4a64-498b-92b5-14cfe7b66dad" providerId="ADAL" clId="{D53F6711-E548-4EF6-8585-4031A296668C}" dt="2023-07-09T03:17:58.648" v="864"/>
          <ac:spMkLst>
            <pc:docMk/>
            <pc:sldMk cId="3958754154" sldId="292"/>
            <ac:spMk id="5" creationId="{D4BF24E4-369A-4B0E-B339-21140153D52E}"/>
          </ac:spMkLst>
        </pc:spChg>
        <pc:spChg chg="mod">
          <ac:chgData name="Abhinandan Jain" userId="47000a42-4a64-498b-92b5-14cfe7b66dad" providerId="ADAL" clId="{D53F6711-E548-4EF6-8585-4031A296668C}" dt="2023-07-10T01:37:28.805" v="4281" actId="20577"/>
          <ac:spMkLst>
            <pc:docMk/>
            <pc:sldMk cId="3958754154" sldId="292"/>
            <ac:spMk id="6" creationId="{C8DD9006-7A4D-407D-88C6-430F5369A2F4}"/>
          </ac:spMkLst>
        </pc:spChg>
      </pc:sldChg>
      <pc:sldChg chg="modSp add">
        <pc:chgData name="Abhinandan Jain" userId="47000a42-4a64-498b-92b5-14cfe7b66dad" providerId="ADAL" clId="{D53F6711-E548-4EF6-8585-4031A296668C}" dt="2023-07-09T02:40:11.371" v="136" actId="20577"/>
        <pc:sldMkLst>
          <pc:docMk/>
          <pc:sldMk cId="1864941314" sldId="296"/>
        </pc:sldMkLst>
        <pc:spChg chg="mod">
          <ac:chgData name="Abhinandan Jain" userId="47000a42-4a64-498b-92b5-14cfe7b66dad" providerId="ADAL" clId="{D53F6711-E548-4EF6-8585-4031A296668C}" dt="2023-07-09T02:40:11.371" v="136" actId="20577"/>
          <ac:spMkLst>
            <pc:docMk/>
            <pc:sldMk cId="1864941314" sldId="296"/>
            <ac:spMk id="6" creationId="{C8DD9006-7A4D-407D-88C6-430F5369A2F4}"/>
          </ac:spMkLst>
        </pc:spChg>
      </pc:sldChg>
      <pc:sldChg chg="modSp add ord">
        <pc:chgData name="Abhinandan Jain" userId="47000a42-4a64-498b-92b5-14cfe7b66dad" providerId="ADAL" clId="{D53F6711-E548-4EF6-8585-4031A296668C}" dt="2023-07-09T03:17:23.031" v="862" actId="20577"/>
        <pc:sldMkLst>
          <pc:docMk/>
          <pc:sldMk cId="982296204" sldId="298"/>
        </pc:sldMkLst>
        <pc:spChg chg="mod">
          <ac:chgData name="Abhinandan Jain" userId="47000a42-4a64-498b-92b5-14cfe7b66dad" providerId="ADAL" clId="{D53F6711-E548-4EF6-8585-4031A296668C}" dt="2023-07-09T02:45:16.131" v="226" actId="20577"/>
          <ac:spMkLst>
            <pc:docMk/>
            <pc:sldMk cId="982296204" sldId="298"/>
            <ac:spMk id="5" creationId="{D4BF24E4-369A-4B0E-B339-21140153D52E}"/>
          </ac:spMkLst>
        </pc:spChg>
        <pc:spChg chg="mod">
          <ac:chgData name="Abhinandan Jain" userId="47000a42-4a64-498b-92b5-14cfe7b66dad" providerId="ADAL" clId="{D53F6711-E548-4EF6-8585-4031A296668C}" dt="2023-07-09T03:17:23.031" v="862" actId="20577"/>
          <ac:spMkLst>
            <pc:docMk/>
            <pc:sldMk cId="982296204" sldId="298"/>
            <ac:spMk id="6" creationId="{C8DD9006-7A4D-407D-88C6-430F5369A2F4}"/>
          </ac:spMkLst>
        </pc:spChg>
      </pc:sldChg>
      <pc:sldChg chg="modSp add">
        <pc:chgData name="Abhinandan Jain" userId="47000a42-4a64-498b-92b5-14cfe7b66dad" providerId="ADAL" clId="{D53F6711-E548-4EF6-8585-4031A296668C}" dt="2023-07-10T22:40:42.498" v="4491" actId="20577"/>
        <pc:sldMkLst>
          <pc:docMk/>
          <pc:sldMk cId="3151568180" sldId="299"/>
        </pc:sldMkLst>
        <pc:spChg chg="mod">
          <ac:chgData name="Abhinandan Jain" userId="47000a42-4a64-498b-92b5-14cfe7b66dad" providerId="ADAL" clId="{D53F6711-E548-4EF6-8585-4031A296668C}" dt="2023-07-10T22:40:42.498" v="4491" actId="20577"/>
          <ac:spMkLst>
            <pc:docMk/>
            <pc:sldMk cId="3151568180" sldId="299"/>
            <ac:spMk id="3" creationId="{458E7947-3A0B-0225-4A87-F6AB31D20C87}"/>
          </ac:spMkLst>
        </pc:spChg>
      </pc:sldChg>
      <pc:sldChg chg="modSp add">
        <pc:chgData name="Abhinandan Jain" userId="47000a42-4a64-498b-92b5-14cfe7b66dad" providerId="ADAL" clId="{D53F6711-E548-4EF6-8585-4031A296668C}" dt="2023-07-09T03:57:46.140" v="3457" actId="20577"/>
        <pc:sldMkLst>
          <pc:docMk/>
          <pc:sldMk cId="1097989134" sldId="305"/>
        </pc:sldMkLst>
        <pc:spChg chg="mod">
          <ac:chgData name="Abhinandan Jain" userId="47000a42-4a64-498b-92b5-14cfe7b66dad" providerId="ADAL" clId="{D53F6711-E548-4EF6-8585-4031A296668C}" dt="2023-07-09T03:50:49.987" v="2589" actId="20577"/>
          <ac:spMkLst>
            <pc:docMk/>
            <pc:sldMk cId="1097989134" sldId="305"/>
            <ac:spMk id="5" creationId="{D4BF24E4-369A-4B0E-B339-21140153D52E}"/>
          </ac:spMkLst>
        </pc:spChg>
        <pc:spChg chg="mod">
          <ac:chgData name="Abhinandan Jain" userId="47000a42-4a64-498b-92b5-14cfe7b66dad" providerId="ADAL" clId="{D53F6711-E548-4EF6-8585-4031A296668C}" dt="2023-07-09T03:57:46.140" v="3457" actId="20577"/>
          <ac:spMkLst>
            <pc:docMk/>
            <pc:sldMk cId="1097989134" sldId="305"/>
            <ac:spMk id="6" creationId="{C8DD9006-7A4D-407D-88C6-430F5369A2F4}"/>
          </ac:spMkLst>
        </pc:spChg>
      </pc:sldChg>
      <pc:sldChg chg="modSp add ord">
        <pc:chgData name="Abhinandan Jain" userId="47000a42-4a64-498b-92b5-14cfe7b66dad" providerId="ADAL" clId="{D53F6711-E548-4EF6-8585-4031A296668C}" dt="2023-07-09T03:56:15.896" v="3233"/>
        <pc:sldMkLst>
          <pc:docMk/>
          <pc:sldMk cId="739719737" sldId="306"/>
        </pc:sldMkLst>
        <pc:spChg chg="mod">
          <ac:chgData name="Abhinandan Jain" userId="47000a42-4a64-498b-92b5-14cfe7b66dad" providerId="ADAL" clId="{D53F6711-E548-4EF6-8585-4031A296668C}" dt="2023-07-09T03:52:25.912" v="2815" actId="20577"/>
          <ac:spMkLst>
            <pc:docMk/>
            <pc:sldMk cId="739719737" sldId="306"/>
            <ac:spMk id="5" creationId="{1499D3F3-130F-4634-B0A7-54970C063C56}"/>
          </ac:spMkLst>
        </pc:spChg>
      </pc:sldChg>
      <pc:sldChg chg="modSp add ord">
        <pc:chgData name="Abhinandan Jain" userId="47000a42-4a64-498b-92b5-14cfe7b66dad" providerId="ADAL" clId="{D53F6711-E548-4EF6-8585-4031A296668C}" dt="2023-07-09T03:56:15.896" v="3233"/>
        <pc:sldMkLst>
          <pc:docMk/>
          <pc:sldMk cId="2081046992" sldId="307"/>
        </pc:sldMkLst>
        <pc:spChg chg="mod">
          <ac:chgData name="Abhinandan Jain" userId="47000a42-4a64-498b-92b5-14cfe7b66dad" providerId="ADAL" clId="{D53F6711-E548-4EF6-8585-4031A296668C}" dt="2023-07-09T03:53:01.489" v="2875" actId="20577"/>
          <ac:spMkLst>
            <pc:docMk/>
            <pc:sldMk cId="2081046992" sldId="307"/>
            <ac:spMk id="5" creationId="{D4BF24E4-369A-4B0E-B339-21140153D52E}"/>
          </ac:spMkLst>
        </pc:spChg>
        <pc:spChg chg="mod">
          <ac:chgData name="Abhinandan Jain" userId="47000a42-4a64-498b-92b5-14cfe7b66dad" providerId="ADAL" clId="{D53F6711-E548-4EF6-8585-4031A296668C}" dt="2023-07-09T03:54:55.716" v="3179" actId="20577"/>
          <ac:spMkLst>
            <pc:docMk/>
            <pc:sldMk cId="2081046992" sldId="307"/>
            <ac:spMk id="6" creationId="{C8DD9006-7A4D-407D-88C6-430F5369A2F4}"/>
          </ac:spMkLst>
        </pc:spChg>
      </pc:sldChg>
      <pc:sldChg chg="add">
        <pc:chgData name="Abhinandan Jain" userId="47000a42-4a64-498b-92b5-14cfe7b66dad" providerId="ADAL" clId="{D53F6711-E548-4EF6-8585-4031A296668C}" dt="2023-07-09T03:50:19.688" v="2546"/>
        <pc:sldMkLst>
          <pc:docMk/>
          <pc:sldMk cId="2613667942" sldId="308"/>
        </pc:sldMkLst>
      </pc:sldChg>
      <pc:sldChg chg="modSp add">
        <pc:chgData name="Abhinandan Jain" userId="47000a42-4a64-498b-92b5-14cfe7b66dad" providerId="ADAL" clId="{D53F6711-E548-4EF6-8585-4031A296668C}" dt="2023-07-10T22:44:30.258" v="4500" actId="20577"/>
        <pc:sldMkLst>
          <pc:docMk/>
          <pc:sldMk cId="56479489" sldId="309"/>
        </pc:sldMkLst>
        <pc:spChg chg="mod">
          <ac:chgData name="Abhinandan Jain" userId="47000a42-4a64-498b-92b5-14cfe7b66dad" providerId="ADAL" clId="{D53F6711-E548-4EF6-8585-4031A296668C}" dt="2023-07-10T22:44:30.258" v="4500" actId="20577"/>
          <ac:spMkLst>
            <pc:docMk/>
            <pc:sldMk cId="56479489" sldId="309"/>
            <ac:spMk id="6" creationId="{C8DD9006-7A4D-407D-88C6-430F5369A2F4}"/>
          </ac:spMkLst>
        </pc:spChg>
      </pc:sldChg>
      <pc:sldChg chg="modSp add">
        <pc:chgData name="Abhinandan Jain" userId="47000a42-4a64-498b-92b5-14cfe7b66dad" providerId="ADAL" clId="{D53F6711-E548-4EF6-8585-4031A296668C}" dt="2023-07-10T02:02:38.895" v="4490" actId="20577"/>
        <pc:sldMkLst>
          <pc:docMk/>
          <pc:sldMk cId="3517651724" sldId="310"/>
        </pc:sldMkLst>
        <pc:spChg chg="mod">
          <ac:chgData name="Abhinandan Jain" userId="47000a42-4a64-498b-92b5-14cfe7b66dad" providerId="ADAL" clId="{D53F6711-E548-4EF6-8585-4031A296668C}" dt="2023-07-09T04:25:07.145" v="3594" actId="20577"/>
          <ac:spMkLst>
            <pc:docMk/>
            <pc:sldMk cId="3517651724" sldId="310"/>
            <ac:spMk id="5" creationId="{D4BF24E4-369A-4B0E-B339-21140153D52E}"/>
          </ac:spMkLst>
        </pc:spChg>
        <pc:spChg chg="mod">
          <ac:chgData name="Abhinandan Jain" userId="47000a42-4a64-498b-92b5-14cfe7b66dad" providerId="ADAL" clId="{D53F6711-E548-4EF6-8585-4031A296668C}" dt="2023-07-10T02:02:38.895" v="4490" actId="20577"/>
          <ac:spMkLst>
            <pc:docMk/>
            <pc:sldMk cId="3517651724" sldId="310"/>
            <ac:spMk id="6" creationId="{C8DD9006-7A4D-407D-88C6-430F5369A2F4}"/>
          </ac:spMkLst>
        </pc:spChg>
      </pc:sldChg>
      <pc:sldChg chg="modSp add">
        <pc:chgData name="Abhinandan Jain" userId="47000a42-4a64-498b-92b5-14cfe7b66dad" providerId="ADAL" clId="{D53F6711-E548-4EF6-8585-4031A296668C}" dt="2023-07-09T04:27:38.737" v="3974" actId="20577"/>
        <pc:sldMkLst>
          <pc:docMk/>
          <pc:sldMk cId="167430573" sldId="311"/>
        </pc:sldMkLst>
        <pc:spChg chg="mod">
          <ac:chgData name="Abhinandan Jain" userId="47000a42-4a64-498b-92b5-14cfe7b66dad" providerId="ADAL" clId="{D53F6711-E548-4EF6-8585-4031A296668C}" dt="2023-07-09T04:26:04.054" v="3672" actId="20577"/>
          <ac:spMkLst>
            <pc:docMk/>
            <pc:sldMk cId="167430573" sldId="311"/>
            <ac:spMk id="5" creationId="{D4BF24E4-369A-4B0E-B339-21140153D52E}"/>
          </ac:spMkLst>
        </pc:spChg>
        <pc:spChg chg="mod">
          <ac:chgData name="Abhinandan Jain" userId="47000a42-4a64-498b-92b5-14cfe7b66dad" providerId="ADAL" clId="{D53F6711-E548-4EF6-8585-4031A296668C}" dt="2023-07-09T04:27:38.737" v="3974" actId="20577"/>
          <ac:spMkLst>
            <pc:docMk/>
            <pc:sldMk cId="167430573" sldId="311"/>
            <ac:spMk id="6" creationId="{C8DD9006-7A4D-407D-88C6-430F5369A2F4}"/>
          </ac:spMkLst>
        </pc:spChg>
      </pc:sldChg>
      <pc:sldChg chg="modSp add">
        <pc:chgData name="Abhinandan Jain" userId="47000a42-4a64-498b-92b5-14cfe7b66dad" providerId="ADAL" clId="{D53F6711-E548-4EF6-8585-4031A296668C}" dt="2023-07-09T04:30:47.448" v="4257" actId="20577"/>
        <pc:sldMkLst>
          <pc:docMk/>
          <pc:sldMk cId="239575901" sldId="313"/>
        </pc:sldMkLst>
        <pc:spChg chg="mod">
          <ac:chgData name="Abhinandan Jain" userId="47000a42-4a64-498b-92b5-14cfe7b66dad" providerId="ADAL" clId="{D53F6711-E548-4EF6-8585-4031A296668C}" dt="2023-07-09T04:29:39.246" v="4076" actId="20577"/>
          <ac:spMkLst>
            <pc:docMk/>
            <pc:sldMk cId="239575901" sldId="313"/>
            <ac:spMk id="5" creationId="{01A97883-5E67-4BB8-BCF2-D6E7C21B9A71}"/>
          </ac:spMkLst>
        </pc:spChg>
        <pc:spChg chg="mod">
          <ac:chgData name="Abhinandan Jain" userId="47000a42-4a64-498b-92b5-14cfe7b66dad" providerId="ADAL" clId="{D53F6711-E548-4EF6-8585-4031A296668C}" dt="2023-07-09T04:30:47.448" v="4257" actId="20577"/>
          <ac:spMkLst>
            <pc:docMk/>
            <pc:sldMk cId="239575901" sldId="313"/>
            <ac:spMk id="6" creationId="{4139E26E-7520-4883-9DD9-DD7F6C56CE6A}"/>
          </ac:spMkLst>
        </pc:spChg>
      </pc:sldChg>
      <pc:sldChg chg="add">
        <pc:chgData name="Abhinandan Jain" userId="47000a42-4a64-498b-92b5-14cfe7b66dad" providerId="ADAL" clId="{D53F6711-E548-4EF6-8585-4031A296668C}" dt="2023-07-10T01:51:22.583" v="4383"/>
        <pc:sldMkLst>
          <pc:docMk/>
          <pc:sldMk cId="0" sldId="314"/>
        </pc:sldMkLst>
      </pc:sldChg>
    </pc:docChg>
  </pc:docChgLst>
  <pc:docChgLst>
    <pc:chgData name="Gaut, Aaron (US 3471)" userId="S::aaron.gaut@jpl.nasa.gov::3f40fbea-fd95-4a0d-ba9a-6b1efe0c601b" providerId="AD" clId="Web-{D6B1AEE6-C114-2963-7337-5D98464CFB4F}"/>
    <pc:docChg chg="addSld delSld modSld sldOrd">
      <pc:chgData name="Gaut, Aaron (US 3471)" userId="S::aaron.gaut@jpl.nasa.gov::3f40fbea-fd95-4a0d-ba9a-6b1efe0c601b" providerId="AD" clId="Web-{D6B1AEE6-C114-2963-7337-5D98464CFB4F}" dt="2023-07-26T22:31:05.525" v="2556" actId="20577"/>
      <pc:docMkLst>
        <pc:docMk/>
      </pc:docMkLst>
      <pc:sldChg chg="modSp">
        <pc:chgData name="Gaut, Aaron (US 3471)" userId="S::aaron.gaut@jpl.nasa.gov::3f40fbea-fd95-4a0d-ba9a-6b1efe0c601b" providerId="AD" clId="Web-{D6B1AEE6-C114-2963-7337-5D98464CFB4F}" dt="2023-07-26T22:29:28.962" v="2540" actId="20577"/>
        <pc:sldMkLst>
          <pc:docMk/>
          <pc:sldMk cId="0" sldId="257"/>
        </pc:sldMkLst>
        <pc:spChg chg="mod">
          <ac:chgData name="Gaut, Aaron (US 3471)" userId="S::aaron.gaut@jpl.nasa.gov::3f40fbea-fd95-4a0d-ba9a-6b1efe0c601b" providerId="AD" clId="Web-{D6B1AEE6-C114-2963-7337-5D98464CFB4F}" dt="2023-07-26T22:29:28.962" v="2540" actId="20577"/>
          <ac:spMkLst>
            <pc:docMk/>
            <pc:sldMk cId="0" sldId="257"/>
            <ac:spMk id="120" creationId="{00000000-0000-0000-0000-000000000000}"/>
          </ac:spMkLst>
        </pc:spChg>
        <pc:spChg chg="mod">
          <ac:chgData name="Gaut, Aaron (US 3471)" userId="S::aaron.gaut@jpl.nasa.gov::3f40fbea-fd95-4a0d-ba9a-6b1efe0c601b" providerId="AD" clId="Web-{D6B1AEE6-C114-2963-7337-5D98464CFB4F}" dt="2023-07-26T21:25:37.554" v="1129" actId="1076"/>
          <ac:spMkLst>
            <pc:docMk/>
            <pc:sldMk cId="0" sldId="257"/>
            <ac:spMk id="121" creationId="{00000000-0000-0000-0000-000000000000}"/>
          </ac:spMkLst>
        </pc:spChg>
      </pc:sldChg>
      <pc:sldChg chg="mod modShow">
        <pc:chgData name="Gaut, Aaron (US 3471)" userId="S::aaron.gaut@jpl.nasa.gov::3f40fbea-fd95-4a0d-ba9a-6b1efe0c601b" providerId="AD" clId="Web-{D6B1AEE6-C114-2963-7337-5D98464CFB4F}" dt="2023-07-26T21:25:56.914" v="1134"/>
        <pc:sldMkLst>
          <pc:docMk/>
          <pc:sldMk cId="0" sldId="259"/>
        </pc:sldMkLst>
      </pc:sldChg>
      <pc:sldChg chg="delSp modSp">
        <pc:chgData name="Gaut, Aaron (US 3471)" userId="S::aaron.gaut@jpl.nasa.gov::3f40fbea-fd95-4a0d-ba9a-6b1efe0c601b" providerId="AD" clId="Web-{D6B1AEE6-C114-2963-7337-5D98464CFB4F}" dt="2023-07-26T21:15:48.062" v="983" actId="1076"/>
        <pc:sldMkLst>
          <pc:docMk/>
          <pc:sldMk cId="0" sldId="260"/>
        </pc:sldMkLst>
        <pc:spChg chg="mod">
          <ac:chgData name="Gaut, Aaron (US 3471)" userId="S::aaron.gaut@jpl.nasa.gov::3f40fbea-fd95-4a0d-ba9a-6b1efe0c601b" providerId="AD" clId="Web-{D6B1AEE6-C114-2963-7337-5D98464CFB4F}" dt="2023-07-26T21:15:42.312" v="980" actId="1076"/>
          <ac:spMkLst>
            <pc:docMk/>
            <pc:sldMk cId="0" sldId="260"/>
            <ac:spMk id="145" creationId="{00000000-0000-0000-0000-000000000000}"/>
          </ac:spMkLst>
        </pc:spChg>
        <pc:spChg chg="del mod">
          <ac:chgData name="Gaut, Aaron (US 3471)" userId="S::aaron.gaut@jpl.nasa.gov::3f40fbea-fd95-4a0d-ba9a-6b1efe0c601b" providerId="AD" clId="Web-{D6B1AEE6-C114-2963-7337-5D98464CFB4F}" dt="2023-07-26T21:12:53.419" v="965"/>
          <ac:spMkLst>
            <pc:docMk/>
            <pc:sldMk cId="0" sldId="260"/>
            <ac:spMk id="147" creationId="{00000000-0000-0000-0000-000000000000}"/>
          </ac:spMkLst>
        </pc:spChg>
        <pc:spChg chg="mod">
          <ac:chgData name="Gaut, Aaron (US 3471)" userId="S::aaron.gaut@jpl.nasa.gov::3f40fbea-fd95-4a0d-ba9a-6b1efe0c601b" providerId="AD" clId="Web-{D6B1AEE6-C114-2963-7337-5D98464CFB4F}" dt="2023-07-26T21:15:14.530" v="975" actId="20577"/>
          <ac:spMkLst>
            <pc:docMk/>
            <pc:sldMk cId="0" sldId="260"/>
            <ac:spMk id="148" creationId="{00000000-0000-0000-0000-000000000000}"/>
          </ac:spMkLst>
        </pc:spChg>
        <pc:spChg chg="mod">
          <ac:chgData name="Gaut, Aaron (US 3471)" userId="S::aaron.gaut@jpl.nasa.gov::3f40fbea-fd95-4a0d-ba9a-6b1efe0c601b" providerId="AD" clId="Web-{D6B1AEE6-C114-2963-7337-5D98464CFB4F}" dt="2023-07-26T21:15:48.015" v="982" actId="1076"/>
          <ac:spMkLst>
            <pc:docMk/>
            <pc:sldMk cId="0" sldId="260"/>
            <ac:spMk id="149" creationId="{00000000-0000-0000-0000-000000000000}"/>
          </ac:spMkLst>
        </pc:spChg>
        <pc:picChg chg="mod">
          <ac:chgData name="Gaut, Aaron (US 3471)" userId="S::aaron.gaut@jpl.nasa.gov::3f40fbea-fd95-4a0d-ba9a-6b1efe0c601b" providerId="AD" clId="Web-{D6B1AEE6-C114-2963-7337-5D98464CFB4F}" dt="2023-07-26T21:15:42.390" v="981" actId="1076"/>
          <ac:picMkLst>
            <pc:docMk/>
            <pc:sldMk cId="0" sldId="260"/>
            <ac:picMk id="146" creationId="{00000000-0000-0000-0000-000000000000}"/>
          </ac:picMkLst>
        </pc:picChg>
        <pc:picChg chg="mod">
          <ac:chgData name="Gaut, Aaron (US 3471)" userId="S::aaron.gaut@jpl.nasa.gov::3f40fbea-fd95-4a0d-ba9a-6b1efe0c601b" providerId="AD" clId="Web-{D6B1AEE6-C114-2963-7337-5D98464CFB4F}" dt="2023-07-26T21:15:48.062" v="983" actId="1076"/>
          <ac:picMkLst>
            <pc:docMk/>
            <pc:sldMk cId="0" sldId="260"/>
            <ac:picMk id="150" creationId="{00000000-0000-0000-0000-000000000000}"/>
          </ac:picMkLst>
        </pc:picChg>
      </pc:sldChg>
      <pc:sldChg chg="modSp">
        <pc:chgData name="Gaut, Aaron (US 3471)" userId="S::aaron.gaut@jpl.nasa.gov::3f40fbea-fd95-4a0d-ba9a-6b1efe0c601b" providerId="AD" clId="Web-{D6B1AEE6-C114-2963-7337-5D98464CFB4F}" dt="2023-07-26T21:19:05.627" v="1000" actId="20577"/>
        <pc:sldMkLst>
          <pc:docMk/>
          <pc:sldMk cId="0" sldId="261"/>
        </pc:sldMkLst>
        <pc:spChg chg="mod">
          <ac:chgData name="Gaut, Aaron (US 3471)" userId="S::aaron.gaut@jpl.nasa.gov::3f40fbea-fd95-4a0d-ba9a-6b1efe0c601b" providerId="AD" clId="Web-{D6B1AEE6-C114-2963-7337-5D98464CFB4F}" dt="2023-07-26T21:16:34.172" v="988" actId="20577"/>
          <ac:spMkLst>
            <pc:docMk/>
            <pc:sldMk cId="0" sldId="261"/>
            <ac:spMk id="158" creationId="{00000000-0000-0000-0000-000000000000}"/>
          </ac:spMkLst>
        </pc:spChg>
        <pc:spChg chg="mod">
          <ac:chgData name="Gaut, Aaron (US 3471)" userId="S::aaron.gaut@jpl.nasa.gov::3f40fbea-fd95-4a0d-ba9a-6b1efe0c601b" providerId="AD" clId="Web-{D6B1AEE6-C114-2963-7337-5D98464CFB4F}" dt="2023-07-26T21:19:05.627" v="1000" actId="20577"/>
          <ac:spMkLst>
            <pc:docMk/>
            <pc:sldMk cId="0" sldId="261"/>
            <ac:spMk id="159" creationId="{00000000-0000-0000-0000-000000000000}"/>
          </ac:spMkLst>
        </pc:spChg>
      </pc:sldChg>
      <pc:sldChg chg="mod modShow">
        <pc:chgData name="Gaut, Aaron (US 3471)" userId="S::aaron.gaut@jpl.nasa.gov::3f40fbea-fd95-4a0d-ba9a-6b1efe0c601b" providerId="AD" clId="Web-{D6B1AEE6-C114-2963-7337-5D98464CFB4F}" dt="2023-07-26T21:17:55.126" v="996"/>
        <pc:sldMkLst>
          <pc:docMk/>
          <pc:sldMk cId="0" sldId="262"/>
        </pc:sldMkLst>
      </pc:sldChg>
      <pc:sldChg chg="modSp">
        <pc:chgData name="Gaut, Aaron (US 3471)" userId="S::aaron.gaut@jpl.nasa.gov::3f40fbea-fd95-4a0d-ba9a-6b1efe0c601b" providerId="AD" clId="Web-{D6B1AEE6-C114-2963-7337-5D98464CFB4F}" dt="2023-07-26T22:31:05.525" v="2556" actId="20577"/>
        <pc:sldMkLst>
          <pc:docMk/>
          <pc:sldMk cId="600427475" sldId="266"/>
        </pc:sldMkLst>
        <pc:spChg chg="mod">
          <ac:chgData name="Gaut, Aaron (US 3471)" userId="S::aaron.gaut@jpl.nasa.gov::3f40fbea-fd95-4a0d-ba9a-6b1efe0c601b" providerId="AD" clId="Web-{D6B1AEE6-C114-2963-7337-5D98464CFB4F}" dt="2023-07-26T22:31:05.525" v="2556" actId="20577"/>
          <ac:spMkLst>
            <pc:docMk/>
            <pc:sldMk cId="600427475" sldId="266"/>
            <ac:spMk id="4" creationId="{B56486DC-8EE9-5CFE-A7A4-BA8E6F63C1E7}"/>
          </ac:spMkLst>
        </pc:spChg>
      </pc:sldChg>
      <pc:sldChg chg="modSp">
        <pc:chgData name="Gaut, Aaron (US 3471)" userId="S::aaron.gaut@jpl.nasa.gov::3f40fbea-fd95-4a0d-ba9a-6b1efe0c601b" providerId="AD" clId="Web-{D6B1AEE6-C114-2963-7337-5D98464CFB4F}" dt="2023-07-26T19:42:42.070" v="87" actId="20577"/>
        <pc:sldMkLst>
          <pc:docMk/>
          <pc:sldMk cId="2514627704" sldId="279"/>
        </pc:sldMkLst>
        <pc:spChg chg="mod">
          <ac:chgData name="Gaut, Aaron (US 3471)" userId="S::aaron.gaut@jpl.nasa.gov::3f40fbea-fd95-4a0d-ba9a-6b1efe0c601b" providerId="AD" clId="Web-{D6B1AEE6-C114-2963-7337-5D98464CFB4F}" dt="2023-07-26T19:42:42.070" v="87" actId="20577"/>
          <ac:spMkLst>
            <pc:docMk/>
            <pc:sldMk cId="2514627704" sldId="279"/>
            <ac:spMk id="5" creationId="{1499D3F3-130F-4634-B0A7-54970C063C56}"/>
          </ac:spMkLst>
        </pc:spChg>
      </pc:sldChg>
      <pc:sldChg chg="ord">
        <pc:chgData name="Gaut, Aaron (US 3471)" userId="S::aaron.gaut@jpl.nasa.gov::3f40fbea-fd95-4a0d-ba9a-6b1efe0c601b" providerId="AD" clId="Web-{D6B1AEE6-C114-2963-7337-5D98464CFB4F}" dt="2023-07-26T19:42:04.023" v="81"/>
        <pc:sldMkLst>
          <pc:docMk/>
          <pc:sldMk cId="1988157291" sldId="288"/>
        </pc:sldMkLst>
      </pc:sldChg>
      <pc:sldChg chg="mod modShow">
        <pc:chgData name="Gaut, Aaron (US 3471)" userId="S::aaron.gaut@jpl.nasa.gov::3f40fbea-fd95-4a0d-ba9a-6b1efe0c601b" providerId="AD" clId="Web-{D6B1AEE6-C114-2963-7337-5D98464CFB4F}" dt="2023-07-26T21:26:31.273" v="1135"/>
        <pc:sldMkLst>
          <pc:docMk/>
          <pc:sldMk cId="3958754154" sldId="292"/>
        </pc:sldMkLst>
      </pc:sldChg>
      <pc:sldChg chg="modSp">
        <pc:chgData name="Gaut, Aaron (US 3471)" userId="S::aaron.gaut@jpl.nasa.gov::3f40fbea-fd95-4a0d-ba9a-6b1efe0c601b" providerId="AD" clId="Web-{D6B1AEE6-C114-2963-7337-5D98464CFB4F}" dt="2023-07-26T19:42:29.523" v="85" actId="20577"/>
        <pc:sldMkLst>
          <pc:docMk/>
          <pc:sldMk cId="1864941314" sldId="296"/>
        </pc:sldMkLst>
        <pc:spChg chg="mod">
          <ac:chgData name="Gaut, Aaron (US 3471)" userId="S::aaron.gaut@jpl.nasa.gov::3f40fbea-fd95-4a0d-ba9a-6b1efe0c601b" providerId="AD" clId="Web-{D6B1AEE6-C114-2963-7337-5D98464CFB4F}" dt="2023-07-26T19:42:29.523" v="85" actId="20577"/>
          <ac:spMkLst>
            <pc:docMk/>
            <pc:sldMk cId="1864941314" sldId="296"/>
            <ac:spMk id="6" creationId="{C8DD9006-7A4D-407D-88C6-430F5369A2F4}"/>
          </ac:spMkLst>
        </pc:spChg>
      </pc:sldChg>
      <pc:sldChg chg="modSp">
        <pc:chgData name="Gaut, Aaron (US 3471)" userId="S::aaron.gaut@jpl.nasa.gov::3f40fbea-fd95-4a0d-ba9a-6b1efe0c601b" providerId="AD" clId="Web-{D6B1AEE6-C114-2963-7337-5D98464CFB4F}" dt="2023-07-26T22:17:31.468" v="2214" actId="20577"/>
        <pc:sldMkLst>
          <pc:docMk/>
          <pc:sldMk cId="1097989134" sldId="305"/>
        </pc:sldMkLst>
        <pc:spChg chg="mod">
          <ac:chgData name="Gaut, Aaron (US 3471)" userId="S::aaron.gaut@jpl.nasa.gov::3f40fbea-fd95-4a0d-ba9a-6b1efe0c601b" providerId="AD" clId="Web-{D6B1AEE6-C114-2963-7337-5D98464CFB4F}" dt="2023-07-26T22:17:31.468" v="2214" actId="20577"/>
          <ac:spMkLst>
            <pc:docMk/>
            <pc:sldMk cId="1097989134" sldId="305"/>
            <ac:spMk id="6" creationId="{C8DD9006-7A4D-407D-88C6-430F5369A2F4}"/>
          </ac:spMkLst>
        </pc:spChg>
      </pc:sldChg>
      <pc:sldChg chg="modSp">
        <pc:chgData name="Gaut, Aaron (US 3471)" userId="S::aaron.gaut@jpl.nasa.gov::3f40fbea-fd95-4a0d-ba9a-6b1efe0c601b" providerId="AD" clId="Web-{D6B1AEE6-C114-2963-7337-5D98464CFB4F}" dt="2023-07-26T21:47:04.726" v="1511" actId="20577"/>
        <pc:sldMkLst>
          <pc:docMk/>
          <pc:sldMk cId="2081046992" sldId="307"/>
        </pc:sldMkLst>
        <pc:spChg chg="mod">
          <ac:chgData name="Gaut, Aaron (US 3471)" userId="S::aaron.gaut@jpl.nasa.gov::3f40fbea-fd95-4a0d-ba9a-6b1efe0c601b" providerId="AD" clId="Web-{D6B1AEE6-C114-2963-7337-5D98464CFB4F}" dt="2023-07-26T21:47:04.726" v="1511" actId="20577"/>
          <ac:spMkLst>
            <pc:docMk/>
            <pc:sldMk cId="2081046992" sldId="307"/>
            <ac:spMk id="6" creationId="{C8DD9006-7A4D-407D-88C6-430F5369A2F4}"/>
          </ac:spMkLst>
        </pc:spChg>
      </pc:sldChg>
      <pc:sldChg chg="modSp">
        <pc:chgData name="Gaut, Aaron (US 3471)" userId="S::aaron.gaut@jpl.nasa.gov::3f40fbea-fd95-4a0d-ba9a-6b1efe0c601b" providerId="AD" clId="Web-{D6B1AEE6-C114-2963-7337-5D98464CFB4F}" dt="2023-07-26T22:10:46.573" v="1975" actId="20577"/>
        <pc:sldMkLst>
          <pc:docMk/>
          <pc:sldMk cId="56479489" sldId="309"/>
        </pc:sldMkLst>
        <pc:spChg chg="mod">
          <ac:chgData name="Gaut, Aaron (US 3471)" userId="S::aaron.gaut@jpl.nasa.gov::3f40fbea-fd95-4a0d-ba9a-6b1efe0c601b" providerId="AD" clId="Web-{D6B1AEE6-C114-2963-7337-5D98464CFB4F}" dt="2023-07-26T22:10:46.573" v="1975" actId="20577"/>
          <ac:spMkLst>
            <pc:docMk/>
            <pc:sldMk cId="56479489" sldId="309"/>
            <ac:spMk id="6" creationId="{C8DD9006-7A4D-407D-88C6-430F5369A2F4}"/>
          </ac:spMkLst>
        </pc:spChg>
      </pc:sldChg>
      <pc:sldChg chg="modSp">
        <pc:chgData name="Gaut, Aaron (US 3471)" userId="S::aaron.gaut@jpl.nasa.gov::3f40fbea-fd95-4a0d-ba9a-6b1efe0c601b" providerId="AD" clId="Web-{D6B1AEE6-C114-2963-7337-5D98464CFB4F}" dt="2023-07-26T22:27:39.085" v="2519" actId="20577"/>
        <pc:sldMkLst>
          <pc:docMk/>
          <pc:sldMk cId="3517651724" sldId="310"/>
        </pc:sldMkLst>
        <pc:spChg chg="mod">
          <ac:chgData name="Gaut, Aaron (US 3471)" userId="S::aaron.gaut@jpl.nasa.gov::3f40fbea-fd95-4a0d-ba9a-6b1efe0c601b" providerId="AD" clId="Web-{D6B1AEE6-C114-2963-7337-5D98464CFB4F}" dt="2023-07-26T22:27:39.085" v="2519" actId="20577"/>
          <ac:spMkLst>
            <pc:docMk/>
            <pc:sldMk cId="3517651724" sldId="310"/>
            <ac:spMk id="6" creationId="{C8DD9006-7A4D-407D-88C6-430F5369A2F4}"/>
          </ac:spMkLst>
        </pc:spChg>
      </pc:sldChg>
      <pc:sldChg chg="modSp">
        <pc:chgData name="Gaut, Aaron (US 3471)" userId="S::aaron.gaut@jpl.nasa.gov::3f40fbea-fd95-4a0d-ba9a-6b1efe0c601b" providerId="AD" clId="Web-{D6B1AEE6-C114-2963-7337-5D98464CFB4F}" dt="2023-07-26T20:32:16.842" v="747" actId="20577"/>
        <pc:sldMkLst>
          <pc:docMk/>
          <pc:sldMk cId="167430573" sldId="311"/>
        </pc:sldMkLst>
        <pc:spChg chg="mod">
          <ac:chgData name="Gaut, Aaron (US 3471)" userId="S::aaron.gaut@jpl.nasa.gov::3f40fbea-fd95-4a0d-ba9a-6b1efe0c601b" providerId="AD" clId="Web-{D6B1AEE6-C114-2963-7337-5D98464CFB4F}" dt="2023-07-26T19:43:49.133" v="91" actId="20577"/>
          <ac:spMkLst>
            <pc:docMk/>
            <pc:sldMk cId="167430573" sldId="311"/>
            <ac:spMk id="5" creationId="{D4BF24E4-369A-4B0E-B339-21140153D52E}"/>
          </ac:spMkLst>
        </pc:spChg>
        <pc:spChg chg="mod">
          <ac:chgData name="Gaut, Aaron (US 3471)" userId="S::aaron.gaut@jpl.nasa.gov::3f40fbea-fd95-4a0d-ba9a-6b1efe0c601b" providerId="AD" clId="Web-{D6B1AEE6-C114-2963-7337-5D98464CFB4F}" dt="2023-07-26T20:32:16.842" v="747" actId="20577"/>
          <ac:spMkLst>
            <pc:docMk/>
            <pc:sldMk cId="167430573" sldId="311"/>
            <ac:spMk id="6" creationId="{C8DD9006-7A4D-407D-88C6-430F5369A2F4}"/>
          </ac:spMkLst>
        </pc:spChg>
      </pc:sldChg>
      <pc:sldChg chg="modSp">
        <pc:chgData name="Gaut, Aaron (US 3471)" userId="S::aaron.gaut@jpl.nasa.gov::3f40fbea-fd95-4a0d-ba9a-6b1efe0c601b" providerId="AD" clId="Web-{D6B1AEE6-C114-2963-7337-5D98464CFB4F}" dt="2023-07-26T20:39:09.784" v="798" actId="20577"/>
        <pc:sldMkLst>
          <pc:docMk/>
          <pc:sldMk cId="239575901" sldId="313"/>
        </pc:sldMkLst>
        <pc:spChg chg="mod">
          <ac:chgData name="Gaut, Aaron (US 3471)" userId="S::aaron.gaut@jpl.nasa.gov::3f40fbea-fd95-4a0d-ba9a-6b1efe0c601b" providerId="AD" clId="Web-{D6B1AEE6-C114-2963-7337-5D98464CFB4F}" dt="2023-07-26T20:39:09.784" v="798" actId="20577"/>
          <ac:spMkLst>
            <pc:docMk/>
            <pc:sldMk cId="239575901" sldId="313"/>
            <ac:spMk id="6" creationId="{4139E26E-7520-4883-9DD9-DD7F6C56CE6A}"/>
          </ac:spMkLst>
        </pc:spChg>
      </pc:sldChg>
      <pc:sldChg chg="mod modShow">
        <pc:chgData name="Gaut, Aaron (US 3471)" userId="S::aaron.gaut@jpl.nasa.gov::3f40fbea-fd95-4a0d-ba9a-6b1efe0c601b" providerId="AD" clId="Web-{D6B1AEE6-C114-2963-7337-5D98464CFB4F}" dt="2023-07-26T21:25:52.992" v="1133"/>
        <pc:sldMkLst>
          <pc:docMk/>
          <pc:sldMk cId="0" sldId="314"/>
        </pc:sldMkLst>
      </pc:sldChg>
      <pc:sldChg chg="modNotes">
        <pc:chgData name="Gaut, Aaron (US 3471)" userId="S::aaron.gaut@jpl.nasa.gov::3f40fbea-fd95-4a0d-ba9a-6b1efe0c601b" providerId="AD" clId="Web-{D6B1AEE6-C114-2963-7337-5D98464CFB4F}" dt="2023-07-26T22:15:39.436" v="2178"/>
        <pc:sldMkLst>
          <pc:docMk/>
          <pc:sldMk cId="3985301919" sldId="319"/>
        </pc:sldMkLst>
      </pc:sldChg>
      <pc:sldChg chg="modSp">
        <pc:chgData name="Gaut, Aaron (US 3471)" userId="S::aaron.gaut@jpl.nasa.gov::3f40fbea-fd95-4a0d-ba9a-6b1efe0c601b" providerId="AD" clId="Web-{D6B1AEE6-C114-2963-7337-5D98464CFB4F}" dt="2023-07-26T19:59:01.161" v="210" actId="20577"/>
        <pc:sldMkLst>
          <pc:docMk/>
          <pc:sldMk cId="2144536827" sldId="320"/>
        </pc:sldMkLst>
        <pc:spChg chg="mod">
          <ac:chgData name="Gaut, Aaron (US 3471)" userId="S::aaron.gaut@jpl.nasa.gov::3f40fbea-fd95-4a0d-ba9a-6b1efe0c601b" providerId="AD" clId="Web-{D6B1AEE6-C114-2963-7337-5D98464CFB4F}" dt="2023-07-26T19:59:01.161" v="210" actId="20577"/>
          <ac:spMkLst>
            <pc:docMk/>
            <pc:sldMk cId="2144536827" sldId="320"/>
            <ac:spMk id="5" creationId="{1499D3F3-130F-4634-B0A7-54970C063C56}"/>
          </ac:spMkLst>
        </pc:spChg>
      </pc:sldChg>
      <pc:sldChg chg="modNotes">
        <pc:chgData name="Gaut, Aaron (US 3471)" userId="S::aaron.gaut@jpl.nasa.gov::3f40fbea-fd95-4a0d-ba9a-6b1efe0c601b" providerId="AD" clId="Web-{D6B1AEE6-C114-2963-7337-5D98464CFB4F}" dt="2023-07-26T22:25:24.271" v="2429"/>
        <pc:sldMkLst>
          <pc:docMk/>
          <pc:sldMk cId="2740905437" sldId="321"/>
        </pc:sldMkLst>
      </pc:sldChg>
      <pc:sldChg chg="modNotes">
        <pc:chgData name="Gaut, Aaron (US 3471)" userId="S::aaron.gaut@jpl.nasa.gov::3f40fbea-fd95-4a0d-ba9a-6b1efe0c601b" providerId="AD" clId="Web-{D6B1AEE6-C114-2963-7337-5D98464CFB4F}" dt="2023-07-26T22:09:49.197" v="1967"/>
        <pc:sldMkLst>
          <pc:docMk/>
          <pc:sldMk cId="3177194103" sldId="322"/>
        </pc:sldMkLst>
      </pc:sldChg>
      <pc:sldChg chg="ord">
        <pc:chgData name="Gaut, Aaron (US 3471)" userId="S::aaron.gaut@jpl.nasa.gov::3f40fbea-fd95-4a0d-ba9a-6b1efe0c601b" providerId="AD" clId="Web-{D6B1AEE6-C114-2963-7337-5D98464CFB4F}" dt="2023-07-26T19:36:32.831" v="0"/>
        <pc:sldMkLst>
          <pc:docMk/>
          <pc:sldMk cId="1801199601" sldId="324"/>
        </pc:sldMkLst>
      </pc:sldChg>
      <pc:sldChg chg="modSp modNotes">
        <pc:chgData name="Gaut, Aaron (US 3471)" userId="S::aaron.gaut@jpl.nasa.gov::3f40fbea-fd95-4a0d-ba9a-6b1efe0c601b" providerId="AD" clId="Web-{D6B1AEE6-C114-2963-7337-5D98464CFB4F}" dt="2023-07-26T21:10:32.793" v="943"/>
        <pc:sldMkLst>
          <pc:docMk/>
          <pc:sldMk cId="2984381676" sldId="325"/>
        </pc:sldMkLst>
        <pc:spChg chg="mod">
          <ac:chgData name="Gaut, Aaron (US 3471)" userId="S::aaron.gaut@jpl.nasa.gov::3f40fbea-fd95-4a0d-ba9a-6b1efe0c601b" providerId="AD" clId="Web-{D6B1AEE6-C114-2963-7337-5D98464CFB4F}" dt="2023-07-26T19:36:39.316" v="1" actId="20577"/>
          <ac:spMkLst>
            <pc:docMk/>
            <pc:sldMk cId="2984381676" sldId="325"/>
            <ac:spMk id="3" creationId="{458E7947-3A0B-0225-4A87-F6AB31D20C87}"/>
          </ac:spMkLst>
        </pc:spChg>
      </pc:sldChg>
      <pc:sldChg chg="modSp add ord replId">
        <pc:chgData name="Gaut, Aaron (US 3471)" userId="S::aaron.gaut@jpl.nasa.gov::3f40fbea-fd95-4a0d-ba9a-6b1efe0c601b" providerId="AD" clId="Web-{D6B1AEE6-C114-2963-7337-5D98464CFB4F}" dt="2023-07-26T20:35:15.875" v="788" actId="20577"/>
        <pc:sldMkLst>
          <pc:docMk/>
          <pc:sldMk cId="153425051" sldId="327"/>
        </pc:sldMkLst>
        <pc:spChg chg="mod">
          <ac:chgData name="Gaut, Aaron (US 3471)" userId="S::aaron.gaut@jpl.nasa.gov::3f40fbea-fd95-4a0d-ba9a-6b1efe0c601b" providerId="AD" clId="Web-{D6B1AEE6-C114-2963-7337-5D98464CFB4F}" dt="2023-07-26T19:44:03.399" v="95" actId="20577"/>
          <ac:spMkLst>
            <pc:docMk/>
            <pc:sldMk cId="153425051" sldId="327"/>
            <ac:spMk id="5" creationId="{D4BF24E4-369A-4B0E-B339-21140153D52E}"/>
          </ac:spMkLst>
        </pc:spChg>
        <pc:spChg chg="mod">
          <ac:chgData name="Gaut, Aaron (US 3471)" userId="S::aaron.gaut@jpl.nasa.gov::3f40fbea-fd95-4a0d-ba9a-6b1efe0c601b" providerId="AD" clId="Web-{D6B1AEE6-C114-2963-7337-5D98464CFB4F}" dt="2023-07-26T20:35:15.875" v="788" actId="20577"/>
          <ac:spMkLst>
            <pc:docMk/>
            <pc:sldMk cId="153425051" sldId="327"/>
            <ac:spMk id="6" creationId="{C8DD9006-7A4D-407D-88C6-430F5369A2F4}"/>
          </ac:spMkLst>
        </pc:spChg>
      </pc:sldChg>
      <pc:sldChg chg="modSp add ord replId">
        <pc:chgData name="Gaut, Aaron (US 3471)" userId="S::aaron.gaut@jpl.nasa.gov::3f40fbea-fd95-4a0d-ba9a-6b1efe0c601b" providerId="AD" clId="Web-{D6B1AEE6-C114-2963-7337-5D98464CFB4F}" dt="2023-07-26T20:25:37.384" v="668" actId="20577"/>
        <pc:sldMkLst>
          <pc:docMk/>
          <pc:sldMk cId="4211816101" sldId="328"/>
        </pc:sldMkLst>
        <pc:spChg chg="mod">
          <ac:chgData name="Gaut, Aaron (US 3471)" userId="S::aaron.gaut@jpl.nasa.gov::3f40fbea-fd95-4a0d-ba9a-6b1efe0c601b" providerId="AD" clId="Web-{D6B1AEE6-C114-2963-7337-5D98464CFB4F}" dt="2023-07-26T19:59:22.505" v="215" actId="20577"/>
          <ac:spMkLst>
            <pc:docMk/>
            <pc:sldMk cId="4211816101" sldId="328"/>
            <ac:spMk id="5" creationId="{D4BF24E4-369A-4B0E-B339-21140153D52E}"/>
          </ac:spMkLst>
        </pc:spChg>
        <pc:spChg chg="mod">
          <ac:chgData name="Gaut, Aaron (US 3471)" userId="S::aaron.gaut@jpl.nasa.gov::3f40fbea-fd95-4a0d-ba9a-6b1efe0c601b" providerId="AD" clId="Web-{D6B1AEE6-C114-2963-7337-5D98464CFB4F}" dt="2023-07-26T20:25:37.384" v="668" actId="20577"/>
          <ac:spMkLst>
            <pc:docMk/>
            <pc:sldMk cId="4211816101" sldId="328"/>
            <ac:spMk id="6" creationId="{C8DD9006-7A4D-407D-88C6-430F5369A2F4}"/>
          </ac:spMkLst>
        </pc:spChg>
      </pc:sldChg>
      <pc:sldChg chg="modSp add ord replId">
        <pc:chgData name="Gaut, Aaron (US 3471)" userId="S::aaron.gaut@jpl.nasa.gov::3f40fbea-fd95-4a0d-ba9a-6b1efe0c601b" providerId="AD" clId="Web-{D6B1AEE6-C114-2963-7337-5D98464CFB4F}" dt="2023-07-26T21:38:34.423" v="1409" actId="20577"/>
        <pc:sldMkLst>
          <pc:docMk/>
          <pc:sldMk cId="2021015475" sldId="329"/>
        </pc:sldMkLst>
        <pc:spChg chg="mod">
          <ac:chgData name="Gaut, Aaron (US 3471)" userId="S::aaron.gaut@jpl.nasa.gov::3f40fbea-fd95-4a0d-ba9a-6b1efe0c601b" providerId="AD" clId="Web-{D6B1AEE6-C114-2963-7337-5D98464CFB4F}" dt="2023-07-26T21:28:12.243" v="1139" actId="20577"/>
          <ac:spMkLst>
            <pc:docMk/>
            <pc:sldMk cId="2021015475" sldId="329"/>
            <ac:spMk id="3" creationId="{1FA1007F-7DBD-7BF9-32D8-7C1F08208E29}"/>
          </ac:spMkLst>
        </pc:spChg>
        <pc:spChg chg="mod">
          <ac:chgData name="Gaut, Aaron (US 3471)" userId="S::aaron.gaut@jpl.nasa.gov::3f40fbea-fd95-4a0d-ba9a-6b1efe0c601b" providerId="AD" clId="Web-{D6B1AEE6-C114-2963-7337-5D98464CFB4F}" dt="2023-07-26T21:38:34.423" v="1409" actId="20577"/>
          <ac:spMkLst>
            <pc:docMk/>
            <pc:sldMk cId="2021015475" sldId="329"/>
            <ac:spMk id="4" creationId="{4BAEC062-8CFC-4BA0-E7D5-DFF33169D090}"/>
          </ac:spMkLst>
        </pc:spChg>
      </pc:sldChg>
      <pc:sldChg chg="modSp add ord replId">
        <pc:chgData name="Gaut, Aaron (US 3471)" userId="S::aaron.gaut@jpl.nasa.gov::3f40fbea-fd95-4a0d-ba9a-6b1efe0c601b" providerId="AD" clId="Web-{D6B1AEE6-C114-2963-7337-5D98464CFB4F}" dt="2023-07-26T22:01:16.003" v="1743" actId="1076"/>
        <pc:sldMkLst>
          <pc:docMk/>
          <pc:sldMk cId="2495669283" sldId="330"/>
        </pc:sldMkLst>
        <pc:spChg chg="mod">
          <ac:chgData name="Gaut, Aaron (US 3471)" userId="S::aaron.gaut@jpl.nasa.gov::3f40fbea-fd95-4a0d-ba9a-6b1efe0c601b" providerId="AD" clId="Web-{D6B1AEE6-C114-2963-7337-5D98464CFB4F}" dt="2023-07-26T21:38:54.126" v="1412" actId="20577"/>
          <ac:spMkLst>
            <pc:docMk/>
            <pc:sldMk cId="2495669283" sldId="330"/>
            <ac:spMk id="3" creationId="{1FA1007F-7DBD-7BF9-32D8-7C1F08208E29}"/>
          </ac:spMkLst>
        </pc:spChg>
        <pc:spChg chg="mod">
          <ac:chgData name="Gaut, Aaron (US 3471)" userId="S::aaron.gaut@jpl.nasa.gov::3f40fbea-fd95-4a0d-ba9a-6b1efe0c601b" providerId="AD" clId="Web-{D6B1AEE6-C114-2963-7337-5D98464CFB4F}" dt="2023-07-26T22:01:16.003" v="1743" actId="1076"/>
          <ac:spMkLst>
            <pc:docMk/>
            <pc:sldMk cId="2495669283" sldId="330"/>
            <ac:spMk id="4" creationId="{4BAEC062-8CFC-4BA0-E7D5-DFF33169D090}"/>
          </ac:spMkLst>
        </pc:spChg>
      </pc:sldChg>
    </pc:docChg>
  </pc:docChgLst>
  <pc:docChgLst>
    <pc:chgData name="Leake, Carl D (US 347J)" userId="S::carl.leake@jpl.nasa.gov::514d19ed-ac25-4851-8813-e892f9be6a8e" providerId="AD" clId="Web-{BF6D73E2-153E-4DEA-1E57-36A6A1E756BD}"/>
    <pc:docChg chg="modSld">
      <pc:chgData name="Leake, Carl D (US 347J)" userId="S::carl.leake@jpl.nasa.gov::514d19ed-ac25-4851-8813-e892f9be6a8e" providerId="AD" clId="Web-{BF6D73E2-153E-4DEA-1E57-36A6A1E756BD}" dt="2024-11-20T21:28:35.432" v="5" actId="1076"/>
      <pc:docMkLst>
        <pc:docMk/>
      </pc:docMkLst>
      <pc:sldChg chg="addSp delSp modSp">
        <pc:chgData name="Leake, Carl D (US 347J)" userId="S::carl.leake@jpl.nasa.gov::514d19ed-ac25-4851-8813-e892f9be6a8e" providerId="AD" clId="Web-{BF6D73E2-153E-4DEA-1E57-36A6A1E756BD}" dt="2024-11-20T21:28:35.432" v="5" actId="1076"/>
        <pc:sldMkLst>
          <pc:docMk/>
          <pc:sldMk cId="2186544531" sldId="256"/>
        </pc:sldMkLst>
        <pc:spChg chg="mod">
          <ac:chgData name="Leake, Carl D (US 347J)" userId="S::carl.leake@jpl.nasa.gov::514d19ed-ac25-4851-8813-e892f9be6a8e" providerId="AD" clId="Web-{BF6D73E2-153E-4DEA-1E57-36A6A1E756BD}" dt="2024-11-20T21:28:31.556" v="4" actId="1076"/>
          <ac:spMkLst>
            <pc:docMk/>
            <pc:sldMk cId="2186544531" sldId="256"/>
            <ac:spMk id="2" creationId="{05F05CAA-D2BA-9B7A-C6D4-9B12E3FC8098}"/>
          </ac:spMkLst>
        </pc:spChg>
        <pc:spChg chg="add mod">
          <ac:chgData name="Leake, Carl D (US 347J)" userId="S::carl.leake@jpl.nasa.gov::514d19ed-ac25-4851-8813-e892f9be6a8e" providerId="AD" clId="Web-{BF6D73E2-153E-4DEA-1E57-36A6A1E756BD}" dt="2024-11-20T21:28:35.432" v="5" actId="1076"/>
          <ac:spMkLst>
            <pc:docMk/>
            <pc:sldMk cId="2186544531" sldId="256"/>
            <ac:spMk id="3" creationId="{A4D725DB-9AE2-003A-9479-DCE37AB230C3}"/>
          </ac:spMkLst>
        </pc:spChg>
        <pc:spChg chg="add del">
          <ac:chgData name="Leake, Carl D (US 347J)" userId="S::carl.leake@jpl.nasa.gov::514d19ed-ac25-4851-8813-e892f9be6a8e" providerId="AD" clId="Web-{BF6D73E2-153E-4DEA-1E57-36A6A1E756BD}" dt="2024-11-20T21:28:22.994" v="2"/>
          <ac:spMkLst>
            <pc:docMk/>
            <pc:sldMk cId="2186544531" sldId="256"/>
            <ac:spMk id="4" creationId="{A4D725DB-9AE2-003A-9479-DCE37AB230C3}"/>
          </ac:spMkLst>
        </pc:spChg>
      </pc:sldChg>
    </pc:docChg>
  </pc:docChgLst>
  <pc:docChgLst>
    <pc:chgData name="Abhinandan Jain" userId="47000a42-4a64-498b-92b5-14cfe7b66dad" providerId="ADAL" clId="{A928F1C3-3F81-4983-8354-D5B1465F269A}"/>
    <pc:docChg chg="undo custSel addSld modSld sldOrd">
      <pc:chgData name="Abhinandan Jain" userId="47000a42-4a64-498b-92b5-14cfe7b66dad" providerId="ADAL" clId="{A928F1C3-3F81-4983-8354-D5B1465F269A}" dt="2023-08-12T04:22:01.140" v="2821" actId="20577"/>
      <pc:docMkLst>
        <pc:docMk/>
      </pc:docMkLst>
      <pc:sldChg chg="modSp">
        <pc:chgData name="Abhinandan Jain" userId="47000a42-4a64-498b-92b5-14cfe7b66dad" providerId="ADAL" clId="{A928F1C3-3F81-4983-8354-D5B1465F269A}" dt="2023-08-12T04:16:09.906" v="2734" actId="1076"/>
        <pc:sldMkLst>
          <pc:docMk/>
          <pc:sldMk cId="2186544531" sldId="256"/>
        </pc:sldMkLst>
        <pc:spChg chg="mod">
          <ac:chgData name="Abhinandan Jain" userId="47000a42-4a64-498b-92b5-14cfe7b66dad" providerId="ADAL" clId="{A928F1C3-3F81-4983-8354-D5B1465F269A}" dt="2023-08-12T04:16:09.906" v="2734" actId="1076"/>
          <ac:spMkLst>
            <pc:docMk/>
            <pc:sldMk cId="2186544531" sldId="256"/>
            <ac:spMk id="2" creationId="{05F05CAA-D2BA-9B7A-C6D4-9B12E3FC8098}"/>
          </ac:spMkLst>
        </pc:spChg>
      </pc:sldChg>
      <pc:sldChg chg="modSp ord setBg">
        <pc:chgData name="Abhinandan Jain" userId="47000a42-4a64-498b-92b5-14cfe7b66dad" providerId="ADAL" clId="{A928F1C3-3F81-4983-8354-D5B1465F269A}" dt="2023-08-12T04:16:50.015" v="2735" actId="404"/>
        <pc:sldMkLst>
          <pc:docMk/>
          <pc:sldMk cId="982296204" sldId="298"/>
        </pc:sldMkLst>
        <pc:spChg chg="mod">
          <ac:chgData name="Abhinandan Jain" userId="47000a42-4a64-498b-92b5-14cfe7b66dad" providerId="ADAL" clId="{A928F1C3-3F81-4983-8354-D5B1465F269A}" dt="2023-08-09T15:16:22.947" v="113" actId="20577"/>
          <ac:spMkLst>
            <pc:docMk/>
            <pc:sldMk cId="982296204" sldId="298"/>
            <ac:spMk id="5" creationId="{D4BF24E4-369A-4B0E-B339-21140153D52E}"/>
          </ac:spMkLst>
        </pc:spChg>
        <pc:spChg chg="mod">
          <ac:chgData name="Abhinandan Jain" userId="47000a42-4a64-498b-92b5-14cfe7b66dad" providerId="ADAL" clId="{A928F1C3-3F81-4983-8354-D5B1465F269A}" dt="2023-08-12T04:16:50.015" v="2735" actId="404"/>
          <ac:spMkLst>
            <pc:docMk/>
            <pc:sldMk cId="982296204" sldId="298"/>
            <ac:spMk id="6" creationId="{C8DD9006-7A4D-407D-88C6-430F5369A2F4}"/>
          </ac:spMkLst>
        </pc:spChg>
      </pc:sldChg>
      <pc:sldChg chg="modSp">
        <pc:chgData name="Abhinandan Jain" userId="47000a42-4a64-498b-92b5-14cfe7b66dad" providerId="ADAL" clId="{A928F1C3-3F81-4983-8354-D5B1465F269A}" dt="2023-08-12T04:20:33.832" v="2810" actId="313"/>
        <pc:sldMkLst>
          <pc:docMk/>
          <pc:sldMk cId="56479489" sldId="309"/>
        </pc:sldMkLst>
        <pc:spChg chg="mod">
          <ac:chgData name="Abhinandan Jain" userId="47000a42-4a64-498b-92b5-14cfe7b66dad" providerId="ADAL" clId="{A928F1C3-3F81-4983-8354-D5B1465F269A}" dt="2023-08-12T04:20:33.832" v="2810" actId="313"/>
          <ac:spMkLst>
            <pc:docMk/>
            <pc:sldMk cId="56479489" sldId="309"/>
            <ac:spMk id="6" creationId="{C8DD9006-7A4D-407D-88C6-430F5369A2F4}"/>
          </ac:spMkLst>
        </pc:spChg>
      </pc:sldChg>
      <pc:sldChg chg="addSp modSp">
        <pc:chgData name="Abhinandan Jain" userId="47000a42-4a64-498b-92b5-14cfe7b66dad" providerId="ADAL" clId="{A928F1C3-3F81-4983-8354-D5B1465F269A}" dt="2023-08-09T15:38:25.505" v="1525" actId="255"/>
        <pc:sldMkLst>
          <pc:docMk/>
          <pc:sldMk cId="2021015475" sldId="329"/>
        </pc:sldMkLst>
        <pc:spChg chg="add mod">
          <ac:chgData name="Abhinandan Jain" userId="47000a42-4a64-498b-92b5-14cfe7b66dad" providerId="ADAL" clId="{A928F1C3-3F81-4983-8354-D5B1465F269A}" dt="2023-08-09T15:38:25.505" v="1525" actId="255"/>
          <ac:spMkLst>
            <pc:docMk/>
            <pc:sldMk cId="2021015475" sldId="329"/>
            <ac:spMk id="5" creationId="{84549EFB-F070-42B2-B25D-48FC5A97038B}"/>
          </ac:spMkLst>
        </pc:spChg>
      </pc:sldChg>
      <pc:sldChg chg="modSp add">
        <pc:chgData name="Abhinandan Jain" userId="47000a42-4a64-498b-92b5-14cfe7b66dad" providerId="ADAL" clId="{A928F1C3-3F81-4983-8354-D5B1465F269A}" dt="2023-08-09T15:21:03.457" v="637" actId="20577"/>
        <pc:sldMkLst>
          <pc:docMk/>
          <pc:sldMk cId="2565927027" sldId="332"/>
        </pc:sldMkLst>
        <pc:spChg chg="mod">
          <ac:chgData name="Abhinandan Jain" userId="47000a42-4a64-498b-92b5-14cfe7b66dad" providerId="ADAL" clId="{A928F1C3-3F81-4983-8354-D5B1465F269A}" dt="2023-08-09T15:18:39.331" v="319" actId="20577"/>
          <ac:spMkLst>
            <pc:docMk/>
            <pc:sldMk cId="2565927027" sldId="332"/>
            <ac:spMk id="5" creationId="{D4BF24E4-369A-4B0E-B339-21140153D52E}"/>
          </ac:spMkLst>
        </pc:spChg>
        <pc:spChg chg="mod">
          <ac:chgData name="Abhinandan Jain" userId="47000a42-4a64-498b-92b5-14cfe7b66dad" providerId="ADAL" clId="{A928F1C3-3F81-4983-8354-D5B1465F269A}" dt="2023-08-09T15:21:03.457" v="637" actId="20577"/>
          <ac:spMkLst>
            <pc:docMk/>
            <pc:sldMk cId="2565927027" sldId="332"/>
            <ac:spMk id="6" creationId="{C8DD9006-7A4D-407D-88C6-430F5369A2F4}"/>
          </ac:spMkLst>
        </pc:spChg>
      </pc:sldChg>
      <pc:sldChg chg="modSp add setBg">
        <pc:chgData name="Abhinandan Jain" userId="47000a42-4a64-498b-92b5-14cfe7b66dad" providerId="ADAL" clId="{A928F1C3-3F81-4983-8354-D5B1465F269A}" dt="2023-08-12T04:17:32.623" v="2739" actId="20577"/>
        <pc:sldMkLst>
          <pc:docMk/>
          <pc:sldMk cId="1935017243" sldId="333"/>
        </pc:sldMkLst>
        <pc:spChg chg="mod">
          <ac:chgData name="Abhinandan Jain" userId="47000a42-4a64-498b-92b5-14cfe7b66dad" providerId="ADAL" clId="{A928F1C3-3F81-4983-8354-D5B1465F269A}" dt="2023-08-12T04:17:32.623" v="2739" actId="20577"/>
          <ac:spMkLst>
            <pc:docMk/>
            <pc:sldMk cId="1935017243" sldId="333"/>
            <ac:spMk id="5" creationId="{D4BF24E4-369A-4B0E-B339-21140153D52E}"/>
          </ac:spMkLst>
        </pc:spChg>
        <pc:spChg chg="mod">
          <ac:chgData name="Abhinandan Jain" userId="47000a42-4a64-498b-92b5-14cfe7b66dad" providerId="ADAL" clId="{A928F1C3-3F81-4983-8354-D5B1465F269A}" dt="2023-08-09T15:22:58.298" v="910" actId="20577"/>
          <ac:spMkLst>
            <pc:docMk/>
            <pc:sldMk cId="1935017243" sldId="333"/>
            <ac:spMk id="6" creationId="{C8DD9006-7A4D-407D-88C6-430F5369A2F4}"/>
          </ac:spMkLst>
        </pc:spChg>
      </pc:sldChg>
      <pc:sldChg chg="modSp add setBg">
        <pc:chgData name="Abhinandan Jain" userId="47000a42-4a64-498b-92b5-14cfe7b66dad" providerId="ADAL" clId="{A928F1C3-3F81-4983-8354-D5B1465F269A}" dt="2023-08-09T15:34:14.909" v="1279" actId="20577"/>
        <pc:sldMkLst>
          <pc:docMk/>
          <pc:sldMk cId="611094230" sldId="334"/>
        </pc:sldMkLst>
        <pc:spChg chg="mod">
          <ac:chgData name="Abhinandan Jain" userId="47000a42-4a64-498b-92b5-14cfe7b66dad" providerId="ADAL" clId="{A928F1C3-3F81-4983-8354-D5B1465F269A}" dt="2023-08-09T15:32:40.690" v="1006" actId="20577"/>
          <ac:spMkLst>
            <pc:docMk/>
            <pc:sldMk cId="611094230" sldId="334"/>
            <ac:spMk id="5" creationId="{D4BF24E4-369A-4B0E-B339-21140153D52E}"/>
          </ac:spMkLst>
        </pc:spChg>
        <pc:spChg chg="mod">
          <ac:chgData name="Abhinandan Jain" userId="47000a42-4a64-498b-92b5-14cfe7b66dad" providerId="ADAL" clId="{A928F1C3-3F81-4983-8354-D5B1465F269A}" dt="2023-08-09T15:34:14.909" v="1279" actId="20577"/>
          <ac:spMkLst>
            <pc:docMk/>
            <pc:sldMk cId="611094230" sldId="334"/>
            <ac:spMk id="6" creationId="{C8DD9006-7A4D-407D-88C6-430F5369A2F4}"/>
          </ac:spMkLst>
        </pc:spChg>
      </pc:sldChg>
      <pc:sldChg chg="modSp add setBg">
        <pc:chgData name="Abhinandan Jain" userId="47000a42-4a64-498b-92b5-14cfe7b66dad" providerId="ADAL" clId="{A928F1C3-3F81-4983-8354-D5B1465F269A}" dt="2023-08-09T15:46:30.274" v="1590" actId="20577"/>
        <pc:sldMkLst>
          <pc:docMk/>
          <pc:sldMk cId="1764440283" sldId="335"/>
        </pc:sldMkLst>
        <pc:spChg chg="mod">
          <ac:chgData name="Abhinandan Jain" userId="47000a42-4a64-498b-92b5-14cfe7b66dad" providerId="ADAL" clId="{A928F1C3-3F81-4983-8354-D5B1465F269A}" dt="2023-08-09T15:35:34.976" v="1340" actId="20577"/>
          <ac:spMkLst>
            <pc:docMk/>
            <pc:sldMk cId="1764440283" sldId="335"/>
            <ac:spMk id="5" creationId="{D4BF24E4-369A-4B0E-B339-21140153D52E}"/>
          </ac:spMkLst>
        </pc:spChg>
        <pc:spChg chg="mod">
          <ac:chgData name="Abhinandan Jain" userId="47000a42-4a64-498b-92b5-14cfe7b66dad" providerId="ADAL" clId="{A928F1C3-3F81-4983-8354-D5B1465F269A}" dt="2023-08-09T15:46:30.274" v="1590" actId="20577"/>
          <ac:spMkLst>
            <pc:docMk/>
            <pc:sldMk cId="1764440283" sldId="335"/>
            <ac:spMk id="6" creationId="{C8DD9006-7A4D-407D-88C6-430F5369A2F4}"/>
          </ac:spMkLst>
        </pc:spChg>
      </pc:sldChg>
      <pc:sldChg chg="modSp add setBg">
        <pc:chgData name="Abhinandan Jain" userId="47000a42-4a64-498b-92b5-14cfe7b66dad" providerId="ADAL" clId="{A928F1C3-3F81-4983-8354-D5B1465F269A}" dt="2023-08-09T15:50:49.361" v="1890" actId="20577"/>
        <pc:sldMkLst>
          <pc:docMk/>
          <pc:sldMk cId="482895306" sldId="336"/>
        </pc:sldMkLst>
        <pc:spChg chg="mod">
          <ac:chgData name="Abhinandan Jain" userId="47000a42-4a64-498b-92b5-14cfe7b66dad" providerId="ADAL" clId="{A928F1C3-3F81-4983-8354-D5B1465F269A}" dt="2023-08-09T15:48:44.523" v="1675" actId="20577"/>
          <ac:spMkLst>
            <pc:docMk/>
            <pc:sldMk cId="482895306" sldId="336"/>
            <ac:spMk id="5" creationId="{D4BF24E4-369A-4B0E-B339-21140153D52E}"/>
          </ac:spMkLst>
        </pc:spChg>
        <pc:spChg chg="mod">
          <ac:chgData name="Abhinandan Jain" userId="47000a42-4a64-498b-92b5-14cfe7b66dad" providerId="ADAL" clId="{A928F1C3-3F81-4983-8354-D5B1465F269A}" dt="2023-08-09T15:50:49.361" v="1890" actId="20577"/>
          <ac:spMkLst>
            <pc:docMk/>
            <pc:sldMk cId="482895306" sldId="336"/>
            <ac:spMk id="6" creationId="{C8DD9006-7A4D-407D-88C6-430F5369A2F4}"/>
          </ac:spMkLst>
        </pc:spChg>
      </pc:sldChg>
      <pc:sldChg chg="modSp add setBg">
        <pc:chgData name="Abhinandan Jain" userId="47000a42-4a64-498b-92b5-14cfe7b66dad" providerId="ADAL" clId="{A928F1C3-3F81-4983-8354-D5B1465F269A}" dt="2023-08-09T15:53:41.588" v="2230" actId="20577"/>
        <pc:sldMkLst>
          <pc:docMk/>
          <pc:sldMk cId="3127474284" sldId="337"/>
        </pc:sldMkLst>
        <pc:spChg chg="mod">
          <ac:chgData name="Abhinandan Jain" userId="47000a42-4a64-498b-92b5-14cfe7b66dad" providerId="ADAL" clId="{A928F1C3-3F81-4983-8354-D5B1465F269A}" dt="2023-08-09T15:51:56.954" v="2006" actId="20577"/>
          <ac:spMkLst>
            <pc:docMk/>
            <pc:sldMk cId="3127474284" sldId="337"/>
            <ac:spMk id="5" creationId="{D4BF24E4-369A-4B0E-B339-21140153D52E}"/>
          </ac:spMkLst>
        </pc:spChg>
        <pc:spChg chg="mod">
          <ac:chgData name="Abhinandan Jain" userId="47000a42-4a64-498b-92b5-14cfe7b66dad" providerId="ADAL" clId="{A928F1C3-3F81-4983-8354-D5B1465F269A}" dt="2023-08-09T15:53:41.588" v="2230" actId="20577"/>
          <ac:spMkLst>
            <pc:docMk/>
            <pc:sldMk cId="3127474284" sldId="337"/>
            <ac:spMk id="6" creationId="{C8DD9006-7A4D-407D-88C6-430F5369A2F4}"/>
          </ac:spMkLst>
        </pc:spChg>
      </pc:sldChg>
      <pc:sldChg chg="modSp add setBg">
        <pc:chgData name="Abhinandan Jain" userId="47000a42-4a64-498b-92b5-14cfe7b66dad" providerId="ADAL" clId="{A928F1C3-3F81-4983-8354-D5B1465F269A}" dt="2023-08-09T15:54:32.686" v="2369" actId="20577"/>
        <pc:sldMkLst>
          <pc:docMk/>
          <pc:sldMk cId="2587808125" sldId="338"/>
        </pc:sldMkLst>
        <pc:spChg chg="mod">
          <ac:chgData name="Abhinandan Jain" userId="47000a42-4a64-498b-92b5-14cfe7b66dad" providerId="ADAL" clId="{A928F1C3-3F81-4983-8354-D5B1465F269A}" dt="2023-08-09T15:54:00.041" v="2266" actId="20577"/>
          <ac:spMkLst>
            <pc:docMk/>
            <pc:sldMk cId="2587808125" sldId="338"/>
            <ac:spMk id="5" creationId="{D4BF24E4-369A-4B0E-B339-21140153D52E}"/>
          </ac:spMkLst>
        </pc:spChg>
        <pc:spChg chg="mod">
          <ac:chgData name="Abhinandan Jain" userId="47000a42-4a64-498b-92b5-14cfe7b66dad" providerId="ADAL" clId="{A928F1C3-3F81-4983-8354-D5B1465F269A}" dt="2023-08-09T15:54:32.686" v="2369" actId="20577"/>
          <ac:spMkLst>
            <pc:docMk/>
            <pc:sldMk cId="2587808125" sldId="338"/>
            <ac:spMk id="6" creationId="{C8DD9006-7A4D-407D-88C6-430F5369A2F4}"/>
          </ac:spMkLst>
        </pc:spChg>
      </pc:sldChg>
      <pc:sldChg chg="modSp add setBg">
        <pc:chgData name="Abhinandan Jain" userId="47000a42-4a64-498b-92b5-14cfe7b66dad" providerId="ADAL" clId="{A928F1C3-3F81-4983-8354-D5B1465F269A}" dt="2023-08-12T04:22:01.140" v="2821" actId="20577"/>
        <pc:sldMkLst>
          <pc:docMk/>
          <pc:sldMk cId="1874286804" sldId="339"/>
        </pc:sldMkLst>
        <pc:spChg chg="mod">
          <ac:chgData name="Abhinandan Jain" userId="47000a42-4a64-498b-92b5-14cfe7b66dad" providerId="ADAL" clId="{A928F1C3-3F81-4983-8354-D5B1465F269A}" dt="2023-08-12T04:22:01.140" v="2821" actId="20577"/>
          <ac:spMkLst>
            <pc:docMk/>
            <pc:sldMk cId="1874286804" sldId="339"/>
            <ac:spMk id="5" creationId="{D4BF24E4-369A-4B0E-B339-21140153D52E}"/>
          </ac:spMkLst>
        </pc:spChg>
        <pc:spChg chg="mod">
          <ac:chgData name="Abhinandan Jain" userId="47000a42-4a64-498b-92b5-14cfe7b66dad" providerId="ADAL" clId="{A928F1C3-3F81-4983-8354-D5B1465F269A}" dt="2023-08-09T15:56:51.021" v="2730" actId="20577"/>
          <ac:spMkLst>
            <pc:docMk/>
            <pc:sldMk cId="1874286804" sldId="339"/>
            <ac:spMk id="6" creationId="{C8DD9006-7A4D-407D-88C6-430F5369A2F4}"/>
          </ac:spMkLst>
        </pc:spChg>
      </pc:sldChg>
      <pc:sldChg chg="addSp modSp">
        <pc:chgData name="Abhinandan Jain" userId="47000a42-4a64-498b-92b5-14cfe7b66dad" providerId="ADAL" clId="{A928F1C3-3F81-4983-8354-D5B1465F269A}" dt="2023-08-12T04:20:04.403" v="2809" actId="207"/>
        <pc:sldMkLst>
          <pc:docMk/>
          <pc:sldMk cId="3478016686" sldId="342"/>
        </pc:sldMkLst>
        <pc:spChg chg="add mod">
          <ac:chgData name="Abhinandan Jain" userId="47000a42-4a64-498b-92b5-14cfe7b66dad" providerId="ADAL" clId="{A928F1C3-3F81-4983-8354-D5B1465F269A}" dt="2023-08-12T04:20:04.403" v="2809" actId="207"/>
          <ac:spMkLst>
            <pc:docMk/>
            <pc:sldMk cId="3478016686" sldId="342"/>
            <ac:spMk id="5" creationId="{45CEE7B8-E857-4B44-965C-EF09DF129DAE}"/>
          </ac:spMkLst>
        </pc:spChg>
      </pc:sldChg>
      <pc:sldChg chg="modSp add">
        <pc:chgData name="Abhinandan Jain" userId="47000a42-4a64-498b-92b5-14cfe7b66dad" providerId="ADAL" clId="{A928F1C3-3F81-4983-8354-D5B1465F269A}" dt="2023-08-12T01:20:24.865" v="2732" actId="207"/>
        <pc:sldMkLst>
          <pc:docMk/>
          <pc:sldMk cId="31905170" sldId="453"/>
        </pc:sldMkLst>
        <pc:spChg chg="mod">
          <ac:chgData name="Abhinandan Jain" userId="47000a42-4a64-498b-92b5-14cfe7b66dad" providerId="ADAL" clId="{A928F1C3-3F81-4983-8354-D5B1465F269A}" dt="2023-08-12T01:20:24.865" v="2732" actId="207"/>
          <ac:spMkLst>
            <pc:docMk/>
            <pc:sldMk cId="31905170" sldId="453"/>
            <ac:spMk id="6" creationId="{C8DD9006-7A4D-407D-88C6-430F5369A2F4}"/>
          </ac:spMkLst>
        </pc:spChg>
      </pc:sldChg>
    </pc:docChg>
  </pc:docChgLst>
  <pc:docChgLst>
    <pc:chgData name="Jain, Abhinandan (US 3471)" userId="S::jain@jpl.nasa.gov::47000a42-4a64-498b-92b5-14cfe7b66dad" providerId="AD" clId="Web-{EFD58F37-1E1E-492A-9288-24A1C2CFA60D}"/>
    <pc:docChg chg="modSld">
      <pc:chgData name="Jain, Abhinandan (US 3471)" userId="S::jain@jpl.nasa.gov::47000a42-4a64-498b-92b5-14cfe7b66dad" providerId="AD" clId="Web-{EFD58F37-1E1E-492A-9288-24A1C2CFA60D}" dt="2023-06-27T22:09:55.258" v="28" actId="20577"/>
      <pc:docMkLst>
        <pc:docMk/>
      </pc:docMkLst>
    </pc:docChg>
  </pc:docChgLst>
  <pc:docChgLst>
    <pc:chgData name="Leake, Carl D (US 347J)" userId="514d19ed-ac25-4851-8813-e892f9be6a8e" providerId="ADAL" clId="{80FBFF81-EAF4-44AF-9368-5331CF98BA78}"/>
    <pc:docChg chg="custSel modMainMaster">
      <pc:chgData name="Leake, Carl D (US 347J)" userId="514d19ed-ac25-4851-8813-e892f9be6a8e" providerId="ADAL" clId="{80FBFF81-EAF4-44AF-9368-5331CF98BA78}" dt="2024-11-21T16:18:57.907" v="1" actId="478"/>
      <pc:docMkLst>
        <pc:docMk/>
      </pc:docMkLst>
      <pc:sldMasterChg chg="modSldLayout">
        <pc:chgData name="Leake, Carl D (US 347J)" userId="514d19ed-ac25-4851-8813-e892f9be6a8e" providerId="ADAL" clId="{80FBFF81-EAF4-44AF-9368-5331CF98BA78}" dt="2024-11-21T16:18:57.907" v="1" actId="478"/>
        <pc:sldMasterMkLst>
          <pc:docMk/>
          <pc:sldMasterMk cId="0" sldId="2147483648"/>
        </pc:sldMasterMkLst>
        <pc:sldLayoutChg chg="delSp mod">
          <pc:chgData name="Leake, Carl D (US 347J)" userId="514d19ed-ac25-4851-8813-e892f9be6a8e" providerId="ADAL" clId="{80FBFF81-EAF4-44AF-9368-5331CF98BA78}" dt="2024-11-21T16:18:57.907" v="1" actId="478"/>
          <pc:sldLayoutMkLst>
            <pc:docMk/>
            <pc:sldMasterMk cId="0" sldId="2147483648"/>
            <pc:sldLayoutMk cId="0" sldId="2147483650"/>
          </pc:sldLayoutMkLst>
          <pc:spChg chg="del">
            <ac:chgData name="Leake, Carl D (US 347J)" userId="514d19ed-ac25-4851-8813-e892f9be6a8e" providerId="ADAL" clId="{80FBFF81-EAF4-44AF-9368-5331CF98BA78}" dt="2024-11-21T16:18:57.907" v="1" actId="478"/>
            <ac:spMkLst>
              <pc:docMk/>
              <pc:sldMasterMk cId="0" sldId="2147483648"/>
              <pc:sldLayoutMk cId="0" sldId="2147483650"/>
              <ac:spMk id="3" creationId="{2FF2FA33-65E5-4587-8DA8-ED19EE08E952}"/>
            </ac:spMkLst>
          </pc:spChg>
        </pc:sldLayoutChg>
        <pc:sldLayoutChg chg="delSp mod">
          <pc:chgData name="Leake, Carl D (US 347J)" userId="514d19ed-ac25-4851-8813-e892f9be6a8e" providerId="ADAL" clId="{80FBFF81-EAF4-44AF-9368-5331CF98BA78}" dt="2024-11-21T16:18:55.335" v="0" actId="478"/>
          <pc:sldLayoutMkLst>
            <pc:docMk/>
            <pc:sldMasterMk cId="0" sldId="2147483648"/>
            <pc:sldLayoutMk cId="0" sldId="2147483669"/>
          </pc:sldLayoutMkLst>
          <pc:spChg chg="del">
            <ac:chgData name="Leake, Carl D (US 347J)" userId="514d19ed-ac25-4851-8813-e892f9be6a8e" providerId="ADAL" clId="{80FBFF81-EAF4-44AF-9368-5331CF98BA78}" dt="2024-11-21T16:18:55.335" v="0" actId="478"/>
            <ac:spMkLst>
              <pc:docMk/>
              <pc:sldMasterMk cId="0" sldId="2147483648"/>
              <pc:sldLayoutMk cId="0" sldId="2147483669"/>
              <ac:spMk id="3" creationId="{2FF2FA33-65E5-4587-8DA8-ED19EE08E952}"/>
            </ac:spMkLst>
          </pc:spChg>
        </pc:sldLayoutChg>
      </pc:sldMasterChg>
    </pc:docChg>
  </pc:docChgLst>
  <pc:docChgLst>
    <pc:chgData name="Gaut, Aaron (US 3471)" userId="S::aaron.gaut@jpl.nasa.gov::3f40fbea-fd95-4a0d-ba9a-6b1efe0c601b" providerId="AD" clId="Web-{8E167DE3-5896-D4A0-8ACE-1644C70EE64D}"/>
    <pc:docChg chg="addSld modSld sldOrd">
      <pc:chgData name="Gaut, Aaron (US 3471)" userId="S::aaron.gaut@jpl.nasa.gov::3f40fbea-fd95-4a0d-ba9a-6b1efe0c601b" providerId="AD" clId="Web-{8E167DE3-5896-D4A0-8ACE-1644C70EE64D}" dt="2023-08-04T18:02:44.961" v="1575"/>
      <pc:docMkLst>
        <pc:docMk/>
      </pc:docMkLst>
      <pc:sldChg chg="modSp">
        <pc:chgData name="Gaut, Aaron (US 3471)" userId="S::aaron.gaut@jpl.nasa.gov::3f40fbea-fd95-4a0d-ba9a-6b1efe0c601b" providerId="AD" clId="Web-{8E167DE3-5896-D4A0-8ACE-1644C70EE64D}" dt="2023-08-04T15:33:01.564" v="1202" actId="20577"/>
        <pc:sldMkLst>
          <pc:docMk/>
          <pc:sldMk cId="0" sldId="257"/>
        </pc:sldMkLst>
        <pc:spChg chg="mod">
          <ac:chgData name="Gaut, Aaron (US 3471)" userId="S::aaron.gaut@jpl.nasa.gov::3f40fbea-fd95-4a0d-ba9a-6b1efe0c601b" providerId="AD" clId="Web-{8E167DE3-5896-D4A0-8ACE-1644C70EE64D}" dt="2023-08-04T15:33:01.564" v="1202" actId="20577"/>
          <ac:spMkLst>
            <pc:docMk/>
            <pc:sldMk cId="0" sldId="257"/>
            <ac:spMk id="121" creationId="{00000000-0000-0000-0000-000000000000}"/>
          </ac:spMkLst>
        </pc:spChg>
      </pc:sldChg>
      <pc:sldChg chg="mod modShow">
        <pc:chgData name="Gaut, Aaron (US 3471)" userId="S::aaron.gaut@jpl.nasa.gov::3f40fbea-fd95-4a0d-ba9a-6b1efe0c601b" providerId="AD" clId="Web-{8E167DE3-5896-D4A0-8ACE-1644C70EE64D}" dt="2023-08-04T15:51:25.562" v="1227"/>
        <pc:sldMkLst>
          <pc:docMk/>
          <pc:sldMk cId="3236142525" sldId="258"/>
        </pc:sldMkLst>
      </pc:sldChg>
      <pc:sldChg chg="modSp">
        <pc:chgData name="Gaut, Aaron (US 3471)" userId="S::aaron.gaut@jpl.nasa.gov::3f40fbea-fd95-4a0d-ba9a-6b1efe0c601b" providerId="AD" clId="Web-{8E167DE3-5896-D4A0-8ACE-1644C70EE64D}" dt="2023-08-04T15:48:53.323" v="1205" actId="20577"/>
        <pc:sldMkLst>
          <pc:docMk/>
          <pc:sldMk cId="1995057811" sldId="265"/>
        </pc:sldMkLst>
        <pc:spChg chg="mod">
          <ac:chgData name="Gaut, Aaron (US 3471)" userId="S::aaron.gaut@jpl.nasa.gov::3f40fbea-fd95-4a0d-ba9a-6b1efe0c601b" providerId="AD" clId="Web-{8E167DE3-5896-D4A0-8ACE-1644C70EE64D}" dt="2023-08-04T15:48:53.323" v="1205" actId="20577"/>
          <ac:spMkLst>
            <pc:docMk/>
            <pc:sldMk cId="1995057811" sldId="265"/>
            <ac:spMk id="4" creationId="{285451C4-31E6-A947-4BFD-CC18C5C51C93}"/>
          </ac:spMkLst>
        </pc:spChg>
      </pc:sldChg>
      <pc:sldChg chg="modSp mod modShow">
        <pc:chgData name="Gaut, Aaron (US 3471)" userId="S::aaron.gaut@jpl.nasa.gov::3f40fbea-fd95-4a0d-ba9a-6b1efe0c601b" providerId="AD" clId="Web-{8E167DE3-5896-D4A0-8ACE-1644C70EE64D}" dt="2023-08-04T15:50:05.513" v="1214"/>
        <pc:sldMkLst>
          <pc:docMk/>
          <pc:sldMk cId="600427475" sldId="266"/>
        </pc:sldMkLst>
        <pc:spChg chg="mod">
          <ac:chgData name="Gaut, Aaron (US 3471)" userId="S::aaron.gaut@jpl.nasa.gov::3f40fbea-fd95-4a0d-ba9a-6b1efe0c601b" providerId="AD" clId="Web-{8E167DE3-5896-D4A0-8ACE-1644C70EE64D}" dt="2023-08-04T15:27:19.165" v="1144" actId="20577"/>
          <ac:spMkLst>
            <pc:docMk/>
            <pc:sldMk cId="600427475" sldId="266"/>
            <ac:spMk id="4" creationId="{B56486DC-8EE9-5CFE-A7A4-BA8E6F63C1E7}"/>
          </ac:spMkLst>
        </pc:spChg>
      </pc:sldChg>
      <pc:sldChg chg="modSp mod modShow">
        <pc:chgData name="Gaut, Aaron (US 3471)" userId="S::aaron.gaut@jpl.nasa.gov::3f40fbea-fd95-4a0d-ba9a-6b1efe0c601b" providerId="AD" clId="Web-{8E167DE3-5896-D4A0-8ACE-1644C70EE64D}" dt="2023-08-04T15:50:04.450" v="1209"/>
        <pc:sldMkLst>
          <pc:docMk/>
          <pc:sldMk cId="1011057443" sldId="267"/>
        </pc:sldMkLst>
        <pc:spChg chg="mod">
          <ac:chgData name="Gaut, Aaron (US 3471)" userId="S::aaron.gaut@jpl.nasa.gov::3f40fbea-fd95-4a0d-ba9a-6b1efe0c601b" providerId="AD" clId="Web-{8E167DE3-5896-D4A0-8ACE-1644C70EE64D}" dt="2023-08-04T15:29:47.497" v="1157" actId="20577"/>
          <ac:spMkLst>
            <pc:docMk/>
            <pc:sldMk cId="1011057443" sldId="267"/>
            <ac:spMk id="4" creationId="{4BAEC062-8CFC-4BA0-E7D5-DFF33169D090}"/>
          </ac:spMkLst>
        </pc:spChg>
      </pc:sldChg>
      <pc:sldChg chg="modSp mod modShow">
        <pc:chgData name="Gaut, Aaron (US 3471)" userId="S::aaron.gaut@jpl.nasa.gov::3f40fbea-fd95-4a0d-ba9a-6b1efe0c601b" providerId="AD" clId="Web-{8E167DE3-5896-D4A0-8ACE-1644C70EE64D}" dt="2023-08-04T15:50:05.075" v="1212"/>
        <pc:sldMkLst>
          <pc:docMk/>
          <pc:sldMk cId="1932369495" sldId="268"/>
        </pc:sldMkLst>
        <pc:spChg chg="mod">
          <ac:chgData name="Gaut, Aaron (US 3471)" userId="S::aaron.gaut@jpl.nasa.gov::3f40fbea-fd95-4a0d-ba9a-6b1efe0c601b" providerId="AD" clId="Web-{8E167DE3-5896-D4A0-8ACE-1644C70EE64D}" dt="2023-08-04T15:28:04.682" v="1148" actId="20577"/>
          <ac:spMkLst>
            <pc:docMk/>
            <pc:sldMk cId="1932369495" sldId="268"/>
            <ac:spMk id="4" creationId="{2823DED8-39D4-F8AF-1840-2D4A15A57D5E}"/>
          </ac:spMkLst>
        </pc:spChg>
      </pc:sldChg>
      <pc:sldChg chg="mod modShow modNotes">
        <pc:chgData name="Gaut, Aaron (US 3471)" userId="S::aaron.gaut@jpl.nasa.gov::3f40fbea-fd95-4a0d-ba9a-6b1efe0c601b" providerId="AD" clId="Web-{8E167DE3-5896-D4A0-8ACE-1644C70EE64D}" dt="2023-08-04T17:29:44.978" v="1411"/>
        <pc:sldMkLst>
          <pc:docMk/>
          <pc:sldMk cId="133126571" sldId="269"/>
        </pc:sldMkLst>
      </pc:sldChg>
      <pc:sldChg chg="modSp mod modShow">
        <pc:chgData name="Gaut, Aaron (US 3471)" userId="S::aaron.gaut@jpl.nasa.gov::3f40fbea-fd95-4a0d-ba9a-6b1efe0c601b" providerId="AD" clId="Web-{8E167DE3-5896-D4A0-8ACE-1644C70EE64D}" dt="2023-08-04T15:50:04.856" v="1211"/>
        <pc:sldMkLst>
          <pc:docMk/>
          <pc:sldMk cId="647812628" sldId="271"/>
        </pc:sldMkLst>
        <pc:spChg chg="mod">
          <ac:chgData name="Gaut, Aaron (US 3471)" userId="S::aaron.gaut@jpl.nasa.gov::3f40fbea-fd95-4a0d-ba9a-6b1efe0c601b" providerId="AD" clId="Web-{8E167DE3-5896-D4A0-8ACE-1644C70EE64D}" dt="2023-08-04T15:31:29.624" v="1184" actId="20577"/>
          <ac:spMkLst>
            <pc:docMk/>
            <pc:sldMk cId="647812628" sldId="271"/>
            <ac:spMk id="4" creationId="{469DC8B3-4526-2194-7FC1-77193E33B745}"/>
          </ac:spMkLst>
        </pc:spChg>
      </pc:sldChg>
      <pc:sldChg chg="modSp mod modShow">
        <pc:chgData name="Gaut, Aaron (US 3471)" userId="S::aaron.gaut@jpl.nasa.gov::3f40fbea-fd95-4a0d-ba9a-6b1efe0c601b" providerId="AD" clId="Web-{8E167DE3-5896-D4A0-8ACE-1644C70EE64D}" dt="2023-08-04T15:50:04.185" v="1208"/>
        <pc:sldMkLst>
          <pc:docMk/>
          <pc:sldMk cId="419759482" sldId="272"/>
        </pc:sldMkLst>
        <pc:spChg chg="mod">
          <ac:chgData name="Gaut, Aaron (US 3471)" userId="S::aaron.gaut@jpl.nasa.gov::3f40fbea-fd95-4a0d-ba9a-6b1efe0c601b" providerId="AD" clId="Web-{8E167DE3-5896-D4A0-8ACE-1644C70EE64D}" dt="2023-08-04T15:28:19.604" v="1151" actId="20577"/>
          <ac:spMkLst>
            <pc:docMk/>
            <pc:sldMk cId="419759482" sldId="272"/>
            <ac:spMk id="4" creationId="{2823DED8-39D4-F8AF-1840-2D4A15A57D5E}"/>
          </ac:spMkLst>
        </pc:spChg>
      </pc:sldChg>
      <pc:sldChg chg="modSp mod modShow">
        <pc:chgData name="Gaut, Aaron (US 3471)" userId="S::aaron.gaut@jpl.nasa.gov::3f40fbea-fd95-4a0d-ba9a-6b1efe0c601b" providerId="AD" clId="Web-{8E167DE3-5896-D4A0-8ACE-1644C70EE64D}" dt="2023-08-04T15:50:04.622" v="1210"/>
        <pc:sldMkLst>
          <pc:docMk/>
          <pc:sldMk cId="4271190186" sldId="273"/>
        </pc:sldMkLst>
        <pc:spChg chg="mod">
          <ac:chgData name="Gaut, Aaron (US 3471)" userId="S::aaron.gaut@jpl.nasa.gov::3f40fbea-fd95-4a0d-ba9a-6b1efe0c601b" providerId="AD" clId="Web-{8E167DE3-5896-D4A0-8ACE-1644C70EE64D}" dt="2023-08-04T15:30:45.608" v="1175" actId="20577"/>
          <ac:spMkLst>
            <pc:docMk/>
            <pc:sldMk cId="4271190186" sldId="273"/>
            <ac:spMk id="4" creationId="{4BAEC062-8CFC-4BA0-E7D5-DFF33169D090}"/>
          </ac:spMkLst>
        </pc:spChg>
      </pc:sldChg>
      <pc:sldChg chg="modSp mod modShow">
        <pc:chgData name="Gaut, Aaron (US 3471)" userId="S::aaron.gaut@jpl.nasa.gov::3f40fbea-fd95-4a0d-ba9a-6b1efe0c601b" providerId="AD" clId="Web-{8E167DE3-5896-D4A0-8ACE-1644C70EE64D}" dt="2023-08-04T15:50:05.294" v="1213"/>
        <pc:sldMkLst>
          <pc:docMk/>
          <pc:sldMk cId="1491936167" sldId="274"/>
        </pc:sldMkLst>
        <pc:spChg chg="mod">
          <ac:chgData name="Gaut, Aaron (US 3471)" userId="S::aaron.gaut@jpl.nasa.gov::3f40fbea-fd95-4a0d-ba9a-6b1efe0c601b" providerId="AD" clId="Web-{8E167DE3-5896-D4A0-8ACE-1644C70EE64D}" dt="2023-08-04T15:32:41.111" v="1200" actId="20577"/>
          <ac:spMkLst>
            <pc:docMk/>
            <pc:sldMk cId="1491936167" sldId="274"/>
            <ac:spMk id="4" creationId="{469DC8B3-4526-2194-7FC1-77193E33B745}"/>
          </ac:spMkLst>
        </pc:spChg>
      </pc:sldChg>
      <pc:sldChg chg="ord">
        <pc:chgData name="Gaut, Aaron (US 3471)" userId="S::aaron.gaut@jpl.nasa.gov::3f40fbea-fd95-4a0d-ba9a-6b1efe0c601b" providerId="AD" clId="Web-{8E167DE3-5896-D4A0-8ACE-1644C70EE64D}" dt="2023-08-04T17:46:24.196" v="1443"/>
        <pc:sldMkLst>
          <pc:docMk/>
          <pc:sldMk cId="2406136145" sldId="280"/>
        </pc:sldMkLst>
      </pc:sldChg>
      <pc:sldChg chg="modNotes">
        <pc:chgData name="Gaut, Aaron (US 3471)" userId="S::aaron.gaut@jpl.nasa.gov::3f40fbea-fd95-4a0d-ba9a-6b1efe0c601b" providerId="AD" clId="Web-{8E167DE3-5896-D4A0-8ACE-1644C70EE64D}" dt="2023-08-04T18:02:44.961" v="1575"/>
        <pc:sldMkLst>
          <pc:docMk/>
          <pc:sldMk cId="3411738305" sldId="283"/>
        </pc:sldMkLst>
      </pc:sldChg>
      <pc:sldChg chg="modNotes">
        <pc:chgData name="Gaut, Aaron (US 3471)" userId="S::aaron.gaut@jpl.nasa.gov::3f40fbea-fd95-4a0d-ba9a-6b1efe0c601b" providerId="AD" clId="Web-{8E167DE3-5896-D4A0-8ACE-1644C70EE64D}" dt="2023-08-04T17:52:41.155" v="1474"/>
        <pc:sldMkLst>
          <pc:docMk/>
          <pc:sldMk cId="3144074502" sldId="285"/>
        </pc:sldMkLst>
      </pc:sldChg>
      <pc:sldChg chg="modSp">
        <pc:chgData name="Gaut, Aaron (US 3471)" userId="S::aaron.gaut@jpl.nasa.gov::3f40fbea-fd95-4a0d-ba9a-6b1efe0c601b" providerId="AD" clId="Web-{8E167DE3-5896-D4A0-8ACE-1644C70EE64D}" dt="2023-08-04T17:19:52.235" v="1290" actId="20577"/>
        <pc:sldMkLst>
          <pc:docMk/>
          <pc:sldMk cId="1864941314" sldId="296"/>
        </pc:sldMkLst>
        <pc:spChg chg="mod">
          <ac:chgData name="Gaut, Aaron (US 3471)" userId="S::aaron.gaut@jpl.nasa.gov::3f40fbea-fd95-4a0d-ba9a-6b1efe0c601b" providerId="AD" clId="Web-{8E167DE3-5896-D4A0-8ACE-1644C70EE64D}" dt="2023-08-04T17:19:52.235" v="1290" actId="20577"/>
          <ac:spMkLst>
            <pc:docMk/>
            <pc:sldMk cId="1864941314" sldId="296"/>
            <ac:spMk id="6" creationId="{C8DD9006-7A4D-407D-88C6-430F5369A2F4}"/>
          </ac:spMkLst>
        </pc:spChg>
      </pc:sldChg>
      <pc:sldChg chg="modNotes">
        <pc:chgData name="Gaut, Aaron (US 3471)" userId="S::aaron.gaut@jpl.nasa.gov::3f40fbea-fd95-4a0d-ba9a-6b1efe0c601b" providerId="AD" clId="Web-{8E167DE3-5896-D4A0-8ACE-1644C70EE64D}" dt="2023-08-04T17:22:29.565" v="1332"/>
        <pc:sldMkLst>
          <pc:docMk/>
          <pc:sldMk cId="982296204" sldId="298"/>
        </pc:sldMkLst>
      </pc:sldChg>
      <pc:sldChg chg="modNotes">
        <pc:chgData name="Gaut, Aaron (US 3471)" userId="S::aaron.gaut@jpl.nasa.gov::3f40fbea-fd95-4a0d-ba9a-6b1efe0c601b" providerId="AD" clId="Web-{8E167DE3-5896-D4A0-8ACE-1644C70EE64D}" dt="2023-08-04T17:56:17.112" v="1503"/>
        <pc:sldMkLst>
          <pc:docMk/>
          <pc:sldMk cId="1097989134" sldId="305"/>
        </pc:sldMkLst>
      </pc:sldChg>
      <pc:sldChg chg="ord">
        <pc:chgData name="Gaut, Aaron (US 3471)" userId="S::aaron.gaut@jpl.nasa.gov::3f40fbea-fd95-4a0d-ba9a-6b1efe0c601b" providerId="AD" clId="Web-{8E167DE3-5896-D4A0-8ACE-1644C70EE64D}" dt="2023-08-04T17:51:18.607" v="1449"/>
        <pc:sldMkLst>
          <pc:docMk/>
          <pc:sldMk cId="739719737" sldId="306"/>
        </pc:sldMkLst>
      </pc:sldChg>
      <pc:sldChg chg="ord">
        <pc:chgData name="Gaut, Aaron (US 3471)" userId="S::aaron.gaut@jpl.nasa.gov::3f40fbea-fd95-4a0d-ba9a-6b1efe0c601b" providerId="AD" clId="Web-{8E167DE3-5896-D4A0-8ACE-1644C70EE64D}" dt="2023-08-04T17:51:18.607" v="1448"/>
        <pc:sldMkLst>
          <pc:docMk/>
          <pc:sldMk cId="2081046992" sldId="307"/>
        </pc:sldMkLst>
      </pc:sldChg>
      <pc:sldChg chg="modNotes">
        <pc:chgData name="Gaut, Aaron (US 3471)" userId="S::aaron.gaut@jpl.nasa.gov::3f40fbea-fd95-4a0d-ba9a-6b1efe0c601b" providerId="AD" clId="Web-{8E167DE3-5896-D4A0-8ACE-1644C70EE64D}" dt="2023-08-04T15:25:48.600" v="1132"/>
        <pc:sldMkLst>
          <pc:docMk/>
          <pc:sldMk cId="3238984482" sldId="315"/>
        </pc:sldMkLst>
      </pc:sldChg>
      <pc:sldChg chg="modNotes">
        <pc:chgData name="Gaut, Aaron (US 3471)" userId="S::aaron.gaut@jpl.nasa.gov::3f40fbea-fd95-4a0d-ba9a-6b1efe0c601b" providerId="AD" clId="Web-{8E167DE3-5896-D4A0-8ACE-1644C70EE64D}" dt="2023-08-04T17:45:39.711" v="1440"/>
        <pc:sldMkLst>
          <pc:docMk/>
          <pc:sldMk cId="2204234750" sldId="316"/>
        </pc:sldMkLst>
      </pc:sldChg>
      <pc:sldChg chg="ord">
        <pc:chgData name="Gaut, Aaron (US 3471)" userId="S::aaron.gaut@jpl.nasa.gov::3f40fbea-fd95-4a0d-ba9a-6b1efe0c601b" providerId="AD" clId="Web-{8E167DE3-5896-D4A0-8ACE-1644C70EE64D}" dt="2023-08-04T17:46:24.196" v="1441"/>
        <pc:sldMkLst>
          <pc:docMk/>
          <pc:sldMk cId="31626974" sldId="317"/>
        </pc:sldMkLst>
      </pc:sldChg>
      <pc:sldChg chg="ord modNotes">
        <pc:chgData name="Gaut, Aaron (US 3471)" userId="S::aaron.gaut@jpl.nasa.gov::3f40fbea-fd95-4a0d-ba9a-6b1efe0c601b" providerId="AD" clId="Web-{8E167DE3-5896-D4A0-8ACE-1644C70EE64D}" dt="2023-08-04T17:51:18.607" v="1447"/>
        <pc:sldMkLst>
          <pc:docMk/>
          <pc:sldMk cId="19485719" sldId="318"/>
        </pc:sldMkLst>
      </pc:sldChg>
      <pc:sldChg chg="modNotes">
        <pc:chgData name="Gaut, Aaron (US 3471)" userId="S::aaron.gaut@jpl.nasa.gov::3f40fbea-fd95-4a0d-ba9a-6b1efe0c601b" providerId="AD" clId="Web-{8E167DE3-5896-D4A0-8ACE-1644C70EE64D}" dt="2023-08-04T15:04:52.614" v="295"/>
        <pc:sldMkLst>
          <pc:docMk/>
          <pc:sldMk cId="3985301919" sldId="319"/>
        </pc:sldMkLst>
      </pc:sldChg>
      <pc:sldChg chg="modNotes">
        <pc:chgData name="Gaut, Aaron (US 3471)" userId="S::aaron.gaut@jpl.nasa.gov::3f40fbea-fd95-4a0d-ba9a-6b1efe0c601b" providerId="AD" clId="Web-{8E167DE3-5896-D4A0-8ACE-1644C70EE64D}" dt="2023-08-04T15:01:50.609" v="124"/>
        <pc:sldMkLst>
          <pc:docMk/>
          <pc:sldMk cId="2144536827" sldId="320"/>
        </pc:sldMkLst>
      </pc:sldChg>
      <pc:sldChg chg="modNotes">
        <pc:chgData name="Gaut, Aaron (US 3471)" userId="S::aaron.gaut@jpl.nasa.gov::3f40fbea-fd95-4a0d-ba9a-6b1efe0c601b" providerId="AD" clId="Web-{8E167DE3-5896-D4A0-8ACE-1644C70EE64D}" dt="2023-08-04T15:04:41.895" v="292"/>
        <pc:sldMkLst>
          <pc:docMk/>
          <pc:sldMk cId="3177194103" sldId="322"/>
        </pc:sldMkLst>
      </pc:sldChg>
      <pc:sldChg chg="modNotes">
        <pc:chgData name="Gaut, Aaron (US 3471)" userId="S::aaron.gaut@jpl.nasa.gov::3f40fbea-fd95-4a0d-ba9a-6b1efe0c601b" providerId="AD" clId="Web-{8E167DE3-5896-D4A0-8ACE-1644C70EE64D}" dt="2023-08-04T15:17:00.883" v="803"/>
        <pc:sldMkLst>
          <pc:docMk/>
          <pc:sldMk cId="3317522983" sldId="323"/>
        </pc:sldMkLst>
      </pc:sldChg>
      <pc:sldChg chg="ord">
        <pc:chgData name="Gaut, Aaron (US 3471)" userId="S::aaron.gaut@jpl.nasa.gov::3f40fbea-fd95-4a0d-ba9a-6b1efe0c601b" providerId="AD" clId="Web-{8E167DE3-5896-D4A0-8ACE-1644C70EE64D}" dt="2023-08-04T17:39:27.815" v="1421"/>
        <pc:sldMkLst>
          <pc:docMk/>
          <pc:sldMk cId="1801199601" sldId="324"/>
        </pc:sldMkLst>
      </pc:sldChg>
      <pc:sldChg chg="modNotes">
        <pc:chgData name="Gaut, Aaron (US 3471)" userId="S::aaron.gaut@jpl.nasa.gov::3f40fbea-fd95-4a0d-ba9a-6b1efe0c601b" providerId="AD" clId="Web-{8E167DE3-5896-D4A0-8ACE-1644C70EE64D}" dt="2023-08-04T15:18:33.417" v="830"/>
        <pc:sldMkLst>
          <pc:docMk/>
          <pc:sldMk cId="2984381676" sldId="325"/>
        </pc:sldMkLst>
      </pc:sldChg>
      <pc:sldChg chg="modNotes">
        <pc:chgData name="Gaut, Aaron (US 3471)" userId="S::aaron.gaut@jpl.nasa.gov::3f40fbea-fd95-4a0d-ba9a-6b1efe0c601b" providerId="AD" clId="Web-{8E167DE3-5896-D4A0-8ACE-1644C70EE64D}" dt="2023-08-04T18:00:34.662" v="1545"/>
        <pc:sldMkLst>
          <pc:docMk/>
          <pc:sldMk cId="4211816101" sldId="328"/>
        </pc:sldMkLst>
      </pc:sldChg>
      <pc:sldChg chg="ord">
        <pc:chgData name="Gaut, Aaron (US 3471)" userId="S::aaron.gaut@jpl.nasa.gov::3f40fbea-fd95-4a0d-ba9a-6b1efe0c601b" providerId="AD" clId="Web-{8E167DE3-5896-D4A0-8ACE-1644C70EE64D}" dt="2023-08-04T17:46:24.196" v="1442"/>
        <pc:sldMkLst>
          <pc:docMk/>
          <pc:sldMk cId="2495669283" sldId="330"/>
        </pc:sldMkLst>
      </pc:sldChg>
      <pc:sldChg chg="modSp add ord modNotes">
        <pc:chgData name="Gaut, Aaron (US 3471)" userId="S::aaron.gaut@jpl.nasa.gov::3f40fbea-fd95-4a0d-ba9a-6b1efe0c601b" providerId="AD" clId="Web-{8E167DE3-5896-D4A0-8ACE-1644C70EE64D}" dt="2023-08-04T17:31:14.964" v="1420"/>
        <pc:sldMkLst>
          <pc:docMk/>
          <pc:sldMk cId="2788562852" sldId="331"/>
        </pc:sldMkLst>
        <pc:spChg chg="mod">
          <ac:chgData name="Gaut, Aaron (US 3471)" userId="S::aaron.gaut@jpl.nasa.gov::3f40fbea-fd95-4a0d-ba9a-6b1efe0c601b" providerId="AD" clId="Web-{8E167DE3-5896-D4A0-8ACE-1644C70EE64D}" dt="2023-08-04T16:45:12.282" v="1232" actId="20577"/>
          <ac:spMkLst>
            <pc:docMk/>
            <pc:sldMk cId="2788562852" sldId="331"/>
            <ac:spMk id="4" creationId="{B56486DC-8EE9-5CFE-A7A4-BA8E6F63C1E7}"/>
          </ac:spMkLst>
        </pc:spChg>
      </pc:sldChg>
    </pc:docChg>
  </pc:docChgLst>
  <pc:docChgLst>
    <pc:chgData name="Jain, Abhinandan (US 3471)" userId="S::jain@jpl.nasa.gov::47000a42-4a64-498b-92b5-14cfe7b66dad" providerId="AD" clId="Web-{6FD9CFCF-FB7E-4AAF-B388-E68161389DAE}"/>
    <pc:docChg chg="addSld modSld sldOrd">
      <pc:chgData name="Jain, Abhinandan (US 3471)" userId="S::jain@jpl.nasa.gov::47000a42-4a64-498b-92b5-14cfe7b66dad" providerId="AD" clId="Web-{6FD9CFCF-FB7E-4AAF-B388-E68161389DAE}" dt="2023-07-06T14:05:17.663" v="11"/>
      <pc:docMkLst>
        <pc:docMk/>
      </pc:docMkLst>
      <pc:sldChg chg="delSp modSp new ord">
        <pc:chgData name="Jain, Abhinandan (US 3471)" userId="S::jain@jpl.nasa.gov::47000a42-4a64-498b-92b5-14cfe7b66dad" providerId="AD" clId="Web-{6FD9CFCF-FB7E-4AAF-B388-E68161389DAE}" dt="2023-07-06T14:05:17.663" v="11"/>
        <pc:sldMkLst>
          <pc:docMk/>
          <pc:sldMk cId="468746026" sldId="284"/>
        </pc:sldMkLst>
        <pc:spChg chg="mod">
          <ac:chgData name="Jain, Abhinandan (US 3471)" userId="S::jain@jpl.nasa.gov::47000a42-4a64-498b-92b5-14cfe7b66dad" providerId="AD" clId="Web-{6FD9CFCF-FB7E-4AAF-B388-E68161389DAE}" dt="2023-07-06T14:05:13.694" v="10" actId="20577"/>
          <ac:spMkLst>
            <pc:docMk/>
            <pc:sldMk cId="468746026" sldId="284"/>
            <ac:spMk id="3" creationId="{458E7947-3A0B-0225-4A87-F6AB31D20C87}"/>
          </ac:spMkLst>
        </pc:spChg>
        <pc:spChg chg="del">
          <ac:chgData name="Jain, Abhinandan (US 3471)" userId="S::jain@jpl.nasa.gov::47000a42-4a64-498b-92b5-14cfe7b66dad" providerId="AD" clId="Web-{6FD9CFCF-FB7E-4AAF-B388-E68161389DAE}" dt="2023-07-06T14:05:17.663" v="11"/>
          <ac:spMkLst>
            <pc:docMk/>
            <pc:sldMk cId="468746026" sldId="284"/>
            <ac:spMk id="4" creationId="{EF7D8D7F-A501-6DAF-4837-3FCC198CAE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2878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001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b8a6c4fd2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b8a6c4fd2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b8a6c4fd2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90000"/>
              </a:lnSpc>
              <a:spcBef>
                <a:spcPts val="1000"/>
              </a:spcBef>
            </a:pPr>
            <a:r>
              <a:rPr lang="en-US"/>
              <a:t>For </a:t>
            </a:r>
            <a:r>
              <a:rPr lang="en-US" err="1"/>
              <a:t>plotme</a:t>
            </a:r>
            <a:r>
              <a:rPr lang="en-US"/>
              <a:t> there are Carolina’s slides from 2023-04-06</a:t>
            </a:r>
          </a:p>
          <a:p>
            <a:pPr marL="57150" indent="0">
              <a:lnSpc>
                <a:spcPct val="90000"/>
              </a:lnSpc>
              <a:spcBef>
                <a:spcPts val="1000"/>
              </a:spcBef>
            </a:pPr>
            <a:endParaRPr lang="en-US"/>
          </a:p>
          <a:p>
            <a:pPr marL="342900" indent="-285750">
              <a:lnSpc>
                <a:spcPct val="90000"/>
              </a:lnSpc>
              <a:spcBef>
                <a:spcPts val="1000"/>
              </a:spcBef>
              <a:buFont typeface="Arial"/>
              <a:buChar char="•"/>
            </a:pPr>
            <a:r>
              <a:rPr lang="en-US"/>
              <a:t>Use the HDF5 log from the previous demo</a:t>
            </a:r>
          </a:p>
          <a:p>
            <a:pPr marL="342900" indent="-285750">
              <a:lnSpc>
                <a:spcPct val="90000"/>
              </a:lnSpc>
              <a:spcBef>
                <a:spcPts val="1000"/>
              </a:spcBef>
              <a:buFont typeface="Arial"/>
              <a:buChar char="•"/>
            </a:pPr>
            <a:r>
              <a:rPr lang="en-US"/>
              <a:t>Using </a:t>
            </a:r>
            <a:r>
              <a:rPr lang="en-US" err="1"/>
              <a:t>plotme</a:t>
            </a:r>
            <a:r>
              <a:rPr lang="en-US"/>
              <a:t> or pandas or alternative to generate plots of variables</a:t>
            </a:r>
          </a:p>
          <a:p>
            <a:pPr lvl="1">
              <a:lnSpc>
                <a:spcPct val="90000"/>
              </a:lnSpc>
              <a:spcBef>
                <a:spcPts val="1000"/>
              </a:spcBef>
              <a:buChar char="•"/>
            </a:pPr>
            <a:r>
              <a:rPr lang="en-US"/>
              <a:t>Plot the rotor speeds over time</a:t>
            </a:r>
          </a:p>
          <a:p>
            <a:pPr lvl="2">
              <a:lnSpc>
                <a:spcPct val="90000"/>
              </a:lnSpc>
              <a:spcBef>
                <a:spcPts val="1000"/>
              </a:spcBef>
              <a:buFont typeface="Arial"/>
              <a:buChar char="•"/>
            </a:pPr>
            <a:r>
              <a:rPr lang="en-US"/>
              <a:t>Apply custom legend labels</a:t>
            </a:r>
          </a:p>
          <a:p>
            <a:pPr lvl="1">
              <a:lnSpc>
                <a:spcPct val="90000"/>
              </a:lnSpc>
              <a:spcBef>
                <a:spcPts val="1000"/>
              </a:spcBef>
              <a:buFont typeface="Arial,Sans-Serif"/>
              <a:buChar char="•"/>
            </a:pPr>
            <a:r>
              <a:rPr lang="en-US"/>
              <a:t>Plot the </a:t>
            </a:r>
            <a:r>
              <a:rPr lang="en-US" err="1"/>
              <a:t>xy</a:t>
            </a:r>
            <a:r>
              <a:rPr lang="en-US"/>
              <a:t> trajectory (shows x doesn't have to be time)</a:t>
            </a:r>
          </a:p>
          <a:p>
            <a:pPr marL="342900" indent="-285750">
              <a:lnSpc>
                <a:spcPct val="90000"/>
              </a:lnSpc>
              <a:spcBef>
                <a:spcPts val="1000"/>
              </a:spcBef>
              <a:buChar char="•"/>
            </a:pPr>
            <a:r>
              <a:rPr lang="en-US"/>
              <a:t>Go through –help dump in demo</a:t>
            </a:r>
          </a:p>
          <a:p>
            <a:pPr marL="342900" indent="-285750">
              <a:lnSpc>
                <a:spcPct val="90000"/>
              </a:lnSpc>
              <a:spcBef>
                <a:spcPts val="1000"/>
              </a:spcBef>
              <a:buFont typeface="Arial"/>
              <a:buChar char="•"/>
            </a:pPr>
            <a:endParaRPr lang="en-US"/>
          </a:p>
          <a:p>
            <a:pPr marL="342900" indent="-285750">
              <a:lnSpc>
                <a:spcPct val="90000"/>
              </a:lnSpc>
              <a:spcBef>
                <a:spcPts val="1000"/>
              </a:spcBef>
              <a:buChar char="•"/>
            </a:pPr>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448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742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lnSpc>
                <a:spcPct val="90000"/>
              </a:lnSpc>
              <a:spcBef>
                <a:spcPts val="1000"/>
              </a:spcBef>
              <a:buChar char="•"/>
            </a:pPr>
            <a:r>
              <a:rPr lang="en-US"/>
              <a:t>Show ability to turn on </a:t>
            </a:r>
            <a:r>
              <a:rPr lang="en-US" err="1"/>
              <a:t>DebugLog</a:t>
            </a:r>
            <a:r>
              <a:rPr lang="en-US"/>
              <a:t> messages</a:t>
            </a:r>
          </a:p>
          <a:p>
            <a:pPr marL="342900" indent="-285750">
              <a:lnSpc>
                <a:spcPct val="90000"/>
              </a:lnSpc>
              <a:spcBef>
                <a:spcPts val="1000"/>
              </a:spcBef>
              <a:buChar char="•"/>
            </a:pPr>
            <a:r>
              <a:rPr lang="en-US"/>
              <a:t>Start with trace mode, to help communicate the trace of what is happening</a:t>
            </a:r>
          </a:p>
          <a:p>
            <a:pPr marL="342900" indent="-285750">
              <a:lnSpc>
                <a:spcPct val="90000"/>
              </a:lnSpc>
              <a:spcBef>
                <a:spcPts val="1000"/>
              </a:spcBef>
              <a:buChar char="•"/>
            </a:pPr>
            <a:r>
              <a:rPr lang="en-US"/>
              <a:t>Use </a:t>
            </a:r>
            <a:r>
              <a:rPr lang="en-US" err="1"/>
              <a:t>Dshell</a:t>
            </a:r>
            <a:r>
              <a:rPr lang="en-US"/>
              <a:t> </a:t>
            </a:r>
            <a:r>
              <a:rPr lang="en-US" err="1"/>
              <a:t>gui</a:t>
            </a:r>
            <a:r>
              <a:rPr lang="en-US"/>
              <a:t> to turn on/off debug mode for specific models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561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33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5511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lnSpc>
                <a:spcPct val="90000"/>
              </a:lnSpc>
              <a:spcBef>
                <a:spcPts val="1000"/>
              </a:spcBef>
              <a:buChar char="•"/>
            </a:pPr>
            <a:r>
              <a:rPr lang="en-US"/>
              <a:t>If it doesn't exist, introduce an assert in a Quadrotor assembly that we can trip with a bad config/param</a:t>
            </a:r>
          </a:p>
          <a:p>
            <a:pPr marL="342900" indent="-285750">
              <a:lnSpc>
                <a:spcPct val="90000"/>
              </a:lnSpc>
              <a:spcBef>
                <a:spcPts val="1000"/>
              </a:spcBef>
              <a:buChar char="•"/>
            </a:pPr>
            <a:r>
              <a:rPr lang="en-US"/>
              <a:t>Show analyzing assert message</a:t>
            </a:r>
          </a:p>
          <a:p>
            <a:pPr marL="342900" indent="-285750">
              <a:lnSpc>
                <a:spcPct val="90000"/>
              </a:lnSpc>
              <a:spcBef>
                <a:spcPts val="1000"/>
              </a:spcBef>
              <a:buChar char="•"/>
            </a:pPr>
            <a:r>
              <a:rPr lang="en-US"/>
              <a:t>First insert a breakpoint() into the method to inspect the state and find the problem</a:t>
            </a:r>
          </a:p>
          <a:p>
            <a:pPr marL="342900" indent="-285750">
              <a:lnSpc>
                <a:spcPct val="90000"/>
              </a:lnSpc>
              <a:spcBef>
                <a:spcPts val="1000"/>
              </a:spcBef>
              <a:buChar char="•"/>
            </a:pPr>
            <a:r>
              <a:rPr lang="en-US"/>
              <a:t>Show using </a:t>
            </a:r>
            <a:r>
              <a:rPr lang="en-US" err="1"/>
              <a:t>pdb</a:t>
            </a:r>
            <a:r>
              <a:rPr lang="en-US"/>
              <a:t> to inspect the state without modifying source code</a:t>
            </a:r>
          </a:p>
          <a:p>
            <a:pPr marL="342900" indent="-285750">
              <a:lnSpc>
                <a:spcPct val="90000"/>
              </a:lnSpc>
              <a:spcBef>
                <a:spcPts val="1000"/>
              </a:spcBef>
              <a:buChar char="•"/>
            </a:pPr>
            <a:r>
              <a:rPr lang="en-US"/>
              <a:t>Fix the bad config/param</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9473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a:buChar char="-"/>
            </a:pPr>
            <a:r>
              <a:rPr lang="en-US"/>
              <a:t>Artificially introduce a singularity to the quadcopter (set a blade's moment of inertia to zero? Reproduce something similar to COMPASS?)</a:t>
            </a:r>
          </a:p>
          <a:p>
            <a:pPr>
              <a:buFont typeface="Calibri"/>
              <a:buChar char="-"/>
            </a:pPr>
            <a:r>
              <a:rPr lang="en-US"/>
              <a:t>Show the error beforehand, not helpful</a:t>
            </a:r>
          </a:p>
          <a:p>
            <a:pPr>
              <a:buFont typeface="Calibri"/>
              <a:buChar char="-"/>
            </a:pPr>
            <a:r>
              <a:rPr lang="en-US"/>
              <a:t>Uncomment call to enable floating point exceptions</a:t>
            </a:r>
          </a:p>
          <a:p>
            <a:pPr>
              <a:buFont typeface="Calibri"/>
              <a:buChar char="-"/>
            </a:pPr>
            <a:r>
              <a:rPr lang="en-US"/>
              <a:t>Show the new error</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62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048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lnSpc>
                <a:spcPct val="90000"/>
              </a:lnSpc>
              <a:spcBef>
                <a:spcPts val="1000"/>
              </a:spcBef>
              <a:buChar char="•"/>
            </a:pPr>
            <a:r>
              <a:rPr lang="en-US"/>
              <a:t>Introduce an error in C++ code for the quadrotor's GNC model – python callback?</a:t>
            </a:r>
          </a:p>
          <a:p>
            <a:pPr marL="342900" indent="-285750">
              <a:lnSpc>
                <a:spcPct val="90000"/>
              </a:lnSpc>
              <a:spcBef>
                <a:spcPts val="1000"/>
              </a:spcBef>
              <a:buChar char="•"/>
            </a:pPr>
            <a:r>
              <a:rPr lang="en-US"/>
              <a:t>Show use of </a:t>
            </a:r>
            <a:r>
              <a:rPr lang="en-US" err="1"/>
              <a:t>gdb</a:t>
            </a:r>
            <a:r>
              <a:rPr lang="en-US"/>
              <a:t> to find the error</a:t>
            </a:r>
          </a:p>
          <a:p>
            <a:pPr lvl="1">
              <a:lnSpc>
                <a:spcPct val="90000"/>
              </a:lnSpc>
              <a:spcBef>
                <a:spcPts val="1000"/>
              </a:spcBef>
              <a:buFont typeface="Arial,Sans-Serif"/>
              <a:buChar char="•"/>
            </a:pPr>
            <a:r>
              <a:rPr lang="en-US"/>
              <a:t>Show use of </a:t>
            </a:r>
            <a:r>
              <a:rPr lang="en-US" err="1"/>
              <a:t>py-bt</a:t>
            </a:r>
            <a:r>
              <a:rPr lang="en-US"/>
              <a:t> to find where the Python call is happening &lt;- Important</a:t>
            </a:r>
          </a:p>
          <a:p>
            <a:pPr lvl="1">
              <a:lnSpc>
                <a:spcPct val="90000"/>
              </a:lnSpc>
              <a:spcBef>
                <a:spcPts val="1000"/>
              </a:spcBef>
              <a:buChar char="•"/>
            </a:pPr>
            <a:r>
              <a:rPr lang="en-US"/>
              <a:t>Show using ‘catch throw’ to trap on exception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23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91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096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with a simple standalone program</a:t>
            </a:r>
          </a:p>
          <a:p>
            <a:r>
              <a:rPr lang="en-US"/>
              <a:t>Have to build with –</a:t>
            </a:r>
            <a:r>
              <a:rPr lang="en-US" err="1"/>
              <a:t>fsanitize</a:t>
            </a:r>
            <a:r>
              <a:rPr lang="en-US"/>
              <a:t>=address </a:t>
            </a:r>
            <a:r>
              <a:rPr lang="en-US" err="1"/>
              <a:t>etc</a:t>
            </a:r>
            <a:r>
              <a:rPr lang="en-US"/>
              <a:t> </a:t>
            </a:r>
            <a:r>
              <a:rPr lang="en-US" err="1"/>
              <a:t>asan</a:t>
            </a:r>
            <a:r>
              <a:rPr lang="en-US"/>
              <a:t> flag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2127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with a simple standalone program</a:t>
            </a:r>
          </a:p>
          <a:p>
            <a:r>
              <a:rPr lang="en-US"/>
              <a:t>Have to build with –</a:t>
            </a:r>
            <a:r>
              <a:rPr lang="en-US" err="1"/>
              <a:t>fsanitize</a:t>
            </a:r>
            <a:r>
              <a:rPr lang="en-US"/>
              <a:t>=memory and clang compiler for this</a:t>
            </a: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649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8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3503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527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619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045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pPr>
            <a:r>
              <a:rPr lang="en-US"/>
              <a:t>Check Carl’s </a:t>
            </a:r>
            <a:r>
              <a:rPr lang="en-US" b="1"/>
              <a:t>yep</a:t>
            </a:r>
            <a:r>
              <a:rPr lang="en-US"/>
              <a:t> based profiling technique from team talk sprint on 2022-09-01</a:t>
            </a:r>
          </a:p>
          <a:p>
            <a:pPr marL="0" indent="0">
              <a:lnSpc>
                <a:spcPct val="90000"/>
              </a:lnSpc>
              <a:spcBef>
                <a:spcPts val="1000"/>
              </a:spcBef>
            </a:pPr>
            <a:r>
              <a:rPr lang="en-US"/>
              <a:t>Run the quadcopter sim for a bit while profiling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314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137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910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8612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https://dartsgitlab-internal.jpl.nasa.gov/darts-lab/jpl-internal/all-access/development/simulation-framework/dshellpp/-/issues/22</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578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2b8a6c4fd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2b8a6c4fd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2b8a6c4fd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b8a6c4fd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2b8a6c4fd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22b8a6c4fd2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b8a6c4fd2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2b8a6c4fd2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2b8a6c4fd2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24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346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there a more detailed explanation we can point people to?</a:t>
            </a:r>
          </a:p>
          <a:p>
            <a:r>
              <a:rPr lang="en-US"/>
              <a:t>Don’t focus on _run - used by </a:t>
            </a:r>
            <a:r>
              <a:rPr lang="en-US" err="1"/>
              <a:t>advTimeBy</a:t>
            </a:r>
            <a:r>
              <a:rPr lang="en-US"/>
              <a:t>, etc...; key idea is the change from fixed step to full </a:t>
            </a:r>
            <a:r>
              <a:rPr lang="en-US" err="1"/>
              <a:t>multirate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44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a:t>
            </a:r>
            <a:r>
              <a:rPr lang="en-US" err="1"/>
              <a:t>ver</a:t>
            </a:r>
            <a:r>
              <a:rPr lang="en-US"/>
              <a:t> – fixed step (RK4)</a:t>
            </a:r>
          </a:p>
          <a:p>
            <a:r>
              <a:rPr lang="en-US"/>
              <a:t>New: Reflect </a:t>
            </a:r>
            <a:r>
              <a:rPr lang="en-US" err="1"/>
              <a:t>multirate</a:t>
            </a:r>
            <a:r>
              <a:rPr lang="en-US"/>
              <a:t> cap.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84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lnSpc>
                <a:spcPct val="90000"/>
              </a:lnSpc>
              <a:spcBef>
                <a:spcPts val="1000"/>
              </a:spcBef>
              <a:buFont typeface="Arial,Sans-Serif"/>
              <a:buChar char="•"/>
            </a:pPr>
            <a:r>
              <a:rPr lang="en-US"/>
              <a:t>HDF5 log a quadcopter during hover -&gt; maneuver -&gt; hover</a:t>
            </a:r>
          </a:p>
          <a:p>
            <a:pPr lvl="1">
              <a:lnSpc>
                <a:spcPct val="90000"/>
              </a:lnSpc>
              <a:spcBef>
                <a:spcPts val="1000"/>
              </a:spcBef>
              <a:buFont typeface="Arial,Sans-Serif"/>
              <a:buChar char="•"/>
            </a:pPr>
            <a:r>
              <a:rPr lang="en-US"/>
              <a:t>Log will be used in the </a:t>
            </a:r>
            <a:r>
              <a:rPr lang="en-US" err="1"/>
              <a:t>plotme</a:t>
            </a:r>
            <a:r>
              <a:rPr lang="en-US"/>
              <a:t> demo</a:t>
            </a:r>
          </a:p>
          <a:p>
            <a:pPr marL="342900" indent="-285750">
              <a:lnSpc>
                <a:spcPct val="90000"/>
              </a:lnSpc>
              <a:spcBef>
                <a:spcPts val="1000"/>
              </a:spcBef>
              <a:buChar char="•"/>
            </a:pPr>
            <a:r>
              <a:rPr lang="en-US"/>
              <a:t>Exit and examine data logging file in H5View</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508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85750">
              <a:lnSpc>
                <a:spcPct val="90000"/>
              </a:lnSpc>
              <a:spcBef>
                <a:spcPts val="1000"/>
              </a:spcBef>
              <a:buChar char="•"/>
            </a:pPr>
            <a:r>
              <a:rPr lang="en-US"/>
              <a:t>Rerun the simulation with existing logger switched to run time plotting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3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b8a6c4fd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22b8a6c4fd2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22b8a6c4fd2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rPr>
              <a:t>August 2023</a:t>
            </a:r>
            <a:endParaRPr sz="160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15"/>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cxnSp>
        <p:nvCxnSpPr>
          <p:cNvPr id="38" name="Google Shape;38;p15"/>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39" name="Google Shape;39;p15"/>
          <p:cNvSpPr txBox="1">
            <a:spLocks noGrp="1"/>
          </p:cNvSpPr>
          <p:nvPr>
            <p:ph type="body" idx="1"/>
          </p:nvPr>
        </p:nvSpPr>
        <p:spPr>
          <a:xfrm>
            <a:off x="518400" y="1395725"/>
            <a:ext cx="11155200" cy="4884300"/>
          </a:xfrm>
          <a:prstGeom prst="rect">
            <a:avLst/>
          </a:prstGeom>
          <a:noFill/>
          <a:ln>
            <a:noFill/>
          </a:ln>
        </p:spPr>
        <p:txBody>
          <a:bodyPr spcFirstLastPara="1" wrap="square" lIns="0" tIns="121900" rIns="0" bIns="121900" anchor="t" anchorCtr="0">
            <a:noAutofit/>
          </a:bodyPr>
          <a:lstStyle>
            <a:lvl1pPr marL="457200" marR="0" lvl="0" indent="-342900" algn="l">
              <a:lnSpc>
                <a:spcPct val="115000"/>
              </a:lnSpc>
              <a:spcBef>
                <a:spcPts val="0"/>
              </a:spcBef>
              <a:spcAft>
                <a:spcPts val="0"/>
              </a:spcAft>
              <a:buClr>
                <a:schemeClr val="tx1"/>
              </a:buClr>
              <a:buSzPct val="100000"/>
              <a:buFont typeface="Arial" panose="020B0604020202020204" pitchFamily="34" charset="0"/>
              <a:buChar char="•"/>
              <a:defRPr i="0" u="none" strike="noStrike" cap="none">
                <a:ln>
                  <a:noFill/>
                </a:ln>
                <a:solidFill>
                  <a:schemeClr val="tx1"/>
                </a:solidFill>
              </a:defRPr>
            </a:lvl1pPr>
            <a:lvl2pPr marL="914400" marR="0" lvl="1" indent="-368300" algn="l">
              <a:lnSpc>
                <a:spcPct val="115000"/>
              </a:lnSpc>
              <a:spcBef>
                <a:spcPts val="0"/>
              </a:spcBef>
              <a:spcAft>
                <a:spcPts val="0"/>
              </a:spcAft>
              <a:buSzPts val="2200"/>
              <a:buFont typeface="Arial"/>
              <a:buChar char="○"/>
              <a:defRPr b="0" i="0" u="none" strike="noStrike" cap="none">
                <a:latin typeface="Arial"/>
                <a:ea typeface="Arial"/>
                <a:cs typeface="Arial"/>
                <a:sym typeface="Arial"/>
              </a:defRPr>
            </a:lvl2pPr>
            <a:lvl3pPr marL="1371600" marR="0" lvl="2" indent="-355600" algn="l">
              <a:lnSpc>
                <a:spcPct val="115000"/>
              </a:lnSpc>
              <a:spcBef>
                <a:spcPts val="0"/>
              </a:spcBef>
              <a:spcAft>
                <a:spcPts val="0"/>
              </a:spcAft>
              <a:buSzPts val="2000"/>
              <a:buFont typeface="Arial"/>
              <a:buChar char="■"/>
              <a:defRPr b="0" i="0" u="none" strike="noStrike" cap="none">
                <a:latin typeface="Arial"/>
                <a:ea typeface="Arial"/>
                <a:cs typeface="Arial"/>
                <a:sym typeface="Arial"/>
              </a:defRPr>
            </a:lvl3pPr>
            <a:lvl4pPr marL="1828800" marR="0" lvl="3"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4pPr>
            <a:lvl5pPr marL="2286000" marR="0" lvl="4"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5pPr>
            <a:lvl6pPr marL="2743200" marR="0" lvl="5"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6pPr>
            <a:lvl7pPr marL="3200400" marR="0" lvl="6"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7pPr>
            <a:lvl8pPr marL="3657600" marR="0" lvl="7"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8pPr>
            <a:lvl9pPr marL="4114800" marR="0" lvl="8"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9pPr>
          </a:lstStyle>
          <a:p>
            <a:endParaRPr lang="en-US"/>
          </a:p>
        </p:txBody>
      </p:sp>
    </p:spTree>
    <p:extLst>
      <p:ext uri="{BB962C8B-B14F-4D97-AF65-F5344CB8AC3E}">
        <p14:creationId xmlns:p14="http://schemas.microsoft.com/office/powerpoint/2010/main" val="15669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rPr>
              <a:t>August 2023</a:t>
            </a:r>
            <a:endParaRPr sz="160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bg>
      <p:bgPr>
        <a:solidFill>
          <a:srgbClr val="FFCCCC"/>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reserve="1">
  <p:cSld name="Two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403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reserve="1" userDrawn="1">
  <p:cSld name="Column and Picture">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spTree>
    <p:extLst>
      <p:ext uri="{BB962C8B-B14F-4D97-AF65-F5344CB8AC3E}">
        <p14:creationId xmlns:p14="http://schemas.microsoft.com/office/powerpoint/2010/main" val="33249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Single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376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Title Only">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extLst>
      <p:ext uri="{BB962C8B-B14F-4D97-AF65-F5344CB8AC3E}">
        <p14:creationId xmlns:p14="http://schemas.microsoft.com/office/powerpoint/2010/main" val="26749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13">
            <a:alphaModFix/>
          </a:blip>
          <a:srcRect/>
          <a:stretch/>
        </p:blipFill>
        <p:spPr>
          <a:xfrm>
            <a:off x="10949425" y="256039"/>
            <a:ext cx="943025" cy="910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9" r:id="rId1"/>
    <p:sldLayoutId id="2147483670" r:id="rId2"/>
    <p:sldLayoutId id="2147483650" r:id="rId3"/>
    <p:sldLayoutId id="2147483662" r:id="rId4"/>
    <p:sldLayoutId id="2147483663" r:id="rId5"/>
    <p:sldLayoutId id="2147483666" r:id="rId6"/>
    <p:sldLayoutId id="2147483665" r:id="rId7"/>
    <p:sldLayoutId id="2147483667" r:id="rId8"/>
    <p:sldLayoutId id="2147483660"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docs.python.org/3/library/pdb.html"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5CAA-D2BA-9B7A-C6D4-9B12E3FC8098}"/>
              </a:ext>
            </a:extLst>
          </p:cNvPr>
          <p:cNvSpPr>
            <a:spLocks noGrp="1"/>
          </p:cNvSpPr>
          <p:nvPr>
            <p:ph type="title"/>
          </p:nvPr>
        </p:nvSpPr>
        <p:spPr>
          <a:xfrm>
            <a:off x="7582048" y="2277705"/>
            <a:ext cx="4126500" cy="2307299"/>
          </a:xfrm>
        </p:spPr>
        <p:txBody>
          <a:bodyPr/>
          <a:lstStyle/>
          <a:p>
            <a:r>
              <a:rPr lang="en-US" sz="2400" i="1"/>
              <a:t>Running the Simulation</a:t>
            </a:r>
            <a:br>
              <a:rPr lang="en-US"/>
            </a:br>
            <a:br>
              <a:rPr lang="en-US"/>
            </a:br>
            <a:r>
              <a:rPr lang="en-US"/>
              <a:t>Building an Exemplar Sim</a:t>
            </a:r>
            <a:br>
              <a:rPr lang="en-US"/>
            </a:br>
            <a:br>
              <a:rPr lang="en-US"/>
            </a:br>
            <a:r>
              <a:rPr lang="en-US"/>
              <a:t>2023 DARTS Lab Course​</a:t>
            </a:r>
            <a:br>
              <a:rPr lang="en-US"/>
            </a:br>
            <a:endParaRPr lang="en-US"/>
          </a:p>
        </p:txBody>
      </p:sp>
      <p:sp>
        <p:nvSpPr>
          <p:cNvPr id="3" name="TextBox 2">
            <a:extLst>
              <a:ext uri="{FF2B5EF4-FFF2-40B4-BE49-F238E27FC236}">
                <a16:creationId xmlns:a16="http://schemas.microsoft.com/office/drawing/2014/main" id="{A4D725DB-9AE2-003A-9479-DCE37AB230C3}"/>
              </a:ext>
            </a:extLst>
          </p:cNvPr>
          <p:cNvSpPr txBox="1"/>
          <p:nvPr/>
        </p:nvSpPr>
        <p:spPr>
          <a:xfrm>
            <a:off x="7653131" y="4145690"/>
            <a:ext cx="412363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Abhinandan Jain, Aaron Gaut, Carl Leake, Vivian </a:t>
            </a:r>
            <a:r>
              <a:rPr lang="en-US" dirty="0" err="1"/>
              <a:t>Steyert</a:t>
            </a:r>
            <a:r>
              <a:rPr lang="en-US" dirty="0"/>
              <a:t>, Tristan Hasseler, Asher </a:t>
            </a:r>
            <a:r>
              <a:rPr lang="en-US" dirty="0" err="1"/>
              <a:t>Elmland</a:t>
            </a:r>
            <a:r>
              <a:rPr lang="en-US" dirty="0"/>
              <a:t>, Juan Garcia Bonilla</a:t>
            </a:r>
          </a:p>
        </p:txBody>
      </p:sp>
    </p:spTree>
    <p:extLst>
      <p:ext uri="{BB962C8B-B14F-4D97-AF65-F5344CB8AC3E}">
        <p14:creationId xmlns:p14="http://schemas.microsoft.com/office/powerpoint/2010/main" val="21865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AFC6E-BFEC-C037-ECAC-1FE4532BCE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10</a:t>
            </a:fld>
            <a:endParaRPr lang="en-US"/>
          </a:p>
        </p:txBody>
      </p:sp>
      <p:sp>
        <p:nvSpPr>
          <p:cNvPr id="3" name="Title 2">
            <a:extLst>
              <a:ext uri="{FF2B5EF4-FFF2-40B4-BE49-F238E27FC236}">
                <a16:creationId xmlns:a16="http://schemas.microsoft.com/office/drawing/2014/main" id="{458E7947-3A0B-0225-4A87-F6AB31D20C87}"/>
              </a:ext>
            </a:extLst>
          </p:cNvPr>
          <p:cNvSpPr>
            <a:spLocks noGrp="1"/>
          </p:cNvSpPr>
          <p:nvPr>
            <p:ph type="title"/>
          </p:nvPr>
        </p:nvSpPr>
        <p:spPr/>
        <p:txBody>
          <a:bodyPr/>
          <a:lstStyle/>
          <a:p>
            <a:r>
              <a:rPr lang="en-US"/>
              <a:t>Data Logs, Plots, and Post-analysis</a:t>
            </a:r>
          </a:p>
        </p:txBody>
      </p:sp>
    </p:spTree>
    <p:extLst>
      <p:ext uri="{BB962C8B-B14F-4D97-AF65-F5344CB8AC3E}">
        <p14:creationId xmlns:p14="http://schemas.microsoft.com/office/powerpoint/2010/main" val="3151568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AFC6E-BFEC-C037-ECAC-1FE4532BCE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11</a:t>
            </a:fld>
            <a:endParaRPr lang="en-US"/>
          </a:p>
        </p:txBody>
      </p:sp>
      <p:sp>
        <p:nvSpPr>
          <p:cNvPr id="3" name="Title 2">
            <a:extLst>
              <a:ext uri="{FF2B5EF4-FFF2-40B4-BE49-F238E27FC236}">
                <a16:creationId xmlns:a16="http://schemas.microsoft.com/office/drawing/2014/main" id="{458E7947-3A0B-0225-4A87-F6AB31D20C87}"/>
              </a:ext>
            </a:extLst>
          </p:cNvPr>
          <p:cNvSpPr>
            <a:spLocks noGrp="1"/>
          </p:cNvSpPr>
          <p:nvPr>
            <p:ph type="title"/>
          </p:nvPr>
        </p:nvSpPr>
        <p:spPr/>
        <p:txBody>
          <a:bodyPr>
            <a:normAutofit fontScale="90000"/>
          </a:bodyPr>
          <a:lstStyle/>
          <a:p>
            <a:r>
              <a:rPr lang="en-US"/>
              <a:t>Demo: HDF5 Data Logging and H5View</a:t>
            </a:r>
          </a:p>
        </p:txBody>
      </p:sp>
    </p:spTree>
    <p:extLst>
      <p:ext uri="{BB962C8B-B14F-4D97-AF65-F5344CB8AC3E}">
        <p14:creationId xmlns:p14="http://schemas.microsoft.com/office/powerpoint/2010/main" val="331752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AFC6E-BFEC-C037-ECAC-1FE4532BCE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12</a:t>
            </a:fld>
            <a:endParaRPr lang="en-US"/>
          </a:p>
        </p:txBody>
      </p:sp>
      <p:sp>
        <p:nvSpPr>
          <p:cNvPr id="3" name="Title 2">
            <a:extLst>
              <a:ext uri="{FF2B5EF4-FFF2-40B4-BE49-F238E27FC236}">
                <a16:creationId xmlns:a16="http://schemas.microsoft.com/office/drawing/2014/main" id="{458E7947-3A0B-0225-4A87-F6AB31D20C87}"/>
              </a:ext>
            </a:extLst>
          </p:cNvPr>
          <p:cNvSpPr>
            <a:spLocks noGrp="1"/>
          </p:cNvSpPr>
          <p:nvPr>
            <p:ph type="title"/>
          </p:nvPr>
        </p:nvSpPr>
        <p:spPr/>
        <p:txBody>
          <a:bodyPr>
            <a:normAutofit/>
          </a:bodyPr>
          <a:lstStyle/>
          <a:p>
            <a:r>
              <a:rPr lang="en-US" dirty="0"/>
              <a:t>Demo: Run-time Plots</a:t>
            </a:r>
          </a:p>
        </p:txBody>
      </p:sp>
    </p:spTree>
    <p:extLst>
      <p:ext uri="{BB962C8B-B14F-4D97-AF65-F5344CB8AC3E}">
        <p14:creationId xmlns:p14="http://schemas.microsoft.com/office/powerpoint/2010/main" val="180119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119" name="Google Shape;119;p4"/>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What is Plotme</a:t>
            </a:r>
            <a:endParaRPr/>
          </a:p>
        </p:txBody>
      </p:sp>
      <p:sp>
        <p:nvSpPr>
          <p:cNvPr id="120" name="Google Shape;120;p4"/>
          <p:cNvSpPr txBox="1">
            <a:spLocks noGrp="1"/>
          </p:cNvSpPr>
          <p:nvPr>
            <p:ph type="body" idx="1"/>
          </p:nvPr>
        </p:nvSpPr>
        <p:spPr>
          <a:xfrm>
            <a:off x="499250" y="1263625"/>
            <a:ext cx="10439700" cy="2158368"/>
          </a:xfrm>
          <a:prstGeom prst="rect">
            <a:avLst/>
          </a:prstGeom>
          <a:noFill/>
          <a:ln>
            <a:noFill/>
          </a:ln>
        </p:spPr>
        <p:txBody>
          <a:bodyPr spcFirstLastPara="1" wrap="square" lIns="0" tIns="121900" rIns="0" bIns="121900" anchor="t" anchorCtr="0">
            <a:noAutofit/>
          </a:bodyPr>
          <a:lstStyle/>
          <a:p>
            <a:pPr>
              <a:buSzPts val="1800"/>
              <a:buChar char="●"/>
            </a:pPr>
            <a:r>
              <a:rPr lang="en-US" b="1" err="1"/>
              <a:t>Plotme</a:t>
            </a:r>
            <a:r>
              <a:rPr lang="en-US"/>
              <a:t> is an in-house </a:t>
            </a:r>
            <a:r>
              <a:rPr lang="en-US" i="1"/>
              <a:t>CLI tool </a:t>
            </a:r>
            <a:r>
              <a:rPr lang="en-US"/>
              <a:t>that plots the variables in an HDF5 file.</a:t>
            </a:r>
          </a:p>
          <a:p>
            <a:pPr>
              <a:lnSpc>
                <a:spcPct val="114999"/>
              </a:lnSpc>
              <a:buSzPts val="1800"/>
              <a:buChar char="●"/>
            </a:pPr>
            <a:r>
              <a:rPr lang="en-US"/>
              <a:t>Supports the data organization of HDF5 files produced by </a:t>
            </a:r>
            <a:r>
              <a:rPr lang="en-US" err="1"/>
              <a:t>DataRecorder</a:t>
            </a:r>
            <a:endParaRPr lang="en-US"/>
          </a:p>
          <a:p>
            <a:pPr>
              <a:buSzPts val="1800"/>
              <a:buChar char="●"/>
            </a:pPr>
            <a:r>
              <a:rPr lang="en-US"/>
              <a:t>Originally developed for the Venus Aerobot project; generalized to work with any </a:t>
            </a:r>
            <a:r>
              <a:rPr lang="en-US" err="1"/>
              <a:t>DataRecorder</a:t>
            </a:r>
            <a:r>
              <a:rPr lang="en-US"/>
              <a:t> HDF5 file.</a:t>
            </a:r>
            <a:endParaRPr/>
          </a:p>
          <a:p>
            <a:pPr marL="0" lvl="0" indent="0" algn="l" rtl="0">
              <a:lnSpc>
                <a:spcPct val="115000"/>
              </a:lnSpc>
              <a:spcBef>
                <a:spcPts val="0"/>
              </a:spcBef>
              <a:spcAft>
                <a:spcPts val="0"/>
              </a:spcAft>
              <a:buNone/>
            </a:pPr>
            <a:endParaRPr sz="1800"/>
          </a:p>
        </p:txBody>
      </p:sp>
      <p:sp>
        <p:nvSpPr>
          <p:cNvPr id="121" name="Google Shape;121;p4"/>
          <p:cNvSpPr txBox="1"/>
          <p:nvPr/>
        </p:nvSpPr>
        <p:spPr>
          <a:xfrm>
            <a:off x="336022" y="3801433"/>
            <a:ext cx="11951041"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tx1"/>
                </a:solidFill>
                <a:latin typeface="Consolas"/>
              </a:rPr>
              <a:t>$ python </a:t>
            </a:r>
            <a:r>
              <a:rPr lang="en-US" sz="1800" b="1" err="1">
                <a:solidFill>
                  <a:schemeClr val="tx1"/>
                </a:solidFill>
                <a:latin typeface="Consolas"/>
              </a:rPr>
              <a:t>plotme</a:t>
            </a:r>
            <a:r>
              <a:rPr lang="en-US" sz="1800" b="1">
                <a:solidFill>
                  <a:schemeClr val="tx1"/>
                </a:solidFill>
                <a:latin typeface="Consolas"/>
              </a:rPr>
              <a:t> -h</a:t>
            </a:r>
          </a:p>
          <a:p>
            <a:pPr marL="0" lvl="0" indent="0" algn="l" rtl="0">
              <a:spcBef>
                <a:spcPts val="0"/>
              </a:spcBef>
              <a:spcAft>
                <a:spcPts val="0"/>
              </a:spcAft>
              <a:buNone/>
            </a:pPr>
            <a:r>
              <a:rPr lang="en-US" sz="1800">
                <a:solidFill>
                  <a:schemeClr val="tx1"/>
                </a:solidFill>
                <a:latin typeface="Consolas"/>
              </a:rPr>
              <a:t>usage: </a:t>
            </a:r>
            <a:r>
              <a:rPr lang="en-US" sz="1800" err="1">
                <a:solidFill>
                  <a:schemeClr val="tx1"/>
                </a:solidFill>
                <a:latin typeface="Consolas"/>
              </a:rPr>
              <a:t>plotme</a:t>
            </a:r>
            <a:r>
              <a:rPr lang="en-US" sz="1800">
                <a:solidFill>
                  <a:schemeClr val="tx1"/>
                </a:solidFill>
                <a:latin typeface="Consolas"/>
              </a:rPr>
              <a:t> [-h] [-fh5 [H5_FILE ...]] [-</a:t>
            </a:r>
            <a:r>
              <a:rPr lang="en-US" sz="1800" err="1">
                <a:solidFill>
                  <a:schemeClr val="tx1"/>
                </a:solidFill>
                <a:latin typeface="Consolas"/>
              </a:rPr>
              <a:t>dxy</a:t>
            </a:r>
            <a:r>
              <a:rPr lang="en-US" sz="1800">
                <a:solidFill>
                  <a:schemeClr val="tx1"/>
                </a:solidFill>
                <a:latin typeface="Consolas"/>
              </a:rPr>
              <a:t> [DIFFXY ...]] [-</a:t>
            </a:r>
            <a:r>
              <a:rPr lang="en-US" sz="1800" err="1">
                <a:solidFill>
                  <a:schemeClr val="tx1"/>
                </a:solidFill>
                <a:latin typeface="Consolas"/>
              </a:rPr>
              <a:t>pxy</a:t>
            </a:r>
            <a:r>
              <a:rPr lang="en-US" sz="1800">
                <a:solidFill>
                  <a:schemeClr val="tx1"/>
                </a:solidFill>
                <a:latin typeface="Consolas"/>
              </a:rPr>
              <a:t> [PLOTXY ...]]</a:t>
            </a:r>
            <a:endParaRPr sz="1800">
              <a:solidFill>
                <a:schemeClr val="tx1"/>
              </a:solidFill>
              <a:latin typeface="Consolas"/>
            </a:endParaRPr>
          </a:p>
          <a:p>
            <a:r>
              <a:rPr lang="en-US" sz="1800">
                <a:solidFill>
                  <a:schemeClr val="tx1"/>
                </a:solidFill>
                <a:latin typeface="Consolas"/>
              </a:rPr>
              <a:t>          	[-</a:t>
            </a:r>
            <a:r>
              <a:rPr lang="en-US" sz="1800" err="1">
                <a:solidFill>
                  <a:schemeClr val="tx1"/>
                </a:solidFill>
                <a:latin typeface="Consolas"/>
              </a:rPr>
              <a:t>pxys</a:t>
            </a:r>
            <a:r>
              <a:rPr lang="en-US" sz="1800">
                <a:solidFill>
                  <a:schemeClr val="tx1"/>
                </a:solidFill>
                <a:latin typeface="Consolas"/>
              </a:rPr>
              <a:t> [PLOTXYS ...]] [-</a:t>
            </a:r>
            <a:r>
              <a:rPr lang="en-US" sz="1800" err="1">
                <a:solidFill>
                  <a:schemeClr val="tx1"/>
                </a:solidFill>
                <a:latin typeface="Consolas"/>
              </a:rPr>
              <a:t>rbt</a:t>
            </a:r>
            <a:r>
              <a:rPr lang="en-US" sz="1800">
                <a:solidFill>
                  <a:schemeClr val="tx1"/>
                </a:solidFill>
                <a:latin typeface="Consolas"/>
              </a:rPr>
              <a:t> RBTHRESH] [-pf PLOTFREQ] [-pp PLOTPICKLE] [-l]</a:t>
            </a:r>
            <a:endParaRPr sz="1800">
              <a:solidFill>
                <a:schemeClr val="tx1"/>
              </a:solidFill>
              <a:latin typeface="Consolas"/>
            </a:endParaRPr>
          </a:p>
          <a:p>
            <a:r>
              <a:rPr lang="en-US" sz="1800">
                <a:solidFill>
                  <a:schemeClr val="tx1"/>
                </a:solidFill>
                <a:latin typeface="Consolas"/>
              </a:rPr>
              <a:t>          	[--compare-data [COMPARE_DATA ...]] [--component [COMPONENT ...]] [-</a:t>
            </a:r>
            <a:r>
              <a:rPr lang="en-US" sz="1800" err="1">
                <a:solidFill>
                  <a:schemeClr val="tx1"/>
                </a:solidFill>
                <a:latin typeface="Consolas"/>
              </a:rPr>
              <a:t>i</a:t>
            </a:r>
            <a:r>
              <a:rPr lang="en-US" sz="1800">
                <a:solidFill>
                  <a:schemeClr val="tx1"/>
                </a:solidFill>
                <a:latin typeface="Consolas"/>
              </a:rPr>
              <a:t> INFO]</a:t>
            </a:r>
            <a:endParaRPr sz="1800">
              <a:solidFill>
                <a:schemeClr val="tx1"/>
              </a:solidFill>
              <a:latin typeface="Consolas"/>
            </a:endParaRPr>
          </a:p>
          <a:p>
            <a:r>
              <a:rPr lang="en-US" sz="1800">
                <a:solidFill>
                  <a:schemeClr val="tx1"/>
                </a:solidFill>
                <a:latin typeface="Consolas"/>
              </a:rPr>
              <a:t>          	[-</a:t>
            </a:r>
            <a:r>
              <a:rPr lang="en-US" sz="1800" err="1">
                <a:solidFill>
                  <a:schemeClr val="tx1"/>
                </a:solidFill>
                <a:latin typeface="Consolas"/>
              </a:rPr>
              <a:t>cmp</a:t>
            </a:r>
            <a:r>
              <a:rPr lang="en-US" sz="1800">
                <a:solidFill>
                  <a:schemeClr val="tx1"/>
                </a:solidFill>
                <a:latin typeface="Consolas"/>
              </a:rPr>
              <a:t>] [--label] [-s] [--eps-</a:t>
            </a:r>
            <a:r>
              <a:rPr lang="en-US" sz="1800" err="1">
                <a:solidFill>
                  <a:schemeClr val="tx1"/>
                </a:solidFill>
                <a:latin typeface="Consolas"/>
              </a:rPr>
              <a:t>ext</a:t>
            </a:r>
            <a:r>
              <a:rPr lang="en-US" sz="1800">
                <a:solidFill>
                  <a:schemeClr val="tx1"/>
                </a:solidFill>
                <a:latin typeface="Consolas"/>
              </a:rPr>
              <a:t>] [--same-scale] [--save-</a:t>
            </a:r>
            <a:r>
              <a:rPr lang="en-US" sz="1800" err="1">
                <a:solidFill>
                  <a:schemeClr val="tx1"/>
                </a:solidFill>
                <a:latin typeface="Consolas"/>
              </a:rPr>
              <a:t>dir</a:t>
            </a:r>
            <a:r>
              <a:rPr lang="en-US" sz="1800">
                <a:solidFill>
                  <a:schemeClr val="tx1"/>
                </a:solidFill>
                <a:latin typeface="Consolas"/>
              </a:rPr>
              <a:t> SAVE_DIR]</a:t>
            </a:r>
            <a:endParaRPr sz="1800">
              <a:solidFill>
                <a:schemeClr val="tx1"/>
              </a:solidFill>
              <a:latin typeface="Consolas"/>
            </a:endParaRPr>
          </a:p>
          <a:p>
            <a:r>
              <a:rPr lang="en-US" sz="1800">
                <a:solidFill>
                  <a:schemeClr val="tx1"/>
                </a:solidFill>
                <a:latin typeface="Consolas"/>
              </a:rPr>
              <a:t>          	[--save-csv [SAVE_CSV ...]]</a:t>
            </a:r>
            <a:endParaRPr sz="1800">
              <a:solidFill>
                <a:schemeClr val="tx1"/>
              </a:solidFill>
              <a:latin typeface="Consola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2b8a6c4fd2_0_22"/>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144" name="Google Shape;144;g22b8a6c4fd2_0_22"/>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Examples: -pxy</a:t>
            </a:r>
            <a:endParaRPr/>
          </a:p>
        </p:txBody>
      </p:sp>
      <p:sp>
        <p:nvSpPr>
          <p:cNvPr id="145" name="Google Shape;145;g22b8a6c4fd2_0_22"/>
          <p:cNvSpPr txBox="1"/>
          <p:nvPr/>
        </p:nvSpPr>
        <p:spPr>
          <a:xfrm>
            <a:off x="5494556" y="5538452"/>
            <a:ext cx="6543300" cy="877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tx1">
                    <a:lumMod val="75000"/>
                    <a:lumOff val="25000"/>
                  </a:schemeClr>
                </a:solidFill>
                <a:latin typeface="Consolas"/>
              </a:rPr>
              <a:t>python </a:t>
            </a:r>
            <a:r>
              <a:rPr lang="en-US" sz="1500" err="1">
                <a:solidFill>
                  <a:schemeClr val="tx1">
                    <a:lumMod val="75000"/>
                    <a:lumOff val="25000"/>
                  </a:schemeClr>
                </a:solidFill>
                <a:latin typeface="Consolas"/>
              </a:rPr>
              <a:t>plotme</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-fh5</a:t>
            </a:r>
            <a:r>
              <a:rPr lang="en-US" sz="1500">
                <a:solidFill>
                  <a:schemeClr val="tx1">
                    <a:lumMod val="75000"/>
                    <a:lumOff val="25000"/>
                  </a:schemeClr>
                </a:solidFill>
                <a:latin typeface="Consolas"/>
              </a:rPr>
              <a:t> test_2b.h5 -</a:t>
            </a:r>
            <a:r>
              <a:rPr lang="en-US" sz="1500" b="1" err="1">
                <a:solidFill>
                  <a:schemeClr val="tx1">
                    <a:lumMod val="75000"/>
                    <a:lumOff val="25000"/>
                  </a:schemeClr>
                </a:solidFill>
                <a:latin typeface="Consolas"/>
              </a:rPr>
              <a:t>pxy</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sim_time</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ialt</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--compare-data</a:t>
            </a:r>
            <a:r>
              <a:rPr lang="en-US" sz="1500">
                <a:solidFill>
                  <a:schemeClr val="tx1">
                    <a:lumMod val="75000"/>
                    <a:lumOff val="25000"/>
                  </a:schemeClr>
                </a:solidFill>
                <a:latin typeface="Consolas"/>
              </a:rPr>
              <a:t> ../../data/</a:t>
            </a:r>
            <a:r>
              <a:rPr lang="en-US" sz="1500" err="1">
                <a:solidFill>
                  <a:schemeClr val="tx1">
                    <a:lumMod val="75000"/>
                    <a:lumOff val="25000"/>
                  </a:schemeClr>
                </a:solidFill>
                <a:latin typeface="Consolas"/>
              </a:rPr>
              <a:t>blackrock_test</a:t>
            </a:r>
            <a:r>
              <a:rPr lang="en-US" sz="1500">
                <a:solidFill>
                  <a:schemeClr val="tx1">
                    <a:lumMod val="75000"/>
                    <a:lumOff val="25000"/>
                  </a:schemeClr>
                </a:solidFill>
                <a:latin typeface="Consolas"/>
              </a:rPr>
              <a:t>/20220716-2b/positionVelocity-Gondola.txt 0 3</a:t>
            </a:r>
          </a:p>
        </p:txBody>
      </p:sp>
      <p:pic>
        <p:nvPicPr>
          <p:cNvPr id="146" name="Google Shape;146;g22b8a6c4fd2_0_22"/>
          <p:cNvPicPr preferRelativeResize="0"/>
          <p:nvPr/>
        </p:nvPicPr>
        <p:blipFill>
          <a:blip r:embed="rId3">
            <a:alphaModFix/>
          </a:blip>
          <a:stretch>
            <a:fillRect/>
          </a:stretch>
        </p:blipFill>
        <p:spPr>
          <a:xfrm>
            <a:off x="5703294" y="1727699"/>
            <a:ext cx="5121750" cy="3806150"/>
          </a:xfrm>
          <a:prstGeom prst="rect">
            <a:avLst/>
          </a:prstGeom>
          <a:noFill/>
          <a:ln>
            <a:noFill/>
          </a:ln>
        </p:spPr>
      </p:pic>
      <p:sp>
        <p:nvSpPr>
          <p:cNvPr id="148" name="Google Shape;148;g22b8a6c4fd2_0_22"/>
          <p:cNvSpPr txBox="1"/>
          <p:nvPr/>
        </p:nvSpPr>
        <p:spPr>
          <a:xfrm>
            <a:off x="364350" y="1038775"/>
            <a:ext cx="10586100" cy="82173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chemeClr val="dk1"/>
                </a:solidFill>
              </a:rPr>
              <a:t>Labels are created either when using --label, --compare-data, or --same-scale options. The name is usually coming from </a:t>
            </a:r>
            <a:r>
              <a:rPr lang="en-US" sz="1800">
                <a:solidFill>
                  <a:srgbClr val="0000FF"/>
                </a:solidFill>
              </a:rPr>
              <a:t>the variable plotted</a:t>
            </a:r>
            <a:r>
              <a:rPr lang="en-US" sz="1800">
                <a:solidFill>
                  <a:schemeClr val="dk1"/>
                </a:solidFill>
              </a:rPr>
              <a:t> + </a:t>
            </a:r>
            <a:r>
              <a:rPr lang="en-US" sz="1800">
                <a:solidFill>
                  <a:srgbClr val="0000FF"/>
                </a:solidFill>
              </a:rPr>
              <a:t>_</a:t>
            </a:r>
            <a:r>
              <a:rPr lang="en-US" sz="1800">
                <a:solidFill>
                  <a:schemeClr val="dk1"/>
                </a:solidFill>
              </a:rPr>
              <a:t> + </a:t>
            </a:r>
            <a:r>
              <a:rPr lang="en-US" sz="1800">
                <a:solidFill>
                  <a:srgbClr val="0000FF"/>
                </a:solidFill>
              </a:rPr>
              <a:t>the name of the h5 file after the last “_”</a:t>
            </a:r>
            <a:endParaRPr sz="1200">
              <a:solidFill>
                <a:srgbClr val="0000FF"/>
              </a:solidFill>
            </a:endParaRPr>
          </a:p>
        </p:txBody>
      </p:sp>
      <p:sp>
        <p:nvSpPr>
          <p:cNvPr id="149" name="Google Shape;149;g22b8a6c4fd2_0_22"/>
          <p:cNvSpPr txBox="1"/>
          <p:nvPr/>
        </p:nvSpPr>
        <p:spPr>
          <a:xfrm>
            <a:off x="725572" y="5370309"/>
            <a:ext cx="3888165" cy="646300"/>
          </a:xfrm>
          <a:prstGeom prst="rect">
            <a:avLst/>
          </a:prstGeom>
          <a:noFill/>
          <a:ln>
            <a:noFill/>
          </a:ln>
        </p:spPr>
        <p:txBody>
          <a:bodyPr spcFirstLastPara="1" wrap="square" lIns="91425" tIns="91425" rIns="91425" bIns="91425" anchor="t" anchorCtr="0">
            <a:spAutoFit/>
          </a:bodyPr>
          <a:lstStyle/>
          <a:p>
            <a:r>
              <a:rPr lang="en-US" sz="1500">
                <a:solidFill>
                  <a:schemeClr val="tx1">
                    <a:lumMod val="75000"/>
                    <a:lumOff val="25000"/>
                  </a:schemeClr>
                </a:solidFill>
                <a:latin typeface="Consolas"/>
              </a:rPr>
              <a:t>python </a:t>
            </a:r>
            <a:r>
              <a:rPr lang="en-US" sz="1500" err="1">
                <a:solidFill>
                  <a:schemeClr val="tx1">
                    <a:lumMod val="75000"/>
                    <a:lumOff val="25000"/>
                  </a:schemeClr>
                </a:solidFill>
                <a:latin typeface="Consolas"/>
              </a:rPr>
              <a:t>plotme</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-fh5</a:t>
            </a:r>
            <a:r>
              <a:rPr lang="en-US" sz="1500">
                <a:solidFill>
                  <a:schemeClr val="tx1">
                    <a:lumMod val="75000"/>
                    <a:lumOff val="25000"/>
                  </a:schemeClr>
                </a:solidFill>
                <a:latin typeface="Consolas"/>
              </a:rPr>
              <a:t> test_2b.h5 -</a:t>
            </a:r>
            <a:r>
              <a:rPr lang="en-US" sz="1500" b="1" err="1">
                <a:solidFill>
                  <a:schemeClr val="tx1">
                    <a:lumMod val="75000"/>
                    <a:lumOff val="25000"/>
                  </a:schemeClr>
                </a:solidFill>
                <a:latin typeface="Consolas"/>
              </a:rPr>
              <a:t>pxy</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sim_time</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ialt</a:t>
            </a:r>
            <a:r>
              <a:rPr lang="en-US" sz="1500">
                <a:solidFill>
                  <a:schemeClr val="tx1">
                    <a:lumMod val="75000"/>
                    <a:lumOff val="25000"/>
                  </a:schemeClr>
                </a:solidFill>
                <a:latin typeface="Consolas"/>
              </a:rPr>
              <a:t> </a:t>
            </a:r>
          </a:p>
        </p:txBody>
      </p:sp>
      <p:pic>
        <p:nvPicPr>
          <p:cNvPr id="150" name="Google Shape;150;g22b8a6c4fd2_0_22"/>
          <p:cNvPicPr preferRelativeResize="0"/>
          <p:nvPr/>
        </p:nvPicPr>
        <p:blipFill>
          <a:blip r:embed="rId4">
            <a:alphaModFix/>
          </a:blip>
          <a:stretch>
            <a:fillRect/>
          </a:stretch>
        </p:blipFill>
        <p:spPr>
          <a:xfrm>
            <a:off x="446861" y="1875546"/>
            <a:ext cx="4439356" cy="336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2b8a6c4fd2_0_3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157" name="Google Shape;157;g22b8a6c4fd2_0_3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Examples: -pxys</a:t>
            </a:r>
            <a:endParaRPr/>
          </a:p>
        </p:txBody>
      </p:sp>
      <p:sp>
        <p:nvSpPr>
          <p:cNvPr id="158" name="Google Shape;158;g22b8a6c4fd2_0_39"/>
          <p:cNvSpPr txBox="1"/>
          <p:nvPr/>
        </p:nvSpPr>
        <p:spPr>
          <a:xfrm>
            <a:off x="1014000" y="5648550"/>
            <a:ext cx="4416900" cy="646500"/>
          </a:xfrm>
          <a:prstGeom prst="rect">
            <a:avLst/>
          </a:prstGeom>
          <a:noFill/>
          <a:ln>
            <a:noFill/>
          </a:ln>
        </p:spPr>
        <p:txBody>
          <a:bodyPr spcFirstLastPara="1" wrap="square" lIns="91425" tIns="91425" rIns="91425" bIns="91425" anchor="t" anchorCtr="0">
            <a:spAutoFit/>
          </a:bodyPr>
          <a:lstStyle/>
          <a:p>
            <a:r>
              <a:rPr lang="en-US" sz="1500">
                <a:solidFill>
                  <a:schemeClr val="tx1">
                    <a:lumMod val="75000"/>
                    <a:lumOff val="25000"/>
                  </a:schemeClr>
                </a:solidFill>
                <a:latin typeface="Consolas"/>
              </a:rPr>
              <a:t>python </a:t>
            </a:r>
            <a:r>
              <a:rPr lang="en-US" sz="1500" err="1">
                <a:solidFill>
                  <a:schemeClr val="tx1">
                    <a:lumMod val="75000"/>
                    <a:lumOff val="25000"/>
                  </a:schemeClr>
                </a:solidFill>
                <a:latin typeface="Consolas"/>
              </a:rPr>
              <a:t>plotme</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-fh5</a:t>
            </a:r>
            <a:r>
              <a:rPr lang="en-US" sz="1500">
                <a:solidFill>
                  <a:schemeClr val="tx1">
                    <a:lumMod val="75000"/>
                    <a:lumOff val="25000"/>
                  </a:schemeClr>
                </a:solidFill>
                <a:latin typeface="Consolas"/>
              </a:rPr>
              <a:t> test_2b.h5 -</a:t>
            </a:r>
            <a:r>
              <a:rPr lang="en-US" sz="1500" b="1" err="1">
                <a:solidFill>
                  <a:schemeClr val="tx1">
                    <a:lumMod val="75000"/>
                    <a:lumOff val="25000"/>
                  </a:schemeClr>
                </a:solidFill>
                <a:latin typeface="Consolas"/>
              </a:rPr>
              <a:t>pxys</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sim_time</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ialt</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venting_flow_rate</a:t>
            </a:r>
            <a:r>
              <a:rPr lang="en-US" sz="1500">
                <a:solidFill>
                  <a:schemeClr val="tx1">
                    <a:lumMod val="75000"/>
                    <a:lumOff val="25000"/>
                  </a:schemeClr>
                </a:solidFill>
                <a:latin typeface="Consolas"/>
              </a:rPr>
              <a:t> </a:t>
            </a:r>
            <a:endParaRPr sz="1500">
              <a:solidFill>
                <a:schemeClr val="tx1">
                  <a:lumMod val="75000"/>
                  <a:lumOff val="25000"/>
                </a:schemeClr>
              </a:solidFill>
              <a:latin typeface="Consolas"/>
            </a:endParaRPr>
          </a:p>
        </p:txBody>
      </p:sp>
      <p:sp>
        <p:nvSpPr>
          <p:cNvPr id="159" name="Google Shape;159;g22b8a6c4fd2_0_39"/>
          <p:cNvSpPr txBox="1"/>
          <p:nvPr/>
        </p:nvSpPr>
        <p:spPr>
          <a:xfrm>
            <a:off x="7133132" y="5589456"/>
            <a:ext cx="4862695" cy="646300"/>
          </a:xfrm>
          <a:prstGeom prst="rect">
            <a:avLst/>
          </a:prstGeom>
          <a:noFill/>
          <a:ln>
            <a:noFill/>
          </a:ln>
        </p:spPr>
        <p:txBody>
          <a:bodyPr spcFirstLastPara="1" wrap="square" lIns="91425" tIns="91425" rIns="91425" bIns="91425" anchor="t" anchorCtr="0">
            <a:spAutoFit/>
          </a:bodyPr>
          <a:lstStyle/>
          <a:p>
            <a:r>
              <a:rPr lang="en-US" sz="1500">
                <a:solidFill>
                  <a:schemeClr val="tx1">
                    <a:lumMod val="75000"/>
                    <a:lumOff val="25000"/>
                  </a:schemeClr>
                </a:solidFill>
                <a:latin typeface="Consolas"/>
              </a:rPr>
              <a:t>python </a:t>
            </a:r>
            <a:r>
              <a:rPr lang="en-US" sz="1500" err="1">
                <a:solidFill>
                  <a:schemeClr val="tx1">
                    <a:lumMod val="75000"/>
                    <a:lumOff val="25000"/>
                  </a:schemeClr>
                </a:solidFill>
                <a:latin typeface="Consolas"/>
              </a:rPr>
              <a:t>plotme</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-fh5</a:t>
            </a:r>
            <a:r>
              <a:rPr lang="en-US" sz="1500">
                <a:solidFill>
                  <a:schemeClr val="tx1">
                    <a:lumMod val="75000"/>
                    <a:lumOff val="25000"/>
                  </a:schemeClr>
                </a:solidFill>
                <a:latin typeface="Consolas"/>
              </a:rPr>
              <a:t> test_2b.h5 -</a:t>
            </a:r>
            <a:r>
              <a:rPr lang="en-US" sz="1500" b="1" err="1">
                <a:solidFill>
                  <a:schemeClr val="tx1">
                    <a:lumMod val="75000"/>
                    <a:lumOff val="25000"/>
                  </a:schemeClr>
                </a:solidFill>
                <a:latin typeface="Consolas"/>
              </a:rPr>
              <a:t>pxys</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sim_time</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ialt</a:t>
            </a:r>
            <a:r>
              <a:rPr lang="en-US" sz="1500">
                <a:solidFill>
                  <a:schemeClr val="tx1">
                    <a:lumMod val="75000"/>
                    <a:lumOff val="25000"/>
                  </a:schemeClr>
                </a:solidFill>
                <a:latin typeface="Consolas"/>
              </a:rPr>
              <a:t> </a:t>
            </a:r>
            <a:r>
              <a:rPr lang="en-US" sz="1500" err="1">
                <a:solidFill>
                  <a:schemeClr val="tx1">
                    <a:lumMod val="75000"/>
                    <a:lumOff val="25000"/>
                  </a:schemeClr>
                </a:solidFill>
                <a:latin typeface="Consolas"/>
              </a:rPr>
              <a:t>venting_flow_rate</a:t>
            </a:r>
            <a:r>
              <a:rPr lang="en-US" sz="1500">
                <a:solidFill>
                  <a:schemeClr val="tx1">
                    <a:lumMod val="75000"/>
                    <a:lumOff val="25000"/>
                  </a:schemeClr>
                </a:solidFill>
                <a:latin typeface="Consolas"/>
              </a:rPr>
              <a:t> </a:t>
            </a:r>
            <a:r>
              <a:rPr lang="en-US" sz="1500" b="1">
                <a:solidFill>
                  <a:schemeClr val="tx1">
                    <a:lumMod val="75000"/>
                    <a:lumOff val="25000"/>
                  </a:schemeClr>
                </a:solidFill>
                <a:latin typeface="Consolas"/>
              </a:rPr>
              <a:t>--same-scale</a:t>
            </a:r>
            <a:r>
              <a:rPr lang="en-US" sz="1500">
                <a:solidFill>
                  <a:schemeClr val="tx1">
                    <a:lumMod val="75000"/>
                    <a:lumOff val="25000"/>
                  </a:schemeClr>
                </a:solidFill>
                <a:latin typeface="Consolas"/>
              </a:rPr>
              <a:t> </a:t>
            </a:r>
            <a:endParaRPr sz="1500">
              <a:solidFill>
                <a:schemeClr val="tx1">
                  <a:lumMod val="75000"/>
                  <a:lumOff val="25000"/>
                </a:schemeClr>
              </a:solidFill>
              <a:latin typeface="Consolas"/>
            </a:endParaRPr>
          </a:p>
        </p:txBody>
      </p:sp>
      <p:pic>
        <p:nvPicPr>
          <p:cNvPr id="160" name="Google Shape;160;g22b8a6c4fd2_0_39"/>
          <p:cNvPicPr preferRelativeResize="0"/>
          <p:nvPr/>
        </p:nvPicPr>
        <p:blipFill>
          <a:blip r:embed="rId3">
            <a:alphaModFix/>
          </a:blip>
          <a:stretch>
            <a:fillRect/>
          </a:stretch>
        </p:blipFill>
        <p:spPr>
          <a:xfrm>
            <a:off x="0" y="1269850"/>
            <a:ext cx="6444896" cy="4226299"/>
          </a:xfrm>
          <a:prstGeom prst="rect">
            <a:avLst/>
          </a:prstGeom>
          <a:noFill/>
          <a:ln>
            <a:noFill/>
          </a:ln>
        </p:spPr>
      </p:pic>
      <p:pic>
        <p:nvPicPr>
          <p:cNvPr id="161" name="Google Shape;161;g22b8a6c4fd2_0_39"/>
          <p:cNvPicPr preferRelativeResize="0"/>
          <p:nvPr/>
        </p:nvPicPr>
        <p:blipFill>
          <a:blip r:embed="rId4">
            <a:alphaModFix/>
          </a:blip>
          <a:stretch>
            <a:fillRect/>
          </a:stretch>
        </p:blipFill>
        <p:spPr>
          <a:xfrm>
            <a:off x="6673700" y="1518500"/>
            <a:ext cx="5149150" cy="3821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AFC6E-BFEC-C037-ECAC-1FE4532BCE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16</a:t>
            </a:fld>
            <a:endParaRPr lang="en-US"/>
          </a:p>
        </p:txBody>
      </p:sp>
      <p:sp>
        <p:nvSpPr>
          <p:cNvPr id="3" name="Title 2">
            <a:extLst>
              <a:ext uri="{FF2B5EF4-FFF2-40B4-BE49-F238E27FC236}">
                <a16:creationId xmlns:a16="http://schemas.microsoft.com/office/drawing/2014/main" id="{458E7947-3A0B-0225-4A87-F6AB31D20C87}"/>
              </a:ext>
            </a:extLst>
          </p:cNvPr>
          <p:cNvSpPr>
            <a:spLocks noGrp="1"/>
          </p:cNvSpPr>
          <p:nvPr>
            <p:ph type="title"/>
          </p:nvPr>
        </p:nvSpPr>
        <p:spPr/>
        <p:txBody>
          <a:bodyPr>
            <a:normAutofit/>
          </a:bodyPr>
          <a:lstStyle/>
          <a:p>
            <a:r>
              <a:rPr lang="en-US"/>
              <a:t>Demo: </a:t>
            </a:r>
            <a:r>
              <a:rPr lang="en-US" err="1"/>
              <a:t>plotme</a:t>
            </a:r>
          </a:p>
        </p:txBody>
      </p:sp>
    </p:spTree>
    <p:extLst>
      <p:ext uri="{BB962C8B-B14F-4D97-AF65-F5344CB8AC3E}">
        <p14:creationId xmlns:p14="http://schemas.microsoft.com/office/powerpoint/2010/main" val="298438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17</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fontScale="90000"/>
          </a:bodyPr>
          <a:lstStyle/>
          <a:p>
            <a:r>
              <a:rPr lang="en-US"/>
              <a:t>Problem: Need ability to turn on/off model messages for run-time debugging</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There is a need from time to time to debug simulation behavior by turning on messages from individual models to trace the </a:t>
            </a:r>
            <a:r>
              <a:rPr lang="en-US" sz="3200" err="1"/>
              <a:t>numerics</a:t>
            </a:r>
            <a:endParaRPr lang="en-US" sz="3200"/>
          </a:p>
          <a:p>
            <a:pPr indent="-457200"/>
            <a:r>
              <a:rPr lang="en-US" sz="3200"/>
              <a:t>Want to do this without having impact on performance during production runs </a:t>
            </a:r>
            <a:endParaRPr lang="en-US" sz="2800"/>
          </a:p>
          <a:p>
            <a:pPr marL="342900"/>
            <a:endParaRPr lang="en-US" sz="2000"/>
          </a:p>
        </p:txBody>
      </p:sp>
    </p:spTree>
    <p:extLst>
      <p:ext uri="{BB962C8B-B14F-4D97-AF65-F5344CB8AC3E}">
        <p14:creationId xmlns:p14="http://schemas.microsoft.com/office/powerpoint/2010/main" val="61109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18</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a:xfrm>
            <a:off x="718930" y="2865404"/>
            <a:ext cx="10515600" cy="875400"/>
          </a:xfrm>
        </p:spPr>
        <p:txBody>
          <a:bodyPr/>
          <a:lstStyle/>
          <a:p>
            <a:r>
              <a:rPr lang="en-US"/>
              <a:t>Using </a:t>
            </a:r>
            <a:r>
              <a:rPr lang="en-US" err="1"/>
              <a:t>DebugLog</a:t>
            </a:r>
          </a:p>
        </p:txBody>
      </p:sp>
    </p:spTree>
    <p:extLst>
      <p:ext uri="{BB962C8B-B14F-4D97-AF65-F5344CB8AC3E}">
        <p14:creationId xmlns:p14="http://schemas.microsoft.com/office/powerpoint/2010/main" val="240613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158CC-7F3B-C9A2-0A6B-61365F8AEA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
        <p:nvSpPr>
          <p:cNvPr id="3" name="Title 2">
            <a:extLst>
              <a:ext uri="{FF2B5EF4-FFF2-40B4-BE49-F238E27FC236}">
                <a16:creationId xmlns:a16="http://schemas.microsoft.com/office/drawing/2014/main" id="{1FA1007F-7DBD-7BF9-32D8-7C1F08208E29}"/>
              </a:ext>
            </a:extLst>
          </p:cNvPr>
          <p:cNvSpPr>
            <a:spLocks noGrp="1"/>
          </p:cNvSpPr>
          <p:nvPr>
            <p:ph type="title"/>
          </p:nvPr>
        </p:nvSpPr>
        <p:spPr/>
        <p:txBody>
          <a:bodyPr/>
          <a:lstStyle/>
          <a:p>
            <a:r>
              <a:rPr lang="en-US"/>
              <a:t>Using </a:t>
            </a:r>
            <a:r>
              <a:rPr lang="en-US" err="1"/>
              <a:t>DebugLog</a:t>
            </a:r>
          </a:p>
        </p:txBody>
      </p:sp>
      <p:sp>
        <p:nvSpPr>
          <p:cNvPr id="4" name="Text Placeholder 3">
            <a:extLst>
              <a:ext uri="{FF2B5EF4-FFF2-40B4-BE49-F238E27FC236}">
                <a16:creationId xmlns:a16="http://schemas.microsoft.com/office/drawing/2014/main" id="{4BAEC062-8CFC-4BA0-E7D5-DFF33169D090}"/>
              </a:ext>
            </a:extLst>
          </p:cNvPr>
          <p:cNvSpPr>
            <a:spLocks noGrp="1"/>
          </p:cNvSpPr>
          <p:nvPr>
            <p:ph type="body" idx="1"/>
          </p:nvPr>
        </p:nvSpPr>
        <p:spPr>
          <a:xfrm>
            <a:off x="513217" y="1768950"/>
            <a:ext cx="11165567" cy="3671321"/>
          </a:xfrm>
        </p:spPr>
        <p:txBody>
          <a:bodyPr/>
          <a:lstStyle/>
          <a:p>
            <a:pPr>
              <a:lnSpc>
                <a:spcPct val="114999"/>
              </a:lnSpc>
              <a:buSzPts val="2200"/>
            </a:pPr>
            <a:r>
              <a:rPr lang="en-US" sz="2800" b="1" err="1"/>
              <a:t>DebugLog</a:t>
            </a:r>
            <a:r>
              <a:rPr lang="en-US" sz="2800"/>
              <a:t> adds text-based logging to DARTS sims</a:t>
            </a:r>
            <a:endParaRPr lang="en-US" sz="2800" b="1"/>
          </a:p>
          <a:p>
            <a:pPr>
              <a:lnSpc>
                <a:spcPct val="114999"/>
              </a:lnSpc>
              <a:buSzPts val="2200"/>
            </a:pPr>
            <a:r>
              <a:rPr lang="en-US" sz="2800"/>
              <a:t>User can set verbosity: from logging only critical errors to a detailed trace</a:t>
            </a:r>
          </a:p>
          <a:p>
            <a:pPr>
              <a:lnSpc>
                <a:spcPct val="114999"/>
              </a:lnSpc>
              <a:buSzPts val="2200"/>
            </a:pPr>
            <a:r>
              <a:rPr lang="en-US" sz="2800"/>
              <a:t>Messages sources can be configured granularly</a:t>
            </a:r>
          </a:p>
          <a:p>
            <a:pPr lvl="1">
              <a:lnSpc>
                <a:spcPct val="114999"/>
              </a:lnSpc>
            </a:pPr>
            <a:r>
              <a:rPr lang="en-US" sz="2400"/>
              <a:t>Example: only log messages from a certain model in the sim</a:t>
            </a:r>
          </a:p>
          <a:p>
            <a:pPr>
              <a:lnSpc>
                <a:spcPct val="114999"/>
              </a:lnSpc>
            </a:pPr>
            <a:r>
              <a:rPr lang="en-US" sz="2800"/>
              <a:t>User can define custom sources and sinks of log messages</a:t>
            </a:r>
          </a:p>
        </p:txBody>
      </p:sp>
    </p:spTree>
    <p:extLst>
      <p:ext uri="{BB962C8B-B14F-4D97-AF65-F5344CB8AC3E}">
        <p14:creationId xmlns:p14="http://schemas.microsoft.com/office/powerpoint/2010/main" val="249566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Exemplar sim topics overview</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50"/>
            <a:ext cx="11193502" cy="4879600"/>
          </a:xfrm>
        </p:spPr>
        <p:txBody>
          <a:bodyPr>
            <a:normAutofit/>
          </a:bodyPr>
          <a:lstStyle/>
          <a:p>
            <a:r>
              <a:rPr lang="en-US" sz="3600">
                <a:solidFill>
                  <a:schemeClr val="tx2">
                    <a:lumMod val="90000"/>
                  </a:schemeClr>
                </a:solidFill>
              </a:rPr>
              <a:t>Exemplar sim goals</a:t>
            </a:r>
          </a:p>
          <a:p>
            <a:r>
              <a:rPr lang="en-US" sz="3600">
                <a:solidFill>
                  <a:schemeClr val="tx2">
                    <a:lumMod val="90000"/>
                  </a:schemeClr>
                </a:solidFill>
              </a:rPr>
              <a:t>Creating the Vehicle assembly</a:t>
            </a:r>
          </a:p>
          <a:p>
            <a:r>
              <a:rPr lang="en-US" sz="3600">
                <a:solidFill>
                  <a:schemeClr val="tx2">
                    <a:lumMod val="90000"/>
                  </a:schemeClr>
                </a:solidFill>
              </a:rPr>
              <a:t>Creating the </a:t>
            </a:r>
            <a:r>
              <a:rPr lang="en-US" sz="3600" err="1">
                <a:solidFill>
                  <a:schemeClr val="tx2">
                    <a:lumMod val="90000"/>
                  </a:schemeClr>
                </a:solidFill>
              </a:rPr>
              <a:t>SimulationExecutive</a:t>
            </a:r>
            <a:endParaRPr lang="en-US" sz="3600">
              <a:solidFill>
                <a:schemeClr val="tx2">
                  <a:lumMod val="90000"/>
                </a:schemeClr>
              </a:solidFill>
            </a:endParaRPr>
          </a:p>
          <a:p>
            <a:r>
              <a:rPr lang="en-US" sz="3600">
                <a:solidFill>
                  <a:schemeClr val="tx2">
                    <a:lumMod val="90000"/>
                  </a:schemeClr>
                </a:solidFill>
              </a:rPr>
              <a:t>Setting up </a:t>
            </a:r>
            <a:r>
              <a:rPr lang="en-US" sz="3600" err="1">
                <a:solidFill>
                  <a:schemeClr val="tx2">
                    <a:lumMod val="90000"/>
                  </a:schemeClr>
                </a:solidFill>
              </a:rPr>
              <a:t>DataLogging</a:t>
            </a:r>
            <a:endParaRPr lang="en-US" sz="3600">
              <a:solidFill>
                <a:schemeClr val="tx2">
                  <a:lumMod val="90000"/>
                </a:schemeClr>
              </a:solidFill>
            </a:endParaRPr>
          </a:p>
          <a:p>
            <a:r>
              <a:rPr lang="en-US" sz="3600">
                <a:solidFill>
                  <a:schemeClr val="tx1"/>
                </a:solidFill>
              </a:rPr>
              <a:t>Running the simulation</a:t>
            </a:r>
          </a:p>
          <a:p>
            <a:r>
              <a:rPr lang="en-US" sz="3600">
                <a:solidFill>
                  <a:schemeClr val="tx2">
                    <a:lumMod val="90000"/>
                  </a:schemeClr>
                </a:solidFill>
              </a:rPr>
              <a:t>Rendering related models</a:t>
            </a:r>
          </a:p>
        </p:txBody>
      </p:sp>
    </p:spTree>
    <p:extLst>
      <p:ext uri="{BB962C8B-B14F-4D97-AF65-F5344CB8AC3E}">
        <p14:creationId xmlns:p14="http://schemas.microsoft.com/office/powerpoint/2010/main" val="3190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20</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a:xfrm>
            <a:off x="718930" y="2865404"/>
            <a:ext cx="10515600" cy="875400"/>
          </a:xfrm>
        </p:spPr>
        <p:txBody>
          <a:bodyPr/>
          <a:lstStyle/>
          <a:p>
            <a:r>
              <a:rPr lang="en-US"/>
              <a:t>Demo: Using </a:t>
            </a:r>
            <a:r>
              <a:rPr lang="en-US" err="1"/>
              <a:t>DebugLog</a:t>
            </a:r>
            <a:endParaRPr lang="en-US"/>
          </a:p>
        </p:txBody>
      </p:sp>
    </p:spTree>
    <p:extLst>
      <p:ext uri="{BB962C8B-B14F-4D97-AF65-F5344CB8AC3E}">
        <p14:creationId xmlns:p14="http://schemas.microsoft.com/office/powerpoint/2010/main" val="3162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21</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fontScale="90000"/>
          </a:bodyPr>
          <a:lstStyle/>
          <a:p>
            <a:r>
              <a:rPr lang="en-US"/>
              <a:t>Problem: How do we debug crashes, bad </a:t>
            </a:r>
            <a:r>
              <a:rPr lang="en-US" err="1"/>
              <a:t>numerics</a:t>
            </a:r>
            <a:r>
              <a:rPr lang="en-US"/>
              <a:t> </a:t>
            </a:r>
            <a:r>
              <a:rPr lang="en-US" err="1"/>
              <a:t>etc</a:t>
            </a:r>
            <a:r>
              <a:rPr lang="en-US"/>
              <a:t> from simulations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Simulations can misbehave at times. How do we debug?</a:t>
            </a:r>
          </a:p>
          <a:p>
            <a:pPr indent="-457200"/>
            <a:r>
              <a:rPr lang="en-US" sz="3200"/>
              <a:t>How do we do pro-active scrubbing of the code?</a:t>
            </a:r>
            <a:endParaRPr lang="en-US" sz="2800"/>
          </a:p>
          <a:p>
            <a:pPr marL="342900"/>
            <a:endParaRPr lang="en-US" sz="2000"/>
          </a:p>
        </p:txBody>
      </p:sp>
    </p:spTree>
    <p:extLst>
      <p:ext uri="{BB962C8B-B14F-4D97-AF65-F5344CB8AC3E}">
        <p14:creationId xmlns:p14="http://schemas.microsoft.com/office/powerpoint/2010/main" val="176444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22</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Debugging with </a:t>
            </a:r>
            <a:r>
              <a:rPr lang="en-US" err="1"/>
              <a:t>pdb</a:t>
            </a:r>
          </a:p>
        </p:txBody>
      </p:sp>
    </p:spTree>
    <p:extLst>
      <p:ext uri="{BB962C8B-B14F-4D97-AF65-F5344CB8AC3E}">
        <p14:creationId xmlns:p14="http://schemas.microsoft.com/office/powerpoint/2010/main" val="314407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158CC-7F3B-C9A2-0A6B-61365F8AEA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23</a:t>
            </a:fld>
            <a:endParaRPr lang="en-US"/>
          </a:p>
        </p:txBody>
      </p:sp>
      <p:sp>
        <p:nvSpPr>
          <p:cNvPr id="3" name="Title 2">
            <a:extLst>
              <a:ext uri="{FF2B5EF4-FFF2-40B4-BE49-F238E27FC236}">
                <a16:creationId xmlns:a16="http://schemas.microsoft.com/office/drawing/2014/main" id="{1FA1007F-7DBD-7BF9-32D8-7C1F08208E29}"/>
              </a:ext>
            </a:extLst>
          </p:cNvPr>
          <p:cNvSpPr>
            <a:spLocks noGrp="1"/>
          </p:cNvSpPr>
          <p:nvPr>
            <p:ph type="title"/>
          </p:nvPr>
        </p:nvSpPr>
        <p:spPr/>
        <p:txBody>
          <a:bodyPr/>
          <a:lstStyle/>
          <a:p>
            <a:r>
              <a:rPr lang="en-US"/>
              <a:t>Using pdb</a:t>
            </a:r>
          </a:p>
        </p:txBody>
      </p:sp>
      <p:sp>
        <p:nvSpPr>
          <p:cNvPr id="4" name="Text Placeholder 3">
            <a:extLst>
              <a:ext uri="{FF2B5EF4-FFF2-40B4-BE49-F238E27FC236}">
                <a16:creationId xmlns:a16="http://schemas.microsoft.com/office/drawing/2014/main" id="{4BAEC062-8CFC-4BA0-E7D5-DFF33169D090}"/>
              </a:ext>
            </a:extLst>
          </p:cNvPr>
          <p:cNvSpPr>
            <a:spLocks noGrp="1"/>
          </p:cNvSpPr>
          <p:nvPr>
            <p:ph type="body" idx="1"/>
          </p:nvPr>
        </p:nvSpPr>
        <p:spPr/>
        <p:txBody>
          <a:bodyPr/>
          <a:lstStyle/>
          <a:p>
            <a:pPr>
              <a:lnSpc>
                <a:spcPct val="114999"/>
              </a:lnSpc>
              <a:buSzPts val="2200"/>
            </a:pPr>
            <a:r>
              <a:rPr lang="en-US" b="1" dirty="0" err="1"/>
              <a:t>pdb</a:t>
            </a:r>
            <a:r>
              <a:rPr lang="en-US" b="1" dirty="0"/>
              <a:t> </a:t>
            </a:r>
            <a:r>
              <a:rPr lang="en-US" dirty="0"/>
              <a:t>is an </a:t>
            </a:r>
            <a:r>
              <a:rPr lang="en-US" i="1" dirty="0"/>
              <a:t>interactive debugger</a:t>
            </a:r>
            <a:r>
              <a:rPr lang="en-US" dirty="0"/>
              <a:t> for Python</a:t>
            </a:r>
            <a:endParaRPr lang="en-US" i="1" dirty="0"/>
          </a:p>
          <a:p>
            <a:pPr lvl="1">
              <a:lnSpc>
                <a:spcPct val="114999"/>
              </a:lnSpc>
            </a:pPr>
            <a:r>
              <a:rPr lang="en-US" dirty="0"/>
              <a:t>Part of the standard library: </a:t>
            </a:r>
            <a:r>
              <a:rPr lang="en-US" dirty="0">
                <a:hlinkClick r:id="rId2"/>
              </a:rPr>
              <a:t>https://docs.python.org/3/library/pdb.html</a:t>
            </a:r>
            <a:endParaRPr lang="en-US" dirty="0"/>
          </a:p>
          <a:p>
            <a:pPr>
              <a:lnSpc>
                <a:spcPct val="114999"/>
              </a:lnSpc>
              <a:buSzPts val="2200"/>
            </a:pPr>
            <a:r>
              <a:rPr lang="en-US" dirty="0"/>
              <a:t>Some examples of what it can do:</a:t>
            </a:r>
          </a:p>
          <a:p>
            <a:pPr lvl="1">
              <a:lnSpc>
                <a:spcPct val="114999"/>
              </a:lnSpc>
              <a:buSzPts val="2200"/>
            </a:pPr>
            <a:r>
              <a:rPr lang="en-US" dirty="0"/>
              <a:t>Step through a program one line at a time</a:t>
            </a:r>
          </a:p>
          <a:p>
            <a:pPr lvl="1">
              <a:lnSpc>
                <a:spcPct val="114999"/>
              </a:lnSpc>
            </a:pPr>
            <a:r>
              <a:rPr lang="en-US" dirty="0"/>
              <a:t>Run until a given line number or function is reached</a:t>
            </a:r>
          </a:p>
          <a:p>
            <a:pPr lvl="1">
              <a:lnSpc>
                <a:spcPct val="114999"/>
              </a:lnSpc>
              <a:buSzPts val="2200"/>
            </a:pPr>
            <a:r>
              <a:rPr lang="en-US" dirty="0"/>
              <a:t>Stop whenever an exception is thrown</a:t>
            </a:r>
          </a:p>
          <a:p>
            <a:pPr lvl="1">
              <a:lnSpc>
                <a:spcPct val="114999"/>
              </a:lnSpc>
              <a:buSzPts val="2200"/>
            </a:pPr>
            <a:r>
              <a:rPr lang="en-US" dirty="0"/>
              <a:t>Inspect currently defined variables</a:t>
            </a:r>
            <a:endParaRPr lang="en-US" dirty="0">
              <a:solidFill>
                <a:srgbClr val="FF0000"/>
              </a:solidFill>
            </a:endParaRPr>
          </a:p>
        </p:txBody>
      </p:sp>
    </p:spTree>
    <p:extLst>
      <p:ext uri="{BB962C8B-B14F-4D97-AF65-F5344CB8AC3E}">
        <p14:creationId xmlns:p14="http://schemas.microsoft.com/office/powerpoint/2010/main" val="202101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24</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Demo: Debugging with </a:t>
            </a:r>
            <a:r>
              <a:rPr lang="en-US" err="1"/>
              <a:t>pdb</a:t>
            </a:r>
          </a:p>
        </p:txBody>
      </p:sp>
    </p:spTree>
    <p:extLst>
      <p:ext uri="{BB962C8B-B14F-4D97-AF65-F5344CB8AC3E}">
        <p14:creationId xmlns:p14="http://schemas.microsoft.com/office/powerpoint/2010/main" val="323898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25</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fontScale="90000"/>
          </a:bodyPr>
          <a:lstStyle/>
          <a:p>
            <a:r>
              <a:rPr lang="en-US" err="1"/>
              <a:t>NaNs</a:t>
            </a:r>
            <a:r>
              <a:rPr lang="en-US"/>
              <a:t> and Floating Point exception issues</a:t>
            </a:r>
          </a:p>
        </p:txBody>
      </p:sp>
    </p:spTree>
    <p:extLst>
      <p:ext uri="{BB962C8B-B14F-4D97-AF65-F5344CB8AC3E}">
        <p14:creationId xmlns:p14="http://schemas.microsoft.com/office/powerpoint/2010/main" val="73971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26</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NaNs</a:t>
            </a:r>
            <a:r>
              <a:rPr lang="en-US"/>
              <a:t> and floating point exception issues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fontScale="92500" lnSpcReduction="10000"/>
          </a:bodyPr>
          <a:lstStyle/>
          <a:p>
            <a:pPr indent="-457200">
              <a:buFont typeface="Arial" panose="020B0604020202020204" pitchFamily="34" charset="0"/>
              <a:buChar char="•"/>
            </a:pPr>
            <a:r>
              <a:rPr lang="en-US" sz="3200">
                <a:solidFill>
                  <a:schemeClr val="tx1"/>
                </a:solidFill>
              </a:rPr>
              <a:t>Bad </a:t>
            </a:r>
            <a:r>
              <a:rPr lang="en-US" sz="3200" err="1">
                <a:solidFill>
                  <a:schemeClr val="tx1"/>
                </a:solidFill>
              </a:rPr>
              <a:t>numerics</a:t>
            </a:r>
            <a:r>
              <a:rPr lang="en-US" sz="3200">
                <a:solidFill>
                  <a:schemeClr val="tx1"/>
                </a:solidFill>
              </a:rPr>
              <a:t> such as singularities can result in crashes way downstream</a:t>
            </a:r>
            <a:endParaRPr lang="en-US">
              <a:solidFill>
                <a:schemeClr val="tx1"/>
              </a:solidFill>
            </a:endParaRPr>
          </a:p>
          <a:p>
            <a:pPr indent="-457200">
              <a:buFont typeface="Arial" panose="020B0604020202020204" pitchFamily="34" charset="0"/>
              <a:buChar char="•"/>
            </a:pPr>
            <a:r>
              <a:rPr lang="en-US" sz="3200">
                <a:solidFill>
                  <a:schemeClr val="tx1"/>
                </a:solidFill>
              </a:rPr>
              <a:t>Would like to detect the original problem</a:t>
            </a:r>
          </a:p>
          <a:p>
            <a:pPr lvl="1" indent="-457200">
              <a:lnSpc>
                <a:spcPct val="150000"/>
              </a:lnSpc>
              <a:buFont typeface="Arial" panose="020B0604020202020204" pitchFamily="34" charset="0"/>
              <a:buChar char="•"/>
            </a:pPr>
            <a:r>
              <a:rPr lang="en-US" sz="3000"/>
              <a:t>Invoke</a:t>
            </a:r>
            <a:br>
              <a:rPr lang="en-US" sz="3000"/>
            </a:br>
            <a:r>
              <a:rPr lang="en-US" sz="3000">
                <a:solidFill>
                  <a:schemeClr val="tx1"/>
                </a:solidFill>
                <a:latin typeface="Consolas"/>
              </a:rPr>
              <a:t>    </a:t>
            </a:r>
            <a:r>
              <a:rPr lang="en-US" sz="3000" b="1" err="1">
                <a:solidFill>
                  <a:schemeClr val="tx1"/>
                </a:solidFill>
                <a:latin typeface="Consolas"/>
              </a:rPr>
              <a:t>SOA_Py.enableFloatingPointExceptions</a:t>
            </a:r>
            <a:r>
              <a:rPr lang="en-US" sz="3000" b="1">
                <a:solidFill>
                  <a:schemeClr val="tx1"/>
                </a:solidFill>
                <a:latin typeface="Consolas"/>
              </a:rPr>
              <a:t>(True)</a:t>
            </a:r>
            <a:br>
              <a:rPr lang="en-US" sz="3000" b="1">
                <a:solidFill>
                  <a:schemeClr val="tx1"/>
                </a:solidFill>
                <a:highlight>
                  <a:srgbClr val="000000"/>
                </a:highlight>
                <a:latin typeface="Consolas"/>
              </a:rPr>
            </a:br>
            <a:r>
              <a:rPr lang="en-US" sz="3000">
                <a:solidFill>
                  <a:schemeClr val="tx1"/>
                </a:solidFill>
              </a:rPr>
              <a:t>to trigger an exception where the </a:t>
            </a:r>
            <a:r>
              <a:rPr lang="en-US" sz="3000" err="1">
                <a:solidFill>
                  <a:schemeClr val="tx1"/>
                </a:solidFill>
              </a:rPr>
              <a:t>NaN</a:t>
            </a:r>
            <a:r>
              <a:rPr lang="en-US" sz="3000">
                <a:solidFill>
                  <a:schemeClr val="tx1"/>
                </a:solidFill>
              </a:rPr>
              <a:t> first occurs</a:t>
            </a:r>
          </a:p>
          <a:p>
            <a:pPr marL="342900"/>
            <a:endParaRPr lang="en-US" sz="3200">
              <a:solidFill>
                <a:srgbClr val="FF0000"/>
              </a:solidFill>
            </a:endParaRPr>
          </a:p>
        </p:txBody>
      </p:sp>
    </p:spTree>
    <p:extLst>
      <p:ext uri="{BB962C8B-B14F-4D97-AF65-F5344CB8AC3E}">
        <p14:creationId xmlns:p14="http://schemas.microsoft.com/office/powerpoint/2010/main" val="208104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27</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fontScale="90000"/>
          </a:bodyPr>
          <a:lstStyle/>
          <a:p>
            <a:r>
              <a:rPr lang="en-US"/>
              <a:t>Demo: Catching Floating Point Exceptions</a:t>
            </a:r>
          </a:p>
        </p:txBody>
      </p:sp>
    </p:spTree>
    <p:extLst>
      <p:ext uri="{BB962C8B-B14F-4D97-AF65-F5344CB8AC3E}">
        <p14:creationId xmlns:p14="http://schemas.microsoft.com/office/powerpoint/2010/main" val="19485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28</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Debugging with </a:t>
            </a:r>
            <a:r>
              <a:rPr lang="en-US" err="1"/>
              <a:t>gdb</a:t>
            </a:r>
          </a:p>
        </p:txBody>
      </p:sp>
    </p:spTree>
    <p:extLst>
      <p:ext uri="{BB962C8B-B14F-4D97-AF65-F5344CB8AC3E}">
        <p14:creationId xmlns:p14="http://schemas.microsoft.com/office/powerpoint/2010/main" val="2059187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158CC-7F3B-C9A2-0A6B-61365F8AEA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29</a:t>
            </a:fld>
            <a:endParaRPr lang="en-US"/>
          </a:p>
        </p:txBody>
      </p:sp>
      <p:sp>
        <p:nvSpPr>
          <p:cNvPr id="3" name="Title 2">
            <a:extLst>
              <a:ext uri="{FF2B5EF4-FFF2-40B4-BE49-F238E27FC236}">
                <a16:creationId xmlns:a16="http://schemas.microsoft.com/office/drawing/2014/main" id="{1FA1007F-7DBD-7BF9-32D8-7C1F08208E29}"/>
              </a:ext>
            </a:extLst>
          </p:cNvPr>
          <p:cNvSpPr>
            <a:spLocks noGrp="1"/>
          </p:cNvSpPr>
          <p:nvPr>
            <p:ph type="title"/>
          </p:nvPr>
        </p:nvSpPr>
        <p:spPr/>
        <p:txBody>
          <a:bodyPr/>
          <a:lstStyle/>
          <a:p>
            <a:r>
              <a:rPr lang="en-US"/>
              <a:t>Using </a:t>
            </a:r>
            <a:r>
              <a:rPr lang="en-US" err="1"/>
              <a:t>gdb</a:t>
            </a:r>
          </a:p>
        </p:txBody>
      </p:sp>
      <p:sp>
        <p:nvSpPr>
          <p:cNvPr id="4" name="Text Placeholder 3">
            <a:extLst>
              <a:ext uri="{FF2B5EF4-FFF2-40B4-BE49-F238E27FC236}">
                <a16:creationId xmlns:a16="http://schemas.microsoft.com/office/drawing/2014/main" id="{4BAEC062-8CFC-4BA0-E7D5-DFF33169D090}"/>
              </a:ext>
            </a:extLst>
          </p:cNvPr>
          <p:cNvSpPr>
            <a:spLocks noGrp="1"/>
          </p:cNvSpPr>
          <p:nvPr>
            <p:ph type="body" idx="1"/>
          </p:nvPr>
        </p:nvSpPr>
        <p:spPr/>
        <p:txBody>
          <a:bodyPr/>
          <a:lstStyle/>
          <a:p>
            <a:pPr>
              <a:lnSpc>
                <a:spcPct val="114999"/>
              </a:lnSpc>
              <a:buSzPts val="2200"/>
            </a:pPr>
            <a:r>
              <a:rPr lang="en-US" b="1" dirty="0" err="1"/>
              <a:t>gdb</a:t>
            </a:r>
            <a:r>
              <a:rPr lang="en-US" b="1" dirty="0"/>
              <a:t> </a:t>
            </a:r>
            <a:r>
              <a:rPr lang="en-US" dirty="0"/>
              <a:t>is an </a:t>
            </a:r>
            <a:r>
              <a:rPr lang="en-US" i="1" dirty="0"/>
              <a:t>interactive debugger </a:t>
            </a:r>
            <a:r>
              <a:rPr lang="en-US" dirty="0"/>
              <a:t>for C/C++</a:t>
            </a:r>
          </a:p>
          <a:p>
            <a:pPr>
              <a:lnSpc>
                <a:spcPct val="114999"/>
              </a:lnSpc>
              <a:buSzPts val="2200"/>
            </a:pPr>
            <a:r>
              <a:rPr lang="en-US" dirty="0"/>
              <a:t>Some examples of what it can do:</a:t>
            </a:r>
          </a:p>
          <a:p>
            <a:pPr lvl="1">
              <a:lnSpc>
                <a:spcPct val="114999"/>
              </a:lnSpc>
              <a:buSzPts val="2200"/>
            </a:pPr>
            <a:r>
              <a:rPr lang="en-US" dirty="0"/>
              <a:t>Step through a program one line at a time</a:t>
            </a:r>
          </a:p>
          <a:p>
            <a:pPr lvl="1">
              <a:lnSpc>
                <a:spcPct val="114999"/>
              </a:lnSpc>
              <a:buSzPts val="2200"/>
            </a:pPr>
            <a:r>
              <a:rPr lang="en-US" dirty="0"/>
              <a:t>Stop every time a function is called</a:t>
            </a:r>
          </a:p>
          <a:p>
            <a:pPr lvl="1">
              <a:lnSpc>
                <a:spcPct val="114999"/>
              </a:lnSpc>
              <a:buSzPts val="2200"/>
            </a:pPr>
            <a:r>
              <a:rPr lang="en-US" dirty="0"/>
              <a:t>Stop whenever an exception is thrown</a:t>
            </a:r>
          </a:p>
          <a:p>
            <a:pPr lvl="1">
              <a:lnSpc>
                <a:spcPct val="114999"/>
              </a:lnSpc>
              <a:buSzPts val="2200"/>
            </a:pPr>
            <a:r>
              <a:rPr lang="en-US" dirty="0"/>
              <a:t>Stop whenever a </a:t>
            </a:r>
            <a:r>
              <a:rPr lang="en-US" dirty="0" err="1"/>
              <a:t>segfault</a:t>
            </a:r>
            <a:r>
              <a:rPr lang="en-US" dirty="0"/>
              <a:t> occurs</a:t>
            </a:r>
          </a:p>
          <a:p>
            <a:pPr lvl="1">
              <a:lnSpc>
                <a:spcPct val="114999"/>
              </a:lnSpc>
            </a:pPr>
            <a:r>
              <a:rPr lang="en-US" dirty="0"/>
              <a:t>Inspect currently defined variables</a:t>
            </a:r>
          </a:p>
          <a:p>
            <a:pPr lvl="1">
              <a:lnSpc>
                <a:spcPct val="114999"/>
              </a:lnSpc>
            </a:pPr>
            <a:r>
              <a:rPr lang="en-US" dirty="0"/>
              <a:t>Examine a core dump</a:t>
            </a:r>
          </a:p>
          <a:p>
            <a:pPr lvl="1">
              <a:lnSpc>
                <a:spcPct val="114999"/>
              </a:lnSpc>
              <a:buSzPts val="2200"/>
            </a:pPr>
            <a:r>
              <a:rPr lang="en-US" dirty="0"/>
              <a:t>Move up and down the call stack</a:t>
            </a:r>
          </a:p>
          <a:p>
            <a:pPr lvl="1">
              <a:lnSpc>
                <a:spcPct val="114999"/>
              </a:lnSpc>
              <a:buSzPts val="2200"/>
            </a:pPr>
            <a:r>
              <a:rPr lang="en-US" dirty="0"/>
              <a:t>Jump between threads</a:t>
            </a:r>
          </a:p>
          <a:p>
            <a:pPr lvl="1">
              <a:lnSpc>
                <a:spcPct val="114999"/>
              </a:lnSpc>
            </a:pPr>
            <a:r>
              <a:rPr lang="en-US" dirty="0"/>
              <a:t>Python integration (</a:t>
            </a:r>
            <a:r>
              <a:rPr lang="en-US" dirty="0" err="1"/>
              <a:t>py-bt</a:t>
            </a:r>
            <a:r>
              <a:rPr lang="en-US" dirty="0"/>
              <a:t>)</a:t>
            </a:r>
          </a:p>
          <a:p>
            <a:pPr>
              <a:lnSpc>
                <a:spcPct val="114999"/>
              </a:lnSpc>
              <a:buSzPts val="2200"/>
            </a:pPr>
            <a:endParaRPr lang="en-US"/>
          </a:p>
          <a:p>
            <a:pPr>
              <a:lnSpc>
                <a:spcPct val="114999"/>
              </a:lnSpc>
            </a:pPr>
            <a:endParaRPr lang="en-US"/>
          </a:p>
        </p:txBody>
      </p:sp>
    </p:spTree>
    <p:extLst>
      <p:ext uri="{BB962C8B-B14F-4D97-AF65-F5344CB8AC3E}">
        <p14:creationId xmlns:p14="http://schemas.microsoft.com/office/powerpoint/2010/main" val="347801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Outline</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Recent time stepping improvements</a:t>
            </a:r>
          </a:p>
          <a:p>
            <a:pPr indent="-457200"/>
            <a:r>
              <a:rPr lang="en-US" sz="3200"/>
              <a:t>Data logging and plotting</a:t>
            </a:r>
            <a:endParaRPr lang="en-US"/>
          </a:p>
          <a:p>
            <a:pPr indent="-457200"/>
            <a:r>
              <a:rPr lang="en-US" sz="3200"/>
              <a:t>Debugging</a:t>
            </a:r>
            <a:endParaRPr lang="en-US"/>
          </a:p>
          <a:p>
            <a:pPr indent="-457200"/>
            <a:r>
              <a:rPr lang="en-US" sz="3200"/>
              <a:t>Checkpointing and warm start</a:t>
            </a:r>
            <a:endParaRPr lang="en-US"/>
          </a:p>
          <a:p>
            <a:pPr indent="-457200"/>
            <a:r>
              <a:rPr lang="en-US" sz="3200"/>
              <a:t>Tuning performance</a:t>
            </a:r>
            <a:endParaRPr lang="en-US"/>
          </a:p>
          <a:p>
            <a:pPr indent="-457200"/>
            <a:endParaRPr lang="en-US" sz="3200"/>
          </a:p>
          <a:p>
            <a:pPr indent="-457200"/>
            <a:endParaRPr lang="en-US" sz="2800"/>
          </a:p>
          <a:p>
            <a:pPr marL="342900"/>
            <a:endParaRPr lang="en-US" sz="2000"/>
          </a:p>
        </p:txBody>
      </p:sp>
    </p:spTree>
    <p:extLst>
      <p:ext uri="{BB962C8B-B14F-4D97-AF65-F5344CB8AC3E}">
        <p14:creationId xmlns:p14="http://schemas.microsoft.com/office/powerpoint/2010/main" val="186494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30</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Demo: Debugging with </a:t>
            </a:r>
            <a:r>
              <a:rPr lang="en-US" err="1"/>
              <a:t>gdb</a:t>
            </a:r>
          </a:p>
        </p:txBody>
      </p:sp>
    </p:spTree>
    <p:extLst>
      <p:ext uri="{BB962C8B-B14F-4D97-AF65-F5344CB8AC3E}">
        <p14:creationId xmlns:p14="http://schemas.microsoft.com/office/powerpoint/2010/main" val="220423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31</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Memory corruption issues</a:t>
            </a:r>
          </a:p>
        </p:txBody>
      </p:sp>
    </p:spTree>
    <p:extLst>
      <p:ext uri="{BB962C8B-B14F-4D97-AF65-F5344CB8AC3E}">
        <p14:creationId xmlns:p14="http://schemas.microsoft.com/office/powerpoint/2010/main" val="1554716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32</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Memory corruption issues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fontScale="77500" lnSpcReduction="20000"/>
          </a:bodyPr>
          <a:lstStyle/>
          <a:p>
            <a:pPr indent="-457200">
              <a:lnSpc>
                <a:spcPct val="110000"/>
              </a:lnSpc>
              <a:buFont typeface="Arial" panose="020B0604020202020204" pitchFamily="34" charset="0"/>
              <a:buChar char="•"/>
            </a:pPr>
            <a:r>
              <a:rPr lang="en-US" sz="3200">
                <a:solidFill>
                  <a:schemeClr val="tx1"/>
                </a:solidFill>
              </a:rPr>
              <a:t>Caused when a program writes to the wrong location in memory, potentially overwriting another variable. May occur when:</a:t>
            </a:r>
            <a:endParaRPr lang="en-US">
              <a:solidFill>
                <a:schemeClr val="tx1"/>
              </a:solidFill>
            </a:endParaRPr>
          </a:p>
          <a:p>
            <a:pPr lvl="1" indent="-457200">
              <a:lnSpc>
                <a:spcPct val="110000"/>
              </a:lnSpc>
              <a:buFont typeface="Arial" panose="020B0604020202020204" pitchFamily="34" charset="0"/>
              <a:buChar char="•"/>
            </a:pPr>
            <a:r>
              <a:rPr lang="en-US" sz="3000">
                <a:solidFill>
                  <a:schemeClr val="tx1"/>
                </a:solidFill>
              </a:rPr>
              <a:t>Writing to an index outside of an array's bounds</a:t>
            </a:r>
          </a:p>
          <a:p>
            <a:pPr lvl="1" indent="-457200">
              <a:lnSpc>
                <a:spcPct val="110000"/>
              </a:lnSpc>
              <a:buFont typeface="Arial" panose="020B0604020202020204" pitchFamily="34" charset="0"/>
              <a:buChar char="•"/>
            </a:pPr>
            <a:r>
              <a:rPr lang="en-US" sz="3000">
                <a:solidFill>
                  <a:schemeClr val="tx1"/>
                </a:solidFill>
              </a:rPr>
              <a:t>Using a pointer after its data has been deleted (use-after-free error)</a:t>
            </a:r>
          </a:p>
          <a:p>
            <a:pPr indent="-457200">
              <a:lnSpc>
                <a:spcPct val="110000"/>
              </a:lnSpc>
              <a:buFont typeface="Arial" panose="020B0604020202020204" pitchFamily="34" charset="0"/>
              <a:buChar char="•"/>
            </a:pPr>
            <a:r>
              <a:rPr lang="en-US" sz="3200">
                <a:solidFill>
                  <a:schemeClr val="tx1"/>
                </a:solidFill>
              </a:rPr>
              <a:t>Some tools to find the offending code:</a:t>
            </a:r>
          </a:p>
          <a:p>
            <a:pPr lvl="1" indent="-457200">
              <a:lnSpc>
                <a:spcPct val="110000"/>
              </a:lnSpc>
              <a:buFont typeface="Arial" panose="020B0604020202020204" pitchFamily="34" charset="0"/>
              <a:buChar char="•"/>
            </a:pPr>
            <a:r>
              <a:rPr lang="en-US" sz="3000" err="1">
                <a:solidFill>
                  <a:schemeClr val="tx1"/>
                </a:solidFill>
              </a:rPr>
              <a:t>valgrind</a:t>
            </a:r>
            <a:endParaRPr lang="en-US" sz="3000">
              <a:solidFill>
                <a:schemeClr val="tx1"/>
              </a:solidFill>
            </a:endParaRPr>
          </a:p>
          <a:p>
            <a:pPr lvl="1" indent="-457200">
              <a:lnSpc>
                <a:spcPct val="110000"/>
              </a:lnSpc>
              <a:buFont typeface="Arial" panose="020B0604020202020204" pitchFamily="34" charset="0"/>
              <a:buChar char="•"/>
            </a:pPr>
            <a:r>
              <a:rPr lang="en-US" sz="3000" err="1">
                <a:solidFill>
                  <a:schemeClr val="tx1"/>
                </a:solidFill>
              </a:rPr>
              <a:t>gdb</a:t>
            </a:r>
            <a:endParaRPr lang="en-US" sz="3000">
              <a:solidFill>
                <a:schemeClr val="tx1"/>
              </a:solidFill>
            </a:endParaRPr>
          </a:p>
          <a:p>
            <a:pPr lvl="1" indent="-457200">
              <a:lnSpc>
                <a:spcPct val="110000"/>
              </a:lnSpc>
              <a:buFont typeface="Arial" panose="020B0604020202020204" pitchFamily="34" charset="0"/>
              <a:buChar char="•"/>
            </a:pPr>
            <a:r>
              <a:rPr lang="en-US" sz="3000" err="1">
                <a:solidFill>
                  <a:schemeClr val="tx1"/>
                </a:solidFill>
              </a:rPr>
              <a:t>asan</a:t>
            </a:r>
            <a:endParaRPr lang="en-US" sz="3200" err="1">
              <a:solidFill>
                <a:schemeClr val="tx1"/>
              </a:solidFill>
            </a:endParaRPr>
          </a:p>
        </p:txBody>
      </p:sp>
    </p:spTree>
    <p:extLst>
      <p:ext uri="{BB962C8B-B14F-4D97-AF65-F5344CB8AC3E}">
        <p14:creationId xmlns:p14="http://schemas.microsoft.com/office/powerpoint/2010/main" val="1097989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33</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Demo: Using </a:t>
            </a:r>
            <a:r>
              <a:rPr lang="en-US" err="1"/>
              <a:t>asan</a:t>
            </a:r>
          </a:p>
        </p:txBody>
      </p:sp>
    </p:spTree>
    <p:extLst>
      <p:ext uri="{BB962C8B-B14F-4D97-AF65-F5344CB8AC3E}">
        <p14:creationId xmlns:p14="http://schemas.microsoft.com/office/powerpoint/2010/main" val="398530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34</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Repeatability issues</a:t>
            </a:r>
          </a:p>
        </p:txBody>
      </p:sp>
    </p:spTree>
    <p:extLst>
      <p:ext uri="{BB962C8B-B14F-4D97-AF65-F5344CB8AC3E}">
        <p14:creationId xmlns:p14="http://schemas.microsoft.com/office/powerpoint/2010/main" val="2613667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35</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Repeatability issues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fontScale="85000" lnSpcReduction="20000"/>
          </a:bodyPr>
          <a:lstStyle/>
          <a:p>
            <a:pPr marL="0" indent="0">
              <a:lnSpc>
                <a:spcPct val="120000"/>
              </a:lnSpc>
              <a:buNone/>
            </a:pPr>
            <a:r>
              <a:rPr lang="en-US" sz="3200">
                <a:solidFill>
                  <a:schemeClr val="tx1"/>
                </a:solidFill>
              </a:rPr>
              <a:t>If a sim produces different results each time it is run, there are some common culprits:</a:t>
            </a:r>
            <a:endParaRPr lang="en-US"/>
          </a:p>
          <a:p>
            <a:pPr indent="-457200">
              <a:lnSpc>
                <a:spcPct val="120000"/>
              </a:lnSpc>
              <a:buFont typeface="Arial" panose="020B0604020202020204" pitchFamily="34" charset="0"/>
              <a:buChar char="•"/>
            </a:pPr>
            <a:r>
              <a:rPr lang="en-US" sz="3200">
                <a:solidFill>
                  <a:schemeClr val="tx1"/>
                </a:solidFill>
              </a:rPr>
              <a:t>A random number generator (RNG) may be using a random seed. Be sure to explicitly set a constant seed for any RNG used in the sim </a:t>
            </a:r>
          </a:p>
          <a:p>
            <a:pPr indent="-457200">
              <a:lnSpc>
                <a:spcPct val="120000"/>
              </a:lnSpc>
              <a:buFont typeface="Arial" panose="020B0604020202020204" pitchFamily="34" charset="0"/>
              <a:buChar char="•"/>
            </a:pPr>
            <a:r>
              <a:rPr lang="en-US" sz="3200">
                <a:solidFill>
                  <a:schemeClr val="tx1"/>
                </a:solidFill>
              </a:rPr>
              <a:t>An uninitialized value may be used in the sim. This is undefined behavior, but often results in wild, nondeterministic </a:t>
            </a:r>
            <a:r>
              <a:rPr lang="en-US" sz="3200" err="1">
                <a:solidFill>
                  <a:schemeClr val="tx1"/>
                </a:solidFill>
              </a:rPr>
              <a:t>numerics</a:t>
            </a:r>
            <a:r>
              <a:rPr lang="en-US" sz="3200">
                <a:solidFill>
                  <a:schemeClr val="tx1"/>
                </a:solidFill>
              </a:rPr>
              <a:t>.</a:t>
            </a:r>
          </a:p>
          <a:p>
            <a:pPr lvl="1" indent="-457200">
              <a:lnSpc>
                <a:spcPct val="120000"/>
              </a:lnSpc>
              <a:buFont typeface="Arial" panose="020B0604020202020204" pitchFamily="34" charset="0"/>
              <a:buChar char="•"/>
            </a:pPr>
            <a:r>
              <a:rPr lang="en-US" sz="3000">
                <a:solidFill>
                  <a:schemeClr val="tx1"/>
                </a:solidFill>
              </a:rPr>
              <a:t>Use clang/</a:t>
            </a:r>
            <a:r>
              <a:rPr lang="en-US" sz="3000" err="1">
                <a:solidFill>
                  <a:schemeClr val="tx1"/>
                </a:solidFill>
              </a:rPr>
              <a:t>msan</a:t>
            </a:r>
            <a:r>
              <a:rPr lang="en-US" sz="3000">
                <a:solidFill>
                  <a:schemeClr val="tx1"/>
                </a:solidFill>
              </a:rPr>
              <a:t> for detecting use of uninitialized variables</a:t>
            </a:r>
          </a:p>
        </p:txBody>
      </p:sp>
    </p:spTree>
    <p:extLst>
      <p:ext uri="{BB962C8B-B14F-4D97-AF65-F5344CB8AC3E}">
        <p14:creationId xmlns:p14="http://schemas.microsoft.com/office/powerpoint/2010/main" val="56479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36</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Demo: Using </a:t>
            </a:r>
            <a:r>
              <a:rPr lang="en-US" err="1"/>
              <a:t>msan</a:t>
            </a:r>
          </a:p>
        </p:txBody>
      </p:sp>
    </p:spTree>
    <p:extLst>
      <p:ext uri="{BB962C8B-B14F-4D97-AF65-F5344CB8AC3E}">
        <p14:creationId xmlns:p14="http://schemas.microsoft.com/office/powerpoint/2010/main" val="3177194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37</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a:bodyPr>
          <a:lstStyle/>
          <a:p>
            <a:r>
              <a:rPr lang="en-US"/>
              <a:t>Problem: Working with long sim runs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Some simulation runs can take a long time, and debugging an issue that shows up deep into a run can be time consuming and difficult </a:t>
            </a:r>
            <a:endParaRPr lang="en-US" sz="2800"/>
          </a:p>
          <a:p>
            <a:pPr marL="342900"/>
            <a:endParaRPr lang="en-US" sz="2000"/>
          </a:p>
        </p:txBody>
      </p:sp>
    </p:spTree>
    <p:extLst>
      <p:ext uri="{BB962C8B-B14F-4D97-AF65-F5344CB8AC3E}">
        <p14:creationId xmlns:p14="http://schemas.microsoft.com/office/powerpoint/2010/main" val="482895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38</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Checkpointing and warm start</a:t>
            </a:r>
          </a:p>
        </p:txBody>
      </p:sp>
    </p:spTree>
    <p:extLst>
      <p:ext uri="{BB962C8B-B14F-4D97-AF65-F5344CB8AC3E}">
        <p14:creationId xmlns:p14="http://schemas.microsoft.com/office/powerpoint/2010/main" val="2514627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Checkpointing and restoring</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a:bodyPr>
          <a:lstStyle/>
          <a:p>
            <a:pPr indent="-457200">
              <a:buFont typeface="Arial" panose="020B0604020202020204" pitchFamily="34" charset="0"/>
              <a:buChar char="•"/>
            </a:pPr>
            <a:r>
              <a:rPr lang="en-US" sz="3200">
                <a:solidFill>
                  <a:schemeClr val="tx1"/>
                </a:solidFill>
              </a:rPr>
              <a:t>May want to start a simulation from a mid-way point</a:t>
            </a:r>
            <a:endParaRPr lang="en-US">
              <a:solidFill>
                <a:schemeClr val="tx1"/>
              </a:solidFill>
            </a:endParaRPr>
          </a:p>
          <a:p>
            <a:pPr lvl="1" indent="-457200">
              <a:buFont typeface="Arial" panose="020B0604020202020204" pitchFamily="34" charset="0"/>
              <a:buChar char="•"/>
            </a:pPr>
            <a:r>
              <a:rPr lang="en-US" sz="2800">
                <a:solidFill>
                  <a:schemeClr val="tx1"/>
                </a:solidFill>
              </a:rPr>
              <a:t>Checkpoint just before a crash, then restore and debug</a:t>
            </a:r>
          </a:p>
          <a:p>
            <a:pPr lvl="1" indent="-457200">
              <a:buFont typeface="Arial" panose="020B0604020202020204" pitchFamily="34" charset="0"/>
              <a:buChar char="•"/>
            </a:pPr>
            <a:r>
              <a:rPr lang="en-US" sz="2800">
                <a:solidFill>
                  <a:schemeClr val="tx1"/>
                </a:solidFill>
              </a:rPr>
              <a:t>Start a Monte Carlo mid-way into a sim</a:t>
            </a:r>
          </a:p>
          <a:p>
            <a:pPr marL="342900"/>
            <a:endParaRPr lang="en-US" sz="3200">
              <a:solidFill>
                <a:srgbClr val="FF0000"/>
              </a:solidFill>
            </a:endParaRPr>
          </a:p>
        </p:txBody>
      </p:sp>
    </p:spTree>
    <p:extLst>
      <p:ext uri="{BB962C8B-B14F-4D97-AF65-F5344CB8AC3E}">
        <p14:creationId xmlns:p14="http://schemas.microsoft.com/office/powerpoint/2010/main" val="16743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fontScale="90000"/>
          </a:bodyPr>
          <a:lstStyle/>
          <a:p>
            <a:r>
              <a:rPr lang="en-US"/>
              <a:t>Problem: Sim time-stepping still has elements based on fixed-step paradigm</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2800"/>
              <a:t>The notion of simulation step size is a remnant from the days when we had all models stepping at the same rate – deprecate it</a:t>
            </a:r>
          </a:p>
          <a:p>
            <a:pPr indent="-457200"/>
            <a:r>
              <a:rPr lang="en-US" sz="2800"/>
              <a:t>Increase simulation speed by removing unneeded hops</a:t>
            </a:r>
          </a:p>
          <a:p>
            <a:pPr indent="-457200"/>
            <a:r>
              <a:rPr lang="en-US" sz="2800"/>
              <a:t>Integration sub-steps are only needed for fixed-step integrators, not variable step integrators</a:t>
            </a:r>
          </a:p>
          <a:p>
            <a:pPr marL="342900"/>
            <a:endParaRPr lang="en-US" sz="2000"/>
          </a:p>
        </p:txBody>
      </p:sp>
    </p:spTree>
    <p:extLst>
      <p:ext uri="{BB962C8B-B14F-4D97-AF65-F5344CB8AC3E}">
        <p14:creationId xmlns:p14="http://schemas.microsoft.com/office/powerpoint/2010/main" val="982296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40</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Checkpointing limitations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a:bodyPr>
          <a:lstStyle/>
          <a:p>
            <a:pPr indent="-457200">
              <a:buFont typeface="Arial" panose="020B0604020202020204" pitchFamily="34" charset="0"/>
              <a:buChar char="•"/>
            </a:pPr>
            <a:r>
              <a:rPr lang="en-US" sz="3200">
                <a:solidFill>
                  <a:schemeClr val="tx1"/>
                </a:solidFill>
              </a:rPr>
              <a:t>Checkpointing uses </a:t>
            </a:r>
            <a:r>
              <a:rPr lang="en-US" sz="3200" b="1"/>
              <a:t>Checkpoint/Restore In </a:t>
            </a:r>
            <a:r>
              <a:rPr lang="en-US" sz="3200" b="1" err="1"/>
              <a:t>Userspace</a:t>
            </a:r>
            <a:r>
              <a:rPr lang="en-US" sz="3200"/>
              <a:t> (</a:t>
            </a:r>
            <a:r>
              <a:rPr lang="en-US" sz="3200" b="1"/>
              <a:t>CRIU</a:t>
            </a:r>
            <a:r>
              <a:rPr lang="en-US" sz="3200"/>
              <a:t>) </a:t>
            </a:r>
            <a:r>
              <a:rPr lang="en-US" sz="3200">
                <a:solidFill>
                  <a:schemeClr val="tx1"/>
                </a:solidFill>
              </a:rPr>
              <a:t>to save everything in memory to a file. Some things that are known to cause issues:</a:t>
            </a:r>
            <a:endParaRPr lang="en-US">
              <a:solidFill>
                <a:schemeClr val="tx1"/>
              </a:solidFill>
            </a:endParaRPr>
          </a:p>
          <a:p>
            <a:pPr lvl="1" indent="-457200">
              <a:buFont typeface="Arial" panose="020B0604020202020204" pitchFamily="34" charset="0"/>
              <a:buChar char="•"/>
            </a:pPr>
            <a:r>
              <a:rPr lang="en-US" sz="3000">
                <a:solidFill>
                  <a:schemeClr val="tx1"/>
                </a:solidFill>
              </a:rPr>
              <a:t>GPU memory, including graphics</a:t>
            </a:r>
          </a:p>
          <a:p>
            <a:pPr lvl="1" indent="-457200">
              <a:buFont typeface="Arial" panose="020B0604020202020204" pitchFamily="34" charset="0"/>
              <a:buChar char="•"/>
            </a:pPr>
            <a:r>
              <a:rPr lang="en-US" sz="3000">
                <a:solidFill>
                  <a:schemeClr val="tx1"/>
                </a:solidFill>
              </a:rPr>
              <a:t>Logging to HDF5</a:t>
            </a:r>
            <a:endParaRPr lang="en-US">
              <a:solidFill>
                <a:schemeClr val="tx1"/>
              </a:solidFill>
            </a:endParaRPr>
          </a:p>
          <a:p>
            <a:pPr marL="342900"/>
            <a:endParaRPr lang="en-US" sz="3200">
              <a:solidFill>
                <a:srgbClr val="FF0000"/>
              </a:solidFill>
            </a:endParaRPr>
          </a:p>
        </p:txBody>
      </p:sp>
    </p:spTree>
    <p:extLst>
      <p:ext uri="{BB962C8B-B14F-4D97-AF65-F5344CB8AC3E}">
        <p14:creationId xmlns:p14="http://schemas.microsoft.com/office/powerpoint/2010/main" val="15342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41</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fontScale="90000"/>
          </a:bodyPr>
          <a:lstStyle/>
          <a:p>
            <a:r>
              <a:rPr lang="en-US"/>
              <a:t>Problem: Integrator performance depends on the dynamics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There is support for a large family of integrators within </a:t>
            </a:r>
            <a:r>
              <a:rPr lang="en-US" sz="3200" err="1"/>
              <a:t>Dshell</a:t>
            </a:r>
            <a:r>
              <a:rPr lang="en-US" sz="3200"/>
              <a:t>, but there is no clear way to pick the best one, and its options and tolerances for a problem at hand</a:t>
            </a:r>
            <a:endParaRPr lang="en-US" sz="2800"/>
          </a:p>
          <a:p>
            <a:pPr marL="342900"/>
            <a:endParaRPr lang="en-US" sz="2000"/>
          </a:p>
        </p:txBody>
      </p:sp>
    </p:spTree>
    <p:extLst>
      <p:ext uri="{BB962C8B-B14F-4D97-AF65-F5344CB8AC3E}">
        <p14:creationId xmlns:p14="http://schemas.microsoft.com/office/powerpoint/2010/main" val="3127474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42</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Tuning the Integrator</a:t>
            </a:r>
          </a:p>
        </p:txBody>
      </p:sp>
    </p:spTree>
    <p:extLst>
      <p:ext uri="{BB962C8B-B14F-4D97-AF65-F5344CB8AC3E}">
        <p14:creationId xmlns:p14="http://schemas.microsoft.com/office/powerpoint/2010/main" val="1988157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43</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Tuning the integrator</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790100" y="1297723"/>
            <a:ext cx="10312278" cy="5055995"/>
          </a:xfrm>
        </p:spPr>
        <p:txBody>
          <a:bodyPr>
            <a:normAutofit/>
          </a:bodyPr>
          <a:lstStyle/>
          <a:p>
            <a:pPr indent="-457200">
              <a:buFont typeface="Arial" panose="020B0604020202020204" pitchFamily="34" charset="0"/>
              <a:buChar char="•"/>
            </a:pPr>
            <a:r>
              <a:rPr lang="en-US" sz="2800" dirty="0">
                <a:solidFill>
                  <a:schemeClr val="tx1"/>
                </a:solidFill>
              </a:rPr>
              <a:t>Fixed-step 4th order Runge-</a:t>
            </a:r>
            <a:r>
              <a:rPr lang="en-US" sz="2800" dirty="0" err="1">
                <a:solidFill>
                  <a:schemeClr val="tx1"/>
                </a:solidFill>
              </a:rPr>
              <a:t>Kutta</a:t>
            </a:r>
            <a:r>
              <a:rPr lang="en-US" sz="2800" dirty="0">
                <a:solidFill>
                  <a:schemeClr val="tx1"/>
                </a:solidFill>
              </a:rPr>
              <a:t> is the default</a:t>
            </a:r>
          </a:p>
          <a:p>
            <a:pPr indent="-457200">
              <a:buFont typeface="Arial" panose="020B0604020202020204" pitchFamily="34" charset="0"/>
              <a:buChar char="•"/>
            </a:pPr>
            <a:r>
              <a:rPr lang="en-US" sz="2800" dirty="0">
                <a:solidFill>
                  <a:schemeClr val="tx1"/>
                </a:solidFill>
              </a:rPr>
              <a:t>Many other options are available (adaptive, implicit, stiff, higher-order, etc...)</a:t>
            </a:r>
          </a:p>
          <a:p>
            <a:pPr lvl="1">
              <a:buFont typeface="Arial" panose="020B0604020202020204" pitchFamily="34" charset="0"/>
              <a:buChar char="•"/>
            </a:pPr>
            <a:r>
              <a:rPr lang="en-US" sz="2400" dirty="0">
                <a:solidFill>
                  <a:schemeClr val="tx1"/>
                </a:solidFill>
              </a:rPr>
              <a:t>Includes most things from the SUNDIALS 6.5 suite</a:t>
            </a:r>
          </a:p>
          <a:p>
            <a:pPr indent="-457200">
              <a:buFont typeface="Arial" panose="020B0604020202020204" pitchFamily="34" charset="0"/>
              <a:buChar char="•"/>
            </a:pPr>
            <a:r>
              <a:rPr lang="en-US" sz="2800" dirty="0">
                <a:solidFill>
                  <a:schemeClr val="tx1"/>
                </a:solidFill>
              </a:rPr>
              <a:t>Many integrators have parameters such as tolerances to tune</a:t>
            </a:r>
          </a:p>
          <a:p>
            <a:pPr indent="-457200">
              <a:buFont typeface="Arial" panose="020B0604020202020204" pitchFamily="34" charset="0"/>
              <a:buChar char="•"/>
            </a:pPr>
            <a:r>
              <a:rPr lang="en-US" sz="2800" dirty="0">
                <a:solidFill>
                  <a:schemeClr val="tx1"/>
                </a:solidFill>
              </a:rPr>
              <a:t>Options have been recently expanded with the introduction of the </a:t>
            </a:r>
            <a:r>
              <a:rPr lang="en-US" sz="2800" dirty="0" err="1">
                <a:solidFill>
                  <a:schemeClr val="tx1"/>
                </a:solidFill>
              </a:rPr>
              <a:t>DSundials</a:t>
            </a:r>
            <a:r>
              <a:rPr lang="en-US" sz="2800" dirty="0">
                <a:solidFill>
                  <a:schemeClr val="tx1"/>
                </a:solidFill>
              </a:rPr>
              <a:t> module.</a:t>
            </a:r>
          </a:p>
          <a:p>
            <a:pPr indent="-457200">
              <a:buFont typeface="Arial" panose="020B0604020202020204" pitchFamily="34" charset="0"/>
              <a:buChar char="•"/>
            </a:pPr>
            <a:r>
              <a:rPr lang="en-US" sz="2800" dirty="0">
                <a:solidFill>
                  <a:schemeClr val="tx1"/>
                </a:solidFill>
              </a:rPr>
              <a:t>Changing these settings may greatly improve performance and/or accuracy</a:t>
            </a:r>
            <a:endParaRPr lang="en-US" sz="2800" dirty="0">
              <a:solidFill>
                <a:srgbClr val="000000"/>
              </a:solidFill>
            </a:endParaRPr>
          </a:p>
        </p:txBody>
      </p:sp>
    </p:spTree>
    <p:extLst>
      <p:ext uri="{BB962C8B-B14F-4D97-AF65-F5344CB8AC3E}">
        <p14:creationId xmlns:p14="http://schemas.microsoft.com/office/powerpoint/2010/main" val="4211816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44</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Tuning the integrator</a:t>
            </a:r>
          </a:p>
        </p:txBody>
      </p:sp>
      <p:sp>
        <p:nvSpPr>
          <p:cNvPr id="7" name="TextBox 6">
            <a:extLst>
              <a:ext uri="{FF2B5EF4-FFF2-40B4-BE49-F238E27FC236}">
                <a16:creationId xmlns:a16="http://schemas.microsoft.com/office/drawing/2014/main" id="{1960CB28-3367-C102-6733-74BAED22F3F8}"/>
              </a:ext>
            </a:extLst>
          </p:cNvPr>
          <p:cNvSpPr txBox="1"/>
          <p:nvPr/>
        </p:nvSpPr>
        <p:spPr>
          <a:xfrm>
            <a:off x="1569452" y="5680242"/>
            <a:ext cx="90530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chemeClr val="tx1"/>
                </a:solidFill>
              </a:rPr>
              <a:t>Acknowledgement:</a:t>
            </a:r>
            <a:r>
              <a:rPr lang="en-US" sz="1800" dirty="0">
                <a:solidFill>
                  <a:schemeClr val="tx1"/>
                </a:solidFill>
              </a:rPr>
              <a:t> </a:t>
            </a:r>
            <a:r>
              <a:rPr lang="en-US" sz="1800" dirty="0" err="1">
                <a:solidFill>
                  <a:schemeClr val="tx1"/>
                </a:solidFill>
              </a:rPr>
              <a:t>Conlain</a:t>
            </a:r>
            <a:r>
              <a:rPr lang="en-US" sz="1800" dirty="0">
                <a:solidFill>
                  <a:schemeClr val="tx1"/>
                </a:solidFill>
              </a:rPr>
              <a:t> Kelly developed the procedure for tuning and selecting integrators during his internship.</a:t>
            </a:r>
          </a:p>
        </p:txBody>
      </p:sp>
      <p:pic>
        <p:nvPicPr>
          <p:cNvPr id="4" name="Picture 3">
            <a:extLst>
              <a:ext uri="{FF2B5EF4-FFF2-40B4-BE49-F238E27FC236}">
                <a16:creationId xmlns:a16="http://schemas.microsoft.com/office/drawing/2014/main" id="{38625698-8B1A-73F8-6184-FA0D42A4D688}"/>
              </a:ext>
            </a:extLst>
          </p:cNvPr>
          <p:cNvPicPr>
            <a:picLocks noChangeAspect="1"/>
          </p:cNvPicPr>
          <p:nvPr/>
        </p:nvPicPr>
        <p:blipFill rotWithShape="1">
          <a:blip r:embed="rId3"/>
          <a:srcRect l="132" t="5688" b="-5556"/>
          <a:stretch/>
        </p:blipFill>
        <p:spPr>
          <a:xfrm>
            <a:off x="5611416" y="1116806"/>
            <a:ext cx="4493423" cy="4493423"/>
          </a:xfrm>
          <a:prstGeom prst="rect">
            <a:avLst/>
          </a:prstGeom>
        </p:spPr>
      </p:pic>
      <p:sp>
        <p:nvSpPr>
          <p:cNvPr id="10" name="Text Placeholder 5">
            <a:extLst>
              <a:ext uri="{FF2B5EF4-FFF2-40B4-BE49-F238E27FC236}">
                <a16:creationId xmlns:a16="http://schemas.microsoft.com/office/drawing/2014/main" id="{05E4D6F7-A596-ADFF-5300-B799745CC433}"/>
              </a:ext>
            </a:extLst>
          </p:cNvPr>
          <p:cNvSpPr>
            <a:spLocks noGrp="1"/>
          </p:cNvSpPr>
          <p:nvPr>
            <p:ph type="body" idx="1"/>
          </p:nvPr>
        </p:nvSpPr>
        <p:spPr>
          <a:xfrm>
            <a:off x="944881" y="1785879"/>
            <a:ext cx="4341294" cy="3103371"/>
          </a:xfrm>
        </p:spPr>
        <p:txBody>
          <a:bodyPr>
            <a:normAutofit/>
          </a:bodyPr>
          <a:lstStyle/>
          <a:p>
            <a:pPr marL="0" indent="0">
              <a:buNone/>
            </a:pPr>
            <a:r>
              <a:rPr lang="en-US" dirty="0">
                <a:solidFill>
                  <a:schemeClr val="tx1"/>
                </a:solidFill>
              </a:rPr>
              <a:t>Methodical approach:</a:t>
            </a:r>
          </a:p>
          <a:p>
            <a:pPr indent="-457200">
              <a:buFont typeface="Arial" panose="020B0604020202020204" pitchFamily="34" charset="0"/>
              <a:buChar char="•"/>
            </a:pPr>
            <a:r>
              <a:rPr lang="en-US" dirty="0">
                <a:solidFill>
                  <a:schemeClr val="tx1"/>
                </a:solidFill>
              </a:rPr>
              <a:t>Select viable set of integrators and settings</a:t>
            </a:r>
          </a:p>
          <a:p>
            <a:pPr indent="-457200">
              <a:buFont typeface="Arial" panose="020B0604020202020204" pitchFamily="34" charset="0"/>
              <a:buChar char="•"/>
            </a:pPr>
            <a:r>
              <a:rPr lang="en-US" dirty="0">
                <a:solidFill>
                  <a:schemeClr val="tx1"/>
                </a:solidFill>
              </a:rPr>
              <a:t>Choose a representative benchmark sim</a:t>
            </a:r>
          </a:p>
          <a:p>
            <a:pPr indent="-457200">
              <a:buFont typeface="Arial" panose="020B0604020202020204" pitchFamily="34" charset="0"/>
              <a:buChar char="•"/>
            </a:pPr>
            <a:r>
              <a:rPr lang="en-US" dirty="0">
                <a:solidFill>
                  <a:schemeClr val="tx1"/>
                </a:solidFill>
              </a:rPr>
              <a:t>Do an exhaustive sweep</a:t>
            </a:r>
          </a:p>
          <a:p>
            <a:pPr indent="-4572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772630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45</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a:bodyPr>
          <a:lstStyle/>
          <a:p>
            <a:r>
              <a:rPr lang="en-US"/>
              <a:t>Problem: Improving simulation performance</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What is a good way to identify performance bottlenecks to help improve simulation speed?</a:t>
            </a:r>
            <a:endParaRPr lang="en-US" sz="2800"/>
          </a:p>
          <a:p>
            <a:pPr marL="342900"/>
            <a:endParaRPr lang="en-US" sz="2000"/>
          </a:p>
        </p:txBody>
      </p:sp>
    </p:spTree>
    <p:extLst>
      <p:ext uri="{BB962C8B-B14F-4D97-AF65-F5344CB8AC3E}">
        <p14:creationId xmlns:p14="http://schemas.microsoft.com/office/powerpoint/2010/main" val="2587808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46</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Performance Profiling</a:t>
            </a:r>
          </a:p>
        </p:txBody>
      </p:sp>
    </p:spTree>
    <p:extLst>
      <p:ext uri="{BB962C8B-B14F-4D97-AF65-F5344CB8AC3E}">
        <p14:creationId xmlns:p14="http://schemas.microsoft.com/office/powerpoint/2010/main" val="2796569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47</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Performance profiling</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870311" y="2247562"/>
            <a:ext cx="11193502" cy="3424367"/>
          </a:xfrm>
        </p:spPr>
        <p:txBody>
          <a:bodyPr>
            <a:normAutofit fontScale="85000" lnSpcReduction="20000"/>
          </a:bodyPr>
          <a:lstStyle/>
          <a:p>
            <a:pPr indent="-457200">
              <a:lnSpc>
                <a:spcPct val="110000"/>
              </a:lnSpc>
              <a:buFont typeface="Arial" panose="020B0604020202020204" pitchFamily="34" charset="0"/>
              <a:buChar char="•"/>
            </a:pPr>
            <a:endParaRPr lang="en-US" sz="3200">
              <a:solidFill>
                <a:srgbClr val="FF0000"/>
              </a:solidFill>
            </a:endParaRPr>
          </a:p>
          <a:p>
            <a:pPr indent="-457200">
              <a:lnSpc>
                <a:spcPct val="110000"/>
              </a:lnSpc>
              <a:buFont typeface="Arial" panose="020B0604020202020204" pitchFamily="34" charset="0"/>
              <a:buChar char="•"/>
            </a:pPr>
            <a:r>
              <a:rPr lang="en-US" sz="3200">
                <a:solidFill>
                  <a:schemeClr val="tx1"/>
                </a:solidFill>
              </a:rPr>
              <a:t>If a sim is slow: don't guess, profile!</a:t>
            </a:r>
          </a:p>
          <a:p>
            <a:pPr indent="-457200">
              <a:lnSpc>
                <a:spcPct val="110000"/>
              </a:lnSpc>
              <a:buFont typeface="Arial" panose="020B0604020202020204" pitchFamily="34" charset="0"/>
              <a:buChar char="•"/>
            </a:pPr>
            <a:r>
              <a:rPr lang="en-US" sz="3200">
                <a:solidFill>
                  <a:schemeClr val="tx1"/>
                </a:solidFill>
              </a:rPr>
              <a:t>Records the time spent in each function call so you can determine which functions are taking the longest</a:t>
            </a:r>
          </a:p>
          <a:p>
            <a:pPr indent="-457200">
              <a:lnSpc>
                <a:spcPct val="110000"/>
              </a:lnSpc>
              <a:buFont typeface="Arial" panose="020B0604020202020204" pitchFamily="34" charset="0"/>
              <a:buChar char="•"/>
            </a:pPr>
            <a:r>
              <a:rPr lang="en-US" sz="3200">
                <a:solidFill>
                  <a:schemeClr val="tx1"/>
                </a:solidFill>
              </a:rPr>
              <a:t>May also track memory usage in a similar manner</a:t>
            </a:r>
          </a:p>
          <a:p>
            <a:pPr indent="-457200">
              <a:lnSpc>
                <a:spcPct val="110000"/>
              </a:lnSpc>
              <a:buFont typeface="Arial" panose="020B0604020202020204" pitchFamily="34" charset="0"/>
              <a:buChar char="•"/>
            </a:pPr>
            <a:r>
              <a:rPr lang="en-US" sz="3200" b="1">
                <a:solidFill>
                  <a:schemeClr val="tx1"/>
                </a:solidFill>
              </a:rPr>
              <a:t>yep </a:t>
            </a:r>
            <a:r>
              <a:rPr lang="en-US" sz="3200">
                <a:solidFill>
                  <a:schemeClr val="tx1"/>
                </a:solidFill>
              </a:rPr>
              <a:t>is a modern profiler that works well with C++/Python code like DARTS</a:t>
            </a:r>
          </a:p>
          <a:p>
            <a:pPr marL="342900"/>
            <a:endParaRPr lang="en-US" sz="3200">
              <a:solidFill>
                <a:srgbClr val="FF0000"/>
              </a:solidFill>
            </a:endParaRPr>
          </a:p>
        </p:txBody>
      </p:sp>
    </p:spTree>
    <p:extLst>
      <p:ext uri="{BB962C8B-B14F-4D97-AF65-F5344CB8AC3E}">
        <p14:creationId xmlns:p14="http://schemas.microsoft.com/office/powerpoint/2010/main" val="3517651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48</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Demo: Performance Profiling</a:t>
            </a:r>
          </a:p>
        </p:txBody>
      </p:sp>
    </p:spTree>
    <p:extLst>
      <p:ext uri="{BB962C8B-B14F-4D97-AF65-F5344CB8AC3E}">
        <p14:creationId xmlns:p14="http://schemas.microsoft.com/office/powerpoint/2010/main" val="2740905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49</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Recap</a:t>
            </a:r>
          </a:p>
        </p:txBody>
      </p:sp>
    </p:spTree>
    <p:extLst>
      <p:ext uri="{BB962C8B-B14F-4D97-AF65-F5344CB8AC3E}">
        <p14:creationId xmlns:p14="http://schemas.microsoft.com/office/powerpoint/2010/main" val="321034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AFC6E-BFEC-C037-ECAC-1FE4532BCE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a:t>
            </a:fld>
            <a:endParaRPr lang="en-US"/>
          </a:p>
        </p:txBody>
      </p:sp>
      <p:sp>
        <p:nvSpPr>
          <p:cNvPr id="3" name="Title 2">
            <a:extLst>
              <a:ext uri="{FF2B5EF4-FFF2-40B4-BE49-F238E27FC236}">
                <a16:creationId xmlns:a16="http://schemas.microsoft.com/office/drawing/2014/main" id="{458E7947-3A0B-0225-4A87-F6AB31D20C87}"/>
              </a:ext>
            </a:extLst>
          </p:cNvPr>
          <p:cNvSpPr>
            <a:spLocks noGrp="1"/>
          </p:cNvSpPr>
          <p:nvPr>
            <p:ph type="title"/>
          </p:nvPr>
        </p:nvSpPr>
        <p:spPr/>
        <p:txBody>
          <a:bodyPr/>
          <a:lstStyle/>
          <a:p>
            <a:r>
              <a:rPr lang="en-US"/>
              <a:t>Time Stepping Updates</a:t>
            </a:r>
          </a:p>
        </p:txBody>
      </p:sp>
    </p:spTree>
    <p:extLst>
      <p:ext uri="{BB962C8B-B14F-4D97-AF65-F5344CB8AC3E}">
        <p14:creationId xmlns:p14="http://schemas.microsoft.com/office/powerpoint/2010/main" val="468746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EFEF9-87D7-5112-7397-30FFC5D59A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50</a:t>
            </a:fld>
            <a:endParaRPr lang="en-US"/>
          </a:p>
        </p:txBody>
      </p:sp>
      <p:sp>
        <p:nvSpPr>
          <p:cNvPr id="5" name="Title 4">
            <a:extLst>
              <a:ext uri="{FF2B5EF4-FFF2-40B4-BE49-F238E27FC236}">
                <a16:creationId xmlns:a16="http://schemas.microsoft.com/office/drawing/2014/main" id="{01A97883-5E67-4BB8-BCF2-D6E7C21B9A71}"/>
              </a:ext>
            </a:extLst>
          </p:cNvPr>
          <p:cNvSpPr>
            <a:spLocks noGrp="1"/>
          </p:cNvSpPr>
          <p:nvPr>
            <p:ph type="title"/>
          </p:nvPr>
        </p:nvSpPr>
        <p:spPr/>
        <p:txBody>
          <a:bodyPr/>
          <a:lstStyle/>
          <a:p>
            <a:r>
              <a:rPr lang="en-US"/>
              <a:t>Recap</a:t>
            </a:r>
          </a:p>
        </p:txBody>
      </p:sp>
      <p:sp>
        <p:nvSpPr>
          <p:cNvPr id="6" name="Text Placeholder 5">
            <a:extLst>
              <a:ext uri="{FF2B5EF4-FFF2-40B4-BE49-F238E27FC236}">
                <a16:creationId xmlns:a16="http://schemas.microsoft.com/office/drawing/2014/main" id="{4139E26E-7520-4883-9DD9-DD7F6C56CE6A}"/>
              </a:ext>
            </a:extLst>
          </p:cNvPr>
          <p:cNvSpPr>
            <a:spLocks noGrp="1"/>
          </p:cNvSpPr>
          <p:nvPr>
            <p:ph type="body" idx="1"/>
          </p:nvPr>
        </p:nvSpPr>
        <p:spPr/>
        <p:txBody>
          <a:bodyPr/>
          <a:lstStyle/>
          <a:p>
            <a:pPr indent="-457200"/>
            <a:r>
              <a:rPr lang="en-US" sz="3200"/>
              <a:t>Recent time stepping improvements</a:t>
            </a:r>
          </a:p>
          <a:p>
            <a:pPr indent="-457200"/>
            <a:r>
              <a:rPr lang="en-US" sz="3200"/>
              <a:t>Data logging and plotting</a:t>
            </a:r>
          </a:p>
          <a:p>
            <a:pPr indent="-457200"/>
            <a:r>
              <a:rPr lang="en-US" sz="3200"/>
              <a:t>Debugging</a:t>
            </a:r>
          </a:p>
          <a:p>
            <a:pPr indent="-457200"/>
            <a:r>
              <a:rPr lang="en-US" sz="3200"/>
              <a:t>Checkpointing and Restoring</a:t>
            </a:r>
          </a:p>
          <a:p>
            <a:pPr indent="-457200"/>
            <a:r>
              <a:rPr lang="en-US" sz="3200"/>
              <a:t>Tuning performance</a:t>
            </a:r>
          </a:p>
          <a:p>
            <a:endParaRPr lang="en-US"/>
          </a:p>
        </p:txBody>
      </p:sp>
    </p:spTree>
    <p:extLst>
      <p:ext uri="{BB962C8B-B14F-4D97-AF65-F5344CB8AC3E}">
        <p14:creationId xmlns:p14="http://schemas.microsoft.com/office/powerpoint/2010/main" val="239575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51</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Backup</a:t>
            </a:r>
          </a:p>
        </p:txBody>
      </p:sp>
    </p:spTree>
    <p:extLst>
      <p:ext uri="{BB962C8B-B14F-4D97-AF65-F5344CB8AC3E}">
        <p14:creationId xmlns:p14="http://schemas.microsoft.com/office/powerpoint/2010/main" val="2988350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52</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Time Stepping updates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585389" y="2771024"/>
            <a:ext cx="11193502" cy="2059394"/>
          </a:xfrm>
        </p:spPr>
        <p:txBody>
          <a:bodyPr>
            <a:normAutofit/>
          </a:bodyPr>
          <a:lstStyle/>
          <a:p>
            <a:pPr indent="-457200">
              <a:buFont typeface="Arial" panose="020B0604020202020204" pitchFamily="34" charset="0"/>
              <a:buChar char="•"/>
            </a:pPr>
            <a:r>
              <a:rPr lang="en-US" sz="4400">
                <a:solidFill>
                  <a:srgbClr val="FF0000"/>
                </a:solidFill>
              </a:rPr>
              <a:t>Use from Carl </a:t>
            </a:r>
            <a:r>
              <a:rPr lang="en-US" sz="4400" err="1">
                <a:solidFill>
                  <a:srgbClr val="FF0000"/>
                </a:solidFill>
              </a:rPr>
              <a:t>Leake’s</a:t>
            </a:r>
            <a:r>
              <a:rPr lang="en-US" sz="4400">
                <a:solidFill>
                  <a:srgbClr val="FF0000"/>
                </a:solidFill>
              </a:rPr>
              <a:t> team talk of 2023-06-01</a:t>
            </a:r>
          </a:p>
          <a:p>
            <a:pPr marL="342900"/>
            <a:endParaRPr lang="en-US" sz="3200">
              <a:solidFill>
                <a:srgbClr val="FF0000"/>
              </a:solidFill>
            </a:endParaRPr>
          </a:p>
        </p:txBody>
      </p:sp>
    </p:spTree>
    <p:extLst>
      <p:ext uri="{BB962C8B-B14F-4D97-AF65-F5344CB8AC3E}">
        <p14:creationId xmlns:p14="http://schemas.microsoft.com/office/powerpoint/2010/main" val="3958754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53</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Overview</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a:t>Previous time stepping</a:t>
            </a:r>
          </a:p>
          <a:p>
            <a:pPr>
              <a:lnSpc>
                <a:spcPct val="114999"/>
              </a:lnSpc>
            </a:pPr>
            <a:r>
              <a:rPr lang="en-US"/>
              <a:t>New time stepping</a:t>
            </a:r>
          </a:p>
          <a:p>
            <a:pPr>
              <a:lnSpc>
                <a:spcPct val="114999"/>
              </a:lnSpc>
            </a:pPr>
            <a:r>
              <a:rPr lang="en-US"/>
              <a:t>Simulation events</a:t>
            </a:r>
          </a:p>
          <a:p>
            <a:pPr>
              <a:lnSpc>
                <a:spcPct val="114999"/>
              </a:lnSpc>
            </a:pPr>
            <a:r>
              <a:rPr lang="en-US"/>
              <a:t>Other changes</a:t>
            </a:r>
          </a:p>
          <a:p>
            <a:pPr>
              <a:lnSpc>
                <a:spcPct val="114999"/>
              </a:lnSpc>
            </a:pPr>
            <a:r>
              <a:rPr lang="en-US"/>
              <a:t>Conclusion</a:t>
            </a:r>
          </a:p>
          <a:p>
            <a:pPr>
              <a:lnSpc>
                <a:spcPct val="114999"/>
              </a:lnSpc>
            </a:pPr>
            <a:endParaRPr lang="en-US"/>
          </a:p>
        </p:txBody>
      </p:sp>
      <p:sp>
        <p:nvSpPr>
          <p:cNvPr id="5" name="TextBox 4">
            <a:extLst>
              <a:ext uri="{FF2B5EF4-FFF2-40B4-BE49-F238E27FC236}">
                <a16:creationId xmlns:a16="http://schemas.microsoft.com/office/drawing/2014/main" id="{265398FA-0664-2685-097E-01CB761A3D78}"/>
              </a:ext>
            </a:extLst>
          </p:cNvPr>
          <p:cNvSpPr txBox="1"/>
          <p:nvPr/>
        </p:nvSpPr>
        <p:spPr>
          <a:xfrm>
            <a:off x="6935809" y="2414788"/>
            <a:ext cx="274320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a:solidFill>
                  <a:srgbClr val="FF0000"/>
                </a:solidFill>
              </a:rPr>
              <a:t>TBD</a:t>
            </a:r>
          </a:p>
          <a:p>
            <a:r>
              <a:rPr lang="en-US">
                <a:solidFill>
                  <a:srgbClr val="FF0000"/>
                </a:solidFill>
              </a:rPr>
              <a:t>How about referring to legacy time-stepping as 'stop-and-go' and the new was as 'continuous' or 'smooth' or 'goal-driven'?</a:t>
            </a:r>
          </a:p>
        </p:txBody>
      </p:sp>
    </p:spTree>
    <p:extLst>
      <p:ext uri="{BB962C8B-B14F-4D97-AF65-F5344CB8AC3E}">
        <p14:creationId xmlns:p14="http://schemas.microsoft.com/office/powerpoint/2010/main" val="32361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CFB79-63DD-26BA-15EE-B257F99535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54</a:t>
            </a:fld>
            <a:endParaRPr lang="en-US"/>
          </a:p>
        </p:txBody>
      </p:sp>
      <p:sp>
        <p:nvSpPr>
          <p:cNvPr id="3" name="Title 2">
            <a:extLst>
              <a:ext uri="{FF2B5EF4-FFF2-40B4-BE49-F238E27FC236}">
                <a16:creationId xmlns:a16="http://schemas.microsoft.com/office/drawing/2014/main" id="{B6DF4F71-5560-9F83-8993-66F129048B04}"/>
              </a:ext>
            </a:extLst>
          </p:cNvPr>
          <p:cNvSpPr>
            <a:spLocks noGrp="1"/>
          </p:cNvSpPr>
          <p:nvPr>
            <p:ph type="title"/>
          </p:nvPr>
        </p:nvSpPr>
        <p:spPr/>
        <p:txBody>
          <a:bodyPr/>
          <a:lstStyle/>
          <a:p>
            <a:r>
              <a:rPr lang="en-US"/>
              <a:t>New time stepping method</a:t>
            </a:r>
          </a:p>
        </p:txBody>
      </p:sp>
      <p:sp>
        <p:nvSpPr>
          <p:cNvPr id="4" name="Text Placeholder 3">
            <a:extLst>
              <a:ext uri="{FF2B5EF4-FFF2-40B4-BE49-F238E27FC236}">
                <a16:creationId xmlns:a16="http://schemas.microsoft.com/office/drawing/2014/main" id="{B56486DC-8EE9-5CFE-A7A4-BA8E6F63C1E7}"/>
              </a:ext>
            </a:extLst>
          </p:cNvPr>
          <p:cNvSpPr>
            <a:spLocks noGrp="1"/>
          </p:cNvSpPr>
          <p:nvPr>
            <p:ph type="body" idx="1"/>
          </p:nvPr>
        </p:nvSpPr>
        <p:spPr/>
        <p:txBody>
          <a:bodyPr/>
          <a:lstStyle/>
          <a:p>
            <a:r>
              <a:rPr lang="en-US"/>
              <a:t>Build up a timeline based on model periods, timed events, etc.</a:t>
            </a:r>
          </a:p>
          <a:p>
            <a:pPr>
              <a:lnSpc>
                <a:spcPct val="114999"/>
              </a:lnSpc>
            </a:pPr>
            <a:r>
              <a:rPr lang="en-US"/>
              <a:t>Move from one spot on that timeline to the next.</a:t>
            </a:r>
          </a:p>
          <a:p>
            <a:pPr>
              <a:lnSpc>
                <a:spcPct val="114999"/>
              </a:lnSpc>
            </a:pPr>
            <a:r>
              <a:rPr lang="en-US"/>
              <a:t>Prevents unnecessary stopping at what used to be IO step boundaries if no models are registered to stop there.</a:t>
            </a:r>
          </a:p>
          <a:p>
            <a:pPr>
              <a:lnSpc>
                <a:spcPct val="114999"/>
              </a:lnSpc>
            </a:pPr>
            <a:r>
              <a:rPr lang="en-US"/>
              <a:t>Since the notion of an IO step no longer exists, we now call this the default model period, because that is what it is.</a:t>
            </a:r>
          </a:p>
          <a:p>
            <a:pPr lvl="1">
              <a:lnSpc>
                <a:spcPct val="114999"/>
              </a:lnSpc>
            </a:pPr>
            <a:r>
              <a:rPr lang="en-US" err="1">
                <a:latin typeface="Consolas"/>
              </a:rPr>
              <a:t>sim.stepSize</a:t>
            </a:r>
            <a:r>
              <a:rPr lang="en-US"/>
              <a:t> and </a:t>
            </a:r>
            <a:r>
              <a:rPr lang="en-US" err="1">
                <a:latin typeface="Consolas"/>
              </a:rPr>
              <a:t>sim.ioStepSize</a:t>
            </a:r>
            <a:r>
              <a:rPr lang="en-US"/>
              <a:t> have been deprecated in favor of </a:t>
            </a:r>
            <a:r>
              <a:rPr lang="en-US" err="1">
                <a:latin typeface="Consolas"/>
              </a:rPr>
              <a:t>sim.defaultModelPeriod</a:t>
            </a:r>
            <a:r>
              <a:rPr lang="en-US"/>
              <a:t>.</a:t>
            </a:r>
          </a:p>
          <a:p>
            <a:pPr>
              <a:lnSpc>
                <a:spcPct val="114999"/>
              </a:lnSpc>
            </a:pPr>
            <a:r>
              <a:rPr lang="en-US"/>
              <a:t>The process stops (we stop moving along the timeline) when a stop callback is triggered.</a:t>
            </a:r>
          </a:p>
          <a:p>
            <a:pPr>
              <a:lnSpc>
                <a:spcPct val="114999"/>
              </a:lnSpc>
            </a:pPr>
            <a:r>
              <a:rPr lang="en-US"/>
              <a:t>Renamed internal methods and variables in the Simulation class to better reflect what they do/are.</a:t>
            </a:r>
          </a:p>
        </p:txBody>
      </p:sp>
    </p:spTree>
    <p:extLst>
      <p:ext uri="{BB962C8B-B14F-4D97-AF65-F5344CB8AC3E}">
        <p14:creationId xmlns:p14="http://schemas.microsoft.com/office/powerpoint/2010/main" val="60042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CFB79-63DD-26BA-15EE-B257F99535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55</a:t>
            </a:fld>
            <a:endParaRPr lang="en-US"/>
          </a:p>
        </p:txBody>
      </p:sp>
      <p:sp>
        <p:nvSpPr>
          <p:cNvPr id="3" name="Title 2">
            <a:extLst>
              <a:ext uri="{FF2B5EF4-FFF2-40B4-BE49-F238E27FC236}">
                <a16:creationId xmlns:a16="http://schemas.microsoft.com/office/drawing/2014/main" id="{B6DF4F71-5560-9F83-8993-66F129048B04}"/>
              </a:ext>
            </a:extLst>
          </p:cNvPr>
          <p:cNvSpPr>
            <a:spLocks noGrp="1"/>
          </p:cNvSpPr>
          <p:nvPr>
            <p:ph type="title"/>
          </p:nvPr>
        </p:nvSpPr>
        <p:spPr/>
        <p:txBody>
          <a:bodyPr/>
          <a:lstStyle/>
          <a:p>
            <a:r>
              <a:rPr lang="en-US"/>
              <a:t>Time stepping method overview</a:t>
            </a:r>
          </a:p>
        </p:txBody>
      </p:sp>
      <p:pic>
        <p:nvPicPr>
          <p:cNvPr id="5" name="Picture 5">
            <a:extLst>
              <a:ext uri="{FF2B5EF4-FFF2-40B4-BE49-F238E27FC236}">
                <a16:creationId xmlns:a16="http://schemas.microsoft.com/office/drawing/2014/main" id="{5F3AB685-944E-001A-7398-22C11C0F03F7}"/>
              </a:ext>
            </a:extLst>
          </p:cNvPr>
          <p:cNvPicPr>
            <a:picLocks noChangeAspect="1"/>
          </p:cNvPicPr>
          <p:nvPr/>
        </p:nvPicPr>
        <p:blipFill>
          <a:blip r:embed="rId3"/>
          <a:stretch>
            <a:fillRect/>
          </a:stretch>
        </p:blipFill>
        <p:spPr>
          <a:xfrm>
            <a:off x="3162300" y="877140"/>
            <a:ext cx="5867400" cy="5926680"/>
          </a:xfrm>
          <a:prstGeom prst="rect">
            <a:avLst/>
          </a:prstGeom>
        </p:spPr>
      </p:pic>
    </p:spTree>
    <p:extLst>
      <p:ext uri="{BB962C8B-B14F-4D97-AF65-F5344CB8AC3E}">
        <p14:creationId xmlns:p14="http://schemas.microsoft.com/office/powerpoint/2010/main" val="133126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7E7B43-3C54-F86D-0634-21677C2ED5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56</a:t>
            </a:fld>
            <a:endParaRPr lang="en-US"/>
          </a:p>
        </p:txBody>
      </p:sp>
      <p:sp>
        <p:nvSpPr>
          <p:cNvPr id="3" name="Title 2">
            <a:extLst>
              <a:ext uri="{FF2B5EF4-FFF2-40B4-BE49-F238E27FC236}">
                <a16:creationId xmlns:a16="http://schemas.microsoft.com/office/drawing/2014/main" id="{37592D0E-479D-8323-93C2-485AF2F6D67B}"/>
              </a:ext>
            </a:extLst>
          </p:cNvPr>
          <p:cNvSpPr>
            <a:spLocks noGrp="1"/>
          </p:cNvSpPr>
          <p:nvPr>
            <p:ph type="title"/>
          </p:nvPr>
        </p:nvSpPr>
        <p:spPr/>
        <p:txBody>
          <a:bodyPr/>
          <a:lstStyle/>
          <a:p>
            <a:r>
              <a:rPr lang="en-US"/>
              <a:t>Simulation events</a:t>
            </a:r>
          </a:p>
        </p:txBody>
      </p:sp>
      <p:sp>
        <p:nvSpPr>
          <p:cNvPr id="4" name="Text Placeholder 3">
            <a:extLst>
              <a:ext uri="{FF2B5EF4-FFF2-40B4-BE49-F238E27FC236}">
                <a16:creationId xmlns:a16="http://schemas.microsoft.com/office/drawing/2014/main" id="{2823DED8-39D4-F8AF-1840-2D4A15A57D5E}"/>
              </a:ext>
            </a:extLst>
          </p:cNvPr>
          <p:cNvSpPr>
            <a:spLocks noGrp="1"/>
          </p:cNvSpPr>
          <p:nvPr>
            <p:ph type="body" idx="1"/>
          </p:nvPr>
        </p:nvSpPr>
        <p:spPr/>
        <p:txBody>
          <a:bodyPr/>
          <a:lstStyle/>
          <a:p>
            <a:r>
              <a:rPr lang="en-US"/>
              <a:t>begin/end IO step events no longer exist.</a:t>
            </a:r>
          </a:p>
          <a:p>
            <a:pPr>
              <a:lnSpc>
                <a:spcPct val="114999"/>
              </a:lnSpc>
            </a:pPr>
            <a:r>
              <a:rPr lang="en-US"/>
              <a:t>Timed events can be used to mimic this behavior by just setting the repost interval to be the same as the default model period.</a:t>
            </a:r>
          </a:p>
          <a:p>
            <a:pPr lvl="1">
              <a:lnSpc>
                <a:spcPct val="114999"/>
              </a:lnSpc>
              <a:buFont typeface="Arial" panose="020B0604020202020204" pitchFamily="34" charset="0"/>
            </a:pPr>
            <a:r>
              <a:rPr lang="en-US"/>
              <a:t>A </a:t>
            </a:r>
            <a:r>
              <a:rPr lang="en-US" err="1">
                <a:latin typeface="Consolas"/>
              </a:rPr>
              <a:t>before_step</a:t>
            </a:r>
            <a:r>
              <a:rPr lang="en-US"/>
              <a:t> timed event queue was created for events that should run before the dynamics for a certain time (replacement for begin IO step).</a:t>
            </a:r>
          </a:p>
          <a:p>
            <a:pPr>
              <a:lnSpc>
                <a:spcPct val="114999"/>
              </a:lnSpc>
            </a:pPr>
            <a:r>
              <a:rPr lang="en-US"/>
              <a:t>The </a:t>
            </a:r>
            <a:r>
              <a:rPr lang="en-US" err="1">
                <a:latin typeface="Consolas"/>
              </a:rPr>
              <a:t>registerBeginIOStepEvent</a:t>
            </a:r>
            <a:r>
              <a:rPr lang="en-US"/>
              <a:t> and </a:t>
            </a:r>
            <a:r>
              <a:rPr lang="en-US" err="1">
                <a:latin typeface="Consolas"/>
              </a:rPr>
              <a:t>registerEndIOStepEvent</a:t>
            </a:r>
            <a:r>
              <a:rPr lang="en-US"/>
              <a:t> methods are deprecated. Currently, all these events do is register a timed event with the appropriate queue and repost interval.</a:t>
            </a:r>
          </a:p>
          <a:p>
            <a:pPr lvl="1">
              <a:lnSpc>
                <a:spcPct val="114999"/>
              </a:lnSpc>
            </a:pPr>
            <a:r>
              <a:rPr lang="en-US"/>
              <a:t>We keep track of these events behind the scenes and modify events' repost interval if the default model period changes.</a:t>
            </a:r>
          </a:p>
          <a:p>
            <a:pPr lvl="1">
              <a:lnSpc>
                <a:spcPct val="114999"/>
              </a:lnSpc>
            </a:pPr>
            <a:r>
              <a:rPr lang="en-US"/>
              <a:t>A convenience function was added to timed callback events to do this easily.</a:t>
            </a:r>
          </a:p>
          <a:p>
            <a:pPr lvl="1">
              <a:lnSpc>
                <a:spcPct val="114999"/>
              </a:lnSpc>
            </a:pPr>
            <a:endParaRPr lang="en-US"/>
          </a:p>
        </p:txBody>
      </p:sp>
    </p:spTree>
    <p:extLst>
      <p:ext uri="{BB962C8B-B14F-4D97-AF65-F5344CB8AC3E}">
        <p14:creationId xmlns:p14="http://schemas.microsoft.com/office/powerpoint/2010/main" val="1932369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7E7B43-3C54-F86D-0634-21677C2ED5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57</a:t>
            </a:fld>
            <a:endParaRPr lang="en-US"/>
          </a:p>
        </p:txBody>
      </p:sp>
      <p:sp>
        <p:nvSpPr>
          <p:cNvPr id="3" name="Title 2">
            <a:extLst>
              <a:ext uri="{FF2B5EF4-FFF2-40B4-BE49-F238E27FC236}">
                <a16:creationId xmlns:a16="http://schemas.microsoft.com/office/drawing/2014/main" id="{37592D0E-479D-8323-93C2-485AF2F6D67B}"/>
              </a:ext>
            </a:extLst>
          </p:cNvPr>
          <p:cNvSpPr>
            <a:spLocks noGrp="1"/>
          </p:cNvSpPr>
          <p:nvPr>
            <p:ph type="title"/>
          </p:nvPr>
        </p:nvSpPr>
        <p:spPr/>
        <p:txBody>
          <a:bodyPr/>
          <a:lstStyle/>
          <a:p>
            <a:r>
              <a:rPr lang="en-US"/>
              <a:t>Simulation events</a:t>
            </a:r>
          </a:p>
        </p:txBody>
      </p:sp>
      <p:sp>
        <p:nvSpPr>
          <p:cNvPr id="4" name="Text Placeholder 3">
            <a:extLst>
              <a:ext uri="{FF2B5EF4-FFF2-40B4-BE49-F238E27FC236}">
                <a16:creationId xmlns:a16="http://schemas.microsoft.com/office/drawing/2014/main" id="{2823DED8-39D4-F8AF-1840-2D4A15A57D5E}"/>
              </a:ext>
            </a:extLst>
          </p:cNvPr>
          <p:cNvSpPr>
            <a:spLocks noGrp="1"/>
          </p:cNvSpPr>
          <p:nvPr>
            <p:ph type="body" idx="1"/>
          </p:nvPr>
        </p:nvSpPr>
        <p:spPr/>
        <p:txBody>
          <a:bodyPr/>
          <a:lstStyle/>
          <a:p>
            <a:pPr>
              <a:lnSpc>
                <a:spcPct val="114999"/>
              </a:lnSpc>
            </a:pPr>
            <a:r>
              <a:rPr lang="en-US"/>
              <a:t>Added a priority minor counter to callback events. This allows us to sort events with the same time and priority value by the order they were registered in. This retains old behavior where </a:t>
            </a:r>
            <a:r>
              <a:rPr lang="en-US">
                <a:latin typeface="Consolas"/>
              </a:rPr>
              <a:t>begin</a:t>
            </a:r>
            <a:r>
              <a:rPr lang="en-US"/>
              <a:t>/</a:t>
            </a:r>
            <a:r>
              <a:rPr lang="en-US" err="1">
                <a:latin typeface="Consolas"/>
              </a:rPr>
              <a:t>endIOStepEvents</a:t>
            </a:r>
            <a:r>
              <a:rPr lang="en-US">
                <a:latin typeface="Consolas"/>
              </a:rPr>
              <a:t> </a:t>
            </a:r>
            <a:r>
              <a:rPr lang="en-US"/>
              <a:t>with the same priority would execute in the order they were registered in.</a:t>
            </a:r>
          </a:p>
          <a:p>
            <a:pPr>
              <a:lnSpc>
                <a:spcPct val="114999"/>
              </a:lnSpc>
            </a:pPr>
            <a:endParaRPr lang="en-US"/>
          </a:p>
          <a:p>
            <a:pPr>
              <a:lnSpc>
                <a:spcPct val="114999"/>
              </a:lnSpc>
            </a:pPr>
            <a:endParaRPr lang="en-US"/>
          </a:p>
        </p:txBody>
      </p:sp>
    </p:spTree>
    <p:extLst>
      <p:ext uri="{BB962C8B-B14F-4D97-AF65-F5344CB8AC3E}">
        <p14:creationId xmlns:p14="http://schemas.microsoft.com/office/powerpoint/2010/main" val="419759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158CC-7F3B-C9A2-0A6B-61365F8AEA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58</a:t>
            </a:fld>
            <a:endParaRPr lang="en-US"/>
          </a:p>
        </p:txBody>
      </p:sp>
      <p:sp>
        <p:nvSpPr>
          <p:cNvPr id="3" name="Title 2">
            <a:extLst>
              <a:ext uri="{FF2B5EF4-FFF2-40B4-BE49-F238E27FC236}">
                <a16:creationId xmlns:a16="http://schemas.microsoft.com/office/drawing/2014/main" id="{1FA1007F-7DBD-7BF9-32D8-7C1F08208E29}"/>
              </a:ext>
            </a:extLst>
          </p:cNvPr>
          <p:cNvSpPr>
            <a:spLocks noGrp="1"/>
          </p:cNvSpPr>
          <p:nvPr>
            <p:ph type="title"/>
          </p:nvPr>
        </p:nvSpPr>
        <p:spPr/>
        <p:txBody>
          <a:bodyPr/>
          <a:lstStyle/>
          <a:p>
            <a:r>
              <a:rPr lang="en-US"/>
              <a:t>Other changes</a:t>
            </a:r>
          </a:p>
        </p:txBody>
      </p:sp>
      <p:sp>
        <p:nvSpPr>
          <p:cNvPr id="4" name="Text Placeholder 3">
            <a:extLst>
              <a:ext uri="{FF2B5EF4-FFF2-40B4-BE49-F238E27FC236}">
                <a16:creationId xmlns:a16="http://schemas.microsoft.com/office/drawing/2014/main" id="{4BAEC062-8CFC-4BA0-E7D5-DFF33169D090}"/>
              </a:ext>
            </a:extLst>
          </p:cNvPr>
          <p:cNvSpPr>
            <a:spLocks noGrp="1"/>
          </p:cNvSpPr>
          <p:nvPr>
            <p:ph type="body" idx="1"/>
          </p:nvPr>
        </p:nvSpPr>
        <p:spPr/>
        <p:txBody>
          <a:bodyPr/>
          <a:lstStyle/>
          <a:p>
            <a:pPr>
              <a:lnSpc>
                <a:spcPct val="114999"/>
              </a:lnSpc>
            </a:pPr>
            <a:r>
              <a:rPr lang="en-US"/>
              <a:t>Model begin IO events now fire at the correct time; before the next hop boundary is calculated.</a:t>
            </a:r>
          </a:p>
          <a:p>
            <a:pPr lvl="1">
              <a:lnSpc>
                <a:spcPct val="114999"/>
              </a:lnSpc>
            </a:pPr>
            <a:r>
              <a:rPr lang="en-US"/>
              <a:t>This also allows model begin IO step events to register simulation timed events. This can be used for things like adding a delay to a </a:t>
            </a:r>
            <a:r>
              <a:rPr lang="en-US" err="1">
                <a:latin typeface="Consolas"/>
              </a:rPr>
              <a:t>flowOut</a:t>
            </a:r>
            <a:r>
              <a:rPr lang="en-US"/>
              <a:t>.</a:t>
            </a:r>
          </a:p>
          <a:p>
            <a:pPr>
              <a:lnSpc>
                <a:spcPct val="114999"/>
              </a:lnSpc>
            </a:pPr>
            <a:r>
              <a:rPr lang="en-US"/>
              <a:t>The times passed into the model begin IO and end IO events were incorrect.</a:t>
            </a:r>
          </a:p>
          <a:p>
            <a:pPr lvl="1">
              <a:lnSpc>
                <a:spcPct val="114999"/>
              </a:lnSpc>
            </a:pPr>
            <a:r>
              <a:rPr lang="en-US"/>
              <a:t>We now just pass in the current time to these events. If these events need the other time (beginning or end of the IO step) they can calculate it themselves since each model knows its own IO period. </a:t>
            </a:r>
          </a:p>
          <a:p>
            <a:pPr>
              <a:lnSpc>
                <a:spcPct val="114999"/>
              </a:lnSpc>
            </a:pPr>
            <a:r>
              <a:rPr lang="en-US"/>
              <a:t>Renamed </a:t>
            </a:r>
            <a:r>
              <a:rPr lang="en-US" err="1">
                <a:latin typeface="Consolas"/>
              </a:rPr>
              <a:t>numIntegrationsSteps</a:t>
            </a:r>
            <a:r>
              <a:rPr lang="en-US">
                <a:latin typeface="Consolas"/>
              </a:rPr>
              <a:t> </a:t>
            </a:r>
            <a:r>
              <a:rPr lang="en-US"/>
              <a:t>to </a:t>
            </a:r>
            <a:r>
              <a:rPr lang="en-US" err="1">
                <a:latin typeface="Consolas"/>
              </a:rPr>
              <a:t>numIntegrationStepsPerHop</a:t>
            </a:r>
            <a:endParaRPr lang="en-US">
              <a:latin typeface="Consolas"/>
            </a:endParaRPr>
          </a:p>
          <a:p>
            <a:pPr lvl="1">
              <a:lnSpc>
                <a:spcPct val="114999"/>
              </a:lnSpc>
            </a:pPr>
            <a:r>
              <a:rPr lang="en-US"/>
              <a:t>Deprecated </a:t>
            </a:r>
            <a:r>
              <a:rPr lang="en-US" err="1">
                <a:latin typeface="Consolas"/>
              </a:rPr>
              <a:t>numIntegrationsSteps</a:t>
            </a:r>
            <a:r>
              <a:rPr lang="en-US">
                <a:latin typeface="Consolas"/>
              </a:rPr>
              <a:t> </a:t>
            </a:r>
            <a:r>
              <a:rPr lang="en-US"/>
              <a:t>and </a:t>
            </a:r>
            <a:r>
              <a:rPr lang="en-US" err="1">
                <a:latin typeface="Consolas"/>
              </a:rPr>
              <a:t>integrationSteps</a:t>
            </a:r>
            <a:endParaRPr lang="en-US">
              <a:latin typeface="Consolas"/>
            </a:endParaRPr>
          </a:p>
          <a:p>
            <a:pPr lvl="1">
              <a:lnSpc>
                <a:spcPct val="114999"/>
              </a:lnSpc>
              <a:buSzPts val="2200"/>
            </a:pPr>
            <a:endParaRPr lang="en-US"/>
          </a:p>
        </p:txBody>
      </p:sp>
    </p:spTree>
    <p:extLst>
      <p:ext uri="{BB962C8B-B14F-4D97-AF65-F5344CB8AC3E}">
        <p14:creationId xmlns:p14="http://schemas.microsoft.com/office/powerpoint/2010/main" val="1011057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158CC-7F3B-C9A2-0A6B-61365F8AEA6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59</a:t>
            </a:fld>
            <a:endParaRPr lang="en-US"/>
          </a:p>
        </p:txBody>
      </p:sp>
      <p:sp>
        <p:nvSpPr>
          <p:cNvPr id="3" name="Title 2">
            <a:extLst>
              <a:ext uri="{FF2B5EF4-FFF2-40B4-BE49-F238E27FC236}">
                <a16:creationId xmlns:a16="http://schemas.microsoft.com/office/drawing/2014/main" id="{1FA1007F-7DBD-7BF9-32D8-7C1F08208E29}"/>
              </a:ext>
            </a:extLst>
          </p:cNvPr>
          <p:cNvSpPr>
            <a:spLocks noGrp="1"/>
          </p:cNvSpPr>
          <p:nvPr>
            <p:ph type="title"/>
          </p:nvPr>
        </p:nvSpPr>
        <p:spPr/>
        <p:txBody>
          <a:bodyPr/>
          <a:lstStyle/>
          <a:p>
            <a:r>
              <a:rPr lang="en-US"/>
              <a:t>Other changes</a:t>
            </a:r>
          </a:p>
        </p:txBody>
      </p:sp>
      <p:sp>
        <p:nvSpPr>
          <p:cNvPr id="4" name="Text Placeholder 3">
            <a:extLst>
              <a:ext uri="{FF2B5EF4-FFF2-40B4-BE49-F238E27FC236}">
                <a16:creationId xmlns:a16="http://schemas.microsoft.com/office/drawing/2014/main" id="{4BAEC062-8CFC-4BA0-E7D5-DFF33169D090}"/>
              </a:ext>
            </a:extLst>
          </p:cNvPr>
          <p:cNvSpPr>
            <a:spLocks noGrp="1"/>
          </p:cNvSpPr>
          <p:nvPr>
            <p:ph type="body" idx="1"/>
          </p:nvPr>
        </p:nvSpPr>
        <p:spPr/>
        <p:txBody>
          <a:bodyPr/>
          <a:lstStyle/>
          <a:p>
            <a:pPr>
              <a:lnSpc>
                <a:spcPct val="114999"/>
              </a:lnSpc>
              <a:buSzPts val="2200"/>
            </a:pPr>
            <a:r>
              <a:rPr lang="en-US" err="1">
                <a:latin typeface="Consolas"/>
              </a:rPr>
              <a:t>stepValidationEvents</a:t>
            </a:r>
            <a:r>
              <a:rPr lang="en-US">
                <a:latin typeface="Consolas"/>
              </a:rPr>
              <a:t> </a:t>
            </a:r>
            <a:r>
              <a:rPr lang="en-US"/>
              <a:t>used to stop the sim from moving forward in time. Now, if you want that behavior, you need to request it by setting</a:t>
            </a:r>
            <a:br>
              <a:rPr lang="en-US"/>
            </a:br>
            <a:r>
              <a:rPr lang="en-US"/>
              <a:t>    </a:t>
            </a:r>
            <a:r>
              <a:rPr lang="en-US" err="1">
                <a:latin typeface="Consolas"/>
              </a:rPr>
              <a:t>sim.e_stop</a:t>
            </a:r>
            <a:r>
              <a:rPr lang="en-US">
                <a:latin typeface="Consolas"/>
              </a:rPr>
              <a:t> = True</a:t>
            </a:r>
            <a:br>
              <a:rPr lang="en-US">
                <a:latin typeface="Consolas"/>
              </a:rPr>
            </a:br>
            <a:r>
              <a:rPr lang="en-US"/>
              <a:t>in your callback. The default is now to continue stepping the sim forward.</a:t>
            </a:r>
          </a:p>
          <a:p>
            <a:pPr>
              <a:lnSpc>
                <a:spcPct val="114999"/>
              </a:lnSpc>
              <a:buSzPts val="2200"/>
            </a:pPr>
            <a:endParaRPr lang="en-US"/>
          </a:p>
          <a:p>
            <a:pPr>
              <a:lnSpc>
                <a:spcPct val="114999"/>
              </a:lnSpc>
            </a:pPr>
            <a:endParaRPr lang="en-US"/>
          </a:p>
        </p:txBody>
      </p:sp>
    </p:spTree>
    <p:extLst>
      <p:ext uri="{BB962C8B-B14F-4D97-AF65-F5344CB8AC3E}">
        <p14:creationId xmlns:p14="http://schemas.microsoft.com/office/powerpoint/2010/main" val="427119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Time Stepping updates </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Refactor time stepping to better reflect multi-rate simulation paradigm</a:t>
            </a:r>
          </a:p>
          <a:p>
            <a:pPr lvl="1" indent="-457200"/>
            <a:r>
              <a:rPr lang="en-US" sz="2600"/>
              <a:t>Simulation hops should be only determined by model multi-rate needs</a:t>
            </a:r>
          </a:p>
          <a:p>
            <a:pPr indent="-457200"/>
            <a:r>
              <a:rPr lang="en-US" sz="2800"/>
              <a:t>Remove sub-steps handling from simulation level, and delegate to fixed-step integrators</a:t>
            </a:r>
          </a:p>
          <a:p>
            <a:pPr indent="-457200"/>
            <a:r>
              <a:rPr lang="en-US" sz="2800"/>
              <a:t>Switch to using </a:t>
            </a:r>
            <a:r>
              <a:rPr lang="en-US" sz="2800" err="1"/>
              <a:t>TimeSpecs</a:t>
            </a:r>
            <a:r>
              <a:rPr lang="en-US" sz="2800"/>
              <a:t> uniformly everywhere for time (instead of </a:t>
            </a:r>
            <a:r>
              <a:rPr lang="en-US" sz="2800" err="1"/>
              <a:t>TimeSpecs</a:t>
            </a:r>
            <a:r>
              <a:rPr lang="en-US" sz="2800"/>
              <a:t> and doubles)</a:t>
            </a:r>
          </a:p>
          <a:p>
            <a:pPr marL="342900"/>
            <a:endParaRPr lang="en-US" sz="2000"/>
          </a:p>
        </p:txBody>
      </p:sp>
      <p:sp>
        <p:nvSpPr>
          <p:cNvPr id="3" name="TextBox 2">
            <a:extLst>
              <a:ext uri="{FF2B5EF4-FFF2-40B4-BE49-F238E27FC236}">
                <a16:creationId xmlns:a16="http://schemas.microsoft.com/office/drawing/2014/main" id="{F8665C21-F764-7167-2471-545BA314AE23}"/>
              </a:ext>
            </a:extLst>
          </p:cNvPr>
          <p:cNvSpPr txBox="1"/>
          <p:nvPr/>
        </p:nvSpPr>
        <p:spPr>
          <a:xfrm>
            <a:off x="1048084" y="5613400"/>
            <a:ext cx="90530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chemeClr val="tx1"/>
                </a:solidFill>
              </a:rPr>
              <a:t>Acknowledgement:</a:t>
            </a:r>
            <a:r>
              <a:rPr lang="en-US" sz="1800" dirty="0">
                <a:solidFill>
                  <a:schemeClr val="tx1"/>
                </a:solidFill>
              </a:rPr>
              <a:t> </a:t>
            </a:r>
            <a:r>
              <a:rPr lang="en-US" sz="1800" err="1">
                <a:solidFill>
                  <a:schemeClr val="tx1"/>
                </a:solidFill>
              </a:rPr>
              <a:t>Conlain</a:t>
            </a:r>
            <a:r>
              <a:rPr lang="en-US" sz="1800" dirty="0">
                <a:solidFill>
                  <a:schemeClr val="tx1"/>
                </a:solidFill>
              </a:rPr>
              <a:t> Kelly made invaluable contributions to the refactoring of the simulation time stepping code during his internship.</a:t>
            </a:r>
          </a:p>
        </p:txBody>
      </p:sp>
    </p:spTree>
    <p:extLst>
      <p:ext uri="{BB962C8B-B14F-4D97-AF65-F5344CB8AC3E}">
        <p14:creationId xmlns:p14="http://schemas.microsoft.com/office/powerpoint/2010/main" val="2565927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526EB-6A94-9A82-8033-AF7F7EE610F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60</a:t>
            </a:fld>
            <a:endParaRPr lang="en-US"/>
          </a:p>
        </p:txBody>
      </p:sp>
      <p:sp>
        <p:nvSpPr>
          <p:cNvPr id="3" name="Title 2">
            <a:extLst>
              <a:ext uri="{FF2B5EF4-FFF2-40B4-BE49-F238E27FC236}">
                <a16:creationId xmlns:a16="http://schemas.microsoft.com/office/drawing/2014/main" id="{A689E042-7C8E-1F3E-78AC-0A9D861D5D20}"/>
              </a:ext>
            </a:extLst>
          </p:cNvPr>
          <p:cNvSpPr>
            <a:spLocks noGrp="1"/>
          </p:cNvSpPr>
          <p:nvPr>
            <p:ph type="title"/>
          </p:nvPr>
        </p:nvSpPr>
        <p:spPr/>
        <p:txBody>
          <a:bodyPr/>
          <a:lstStyle/>
          <a:p>
            <a:r>
              <a:rPr lang="en-US"/>
              <a:t>Notes to update old reg tests</a:t>
            </a:r>
          </a:p>
        </p:txBody>
      </p:sp>
      <p:sp>
        <p:nvSpPr>
          <p:cNvPr id="4" name="Text Placeholder 3">
            <a:extLst>
              <a:ext uri="{FF2B5EF4-FFF2-40B4-BE49-F238E27FC236}">
                <a16:creationId xmlns:a16="http://schemas.microsoft.com/office/drawing/2014/main" id="{469DC8B3-4526-2194-7FC1-77193E33B745}"/>
              </a:ext>
            </a:extLst>
          </p:cNvPr>
          <p:cNvSpPr>
            <a:spLocks noGrp="1"/>
          </p:cNvSpPr>
          <p:nvPr>
            <p:ph type="body" idx="1"/>
          </p:nvPr>
        </p:nvSpPr>
        <p:spPr/>
        <p:txBody>
          <a:bodyPr/>
          <a:lstStyle/>
          <a:p>
            <a:pPr>
              <a:lnSpc>
                <a:spcPct val="114999"/>
              </a:lnSpc>
            </a:pPr>
            <a:r>
              <a:rPr lang="en-US">
                <a:latin typeface="Consolas"/>
              </a:rPr>
              <a:t>Begin </a:t>
            </a:r>
            <a:r>
              <a:rPr lang="en-US"/>
              <a:t>and </a:t>
            </a:r>
            <a:r>
              <a:rPr lang="en-US" err="1">
                <a:latin typeface="Consolas"/>
              </a:rPr>
              <a:t>EndIOStepEvents</a:t>
            </a:r>
            <a:r>
              <a:rPr lang="en-US">
                <a:latin typeface="Consolas"/>
              </a:rPr>
              <a:t> </a:t>
            </a:r>
            <a:r>
              <a:rPr lang="en-US"/>
              <a:t>now run at the actual IO steps rather than at the IO steps + the beginning/end of the residual step. You may need to call </a:t>
            </a:r>
            <a:r>
              <a:rPr lang="en-US" err="1">
                <a:latin typeface="Consolas"/>
              </a:rPr>
              <a:t>sim.executeBeginIOStepEvents</a:t>
            </a:r>
            <a:r>
              <a:rPr lang="en-US"/>
              <a:t> or </a:t>
            </a:r>
            <a:r>
              <a:rPr lang="en-US" err="1">
                <a:latin typeface="Consolas"/>
              </a:rPr>
              <a:t>sim.executeEndIOStepEvents</a:t>
            </a:r>
            <a:r>
              <a:rPr lang="en-US"/>
              <a:t> at the appropriate time if you are stepping just over/under the IO step size often.</a:t>
            </a:r>
          </a:p>
          <a:p>
            <a:pPr lvl="1">
              <a:lnSpc>
                <a:spcPct val="114999"/>
              </a:lnSpc>
            </a:pPr>
            <a:r>
              <a:rPr lang="en-US"/>
              <a:t>For example, suppose the IO step size is one second, but you call </a:t>
            </a:r>
            <a:r>
              <a:rPr lang="en-US" err="1">
                <a:latin typeface="Consolas"/>
              </a:rPr>
              <a:t>sim.advanceTimeBy</a:t>
            </a:r>
            <a:r>
              <a:rPr lang="en-US">
                <a:latin typeface="Consolas"/>
              </a:rPr>
              <a:t>(0.7)</a:t>
            </a:r>
            <a:r>
              <a:rPr lang="en-US"/>
              <a:t>. In the previous architecture, this would call the </a:t>
            </a:r>
            <a:r>
              <a:rPr lang="en-US" err="1">
                <a:latin typeface="Consolas"/>
              </a:rPr>
              <a:t>EndIOStepEvents</a:t>
            </a:r>
            <a:r>
              <a:rPr lang="en-US">
                <a:latin typeface="Consolas"/>
              </a:rPr>
              <a:t> </a:t>
            </a:r>
            <a:r>
              <a:rPr lang="en-US"/>
              <a:t>at 0.7 seconds and the </a:t>
            </a:r>
            <a:r>
              <a:rPr lang="en-US" err="1">
                <a:latin typeface="Consolas"/>
              </a:rPr>
              <a:t>BeginIOStepEvents</a:t>
            </a:r>
            <a:r>
              <a:rPr lang="en-US">
                <a:latin typeface="Consolas"/>
              </a:rPr>
              <a:t> </a:t>
            </a:r>
            <a:r>
              <a:rPr lang="en-US"/>
              <a:t>at the same time when you begin to step the sim again. In the new paradigm, we only run these events at the IO boundaries. If you'd like to retain the old behavior, then you will need to add </a:t>
            </a:r>
            <a:r>
              <a:rPr lang="en-US" err="1">
                <a:latin typeface="Consolas"/>
              </a:rPr>
              <a:t>EndIOStepEvents</a:t>
            </a:r>
            <a:r>
              <a:rPr lang="en-US">
                <a:latin typeface="Consolas"/>
              </a:rPr>
              <a:t> </a:t>
            </a:r>
            <a:r>
              <a:rPr lang="en-US"/>
              <a:t>and </a:t>
            </a:r>
            <a:r>
              <a:rPr lang="en-US" err="1">
                <a:latin typeface="Consolas"/>
              </a:rPr>
              <a:t>BeginIOStepEvents</a:t>
            </a:r>
            <a:r>
              <a:rPr lang="en-US">
                <a:latin typeface="Consolas"/>
              </a:rPr>
              <a:t> </a:t>
            </a:r>
            <a:r>
              <a:rPr lang="en-US"/>
              <a:t>in the appropriate spots.</a:t>
            </a:r>
          </a:p>
          <a:p>
            <a:pPr>
              <a:lnSpc>
                <a:spcPct val="114999"/>
              </a:lnSpc>
            </a:pPr>
            <a:endParaRPr lang="en-US"/>
          </a:p>
        </p:txBody>
      </p:sp>
    </p:spTree>
    <p:extLst>
      <p:ext uri="{BB962C8B-B14F-4D97-AF65-F5344CB8AC3E}">
        <p14:creationId xmlns:p14="http://schemas.microsoft.com/office/powerpoint/2010/main" val="647812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526EB-6A94-9A82-8033-AF7F7EE610F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61</a:t>
            </a:fld>
            <a:endParaRPr lang="en-US"/>
          </a:p>
        </p:txBody>
      </p:sp>
      <p:sp>
        <p:nvSpPr>
          <p:cNvPr id="3" name="Title 2">
            <a:extLst>
              <a:ext uri="{FF2B5EF4-FFF2-40B4-BE49-F238E27FC236}">
                <a16:creationId xmlns:a16="http://schemas.microsoft.com/office/drawing/2014/main" id="{A689E042-7C8E-1F3E-78AC-0A9D861D5D20}"/>
              </a:ext>
            </a:extLst>
          </p:cNvPr>
          <p:cNvSpPr>
            <a:spLocks noGrp="1"/>
          </p:cNvSpPr>
          <p:nvPr>
            <p:ph type="title"/>
          </p:nvPr>
        </p:nvSpPr>
        <p:spPr/>
        <p:txBody>
          <a:bodyPr/>
          <a:lstStyle/>
          <a:p>
            <a:r>
              <a:rPr lang="en-US"/>
              <a:t>Notes to update old reg tests</a:t>
            </a:r>
          </a:p>
        </p:txBody>
      </p:sp>
      <p:sp>
        <p:nvSpPr>
          <p:cNvPr id="4" name="Text Placeholder 3">
            <a:extLst>
              <a:ext uri="{FF2B5EF4-FFF2-40B4-BE49-F238E27FC236}">
                <a16:creationId xmlns:a16="http://schemas.microsoft.com/office/drawing/2014/main" id="{469DC8B3-4526-2194-7FC1-77193E33B745}"/>
              </a:ext>
            </a:extLst>
          </p:cNvPr>
          <p:cNvSpPr>
            <a:spLocks noGrp="1"/>
          </p:cNvSpPr>
          <p:nvPr>
            <p:ph type="body" idx="1"/>
          </p:nvPr>
        </p:nvSpPr>
        <p:spPr/>
        <p:txBody>
          <a:bodyPr/>
          <a:lstStyle/>
          <a:p>
            <a:pPr>
              <a:lnSpc>
                <a:spcPct val="114999"/>
              </a:lnSpc>
            </a:pPr>
            <a:r>
              <a:rPr lang="en-US" sz="2200"/>
              <a:t>Model IO step events also used to run at off-IO boundaries when </a:t>
            </a:r>
            <a:r>
              <a:rPr lang="en-US" sz="2200" err="1">
                <a:latin typeface="Consolas"/>
              </a:rPr>
              <a:t>advanceTimeTo</a:t>
            </a:r>
            <a:r>
              <a:rPr lang="en-US" sz="2200">
                <a:latin typeface="Consolas"/>
              </a:rPr>
              <a:t> </a:t>
            </a:r>
            <a:r>
              <a:rPr lang="en-US" sz="2200"/>
              <a:t>or </a:t>
            </a:r>
            <a:r>
              <a:rPr lang="en-US" sz="2200" err="1">
                <a:latin typeface="Consolas"/>
              </a:rPr>
              <a:t>advanceTimeBy</a:t>
            </a:r>
            <a:r>
              <a:rPr lang="en-US" sz="2200">
                <a:latin typeface="Consolas"/>
              </a:rPr>
              <a:t> </a:t>
            </a:r>
            <a:r>
              <a:rPr lang="en-US" sz="2200"/>
              <a:t>were called. Sometimes, calling an </a:t>
            </a:r>
            <a:r>
              <a:rPr lang="en-US" sz="2200" err="1">
                <a:latin typeface="Consolas"/>
              </a:rPr>
              <a:t>updateFlowOuts</a:t>
            </a:r>
            <a:r>
              <a:rPr lang="en-US" sz="2200">
                <a:latin typeface="Consolas"/>
              </a:rPr>
              <a:t> </a:t>
            </a:r>
            <a:r>
              <a:rPr lang="en-US" sz="2200"/>
              <a:t>manually is required. For example. in </a:t>
            </a:r>
            <a:r>
              <a:rPr lang="en-US" sz="2200" err="1">
                <a:latin typeface="Consolas"/>
              </a:rPr>
              <a:t>DshellDsends</a:t>
            </a:r>
            <a:r>
              <a:rPr lang="en-US" sz="2200">
                <a:latin typeface="Consolas"/>
              </a:rPr>
              <a:t>/test/</a:t>
            </a:r>
            <a:r>
              <a:rPr lang="en-US" sz="2200" err="1">
                <a:latin typeface="Consolas"/>
              </a:rPr>
              <a:t>test_AspireThrusterAssembly</a:t>
            </a:r>
            <a:r>
              <a:rPr lang="en-US" sz="2200"/>
              <a:t>.</a:t>
            </a:r>
          </a:p>
          <a:p>
            <a:pPr>
              <a:lnSpc>
                <a:spcPct val="114999"/>
              </a:lnSpc>
            </a:pPr>
            <a:r>
              <a:rPr lang="en-US" sz="2200"/>
              <a:t>Step validation events no longer stop the current step unless explicitly told to do so. You can stop the sim from running by adding </a:t>
            </a:r>
            <a:r>
              <a:rPr lang="en-US" sz="2200" err="1">
                <a:latin typeface="Consolas"/>
              </a:rPr>
              <a:t>sim.e_stop</a:t>
            </a:r>
            <a:r>
              <a:rPr lang="en-US" sz="2200">
                <a:latin typeface="Consolas"/>
              </a:rPr>
              <a:t> = True</a:t>
            </a:r>
            <a:r>
              <a:rPr lang="en-US" sz="2200"/>
              <a:t> to your callback.</a:t>
            </a:r>
          </a:p>
          <a:p>
            <a:pPr>
              <a:lnSpc>
                <a:spcPct val="114999"/>
              </a:lnSpc>
            </a:pPr>
            <a:r>
              <a:rPr lang="en-US" sz="2200"/>
              <a:t>There is a </a:t>
            </a:r>
            <a:r>
              <a:rPr lang="en-US" sz="2200">
                <a:latin typeface="Consolas"/>
              </a:rPr>
              <a:t>ROLLBACK_TIME_STEP_REFACTOR</a:t>
            </a:r>
            <a:r>
              <a:rPr lang="en-US" sz="2200"/>
              <a:t> macro in Simulation.cc. It can be enabled by defining </a:t>
            </a:r>
            <a:r>
              <a:rPr lang="en-US" sz="2200">
                <a:latin typeface="Consolas"/>
              </a:rPr>
              <a:t>ROLLBACK_TIME_STEP_REFACTOR</a:t>
            </a:r>
            <a:r>
              <a:rPr lang="en-US" sz="2200"/>
              <a:t> at the top. This will print out warnings that can be useful in helping to update reg tests. Users should also ensure deprecation messages are printed out, as there are some helpful messages there as well.</a:t>
            </a:r>
          </a:p>
        </p:txBody>
      </p:sp>
    </p:spTree>
    <p:extLst>
      <p:ext uri="{BB962C8B-B14F-4D97-AF65-F5344CB8AC3E}">
        <p14:creationId xmlns:p14="http://schemas.microsoft.com/office/powerpoint/2010/main" val="1491936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g22b8a6c4fd2_0_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
        <p:nvSpPr>
          <p:cNvPr id="128" name="Google Shape;128;g22b8a6c4fd2_0_7"/>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Independent Command Line Options</a:t>
            </a:r>
            <a:endParaRPr/>
          </a:p>
        </p:txBody>
      </p:sp>
      <p:sp>
        <p:nvSpPr>
          <p:cNvPr id="129" name="Google Shape;129;g22b8a6c4fd2_0_7"/>
          <p:cNvSpPr txBox="1"/>
          <p:nvPr/>
        </p:nvSpPr>
        <p:spPr>
          <a:xfrm>
            <a:off x="573400" y="1389975"/>
            <a:ext cx="105456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t>Can be used with or without any other options: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700">
                <a:solidFill>
                  <a:srgbClr val="D5009C"/>
                </a:solidFill>
              </a:rPr>
              <a:t>-h, --help        	show this help message and exit</a:t>
            </a:r>
            <a:endParaRPr sz="1700">
              <a:solidFill>
                <a:srgbClr val="D5009C"/>
              </a:solidFill>
            </a:endParaRPr>
          </a:p>
          <a:p>
            <a:pPr marL="0" lvl="0" indent="0" algn="l" rtl="0">
              <a:spcBef>
                <a:spcPts val="0"/>
              </a:spcBef>
              <a:spcAft>
                <a:spcPts val="0"/>
              </a:spcAft>
              <a:buNone/>
            </a:pPr>
            <a:r>
              <a:rPr lang="en-US" sz="1700">
                <a:solidFill>
                  <a:srgbClr val="D5009C"/>
                </a:solidFill>
              </a:rPr>
              <a:t>  -fh5 [H5_FILE ...], --h5_file [H5_FILE ...]</a:t>
            </a:r>
            <a:endParaRPr sz="1700">
              <a:solidFill>
                <a:srgbClr val="D5009C"/>
              </a:solidFill>
            </a:endParaRPr>
          </a:p>
          <a:p>
            <a:pPr marL="0" lvl="0" indent="0" algn="l" rtl="0">
              <a:spcBef>
                <a:spcPts val="0"/>
              </a:spcBef>
              <a:spcAft>
                <a:spcPts val="0"/>
              </a:spcAft>
              <a:buNone/>
            </a:pPr>
            <a:r>
              <a:rPr lang="en-US" sz="1700">
                <a:solidFill>
                  <a:srgbClr val="D5009C"/>
                </a:solidFill>
              </a:rPr>
              <a:t>                    	HDF5 file path</a:t>
            </a:r>
            <a:endParaRPr sz="1700">
              <a:solidFill>
                <a:srgbClr val="D5009C"/>
              </a:solidFill>
            </a:endParaRPr>
          </a:p>
          <a:p>
            <a:pPr marL="0" lvl="0" indent="0" algn="l" rtl="0">
              <a:spcBef>
                <a:spcPts val="0"/>
              </a:spcBef>
              <a:spcAft>
                <a:spcPts val="0"/>
              </a:spcAft>
              <a:buNone/>
            </a:pPr>
            <a:r>
              <a:rPr lang="en-US" sz="1700">
                <a:solidFill>
                  <a:srgbClr val="D5009C"/>
                </a:solidFill>
              </a:rPr>
              <a:t>  -dxy [DIFFXY ...], --diffxy [DIFFXY ...]</a:t>
            </a:r>
            <a:endParaRPr sz="1700">
              <a:solidFill>
                <a:srgbClr val="D5009C"/>
              </a:solidFill>
            </a:endParaRPr>
          </a:p>
          <a:p>
            <a:pPr marL="0" lvl="0" indent="0" algn="l" rtl="0">
              <a:spcBef>
                <a:spcPts val="0"/>
              </a:spcBef>
              <a:spcAft>
                <a:spcPts val="0"/>
              </a:spcAft>
              <a:buNone/>
            </a:pPr>
            <a:r>
              <a:rPr lang="en-US" sz="1700">
                <a:solidFill>
                  <a:srgbClr val="D5009C"/>
                </a:solidFill>
              </a:rPr>
              <a:t>                    	difference XY plot HDF5 file</a:t>
            </a:r>
            <a:endParaRPr sz="1700">
              <a:solidFill>
                <a:srgbClr val="D5009C"/>
              </a:solidFill>
            </a:endParaRPr>
          </a:p>
          <a:p>
            <a:pPr marL="0" lvl="0" indent="0" algn="l" rtl="0">
              <a:spcBef>
                <a:spcPts val="0"/>
              </a:spcBef>
              <a:spcAft>
                <a:spcPts val="0"/>
              </a:spcAft>
              <a:buNone/>
            </a:pPr>
            <a:r>
              <a:rPr lang="en-US" sz="1700">
                <a:solidFill>
                  <a:srgbClr val="D5009C"/>
                </a:solidFill>
              </a:rPr>
              <a:t>  -pxy [PLOTXY ...], --plotxy [PLOTXY ...]</a:t>
            </a:r>
            <a:endParaRPr sz="1700">
              <a:solidFill>
                <a:srgbClr val="D5009C"/>
              </a:solidFill>
            </a:endParaRPr>
          </a:p>
          <a:p>
            <a:pPr marL="0" lvl="0" indent="0" algn="l" rtl="0">
              <a:spcBef>
                <a:spcPts val="0"/>
              </a:spcBef>
              <a:spcAft>
                <a:spcPts val="0"/>
              </a:spcAft>
              <a:buNone/>
            </a:pPr>
            <a:r>
              <a:rPr lang="en-US" sz="1700">
                <a:solidFill>
                  <a:srgbClr val="D5009C"/>
                </a:solidFill>
              </a:rPr>
              <a:t>                    	XY plot HDF5 file</a:t>
            </a:r>
            <a:endParaRPr sz="1700">
              <a:solidFill>
                <a:srgbClr val="D5009C"/>
              </a:solidFill>
            </a:endParaRPr>
          </a:p>
          <a:p>
            <a:pPr marL="0" lvl="0" indent="0" algn="l" rtl="0">
              <a:spcBef>
                <a:spcPts val="0"/>
              </a:spcBef>
              <a:spcAft>
                <a:spcPts val="0"/>
              </a:spcAft>
              <a:buNone/>
            </a:pPr>
            <a:r>
              <a:rPr lang="en-US" sz="1700">
                <a:solidFill>
                  <a:srgbClr val="D5009C"/>
                </a:solidFill>
              </a:rPr>
              <a:t>  -pxys [PLOTXYS ...], --plotxys [PLOTXYS ...]</a:t>
            </a:r>
            <a:endParaRPr sz="1700">
              <a:solidFill>
                <a:srgbClr val="D5009C"/>
              </a:solidFill>
            </a:endParaRPr>
          </a:p>
          <a:p>
            <a:pPr marL="0" lvl="0" indent="0" algn="l" rtl="0">
              <a:spcBef>
                <a:spcPts val="0"/>
              </a:spcBef>
              <a:spcAft>
                <a:spcPts val="0"/>
              </a:spcAft>
              <a:buNone/>
            </a:pPr>
            <a:r>
              <a:rPr lang="en-US" sz="1700">
                <a:solidFill>
                  <a:srgbClr val="D5009C"/>
                </a:solidFill>
              </a:rPr>
              <a:t>                    	XYs plot HDF5 file: first argument is X, the others are Ys</a:t>
            </a:r>
            <a:endParaRPr sz="1700">
              <a:solidFill>
                <a:srgbClr val="D5009C"/>
              </a:solidFill>
            </a:endParaRPr>
          </a:p>
          <a:p>
            <a:pPr marL="0" lvl="0" indent="0" algn="l" rtl="0">
              <a:spcBef>
                <a:spcPts val="0"/>
              </a:spcBef>
              <a:spcAft>
                <a:spcPts val="0"/>
              </a:spcAft>
              <a:buNone/>
            </a:pPr>
            <a:r>
              <a:rPr lang="en-US" sz="1700">
                <a:solidFill>
                  <a:srgbClr val="D5009C"/>
                </a:solidFill>
              </a:rPr>
              <a:t>  -rbt RBTHRESH, --rbthresh RBTHRESH</a:t>
            </a:r>
            <a:endParaRPr sz="1700">
              <a:solidFill>
                <a:srgbClr val="D5009C"/>
              </a:solidFill>
            </a:endParaRPr>
          </a:p>
          <a:p>
            <a:pPr marL="0" lvl="0" indent="0" algn="l" rtl="0">
              <a:spcBef>
                <a:spcPts val="0"/>
              </a:spcBef>
              <a:spcAft>
                <a:spcPts val="0"/>
              </a:spcAft>
              <a:buNone/>
            </a:pPr>
            <a:r>
              <a:rPr lang="en-US" sz="1700">
                <a:solidFill>
                  <a:srgbClr val="D5009C"/>
                </a:solidFill>
              </a:rPr>
              <a:t>                    	rigid body threshold for frequency plot</a:t>
            </a:r>
            <a:endParaRPr sz="1700">
              <a:solidFill>
                <a:srgbClr val="D5009C"/>
              </a:solidFill>
            </a:endParaRPr>
          </a:p>
          <a:p>
            <a:pPr marL="0" lvl="0" indent="0" algn="l" rtl="0">
              <a:spcBef>
                <a:spcPts val="0"/>
              </a:spcBef>
              <a:spcAft>
                <a:spcPts val="0"/>
              </a:spcAft>
              <a:buNone/>
            </a:pPr>
            <a:r>
              <a:rPr lang="en-US" sz="1700">
                <a:solidFill>
                  <a:srgbClr val="D5009C"/>
                </a:solidFill>
              </a:rPr>
              <a:t>  -pf PLOTFREQ, --plotfreq PLOTFREQ</a:t>
            </a:r>
            <a:endParaRPr sz="1700">
              <a:solidFill>
                <a:srgbClr val="D5009C"/>
              </a:solidFill>
            </a:endParaRPr>
          </a:p>
          <a:p>
            <a:pPr marL="0" lvl="0" indent="0" algn="l" rtl="0">
              <a:spcBef>
                <a:spcPts val="0"/>
              </a:spcBef>
              <a:spcAft>
                <a:spcPts val="0"/>
              </a:spcAft>
              <a:buNone/>
            </a:pPr>
            <a:r>
              <a:rPr lang="en-US" sz="1700">
                <a:solidFill>
                  <a:srgbClr val="D5009C"/>
                </a:solidFill>
              </a:rPr>
              <a:t>                    	plot frequencies of a list of linear model HDF5 files</a:t>
            </a:r>
            <a:endParaRPr sz="1700">
              <a:solidFill>
                <a:srgbClr val="D5009C"/>
              </a:solidFill>
            </a:endParaRPr>
          </a:p>
          <a:p>
            <a:pPr marL="0" lvl="0" indent="0" algn="l" rtl="0">
              <a:spcBef>
                <a:spcPts val="0"/>
              </a:spcBef>
              <a:spcAft>
                <a:spcPts val="0"/>
              </a:spcAft>
              <a:buNone/>
            </a:pPr>
            <a:r>
              <a:rPr lang="en-US" sz="1700">
                <a:solidFill>
                  <a:srgbClr val="D5009C"/>
                </a:solidFill>
              </a:rPr>
              <a:t>  -pp PLOTPICKLE, --plotpickle PLOTPICKLE</a:t>
            </a:r>
            <a:endParaRPr sz="1700">
              <a:solidFill>
                <a:srgbClr val="D5009C"/>
              </a:solidFill>
            </a:endParaRPr>
          </a:p>
          <a:p>
            <a:pPr marL="0" lvl="0" indent="0" algn="l" rtl="0">
              <a:spcBef>
                <a:spcPts val="0"/>
              </a:spcBef>
              <a:spcAft>
                <a:spcPts val="0"/>
              </a:spcAft>
              <a:buNone/>
            </a:pPr>
            <a:r>
              <a:rPr lang="en-US" sz="1700">
                <a:solidFill>
                  <a:srgbClr val="D5009C"/>
                </a:solidFill>
              </a:rPr>
              <a:t>                    	plot pickle files in provided path</a:t>
            </a:r>
            <a:endParaRPr sz="1700">
              <a:solidFill>
                <a:srgbClr val="D5009C"/>
              </a:solidFill>
            </a:endParaRPr>
          </a:p>
          <a:p>
            <a:pPr marL="0" lvl="0" indent="0" algn="l" rtl="0">
              <a:spcBef>
                <a:spcPts val="0"/>
              </a:spcBef>
              <a:spcAft>
                <a:spcPts val="0"/>
              </a:spcAft>
              <a:buNone/>
            </a:pPr>
            <a:r>
              <a:rPr lang="en-US" sz="1700">
                <a:solidFill>
                  <a:srgbClr val="D5009C"/>
                </a:solidFill>
              </a:rPr>
              <a:t>  -l, --list_vars   	list variables in HDF5 file</a:t>
            </a:r>
            <a:endParaRPr sz="1700">
              <a:solidFill>
                <a:srgbClr val="D5009C"/>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134"/>
        <p:cNvGrpSpPr/>
        <p:nvPr/>
      </p:nvGrpSpPr>
      <p:grpSpPr>
        <a:xfrm>
          <a:off x="0" y="0"/>
          <a:ext cx="0" cy="0"/>
          <a:chOff x="0" y="0"/>
          <a:chExt cx="0" cy="0"/>
        </a:xfrm>
      </p:grpSpPr>
      <p:sp>
        <p:nvSpPr>
          <p:cNvPr id="135" name="Google Shape;135;g22b8a6c4fd2_0_1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
        <p:nvSpPr>
          <p:cNvPr id="136" name="Google Shape;136;g22b8a6c4fd2_0_15"/>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400"/>
              <a:buFont typeface="Arial"/>
              <a:buNone/>
            </a:pPr>
            <a:r>
              <a:rPr lang="en-US"/>
              <a:t>Dependent Command Line Options</a:t>
            </a:r>
            <a:endParaRPr/>
          </a:p>
        </p:txBody>
      </p:sp>
      <p:sp>
        <p:nvSpPr>
          <p:cNvPr id="137" name="Google Shape;137;g22b8a6c4fd2_0_15"/>
          <p:cNvSpPr txBox="1"/>
          <p:nvPr/>
        </p:nvSpPr>
        <p:spPr>
          <a:xfrm>
            <a:off x="499250" y="1117450"/>
            <a:ext cx="11564100" cy="569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rPr>
              <a:t>Used with -pxy or -pxys</a:t>
            </a:r>
            <a:r>
              <a:rPr lang="en-US" sz="1600">
                <a:solidFill>
                  <a:schemeClr val="dk1"/>
                </a:solidFill>
              </a:rPr>
              <a:t>:</a:t>
            </a:r>
            <a:endParaRPr>
              <a:solidFill>
                <a:schemeClr val="dk1"/>
              </a:solidFill>
            </a:endParaRPr>
          </a:p>
          <a:p>
            <a:pPr marL="0" lvl="0" indent="0" algn="l" rtl="0">
              <a:spcBef>
                <a:spcPts val="0"/>
              </a:spcBef>
              <a:spcAft>
                <a:spcPts val="0"/>
              </a:spcAft>
              <a:buNone/>
            </a:pPr>
            <a:r>
              <a:rPr lang="en-US" sz="1700">
                <a:solidFill>
                  <a:srgbClr val="D5009C"/>
                </a:solidFill>
              </a:rPr>
              <a:t>--compare-data [COMPARE_DATA ...]</a:t>
            </a:r>
            <a:endParaRPr sz="1700">
              <a:solidFill>
                <a:srgbClr val="D5009C"/>
              </a:solidFill>
            </a:endParaRPr>
          </a:p>
          <a:p>
            <a:pPr marL="0" lvl="0" indent="0" algn="l" rtl="0">
              <a:spcBef>
                <a:spcPts val="0"/>
              </a:spcBef>
              <a:spcAft>
                <a:spcPts val="0"/>
              </a:spcAft>
              <a:buNone/>
            </a:pPr>
            <a:r>
              <a:rPr lang="en-US" sz="1700">
                <a:solidFill>
                  <a:srgbClr val="D5009C"/>
                </a:solidFill>
              </a:rPr>
              <a:t>                    	This option must be used with -pxy to compare in the same plot the</a:t>
            </a:r>
            <a:endParaRPr sz="1700">
              <a:solidFill>
                <a:srgbClr val="D5009C"/>
              </a:solidFill>
            </a:endParaRPr>
          </a:p>
          <a:p>
            <a:pPr marL="0" lvl="0" indent="0" algn="l" rtl="0">
              <a:spcBef>
                <a:spcPts val="0"/>
              </a:spcBef>
              <a:spcAft>
                <a:spcPts val="0"/>
              </a:spcAft>
              <a:buNone/>
            </a:pPr>
            <a:r>
              <a:rPr lang="en-US" sz="1700">
                <a:solidFill>
                  <a:srgbClr val="D5009C"/>
                </a:solidFill>
              </a:rPr>
              <a:t>                    	data coming from a txt file. First argument is the .txt file to read, then the column for the x           </a:t>
            </a:r>
            <a:endParaRPr sz="1700">
              <a:solidFill>
                <a:srgbClr val="D5009C"/>
              </a:solidFill>
            </a:endParaRPr>
          </a:p>
          <a:p>
            <a:pPr marL="0" lvl="0" indent="0" algn="l" rtl="0">
              <a:spcBef>
                <a:spcPts val="0"/>
              </a:spcBef>
              <a:spcAft>
                <a:spcPts val="0"/>
              </a:spcAft>
              <a:buNone/>
            </a:pPr>
            <a:r>
              <a:rPr lang="en-US" sz="1700">
                <a:solidFill>
                  <a:srgbClr val="D5009C"/>
                </a:solidFill>
              </a:rPr>
              <a:t>                       var and the column of the y var.</a:t>
            </a:r>
            <a:endParaRPr sz="1700">
              <a:solidFill>
                <a:srgbClr val="D5009C"/>
              </a:solidFill>
            </a:endParaRPr>
          </a:p>
          <a:p>
            <a:pPr marL="0" lvl="0" indent="0" algn="l" rtl="0">
              <a:spcBef>
                <a:spcPts val="0"/>
              </a:spcBef>
              <a:spcAft>
                <a:spcPts val="0"/>
              </a:spcAft>
              <a:buNone/>
            </a:pPr>
            <a:r>
              <a:rPr lang="en-US" sz="1700">
                <a:solidFill>
                  <a:srgbClr val="D5009C"/>
                </a:solidFill>
              </a:rPr>
              <a:t>  --component [COMPONENT ...]</a:t>
            </a:r>
            <a:endParaRPr sz="1700">
              <a:solidFill>
                <a:srgbClr val="D5009C"/>
              </a:solidFill>
            </a:endParaRPr>
          </a:p>
          <a:p>
            <a:pPr marL="0" lvl="0" indent="0" algn="l" rtl="0">
              <a:spcBef>
                <a:spcPts val="0"/>
              </a:spcBef>
              <a:spcAft>
                <a:spcPts val="0"/>
              </a:spcAft>
              <a:buNone/>
            </a:pPr>
            <a:r>
              <a:rPr lang="en-US" sz="1700">
                <a:solidFill>
                  <a:srgbClr val="D5009C"/>
                </a:solidFill>
              </a:rPr>
              <a:t>                    	This option must be used with -pxy to plots one component. It only</a:t>
            </a:r>
            <a:endParaRPr sz="1700">
              <a:solidFill>
                <a:srgbClr val="D5009C"/>
              </a:solidFill>
            </a:endParaRPr>
          </a:p>
          <a:p>
            <a:pPr marL="0" lvl="0" indent="0" algn="l" rtl="0">
              <a:spcBef>
                <a:spcPts val="0"/>
              </a:spcBef>
              <a:spcAft>
                <a:spcPts val="0"/>
              </a:spcAft>
              <a:buNone/>
            </a:pPr>
            <a:r>
              <a:rPr lang="en-US" sz="1700">
                <a:solidFill>
                  <a:srgbClr val="D5009C"/>
                </a:solidFill>
              </a:rPr>
              <a:t>                    	accepts int and if the index is out of range it will raise an error.If nothing is specified it will</a:t>
            </a:r>
            <a:endParaRPr sz="1700">
              <a:solidFill>
                <a:srgbClr val="D5009C"/>
              </a:solidFill>
            </a:endParaRPr>
          </a:p>
          <a:p>
            <a:pPr marL="0" lvl="0" indent="0" algn="l" rtl="0">
              <a:spcBef>
                <a:spcPts val="0"/>
              </a:spcBef>
              <a:spcAft>
                <a:spcPts val="0"/>
              </a:spcAft>
              <a:buNone/>
            </a:pPr>
            <a:r>
              <a:rPr lang="en-US" sz="1700">
                <a:solidFill>
                  <a:srgbClr val="D5009C"/>
                </a:solidFill>
              </a:rPr>
              <a:t>                       plot all the components.</a:t>
            </a:r>
            <a:endParaRPr sz="1700">
              <a:solidFill>
                <a:srgbClr val="D5009C"/>
              </a:solidFill>
            </a:endParaRPr>
          </a:p>
          <a:p>
            <a:pPr marL="0" lvl="0" indent="0" algn="l" rtl="0">
              <a:spcBef>
                <a:spcPts val="0"/>
              </a:spcBef>
              <a:spcAft>
                <a:spcPts val="0"/>
              </a:spcAft>
              <a:buNone/>
            </a:pPr>
            <a:r>
              <a:rPr lang="en-US" sz="1700">
                <a:solidFill>
                  <a:srgbClr val="D5009C"/>
                </a:solidFill>
              </a:rPr>
              <a:t>  -i INFO, --info INFO  print info about variable in HDF5 file</a:t>
            </a:r>
            <a:endParaRPr sz="1700">
              <a:solidFill>
                <a:srgbClr val="D5009C"/>
              </a:solidFill>
            </a:endParaRPr>
          </a:p>
          <a:p>
            <a:pPr marL="0" lvl="0" indent="0" algn="l" rtl="0">
              <a:spcBef>
                <a:spcPts val="0"/>
              </a:spcBef>
              <a:spcAft>
                <a:spcPts val="0"/>
              </a:spcAft>
              <a:buNone/>
            </a:pPr>
            <a:r>
              <a:rPr lang="en-US" sz="1700">
                <a:solidFill>
                  <a:srgbClr val="D5009C"/>
                </a:solidFill>
              </a:rPr>
              <a:t>  -cmp, --compare   	compare two variables</a:t>
            </a:r>
            <a:endParaRPr sz="1700">
              <a:solidFill>
                <a:srgbClr val="D5009C"/>
              </a:solidFill>
            </a:endParaRPr>
          </a:p>
          <a:p>
            <a:pPr marL="0" lvl="0" indent="0" algn="l" rtl="0">
              <a:spcBef>
                <a:spcPts val="0"/>
              </a:spcBef>
              <a:spcAft>
                <a:spcPts val="0"/>
              </a:spcAft>
              <a:buNone/>
            </a:pPr>
            <a:r>
              <a:rPr lang="en-US" sz="1700">
                <a:solidFill>
                  <a:srgbClr val="D5009C"/>
                </a:solidFill>
              </a:rPr>
              <a:t>  --label             Add labels to plot</a:t>
            </a:r>
            <a:endParaRPr sz="1700">
              <a:solidFill>
                <a:srgbClr val="D5009C"/>
              </a:solidFill>
            </a:endParaRPr>
          </a:p>
          <a:p>
            <a:pPr marL="0" lvl="0" indent="0" algn="l" rtl="0">
              <a:spcBef>
                <a:spcPts val="0"/>
              </a:spcBef>
              <a:spcAft>
                <a:spcPts val="0"/>
              </a:spcAft>
              <a:buNone/>
            </a:pPr>
            <a:r>
              <a:rPr lang="en-US" sz="1700">
                <a:solidFill>
                  <a:srgbClr val="D5009C"/>
                </a:solidFill>
              </a:rPr>
              <a:t>  -s, --save        Save plots</a:t>
            </a:r>
            <a:endParaRPr sz="1700">
              <a:solidFill>
                <a:srgbClr val="D5009C"/>
              </a:solidFill>
            </a:endParaRPr>
          </a:p>
          <a:p>
            <a:pPr marL="0" lvl="0" indent="0" algn="l" rtl="0">
              <a:spcBef>
                <a:spcPts val="0"/>
              </a:spcBef>
              <a:spcAft>
                <a:spcPts val="0"/>
              </a:spcAft>
              <a:buNone/>
            </a:pPr>
            <a:r>
              <a:rPr lang="en-US" sz="1700">
                <a:solidFill>
                  <a:srgbClr val="D5009C"/>
                </a:solidFill>
              </a:rPr>
              <a:t>  --eps-ext         Save plots in the 'eps' format. False by default (PNG by default).</a:t>
            </a:r>
            <a:endParaRPr sz="1700">
              <a:solidFill>
                <a:srgbClr val="D5009C"/>
              </a:solidFill>
            </a:endParaRPr>
          </a:p>
          <a:p>
            <a:pPr marL="0" lvl="0" indent="0" algn="l" rtl="0">
              <a:spcBef>
                <a:spcPts val="0"/>
              </a:spcBef>
              <a:spcAft>
                <a:spcPts val="0"/>
              </a:spcAft>
              <a:buNone/>
            </a:pPr>
            <a:r>
              <a:rPr lang="en-US" sz="1700">
                <a:solidFill>
                  <a:srgbClr val="D5009C"/>
                </a:solidFill>
              </a:rPr>
              <a:t>                    	   Valid only if used with '-s' option.</a:t>
            </a:r>
            <a:endParaRPr sz="1700">
              <a:solidFill>
                <a:srgbClr val="D5009C"/>
              </a:solidFill>
            </a:endParaRPr>
          </a:p>
          <a:p>
            <a:pPr marL="0" lvl="0" indent="0" algn="l" rtl="0">
              <a:spcBef>
                <a:spcPts val="0"/>
              </a:spcBef>
              <a:spcAft>
                <a:spcPts val="0"/>
              </a:spcAft>
              <a:buNone/>
            </a:pPr>
            <a:r>
              <a:rPr lang="en-US" sz="1700">
                <a:solidFill>
                  <a:srgbClr val="D5009C"/>
                </a:solidFill>
              </a:rPr>
              <a:t>  --same-scale      	Use the same scalewhen using -pxys and 3 args (X Y1 Y2). By default</a:t>
            </a:r>
            <a:endParaRPr sz="1700">
              <a:solidFill>
                <a:srgbClr val="D5009C"/>
              </a:solidFill>
            </a:endParaRPr>
          </a:p>
          <a:p>
            <a:pPr marL="0" lvl="0" indent="0" algn="l" rtl="0">
              <a:spcBef>
                <a:spcPts val="0"/>
              </a:spcBef>
              <a:spcAft>
                <a:spcPts val="0"/>
              </a:spcAft>
              <a:buNone/>
            </a:pPr>
            <a:r>
              <a:rPr lang="en-US" sz="1700">
                <a:solidFill>
                  <a:srgbClr val="D5009C"/>
                </a:solidFill>
              </a:rPr>
              <a:t>                    	it uses different scales, on 2 different axis.</a:t>
            </a:r>
            <a:endParaRPr sz="1700">
              <a:solidFill>
                <a:srgbClr val="D5009C"/>
              </a:solidFill>
            </a:endParaRPr>
          </a:p>
          <a:p>
            <a:pPr marL="0" lvl="0" indent="0" algn="l" rtl="0">
              <a:spcBef>
                <a:spcPts val="0"/>
              </a:spcBef>
              <a:spcAft>
                <a:spcPts val="0"/>
              </a:spcAft>
              <a:buNone/>
            </a:pPr>
            <a:r>
              <a:rPr lang="en-US" sz="1700">
                <a:solidFill>
                  <a:srgbClr val="D5009C"/>
                </a:solidFill>
              </a:rPr>
              <a:t>  --save-dir SAVE_DIR   Specify where to save the plots.</a:t>
            </a:r>
            <a:endParaRPr sz="1700">
              <a:solidFill>
                <a:srgbClr val="D5009C"/>
              </a:solidFill>
            </a:endParaRPr>
          </a:p>
          <a:p>
            <a:pPr marL="0" lvl="0" indent="0" algn="l" rtl="0">
              <a:spcBef>
                <a:spcPts val="0"/>
              </a:spcBef>
              <a:spcAft>
                <a:spcPts val="0"/>
              </a:spcAft>
              <a:buNone/>
            </a:pPr>
            <a:r>
              <a:rPr lang="en-US" sz="1700">
                <a:solidFill>
                  <a:srgbClr val="D5009C"/>
                </a:solidFill>
              </a:rPr>
              <a:t>  --save-csv [SAVE_CSV ...]</a:t>
            </a:r>
            <a:endParaRPr sz="1700">
              <a:solidFill>
                <a:srgbClr val="D5009C"/>
              </a:solidFill>
            </a:endParaRPr>
          </a:p>
          <a:p>
            <a:pPr marL="0" lvl="0" indent="0" algn="l" rtl="0">
              <a:spcBef>
                <a:spcPts val="0"/>
              </a:spcBef>
              <a:spcAft>
                <a:spcPts val="0"/>
              </a:spcAft>
              <a:buNone/>
            </a:pPr>
            <a:r>
              <a:rPr lang="en-US" sz="1700">
                <a:solidFill>
                  <a:srgbClr val="D5009C"/>
                </a:solidFill>
              </a:rPr>
              <a:t>                    	Specify the name of the csv file to save the data in (with csv extension) and the columns of data to write       </a:t>
            </a:r>
            <a:endParaRPr sz="1700">
              <a:solidFill>
                <a:srgbClr val="D5009C"/>
              </a:solidFill>
            </a:endParaRPr>
          </a:p>
          <a:p>
            <a:pPr marL="0" lvl="0" indent="0" algn="l" rtl="0">
              <a:spcBef>
                <a:spcPts val="0"/>
              </a:spcBef>
              <a:spcAft>
                <a:spcPts val="0"/>
              </a:spcAft>
              <a:buNone/>
            </a:pPr>
            <a:r>
              <a:rPr lang="en-US" sz="1700">
                <a:solidFill>
                  <a:srgbClr val="D5009C"/>
                </a:solidFill>
              </a:rPr>
              <a:t>                       from list of variables in HDF5 file. Simulation time always included, no need to be specified!</a:t>
            </a:r>
            <a:endParaRPr sz="1700">
              <a:solidFill>
                <a:srgbClr val="D5009C"/>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22b8a6c4fd2_0_5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64</a:t>
            </a:fld>
            <a:endParaRPr/>
          </a:p>
        </p:txBody>
      </p:sp>
      <p:sp>
        <p:nvSpPr>
          <p:cNvPr id="168" name="Google Shape;168;g22b8a6c4fd2_0_53"/>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Code Specific to VenusAerobot Sims</a:t>
            </a:r>
            <a:endParaRPr/>
          </a:p>
        </p:txBody>
      </p:sp>
      <p:sp>
        <p:nvSpPr>
          <p:cNvPr id="169" name="Google Shape;169;g22b8a6c4fd2_0_53"/>
          <p:cNvSpPr txBox="1"/>
          <p:nvPr/>
        </p:nvSpPr>
        <p:spPr>
          <a:xfrm>
            <a:off x="6576750" y="5940850"/>
            <a:ext cx="5183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rgbClr val="D5009C"/>
                </a:solidFill>
              </a:rPr>
              <a:t>python plotme </a:t>
            </a:r>
            <a:r>
              <a:rPr lang="en-US" sz="1500" b="1">
                <a:solidFill>
                  <a:srgbClr val="D5009C"/>
                </a:solidFill>
              </a:rPr>
              <a:t>-fh5</a:t>
            </a:r>
            <a:r>
              <a:rPr lang="en-US" sz="1500">
                <a:solidFill>
                  <a:srgbClr val="D5009C"/>
                </a:solidFill>
              </a:rPr>
              <a:t> test_2b.h5 </a:t>
            </a:r>
            <a:r>
              <a:rPr lang="en-US" sz="1500" b="1">
                <a:solidFill>
                  <a:srgbClr val="D5009C"/>
                </a:solidFill>
              </a:rPr>
              <a:t>-pxy</a:t>
            </a:r>
            <a:r>
              <a:rPr lang="en-US" sz="1500">
                <a:solidFill>
                  <a:srgbClr val="D5009C"/>
                </a:solidFill>
              </a:rPr>
              <a:t> sim_time biab_temp</a:t>
            </a:r>
            <a:endParaRPr sz="1500">
              <a:solidFill>
                <a:srgbClr val="D5009C"/>
              </a:solidFill>
            </a:endParaRPr>
          </a:p>
        </p:txBody>
      </p:sp>
      <p:sp>
        <p:nvSpPr>
          <p:cNvPr id="170" name="Google Shape;170;g22b8a6c4fd2_0_53"/>
          <p:cNvSpPr txBox="1"/>
          <p:nvPr/>
        </p:nvSpPr>
        <p:spPr>
          <a:xfrm>
            <a:off x="308125" y="1421025"/>
            <a:ext cx="4751100" cy="43869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Char char="●"/>
            </a:pPr>
            <a:r>
              <a:rPr lang="en-US" sz="2000">
                <a:solidFill>
                  <a:schemeClr val="dk1"/>
                </a:solidFill>
              </a:rPr>
              <a:t>In some cases, like for the balloon temperatures, the legend is customized.</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Same for some axis titles.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These are the only behaviours that are specific to this project.</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By default the axis labels and titles takes name from the variables name (as they appear in the list).</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To see the complete list of variables:</a:t>
            </a:r>
            <a:endParaRPr sz="2000">
              <a:solidFill>
                <a:schemeClr val="dk1"/>
              </a:solidFill>
            </a:endParaRPr>
          </a:p>
          <a:p>
            <a:pPr marL="914400" lvl="1" indent="-387350" algn="l" rtl="0">
              <a:spcBef>
                <a:spcPts val="0"/>
              </a:spcBef>
              <a:spcAft>
                <a:spcPts val="0"/>
              </a:spcAft>
              <a:buClr>
                <a:schemeClr val="dk1"/>
              </a:buClr>
              <a:buSzPts val="2500"/>
              <a:buChar char="○"/>
            </a:pPr>
            <a:r>
              <a:rPr lang="en-US" sz="2000">
                <a:solidFill>
                  <a:srgbClr val="D5009C"/>
                </a:solidFill>
              </a:rPr>
              <a:t>python plotme </a:t>
            </a:r>
            <a:r>
              <a:rPr lang="en-US" sz="2000" b="1">
                <a:solidFill>
                  <a:srgbClr val="D5009C"/>
                </a:solidFill>
              </a:rPr>
              <a:t>-fh5</a:t>
            </a:r>
            <a:r>
              <a:rPr lang="en-US" sz="2000">
                <a:solidFill>
                  <a:srgbClr val="D5009C"/>
                </a:solidFill>
              </a:rPr>
              <a:t> test_2b.h5 </a:t>
            </a:r>
            <a:r>
              <a:rPr lang="en-US" sz="2000" b="1">
                <a:solidFill>
                  <a:srgbClr val="D5009C"/>
                </a:solidFill>
              </a:rPr>
              <a:t>-l</a:t>
            </a:r>
            <a:endParaRPr sz="2500" b="1">
              <a:solidFill>
                <a:schemeClr val="dk1"/>
              </a:solidFill>
            </a:endParaRPr>
          </a:p>
          <a:p>
            <a:pPr marL="0" lvl="0" indent="0" algn="l" rtl="0">
              <a:lnSpc>
                <a:spcPct val="115000"/>
              </a:lnSpc>
              <a:spcBef>
                <a:spcPts val="0"/>
              </a:spcBef>
              <a:spcAft>
                <a:spcPts val="0"/>
              </a:spcAft>
              <a:buNone/>
            </a:pPr>
            <a:endParaRPr sz="1800">
              <a:solidFill>
                <a:schemeClr val="dk1"/>
              </a:solidFill>
            </a:endParaRPr>
          </a:p>
        </p:txBody>
      </p:sp>
      <p:pic>
        <p:nvPicPr>
          <p:cNvPr id="171" name="Google Shape;171;g22b8a6c4fd2_0_53"/>
          <p:cNvPicPr preferRelativeResize="0"/>
          <p:nvPr/>
        </p:nvPicPr>
        <p:blipFill rotWithShape="1">
          <a:blip r:embed="rId3">
            <a:alphaModFix/>
          </a:blip>
          <a:srcRect l="-10723" t="-5945" r="-1446" b="-6225"/>
          <a:stretch/>
        </p:blipFill>
        <p:spPr>
          <a:xfrm>
            <a:off x="5625875" y="1253700"/>
            <a:ext cx="6290874" cy="48622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65</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fontScale="90000"/>
          </a:bodyPr>
          <a:lstStyle/>
          <a:p>
            <a:r>
              <a:rPr lang="en-US"/>
              <a:t>Problem: Simulation </a:t>
            </a:r>
            <a:r>
              <a:rPr lang="en-US" err="1"/>
              <a:t>numerics</a:t>
            </a:r>
            <a:r>
              <a:rPr lang="en-US"/>
              <a:t> can be </a:t>
            </a:r>
            <a:r>
              <a:rPr lang="en-US" err="1"/>
              <a:t>dryn</a:t>
            </a:r>
            <a:r>
              <a:rPr lang="en-US"/>
              <a:t> and challenging to work with</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Being limited to just </a:t>
            </a:r>
            <a:r>
              <a:rPr lang="en-US" sz="3200" err="1"/>
              <a:t>numerics</a:t>
            </a:r>
            <a:r>
              <a:rPr lang="en-US" sz="3200"/>
              <a:t> does not make it easy at times to catch model errors</a:t>
            </a:r>
          </a:p>
          <a:p>
            <a:pPr indent="-457200"/>
            <a:r>
              <a:rPr lang="en-US" sz="3200"/>
              <a:t>We have 3D graphics visualization capability available in DARTS.</a:t>
            </a:r>
          </a:p>
          <a:p>
            <a:pPr lvl="1" indent="-457200"/>
            <a:r>
              <a:rPr lang="en-US" sz="2600"/>
              <a:t>How can we use it to better understand model and simulation behavior?</a:t>
            </a:r>
          </a:p>
          <a:p>
            <a:pPr marL="342900"/>
            <a:endParaRPr lang="en-US" sz="2000"/>
          </a:p>
        </p:txBody>
      </p:sp>
    </p:spTree>
    <p:extLst>
      <p:ext uri="{BB962C8B-B14F-4D97-AF65-F5344CB8AC3E}">
        <p14:creationId xmlns:p14="http://schemas.microsoft.com/office/powerpoint/2010/main" val="1874286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66</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Using Visualization</a:t>
            </a:r>
          </a:p>
        </p:txBody>
      </p:sp>
      <p:sp>
        <p:nvSpPr>
          <p:cNvPr id="3" name="Title 2">
            <a:extLst>
              <a:ext uri="{FF2B5EF4-FFF2-40B4-BE49-F238E27FC236}">
                <a16:creationId xmlns:a16="http://schemas.microsoft.com/office/drawing/2014/main" id="{AB6C53D0-986D-4563-802C-2D189ECDD282}"/>
              </a:ext>
            </a:extLst>
          </p:cNvPr>
          <p:cNvSpPr>
            <a:spLocks noGrp="1"/>
          </p:cNvSpPr>
          <p:nvPr>
            <p:ph type="title" idx="2"/>
          </p:nvPr>
        </p:nvSpPr>
        <p:spPr/>
        <p:txBody>
          <a:bodyPr/>
          <a:lstStyle/>
          <a:p>
            <a:endParaRPr lang="en-US"/>
          </a:p>
        </p:txBody>
      </p:sp>
    </p:spTree>
    <p:extLst>
      <p:ext uri="{BB962C8B-B14F-4D97-AF65-F5344CB8AC3E}">
        <p14:creationId xmlns:p14="http://schemas.microsoft.com/office/powerpoint/2010/main" val="1262026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EFEF9-87D7-5112-7397-30FFC5D59A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67</a:t>
            </a:fld>
            <a:endParaRPr lang="en-US"/>
          </a:p>
        </p:txBody>
      </p:sp>
      <p:sp>
        <p:nvSpPr>
          <p:cNvPr id="5" name="Title 4">
            <a:extLst>
              <a:ext uri="{FF2B5EF4-FFF2-40B4-BE49-F238E27FC236}">
                <a16:creationId xmlns:a16="http://schemas.microsoft.com/office/drawing/2014/main" id="{01A97883-5E67-4BB8-BCF2-D6E7C21B9A71}"/>
              </a:ext>
            </a:extLst>
          </p:cNvPr>
          <p:cNvSpPr>
            <a:spLocks noGrp="1"/>
          </p:cNvSpPr>
          <p:nvPr>
            <p:ph type="title"/>
          </p:nvPr>
        </p:nvSpPr>
        <p:spPr/>
        <p:txBody>
          <a:bodyPr/>
          <a:lstStyle/>
          <a:p>
            <a:r>
              <a:rPr lang="en-US"/>
              <a:t>Visualization bells and whistles demo</a:t>
            </a:r>
          </a:p>
        </p:txBody>
      </p:sp>
      <p:sp>
        <p:nvSpPr>
          <p:cNvPr id="6" name="Text Placeholder 5">
            <a:extLst>
              <a:ext uri="{FF2B5EF4-FFF2-40B4-BE49-F238E27FC236}">
                <a16:creationId xmlns:a16="http://schemas.microsoft.com/office/drawing/2014/main" id="{4139E26E-7520-4883-9DD9-DD7F6C56CE6A}"/>
              </a:ext>
            </a:extLst>
          </p:cNvPr>
          <p:cNvSpPr>
            <a:spLocks noGrp="1"/>
          </p:cNvSpPr>
          <p:nvPr>
            <p:ph type="body" idx="1"/>
          </p:nvPr>
        </p:nvSpPr>
        <p:spPr/>
        <p:txBody>
          <a:bodyPr/>
          <a:lstStyle/>
          <a:p>
            <a:r>
              <a:rPr lang="en-US"/>
              <a:t>Enabling trails</a:t>
            </a:r>
          </a:p>
          <a:p>
            <a:r>
              <a:rPr lang="en-US"/>
              <a:t>Showing frames</a:t>
            </a:r>
          </a:p>
          <a:p>
            <a:r>
              <a:rPr lang="en-US"/>
              <a:t>Lights??</a:t>
            </a:r>
          </a:p>
        </p:txBody>
      </p:sp>
    </p:spTree>
    <p:extLst>
      <p:ext uri="{BB962C8B-B14F-4D97-AF65-F5344CB8AC3E}">
        <p14:creationId xmlns:p14="http://schemas.microsoft.com/office/powerpoint/2010/main" val="341173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8085E-8288-CB00-44DC-DD6D9ACD56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7</a:t>
            </a:fld>
            <a:endParaRPr lang="en-US"/>
          </a:p>
        </p:txBody>
      </p:sp>
      <p:sp>
        <p:nvSpPr>
          <p:cNvPr id="3" name="Title 2">
            <a:extLst>
              <a:ext uri="{FF2B5EF4-FFF2-40B4-BE49-F238E27FC236}">
                <a16:creationId xmlns:a16="http://schemas.microsoft.com/office/drawing/2014/main" id="{6D7D6EF7-31D5-60CA-A837-356DFDE8F057}"/>
              </a:ext>
            </a:extLst>
          </p:cNvPr>
          <p:cNvSpPr>
            <a:spLocks noGrp="1"/>
          </p:cNvSpPr>
          <p:nvPr>
            <p:ph type="title"/>
          </p:nvPr>
        </p:nvSpPr>
        <p:spPr/>
        <p:txBody>
          <a:bodyPr/>
          <a:lstStyle/>
          <a:p>
            <a:r>
              <a:rPr lang="en-US"/>
              <a:t>Previous time stepping (stop-and-go)</a:t>
            </a:r>
          </a:p>
        </p:txBody>
      </p:sp>
      <p:sp>
        <p:nvSpPr>
          <p:cNvPr id="4" name="Text Placeholder 3">
            <a:extLst>
              <a:ext uri="{FF2B5EF4-FFF2-40B4-BE49-F238E27FC236}">
                <a16:creationId xmlns:a16="http://schemas.microsoft.com/office/drawing/2014/main" id="{285451C4-31E6-A947-4BFD-CC18C5C51C93}"/>
              </a:ext>
            </a:extLst>
          </p:cNvPr>
          <p:cNvSpPr>
            <a:spLocks noGrp="1"/>
          </p:cNvSpPr>
          <p:nvPr>
            <p:ph type="body" idx="1"/>
          </p:nvPr>
        </p:nvSpPr>
        <p:spPr>
          <a:xfrm>
            <a:off x="495540" y="1205225"/>
            <a:ext cx="5554500" cy="4884300"/>
          </a:xfrm>
        </p:spPr>
        <p:txBody>
          <a:bodyPr/>
          <a:lstStyle/>
          <a:p>
            <a:r>
              <a:rPr lang="en-US"/>
              <a:t>Based on the notion of a simulation IO step</a:t>
            </a:r>
          </a:p>
          <a:p>
            <a:pPr lvl="1">
              <a:lnSpc>
                <a:spcPct val="114999"/>
              </a:lnSpc>
            </a:pPr>
            <a:r>
              <a:rPr lang="en-US"/>
              <a:t>Simulation IO drove the time stepping. </a:t>
            </a:r>
          </a:p>
          <a:p>
            <a:pPr lvl="1">
              <a:lnSpc>
                <a:spcPct val="114999"/>
              </a:lnSpc>
            </a:pPr>
            <a:r>
              <a:rPr lang="en-US"/>
              <a:t>If step size was 1 second and we advanced 3.5 seconds, then we would step until we got to 3 seconds and then move the last 0.5.</a:t>
            </a:r>
          </a:p>
          <a:p>
            <a:pPr>
              <a:lnSpc>
                <a:spcPct val="114999"/>
              </a:lnSpc>
            </a:pPr>
            <a:r>
              <a:rPr lang="en-US"/>
              <a:t>Events could be registered to fire at the IO.</a:t>
            </a:r>
          </a:p>
          <a:p>
            <a:pPr lvl="1">
              <a:lnSpc>
                <a:spcPct val="114999"/>
              </a:lnSpc>
            </a:pPr>
            <a:endParaRPr lang="en-US"/>
          </a:p>
        </p:txBody>
      </p:sp>
      <p:pic>
        <p:nvPicPr>
          <p:cNvPr id="6" name="Picture 6">
            <a:extLst>
              <a:ext uri="{FF2B5EF4-FFF2-40B4-BE49-F238E27FC236}">
                <a16:creationId xmlns:a16="http://schemas.microsoft.com/office/drawing/2014/main" id="{4457E5D1-9806-A726-5795-D38B63970A7A}"/>
              </a:ext>
            </a:extLst>
          </p:cNvPr>
          <p:cNvPicPr>
            <a:picLocks noChangeAspect="1"/>
          </p:cNvPicPr>
          <p:nvPr/>
        </p:nvPicPr>
        <p:blipFill rotWithShape="1">
          <a:blip r:embed="rId2"/>
          <a:srcRect t="6483" b="-162"/>
          <a:stretch/>
        </p:blipFill>
        <p:spPr>
          <a:xfrm>
            <a:off x="6278880" y="1511513"/>
            <a:ext cx="5791200" cy="4406347"/>
          </a:xfrm>
          <a:prstGeom prst="rect">
            <a:avLst/>
          </a:prstGeom>
        </p:spPr>
      </p:pic>
    </p:spTree>
    <p:extLst>
      <p:ext uri="{BB962C8B-B14F-4D97-AF65-F5344CB8AC3E}">
        <p14:creationId xmlns:p14="http://schemas.microsoft.com/office/powerpoint/2010/main" val="199505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CFB79-63DD-26BA-15EE-B257F995352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8</a:t>
            </a:fld>
            <a:endParaRPr lang="en-US"/>
          </a:p>
        </p:txBody>
      </p:sp>
      <p:sp>
        <p:nvSpPr>
          <p:cNvPr id="3" name="Title 2">
            <a:extLst>
              <a:ext uri="{FF2B5EF4-FFF2-40B4-BE49-F238E27FC236}">
                <a16:creationId xmlns:a16="http://schemas.microsoft.com/office/drawing/2014/main" id="{B6DF4F71-5560-9F83-8993-66F129048B04}"/>
              </a:ext>
            </a:extLst>
          </p:cNvPr>
          <p:cNvSpPr>
            <a:spLocks noGrp="1"/>
          </p:cNvSpPr>
          <p:nvPr>
            <p:ph type="title"/>
          </p:nvPr>
        </p:nvSpPr>
        <p:spPr/>
        <p:txBody>
          <a:bodyPr/>
          <a:lstStyle/>
          <a:p>
            <a:r>
              <a:rPr lang="en-US"/>
              <a:t>New time stepping approach (continuous)</a:t>
            </a:r>
          </a:p>
        </p:txBody>
      </p:sp>
      <p:sp>
        <p:nvSpPr>
          <p:cNvPr id="4" name="Text Placeholder 3">
            <a:extLst>
              <a:ext uri="{FF2B5EF4-FFF2-40B4-BE49-F238E27FC236}">
                <a16:creationId xmlns:a16="http://schemas.microsoft.com/office/drawing/2014/main" id="{B56486DC-8EE9-5CFE-A7A4-BA8E6F63C1E7}"/>
              </a:ext>
            </a:extLst>
          </p:cNvPr>
          <p:cNvSpPr>
            <a:spLocks noGrp="1"/>
          </p:cNvSpPr>
          <p:nvPr>
            <p:ph type="body" idx="1"/>
          </p:nvPr>
        </p:nvSpPr>
        <p:spPr/>
        <p:txBody>
          <a:bodyPr/>
          <a:lstStyle/>
          <a:p>
            <a:r>
              <a:rPr lang="en-US" sz="2000"/>
              <a:t>Driven by multi-rate needs of models, events and data-logging.</a:t>
            </a:r>
          </a:p>
          <a:p>
            <a:pPr lvl="1"/>
            <a:r>
              <a:rPr lang="en-US" sz="2000"/>
              <a:t>Simulation is there to serve their needs, not the other way around</a:t>
            </a:r>
          </a:p>
          <a:p>
            <a:r>
              <a:rPr lang="en-US" sz="2000"/>
              <a:t>Usage</a:t>
            </a:r>
          </a:p>
          <a:p>
            <a:pPr lvl="1"/>
            <a:r>
              <a:rPr lang="en-US" sz="2000" b="1">
                <a:latin typeface="Consolas"/>
              </a:rPr>
              <a:t>_run()</a:t>
            </a:r>
            <a:r>
              <a:rPr lang="en-US" sz="2000" b="1"/>
              <a:t> </a:t>
            </a:r>
            <a:r>
              <a:rPr lang="en-US" sz="2000"/>
              <a:t>with a stopping condition specified</a:t>
            </a:r>
          </a:p>
          <a:p>
            <a:pPr lvl="1"/>
            <a:r>
              <a:rPr lang="en-US" sz="2000"/>
              <a:t>Simulation orchestrates whatever the user has created and registered in the simulation model</a:t>
            </a:r>
          </a:p>
          <a:p>
            <a:pPr lvl="1"/>
            <a:r>
              <a:rPr lang="en-US" sz="2000"/>
              <a:t>Replaces simulation “step size” based time propagation</a:t>
            </a:r>
          </a:p>
          <a:p>
            <a:r>
              <a:rPr lang="en-US" sz="2000"/>
              <a:t>begin/end IO step events no longer exist</a:t>
            </a:r>
          </a:p>
          <a:p>
            <a:pPr lvl="1"/>
            <a:r>
              <a:rPr lang="en-US" sz="2000"/>
              <a:t>Instead user needs to register the events (</a:t>
            </a:r>
            <a:r>
              <a:rPr lang="en-US" sz="2000" err="1"/>
              <a:t>eg.</a:t>
            </a:r>
            <a:r>
              <a:rPr lang="en-US" sz="2000"/>
              <a:t> data logging) that are desired</a:t>
            </a:r>
          </a:p>
          <a:p>
            <a:pPr>
              <a:lnSpc>
                <a:spcPct val="114999"/>
              </a:lnSpc>
              <a:buSzPts val="2200"/>
            </a:pPr>
            <a:r>
              <a:rPr lang="en-US" sz="2000" err="1">
                <a:latin typeface="Consolas"/>
              </a:rPr>
              <a:t>stepValidationEvents</a:t>
            </a:r>
            <a:r>
              <a:rPr lang="en-US" sz="2000">
                <a:latin typeface="Consolas"/>
              </a:rPr>
              <a:t> </a:t>
            </a:r>
            <a:r>
              <a:rPr lang="en-US" sz="2000"/>
              <a:t>used to stop the sim from moving forward in time. Now, if you want that behavior, you need to request it by setting</a:t>
            </a:r>
            <a:br>
              <a:rPr lang="en-US" sz="2000"/>
            </a:br>
            <a:r>
              <a:rPr lang="en-US" sz="2000"/>
              <a:t>    </a:t>
            </a:r>
            <a:r>
              <a:rPr lang="en-US" sz="2000" err="1">
                <a:latin typeface="Consolas"/>
              </a:rPr>
              <a:t>sim.e_stop</a:t>
            </a:r>
            <a:r>
              <a:rPr lang="en-US" sz="2000">
                <a:latin typeface="Consolas"/>
              </a:rPr>
              <a:t> = True</a:t>
            </a:r>
            <a:br>
              <a:rPr lang="en-US" sz="2000">
                <a:latin typeface="Consolas"/>
              </a:rPr>
            </a:br>
            <a:r>
              <a:rPr lang="en-US" sz="2000"/>
              <a:t>in your callback. The default is now to continue stepping the sim forward.</a:t>
            </a:r>
          </a:p>
          <a:p>
            <a:pPr>
              <a:lnSpc>
                <a:spcPct val="114999"/>
              </a:lnSpc>
              <a:buSzPts val="2200"/>
            </a:pPr>
            <a:endParaRPr lang="en-US" sz="2000"/>
          </a:p>
          <a:p>
            <a:endParaRPr lang="en-US" sz="2000"/>
          </a:p>
        </p:txBody>
      </p:sp>
    </p:spTree>
    <p:extLst>
      <p:ext uri="{BB962C8B-B14F-4D97-AF65-F5344CB8AC3E}">
        <p14:creationId xmlns:p14="http://schemas.microsoft.com/office/powerpoint/2010/main" val="278856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1046"/>
            <a:ext cx="10164000" cy="697500"/>
          </a:xfrm>
        </p:spPr>
        <p:txBody>
          <a:bodyPr>
            <a:normAutofit/>
          </a:bodyPr>
          <a:lstStyle/>
          <a:p>
            <a:r>
              <a:rPr lang="en-US"/>
              <a:t>Problem: Need sim post-analysis capability</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49"/>
            <a:ext cx="10254889" cy="4053847"/>
          </a:xfrm>
        </p:spPr>
        <p:txBody>
          <a:bodyPr>
            <a:normAutofit/>
          </a:bodyPr>
          <a:lstStyle/>
          <a:p>
            <a:pPr indent="-457200"/>
            <a:r>
              <a:rPr lang="en-US" sz="3200"/>
              <a:t>Data logging can generate large log files</a:t>
            </a:r>
          </a:p>
          <a:p>
            <a:pPr indent="-457200"/>
            <a:r>
              <a:rPr lang="en-US" sz="3200"/>
              <a:t>It would be useful to have standard tools to help with post-analysis of the logged data</a:t>
            </a:r>
            <a:endParaRPr lang="en-US" sz="2800"/>
          </a:p>
          <a:p>
            <a:pPr marL="342900"/>
            <a:endParaRPr lang="en-US" sz="2000"/>
          </a:p>
        </p:txBody>
      </p:sp>
    </p:spTree>
    <p:extLst>
      <p:ext uri="{BB962C8B-B14F-4D97-AF65-F5344CB8AC3E}">
        <p14:creationId xmlns:p14="http://schemas.microsoft.com/office/powerpoint/2010/main" val="1935017243"/>
      </p:ext>
    </p:extLst>
  </p:cSld>
  <p:clrMapOvr>
    <a:masterClrMapping/>
  </p:clrMapOvr>
</p:sld>
</file>

<file path=ppt/theme/theme1.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5b8aa99-f4fc-4d9c-b81c-966d4bd2c6c2" xsi:nil="true"/>
    <SharedWithUsers xmlns="77f052df-7cc9-46d5-9db7-08cc260ec36e">
      <UserInfo>
        <DisplayName>Jain, Abhinandan (US 3471)</DisplayName>
        <AccountId>9</AccountId>
        <AccountType/>
      </UserInfo>
    </SharedWithUsers>
    <lcf76f155ced4ddcb4097134ff3c332f xmlns="a5b8aa99-f4fc-4d9c-b81c-966d4bd2c6c2">
      <Terms xmlns="http://schemas.microsoft.com/office/infopath/2007/PartnerControls"/>
    </lcf76f155ced4ddcb4097134ff3c332f>
    <TaxCatchAll xmlns="77f052df-7cc9-46d5-9db7-08cc260ec3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966F88-12B6-4011-ADB4-D4A3540EA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8AA97-E272-4AD7-9A7F-7A7A990486C7}">
  <ds:schemaRefs>
    <ds:schemaRef ds:uri="http://www.w3.org/XML/1998/namespace"/>
    <ds:schemaRef ds:uri="http://schemas.microsoft.com/office/2006/documentManagement/types"/>
    <ds:schemaRef ds:uri="http://purl.org/dc/terms/"/>
    <ds:schemaRef ds:uri="http://purl.org/dc/dcmitype/"/>
    <ds:schemaRef ds:uri="a5b8aa99-f4fc-4d9c-b81c-966d4bd2c6c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7f052df-7cc9-46d5-9db7-08cc260ec36e"/>
  </ds:schemaRefs>
</ds:datastoreItem>
</file>

<file path=customXml/itemProps3.xml><?xml version="1.0" encoding="utf-8"?>
<ds:datastoreItem xmlns:ds="http://schemas.openxmlformats.org/officeDocument/2006/customXml" ds:itemID="{55A74269-0C6E-4749-A05F-460ECAA19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3675</Words>
  <Application>Microsoft Office PowerPoint</Application>
  <PresentationFormat>Widescreen</PresentationFormat>
  <Paragraphs>432</Paragraphs>
  <Slides>67</Slides>
  <Notes>36</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Arial,Sans-Serif</vt:lpstr>
      <vt:lpstr>Arial</vt:lpstr>
      <vt:lpstr>Consolas</vt:lpstr>
      <vt:lpstr>Calibri</vt:lpstr>
      <vt:lpstr>Inter</vt:lpstr>
      <vt:lpstr>DARTS Lab Theme</vt:lpstr>
      <vt:lpstr>Running the Simulation  Building an Exemplar Sim  2023 DARTS Lab Course​ </vt:lpstr>
      <vt:lpstr>Exemplar sim topics overview</vt:lpstr>
      <vt:lpstr>Outline</vt:lpstr>
      <vt:lpstr>Problem: Sim time-stepping still has elements based on fixed-step paradigm</vt:lpstr>
      <vt:lpstr>Time Stepping Updates</vt:lpstr>
      <vt:lpstr>Time Stepping updates </vt:lpstr>
      <vt:lpstr>Previous time stepping (stop-and-go)</vt:lpstr>
      <vt:lpstr>New time stepping approach (continuous)</vt:lpstr>
      <vt:lpstr>Problem: Need sim post-analysis capability</vt:lpstr>
      <vt:lpstr>Data Logs, Plots, and Post-analysis</vt:lpstr>
      <vt:lpstr>Demo: HDF5 Data Logging and H5View</vt:lpstr>
      <vt:lpstr>Demo: Run-time Plots</vt:lpstr>
      <vt:lpstr>What is Plotme</vt:lpstr>
      <vt:lpstr>Examples: -pxy</vt:lpstr>
      <vt:lpstr>Examples: -pxys</vt:lpstr>
      <vt:lpstr>Demo: plotme</vt:lpstr>
      <vt:lpstr>Problem: Need ability to turn on/off model messages for run-time debugging</vt:lpstr>
      <vt:lpstr>Using DebugLog</vt:lpstr>
      <vt:lpstr>Using DebugLog</vt:lpstr>
      <vt:lpstr>Demo: Using DebugLog</vt:lpstr>
      <vt:lpstr>Problem: How do we debug crashes, bad numerics etc from simulations</vt:lpstr>
      <vt:lpstr>Debugging with pdb</vt:lpstr>
      <vt:lpstr>Using pdb</vt:lpstr>
      <vt:lpstr>Demo: Debugging with pdb</vt:lpstr>
      <vt:lpstr>NaNs and Floating Point exception issues</vt:lpstr>
      <vt:lpstr>NaNs and floating point exception issues</vt:lpstr>
      <vt:lpstr>Demo: Catching Floating Point Exceptions</vt:lpstr>
      <vt:lpstr>Debugging with gdb</vt:lpstr>
      <vt:lpstr>Using gdb</vt:lpstr>
      <vt:lpstr>Demo: Debugging with gdb</vt:lpstr>
      <vt:lpstr>Memory corruption issues</vt:lpstr>
      <vt:lpstr>Memory corruption issues</vt:lpstr>
      <vt:lpstr>Demo: Using asan</vt:lpstr>
      <vt:lpstr>Repeatability issues</vt:lpstr>
      <vt:lpstr>Repeatability issues</vt:lpstr>
      <vt:lpstr>Demo: Using msan</vt:lpstr>
      <vt:lpstr>Problem: Working with long sim runs</vt:lpstr>
      <vt:lpstr>Checkpointing and warm start</vt:lpstr>
      <vt:lpstr>Checkpointing and restoring</vt:lpstr>
      <vt:lpstr>Checkpointing limitations</vt:lpstr>
      <vt:lpstr>Problem: Integrator performance depends on the dynamics</vt:lpstr>
      <vt:lpstr>Tuning the Integrator</vt:lpstr>
      <vt:lpstr>Tuning the integrator</vt:lpstr>
      <vt:lpstr>Tuning the integrator</vt:lpstr>
      <vt:lpstr>Problem: Improving simulation performance</vt:lpstr>
      <vt:lpstr>Performance Profiling</vt:lpstr>
      <vt:lpstr>Performance profiling</vt:lpstr>
      <vt:lpstr>Demo: Performance Profiling</vt:lpstr>
      <vt:lpstr>Recap</vt:lpstr>
      <vt:lpstr>Recap</vt:lpstr>
      <vt:lpstr>Backup</vt:lpstr>
      <vt:lpstr>Time Stepping updates</vt:lpstr>
      <vt:lpstr>Overview</vt:lpstr>
      <vt:lpstr>New time stepping method</vt:lpstr>
      <vt:lpstr>Time stepping method overview</vt:lpstr>
      <vt:lpstr>Simulation events</vt:lpstr>
      <vt:lpstr>Simulation events</vt:lpstr>
      <vt:lpstr>Other changes</vt:lpstr>
      <vt:lpstr>Other changes</vt:lpstr>
      <vt:lpstr>Notes to update old reg tests</vt:lpstr>
      <vt:lpstr>Notes to update old reg tests</vt:lpstr>
      <vt:lpstr>Independent Command Line Options</vt:lpstr>
      <vt:lpstr>Dependent Command Line Options</vt:lpstr>
      <vt:lpstr>Code Specific to VenusAerobot Sims</vt:lpstr>
      <vt:lpstr>Problem: Simulation numerics can be dryn and challenging to work with</vt:lpstr>
      <vt:lpstr>Using Visualization</vt:lpstr>
      <vt:lpstr>Visualization bells and whistles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Kaelyn M (US 183B)</dc:creator>
  <cp:lastModifiedBy>Leake, Carl D (US 347J)</cp:lastModifiedBy>
  <cp:revision>68</cp:revision>
  <dcterms:created xsi:type="dcterms:W3CDTF">2022-09-16T22:19:09Z</dcterms:created>
  <dcterms:modified xsi:type="dcterms:W3CDTF">2024-11-21T16:19:03Z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0x0101005640EEE18307F547AC19C250B980BA8A</vt:lpwstr>
  </property>
  <property fmtid="{D5CDD505-2E9C-101B-9397-08002B2CF9AE}" pid="3" name="ComplianceAssetId">
    <vt:lpwstr/>
  </property>
  <property fmtid="{D5CDD505-2E9C-101B-9397-08002B2CF9AE}" pid="4" name="_activity">
    <vt:lpwstr>{"FileActivityType":"9","FileActivityTimeStamp":"2023-03-28T00:15:52.440Z","FileActivityUsersOnPage":[{"DisplayName":"Leake, Carl D (US 347J)","Id":"carl.leake@jpl.nasa.gov"},{"DisplayName":"Jain, Abhinandan (US 3471)","Id":"jain@jpl.nasa.gov"}],"FileActi</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