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47"/>
  </p:notesMasterIdLst>
  <p:sldIdLst>
    <p:sldId id="256" r:id="rId5"/>
    <p:sldId id="453" r:id="rId6"/>
    <p:sldId id="303" r:id="rId7"/>
    <p:sldId id="306" r:id="rId8"/>
    <p:sldId id="305" r:id="rId9"/>
    <p:sldId id="282" r:id="rId10"/>
    <p:sldId id="318" r:id="rId11"/>
    <p:sldId id="301" r:id="rId12"/>
    <p:sldId id="270" r:id="rId13"/>
    <p:sldId id="315" r:id="rId14"/>
    <p:sldId id="329" r:id="rId15"/>
    <p:sldId id="258" r:id="rId16"/>
    <p:sldId id="259" r:id="rId17"/>
    <p:sldId id="299" r:id="rId18"/>
    <p:sldId id="266" r:id="rId19"/>
    <p:sldId id="327" r:id="rId20"/>
    <p:sldId id="291" r:id="rId21"/>
    <p:sldId id="317" r:id="rId22"/>
    <p:sldId id="283" r:id="rId23"/>
    <p:sldId id="328" r:id="rId24"/>
    <p:sldId id="293" r:id="rId25"/>
    <p:sldId id="274" r:id="rId26"/>
    <p:sldId id="309" r:id="rId27"/>
    <p:sldId id="326" r:id="rId28"/>
    <p:sldId id="295" r:id="rId29"/>
    <p:sldId id="311" r:id="rId30"/>
    <p:sldId id="280" r:id="rId31"/>
    <p:sldId id="313" r:id="rId32"/>
    <p:sldId id="281" r:id="rId33"/>
    <p:sldId id="312" r:id="rId34"/>
    <p:sldId id="285" r:id="rId35"/>
    <p:sldId id="314" r:id="rId36"/>
    <p:sldId id="284" r:id="rId37"/>
    <p:sldId id="276" r:id="rId38"/>
    <p:sldId id="296" r:id="rId39"/>
    <p:sldId id="319" r:id="rId40"/>
    <p:sldId id="320" r:id="rId41"/>
    <p:sldId id="322" r:id="rId42"/>
    <p:sldId id="321" r:id="rId43"/>
    <p:sldId id="323" r:id="rId44"/>
    <p:sldId id="325" r:id="rId45"/>
    <p:sldId id="324" r:id="rId4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85" roundtripDataSignature="AMtx7mhpZ+WSbIOrEQUhAX/WCeK5zM29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D4D64A-06B6-544F-C6BA-F4130A1FEBF5}" v="3" dt="2024-11-20T21:27:30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2"/>
    <p:restoredTop sz="94719"/>
  </p:normalViewPr>
  <p:slideViewPr>
    <p:cSldViewPr snapToGrid="0">
      <p:cViewPr varScale="1">
        <p:scale>
          <a:sx n="102" d="100"/>
          <a:sy n="102" d="100"/>
        </p:scale>
        <p:origin x="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89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87" Type="http://schemas.openxmlformats.org/officeDocument/2006/relationships/viewProps" Target="viewProps.xml"/><Relationship Id="rId5" Type="http://schemas.openxmlformats.org/officeDocument/2006/relationships/slide" Target="slides/slide1.xml"/><Relationship Id="rId90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8" Type="http://schemas.openxmlformats.org/officeDocument/2006/relationships/slide" Target="slides/slide4.xml"/><Relationship Id="rId85" Type="http://customschemas.google.com/relationships/presentationmetadata" Target="metadata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ke, Carl D (US 347J)" userId="514d19ed-ac25-4851-8813-e892f9be6a8e" providerId="ADAL" clId="{7B4F716C-9C7E-4AC2-AC01-0C1B4AF8B340}"/>
    <pc:docChg chg="custSel modMainMaster">
      <pc:chgData name="Leake, Carl D (US 347J)" userId="514d19ed-ac25-4851-8813-e892f9be6a8e" providerId="ADAL" clId="{7B4F716C-9C7E-4AC2-AC01-0C1B4AF8B340}" dt="2024-11-21T16:18:07.405" v="1" actId="478"/>
      <pc:docMkLst>
        <pc:docMk/>
      </pc:docMkLst>
      <pc:sldMasterChg chg="modSldLayout">
        <pc:chgData name="Leake, Carl D (US 347J)" userId="514d19ed-ac25-4851-8813-e892f9be6a8e" providerId="ADAL" clId="{7B4F716C-9C7E-4AC2-AC01-0C1B4AF8B340}" dt="2024-11-21T16:18:07.405" v="1" actId="478"/>
        <pc:sldMasterMkLst>
          <pc:docMk/>
          <pc:sldMasterMk cId="0" sldId="2147483648"/>
        </pc:sldMasterMkLst>
        <pc:sldLayoutChg chg="delSp mod">
          <pc:chgData name="Leake, Carl D (US 347J)" userId="514d19ed-ac25-4851-8813-e892f9be6a8e" providerId="ADAL" clId="{7B4F716C-9C7E-4AC2-AC01-0C1B4AF8B340}" dt="2024-11-21T16:18:07.405" v="1" actId="478"/>
          <pc:sldLayoutMkLst>
            <pc:docMk/>
            <pc:sldMasterMk cId="0" sldId="2147483648"/>
            <pc:sldLayoutMk cId="0" sldId="2147483650"/>
          </pc:sldLayoutMkLst>
          <pc:spChg chg="del">
            <ac:chgData name="Leake, Carl D (US 347J)" userId="514d19ed-ac25-4851-8813-e892f9be6a8e" providerId="ADAL" clId="{7B4F716C-9C7E-4AC2-AC01-0C1B4AF8B340}" dt="2024-11-21T16:18:07.405" v="1" actId="478"/>
            <ac:spMkLst>
              <pc:docMk/>
              <pc:sldMasterMk cId="0" sldId="2147483648"/>
              <pc:sldLayoutMk cId="0" sldId="2147483650"/>
              <ac:spMk id="3" creationId="{2FF2FA33-65E5-4587-8DA8-ED19EE08E952}"/>
            </ac:spMkLst>
          </pc:spChg>
        </pc:sldLayoutChg>
        <pc:sldLayoutChg chg="delSp mod">
          <pc:chgData name="Leake, Carl D (US 347J)" userId="514d19ed-ac25-4851-8813-e892f9be6a8e" providerId="ADAL" clId="{7B4F716C-9C7E-4AC2-AC01-0C1B4AF8B340}" dt="2024-11-21T16:18:04.967" v="0" actId="478"/>
          <pc:sldLayoutMkLst>
            <pc:docMk/>
            <pc:sldMasterMk cId="0" sldId="2147483648"/>
            <pc:sldLayoutMk cId="0" sldId="2147483670"/>
          </pc:sldLayoutMkLst>
          <pc:spChg chg="del">
            <ac:chgData name="Leake, Carl D (US 347J)" userId="514d19ed-ac25-4851-8813-e892f9be6a8e" providerId="ADAL" clId="{7B4F716C-9C7E-4AC2-AC01-0C1B4AF8B340}" dt="2024-11-21T16:18:04.967" v="0" actId="478"/>
            <ac:spMkLst>
              <pc:docMk/>
              <pc:sldMasterMk cId="0" sldId="2147483648"/>
              <pc:sldLayoutMk cId="0" sldId="2147483670"/>
              <ac:spMk id="3" creationId="{2FF2FA33-65E5-4587-8DA8-ED19EE08E952}"/>
            </ac:spMkLst>
          </pc:spChg>
        </pc:sldLayoutChg>
      </pc:sldMasterChg>
    </pc:docChg>
  </pc:docChgLst>
  <pc:docChgLst>
    <pc:chgData name="Abhinandan Jain" userId="47000a42-4a64-498b-92b5-14cfe7b66dad" providerId="ADAL" clId="{95DCEFFA-D35B-4516-A3A7-AA84AB4DA7D9}"/>
    <pc:docChg chg="undo custSel addSld delSld modSld sldOrd">
      <pc:chgData name="Abhinandan Jain" userId="47000a42-4a64-498b-92b5-14cfe7b66dad" providerId="ADAL" clId="{95DCEFFA-D35B-4516-A3A7-AA84AB4DA7D9}" dt="2023-07-10T22:31:44.078" v="5762" actId="478"/>
      <pc:docMkLst>
        <pc:docMk/>
      </pc:docMkLst>
      <pc:sldChg chg="add">
        <pc:chgData name="Abhinandan Jain" userId="47000a42-4a64-498b-92b5-14cfe7b66dad" providerId="ADAL" clId="{95DCEFFA-D35B-4516-A3A7-AA84AB4DA7D9}" dt="2023-07-10T22:29:01.318" v="5746"/>
        <pc:sldMkLst>
          <pc:docMk/>
          <pc:sldMk cId="0" sldId="258"/>
        </pc:sldMkLst>
      </pc:sldChg>
      <pc:sldChg chg="add">
        <pc:chgData name="Abhinandan Jain" userId="47000a42-4a64-498b-92b5-14cfe7b66dad" providerId="ADAL" clId="{95DCEFFA-D35B-4516-A3A7-AA84AB4DA7D9}" dt="2023-07-10T22:29:01.318" v="5746"/>
        <pc:sldMkLst>
          <pc:docMk/>
          <pc:sldMk cId="0" sldId="259"/>
        </pc:sldMkLst>
      </pc:sldChg>
      <pc:sldChg chg="add">
        <pc:chgData name="Abhinandan Jain" userId="47000a42-4a64-498b-92b5-14cfe7b66dad" providerId="ADAL" clId="{95DCEFFA-D35B-4516-A3A7-AA84AB4DA7D9}" dt="2023-07-10T22:29:46.069" v="5749"/>
        <pc:sldMkLst>
          <pc:docMk/>
          <pc:sldMk cId="0" sldId="266"/>
        </pc:sldMkLst>
      </pc:sldChg>
      <pc:sldChg chg="delSp">
        <pc:chgData name="Abhinandan Jain" userId="47000a42-4a64-498b-92b5-14cfe7b66dad" providerId="ADAL" clId="{95DCEFFA-D35B-4516-A3A7-AA84AB4DA7D9}" dt="2023-07-08T05:48:17.279" v="783" actId="478"/>
        <pc:sldMkLst>
          <pc:docMk/>
          <pc:sldMk cId="3238637166" sldId="270"/>
        </pc:sldMkLst>
        <pc:spChg chg="del">
          <ac:chgData name="Abhinandan Jain" userId="47000a42-4a64-498b-92b5-14cfe7b66dad" providerId="ADAL" clId="{95DCEFFA-D35B-4516-A3A7-AA84AB4DA7D9}" dt="2023-07-08T05:48:17.279" v="783" actId="478"/>
          <ac:spMkLst>
            <pc:docMk/>
            <pc:sldMk cId="3238637166" sldId="270"/>
            <ac:spMk id="3" creationId="{AB6C53D0-986D-4563-802C-2D189ECDD282}"/>
          </ac:spMkLst>
        </pc:spChg>
      </pc:sldChg>
      <pc:sldChg chg="addSp delSp modSp add">
        <pc:chgData name="Abhinandan Jain" userId="47000a42-4a64-498b-92b5-14cfe7b66dad" providerId="ADAL" clId="{95DCEFFA-D35B-4516-A3A7-AA84AB4DA7D9}" dt="2023-07-09T00:23:51.496" v="4137" actId="20577"/>
        <pc:sldMkLst>
          <pc:docMk/>
          <pc:sldMk cId="3127960534" sldId="280"/>
        </pc:sldMkLst>
        <pc:spChg chg="del">
          <ac:chgData name="Abhinandan Jain" userId="47000a42-4a64-498b-92b5-14cfe7b66dad" providerId="ADAL" clId="{95DCEFFA-D35B-4516-A3A7-AA84AB4DA7D9}" dt="2023-06-27T14:52:05.890" v="36"/>
          <ac:spMkLst>
            <pc:docMk/>
            <pc:sldMk cId="3127960534" sldId="280"/>
            <ac:spMk id="3" creationId="{0CB6C989-0A9B-4263-A7D5-14313D4A7E71}"/>
          </ac:spMkLst>
        </pc:spChg>
        <pc:spChg chg="del">
          <ac:chgData name="Abhinandan Jain" userId="47000a42-4a64-498b-92b5-14cfe7b66dad" providerId="ADAL" clId="{95DCEFFA-D35B-4516-A3A7-AA84AB4DA7D9}" dt="2023-06-27T14:52:05.890" v="36"/>
          <ac:spMkLst>
            <pc:docMk/>
            <pc:sldMk cId="3127960534" sldId="280"/>
            <ac:spMk id="4" creationId="{C0E810F6-0942-416F-8F89-04E9E52378E2}"/>
          </ac:spMkLst>
        </pc:spChg>
        <pc:spChg chg="add del mod">
          <ac:chgData name="Abhinandan Jain" userId="47000a42-4a64-498b-92b5-14cfe7b66dad" providerId="ADAL" clId="{95DCEFFA-D35B-4516-A3A7-AA84AB4DA7D9}" dt="2023-06-27T14:52:16.228" v="37"/>
          <ac:spMkLst>
            <pc:docMk/>
            <pc:sldMk cId="3127960534" sldId="280"/>
            <ac:spMk id="5" creationId="{B13CDF04-B410-487A-A40D-EE017BD5B90F}"/>
          </ac:spMkLst>
        </pc:spChg>
        <pc:spChg chg="add del mod">
          <ac:chgData name="Abhinandan Jain" userId="47000a42-4a64-498b-92b5-14cfe7b66dad" providerId="ADAL" clId="{95DCEFFA-D35B-4516-A3A7-AA84AB4DA7D9}" dt="2023-06-27T14:52:16.228" v="37"/>
          <ac:spMkLst>
            <pc:docMk/>
            <pc:sldMk cId="3127960534" sldId="280"/>
            <ac:spMk id="6" creationId="{39AC3E0F-1557-47CB-9CA5-2EE32BF2936B}"/>
          </ac:spMkLst>
        </pc:spChg>
        <pc:spChg chg="add del mod">
          <ac:chgData name="Abhinandan Jain" userId="47000a42-4a64-498b-92b5-14cfe7b66dad" providerId="ADAL" clId="{95DCEFFA-D35B-4516-A3A7-AA84AB4DA7D9}" dt="2023-06-27T14:52:16.228" v="37"/>
          <ac:spMkLst>
            <pc:docMk/>
            <pc:sldMk cId="3127960534" sldId="280"/>
            <ac:spMk id="7" creationId="{135902DD-AA2D-43E8-8532-B26061DCA0DB}"/>
          </ac:spMkLst>
        </pc:spChg>
        <pc:spChg chg="add mod">
          <ac:chgData name="Abhinandan Jain" userId="47000a42-4a64-498b-92b5-14cfe7b66dad" providerId="ADAL" clId="{95DCEFFA-D35B-4516-A3A7-AA84AB4DA7D9}" dt="2023-07-09T00:23:51.496" v="4137" actId="20577"/>
          <ac:spMkLst>
            <pc:docMk/>
            <pc:sldMk cId="3127960534" sldId="280"/>
            <ac:spMk id="8" creationId="{BC8ED6A6-0144-4E23-A2EE-02076812F812}"/>
          </ac:spMkLst>
        </pc:spChg>
        <pc:spChg chg="add mod">
          <ac:chgData name="Abhinandan Jain" userId="47000a42-4a64-498b-92b5-14cfe7b66dad" providerId="ADAL" clId="{95DCEFFA-D35B-4516-A3A7-AA84AB4DA7D9}" dt="2023-06-27T14:52:16.228" v="37"/>
          <ac:spMkLst>
            <pc:docMk/>
            <pc:sldMk cId="3127960534" sldId="280"/>
            <ac:spMk id="9" creationId="{44ED801C-36A1-419B-A8AD-0C9A1EC83EAB}"/>
          </ac:spMkLst>
        </pc:spChg>
      </pc:sldChg>
      <pc:sldChg chg="modSp add">
        <pc:chgData name="Abhinandan Jain" userId="47000a42-4a64-498b-92b5-14cfe7b66dad" providerId="ADAL" clId="{95DCEFFA-D35B-4516-A3A7-AA84AB4DA7D9}" dt="2023-07-09T00:24:06.526" v="4142" actId="20577"/>
        <pc:sldMkLst>
          <pc:docMk/>
          <pc:sldMk cId="1974113119" sldId="281"/>
        </pc:sldMkLst>
        <pc:spChg chg="mod">
          <ac:chgData name="Abhinandan Jain" userId="47000a42-4a64-498b-92b5-14cfe7b66dad" providerId="ADAL" clId="{95DCEFFA-D35B-4516-A3A7-AA84AB4DA7D9}" dt="2023-07-09T00:24:06.526" v="4142" actId="20577"/>
          <ac:spMkLst>
            <pc:docMk/>
            <pc:sldMk cId="1974113119" sldId="281"/>
            <ac:spMk id="8" creationId="{BC8ED6A6-0144-4E23-A2EE-02076812F812}"/>
          </ac:spMkLst>
        </pc:spChg>
      </pc:sldChg>
      <pc:sldChg chg="delSp modSp">
        <pc:chgData name="Abhinandan Jain" userId="47000a42-4a64-498b-92b5-14cfe7b66dad" providerId="ADAL" clId="{95DCEFFA-D35B-4516-A3A7-AA84AB4DA7D9}" dt="2023-07-09T01:03:57.463" v="5725" actId="478"/>
        <pc:sldMkLst>
          <pc:docMk/>
          <pc:sldMk cId="338242121" sldId="282"/>
        </pc:sldMkLst>
        <pc:spChg chg="del">
          <ac:chgData name="Abhinandan Jain" userId="47000a42-4a64-498b-92b5-14cfe7b66dad" providerId="ADAL" clId="{95DCEFFA-D35B-4516-A3A7-AA84AB4DA7D9}" dt="2023-07-09T01:03:57.463" v="5725" actId="478"/>
          <ac:spMkLst>
            <pc:docMk/>
            <pc:sldMk cId="338242121" sldId="282"/>
            <ac:spMk id="3" creationId="{AB6C53D0-986D-4563-802C-2D189ECDD282}"/>
          </ac:spMkLst>
        </pc:spChg>
        <pc:spChg chg="mod">
          <ac:chgData name="Abhinandan Jain" userId="47000a42-4a64-498b-92b5-14cfe7b66dad" providerId="ADAL" clId="{95DCEFFA-D35B-4516-A3A7-AA84AB4DA7D9}" dt="2023-07-07T21:20:13.166" v="540" actId="20577"/>
          <ac:spMkLst>
            <pc:docMk/>
            <pc:sldMk cId="338242121" sldId="282"/>
            <ac:spMk id="5" creationId="{1499D3F3-130F-4634-B0A7-54970C063C56}"/>
          </ac:spMkLst>
        </pc:spChg>
      </pc:sldChg>
      <pc:sldChg chg="modSp">
        <pc:chgData name="Abhinandan Jain" userId="47000a42-4a64-498b-92b5-14cfe7b66dad" providerId="ADAL" clId="{95DCEFFA-D35B-4516-A3A7-AA84AB4DA7D9}" dt="2023-07-09T00:24:28.378" v="4155" actId="15"/>
        <pc:sldMkLst>
          <pc:docMk/>
          <pc:sldMk cId="4103080560" sldId="284"/>
        </pc:sldMkLst>
        <pc:spChg chg="mod">
          <ac:chgData name="Abhinandan Jain" userId="47000a42-4a64-498b-92b5-14cfe7b66dad" providerId="ADAL" clId="{95DCEFFA-D35B-4516-A3A7-AA84AB4DA7D9}" dt="2023-07-09T00:24:28.378" v="4155" actId="15"/>
          <ac:spMkLst>
            <pc:docMk/>
            <pc:sldMk cId="4103080560" sldId="284"/>
            <ac:spMk id="4" creationId="{79E4C12F-CFB7-D9DC-1DBC-B2E23E7E641A}"/>
          </ac:spMkLst>
        </pc:spChg>
      </pc:sldChg>
      <pc:sldChg chg="modSp">
        <pc:chgData name="Abhinandan Jain" userId="47000a42-4a64-498b-92b5-14cfe7b66dad" providerId="ADAL" clId="{95DCEFFA-D35B-4516-A3A7-AA84AB4DA7D9}" dt="2023-07-09T00:24:18.425" v="4147" actId="20577"/>
        <pc:sldMkLst>
          <pc:docMk/>
          <pc:sldMk cId="1105389693" sldId="285"/>
        </pc:sldMkLst>
        <pc:spChg chg="mod">
          <ac:chgData name="Abhinandan Jain" userId="47000a42-4a64-498b-92b5-14cfe7b66dad" providerId="ADAL" clId="{95DCEFFA-D35B-4516-A3A7-AA84AB4DA7D9}" dt="2023-07-09T00:24:18.425" v="4147" actId="20577"/>
          <ac:spMkLst>
            <pc:docMk/>
            <pc:sldMk cId="1105389693" sldId="285"/>
            <ac:spMk id="8" creationId="{BC8ED6A6-0144-4E23-A2EE-02076812F812}"/>
          </ac:spMkLst>
        </pc:spChg>
      </pc:sldChg>
      <pc:sldChg chg="modSp add">
        <pc:chgData name="Abhinandan Jain" userId="47000a42-4a64-498b-92b5-14cfe7b66dad" providerId="ADAL" clId="{95DCEFFA-D35B-4516-A3A7-AA84AB4DA7D9}" dt="2023-07-08T06:17:55.839" v="3615" actId="14100"/>
        <pc:sldMkLst>
          <pc:docMk/>
          <pc:sldMk cId="1441552794" sldId="291"/>
        </pc:sldMkLst>
        <pc:spChg chg="mod">
          <ac:chgData name="Abhinandan Jain" userId="47000a42-4a64-498b-92b5-14cfe7b66dad" providerId="ADAL" clId="{95DCEFFA-D35B-4516-A3A7-AA84AB4DA7D9}" dt="2023-07-08T06:04:36.148" v="2660" actId="20577"/>
          <ac:spMkLst>
            <pc:docMk/>
            <pc:sldMk cId="1441552794" sldId="291"/>
            <ac:spMk id="5" creationId="{D4BF24E4-369A-4B0E-B339-21140153D52E}"/>
          </ac:spMkLst>
        </pc:spChg>
        <pc:spChg chg="mod">
          <ac:chgData name="Abhinandan Jain" userId="47000a42-4a64-498b-92b5-14cfe7b66dad" providerId="ADAL" clId="{95DCEFFA-D35B-4516-A3A7-AA84AB4DA7D9}" dt="2023-07-08T06:17:55.839" v="3615" actId="14100"/>
          <ac:spMkLst>
            <pc:docMk/>
            <pc:sldMk cId="1441552794" sldId="291"/>
            <ac:spMk id="6" creationId="{C8DD9006-7A4D-407D-88C6-430F5369A2F4}"/>
          </ac:spMkLst>
        </pc:spChg>
      </pc:sldChg>
      <pc:sldChg chg="modSp add">
        <pc:chgData name="Abhinandan Jain" userId="47000a42-4a64-498b-92b5-14cfe7b66dad" providerId="ADAL" clId="{95DCEFFA-D35B-4516-A3A7-AA84AB4DA7D9}" dt="2023-07-10T22:31:28.320" v="5761" actId="20577"/>
        <pc:sldMkLst>
          <pc:docMk/>
          <pc:sldMk cId="424246858" sldId="293"/>
        </pc:sldMkLst>
        <pc:spChg chg="mod">
          <ac:chgData name="Abhinandan Jain" userId="47000a42-4a64-498b-92b5-14cfe7b66dad" providerId="ADAL" clId="{95DCEFFA-D35B-4516-A3A7-AA84AB4DA7D9}" dt="2023-07-08T06:18:44.897" v="3636" actId="20577"/>
          <ac:spMkLst>
            <pc:docMk/>
            <pc:sldMk cId="424246858" sldId="293"/>
            <ac:spMk id="5" creationId="{D4BF24E4-369A-4B0E-B339-21140153D52E}"/>
          </ac:spMkLst>
        </pc:spChg>
        <pc:spChg chg="mod">
          <ac:chgData name="Abhinandan Jain" userId="47000a42-4a64-498b-92b5-14cfe7b66dad" providerId="ADAL" clId="{95DCEFFA-D35B-4516-A3A7-AA84AB4DA7D9}" dt="2023-07-10T22:31:28.320" v="5761" actId="20577"/>
          <ac:spMkLst>
            <pc:docMk/>
            <pc:sldMk cId="424246858" sldId="293"/>
            <ac:spMk id="6" creationId="{C8DD9006-7A4D-407D-88C6-430F5369A2F4}"/>
          </ac:spMkLst>
        </pc:spChg>
      </pc:sldChg>
      <pc:sldChg chg="modSp add">
        <pc:chgData name="Abhinandan Jain" userId="47000a42-4a64-498b-92b5-14cfe7b66dad" providerId="ADAL" clId="{95DCEFFA-D35B-4516-A3A7-AA84AB4DA7D9}" dt="2023-07-09T00:44:44.857" v="5262" actId="27636"/>
        <pc:sldMkLst>
          <pc:docMk/>
          <pc:sldMk cId="1969325266" sldId="295"/>
        </pc:sldMkLst>
        <pc:spChg chg="mod">
          <ac:chgData name="Abhinandan Jain" userId="47000a42-4a64-498b-92b5-14cfe7b66dad" providerId="ADAL" clId="{95DCEFFA-D35B-4516-A3A7-AA84AB4DA7D9}" dt="2023-07-08T06:21:16.226" v="3826" actId="20577"/>
          <ac:spMkLst>
            <pc:docMk/>
            <pc:sldMk cId="1969325266" sldId="295"/>
            <ac:spMk id="5" creationId="{D4BF24E4-369A-4B0E-B339-21140153D52E}"/>
          </ac:spMkLst>
        </pc:spChg>
        <pc:spChg chg="mod">
          <ac:chgData name="Abhinandan Jain" userId="47000a42-4a64-498b-92b5-14cfe7b66dad" providerId="ADAL" clId="{95DCEFFA-D35B-4516-A3A7-AA84AB4DA7D9}" dt="2023-07-09T00:44:44.857" v="5262" actId="27636"/>
          <ac:spMkLst>
            <pc:docMk/>
            <pc:sldMk cId="1969325266" sldId="295"/>
            <ac:spMk id="6" creationId="{C8DD9006-7A4D-407D-88C6-430F5369A2F4}"/>
          </ac:spMkLst>
        </pc:spChg>
      </pc:sldChg>
      <pc:sldChg chg="modSp add">
        <pc:chgData name="Abhinandan Jain" userId="47000a42-4a64-498b-92b5-14cfe7b66dad" providerId="ADAL" clId="{95DCEFFA-D35B-4516-A3A7-AA84AB4DA7D9}" dt="2023-07-09T00:45:09.081" v="5269" actId="20577"/>
        <pc:sldMkLst>
          <pc:docMk/>
          <pc:sldMk cId="2760889433" sldId="296"/>
        </pc:sldMkLst>
        <pc:spChg chg="mod">
          <ac:chgData name="Abhinandan Jain" userId="47000a42-4a64-498b-92b5-14cfe7b66dad" providerId="ADAL" clId="{95DCEFFA-D35B-4516-A3A7-AA84AB4DA7D9}" dt="2023-07-09T00:25:23.722" v="4161" actId="20577"/>
          <ac:spMkLst>
            <pc:docMk/>
            <pc:sldMk cId="2760889433" sldId="296"/>
            <ac:spMk id="3" creationId="{89A18477-EC3C-CAF8-970C-24214F655A7D}"/>
          </ac:spMkLst>
        </pc:spChg>
        <pc:spChg chg="mod">
          <ac:chgData name="Abhinandan Jain" userId="47000a42-4a64-498b-92b5-14cfe7b66dad" providerId="ADAL" clId="{95DCEFFA-D35B-4516-A3A7-AA84AB4DA7D9}" dt="2023-07-09T00:45:09.081" v="5269" actId="20577"/>
          <ac:spMkLst>
            <pc:docMk/>
            <pc:sldMk cId="2760889433" sldId="296"/>
            <ac:spMk id="4" creationId="{79E4C12F-CFB7-D9DC-1DBC-B2E23E7E641A}"/>
          </ac:spMkLst>
        </pc:spChg>
      </pc:sldChg>
      <pc:sldChg chg="add del">
        <pc:chgData name="Abhinandan Jain" userId="47000a42-4a64-498b-92b5-14cfe7b66dad" providerId="ADAL" clId="{95DCEFFA-D35B-4516-A3A7-AA84AB4DA7D9}" dt="2023-07-10T22:29:46.069" v="5749"/>
        <pc:sldMkLst>
          <pc:docMk/>
          <pc:sldMk cId="0" sldId="299"/>
        </pc:sldMkLst>
      </pc:sldChg>
      <pc:sldChg chg="add del">
        <pc:chgData name="Abhinandan Jain" userId="47000a42-4a64-498b-92b5-14cfe7b66dad" providerId="ADAL" clId="{95DCEFFA-D35B-4516-A3A7-AA84AB4DA7D9}" dt="2023-07-10T22:30:57.704" v="5755"/>
        <pc:sldMkLst>
          <pc:docMk/>
          <pc:sldMk cId="4160045560" sldId="301"/>
        </pc:sldMkLst>
      </pc:sldChg>
      <pc:sldChg chg="add del">
        <pc:chgData name="Abhinandan Jain" userId="47000a42-4a64-498b-92b5-14cfe7b66dad" providerId="ADAL" clId="{95DCEFFA-D35B-4516-A3A7-AA84AB4DA7D9}" dt="2023-07-10T22:30:57.704" v="5755"/>
        <pc:sldMkLst>
          <pc:docMk/>
          <pc:sldMk cId="760787897" sldId="303"/>
        </pc:sldMkLst>
      </pc:sldChg>
      <pc:sldChg chg="add del">
        <pc:chgData name="Abhinandan Jain" userId="47000a42-4a64-498b-92b5-14cfe7b66dad" providerId="ADAL" clId="{95DCEFFA-D35B-4516-A3A7-AA84AB4DA7D9}" dt="2023-07-10T22:30:57.704" v="5755"/>
        <pc:sldMkLst>
          <pc:docMk/>
          <pc:sldMk cId="1130440314" sldId="305"/>
        </pc:sldMkLst>
      </pc:sldChg>
      <pc:sldMasterChg chg="delSldLayout">
        <pc:chgData name="Abhinandan Jain" userId="47000a42-4a64-498b-92b5-14cfe7b66dad" providerId="ADAL" clId="{95DCEFFA-D35B-4516-A3A7-AA84AB4DA7D9}" dt="2023-07-10T22:29:05.760" v="5748" actId="2696"/>
        <pc:sldMasterMkLst>
          <pc:docMk/>
          <pc:sldMasterMk cId="0" sldId="2147483648"/>
        </pc:sldMasterMkLst>
      </pc:sldMasterChg>
    </pc:docChg>
  </pc:docChgLst>
  <pc:docChgLst>
    <pc:chgData name="Leake, Carl D (US 347J)" userId="S::carl.leake@jpl.nasa.gov::514d19ed-ac25-4851-8813-e892f9be6a8e" providerId="AD" clId="Web-{E7E91D7B-C37B-C9DF-AEC0-6C56F387091E}"/>
    <pc:docChg chg="addSld modSld">
      <pc:chgData name="Leake, Carl D (US 347J)" userId="S::carl.leake@jpl.nasa.gov::514d19ed-ac25-4851-8813-e892f9be6a8e" providerId="AD" clId="Web-{E7E91D7B-C37B-C9DF-AEC0-6C56F387091E}" dt="2023-06-27T19:58:07.404" v="10" actId="20577"/>
      <pc:docMkLst>
        <pc:docMk/>
      </pc:docMkLst>
      <pc:sldChg chg="modSp add replId">
        <pc:chgData name="Leake, Carl D (US 347J)" userId="S::carl.leake@jpl.nasa.gov::514d19ed-ac25-4851-8813-e892f9be6a8e" providerId="AD" clId="Web-{E7E91D7B-C37B-C9DF-AEC0-6C56F387091E}" dt="2023-06-27T19:58:07.404" v="10" actId="20577"/>
        <pc:sldMkLst>
          <pc:docMk/>
          <pc:sldMk cId="1491796479" sldId="283"/>
        </pc:sldMkLst>
        <pc:spChg chg="mod">
          <ac:chgData name="Leake, Carl D (US 347J)" userId="S::carl.leake@jpl.nasa.gov::514d19ed-ac25-4851-8813-e892f9be6a8e" providerId="AD" clId="Web-{E7E91D7B-C37B-C9DF-AEC0-6C56F387091E}" dt="2023-06-27T19:58:07.404" v="10" actId="20577"/>
          <ac:spMkLst>
            <pc:docMk/>
            <pc:sldMk cId="1491796479" sldId="283"/>
            <ac:spMk id="5" creationId="{1499D3F3-130F-4634-B0A7-54970C063C56}"/>
          </ac:spMkLst>
        </pc:spChg>
      </pc:sldChg>
    </pc:docChg>
  </pc:docChgLst>
  <pc:docChgLst>
    <pc:chgData name="Leake, Carl D (US 347J)" userId="514d19ed-ac25-4851-8813-e892f9be6a8e" providerId="ADAL" clId="{184D3D03-CFE1-44BE-A34F-7B21B30DD972}"/>
    <pc:docChg chg="undo custSel delSld modSld sldOrd">
      <pc:chgData name="Leake, Carl D (US 347J)" userId="514d19ed-ac25-4851-8813-e892f9be6a8e" providerId="ADAL" clId="{184D3D03-CFE1-44BE-A34F-7B21B30DD972}" dt="2023-08-12T18:22:46.846" v="468" actId="20577"/>
      <pc:docMkLst>
        <pc:docMk/>
      </pc:docMkLst>
      <pc:sldChg chg="modSp mod">
        <pc:chgData name="Leake, Carl D (US 347J)" userId="514d19ed-ac25-4851-8813-e892f9be6a8e" providerId="ADAL" clId="{184D3D03-CFE1-44BE-A34F-7B21B30DD972}" dt="2023-08-12T18:19:18.091" v="397" actId="20577"/>
        <pc:sldMkLst>
          <pc:docMk/>
          <pc:sldMk cId="0" sldId="258"/>
        </pc:sldMkLst>
        <pc:spChg chg="mod">
          <ac:chgData name="Leake, Carl D (US 347J)" userId="514d19ed-ac25-4851-8813-e892f9be6a8e" providerId="ADAL" clId="{184D3D03-CFE1-44BE-A34F-7B21B30DD972}" dt="2023-08-12T18:19:18.091" v="397" actId="20577"/>
          <ac:spMkLst>
            <pc:docMk/>
            <pc:sldMk cId="0" sldId="258"/>
            <ac:spMk id="404" creationId="{00000000-0000-0000-0000-000000000000}"/>
          </ac:spMkLst>
        </pc:spChg>
      </pc:sldChg>
      <pc:sldChg chg="modSp mod">
        <pc:chgData name="Leake, Carl D (US 347J)" userId="514d19ed-ac25-4851-8813-e892f9be6a8e" providerId="ADAL" clId="{184D3D03-CFE1-44BE-A34F-7B21B30DD972}" dt="2023-08-12T18:19:36.990" v="405" actId="20577"/>
        <pc:sldMkLst>
          <pc:docMk/>
          <pc:sldMk cId="0" sldId="259"/>
        </pc:sldMkLst>
        <pc:spChg chg="mod">
          <ac:chgData name="Leake, Carl D (US 347J)" userId="514d19ed-ac25-4851-8813-e892f9be6a8e" providerId="ADAL" clId="{184D3D03-CFE1-44BE-A34F-7B21B30DD972}" dt="2023-08-12T18:19:36.990" v="405" actId="20577"/>
          <ac:spMkLst>
            <pc:docMk/>
            <pc:sldMk cId="0" sldId="259"/>
            <ac:spMk id="412" creationId="{00000000-0000-0000-0000-000000000000}"/>
          </ac:spMkLst>
        </pc:spChg>
      </pc:sldChg>
      <pc:sldChg chg="setBg">
        <pc:chgData name="Leake, Carl D (US 347J)" userId="514d19ed-ac25-4851-8813-e892f9be6a8e" providerId="ADAL" clId="{184D3D03-CFE1-44BE-A34F-7B21B30DD972}" dt="2023-08-04T17:33:51.982" v="1"/>
        <pc:sldMkLst>
          <pc:docMk/>
          <pc:sldMk cId="3127960534" sldId="280"/>
        </pc:sldMkLst>
      </pc:sldChg>
      <pc:sldChg chg="modSp mod setBg">
        <pc:chgData name="Leake, Carl D (US 347J)" userId="514d19ed-ac25-4851-8813-e892f9be6a8e" providerId="ADAL" clId="{184D3D03-CFE1-44BE-A34F-7B21B30DD972}" dt="2023-08-12T18:22:22.208" v="463" actId="20577"/>
        <pc:sldMkLst>
          <pc:docMk/>
          <pc:sldMk cId="1974113119" sldId="281"/>
        </pc:sldMkLst>
        <pc:spChg chg="mod">
          <ac:chgData name="Leake, Carl D (US 347J)" userId="514d19ed-ac25-4851-8813-e892f9be6a8e" providerId="ADAL" clId="{184D3D03-CFE1-44BE-A34F-7B21B30DD972}" dt="2023-08-12T18:22:22.208" v="463" actId="20577"/>
          <ac:spMkLst>
            <pc:docMk/>
            <pc:sldMk cId="1974113119" sldId="281"/>
            <ac:spMk id="9" creationId="{44ED801C-36A1-419B-A8AD-0C9A1EC83EAB}"/>
          </ac:spMkLst>
        </pc:spChg>
      </pc:sldChg>
      <pc:sldChg chg="delSp mod">
        <pc:chgData name="Leake, Carl D (US 347J)" userId="514d19ed-ac25-4851-8813-e892f9be6a8e" providerId="ADAL" clId="{184D3D03-CFE1-44BE-A34F-7B21B30DD972}" dt="2023-08-04T17:46:36.269" v="19" actId="478"/>
        <pc:sldMkLst>
          <pc:docMk/>
          <pc:sldMk cId="1491796479" sldId="283"/>
        </pc:sldMkLst>
        <pc:spChg chg="del">
          <ac:chgData name="Leake, Carl D (US 347J)" userId="514d19ed-ac25-4851-8813-e892f9be6a8e" providerId="ADAL" clId="{184D3D03-CFE1-44BE-A34F-7B21B30DD972}" dt="2023-08-04T17:46:36.269" v="19" actId="478"/>
          <ac:spMkLst>
            <pc:docMk/>
            <pc:sldMk cId="1491796479" sldId="283"/>
            <ac:spMk id="3" creationId="{AB6C53D0-986D-4563-802C-2D189ECDD282}"/>
          </ac:spMkLst>
        </pc:spChg>
      </pc:sldChg>
      <pc:sldChg chg="setBg">
        <pc:chgData name="Leake, Carl D (US 347J)" userId="514d19ed-ac25-4851-8813-e892f9be6a8e" providerId="ADAL" clId="{184D3D03-CFE1-44BE-A34F-7B21B30DD972}" dt="2023-08-04T17:33:51.982" v="1"/>
        <pc:sldMkLst>
          <pc:docMk/>
          <pc:sldMk cId="4103080560" sldId="284"/>
        </pc:sldMkLst>
      </pc:sldChg>
      <pc:sldChg chg="setBg">
        <pc:chgData name="Leake, Carl D (US 347J)" userId="514d19ed-ac25-4851-8813-e892f9be6a8e" providerId="ADAL" clId="{184D3D03-CFE1-44BE-A34F-7B21B30DD972}" dt="2023-08-04T17:33:51.982" v="1"/>
        <pc:sldMkLst>
          <pc:docMk/>
          <pc:sldMk cId="1105389693" sldId="285"/>
        </pc:sldMkLst>
      </pc:sldChg>
      <pc:sldChg chg="modSp mod ord">
        <pc:chgData name="Leake, Carl D (US 347J)" userId="514d19ed-ac25-4851-8813-e892f9be6a8e" providerId="ADAL" clId="{184D3D03-CFE1-44BE-A34F-7B21B30DD972}" dt="2023-08-12T18:20:43.945" v="416" actId="20577"/>
        <pc:sldMkLst>
          <pc:docMk/>
          <pc:sldMk cId="1441552794" sldId="291"/>
        </pc:sldMkLst>
        <pc:spChg chg="mod">
          <ac:chgData name="Leake, Carl D (US 347J)" userId="514d19ed-ac25-4851-8813-e892f9be6a8e" providerId="ADAL" clId="{184D3D03-CFE1-44BE-A34F-7B21B30DD972}" dt="2023-08-04T17:46:31.983" v="18" actId="20577"/>
          <ac:spMkLst>
            <pc:docMk/>
            <pc:sldMk cId="1441552794" sldId="291"/>
            <ac:spMk id="5" creationId="{D4BF24E4-369A-4B0E-B339-21140153D52E}"/>
          </ac:spMkLst>
        </pc:spChg>
        <pc:spChg chg="mod">
          <ac:chgData name="Leake, Carl D (US 347J)" userId="514d19ed-ac25-4851-8813-e892f9be6a8e" providerId="ADAL" clId="{184D3D03-CFE1-44BE-A34F-7B21B30DD972}" dt="2023-08-12T18:20:43.945" v="416" actId="20577"/>
          <ac:spMkLst>
            <pc:docMk/>
            <pc:sldMk cId="1441552794" sldId="291"/>
            <ac:spMk id="6" creationId="{C8DD9006-7A4D-407D-88C6-430F5369A2F4}"/>
          </ac:spMkLst>
        </pc:spChg>
      </pc:sldChg>
      <pc:sldChg chg="modSp mod setBg">
        <pc:chgData name="Leake, Carl D (US 347J)" userId="514d19ed-ac25-4851-8813-e892f9be6a8e" providerId="ADAL" clId="{184D3D03-CFE1-44BE-A34F-7B21B30DD972}" dt="2023-08-04T17:47:00.766" v="43"/>
        <pc:sldMkLst>
          <pc:docMk/>
          <pc:sldMk cId="424246858" sldId="293"/>
        </pc:sldMkLst>
        <pc:spChg chg="mod">
          <ac:chgData name="Leake, Carl D (US 347J)" userId="514d19ed-ac25-4851-8813-e892f9be6a8e" providerId="ADAL" clId="{184D3D03-CFE1-44BE-A34F-7B21B30DD972}" dt="2023-08-04T17:46:52.148" v="42" actId="20577"/>
          <ac:spMkLst>
            <pc:docMk/>
            <pc:sldMk cId="424246858" sldId="293"/>
            <ac:spMk id="5" creationId="{D4BF24E4-369A-4B0E-B339-21140153D52E}"/>
          </ac:spMkLst>
        </pc:spChg>
      </pc:sldChg>
      <pc:sldChg chg="modSp mod">
        <pc:chgData name="Leake, Carl D (US 347J)" userId="514d19ed-ac25-4851-8813-e892f9be6a8e" providerId="ADAL" clId="{184D3D03-CFE1-44BE-A34F-7B21B30DD972}" dt="2023-08-12T18:22:09.434" v="458" actId="20577"/>
        <pc:sldMkLst>
          <pc:docMk/>
          <pc:sldMk cId="1969325266" sldId="295"/>
        </pc:sldMkLst>
        <pc:spChg chg="mod">
          <ac:chgData name="Leake, Carl D (US 347J)" userId="514d19ed-ac25-4851-8813-e892f9be6a8e" providerId="ADAL" clId="{184D3D03-CFE1-44BE-A34F-7B21B30DD972}" dt="2023-08-12T18:22:09.434" v="458" actId="20577"/>
          <ac:spMkLst>
            <pc:docMk/>
            <pc:sldMk cId="1969325266" sldId="295"/>
            <ac:spMk id="6" creationId="{C8DD9006-7A4D-407D-88C6-430F5369A2F4}"/>
          </ac:spMkLst>
        </pc:spChg>
      </pc:sldChg>
      <pc:sldChg chg="modSp mod">
        <pc:chgData name="Leake, Carl D (US 347J)" userId="514d19ed-ac25-4851-8813-e892f9be6a8e" providerId="ADAL" clId="{184D3D03-CFE1-44BE-A34F-7B21B30DD972}" dt="2023-08-12T18:22:46.846" v="468" actId="20577"/>
        <pc:sldMkLst>
          <pc:docMk/>
          <pc:sldMk cId="2760889433" sldId="296"/>
        </pc:sldMkLst>
        <pc:spChg chg="mod">
          <ac:chgData name="Leake, Carl D (US 347J)" userId="514d19ed-ac25-4851-8813-e892f9be6a8e" providerId="ADAL" clId="{184D3D03-CFE1-44BE-A34F-7B21B30DD972}" dt="2023-08-12T18:22:46.846" v="468" actId="20577"/>
          <ac:spMkLst>
            <pc:docMk/>
            <pc:sldMk cId="2760889433" sldId="296"/>
            <ac:spMk id="4" creationId="{79E4C12F-CFB7-D9DC-1DBC-B2E23E7E641A}"/>
          </ac:spMkLst>
        </pc:spChg>
      </pc:sldChg>
      <pc:sldChg chg="modSp mod">
        <pc:chgData name="Leake, Carl D (US 347J)" userId="514d19ed-ac25-4851-8813-e892f9be6a8e" providerId="ADAL" clId="{184D3D03-CFE1-44BE-A34F-7B21B30DD972}" dt="2023-08-12T18:19:54.605" v="406" actId="20577"/>
        <pc:sldMkLst>
          <pc:docMk/>
          <pc:sldMk cId="0" sldId="299"/>
        </pc:sldMkLst>
        <pc:spChg chg="mod">
          <ac:chgData name="Leake, Carl D (US 347J)" userId="514d19ed-ac25-4851-8813-e892f9be6a8e" providerId="ADAL" clId="{184D3D03-CFE1-44BE-A34F-7B21B30DD972}" dt="2023-08-12T18:19:54.605" v="406" actId="20577"/>
          <ac:spMkLst>
            <pc:docMk/>
            <pc:sldMk cId="0" sldId="299"/>
            <ac:spMk id="476" creationId="{00000000-0000-0000-0000-000000000000}"/>
          </ac:spMkLst>
        </pc:spChg>
      </pc:sldChg>
      <pc:sldChg chg="modSp mod ord">
        <pc:chgData name="Leake, Carl D (US 347J)" userId="514d19ed-ac25-4851-8813-e892f9be6a8e" providerId="ADAL" clId="{184D3D03-CFE1-44BE-A34F-7B21B30DD972}" dt="2023-08-12T18:17:34.404" v="342" actId="20577"/>
        <pc:sldMkLst>
          <pc:docMk/>
          <pc:sldMk cId="4160045560" sldId="301"/>
        </pc:sldMkLst>
        <pc:spChg chg="mod">
          <ac:chgData name="Leake, Carl D (US 347J)" userId="514d19ed-ac25-4851-8813-e892f9be6a8e" providerId="ADAL" clId="{184D3D03-CFE1-44BE-A34F-7B21B30DD972}" dt="2023-08-12T18:17:34.404" v="342" actId="20577"/>
          <ac:spMkLst>
            <pc:docMk/>
            <pc:sldMk cId="4160045560" sldId="301"/>
            <ac:spMk id="7" creationId="{23AC7384-6C2F-3734-D3AB-6505FE24F509}"/>
          </ac:spMkLst>
        </pc:spChg>
      </pc:sldChg>
      <pc:sldChg chg="modSp mod setBg">
        <pc:chgData name="Leake, Carl D (US 347J)" userId="514d19ed-ac25-4851-8813-e892f9be6a8e" providerId="ADAL" clId="{184D3D03-CFE1-44BE-A34F-7B21B30DD972}" dt="2023-08-04T17:47:46.097" v="72" actId="20577"/>
        <pc:sldMkLst>
          <pc:docMk/>
          <pc:sldMk cId="3091237509" sldId="309"/>
        </pc:sldMkLst>
        <pc:spChg chg="mod">
          <ac:chgData name="Leake, Carl D (US 347J)" userId="514d19ed-ac25-4851-8813-e892f9be6a8e" providerId="ADAL" clId="{184D3D03-CFE1-44BE-A34F-7B21B30DD972}" dt="2023-08-04T17:47:46.097" v="72" actId="20577"/>
          <ac:spMkLst>
            <pc:docMk/>
            <pc:sldMk cId="3091237509" sldId="309"/>
            <ac:spMk id="4" creationId="{EE0F41C1-6156-902B-7F17-5921D7266002}"/>
          </ac:spMkLst>
        </pc:spChg>
      </pc:sldChg>
      <pc:sldChg chg="setBg">
        <pc:chgData name="Leake, Carl D (US 347J)" userId="514d19ed-ac25-4851-8813-e892f9be6a8e" providerId="ADAL" clId="{184D3D03-CFE1-44BE-A34F-7B21B30DD972}" dt="2023-08-04T17:33:51.982" v="1"/>
        <pc:sldMkLst>
          <pc:docMk/>
          <pc:sldMk cId="1592862761" sldId="315"/>
        </pc:sldMkLst>
      </pc:sldChg>
      <pc:sldChg chg="modSp mod ord">
        <pc:chgData name="Leake, Carl D (US 347J)" userId="514d19ed-ac25-4851-8813-e892f9be6a8e" providerId="ADAL" clId="{184D3D03-CFE1-44BE-A34F-7B21B30DD972}" dt="2023-08-12T18:20:59.992" v="418" actId="20577"/>
        <pc:sldMkLst>
          <pc:docMk/>
          <pc:sldMk cId="2438469450" sldId="317"/>
        </pc:sldMkLst>
        <pc:spChg chg="mod">
          <ac:chgData name="Leake, Carl D (US 347J)" userId="514d19ed-ac25-4851-8813-e892f9be6a8e" providerId="ADAL" clId="{184D3D03-CFE1-44BE-A34F-7B21B30DD972}" dt="2023-08-12T18:20:46.730" v="417" actId="20577"/>
          <ac:spMkLst>
            <pc:docMk/>
            <pc:sldMk cId="2438469450" sldId="317"/>
            <ac:spMk id="4" creationId="{633EE7E3-CAA2-7F9B-71CF-9058D64E62E8}"/>
          </ac:spMkLst>
        </pc:spChg>
        <pc:spChg chg="mod">
          <ac:chgData name="Leake, Carl D (US 347J)" userId="514d19ed-ac25-4851-8813-e892f9be6a8e" providerId="ADAL" clId="{184D3D03-CFE1-44BE-A34F-7B21B30DD972}" dt="2023-08-12T18:20:59.992" v="418" actId="20577"/>
          <ac:spMkLst>
            <pc:docMk/>
            <pc:sldMk cId="2438469450" sldId="317"/>
            <ac:spMk id="5" creationId="{D4BF24E4-369A-4B0E-B339-21140153D52E}"/>
          </ac:spMkLst>
        </pc:spChg>
      </pc:sldChg>
      <pc:sldChg chg="modSp mod">
        <pc:chgData name="Leake, Carl D (US 347J)" userId="514d19ed-ac25-4851-8813-e892f9be6a8e" providerId="ADAL" clId="{184D3D03-CFE1-44BE-A34F-7B21B30DD972}" dt="2023-08-12T18:21:46.987" v="444" actId="20577"/>
        <pc:sldMkLst>
          <pc:docMk/>
          <pc:sldMk cId="730232185" sldId="326"/>
        </pc:sldMkLst>
        <pc:spChg chg="mod">
          <ac:chgData name="Leake, Carl D (US 347J)" userId="514d19ed-ac25-4851-8813-e892f9be6a8e" providerId="ADAL" clId="{184D3D03-CFE1-44BE-A34F-7B21B30DD972}" dt="2023-08-12T18:21:46.987" v="444" actId="20577"/>
          <ac:spMkLst>
            <pc:docMk/>
            <pc:sldMk cId="730232185" sldId="326"/>
            <ac:spMk id="4" creationId="{633EE7E3-CAA2-7F9B-71CF-9058D64E62E8}"/>
          </ac:spMkLst>
        </pc:spChg>
      </pc:sldChg>
      <pc:sldChg chg="modSp mod">
        <pc:chgData name="Leake, Carl D (US 347J)" userId="514d19ed-ac25-4851-8813-e892f9be6a8e" providerId="ADAL" clId="{184D3D03-CFE1-44BE-A34F-7B21B30DD972}" dt="2023-08-12T18:20:19.822" v="410" actId="20577"/>
        <pc:sldMkLst>
          <pc:docMk/>
          <pc:sldMk cId="3273806548" sldId="327"/>
        </pc:sldMkLst>
        <pc:spChg chg="mod">
          <ac:chgData name="Leake, Carl D (US 347J)" userId="514d19ed-ac25-4851-8813-e892f9be6a8e" providerId="ADAL" clId="{184D3D03-CFE1-44BE-A34F-7B21B30DD972}" dt="2023-08-12T18:20:19.822" v="410" actId="20577"/>
          <ac:spMkLst>
            <pc:docMk/>
            <pc:sldMk cId="3273806548" sldId="327"/>
            <ac:spMk id="6" creationId="{C8DD9006-7A4D-407D-88C6-430F5369A2F4}"/>
          </ac:spMkLst>
        </pc:spChg>
      </pc:sldChg>
      <pc:sldChg chg="modSp mod">
        <pc:chgData name="Leake, Carl D (US 347J)" userId="514d19ed-ac25-4851-8813-e892f9be6a8e" providerId="ADAL" clId="{184D3D03-CFE1-44BE-A34F-7B21B30DD972}" dt="2023-08-12T18:18:50.971" v="372" actId="20577"/>
        <pc:sldMkLst>
          <pc:docMk/>
          <pc:sldMk cId="3261607304" sldId="329"/>
        </pc:sldMkLst>
        <pc:spChg chg="mod">
          <ac:chgData name="Leake, Carl D (US 347J)" userId="514d19ed-ac25-4851-8813-e892f9be6a8e" providerId="ADAL" clId="{184D3D03-CFE1-44BE-A34F-7B21B30DD972}" dt="2023-08-12T18:18:07.008" v="345" actId="20577"/>
          <ac:spMkLst>
            <pc:docMk/>
            <pc:sldMk cId="3261607304" sldId="329"/>
            <ac:spMk id="3" creationId="{4D8E8D3B-658D-A752-24D1-1DCE5C1190C8}"/>
          </ac:spMkLst>
        </pc:spChg>
        <pc:spChg chg="mod">
          <ac:chgData name="Leake, Carl D (US 347J)" userId="514d19ed-ac25-4851-8813-e892f9be6a8e" providerId="ADAL" clId="{184D3D03-CFE1-44BE-A34F-7B21B30DD972}" dt="2023-08-12T18:18:50.971" v="372" actId="20577"/>
          <ac:spMkLst>
            <pc:docMk/>
            <pc:sldMk cId="3261607304" sldId="329"/>
            <ac:spMk id="4" creationId="{1F8D624E-6FA5-149F-B531-B31D5080C4D3}"/>
          </ac:spMkLst>
        </pc:spChg>
      </pc:sldChg>
      <pc:sldChg chg="modSp del mod">
        <pc:chgData name="Leake, Carl D (US 347J)" userId="514d19ed-ac25-4851-8813-e892f9be6a8e" providerId="ADAL" clId="{184D3D03-CFE1-44BE-A34F-7B21B30DD972}" dt="2023-08-12T18:17:58.203" v="344" actId="47"/>
        <pc:sldMkLst>
          <pc:docMk/>
          <pc:sldMk cId="3577716480" sldId="454"/>
        </pc:sldMkLst>
        <pc:spChg chg="mod">
          <ac:chgData name="Leake, Carl D (US 347J)" userId="514d19ed-ac25-4851-8813-e892f9be6a8e" providerId="ADAL" clId="{184D3D03-CFE1-44BE-A34F-7B21B30DD972}" dt="2023-08-12T18:17:42.922" v="343" actId="20577"/>
          <ac:spMkLst>
            <pc:docMk/>
            <pc:sldMk cId="3577716480" sldId="454"/>
            <ac:spMk id="3" creationId="{534F6F76-80A1-D43F-C5A8-7C32F56D4341}"/>
          </ac:spMkLst>
        </pc:spChg>
      </pc:sldChg>
    </pc:docChg>
  </pc:docChgLst>
  <pc:docChgLst>
    <pc:chgData name="Steyert, Vivian (US 347J)" userId="f9ab74a1-3b5b-4eb9-a96a-e97265aef3a3" providerId="ADAL" clId="{BA76AC8D-B23B-7445-9B3B-B9B452B6673C}"/>
    <pc:docChg chg="undo custSel addSld delSld modSld sldOrd">
      <pc:chgData name="Steyert, Vivian (US 347J)" userId="f9ab74a1-3b5b-4eb9-a96a-e97265aef3a3" providerId="ADAL" clId="{BA76AC8D-B23B-7445-9B3B-B9B452B6673C}" dt="2023-08-02T22:58:02.484" v="2057" actId="478"/>
      <pc:docMkLst>
        <pc:docMk/>
      </pc:docMkLst>
      <pc:sldChg chg="modSp mod">
        <pc:chgData name="Steyert, Vivian (US 347J)" userId="f9ab74a1-3b5b-4eb9-a96a-e97265aef3a3" providerId="ADAL" clId="{BA76AC8D-B23B-7445-9B3B-B9B452B6673C}" dt="2023-07-27T00:05:38.889" v="822" actId="20577"/>
        <pc:sldMkLst>
          <pc:docMk/>
          <pc:sldMk cId="0" sldId="258"/>
        </pc:sldMkLst>
        <pc:spChg chg="mod">
          <ac:chgData name="Steyert, Vivian (US 347J)" userId="f9ab74a1-3b5b-4eb9-a96a-e97265aef3a3" providerId="ADAL" clId="{BA76AC8D-B23B-7445-9B3B-B9B452B6673C}" dt="2023-07-27T00:05:38.889" v="822" actId="20577"/>
          <ac:spMkLst>
            <pc:docMk/>
            <pc:sldMk cId="0" sldId="258"/>
            <ac:spMk id="401" creationId="{00000000-0000-0000-0000-000000000000}"/>
          </ac:spMkLst>
        </pc:spChg>
      </pc:sldChg>
      <pc:sldChg chg="addSp delSp modSp mod">
        <pc:chgData name="Steyert, Vivian (US 347J)" userId="f9ab74a1-3b5b-4eb9-a96a-e97265aef3a3" providerId="ADAL" clId="{BA76AC8D-B23B-7445-9B3B-B9B452B6673C}" dt="2023-08-02T22:54:03.599" v="1982" actId="478"/>
        <pc:sldMkLst>
          <pc:docMk/>
          <pc:sldMk cId="0" sldId="259"/>
        </pc:sldMkLst>
        <pc:spChg chg="add del mod">
          <ac:chgData name="Steyert, Vivian (US 347J)" userId="f9ab74a1-3b5b-4eb9-a96a-e97265aef3a3" providerId="ADAL" clId="{BA76AC8D-B23B-7445-9B3B-B9B452B6673C}" dt="2023-08-02T22:54:03.599" v="1982" actId="478"/>
          <ac:spMkLst>
            <pc:docMk/>
            <pc:sldMk cId="0" sldId="259"/>
            <ac:spMk id="2" creationId="{7ABA7C4C-E9C2-6098-B005-F4049A515416}"/>
          </ac:spMkLst>
        </pc:spChg>
      </pc:sldChg>
      <pc:sldChg chg="addSp delSp modSp mod ord modNotesTx">
        <pc:chgData name="Steyert, Vivian (US 347J)" userId="f9ab74a1-3b5b-4eb9-a96a-e97265aef3a3" providerId="ADAL" clId="{BA76AC8D-B23B-7445-9B3B-B9B452B6673C}" dt="2023-08-02T22:55:13.098" v="2052" actId="478"/>
        <pc:sldMkLst>
          <pc:docMk/>
          <pc:sldMk cId="0" sldId="266"/>
        </pc:sldMkLst>
        <pc:spChg chg="add del mod">
          <ac:chgData name="Steyert, Vivian (US 347J)" userId="f9ab74a1-3b5b-4eb9-a96a-e97265aef3a3" providerId="ADAL" clId="{BA76AC8D-B23B-7445-9B3B-B9B452B6673C}" dt="2023-08-02T22:55:13.098" v="2052" actId="478"/>
          <ac:spMkLst>
            <pc:docMk/>
            <pc:sldMk cId="0" sldId="266"/>
            <ac:spMk id="2" creationId="{B07A09DC-4F45-2C89-363A-175E0FDA4C35}"/>
          </ac:spMkLst>
        </pc:spChg>
      </pc:sldChg>
      <pc:sldChg chg="modSp mod">
        <pc:chgData name="Steyert, Vivian (US 347J)" userId="f9ab74a1-3b5b-4eb9-a96a-e97265aef3a3" providerId="ADAL" clId="{BA76AC8D-B23B-7445-9B3B-B9B452B6673C}" dt="2023-07-27T00:04:04.077" v="802" actId="20577"/>
        <pc:sldMkLst>
          <pc:docMk/>
          <pc:sldMk cId="338242121" sldId="282"/>
        </pc:sldMkLst>
        <pc:spChg chg="mod">
          <ac:chgData name="Steyert, Vivian (US 347J)" userId="f9ab74a1-3b5b-4eb9-a96a-e97265aef3a3" providerId="ADAL" clId="{BA76AC8D-B23B-7445-9B3B-B9B452B6673C}" dt="2023-07-27T00:04:04.077" v="802" actId="20577"/>
          <ac:spMkLst>
            <pc:docMk/>
            <pc:sldMk cId="338242121" sldId="282"/>
            <ac:spMk id="5" creationId="{1499D3F3-130F-4634-B0A7-54970C063C56}"/>
          </ac:spMkLst>
        </pc:spChg>
      </pc:sldChg>
      <pc:sldChg chg="modSp mod">
        <pc:chgData name="Steyert, Vivian (US 347J)" userId="f9ab74a1-3b5b-4eb9-a96a-e97265aef3a3" providerId="ADAL" clId="{BA76AC8D-B23B-7445-9B3B-B9B452B6673C}" dt="2023-07-25T20:30:09.874" v="29" actId="20577"/>
        <pc:sldMkLst>
          <pc:docMk/>
          <pc:sldMk cId="1491796479" sldId="283"/>
        </pc:sldMkLst>
        <pc:spChg chg="mod">
          <ac:chgData name="Steyert, Vivian (US 347J)" userId="f9ab74a1-3b5b-4eb9-a96a-e97265aef3a3" providerId="ADAL" clId="{BA76AC8D-B23B-7445-9B3B-B9B452B6673C}" dt="2023-07-25T20:30:09.874" v="29" actId="20577"/>
          <ac:spMkLst>
            <pc:docMk/>
            <pc:sldMk cId="1491796479" sldId="283"/>
            <ac:spMk id="5" creationId="{1499D3F3-130F-4634-B0A7-54970C063C56}"/>
          </ac:spMkLst>
        </pc:spChg>
      </pc:sldChg>
      <pc:sldChg chg="addSp delSp modSp mod">
        <pc:chgData name="Steyert, Vivian (US 347J)" userId="f9ab74a1-3b5b-4eb9-a96a-e97265aef3a3" providerId="ADAL" clId="{BA76AC8D-B23B-7445-9B3B-B9B452B6673C}" dt="2023-08-02T22:58:02.484" v="2057" actId="478"/>
        <pc:sldMkLst>
          <pc:docMk/>
          <pc:sldMk cId="4103080560" sldId="284"/>
        </pc:sldMkLst>
        <pc:spChg chg="mod">
          <ac:chgData name="Steyert, Vivian (US 347J)" userId="f9ab74a1-3b5b-4eb9-a96a-e97265aef3a3" providerId="ADAL" clId="{BA76AC8D-B23B-7445-9B3B-B9B452B6673C}" dt="2023-07-25T21:31:39.121" v="794" actId="20577"/>
          <ac:spMkLst>
            <pc:docMk/>
            <pc:sldMk cId="4103080560" sldId="284"/>
            <ac:spMk id="4" creationId="{79E4C12F-CFB7-D9DC-1DBC-B2E23E7E641A}"/>
          </ac:spMkLst>
        </pc:spChg>
        <pc:spChg chg="add del mod">
          <ac:chgData name="Steyert, Vivian (US 347J)" userId="f9ab74a1-3b5b-4eb9-a96a-e97265aef3a3" providerId="ADAL" clId="{BA76AC8D-B23B-7445-9B3B-B9B452B6673C}" dt="2023-08-02T22:58:02.484" v="2057" actId="478"/>
          <ac:spMkLst>
            <pc:docMk/>
            <pc:sldMk cId="4103080560" sldId="284"/>
            <ac:spMk id="5" creationId="{0CBEB67B-7FA0-D1AB-BCBB-6677774BAD9F}"/>
          </ac:spMkLst>
        </pc:spChg>
      </pc:sldChg>
      <pc:sldChg chg="modSp mod">
        <pc:chgData name="Steyert, Vivian (US 347J)" userId="f9ab74a1-3b5b-4eb9-a96a-e97265aef3a3" providerId="ADAL" clId="{BA76AC8D-B23B-7445-9B3B-B9B452B6673C}" dt="2023-07-27T00:10:21.699" v="880" actId="113"/>
        <pc:sldMkLst>
          <pc:docMk/>
          <pc:sldMk cId="1441552794" sldId="291"/>
        </pc:sldMkLst>
        <pc:spChg chg="mod">
          <ac:chgData name="Steyert, Vivian (US 347J)" userId="f9ab74a1-3b5b-4eb9-a96a-e97265aef3a3" providerId="ADAL" clId="{BA76AC8D-B23B-7445-9B3B-B9B452B6673C}" dt="2023-07-27T00:10:21.699" v="880" actId="113"/>
          <ac:spMkLst>
            <pc:docMk/>
            <pc:sldMk cId="1441552794" sldId="291"/>
            <ac:spMk id="6" creationId="{C8DD9006-7A4D-407D-88C6-430F5369A2F4}"/>
          </ac:spMkLst>
        </pc:spChg>
      </pc:sldChg>
      <pc:sldChg chg="addSp delSp modSp mod">
        <pc:chgData name="Steyert, Vivian (US 347J)" userId="f9ab74a1-3b5b-4eb9-a96a-e97265aef3a3" providerId="ADAL" clId="{BA76AC8D-B23B-7445-9B3B-B9B452B6673C}" dt="2023-08-02T18:52:14.893" v="1936" actId="21"/>
        <pc:sldMkLst>
          <pc:docMk/>
          <pc:sldMk cId="424246858" sldId="293"/>
        </pc:sldMkLst>
        <pc:spChg chg="add del mod">
          <ac:chgData name="Steyert, Vivian (US 347J)" userId="f9ab74a1-3b5b-4eb9-a96a-e97265aef3a3" providerId="ADAL" clId="{BA76AC8D-B23B-7445-9B3B-B9B452B6673C}" dt="2023-08-02T18:52:14.893" v="1936" actId="21"/>
          <ac:spMkLst>
            <pc:docMk/>
            <pc:sldMk cId="424246858" sldId="293"/>
            <ac:spMk id="3" creationId="{8DF1A3C2-8E74-AA2A-94B4-5D2739E2806F}"/>
          </ac:spMkLst>
        </pc:spChg>
        <pc:spChg chg="add mod">
          <ac:chgData name="Steyert, Vivian (US 347J)" userId="f9ab74a1-3b5b-4eb9-a96a-e97265aef3a3" providerId="ADAL" clId="{BA76AC8D-B23B-7445-9B3B-B9B452B6673C}" dt="2023-07-25T20:52:58.463" v="361" actId="20577"/>
          <ac:spMkLst>
            <pc:docMk/>
            <pc:sldMk cId="424246858" sldId="293"/>
            <ac:spMk id="4" creationId="{633EE7E3-CAA2-7F9B-71CF-9058D64E62E8}"/>
          </ac:spMkLst>
        </pc:spChg>
        <pc:spChg chg="mod">
          <ac:chgData name="Steyert, Vivian (US 347J)" userId="f9ab74a1-3b5b-4eb9-a96a-e97265aef3a3" providerId="ADAL" clId="{BA76AC8D-B23B-7445-9B3B-B9B452B6673C}" dt="2023-07-25T20:28:40.872" v="22" actId="20577"/>
          <ac:spMkLst>
            <pc:docMk/>
            <pc:sldMk cId="424246858" sldId="293"/>
            <ac:spMk id="5" creationId="{D4BF24E4-369A-4B0E-B339-21140153D52E}"/>
          </ac:spMkLst>
        </pc:spChg>
        <pc:spChg chg="del">
          <ac:chgData name="Steyert, Vivian (US 347J)" userId="f9ab74a1-3b5b-4eb9-a96a-e97265aef3a3" providerId="ADAL" clId="{BA76AC8D-B23B-7445-9B3B-B9B452B6673C}" dt="2023-07-25T20:30:15.313" v="30" actId="478"/>
          <ac:spMkLst>
            <pc:docMk/>
            <pc:sldMk cId="424246858" sldId="293"/>
            <ac:spMk id="6" creationId="{C8DD9006-7A4D-407D-88C6-430F5369A2F4}"/>
          </ac:spMkLst>
        </pc:spChg>
      </pc:sldChg>
      <pc:sldChg chg="addSp delSp modSp mod ord">
        <pc:chgData name="Steyert, Vivian (US 347J)" userId="f9ab74a1-3b5b-4eb9-a96a-e97265aef3a3" providerId="ADAL" clId="{BA76AC8D-B23B-7445-9B3B-B9B452B6673C}" dt="2023-08-02T22:54:19.431" v="1984" actId="20577"/>
        <pc:sldMkLst>
          <pc:docMk/>
          <pc:sldMk cId="0" sldId="299"/>
        </pc:sldMkLst>
        <pc:spChg chg="add del mod">
          <ac:chgData name="Steyert, Vivian (US 347J)" userId="f9ab74a1-3b5b-4eb9-a96a-e97265aef3a3" providerId="ADAL" clId="{BA76AC8D-B23B-7445-9B3B-B9B452B6673C}" dt="2023-08-02T22:54:11.903" v="1983" actId="478"/>
          <ac:spMkLst>
            <pc:docMk/>
            <pc:sldMk cId="0" sldId="299"/>
            <ac:spMk id="2" creationId="{C206E15A-A42F-5330-1277-3126E847A949}"/>
          </ac:spMkLst>
        </pc:spChg>
        <pc:spChg chg="add del mod">
          <ac:chgData name="Steyert, Vivian (US 347J)" userId="f9ab74a1-3b5b-4eb9-a96a-e97265aef3a3" providerId="ADAL" clId="{BA76AC8D-B23B-7445-9B3B-B9B452B6673C}" dt="2023-07-27T00:08:06.869" v="859"/>
          <ac:spMkLst>
            <pc:docMk/>
            <pc:sldMk cId="0" sldId="299"/>
            <ac:spMk id="3" creationId="{2CED4AA9-49B5-51F7-5D05-5B3807123152}"/>
          </ac:spMkLst>
        </pc:spChg>
        <pc:spChg chg="add del mod">
          <ac:chgData name="Steyert, Vivian (US 347J)" userId="f9ab74a1-3b5b-4eb9-a96a-e97265aef3a3" providerId="ADAL" clId="{BA76AC8D-B23B-7445-9B3B-B9B452B6673C}" dt="2023-07-27T00:08:14.089" v="862"/>
          <ac:spMkLst>
            <pc:docMk/>
            <pc:sldMk cId="0" sldId="299"/>
            <ac:spMk id="4" creationId="{8F530E91-5BC3-CF31-BF12-365CFBACA1C4}"/>
          </ac:spMkLst>
        </pc:spChg>
        <pc:spChg chg="mod">
          <ac:chgData name="Steyert, Vivian (US 347J)" userId="f9ab74a1-3b5b-4eb9-a96a-e97265aef3a3" providerId="ADAL" clId="{BA76AC8D-B23B-7445-9B3B-B9B452B6673C}" dt="2023-08-02T22:54:19.431" v="1984" actId="20577"/>
          <ac:spMkLst>
            <pc:docMk/>
            <pc:sldMk cId="0" sldId="299"/>
            <ac:spMk id="476" creationId="{00000000-0000-0000-0000-000000000000}"/>
          </ac:spMkLst>
        </pc:spChg>
      </pc:sldChg>
      <pc:sldChg chg="addSp delSp modSp mod">
        <pc:chgData name="Steyert, Vivian (US 347J)" userId="f9ab74a1-3b5b-4eb9-a96a-e97265aef3a3" providerId="ADAL" clId="{BA76AC8D-B23B-7445-9B3B-B9B452B6673C}" dt="2023-07-27T00:05:05.474" v="811" actId="14100"/>
        <pc:sldMkLst>
          <pc:docMk/>
          <pc:sldMk cId="4160045560" sldId="301"/>
        </pc:sldMkLst>
        <pc:spChg chg="del">
          <ac:chgData name="Steyert, Vivian (US 347J)" userId="f9ab74a1-3b5b-4eb9-a96a-e97265aef3a3" providerId="ADAL" clId="{BA76AC8D-B23B-7445-9B3B-B9B452B6673C}" dt="2023-07-27T00:04:46.256" v="809" actId="478"/>
          <ac:spMkLst>
            <pc:docMk/>
            <pc:sldMk cId="4160045560" sldId="301"/>
            <ac:spMk id="4" creationId="{456C4ACE-6978-505E-C0B8-B53CD8783AB6}"/>
          </ac:spMkLst>
        </pc:spChg>
        <pc:spChg chg="add del mod">
          <ac:chgData name="Steyert, Vivian (US 347J)" userId="f9ab74a1-3b5b-4eb9-a96a-e97265aef3a3" providerId="ADAL" clId="{BA76AC8D-B23B-7445-9B3B-B9B452B6673C}" dt="2023-07-27T00:04:47.789" v="810"/>
          <ac:spMkLst>
            <pc:docMk/>
            <pc:sldMk cId="4160045560" sldId="301"/>
            <ac:spMk id="6" creationId="{8636D4AA-D4CF-267C-F386-613DEACB607A}"/>
          </ac:spMkLst>
        </pc:spChg>
        <pc:spChg chg="add mod">
          <ac:chgData name="Steyert, Vivian (US 347J)" userId="f9ab74a1-3b5b-4eb9-a96a-e97265aef3a3" providerId="ADAL" clId="{BA76AC8D-B23B-7445-9B3B-B9B452B6673C}" dt="2023-07-27T00:05:05.474" v="811" actId="14100"/>
          <ac:spMkLst>
            <pc:docMk/>
            <pc:sldMk cId="4160045560" sldId="301"/>
            <ac:spMk id="7" creationId="{23AC7384-6C2F-3734-D3AB-6505FE24F509}"/>
          </ac:spMkLst>
        </pc:spChg>
      </pc:sldChg>
      <pc:sldChg chg="addSp delSp modSp mod">
        <pc:chgData name="Steyert, Vivian (US 347J)" userId="f9ab74a1-3b5b-4eb9-a96a-e97265aef3a3" providerId="ADAL" clId="{BA76AC8D-B23B-7445-9B3B-B9B452B6673C}" dt="2023-07-27T00:03:24.429" v="796"/>
        <pc:sldMkLst>
          <pc:docMk/>
          <pc:sldMk cId="760787897" sldId="303"/>
        </pc:sldMkLst>
        <pc:spChg chg="del mod">
          <ac:chgData name="Steyert, Vivian (US 347J)" userId="f9ab74a1-3b5b-4eb9-a96a-e97265aef3a3" providerId="ADAL" clId="{BA76AC8D-B23B-7445-9B3B-B9B452B6673C}" dt="2023-07-27T00:03:24.429" v="796"/>
          <ac:spMkLst>
            <pc:docMk/>
            <pc:sldMk cId="760787897" sldId="303"/>
            <ac:spMk id="4" creationId="{2642DA5D-2B68-CBB2-9C58-48FC68A890AB}"/>
          </ac:spMkLst>
        </pc:spChg>
        <pc:spChg chg="add mod">
          <ac:chgData name="Steyert, Vivian (US 347J)" userId="f9ab74a1-3b5b-4eb9-a96a-e97265aef3a3" providerId="ADAL" clId="{BA76AC8D-B23B-7445-9B3B-B9B452B6673C}" dt="2023-07-27T00:03:24.429" v="796"/>
          <ac:spMkLst>
            <pc:docMk/>
            <pc:sldMk cId="760787897" sldId="303"/>
            <ac:spMk id="5" creationId="{1A6DFC52-61B3-0285-F165-688C6A6BFF03}"/>
          </ac:spMkLst>
        </pc:spChg>
      </pc:sldChg>
      <pc:sldChg chg="addSp delSp modSp mod">
        <pc:chgData name="Steyert, Vivian (US 347J)" userId="f9ab74a1-3b5b-4eb9-a96a-e97265aef3a3" providerId="ADAL" clId="{BA76AC8D-B23B-7445-9B3B-B9B452B6673C}" dt="2023-07-27T00:03:43.031" v="801" actId="27636"/>
        <pc:sldMkLst>
          <pc:docMk/>
          <pc:sldMk cId="3503818840" sldId="306"/>
        </pc:sldMkLst>
        <pc:spChg chg="del">
          <ac:chgData name="Steyert, Vivian (US 347J)" userId="f9ab74a1-3b5b-4eb9-a96a-e97265aef3a3" providerId="ADAL" clId="{BA76AC8D-B23B-7445-9B3B-B9B452B6673C}" dt="2023-07-27T00:03:34.587" v="797" actId="478"/>
          <ac:spMkLst>
            <pc:docMk/>
            <pc:sldMk cId="3503818840" sldId="306"/>
            <ac:spMk id="4" creationId="{5A0042F4-86CF-CF79-88E6-44769317183A}"/>
          </ac:spMkLst>
        </pc:spChg>
        <pc:spChg chg="add del mod">
          <ac:chgData name="Steyert, Vivian (US 347J)" userId="f9ab74a1-3b5b-4eb9-a96a-e97265aef3a3" providerId="ADAL" clId="{BA76AC8D-B23B-7445-9B3B-B9B452B6673C}" dt="2023-07-27T00:03:36.378" v="798"/>
          <ac:spMkLst>
            <pc:docMk/>
            <pc:sldMk cId="3503818840" sldId="306"/>
            <ac:spMk id="6" creationId="{2200F01E-C2ED-743C-EEB0-6E9306B24A60}"/>
          </ac:spMkLst>
        </pc:spChg>
        <pc:spChg chg="add mod">
          <ac:chgData name="Steyert, Vivian (US 347J)" userId="f9ab74a1-3b5b-4eb9-a96a-e97265aef3a3" providerId="ADAL" clId="{BA76AC8D-B23B-7445-9B3B-B9B452B6673C}" dt="2023-07-27T00:03:43.031" v="801" actId="27636"/>
          <ac:spMkLst>
            <pc:docMk/>
            <pc:sldMk cId="3503818840" sldId="306"/>
            <ac:spMk id="7" creationId="{8A8D2BE9-972C-438D-4F4A-45B6FE68E3BC}"/>
          </ac:spMkLst>
        </pc:spChg>
      </pc:sldChg>
      <pc:sldChg chg="addSp modSp mod ord">
        <pc:chgData name="Steyert, Vivian (US 347J)" userId="f9ab74a1-3b5b-4eb9-a96a-e97265aef3a3" providerId="ADAL" clId="{BA76AC8D-B23B-7445-9B3B-B9B452B6673C}" dt="2023-08-02T22:52:12.693" v="1978" actId="20577"/>
        <pc:sldMkLst>
          <pc:docMk/>
          <pc:sldMk cId="1592862761" sldId="315"/>
        </pc:sldMkLst>
        <pc:spChg chg="mod">
          <ac:chgData name="Steyert, Vivian (US 347J)" userId="f9ab74a1-3b5b-4eb9-a96a-e97265aef3a3" providerId="ADAL" clId="{BA76AC8D-B23B-7445-9B3B-B9B452B6673C}" dt="2023-08-02T22:52:01.781" v="1974" actId="27636"/>
          <ac:spMkLst>
            <pc:docMk/>
            <pc:sldMk cId="1592862761" sldId="315"/>
            <ac:spMk id="4" creationId="{A77570BE-360D-ABF0-1CCC-CD19AD28959A}"/>
          </ac:spMkLst>
        </pc:spChg>
        <pc:spChg chg="add mod">
          <ac:chgData name="Steyert, Vivian (US 347J)" userId="f9ab74a1-3b5b-4eb9-a96a-e97265aef3a3" providerId="ADAL" clId="{BA76AC8D-B23B-7445-9B3B-B9B452B6673C}" dt="2023-08-02T22:52:12.693" v="1978" actId="20577"/>
          <ac:spMkLst>
            <pc:docMk/>
            <pc:sldMk cId="1592862761" sldId="315"/>
            <ac:spMk id="5" creationId="{3693A9B0-F8C7-0B89-6F37-C3D64B7A57CE}"/>
          </ac:spMkLst>
        </pc:spChg>
      </pc:sldChg>
      <pc:sldChg chg="addSp delSp modSp add mod">
        <pc:chgData name="Steyert, Vivian (US 347J)" userId="f9ab74a1-3b5b-4eb9-a96a-e97265aef3a3" providerId="ADAL" clId="{BA76AC8D-B23B-7445-9B3B-B9B452B6673C}" dt="2023-08-02T22:53:05.751" v="1979" actId="478"/>
        <pc:sldMkLst>
          <pc:docMk/>
          <pc:sldMk cId="2438469450" sldId="317"/>
        </pc:sldMkLst>
        <pc:spChg chg="del">
          <ac:chgData name="Steyert, Vivian (US 347J)" userId="f9ab74a1-3b5b-4eb9-a96a-e97265aef3a3" providerId="ADAL" clId="{BA76AC8D-B23B-7445-9B3B-B9B452B6673C}" dt="2023-08-02T18:52:10.150" v="1935" actId="478"/>
          <ac:spMkLst>
            <pc:docMk/>
            <pc:sldMk cId="2438469450" sldId="317"/>
            <ac:spMk id="3" creationId="{8DF1A3C2-8E74-AA2A-94B4-5D2739E2806F}"/>
          </ac:spMkLst>
        </pc:spChg>
        <pc:spChg chg="mod">
          <ac:chgData name="Steyert, Vivian (US 347J)" userId="f9ab74a1-3b5b-4eb9-a96a-e97265aef3a3" providerId="ADAL" clId="{BA76AC8D-B23B-7445-9B3B-B9B452B6673C}" dt="2023-08-02T18:52:04.579" v="1934" actId="20577"/>
          <ac:spMkLst>
            <pc:docMk/>
            <pc:sldMk cId="2438469450" sldId="317"/>
            <ac:spMk id="4" creationId="{633EE7E3-CAA2-7F9B-71CF-9058D64E62E8}"/>
          </ac:spMkLst>
        </pc:spChg>
        <pc:spChg chg="add del mod">
          <ac:chgData name="Steyert, Vivian (US 347J)" userId="f9ab74a1-3b5b-4eb9-a96a-e97265aef3a3" providerId="ADAL" clId="{BA76AC8D-B23B-7445-9B3B-B9B452B6673C}" dt="2023-08-02T22:53:05.751" v="1979" actId="478"/>
          <ac:spMkLst>
            <pc:docMk/>
            <pc:sldMk cId="2438469450" sldId="317"/>
            <ac:spMk id="6" creationId="{C25FB07C-2FA3-5D85-F7EA-B62F5B0C963D}"/>
          </ac:spMkLst>
        </pc:spChg>
      </pc:sldChg>
    </pc:docChg>
  </pc:docChgLst>
  <pc:docChgLst>
    <pc:chgData name="Leake, Carl D (US 347J)" userId="S::carl.leake@jpl.nasa.gov::514d19ed-ac25-4851-8813-e892f9be6a8e" providerId="AD" clId="Web-{69A11BEB-C253-602A-99EA-62612B8819BA}"/>
    <pc:docChg chg="addSld modSld">
      <pc:chgData name="Leake, Carl D (US 347J)" userId="S::carl.leake@jpl.nasa.gov::514d19ed-ac25-4851-8813-e892f9be6a8e" providerId="AD" clId="Web-{69A11BEB-C253-602A-99EA-62612B8819BA}" dt="2023-08-12T18:16:28.950" v="50" actId="20577"/>
      <pc:docMkLst>
        <pc:docMk/>
      </pc:docMkLst>
      <pc:sldChg chg="modSp">
        <pc:chgData name="Leake, Carl D (US 347J)" userId="S::carl.leake@jpl.nasa.gov::514d19ed-ac25-4851-8813-e892f9be6a8e" providerId="AD" clId="Web-{69A11BEB-C253-602A-99EA-62612B8819BA}" dt="2023-08-12T18:15:57.793" v="40" actId="20577"/>
        <pc:sldMkLst>
          <pc:docMk/>
          <pc:sldMk cId="4160045560" sldId="301"/>
        </pc:sldMkLst>
        <pc:spChg chg="mod">
          <ac:chgData name="Leake, Carl D (US 347J)" userId="S::carl.leake@jpl.nasa.gov::514d19ed-ac25-4851-8813-e892f9be6a8e" providerId="AD" clId="Web-{69A11BEB-C253-602A-99EA-62612B8819BA}" dt="2023-08-12T18:15:57.793" v="40" actId="20577"/>
          <ac:spMkLst>
            <pc:docMk/>
            <pc:sldMk cId="4160045560" sldId="301"/>
            <ac:spMk id="7" creationId="{23AC7384-6C2F-3734-D3AB-6505FE24F509}"/>
          </ac:spMkLst>
        </pc:spChg>
      </pc:sldChg>
      <pc:sldChg chg="modSp">
        <pc:chgData name="Leake, Carl D (US 347J)" userId="S::carl.leake@jpl.nasa.gov::514d19ed-ac25-4851-8813-e892f9be6a8e" providerId="AD" clId="Web-{69A11BEB-C253-602A-99EA-62612B8819BA}" dt="2023-08-12T18:12:16.977" v="0" actId="20577"/>
        <pc:sldMkLst>
          <pc:docMk/>
          <pc:sldMk cId="760787897" sldId="303"/>
        </pc:sldMkLst>
        <pc:spChg chg="mod">
          <ac:chgData name="Leake, Carl D (US 347J)" userId="S::carl.leake@jpl.nasa.gov::514d19ed-ac25-4851-8813-e892f9be6a8e" providerId="AD" clId="Web-{69A11BEB-C253-602A-99EA-62612B8819BA}" dt="2023-08-12T18:12:16.977" v="0" actId="20577"/>
          <ac:spMkLst>
            <pc:docMk/>
            <pc:sldMk cId="760787897" sldId="303"/>
            <ac:spMk id="5" creationId="{1A6DFC52-61B3-0285-F165-688C6A6BFF03}"/>
          </ac:spMkLst>
        </pc:spChg>
      </pc:sldChg>
      <pc:sldChg chg="modSp">
        <pc:chgData name="Leake, Carl D (US 347J)" userId="S::carl.leake@jpl.nasa.gov::514d19ed-ac25-4851-8813-e892f9be6a8e" providerId="AD" clId="Web-{69A11BEB-C253-602A-99EA-62612B8819BA}" dt="2023-08-12T18:14:28.120" v="10" actId="20577"/>
        <pc:sldMkLst>
          <pc:docMk/>
          <pc:sldMk cId="3503818840" sldId="306"/>
        </pc:sldMkLst>
        <pc:spChg chg="mod">
          <ac:chgData name="Leake, Carl D (US 347J)" userId="S::carl.leake@jpl.nasa.gov::514d19ed-ac25-4851-8813-e892f9be6a8e" providerId="AD" clId="Web-{69A11BEB-C253-602A-99EA-62612B8819BA}" dt="2023-08-12T18:14:28.120" v="10" actId="20577"/>
          <ac:spMkLst>
            <pc:docMk/>
            <pc:sldMk cId="3503818840" sldId="306"/>
            <ac:spMk id="7" creationId="{8A8D2BE9-972C-438D-4F4A-45B6FE68E3BC}"/>
          </ac:spMkLst>
        </pc:spChg>
      </pc:sldChg>
      <pc:sldChg chg="modSp">
        <pc:chgData name="Leake, Carl D (US 347J)" userId="S::carl.leake@jpl.nasa.gov::514d19ed-ac25-4851-8813-e892f9be6a8e" providerId="AD" clId="Web-{69A11BEB-C253-602A-99EA-62612B8819BA}" dt="2023-08-12T18:14:42.964" v="13" actId="20577"/>
        <pc:sldMkLst>
          <pc:docMk/>
          <pc:sldMk cId="754584184" sldId="318"/>
        </pc:sldMkLst>
        <pc:spChg chg="mod">
          <ac:chgData name="Leake, Carl D (US 347J)" userId="S::carl.leake@jpl.nasa.gov::514d19ed-ac25-4851-8813-e892f9be6a8e" providerId="AD" clId="Web-{69A11BEB-C253-602A-99EA-62612B8819BA}" dt="2023-08-12T18:14:42.964" v="13" actId="20577"/>
          <ac:spMkLst>
            <pc:docMk/>
            <pc:sldMk cId="754584184" sldId="318"/>
            <ac:spMk id="4" creationId="{0F00CB42-4D5C-CF6E-84AE-FDD41CBE4B4A}"/>
          </ac:spMkLst>
        </pc:spChg>
      </pc:sldChg>
      <pc:sldChg chg="modSp">
        <pc:chgData name="Leake, Carl D (US 347J)" userId="S::carl.leake@jpl.nasa.gov::514d19ed-ac25-4851-8813-e892f9be6a8e" providerId="AD" clId="Web-{69A11BEB-C253-602A-99EA-62612B8819BA}" dt="2023-08-12T18:12:22.712" v="2" actId="20577"/>
        <pc:sldMkLst>
          <pc:docMk/>
          <pc:sldMk cId="31905170" sldId="453"/>
        </pc:sldMkLst>
        <pc:spChg chg="mod">
          <ac:chgData name="Leake, Carl D (US 347J)" userId="S::carl.leake@jpl.nasa.gov::514d19ed-ac25-4851-8813-e892f9be6a8e" providerId="AD" clId="Web-{69A11BEB-C253-602A-99EA-62612B8819BA}" dt="2023-08-12T18:12:22.712" v="2" actId="20577"/>
          <ac:spMkLst>
            <pc:docMk/>
            <pc:sldMk cId="31905170" sldId="453"/>
            <ac:spMk id="6" creationId="{C8DD9006-7A4D-407D-88C6-430F5369A2F4}"/>
          </ac:spMkLst>
        </pc:spChg>
      </pc:sldChg>
      <pc:sldChg chg="modSp new">
        <pc:chgData name="Leake, Carl D (US 347J)" userId="S::carl.leake@jpl.nasa.gov::514d19ed-ac25-4851-8813-e892f9be6a8e" providerId="AD" clId="Web-{69A11BEB-C253-602A-99EA-62612B8819BA}" dt="2023-08-12T18:16:28.950" v="50" actId="20577"/>
        <pc:sldMkLst>
          <pc:docMk/>
          <pc:sldMk cId="3577716480" sldId="454"/>
        </pc:sldMkLst>
        <pc:spChg chg="mod">
          <ac:chgData name="Leake, Carl D (US 347J)" userId="S::carl.leake@jpl.nasa.gov::514d19ed-ac25-4851-8813-e892f9be6a8e" providerId="AD" clId="Web-{69A11BEB-C253-602A-99EA-62612B8819BA}" dt="2023-08-12T18:16:28.950" v="50" actId="20577"/>
          <ac:spMkLst>
            <pc:docMk/>
            <pc:sldMk cId="3577716480" sldId="454"/>
            <ac:spMk id="3" creationId="{534F6F76-80A1-D43F-C5A8-7C32F56D4341}"/>
          </ac:spMkLst>
        </pc:spChg>
        <pc:spChg chg="mod">
          <ac:chgData name="Leake, Carl D (US 347J)" userId="S::carl.leake@jpl.nasa.gov::514d19ed-ac25-4851-8813-e892f9be6a8e" providerId="AD" clId="Web-{69A11BEB-C253-602A-99EA-62612B8819BA}" dt="2023-08-12T18:16:12.996" v="45" actId="14100"/>
          <ac:spMkLst>
            <pc:docMk/>
            <pc:sldMk cId="3577716480" sldId="454"/>
            <ac:spMk id="4" creationId="{38757AE7-0D93-9767-4E7F-40DE1F68EB56}"/>
          </ac:spMkLst>
        </pc:spChg>
      </pc:sldChg>
    </pc:docChg>
  </pc:docChgLst>
  <pc:docChgLst>
    <pc:chgData name="Hasseler, Tristan (US 347G)" userId="1786e5c1-365d-473e-9abf-5906054a48b2" providerId="ADAL" clId="{01F92B02-6FFF-483F-8386-2B1CBFA5DE7B}"/>
    <pc:docChg chg="undo custSel addSld delSld modSld sldOrd">
      <pc:chgData name="Hasseler, Tristan (US 347G)" userId="1786e5c1-365d-473e-9abf-5906054a48b2" providerId="ADAL" clId="{01F92B02-6FFF-483F-8386-2B1CBFA5DE7B}" dt="2023-07-12T04:01:32.513" v="815" actId="20577"/>
      <pc:docMkLst>
        <pc:docMk/>
      </pc:docMkLst>
      <pc:sldChg chg="modSp mod ord">
        <pc:chgData name="Hasseler, Tristan (US 347G)" userId="1786e5c1-365d-473e-9abf-5906054a48b2" providerId="ADAL" clId="{01F92B02-6FFF-483F-8386-2B1CBFA5DE7B}" dt="2023-07-12T03:24:36.080" v="773" actId="20577"/>
        <pc:sldMkLst>
          <pc:docMk/>
          <pc:sldMk cId="0" sldId="258"/>
        </pc:sldMkLst>
        <pc:spChg chg="mod">
          <ac:chgData name="Hasseler, Tristan (US 347G)" userId="1786e5c1-365d-473e-9abf-5906054a48b2" providerId="ADAL" clId="{01F92B02-6FFF-483F-8386-2B1CBFA5DE7B}" dt="2023-07-12T03:24:36.080" v="773" actId="20577"/>
          <ac:spMkLst>
            <pc:docMk/>
            <pc:sldMk cId="0" sldId="258"/>
            <ac:spMk id="404" creationId="{00000000-0000-0000-0000-000000000000}"/>
          </ac:spMkLst>
        </pc:spChg>
      </pc:sldChg>
      <pc:sldChg chg="modSp mod ord">
        <pc:chgData name="Hasseler, Tristan (US 347G)" userId="1786e5c1-365d-473e-9abf-5906054a48b2" providerId="ADAL" clId="{01F92B02-6FFF-483F-8386-2B1CBFA5DE7B}" dt="2023-07-12T03:25:21.970" v="776" actId="113"/>
        <pc:sldMkLst>
          <pc:docMk/>
          <pc:sldMk cId="0" sldId="259"/>
        </pc:sldMkLst>
        <pc:spChg chg="mod">
          <ac:chgData name="Hasseler, Tristan (US 347G)" userId="1786e5c1-365d-473e-9abf-5906054a48b2" providerId="ADAL" clId="{01F92B02-6FFF-483F-8386-2B1CBFA5DE7B}" dt="2023-07-12T03:25:21.970" v="776" actId="113"/>
          <ac:spMkLst>
            <pc:docMk/>
            <pc:sldMk cId="0" sldId="259"/>
            <ac:spMk id="412" creationId="{00000000-0000-0000-0000-000000000000}"/>
          </ac:spMkLst>
        </pc:spChg>
      </pc:sldChg>
      <pc:sldChg chg="delSp modSp mod">
        <pc:chgData name="Hasseler, Tristan (US 347G)" userId="1786e5c1-365d-473e-9abf-5906054a48b2" providerId="ADAL" clId="{01F92B02-6FFF-483F-8386-2B1CBFA5DE7B}" dt="2023-07-12T03:10:07.604" v="222" actId="478"/>
        <pc:sldMkLst>
          <pc:docMk/>
          <pc:sldMk cId="1594776294" sldId="274"/>
        </pc:sldMkLst>
        <pc:spChg chg="del">
          <ac:chgData name="Hasseler, Tristan (US 347G)" userId="1786e5c1-365d-473e-9abf-5906054a48b2" providerId="ADAL" clId="{01F92B02-6FFF-483F-8386-2B1CBFA5DE7B}" dt="2023-07-12T03:10:07.604" v="222" actId="478"/>
          <ac:spMkLst>
            <pc:docMk/>
            <pc:sldMk cId="1594776294" sldId="274"/>
            <ac:spMk id="3" creationId="{AB6C53D0-986D-4563-802C-2D189ECDD282}"/>
          </ac:spMkLst>
        </pc:spChg>
        <pc:spChg chg="mod">
          <ac:chgData name="Hasseler, Tristan (US 347G)" userId="1786e5c1-365d-473e-9abf-5906054a48b2" providerId="ADAL" clId="{01F92B02-6FFF-483F-8386-2B1CBFA5DE7B}" dt="2023-07-12T03:10:05.266" v="221" actId="27636"/>
          <ac:spMkLst>
            <pc:docMk/>
            <pc:sldMk cId="1594776294" sldId="274"/>
            <ac:spMk id="5" creationId="{1499D3F3-130F-4634-B0A7-54970C063C56}"/>
          </ac:spMkLst>
        </pc:spChg>
      </pc:sldChg>
      <pc:sldChg chg="delSp mod">
        <pc:chgData name="Hasseler, Tristan (US 347G)" userId="1786e5c1-365d-473e-9abf-5906054a48b2" providerId="ADAL" clId="{01F92B02-6FFF-483F-8386-2B1CBFA5DE7B}" dt="2023-07-12T03:14:53.523" v="387" actId="478"/>
        <pc:sldMkLst>
          <pc:docMk/>
          <pc:sldMk cId="3210344069" sldId="276"/>
        </pc:sldMkLst>
        <pc:spChg chg="del">
          <ac:chgData name="Hasseler, Tristan (US 347G)" userId="1786e5c1-365d-473e-9abf-5906054a48b2" providerId="ADAL" clId="{01F92B02-6FFF-483F-8386-2B1CBFA5DE7B}" dt="2023-07-12T03:14:53.523" v="387" actId="478"/>
          <ac:spMkLst>
            <pc:docMk/>
            <pc:sldMk cId="3210344069" sldId="276"/>
            <ac:spMk id="3" creationId="{AB6C53D0-986D-4563-802C-2D189ECDD282}"/>
          </ac:spMkLst>
        </pc:spChg>
      </pc:sldChg>
      <pc:sldChg chg="modSp mod">
        <pc:chgData name="Hasseler, Tristan (US 347G)" userId="1786e5c1-365d-473e-9abf-5906054a48b2" providerId="ADAL" clId="{01F92B02-6FFF-483F-8386-2B1CBFA5DE7B}" dt="2023-07-12T03:13:44.177" v="320" actId="20577"/>
        <pc:sldMkLst>
          <pc:docMk/>
          <pc:sldMk cId="3127960534" sldId="280"/>
        </pc:sldMkLst>
        <pc:spChg chg="mod">
          <ac:chgData name="Hasseler, Tristan (US 347G)" userId="1786e5c1-365d-473e-9abf-5906054a48b2" providerId="ADAL" clId="{01F92B02-6FFF-483F-8386-2B1CBFA5DE7B}" dt="2023-07-12T03:13:44.177" v="320" actId="20577"/>
          <ac:spMkLst>
            <pc:docMk/>
            <pc:sldMk cId="3127960534" sldId="280"/>
            <ac:spMk id="8" creationId="{BC8ED6A6-0144-4E23-A2EE-02076812F812}"/>
          </ac:spMkLst>
        </pc:spChg>
      </pc:sldChg>
      <pc:sldChg chg="modSp mod ord">
        <pc:chgData name="Hasseler, Tristan (US 347G)" userId="1786e5c1-365d-473e-9abf-5906054a48b2" providerId="ADAL" clId="{01F92B02-6FFF-483F-8386-2B1CBFA5DE7B}" dt="2023-07-12T03:13:38.214" v="314"/>
        <pc:sldMkLst>
          <pc:docMk/>
          <pc:sldMk cId="1974113119" sldId="281"/>
        </pc:sldMkLst>
        <pc:spChg chg="mod">
          <ac:chgData name="Hasseler, Tristan (US 347G)" userId="1786e5c1-365d-473e-9abf-5906054a48b2" providerId="ADAL" clId="{01F92B02-6FFF-483F-8386-2B1CBFA5DE7B}" dt="2023-07-12T03:13:31.427" v="312" actId="20577"/>
          <ac:spMkLst>
            <pc:docMk/>
            <pc:sldMk cId="1974113119" sldId="281"/>
            <ac:spMk id="8" creationId="{BC8ED6A6-0144-4E23-A2EE-02076812F812}"/>
          </ac:spMkLst>
        </pc:spChg>
      </pc:sldChg>
      <pc:sldChg chg="modSp mod">
        <pc:chgData name="Hasseler, Tristan (US 347G)" userId="1786e5c1-365d-473e-9abf-5906054a48b2" providerId="ADAL" clId="{01F92B02-6FFF-483F-8386-2B1CBFA5DE7B}" dt="2023-07-12T03:21:38.898" v="669" actId="20577"/>
        <pc:sldMkLst>
          <pc:docMk/>
          <pc:sldMk cId="338242121" sldId="282"/>
        </pc:sldMkLst>
        <pc:spChg chg="mod">
          <ac:chgData name="Hasseler, Tristan (US 347G)" userId="1786e5c1-365d-473e-9abf-5906054a48b2" providerId="ADAL" clId="{01F92B02-6FFF-483F-8386-2B1CBFA5DE7B}" dt="2023-07-12T03:21:38.898" v="669" actId="20577"/>
          <ac:spMkLst>
            <pc:docMk/>
            <pc:sldMk cId="338242121" sldId="282"/>
            <ac:spMk id="5" creationId="{1499D3F3-130F-4634-B0A7-54970C063C56}"/>
          </ac:spMkLst>
        </pc:spChg>
      </pc:sldChg>
      <pc:sldChg chg="modSp mod">
        <pc:chgData name="Hasseler, Tristan (US 347G)" userId="1786e5c1-365d-473e-9abf-5906054a48b2" providerId="ADAL" clId="{01F92B02-6FFF-483F-8386-2B1CBFA5DE7B}" dt="2023-07-12T03:14:44.946" v="386" actId="113"/>
        <pc:sldMkLst>
          <pc:docMk/>
          <pc:sldMk cId="4103080560" sldId="284"/>
        </pc:sldMkLst>
        <pc:spChg chg="mod">
          <ac:chgData name="Hasseler, Tristan (US 347G)" userId="1786e5c1-365d-473e-9abf-5906054a48b2" providerId="ADAL" clId="{01F92B02-6FFF-483F-8386-2B1CBFA5DE7B}" dt="2023-07-12T03:14:33.666" v="362" actId="20577"/>
          <ac:spMkLst>
            <pc:docMk/>
            <pc:sldMk cId="4103080560" sldId="284"/>
            <ac:spMk id="3" creationId="{89A18477-EC3C-CAF8-970C-24214F655A7D}"/>
          </ac:spMkLst>
        </pc:spChg>
        <pc:spChg chg="mod">
          <ac:chgData name="Hasseler, Tristan (US 347G)" userId="1786e5c1-365d-473e-9abf-5906054a48b2" providerId="ADAL" clId="{01F92B02-6FFF-483F-8386-2B1CBFA5DE7B}" dt="2023-07-12T03:14:44.946" v="386" actId="113"/>
          <ac:spMkLst>
            <pc:docMk/>
            <pc:sldMk cId="4103080560" sldId="284"/>
            <ac:spMk id="4" creationId="{79E4C12F-CFB7-D9DC-1DBC-B2E23E7E641A}"/>
          </ac:spMkLst>
        </pc:spChg>
      </pc:sldChg>
      <pc:sldChg chg="modSp mod">
        <pc:chgData name="Hasseler, Tristan (US 347G)" userId="1786e5c1-365d-473e-9abf-5906054a48b2" providerId="ADAL" clId="{01F92B02-6FFF-483F-8386-2B1CBFA5DE7B}" dt="2023-07-12T03:12:48.897" v="280" actId="20577"/>
        <pc:sldMkLst>
          <pc:docMk/>
          <pc:sldMk cId="1105389693" sldId="285"/>
        </pc:sldMkLst>
        <pc:spChg chg="mod">
          <ac:chgData name="Hasseler, Tristan (US 347G)" userId="1786e5c1-365d-473e-9abf-5906054a48b2" providerId="ADAL" clId="{01F92B02-6FFF-483F-8386-2B1CBFA5DE7B}" dt="2023-07-12T03:12:48.897" v="280" actId="20577"/>
          <ac:spMkLst>
            <pc:docMk/>
            <pc:sldMk cId="1105389693" sldId="285"/>
            <ac:spMk id="8" creationId="{BC8ED6A6-0144-4E23-A2EE-02076812F812}"/>
          </ac:spMkLst>
        </pc:spChg>
      </pc:sldChg>
      <pc:sldChg chg="modSp mod">
        <pc:chgData name="Hasseler, Tristan (US 347G)" userId="1786e5c1-365d-473e-9abf-5906054a48b2" providerId="ADAL" clId="{01F92B02-6FFF-483F-8386-2B1CBFA5DE7B}" dt="2023-07-12T04:00:08.417" v="789" actId="20577"/>
        <pc:sldMkLst>
          <pc:docMk/>
          <pc:sldMk cId="1441552794" sldId="291"/>
        </pc:sldMkLst>
        <pc:spChg chg="mod">
          <ac:chgData name="Hasseler, Tristan (US 347G)" userId="1786e5c1-365d-473e-9abf-5906054a48b2" providerId="ADAL" clId="{01F92B02-6FFF-483F-8386-2B1CBFA5DE7B}" dt="2023-07-12T04:00:08.417" v="789" actId="20577"/>
          <ac:spMkLst>
            <pc:docMk/>
            <pc:sldMk cId="1441552794" sldId="291"/>
            <ac:spMk id="6" creationId="{C8DD9006-7A4D-407D-88C6-430F5369A2F4}"/>
          </ac:spMkLst>
        </pc:spChg>
      </pc:sldChg>
      <pc:sldChg chg="modSp mod">
        <pc:chgData name="Hasseler, Tristan (US 347G)" userId="1786e5c1-365d-473e-9abf-5906054a48b2" providerId="ADAL" clId="{01F92B02-6FFF-483F-8386-2B1CBFA5DE7B}" dt="2023-07-12T03:11:25.709" v="229" actId="1076"/>
        <pc:sldMkLst>
          <pc:docMk/>
          <pc:sldMk cId="1969325266" sldId="295"/>
        </pc:sldMkLst>
        <pc:spChg chg="mod">
          <ac:chgData name="Hasseler, Tristan (US 347G)" userId="1786e5c1-365d-473e-9abf-5906054a48b2" providerId="ADAL" clId="{01F92B02-6FFF-483F-8386-2B1CBFA5DE7B}" dt="2023-07-12T03:11:25.709" v="229" actId="1076"/>
          <ac:spMkLst>
            <pc:docMk/>
            <pc:sldMk cId="1969325266" sldId="295"/>
            <ac:spMk id="6" creationId="{C8DD9006-7A4D-407D-88C6-430F5369A2F4}"/>
          </ac:spMkLst>
        </pc:spChg>
      </pc:sldChg>
      <pc:sldChg chg="modSp mod">
        <pc:chgData name="Hasseler, Tristan (US 347G)" userId="1786e5c1-365d-473e-9abf-5906054a48b2" providerId="ADAL" clId="{01F92B02-6FFF-483F-8386-2B1CBFA5DE7B}" dt="2023-07-12T03:15:59.925" v="522" actId="20577"/>
        <pc:sldMkLst>
          <pc:docMk/>
          <pc:sldMk cId="2760889433" sldId="296"/>
        </pc:sldMkLst>
        <pc:spChg chg="mod">
          <ac:chgData name="Hasseler, Tristan (US 347G)" userId="1786e5c1-365d-473e-9abf-5906054a48b2" providerId="ADAL" clId="{01F92B02-6FFF-483F-8386-2B1CBFA5DE7B}" dt="2023-07-12T03:15:59.925" v="522" actId="20577"/>
          <ac:spMkLst>
            <pc:docMk/>
            <pc:sldMk cId="2760889433" sldId="296"/>
            <ac:spMk id="4" creationId="{79E4C12F-CFB7-D9DC-1DBC-B2E23E7E641A}"/>
          </ac:spMkLst>
        </pc:spChg>
      </pc:sldChg>
      <pc:sldChg chg="modSp mod">
        <pc:chgData name="Hasseler, Tristan (US 347G)" userId="1786e5c1-365d-473e-9abf-5906054a48b2" providerId="ADAL" clId="{01F92B02-6FFF-483F-8386-2B1CBFA5DE7B}" dt="2023-07-12T03:22:32.674" v="697" actId="20577"/>
        <pc:sldMkLst>
          <pc:docMk/>
          <pc:sldMk cId="4160045560" sldId="301"/>
        </pc:sldMkLst>
        <pc:spChg chg="mod">
          <ac:chgData name="Hasseler, Tristan (US 347G)" userId="1786e5c1-365d-473e-9abf-5906054a48b2" providerId="ADAL" clId="{01F92B02-6FFF-483F-8386-2B1CBFA5DE7B}" dt="2023-07-12T03:22:32.674" v="697" actId="20577"/>
          <ac:spMkLst>
            <pc:docMk/>
            <pc:sldMk cId="4160045560" sldId="301"/>
            <ac:spMk id="4" creationId="{456C4ACE-6978-505E-C0B8-B53CD8783AB6}"/>
          </ac:spMkLst>
        </pc:spChg>
      </pc:sldChg>
      <pc:sldChg chg="addSp modSp mod modClrScheme chgLayout">
        <pc:chgData name="Hasseler, Tristan (US 347G)" userId="1786e5c1-365d-473e-9abf-5906054a48b2" providerId="ADAL" clId="{01F92B02-6FFF-483F-8386-2B1CBFA5DE7B}" dt="2023-07-12T03:17:39.637" v="578" actId="20577"/>
        <pc:sldMkLst>
          <pc:docMk/>
          <pc:sldMk cId="760787897" sldId="303"/>
        </pc:sldMkLst>
        <pc:spChg chg="mod ord">
          <ac:chgData name="Hasseler, Tristan (US 347G)" userId="1786e5c1-365d-473e-9abf-5906054a48b2" providerId="ADAL" clId="{01F92B02-6FFF-483F-8386-2B1CBFA5DE7B}" dt="2023-07-12T02:58:42.960" v="13" actId="700"/>
          <ac:spMkLst>
            <pc:docMk/>
            <pc:sldMk cId="760787897" sldId="303"/>
            <ac:spMk id="2" creationId="{A43E0F15-EAF1-2955-8D6E-FAACE35AF2E1}"/>
          </ac:spMkLst>
        </pc:spChg>
        <pc:spChg chg="mod ord">
          <ac:chgData name="Hasseler, Tristan (US 347G)" userId="1786e5c1-365d-473e-9abf-5906054a48b2" providerId="ADAL" clId="{01F92B02-6FFF-483F-8386-2B1CBFA5DE7B}" dt="2023-07-12T02:58:42.960" v="13" actId="700"/>
          <ac:spMkLst>
            <pc:docMk/>
            <pc:sldMk cId="760787897" sldId="303"/>
            <ac:spMk id="3" creationId="{EBC42FCA-C64B-E045-418A-472E64BD9381}"/>
          </ac:spMkLst>
        </pc:spChg>
        <pc:spChg chg="add mod ord">
          <ac:chgData name="Hasseler, Tristan (US 347G)" userId="1786e5c1-365d-473e-9abf-5906054a48b2" providerId="ADAL" clId="{01F92B02-6FFF-483F-8386-2B1CBFA5DE7B}" dt="2023-07-12T03:17:39.637" v="578" actId="20577"/>
          <ac:spMkLst>
            <pc:docMk/>
            <pc:sldMk cId="760787897" sldId="303"/>
            <ac:spMk id="4" creationId="{2642DA5D-2B68-CBB2-9C58-48FC68A890AB}"/>
          </ac:spMkLst>
        </pc:spChg>
      </pc:sldChg>
      <pc:sldChg chg="modSp new mod">
        <pc:chgData name="Hasseler, Tristan (US 347G)" userId="1786e5c1-365d-473e-9abf-5906054a48b2" providerId="ADAL" clId="{01F92B02-6FFF-483F-8386-2B1CBFA5DE7B}" dt="2023-07-12T03:20:17.473" v="657" actId="20577"/>
        <pc:sldMkLst>
          <pc:docMk/>
          <pc:sldMk cId="1130440314" sldId="305"/>
        </pc:sldMkLst>
        <pc:spChg chg="mod">
          <ac:chgData name="Hasseler, Tristan (US 347G)" userId="1786e5c1-365d-473e-9abf-5906054a48b2" providerId="ADAL" clId="{01F92B02-6FFF-483F-8386-2B1CBFA5DE7B}" dt="2023-07-12T02:59:26.870" v="21"/>
          <ac:spMkLst>
            <pc:docMk/>
            <pc:sldMk cId="1130440314" sldId="305"/>
            <ac:spMk id="3" creationId="{4B026093-9B8D-F2AE-B7BD-351B82AF473B}"/>
          </ac:spMkLst>
        </pc:spChg>
        <pc:spChg chg="mod">
          <ac:chgData name="Hasseler, Tristan (US 347G)" userId="1786e5c1-365d-473e-9abf-5906054a48b2" providerId="ADAL" clId="{01F92B02-6FFF-483F-8386-2B1CBFA5DE7B}" dt="2023-07-12T03:20:17.473" v="657" actId="20577"/>
          <ac:spMkLst>
            <pc:docMk/>
            <pc:sldMk cId="1130440314" sldId="305"/>
            <ac:spMk id="4" creationId="{0F00CB42-4D5C-CF6E-84AE-FDD41CBE4B4A}"/>
          </ac:spMkLst>
        </pc:spChg>
      </pc:sldChg>
      <pc:sldChg chg="modSp new mod">
        <pc:chgData name="Hasseler, Tristan (US 347G)" userId="1786e5c1-365d-473e-9abf-5906054a48b2" providerId="ADAL" clId="{01F92B02-6FFF-483F-8386-2B1CBFA5DE7B}" dt="2023-07-12T03:18:29.667" v="583" actId="20577"/>
        <pc:sldMkLst>
          <pc:docMk/>
          <pc:sldMk cId="3503818840" sldId="306"/>
        </pc:sldMkLst>
        <pc:spChg chg="mod">
          <ac:chgData name="Hasseler, Tristan (US 347G)" userId="1786e5c1-365d-473e-9abf-5906054a48b2" providerId="ADAL" clId="{01F92B02-6FFF-483F-8386-2B1CBFA5DE7B}" dt="2023-07-12T02:59:53.525" v="28"/>
          <ac:spMkLst>
            <pc:docMk/>
            <pc:sldMk cId="3503818840" sldId="306"/>
            <ac:spMk id="3" creationId="{0358DD6C-6983-48D2-58C7-87EAA1B2EA5A}"/>
          </ac:spMkLst>
        </pc:spChg>
        <pc:spChg chg="mod">
          <ac:chgData name="Hasseler, Tristan (US 347G)" userId="1786e5c1-365d-473e-9abf-5906054a48b2" providerId="ADAL" clId="{01F92B02-6FFF-483F-8386-2B1CBFA5DE7B}" dt="2023-07-12T03:18:29.667" v="583" actId="20577"/>
          <ac:spMkLst>
            <pc:docMk/>
            <pc:sldMk cId="3503818840" sldId="306"/>
            <ac:spMk id="4" creationId="{5A0042F4-86CF-CF79-88E6-44769317183A}"/>
          </ac:spMkLst>
        </pc:spChg>
      </pc:sldChg>
      <pc:sldChg chg="modSp new mod">
        <pc:chgData name="Hasseler, Tristan (US 347G)" userId="1786e5c1-365d-473e-9abf-5906054a48b2" providerId="ADAL" clId="{01F92B02-6FFF-483F-8386-2B1CBFA5DE7B}" dt="2023-07-12T04:01:32.513" v="815" actId="20577"/>
        <pc:sldMkLst>
          <pc:docMk/>
          <pc:sldMk cId="3091237509" sldId="309"/>
        </pc:sldMkLst>
        <pc:spChg chg="mod">
          <ac:chgData name="Hasseler, Tristan (US 347G)" userId="1786e5c1-365d-473e-9abf-5906054a48b2" providerId="ADAL" clId="{01F92B02-6FFF-483F-8386-2B1CBFA5DE7B}" dt="2023-07-12T04:01:26.196" v="810" actId="20577"/>
          <ac:spMkLst>
            <pc:docMk/>
            <pc:sldMk cId="3091237509" sldId="309"/>
            <ac:spMk id="3" creationId="{0779C0E7-924B-2BFB-31BB-0C8EC39B4235}"/>
          </ac:spMkLst>
        </pc:spChg>
        <pc:spChg chg="mod">
          <ac:chgData name="Hasseler, Tristan (US 347G)" userId="1786e5c1-365d-473e-9abf-5906054a48b2" providerId="ADAL" clId="{01F92B02-6FFF-483F-8386-2B1CBFA5DE7B}" dt="2023-07-12T04:01:32.513" v="815" actId="20577"/>
          <ac:spMkLst>
            <pc:docMk/>
            <pc:sldMk cId="3091237509" sldId="309"/>
            <ac:spMk id="4" creationId="{EE0F41C1-6156-902B-7F17-5921D7266002}"/>
          </ac:spMkLst>
        </pc:spChg>
      </pc:sldChg>
      <pc:sldChg chg="modSp add mod">
        <pc:chgData name="Hasseler, Tristan (US 347G)" userId="1786e5c1-365d-473e-9abf-5906054a48b2" providerId="ADAL" clId="{01F92B02-6FFF-483F-8386-2B1CBFA5DE7B}" dt="2023-07-12T03:11:58.322" v="243" actId="20577"/>
        <pc:sldMkLst>
          <pc:docMk/>
          <pc:sldMk cId="476856422" sldId="311"/>
        </pc:sldMkLst>
        <pc:spChg chg="mod">
          <ac:chgData name="Hasseler, Tristan (US 347G)" userId="1786e5c1-365d-473e-9abf-5906054a48b2" providerId="ADAL" clId="{01F92B02-6FFF-483F-8386-2B1CBFA5DE7B}" dt="2023-07-12T03:11:58.322" v="243" actId="20577"/>
          <ac:spMkLst>
            <pc:docMk/>
            <pc:sldMk cId="476856422" sldId="311"/>
            <ac:spMk id="5" creationId="{1499D3F3-130F-4634-B0A7-54970C063C56}"/>
          </ac:spMkLst>
        </pc:spChg>
      </pc:sldChg>
      <pc:sldChg chg="modSp add mod">
        <pc:chgData name="Hasseler, Tristan (US 347G)" userId="1786e5c1-365d-473e-9abf-5906054a48b2" providerId="ADAL" clId="{01F92B02-6FFF-483F-8386-2B1CBFA5DE7B}" dt="2023-07-12T03:12:40.609" v="268" actId="20577"/>
        <pc:sldMkLst>
          <pc:docMk/>
          <pc:sldMk cId="4094370870" sldId="312"/>
        </pc:sldMkLst>
        <pc:spChg chg="mod">
          <ac:chgData name="Hasseler, Tristan (US 347G)" userId="1786e5c1-365d-473e-9abf-5906054a48b2" providerId="ADAL" clId="{01F92B02-6FFF-483F-8386-2B1CBFA5DE7B}" dt="2023-07-12T03:12:40.609" v="268" actId="20577"/>
          <ac:spMkLst>
            <pc:docMk/>
            <pc:sldMk cId="4094370870" sldId="312"/>
            <ac:spMk id="5" creationId="{1499D3F3-130F-4634-B0A7-54970C063C56}"/>
          </ac:spMkLst>
        </pc:spChg>
      </pc:sldChg>
      <pc:sldChg chg="modSp add mod ord">
        <pc:chgData name="Hasseler, Tristan (US 347G)" userId="1786e5c1-365d-473e-9abf-5906054a48b2" providerId="ADAL" clId="{01F92B02-6FFF-483F-8386-2B1CBFA5DE7B}" dt="2023-07-12T03:13:38.214" v="314"/>
        <pc:sldMkLst>
          <pc:docMk/>
          <pc:sldMk cId="3899678564" sldId="313"/>
        </pc:sldMkLst>
        <pc:spChg chg="mod">
          <ac:chgData name="Hasseler, Tristan (US 347G)" userId="1786e5c1-365d-473e-9abf-5906054a48b2" providerId="ADAL" clId="{01F92B02-6FFF-483F-8386-2B1CBFA5DE7B}" dt="2023-07-12T03:13:21.430" v="307" actId="27636"/>
          <ac:spMkLst>
            <pc:docMk/>
            <pc:sldMk cId="3899678564" sldId="313"/>
            <ac:spMk id="5" creationId="{1499D3F3-130F-4634-B0A7-54970C063C56}"/>
          </ac:spMkLst>
        </pc:spChg>
      </pc:sldChg>
      <pc:sldChg chg="modSp add mod">
        <pc:chgData name="Hasseler, Tristan (US 347G)" userId="1786e5c1-365d-473e-9abf-5906054a48b2" providerId="ADAL" clId="{01F92B02-6FFF-483F-8386-2B1CBFA5DE7B}" dt="2023-07-12T03:14:28.433" v="357" actId="20577"/>
        <pc:sldMkLst>
          <pc:docMk/>
          <pc:sldMk cId="3207036822" sldId="314"/>
        </pc:sldMkLst>
        <pc:spChg chg="mod">
          <ac:chgData name="Hasseler, Tristan (US 347G)" userId="1786e5c1-365d-473e-9abf-5906054a48b2" providerId="ADAL" clId="{01F92B02-6FFF-483F-8386-2B1CBFA5DE7B}" dt="2023-07-12T03:14:28.433" v="357" actId="20577"/>
          <ac:spMkLst>
            <pc:docMk/>
            <pc:sldMk cId="3207036822" sldId="314"/>
            <ac:spMk id="5" creationId="{1499D3F3-130F-4634-B0A7-54970C063C56}"/>
          </ac:spMkLst>
        </pc:spChg>
      </pc:sldChg>
      <pc:sldChg chg="modSp new mod">
        <pc:chgData name="Hasseler, Tristan (US 347G)" userId="1786e5c1-365d-473e-9abf-5906054a48b2" providerId="ADAL" clId="{01F92B02-6FFF-483F-8386-2B1CBFA5DE7B}" dt="2023-07-12T03:59:32.723" v="788" actId="20577"/>
        <pc:sldMkLst>
          <pc:docMk/>
          <pc:sldMk cId="1592862761" sldId="315"/>
        </pc:sldMkLst>
        <pc:spChg chg="mod">
          <ac:chgData name="Hasseler, Tristan (US 347G)" userId="1786e5c1-365d-473e-9abf-5906054a48b2" providerId="ADAL" clId="{01F92B02-6FFF-483F-8386-2B1CBFA5DE7B}" dt="2023-07-12T03:59:32.723" v="788" actId="20577"/>
          <ac:spMkLst>
            <pc:docMk/>
            <pc:sldMk cId="1592862761" sldId="315"/>
            <ac:spMk id="3" creationId="{3FB836E9-6B21-D527-F75F-587348E82DAA}"/>
          </ac:spMkLst>
        </pc:spChg>
      </pc:sldChg>
      <pc:sldMasterChg chg="delSldLayout">
        <pc:chgData name="Hasseler, Tristan (US 347G)" userId="1786e5c1-365d-473e-9abf-5906054a48b2" providerId="ADAL" clId="{01F92B02-6FFF-483F-8386-2B1CBFA5DE7B}" dt="2023-07-12T02:58:28.396" v="12" actId="47"/>
        <pc:sldMasterMkLst>
          <pc:docMk/>
          <pc:sldMasterMk cId="0" sldId="2147483648"/>
        </pc:sldMasterMkLst>
      </pc:sldMasterChg>
    </pc:docChg>
  </pc:docChgLst>
  <pc:docChgLst>
    <pc:chgData name="Jain, Abhinandan (US 3471)" userId="S::jain@jpl.nasa.gov::47000a42-4a64-498b-92b5-14cfe7b66dad" providerId="AD" clId="Web-{FD45D32A-F5F0-49D3-BC43-1B1FB7673243}"/>
    <pc:docChg chg="addSld delSld modSld sldOrd">
      <pc:chgData name="Jain, Abhinandan (US 3471)" userId="S::jain@jpl.nasa.gov::47000a42-4a64-498b-92b5-14cfe7b66dad" providerId="AD" clId="Web-{FD45D32A-F5F0-49D3-BC43-1B1FB7673243}" dt="2023-06-27T12:25:55.922" v="169" actId="20577"/>
      <pc:docMkLst>
        <pc:docMk/>
      </pc:docMkLst>
      <pc:sldChg chg="modSp">
        <pc:chgData name="Jain, Abhinandan (US 3471)" userId="S::jain@jpl.nasa.gov::47000a42-4a64-498b-92b5-14cfe7b66dad" providerId="AD" clId="Web-{FD45D32A-F5F0-49D3-BC43-1B1FB7673243}" dt="2023-06-27T12:20:35.355" v="13" actId="20577"/>
        <pc:sldMkLst>
          <pc:docMk/>
          <pc:sldMk cId="2186544531" sldId="256"/>
        </pc:sldMkLst>
        <pc:spChg chg="mod">
          <ac:chgData name="Jain, Abhinandan (US 3471)" userId="S::jain@jpl.nasa.gov::47000a42-4a64-498b-92b5-14cfe7b66dad" providerId="AD" clId="Web-{FD45D32A-F5F0-49D3-BC43-1B1FB7673243}" dt="2023-06-27T12:20:35.355" v="13" actId="20577"/>
          <ac:spMkLst>
            <pc:docMk/>
            <pc:sldMk cId="2186544531" sldId="256"/>
            <ac:spMk id="2" creationId="{05F05CAA-D2BA-9B7A-C6D4-9B12E3FC8098}"/>
          </ac:spMkLst>
        </pc:spChg>
      </pc:sldChg>
      <pc:sldChg chg="modSp">
        <pc:chgData name="Jain, Abhinandan (US 3471)" userId="S::jain@jpl.nasa.gov::47000a42-4a64-498b-92b5-14cfe7b66dad" providerId="AD" clId="Web-{FD45D32A-F5F0-49D3-BC43-1B1FB7673243}" dt="2023-06-27T12:21:07.262" v="24" actId="20577"/>
        <pc:sldMkLst>
          <pc:docMk/>
          <pc:sldMk cId="3238637166" sldId="270"/>
        </pc:sldMkLst>
        <pc:spChg chg="mod">
          <ac:chgData name="Jain, Abhinandan (US 3471)" userId="S::jain@jpl.nasa.gov::47000a42-4a64-498b-92b5-14cfe7b66dad" providerId="AD" clId="Web-{FD45D32A-F5F0-49D3-BC43-1B1FB7673243}" dt="2023-06-27T12:21:07.262" v="24" actId="20577"/>
          <ac:spMkLst>
            <pc:docMk/>
            <pc:sldMk cId="3238637166" sldId="270"/>
            <ac:spMk id="5" creationId="{1499D3F3-130F-4634-B0A7-54970C063C56}"/>
          </ac:spMkLst>
        </pc:spChg>
      </pc:sldChg>
      <pc:sldChg chg="modSp">
        <pc:chgData name="Jain, Abhinandan (US 3471)" userId="S::jain@jpl.nasa.gov::47000a42-4a64-498b-92b5-14cfe7b66dad" providerId="AD" clId="Web-{FD45D32A-F5F0-49D3-BC43-1B1FB7673243}" dt="2023-06-27T12:22:41.138" v="59" actId="20577"/>
        <pc:sldMkLst>
          <pc:docMk/>
          <pc:sldMk cId="1594776294" sldId="274"/>
        </pc:sldMkLst>
        <pc:spChg chg="mod">
          <ac:chgData name="Jain, Abhinandan (US 3471)" userId="S::jain@jpl.nasa.gov::47000a42-4a64-498b-92b5-14cfe7b66dad" providerId="AD" clId="Web-{FD45D32A-F5F0-49D3-BC43-1B1FB7673243}" dt="2023-06-27T12:22:41.138" v="59" actId="20577"/>
          <ac:spMkLst>
            <pc:docMk/>
            <pc:sldMk cId="1594776294" sldId="274"/>
            <ac:spMk id="5" creationId="{1499D3F3-130F-4634-B0A7-54970C063C56}"/>
          </ac:spMkLst>
        </pc:spChg>
      </pc:sldChg>
    </pc:docChg>
  </pc:docChgLst>
  <pc:docChgLst>
    <pc:chgData name="Leake, Carl D (US 347J)" userId="S::carl.leake@jpl.nasa.gov::514d19ed-ac25-4851-8813-e892f9be6a8e" providerId="AD" clId="Web-{3A44721D-1E50-E1D1-ABB1-758B5B3F8018}"/>
    <pc:docChg chg="addSld delSld modSld">
      <pc:chgData name="Leake, Carl D (US 347J)" userId="S::carl.leake@jpl.nasa.gov::514d19ed-ac25-4851-8813-e892f9be6a8e" providerId="AD" clId="Web-{3A44721D-1E50-E1D1-ABB1-758B5B3F8018}" dt="2023-08-02T19:18:15.513" v="32" actId="20577"/>
      <pc:docMkLst>
        <pc:docMk/>
      </pc:docMkLst>
      <pc:sldChg chg="modSp">
        <pc:chgData name="Leake, Carl D (US 347J)" userId="S::carl.leake@jpl.nasa.gov::514d19ed-ac25-4851-8813-e892f9be6a8e" providerId="AD" clId="Web-{3A44721D-1E50-E1D1-ABB1-758B5B3F8018}" dt="2023-08-02T19:06:06.675" v="19" actId="20577"/>
        <pc:sldMkLst>
          <pc:docMk/>
          <pc:sldMk cId="0" sldId="259"/>
        </pc:sldMkLst>
        <pc:spChg chg="mod">
          <ac:chgData name="Leake, Carl D (US 347J)" userId="S::carl.leake@jpl.nasa.gov::514d19ed-ac25-4851-8813-e892f9be6a8e" providerId="AD" clId="Web-{3A44721D-1E50-E1D1-ABB1-758B5B3F8018}" dt="2023-08-02T19:06:06.675" v="19" actId="20577"/>
          <ac:spMkLst>
            <pc:docMk/>
            <pc:sldMk cId="0" sldId="259"/>
            <ac:spMk id="412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3A44721D-1E50-E1D1-ABB1-758B5B3F8018}" dt="2023-08-02T19:03:35.814" v="3" actId="20577"/>
        <pc:sldMkLst>
          <pc:docMk/>
          <pc:sldMk cId="3503818840" sldId="306"/>
        </pc:sldMkLst>
        <pc:spChg chg="mod">
          <ac:chgData name="Leake, Carl D (US 347J)" userId="S::carl.leake@jpl.nasa.gov::514d19ed-ac25-4851-8813-e892f9be6a8e" providerId="AD" clId="Web-{3A44721D-1E50-E1D1-ABB1-758B5B3F8018}" dt="2023-08-02T19:03:35.814" v="3" actId="20577"/>
          <ac:spMkLst>
            <pc:docMk/>
            <pc:sldMk cId="3503818840" sldId="306"/>
            <ac:spMk id="7" creationId="{8A8D2BE9-972C-438D-4F4A-45B6FE68E3BC}"/>
          </ac:spMkLst>
        </pc:spChg>
      </pc:sldChg>
      <pc:sldChg chg="modSp">
        <pc:chgData name="Leake, Carl D (US 347J)" userId="S::carl.leake@jpl.nasa.gov::514d19ed-ac25-4851-8813-e892f9be6a8e" providerId="AD" clId="Web-{3A44721D-1E50-E1D1-ABB1-758B5B3F8018}" dt="2023-08-02T19:18:15.513" v="32" actId="20577"/>
        <pc:sldMkLst>
          <pc:docMk/>
          <pc:sldMk cId="2438469450" sldId="317"/>
        </pc:sldMkLst>
        <pc:spChg chg="mod">
          <ac:chgData name="Leake, Carl D (US 347J)" userId="S::carl.leake@jpl.nasa.gov::514d19ed-ac25-4851-8813-e892f9be6a8e" providerId="AD" clId="Web-{3A44721D-1E50-E1D1-ABB1-758B5B3F8018}" dt="2023-08-02T19:18:15.513" v="32" actId="20577"/>
          <ac:spMkLst>
            <pc:docMk/>
            <pc:sldMk cId="2438469450" sldId="317"/>
            <ac:spMk id="4" creationId="{633EE7E3-CAA2-7F9B-71CF-9058D64E62E8}"/>
          </ac:spMkLst>
        </pc:spChg>
      </pc:sldChg>
      <pc:sldChg chg="modSp add replId">
        <pc:chgData name="Leake, Carl D (US 347J)" userId="S::carl.leake@jpl.nasa.gov::514d19ed-ac25-4851-8813-e892f9be6a8e" providerId="AD" clId="Web-{3A44721D-1E50-E1D1-ABB1-758B5B3F8018}" dt="2023-08-02T19:05:21.893" v="13" actId="20577"/>
        <pc:sldMkLst>
          <pc:docMk/>
          <pc:sldMk cId="754584184" sldId="318"/>
        </pc:sldMkLst>
        <pc:spChg chg="mod">
          <ac:chgData name="Leake, Carl D (US 347J)" userId="S::carl.leake@jpl.nasa.gov::514d19ed-ac25-4851-8813-e892f9be6a8e" providerId="AD" clId="Web-{3A44721D-1E50-E1D1-ABB1-758B5B3F8018}" dt="2023-08-02T19:05:09.127" v="7" actId="20577"/>
          <ac:spMkLst>
            <pc:docMk/>
            <pc:sldMk cId="754584184" sldId="318"/>
            <ac:spMk id="3" creationId="{4B026093-9B8D-F2AE-B7BD-351B82AF473B}"/>
          </ac:spMkLst>
        </pc:spChg>
        <pc:spChg chg="mod">
          <ac:chgData name="Leake, Carl D (US 347J)" userId="S::carl.leake@jpl.nasa.gov::514d19ed-ac25-4851-8813-e892f9be6a8e" providerId="AD" clId="Web-{3A44721D-1E50-E1D1-ABB1-758B5B3F8018}" dt="2023-08-02T19:05:21.893" v="13" actId="20577"/>
          <ac:spMkLst>
            <pc:docMk/>
            <pc:sldMk cId="754584184" sldId="318"/>
            <ac:spMk id="4" creationId="{0F00CB42-4D5C-CF6E-84AE-FDD41CBE4B4A}"/>
          </ac:spMkLst>
        </pc:spChg>
      </pc:sldChg>
    </pc:docChg>
  </pc:docChgLst>
  <pc:docChgLst>
    <pc:chgData name="Jain, Abhinandan (US 3471)" userId="S::jain@jpl.nasa.gov::47000a42-4a64-498b-92b5-14cfe7b66dad" providerId="AD" clId="Web-{999BD948-0648-4EDA-B302-A0E0AC1366C0}"/>
    <pc:docChg chg="addSld modSld">
      <pc:chgData name="Jain, Abhinandan (US 3471)" userId="S::jain@jpl.nasa.gov::47000a42-4a64-498b-92b5-14cfe7b66dad" providerId="AD" clId="Web-{999BD948-0648-4EDA-B302-A0E0AC1366C0}" dt="2023-06-27T22:09:10.334" v="247" actId="20577"/>
      <pc:docMkLst>
        <pc:docMk/>
      </pc:docMkLst>
      <pc:sldChg chg="modSp">
        <pc:chgData name="Jain, Abhinandan (US 3471)" userId="S::jain@jpl.nasa.gov::47000a42-4a64-498b-92b5-14cfe7b66dad" providerId="AD" clId="Web-{999BD948-0648-4EDA-B302-A0E0AC1366C0}" dt="2023-06-27T22:07:15.036" v="150" actId="20577"/>
        <pc:sldMkLst>
          <pc:docMk/>
          <pc:sldMk cId="3127960534" sldId="280"/>
        </pc:sldMkLst>
        <pc:spChg chg="mod">
          <ac:chgData name="Jain, Abhinandan (US 3471)" userId="S::jain@jpl.nasa.gov::47000a42-4a64-498b-92b5-14cfe7b66dad" providerId="AD" clId="Web-{999BD948-0648-4EDA-B302-A0E0AC1366C0}" dt="2023-06-27T22:07:15.036" v="150" actId="20577"/>
          <ac:spMkLst>
            <pc:docMk/>
            <pc:sldMk cId="3127960534" sldId="280"/>
            <ac:spMk id="9" creationId="{44ED801C-36A1-419B-A8AD-0C9A1EC83EAB}"/>
          </ac:spMkLst>
        </pc:spChg>
      </pc:sldChg>
      <pc:sldChg chg="modSp">
        <pc:chgData name="Jain, Abhinandan (US 3471)" userId="S::jain@jpl.nasa.gov::47000a42-4a64-498b-92b5-14cfe7b66dad" providerId="AD" clId="Web-{999BD948-0648-4EDA-B302-A0E0AC1366C0}" dt="2023-06-27T22:05:41.035" v="66" actId="20577"/>
        <pc:sldMkLst>
          <pc:docMk/>
          <pc:sldMk cId="1974113119" sldId="281"/>
        </pc:sldMkLst>
        <pc:spChg chg="mod">
          <ac:chgData name="Jain, Abhinandan (US 3471)" userId="S::jain@jpl.nasa.gov::47000a42-4a64-498b-92b5-14cfe7b66dad" providerId="AD" clId="Web-{999BD948-0648-4EDA-B302-A0E0AC1366C0}" dt="2023-06-27T22:05:41.035" v="66" actId="20577"/>
          <ac:spMkLst>
            <pc:docMk/>
            <pc:sldMk cId="1974113119" sldId="281"/>
            <ac:spMk id="9" creationId="{44ED801C-36A1-419B-A8AD-0C9A1EC83EAB}"/>
          </ac:spMkLst>
        </pc:spChg>
      </pc:sldChg>
      <pc:sldChg chg="modSp new">
        <pc:chgData name="Jain, Abhinandan (US 3471)" userId="S::jain@jpl.nasa.gov::47000a42-4a64-498b-92b5-14cfe7b66dad" providerId="AD" clId="Web-{999BD948-0648-4EDA-B302-A0E0AC1366C0}" dt="2023-06-27T22:06:10.332" v="87" actId="20577"/>
        <pc:sldMkLst>
          <pc:docMk/>
          <pc:sldMk cId="4103080560" sldId="284"/>
        </pc:sldMkLst>
        <pc:spChg chg="mod">
          <ac:chgData name="Jain, Abhinandan (US 3471)" userId="S::jain@jpl.nasa.gov::47000a42-4a64-498b-92b5-14cfe7b66dad" providerId="AD" clId="Web-{999BD948-0648-4EDA-B302-A0E0AC1366C0}" dt="2023-06-27T22:06:10.332" v="87" actId="20577"/>
          <ac:spMkLst>
            <pc:docMk/>
            <pc:sldMk cId="4103080560" sldId="284"/>
            <ac:spMk id="3" creationId="{89A18477-EC3C-CAF8-970C-24214F655A7D}"/>
          </ac:spMkLst>
        </pc:spChg>
      </pc:sldChg>
      <pc:sldChg chg="modSp add replId">
        <pc:chgData name="Jain, Abhinandan (US 3471)" userId="S::jain@jpl.nasa.gov::47000a42-4a64-498b-92b5-14cfe7b66dad" providerId="AD" clId="Web-{999BD948-0648-4EDA-B302-A0E0AC1366C0}" dt="2023-06-27T22:09:10.334" v="247" actId="20577"/>
        <pc:sldMkLst>
          <pc:docMk/>
          <pc:sldMk cId="1105389693" sldId="285"/>
        </pc:sldMkLst>
        <pc:spChg chg="mod">
          <ac:chgData name="Jain, Abhinandan (US 3471)" userId="S::jain@jpl.nasa.gov::47000a42-4a64-498b-92b5-14cfe7b66dad" providerId="AD" clId="Web-{999BD948-0648-4EDA-B302-A0E0AC1366C0}" dt="2023-06-27T22:07:52.052" v="164" actId="20577"/>
          <ac:spMkLst>
            <pc:docMk/>
            <pc:sldMk cId="1105389693" sldId="285"/>
            <ac:spMk id="8" creationId="{BC8ED6A6-0144-4E23-A2EE-02076812F812}"/>
          </ac:spMkLst>
        </pc:spChg>
        <pc:spChg chg="mod">
          <ac:chgData name="Jain, Abhinandan (US 3471)" userId="S::jain@jpl.nasa.gov::47000a42-4a64-498b-92b5-14cfe7b66dad" providerId="AD" clId="Web-{999BD948-0648-4EDA-B302-A0E0AC1366C0}" dt="2023-06-27T22:09:10.334" v="247" actId="20577"/>
          <ac:spMkLst>
            <pc:docMk/>
            <pc:sldMk cId="1105389693" sldId="285"/>
            <ac:spMk id="9" creationId="{44ED801C-36A1-419B-A8AD-0C9A1EC83EAB}"/>
          </ac:spMkLst>
        </pc:spChg>
      </pc:sldChg>
    </pc:docChg>
  </pc:docChgLst>
  <pc:docChgLst>
    <pc:chgData name="Leake, Carl D (US 347J)" userId="S::carl.leake@jpl.nasa.gov::514d19ed-ac25-4851-8813-e892f9be6a8e" providerId="AD" clId="Web-{CED4D64A-06B6-544F-C6BA-F4130A1FEBF5}"/>
    <pc:docChg chg="modSld">
      <pc:chgData name="Leake, Carl D (US 347J)" userId="S::carl.leake@jpl.nasa.gov::514d19ed-ac25-4851-8813-e892f9be6a8e" providerId="AD" clId="Web-{CED4D64A-06B6-544F-C6BA-F4130A1FEBF5}" dt="2024-11-20T21:27:30.009" v="2" actId="1076"/>
      <pc:docMkLst>
        <pc:docMk/>
      </pc:docMkLst>
      <pc:sldChg chg="addSp modSp">
        <pc:chgData name="Leake, Carl D (US 347J)" userId="S::carl.leake@jpl.nasa.gov::514d19ed-ac25-4851-8813-e892f9be6a8e" providerId="AD" clId="Web-{CED4D64A-06B6-544F-C6BA-F4130A1FEBF5}" dt="2024-11-20T21:27:30.009" v="2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CED4D64A-06B6-544F-C6BA-F4130A1FEBF5}" dt="2024-11-20T21:27:23.134" v="1" actId="1076"/>
          <ac:spMkLst>
            <pc:docMk/>
            <pc:sldMk cId="2186544531" sldId="256"/>
            <ac:spMk id="2" creationId="{05F05CAA-D2BA-9B7A-C6D4-9B12E3FC8098}"/>
          </ac:spMkLst>
        </pc:spChg>
        <pc:spChg chg="add mod">
          <ac:chgData name="Leake, Carl D (US 347J)" userId="S::carl.leake@jpl.nasa.gov::514d19ed-ac25-4851-8813-e892f9be6a8e" providerId="AD" clId="Web-{CED4D64A-06B6-544F-C6BA-F4130A1FEBF5}" dt="2024-11-20T21:27:30.009" v="2" actId="1076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  <pc:docChgLst>
    <pc:chgData name="Abhinandan Jain" userId="47000a42-4a64-498b-92b5-14cfe7b66dad" providerId="ADAL" clId="{86BE9353-B33A-45A0-A85D-1D2783468599}"/>
    <pc:docChg chg="custSel addSld delSld modSld sldOrd">
      <pc:chgData name="Abhinandan Jain" userId="47000a42-4a64-498b-92b5-14cfe7b66dad" providerId="ADAL" clId="{86BE9353-B33A-45A0-A85D-1D2783468599}" dt="2023-06-27T12:13:08.821" v="729" actId="2696"/>
      <pc:docMkLst>
        <pc:docMk/>
      </pc:docMkLst>
      <pc:sldChg chg="modSp">
        <pc:chgData name="Abhinandan Jain" userId="47000a42-4a64-498b-92b5-14cfe7b66dad" providerId="ADAL" clId="{86BE9353-B33A-45A0-A85D-1D2783468599}" dt="2023-06-27T12:01:50.794" v="58" actId="20577"/>
        <pc:sldMkLst>
          <pc:docMk/>
          <pc:sldMk cId="2186544531" sldId="256"/>
        </pc:sldMkLst>
        <pc:spChg chg="mod">
          <ac:chgData name="Abhinandan Jain" userId="47000a42-4a64-498b-92b5-14cfe7b66dad" providerId="ADAL" clId="{86BE9353-B33A-45A0-A85D-1D2783468599}" dt="2023-06-27T12:01:50.794" v="58" actId="20577"/>
          <ac:spMkLst>
            <pc:docMk/>
            <pc:sldMk cId="2186544531" sldId="256"/>
            <ac:spMk id="2" creationId="{05F05CAA-D2BA-9B7A-C6D4-9B12E3FC8098}"/>
          </ac:spMkLst>
        </pc:spChg>
      </pc:sldChg>
      <pc:sldChg chg="modSp ord">
        <pc:chgData name="Abhinandan Jain" userId="47000a42-4a64-498b-92b5-14cfe7b66dad" providerId="ADAL" clId="{86BE9353-B33A-45A0-A85D-1D2783468599}" dt="2023-06-27T12:03:23.030" v="119" actId="20577"/>
        <pc:sldMkLst>
          <pc:docMk/>
          <pc:sldMk cId="3238637166" sldId="270"/>
        </pc:sldMkLst>
        <pc:spChg chg="mod">
          <ac:chgData name="Abhinandan Jain" userId="47000a42-4a64-498b-92b5-14cfe7b66dad" providerId="ADAL" clId="{86BE9353-B33A-45A0-A85D-1D2783468599}" dt="2023-06-27T12:03:23.030" v="119" actId="20577"/>
          <ac:spMkLst>
            <pc:docMk/>
            <pc:sldMk cId="3238637166" sldId="270"/>
            <ac:spMk id="5" creationId="{1499D3F3-130F-4634-B0A7-54970C063C56}"/>
          </ac:spMkLst>
        </pc:spChg>
      </pc:sldChg>
      <pc:sldChg chg="modSp add">
        <pc:chgData name="Abhinandan Jain" userId="47000a42-4a64-498b-92b5-14cfe7b66dad" providerId="ADAL" clId="{86BE9353-B33A-45A0-A85D-1D2783468599}" dt="2023-06-27T12:05:01.300" v="229" actId="20577"/>
        <pc:sldMkLst>
          <pc:docMk/>
          <pc:sldMk cId="1594776294" sldId="274"/>
        </pc:sldMkLst>
        <pc:spChg chg="mod">
          <ac:chgData name="Abhinandan Jain" userId="47000a42-4a64-498b-92b5-14cfe7b66dad" providerId="ADAL" clId="{86BE9353-B33A-45A0-A85D-1D2783468599}" dt="2023-06-27T12:05:01.300" v="229" actId="20577"/>
          <ac:spMkLst>
            <pc:docMk/>
            <pc:sldMk cId="1594776294" sldId="274"/>
            <ac:spMk id="5" creationId="{1499D3F3-130F-4634-B0A7-54970C063C56}"/>
          </ac:spMkLst>
        </pc:spChg>
      </pc:sldChg>
      <pc:sldChg chg="modSp add">
        <pc:chgData name="Abhinandan Jain" userId="47000a42-4a64-498b-92b5-14cfe7b66dad" providerId="ADAL" clId="{86BE9353-B33A-45A0-A85D-1D2783468599}" dt="2023-06-27T12:12:55.551" v="724" actId="20577"/>
        <pc:sldMkLst>
          <pc:docMk/>
          <pc:sldMk cId="3210344069" sldId="276"/>
        </pc:sldMkLst>
        <pc:spChg chg="mod">
          <ac:chgData name="Abhinandan Jain" userId="47000a42-4a64-498b-92b5-14cfe7b66dad" providerId="ADAL" clId="{86BE9353-B33A-45A0-A85D-1D2783468599}" dt="2023-06-27T12:12:55.551" v="724" actId="20577"/>
          <ac:spMkLst>
            <pc:docMk/>
            <pc:sldMk cId="3210344069" sldId="276"/>
            <ac:spMk id="5" creationId="{1499D3F3-130F-4634-B0A7-54970C063C56}"/>
          </ac:spMkLst>
        </pc:spChg>
      </pc:sldChg>
    </pc:docChg>
  </pc:docChgLst>
  <pc:docChgLst>
    <pc:chgData name="Hasseler, Tristan (US 347G)" userId="S::tristan.hasseler@jpl.nasa.gov::1786e5c1-365d-473e-9abf-5906054a48b2" providerId="AD" clId="Web-{B78DAAE2-2690-1A0C-D01D-825842F701BC}"/>
    <pc:docChg chg="addSld delSld modSld">
      <pc:chgData name="Hasseler, Tristan (US 347G)" userId="S::tristan.hasseler@jpl.nasa.gov::1786e5c1-365d-473e-9abf-5906054a48b2" providerId="AD" clId="Web-{B78DAAE2-2690-1A0C-D01D-825842F701BC}" dt="2023-07-12T02:57:02.666" v="142"/>
      <pc:docMkLst>
        <pc:docMk/>
      </pc:docMkLst>
      <pc:sldChg chg="delSp modSp delAnim">
        <pc:chgData name="Hasseler, Tristan (US 347G)" userId="S::tristan.hasseler@jpl.nasa.gov::1786e5c1-365d-473e-9abf-5906054a48b2" providerId="AD" clId="Web-{B78DAAE2-2690-1A0C-D01D-825842F701BC}" dt="2023-07-12T02:45:25.127" v="25"/>
        <pc:sldMkLst>
          <pc:docMk/>
          <pc:sldMk cId="0" sldId="258"/>
        </pc:sldMkLst>
        <pc:spChg chg="mod">
          <ac:chgData name="Hasseler, Tristan (US 347G)" userId="S::tristan.hasseler@jpl.nasa.gov::1786e5c1-365d-473e-9abf-5906054a48b2" providerId="AD" clId="Web-{B78DAAE2-2690-1A0C-D01D-825842F701BC}" dt="2023-07-12T02:43:13.344" v="17" actId="20577"/>
          <ac:spMkLst>
            <pc:docMk/>
            <pc:sldMk cId="0" sldId="258"/>
            <ac:spMk id="401" creationId="{00000000-0000-0000-0000-000000000000}"/>
          </ac:spMkLst>
        </pc:spChg>
        <pc:spChg chg="del">
          <ac:chgData name="Hasseler, Tristan (US 347G)" userId="S::tristan.hasseler@jpl.nasa.gov::1786e5c1-365d-473e-9abf-5906054a48b2" providerId="AD" clId="Web-{B78DAAE2-2690-1A0C-D01D-825842F701BC}" dt="2023-07-12T02:43:00.844" v="12"/>
          <ac:spMkLst>
            <pc:docMk/>
            <pc:sldMk cId="0" sldId="258"/>
            <ac:spMk id="402" creationId="{00000000-0000-0000-0000-000000000000}"/>
          </ac:spMkLst>
        </pc:spChg>
      </pc:sldChg>
      <pc:sldChg chg="delSp modSp delAnim">
        <pc:chgData name="Hasseler, Tristan (US 347G)" userId="S::tristan.hasseler@jpl.nasa.gov::1786e5c1-365d-473e-9abf-5906054a48b2" providerId="AD" clId="Web-{B78DAAE2-2690-1A0C-D01D-825842F701BC}" dt="2023-07-12T02:45:29.424" v="26"/>
        <pc:sldMkLst>
          <pc:docMk/>
          <pc:sldMk cId="0" sldId="259"/>
        </pc:sldMkLst>
        <pc:spChg chg="mod">
          <ac:chgData name="Hasseler, Tristan (US 347G)" userId="S::tristan.hasseler@jpl.nasa.gov::1786e5c1-365d-473e-9abf-5906054a48b2" providerId="AD" clId="Web-{B78DAAE2-2690-1A0C-D01D-825842F701BC}" dt="2023-07-12T02:43:18.422" v="21" actId="20577"/>
          <ac:spMkLst>
            <pc:docMk/>
            <pc:sldMk cId="0" sldId="259"/>
            <ac:spMk id="409" creationId="{00000000-0000-0000-0000-000000000000}"/>
          </ac:spMkLst>
        </pc:spChg>
        <pc:spChg chg="del mod">
          <ac:chgData name="Hasseler, Tristan (US 347G)" userId="S::tristan.hasseler@jpl.nasa.gov::1786e5c1-365d-473e-9abf-5906054a48b2" providerId="AD" clId="Web-{B78DAAE2-2690-1A0C-D01D-825842F701BC}" dt="2023-07-12T02:43:22.954" v="23"/>
          <ac:spMkLst>
            <pc:docMk/>
            <pc:sldMk cId="0" sldId="259"/>
            <ac:spMk id="410" creationId="{00000000-0000-0000-0000-000000000000}"/>
          </ac:spMkLst>
        </pc:spChg>
      </pc:sldChg>
      <pc:sldChg chg="addSp delSp modSp">
        <pc:chgData name="Hasseler, Tristan (US 347G)" userId="S::tristan.hasseler@jpl.nasa.gov::1786e5c1-365d-473e-9abf-5906054a48b2" providerId="AD" clId="Web-{B78DAAE2-2690-1A0C-D01D-825842F701BC}" dt="2023-07-12T02:49:32.597" v="52" actId="1076"/>
        <pc:sldMkLst>
          <pc:docMk/>
          <pc:sldMk cId="0" sldId="266"/>
        </pc:sldMkLst>
        <pc:spChg chg="add del mod">
          <ac:chgData name="Hasseler, Tristan (US 347G)" userId="S::tristan.hasseler@jpl.nasa.gov::1786e5c1-365d-473e-9abf-5906054a48b2" providerId="AD" clId="Web-{B78DAAE2-2690-1A0C-D01D-825842F701BC}" dt="2023-07-12T02:46:05.315" v="32"/>
          <ac:spMkLst>
            <pc:docMk/>
            <pc:sldMk cId="0" sldId="266"/>
            <ac:spMk id="3" creationId="{B2BBC749-C24B-002A-77E6-ADCD02ECEB73}"/>
          </ac:spMkLst>
        </pc:spChg>
        <pc:spChg chg="mod">
          <ac:chgData name="Hasseler, Tristan (US 347G)" userId="S::tristan.hasseler@jpl.nasa.gov::1786e5c1-365d-473e-9abf-5906054a48b2" providerId="AD" clId="Web-{B78DAAE2-2690-1A0C-D01D-825842F701BC}" dt="2023-07-12T02:49:29.816" v="51" actId="20577"/>
          <ac:spMkLst>
            <pc:docMk/>
            <pc:sldMk cId="0" sldId="266"/>
            <ac:spMk id="481" creationId="{00000000-0000-0000-0000-000000000000}"/>
          </ac:spMkLst>
        </pc:spChg>
        <pc:spChg chg="del">
          <ac:chgData name="Hasseler, Tristan (US 347G)" userId="S::tristan.hasseler@jpl.nasa.gov::1786e5c1-365d-473e-9abf-5906054a48b2" providerId="AD" clId="Web-{B78DAAE2-2690-1A0C-D01D-825842F701BC}" dt="2023-07-12T02:46:02.627" v="31"/>
          <ac:spMkLst>
            <pc:docMk/>
            <pc:sldMk cId="0" sldId="266"/>
            <ac:spMk id="482" creationId="{00000000-0000-0000-0000-000000000000}"/>
          </ac:spMkLst>
        </pc:spChg>
        <pc:picChg chg="mod">
          <ac:chgData name="Hasseler, Tristan (US 347G)" userId="S::tristan.hasseler@jpl.nasa.gov::1786e5c1-365d-473e-9abf-5906054a48b2" providerId="AD" clId="Web-{B78DAAE2-2690-1A0C-D01D-825842F701BC}" dt="2023-07-12T02:49:32.597" v="52" actId="1076"/>
          <ac:picMkLst>
            <pc:docMk/>
            <pc:sldMk cId="0" sldId="266"/>
            <ac:picMk id="484" creationId="{00000000-0000-0000-0000-000000000000}"/>
          </ac:picMkLst>
        </pc:picChg>
      </pc:sldChg>
      <pc:sldChg chg="delSp modSp delAnim">
        <pc:chgData name="Hasseler, Tristan (US 347G)" userId="S::tristan.hasseler@jpl.nasa.gov::1786e5c1-365d-473e-9abf-5906054a48b2" providerId="AD" clId="Web-{B78DAAE2-2690-1A0C-D01D-825842F701BC}" dt="2023-07-12T02:48:23.441" v="46" actId="20577"/>
        <pc:sldMkLst>
          <pc:docMk/>
          <pc:sldMk cId="0" sldId="299"/>
        </pc:sldMkLst>
        <pc:spChg chg="mod">
          <ac:chgData name="Hasseler, Tristan (US 347G)" userId="S::tristan.hasseler@jpl.nasa.gov::1786e5c1-365d-473e-9abf-5906054a48b2" providerId="AD" clId="Web-{B78DAAE2-2690-1A0C-D01D-825842F701BC}" dt="2023-07-12T02:48:23.441" v="46" actId="20577"/>
          <ac:spMkLst>
            <pc:docMk/>
            <pc:sldMk cId="0" sldId="299"/>
            <ac:spMk id="473" creationId="{00000000-0000-0000-0000-000000000000}"/>
          </ac:spMkLst>
        </pc:spChg>
        <pc:spChg chg="del">
          <ac:chgData name="Hasseler, Tristan (US 347G)" userId="S::tristan.hasseler@jpl.nasa.gov::1786e5c1-365d-473e-9abf-5906054a48b2" providerId="AD" clId="Web-{B78DAAE2-2690-1A0C-D01D-825842F701BC}" dt="2023-07-12T02:43:33.938" v="24"/>
          <ac:spMkLst>
            <pc:docMk/>
            <pc:sldMk cId="0" sldId="299"/>
            <ac:spMk id="474" creationId="{00000000-0000-0000-0000-000000000000}"/>
          </ac:spMkLst>
        </pc:spChg>
      </pc:sldChg>
      <pc:sldChg chg="modSp new">
        <pc:chgData name="Hasseler, Tristan (US 347G)" userId="S::tristan.hasseler@jpl.nasa.gov::1786e5c1-365d-473e-9abf-5906054a48b2" providerId="AD" clId="Web-{B78DAAE2-2690-1A0C-D01D-825842F701BC}" dt="2023-07-12T02:55:13.368" v="116" actId="20577"/>
        <pc:sldMkLst>
          <pc:docMk/>
          <pc:sldMk cId="4160045560" sldId="301"/>
        </pc:sldMkLst>
        <pc:spChg chg="mod">
          <ac:chgData name="Hasseler, Tristan (US 347G)" userId="S::tristan.hasseler@jpl.nasa.gov::1786e5c1-365d-473e-9abf-5906054a48b2" providerId="AD" clId="Web-{B78DAAE2-2690-1A0C-D01D-825842F701BC}" dt="2023-07-12T02:54:36.274" v="110" actId="20577"/>
          <ac:spMkLst>
            <pc:docMk/>
            <pc:sldMk cId="4160045560" sldId="301"/>
            <ac:spMk id="3" creationId="{2B7566D5-8767-3F8D-3288-34541A6E225B}"/>
          </ac:spMkLst>
        </pc:spChg>
        <pc:spChg chg="mod">
          <ac:chgData name="Hasseler, Tristan (US 347G)" userId="S::tristan.hasseler@jpl.nasa.gov::1786e5c1-365d-473e-9abf-5906054a48b2" providerId="AD" clId="Web-{B78DAAE2-2690-1A0C-D01D-825842F701BC}" dt="2023-07-12T02:55:13.368" v="116" actId="20577"/>
          <ac:spMkLst>
            <pc:docMk/>
            <pc:sldMk cId="4160045560" sldId="301"/>
            <ac:spMk id="4" creationId="{456C4ACE-6978-505E-C0B8-B53CD8783AB6}"/>
          </ac:spMkLst>
        </pc:spChg>
      </pc:sldChg>
      <pc:sldChg chg="addSp delSp modSp new">
        <pc:chgData name="Hasseler, Tristan (US 347G)" userId="S::tristan.hasseler@jpl.nasa.gov::1786e5c1-365d-473e-9abf-5906054a48b2" providerId="AD" clId="Web-{B78DAAE2-2690-1A0C-D01D-825842F701BC}" dt="2023-07-12T02:57:02.666" v="142"/>
        <pc:sldMkLst>
          <pc:docMk/>
          <pc:sldMk cId="760787897" sldId="303"/>
        </pc:sldMkLst>
        <pc:spChg chg="mod">
          <ac:chgData name="Hasseler, Tristan (US 347G)" userId="S::tristan.hasseler@jpl.nasa.gov::1786e5c1-365d-473e-9abf-5906054a48b2" providerId="AD" clId="Web-{B78DAAE2-2690-1A0C-D01D-825842F701BC}" dt="2023-07-12T02:56:35.807" v="134" actId="20577"/>
          <ac:spMkLst>
            <pc:docMk/>
            <pc:sldMk cId="760787897" sldId="303"/>
            <ac:spMk id="3" creationId="{EBC42FCA-C64B-E045-418A-472E64BD9381}"/>
          </ac:spMkLst>
        </pc:spChg>
        <pc:spChg chg="add del mod">
          <ac:chgData name="Hasseler, Tristan (US 347G)" userId="S::tristan.hasseler@jpl.nasa.gov::1786e5c1-365d-473e-9abf-5906054a48b2" providerId="AD" clId="Web-{B78DAAE2-2690-1A0C-D01D-825842F701BC}" dt="2023-07-12T02:56:54.682" v="138"/>
          <ac:spMkLst>
            <pc:docMk/>
            <pc:sldMk cId="760787897" sldId="303"/>
            <ac:spMk id="4" creationId="{2EA2A6F0-94AB-A136-16CA-15DE6E071A0D}"/>
          </ac:spMkLst>
        </pc:spChg>
        <pc:spChg chg="add del mod">
          <ac:chgData name="Hasseler, Tristan (US 347G)" userId="S::tristan.hasseler@jpl.nasa.gov::1786e5c1-365d-473e-9abf-5906054a48b2" providerId="AD" clId="Web-{B78DAAE2-2690-1A0C-D01D-825842F701BC}" dt="2023-07-12T02:57:02.666" v="142"/>
          <ac:spMkLst>
            <pc:docMk/>
            <pc:sldMk cId="760787897" sldId="303"/>
            <ac:spMk id="5" creationId="{7C79E679-7DAB-4875-435C-72B3874911BF}"/>
          </ac:spMkLst>
        </pc:spChg>
      </pc:sldChg>
    </pc:docChg>
  </pc:docChgLst>
  <pc:docChgLst>
    <pc:chgData name="Leake, Carl D (US 347J)" userId="S::carl.leake@jpl.nasa.gov::514d19ed-ac25-4851-8813-e892f9be6a8e" providerId="AD" clId="Web-{689D493D-7453-9CD6-D0D1-E1354C59A182}"/>
    <pc:docChg chg="addSld delSld modSld">
      <pc:chgData name="Leake, Carl D (US 347J)" userId="S::carl.leake@jpl.nasa.gov::514d19ed-ac25-4851-8813-e892f9be6a8e" providerId="AD" clId="Web-{689D493D-7453-9CD6-D0D1-E1354C59A182}" dt="2023-08-03T14:51:58.690" v="115"/>
      <pc:docMkLst>
        <pc:docMk/>
      </pc:docMkLst>
      <pc:sldChg chg="delSp modSp">
        <pc:chgData name="Leake, Carl D (US 347J)" userId="S::carl.leake@jpl.nasa.gov::514d19ed-ac25-4851-8813-e892f9be6a8e" providerId="AD" clId="Web-{689D493D-7453-9CD6-D0D1-E1354C59A182}" dt="2023-08-03T14:50:16.469" v="81"/>
        <pc:sldMkLst>
          <pc:docMk/>
          <pc:sldMk cId="1592862761" sldId="315"/>
        </pc:sldMkLst>
        <pc:spChg chg="mod">
          <ac:chgData name="Leake, Carl D (US 347J)" userId="S::carl.leake@jpl.nasa.gov::514d19ed-ac25-4851-8813-e892f9be6a8e" providerId="AD" clId="Web-{689D493D-7453-9CD6-D0D1-E1354C59A182}" dt="2023-08-03T14:14:00.534" v="80" actId="20577"/>
          <ac:spMkLst>
            <pc:docMk/>
            <pc:sldMk cId="1592862761" sldId="315"/>
            <ac:spMk id="4" creationId="{A77570BE-360D-ABF0-1CCC-CD19AD28959A}"/>
          </ac:spMkLst>
        </pc:spChg>
        <pc:spChg chg="del">
          <ac:chgData name="Leake, Carl D (US 347J)" userId="S::carl.leake@jpl.nasa.gov::514d19ed-ac25-4851-8813-e892f9be6a8e" providerId="AD" clId="Web-{689D493D-7453-9CD6-D0D1-E1354C59A182}" dt="2023-08-03T14:50:16.469" v="81"/>
          <ac:spMkLst>
            <pc:docMk/>
            <pc:sldMk cId="1592862761" sldId="315"/>
            <ac:spMk id="5" creationId="{3693A9B0-F8C7-0B89-6F37-C3D64B7A57CE}"/>
          </ac:spMkLst>
        </pc:spChg>
      </pc:sldChg>
      <pc:sldChg chg="addSp delSp modSp new mod setBg modClrScheme chgLayout">
        <pc:chgData name="Leake, Carl D (US 347J)" userId="S::carl.leake@jpl.nasa.gov::514d19ed-ac25-4851-8813-e892f9be6a8e" providerId="AD" clId="Web-{689D493D-7453-9CD6-D0D1-E1354C59A182}" dt="2023-08-03T14:51:03.220" v="86"/>
        <pc:sldMkLst>
          <pc:docMk/>
          <pc:sldMk cId="146654462" sldId="319"/>
        </pc:sldMkLst>
        <pc:spChg chg="mod ord">
          <ac:chgData name="Leake, Carl D (US 347J)" userId="S::carl.leake@jpl.nasa.gov::514d19ed-ac25-4851-8813-e892f9be6a8e" providerId="AD" clId="Web-{689D493D-7453-9CD6-D0D1-E1354C59A182}" dt="2023-08-03T14:50:51.579" v="83"/>
          <ac:spMkLst>
            <pc:docMk/>
            <pc:sldMk cId="146654462" sldId="319"/>
            <ac:spMk id="2" creationId="{F66CC91A-64FB-0F0B-D8D3-D00DF043C30F}"/>
          </ac:spMkLst>
        </pc:spChg>
        <pc:spChg chg="mod ord">
          <ac:chgData name="Leake, Carl D (US 347J)" userId="S::carl.leake@jpl.nasa.gov::514d19ed-ac25-4851-8813-e892f9be6a8e" providerId="AD" clId="Web-{689D493D-7453-9CD6-D0D1-E1354C59A182}" dt="2023-08-03T14:50:54.157" v="84" actId="20577"/>
          <ac:spMkLst>
            <pc:docMk/>
            <pc:sldMk cId="146654462" sldId="319"/>
            <ac:spMk id="3" creationId="{9AE4C6E2-7F72-F080-B598-3CE16F30583B}"/>
          </ac:spMkLst>
        </pc:spChg>
        <pc:spChg chg="del">
          <ac:chgData name="Leake, Carl D (US 347J)" userId="S::carl.leake@jpl.nasa.gov::514d19ed-ac25-4851-8813-e892f9be6a8e" providerId="AD" clId="Web-{689D493D-7453-9CD6-D0D1-E1354C59A182}" dt="2023-08-03T14:50:51.579" v="83"/>
          <ac:spMkLst>
            <pc:docMk/>
            <pc:sldMk cId="146654462" sldId="319"/>
            <ac:spMk id="4" creationId="{E9CC9C37-EB28-C0C4-0FE8-4086573983C5}"/>
          </ac:spMkLst>
        </pc:spChg>
        <pc:spChg chg="add del mod ord">
          <ac:chgData name="Leake, Carl D (US 347J)" userId="S::carl.leake@jpl.nasa.gov::514d19ed-ac25-4851-8813-e892f9be6a8e" providerId="AD" clId="Web-{689D493D-7453-9CD6-D0D1-E1354C59A182}" dt="2023-08-03T14:50:56.548" v="85"/>
          <ac:spMkLst>
            <pc:docMk/>
            <pc:sldMk cId="146654462" sldId="319"/>
            <ac:spMk id="5" creationId="{C188BF3A-6EBC-FD39-C864-0B67C2594746}"/>
          </ac:spMkLst>
        </pc:spChg>
      </pc:sldChg>
      <pc:sldChg chg="modSp add replId">
        <pc:chgData name="Leake, Carl D (US 347J)" userId="S::carl.leake@jpl.nasa.gov::514d19ed-ac25-4851-8813-e892f9be6a8e" providerId="AD" clId="Web-{689D493D-7453-9CD6-D0D1-E1354C59A182}" dt="2023-08-03T14:51:09.642" v="97" actId="20577"/>
        <pc:sldMkLst>
          <pc:docMk/>
          <pc:sldMk cId="4107644887" sldId="320"/>
        </pc:sldMkLst>
        <pc:spChg chg="mod">
          <ac:chgData name="Leake, Carl D (US 347J)" userId="S::carl.leake@jpl.nasa.gov::514d19ed-ac25-4851-8813-e892f9be6a8e" providerId="AD" clId="Web-{689D493D-7453-9CD6-D0D1-E1354C59A182}" dt="2023-08-03T14:51:09.642" v="97" actId="20577"/>
          <ac:spMkLst>
            <pc:docMk/>
            <pc:sldMk cId="4107644887" sldId="320"/>
            <ac:spMk id="5" creationId="{1499D3F3-130F-4634-B0A7-54970C063C56}"/>
          </ac:spMkLst>
        </pc:spChg>
      </pc:sldChg>
      <pc:sldChg chg="delSp add mod modShow">
        <pc:chgData name="Leake, Carl D (US 347J)" userId="S::carl.leake@jpl.nasa.gov::514d19ed-ac25-4851-8813-e892f9be6a8e" providerId="AD" clId="Web-{689D493D-7453-9CD6-D0D1-E1354C59A182}" dt="2023-08-03T14:51:32.299" v="105"/>
        <pc:sldMkLst>
          <pc:docMk/>
          <pc:sldMk cId="2063971986" sldId="321"/>
        </pc:sldMkLst>
        <pc:spChg chg="del">
          <ac:chgData name="Leake, Carl D (US 347J)" userId="S::carl.leake@jpl.nasa.gov::514d19ed-ac25-4851-8813-e892f9be6a8e" providerId="AD" clId="Web-{689D493D-7453-9CD6-D0D1-E1354C59A182}" dt="2023-08-03T14:51:27.033" v="103"/>
          <ac:spMkLst>
            <pc:docMk/>
            <pc:sldMk cId="2063971986" sldId="321"/>
            <ac:spMk id="2" creationId="{5E6EBE35-89A0-8934-2C6D-F0EB43D9E323}"/>
          </ac:spMkLst>
        </pc:spChg>
      </pc:sldChg>
      <pc:sldChg chg="delSp add mod modShow">
        <pc:chgData name="Leake, Carl D (US 347J)" userId="S::carl.leake@jpl.nasa.gov::514d19ed-ac25-4851-8813-e892f9be6a8e" providerId="AD" clId="Web-{689D493D-7453-9CD6-D0D1-E1354C59A182}" dt="2023-08-03T14:51:32.455" v="106"/>
        <pc:sldMkLst>
          <pc:docMk/>
          <pc:sldMk cId="118247225" sldId="322"/>
        </pc:sldMkLst>
        <pc:spChg chg="del">
          <ac:chgData name="Leake, Carl D (US 347J)" userId="S::carl.leake@jpl.nasa.gov::514d19ed-ac25-4851-8813-e892f9be6a8e" providerId="AD" clId="Web-{689D493D-7453-9CD6-D0D1-E1354C59A182}" dt="2023-08-03T14:51:21.908" v="102"/>
          <ac:spMkLst>
            <pc:docMk/>
            <pc:sldMk cId="118247225" sldId="322"/>
            <ac:spMk id="2" creationId="{67C1F4D5-D08D-2DE9-33A1-FDE6738D9245}"/>
          </ac:spMkLst>
        </pc:spChg>
      </pc:sldChg>
      <pc:sldChg chg="modSp add replId">
        <pc:chgData name="Leake, Carl D (US 347J)" userId="S::carl.leake@jpl.nasa.gov::514d19ed-ac25-4851-8813-e892f9be6a8e" providerId="AD" clId="Web-{689D493D-7453-9CD6-D0D1-E1354C59A182}" dt="2023-08-03T14:51:37.299" v="107" actId="20577"/>
        <pc:sldMkLst>
          <pc:docMk/>
          <pc:sldMk cId="1306377136" sldId="323"/>
        </pc:sldMkLst>
        <pc:spChg chg="mod">
          <ac:chgData name="Leake, Carl D (US 347J)" userId="S::carl.leake@jpl.nasa.gov::514d19ed-ac25-4851-8813-e892f9be6a8e" providerId="AD" clId="Web-{689D493D-7453-9CD6-D0D1-E1354C59A182}" dt="2023-08-03T14:51:37.299" v="107" actId="20577"/>
          <ac:spMkLst>
            <pc:docMk/>
            <pc:sldMk cId="1306377136" sldId="323"/>
            <ac:spMk id="5" creationId="{1499D3F3-130F-4634-B0A7-54970C063C56}"/>
          </ac:spMkLst>
        </pc:spChg>
      </pc:sldChg>
      <pc:sldChg chg="add mod modShow">
        <pc:chgData name="Leake, Carl D (US 347J)" userId="S::carl.leake@jpl.nasa.gov::514d19ed-ac25-4851-8813-e892f9be6a8e" providerId="AD" clId="Web-{689D493D-7453-9CD6-D0D1-E1354C59A182}" dt="2023-08-03T14:51:58.690" v="115"/>
        <pc:sldMkLst>
          <pc:docMk/>
          <pc:sldMk cId="3604980998" sldId="324"/>
        </pc:sldMkLst>
      </pc:sldChg>
      <pc:sldChg chg="add mod modShow">
        <pc:chgData name="Leake, Carl D (US 347J)" userId="S::carl.leake@jpl.nasa.gov::514d19ed-ac25-4851-8813-e892f9be6a8e" providerId="AD" clId="Web-{689D493D-7453-9CD6-D0D1-E1354C59A182}" dt="2023-08-03T14:51:58.565" v="114"/>
        <pc:sldMkLst>
          <pc:docMk/>
          <pc:sldMk cId="1878931256" sldId="325"/>
        </pc:sldMkLst>
      </pc:sldChg>
    </pc:docChg>
  </pc:docChgLst>
  <pc:docChgLst>
    <pc:chgData name="Elmquist, Asher (US 347J)" userId="S::asher.elmquist@jpl.nasa.gov::c43b51c1-8673-421c-ad65-63a1e47c685f" providerId="AD" clId="Web-{E5A7A736-6637-5F3D-F974-4C3F4384BD6C}"/>
    <pc:docChg chg="addSld delSld modSld">
      <pc:chgData name="Elmquist, Asher (US 347J)" userId="S::asher.elmquist@jpl.nasa.gov::c43b51c1-8673-421c-ad65-63a1e47c685f" providerId="AD" clId="Web-{E5A7A736-6637-5F3D-F974-4C3F4384BD6C}" dt="2023-08-01T12:52:01.717" v="3"/>
      <pc:docMkLst>
        <pc:docMk/>
      </pc:docMkLst>
      <pc:sldChg chg="delSp modSp mod modClrScheme chgLayout">
        <pc:chgData name="Elmquist, Asher (US 347J)" userId="S::asher.elmquist@jpl.nasa.gov::c43b51c1-8673-421c-ad65-63a1e47c685f" providerId="AD" clId="Web-{E5A7A736-6637-5F3D-F974-4C3F4384BD6C}" dt="2023-08-01T12:51:59.764" v="2"/>
        <pc:sldMkLst>
          <pc:docMk/>
          <pc:sldMk cId="2186544531" sldId="256"/>
        </pc:sldMkLst>
        <pc:spChg chg="mod ord">
          <ac:chgData name="Elmquist, Asher (US 347J)" userId="S::asher.elmquist@jpl.nasa.gov::c43b51c1-8673-421c-ad65-63a1e47c685f" providerId="AD" clId="Web-{E5A7A736-6637-5F3D-F974-4C3F4384BD6C}" dt="2023-08-01T12:51:55.654" v="1"/>
          <ac:spMkLst>
            <pc:docMk/>
            <pc:sldMk cId="2186544531" sldId="256"/>
            <ac:spMk id="2" creationId="{05F05CAA-D2BA-9B7A-C6D4-9B12E3FC8098}"/>
          </ac:spMkLst>
        </pc:spChg>
        <pc:spChg chg="del mod ord">
          <ac:chgData name="Elmquist, Asher (US 347J)" userId="S::asher.elmquist@jpl.nasa.gov::c43b51c1-8673-421c-ad65-63a1e47c685f" providerId="AD" clId="Web-{E5A7A736-6637-5F3D-F974-4C3F4384BD6C}" dt="2023-08-01T12:51:59.764" v="2"/>
          <ac:spMkLst>
            <pc:docMk/>
            <pc:sldMk cId="2186544531" sldId="256"/>
            <ac:spMk id="4" creationId="{C3C47C9D-057E-29C3-F746-D1C3DBB31C97}"/>
          </ac:spMkLst>
        </pc:spChg>
      </pc:sldChg>
      <pc:sldMasterChg chg="addSldLayout">
        <pc:chgData name="Elmquist, Asher (US 347J)" userId="S::asher.elmquist@jpl.nasa.gov::c43b51c1-8673-421c-ad65-63a1e47c685f" providerId="AD" clId="Web-{E5A7A736-6637-5F3D-F974-4C3F4384BD6C}" dt="2023-08-01T12:51:15.638" v="0"/>
        <pc:sldMasterMkLst>
          <pc:docMk/>
          <pc:sldMasterMk cId="0" sldId="2147483648"/>
        </pc:sldMasterMkLst>
        <pc:sldLayoutChg chg="add">
          <pc:chgData name="Elmquist, Asher (US 347J)" userId="S::asher.elmquist@jpl.nasa.gov::c43b51c1-8673-421c-ad65-63a1e47c685f" providerId="AD" clId="Web-{E5A7A736-6637-5F3D-F974-4C3F4384BD6C}" dt="2023-08-01T12:51:15.638" v="0"/>
          <pc:sldLayoutMkLst>
            <pc:docMk/>
            <pc:sldMasterMk cId="0" sldId="2147483648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E5A7A736-6637-5F3D-F974-4C3F4384BD6C}" dt="2023-08-01T12:51:15.638" v="0"/>
          <pc:sldLayoutMkLst>
            <pc:docMk/>
            <pc:sldMasterMk cId="0" sldId="2147483648"/>
            <pc:sldLayoutMk cId="0" sldId="2147483670"/>
          </pc:sldLayoutMkLst>
        </pc:sldLayoutChg>
        <pc:sldLayoutChg chg="add">
          <pc:chgData name="Elmquist, Asher (US 347J)" userId="S::asher.elmquist@jpl.nasa.gov::c43b51c1-8673-421c-ad65-63a1e47c685f" providerId="AD" clId="Web-{E5A7A736-6637-5F3D-F974-4C3F4384BD6C}" dt="2023-08-01T12:51:15.638" v="0"/>
          <pc:sldLayoutMkLst>
            <pc:docMk/>
            <pc:sldMasterMk cId="0" sldId="2147483648"/>
            <pc:sldLayoutMk cId="3274547264" sldId="2147483671"/>
          </pc:sldLayoutMkLst>
        </pc:sldLayoutChg>
      </pc:sldMasterChg>
    </pc:docChg>
  </pc:docChgLst>
  <pc:docChgLst>
    <pc:chgData name="Steyert, Vivian (US 347J)" userId="S::vivian.t.steyert@jpl.nasa.gov::f9ab74a1-3b5b-4eb9-a96a-e97265aef3a3" providerId="AD" clId="Web-{7A50CBDA-9985-423E-850C-26FB5DD39757}"/>
    <pc:docChg chg="modSld">
      <pc:chgData name="Steyert, Vivian (US 347J)" userId="S::vivian.t.steyert@jpl.nasa.gov::f9ab74a1-3b5b-4eb9-a96a-e97265aef3a3" providerId="AD" clId="Web-{7A50CBDA-9985-423E-850C-26FB5DD39757}" dt="2023-07-25T23:54:51.879" v="121" actId="20577"/>
      <pc:docMkLst>
        <pc:docMk/>
      </pc:docMkLst>
      <pc:sldChg chg="modSp">
        <pc:chgData name="Steyert, Vivian (US 347J)" userId="S::vivian.t.steyert@jpl.nasa.gov::f9ab74a1-3b5b-4eb9-a96a-e97265aef3a3" providerId="AD" clId="Web-{7A50CBDA-9985-423E-850C-26FB5DD39757}" dt="2023-07-25T23:54:51.879" v="121" actId="20577"/>
        <pc:sldMkLst>
          <pc:docMk/>
          <pc:sldMk cId="1592862761" sldId="315"/>
        </pc:sldMkLst>
        <pc:spChg chg="mod">
          <ac:chgData name="Steyert, Vivian (US 347J)" userId="S::vivian.t.steyert@jpl.nasa.gov::f9ab74a1-3b5b-4eb9-a96a-e97265aef3a3" providerId="AD" clId="Web-{7A50CBDA-9985-423E-850C-26FB5DD39757}" dt="2023-07-25T23:54:51.879" v="121" actId="20577"/>
          <ac:spMkLst>
            <pc:docMk/>
            <pc:sldMk cId="1592862761" sldId="315"/>
            <ac:spMk id="4" creationId="{A77570BE-360D-ABF0-1CCC-CD19AD28959A}"/>
          </ac:spMkLst>
        </pc:spChg>
      </pc:sldChg>
    </pc:docChg>
  </pc:docChgLst>
  <pc:docChgLst>
    <pc:chgData name="Steyert, Vivian (US 347J)" userId="S::vivian.t.steyert@jpl.nasa.gov::f9ab74a1-3b5b-4eb9-a96a-e97265aef3a3" providerId="AD" clId="Web-{179EF9E2-2F77-47A6-A272-C7735E73D711}"/>
    <pc:docChg chg="modSld">
      <pc:chgData name="Steyert, Vivian (US 347J)" userId="S::vivian.t.steyert@jpl.nasa.gov::f9ab74a1-3b5b-4eb9-a96a-e97265aef3a3" providerId="AD" clId="Web-{179EF9E2-2F77-47A6-A272-C7735E73D711}" dt="2023-07-25T23:44:55.991" v="2" actId="20577"/>
      <pc:docMkLst>
        <pc:docMk/>
      </pc:docMkLst>
      <pc:sldChg chg="modSp">
        <pc:chgData name="Steyert, Vivian (US 347J)" userId="S::vivian.t.steyert@jpl.nasa.gov::f9ab74a1-3b5b-4eb9-a96a-e97265aef3a3" providerId="AD" clId="Web-{179EF9E2-2F77-47A6-A272-C7735E73D711}" dt="2023-07-25T23:44:55.991" v="2" actId="20577"/>
        <pc:sldMkLst>
          <pc:docMk/>
          <pc:sldMk cId="1592862761" sldId="315"/>
        </pc:sldMkLst>
        <pc:spChg chg="mod">
          <ac:chgData name="Steyert, Vivian (US 347J)" userId="S::vivian.t.steyert@jpl.nasa.gov::f9ab74a1-3b5b-4eb9-a96a-e97265aef3a3" providerId="AD" clId="Web-{179EF9E2-2F77-47A6-A272-C7735E73D711}" dt="2023-07-25T23:44:55.991" v="2" actId="20577"/>
          <ac:spMkLst>
            <pc:docMk/>
            <pc:sldMk cId="1592862761" sldId="315"/>
            <ac:spMk id="4" creationId="{A77570BE-360D-ABF0-1CCC-CD19AD28959A}"/>
          </ac:spMkLst>
        </pc:spChg>
      </pc:sldChg>
    </pc:docChg>
  </pc:docChgLst>
  <pc:docChgLst>
    <pc:chgData name="Jain, Abhinandan (US 3471)" userId="S::jain@jpl.nasa.gov::47000a42-4a64-498b-92b5-14cfe7b66dad" providerId="AD" clId="Web-{144C86A7-02D9-4612-A704-79B7C38B66AD}"/>
    <pc:docChg chg="addSld modSld">
      <pc:chgData name="Jain, Abhinandan (US 3471)" userId="S::jain@jpl.nasa.gov::47000a42-4a64-498b-92b5-14cfe7b66dad" providerId="AD" clId="Web-{144C86A7-02D9-4612-A704-79B7C38B66AD}" dt="2023-06-27T12:27:57.215" v="40" actId="20577"/>
      <pc:docMkLst>
        <pc:docMk/>
      </pc:docMkLst>
    </pc:docChg>
  </pc:docChgLst>
  <pc:docChgLst>
    <pc:chgData name="Leake, Carl D (US 347J)" userId="S::carl.leake@jpl.nasa.gov::514d19ed-ac25-4851-8813-e892f9be6a8e" providerId="AD" clId="Web-{AE69C7B3-E930-0720-D42A-807B245FCD4C}"/>
    <pc:docChg chg="addSld delSld modSld">
      <pc:chgData name="Leake, Carl D (US 347J)" userId="S::carl.leake@jpl.nasa.gov::514d19ed-ac25-4851-8813-e892f9be6a8e" providerId="AD" clId="Web-{AE69C7B3-E930-0720-D42A-807B245FCD4C}" dt="2023-08-10T21:45:12.066" v="158" actId="20577"/>
      <pc:docMkLst>
        <pc:docMk/>
      </pc:docMkLst>
      <pc:sldChg chg="modSp">
        <pc:chgData name="Leake, Carl D (US 347J)" userId="S::carl.leake@jpl.nasa.gov::514d19ed-ac25-4851-8813-e892f9be6a8e" providerId="AD" clId="Web-{AE69C7B3-E930-0720-D42A-807B245FCD4C}" dt="2023-08-10T21:25:31.006" v="26" actId="20577"/>
        <pc:sldMkLst>
          <pc:docMk/>
          <pc:sldMk cId="0" sldId="258"/>
        </pc:sldMkLst>
        <pc:spChg chg="mod">
          <ac:chgData name="Leake, Carl D (US 347J)" userId="S::carl.leake@jpl.nasa.gov::514d19ed-ac25-4851-8813-e892f9be6a8e" providerId="AD" clId="Web-{AE69C7B3-E930-0720-D42A-807B245FCD4C}" dt="2023-08-10T21:25:31.006" v="26" actId="20577"/>
          <ac:spMkLst>
            <pc:docMk/>
            <pc:sldMk cId="0" sldId="258"/>
            <ac:spMk id="404" creationId="{00000000-0000-0000-0000-000000000000}"/>
          </ac:spMkLst>
        </pc:spChg>
      </pc:sldChg>
      <pc:sldChg chg="modSp">
        <pc:chgData name="Leake, Carl D (US 347J)" userId="S::carl.leake@jpl.nasa.gov::514d19ed-ac25-4851-8813-e892f9be6a8e" providerId="AD" clId="Web-{AE69C7B3-E930-0720-D42A-807B245FCD4C}" dt="2023-08-10T21:45:12.066" v="158" actId="20577"/>
        <pc:sldMkLst>
          <pc:docMk/>
          <pc:sldMk cId="1105389693" sldId="285"/>
        </pc:sldMkLst>
        <pc:spChg chg="mod">
          <ac:chgData name="Leake, Carl D (US 347J)" userId="S::carl.leake@jpl.nasa.gov::514d19ed-ac25-4851-8813-e892f9be6a8e" providerId="AD" clId="Web-{AE69C7B3-E930-0720-D42A-807B245FCD4C}" dt="2023-08-10T21:45:12.066" v="158" actId="20577"/>
          <ac:spMkLst>
            <pc:docMk/>
            <pc:sldMk cId="1105389693" sldId="285"/>
            <ac:spMk id="9" creationId="{44ED801C-36A1-419B-A8AD-0C9A1EC83EAB}"/>
          </ac:spMkLst>
        </pc:spChg>
      </pc:sldChg>
      <pc:sldChg chg="modSp">
        <pc:chgData name="Leake, Carl D (US 347J)" userId="S::carl.leake@jpl.nasa.gov::514d19ed-ac25-4851-8813-e892f9be6a8e" providerId="AD" clId="Web-{AE69C7B3-E930-0720-D42A-807B245FCD4C}" dt="2023-08-10T21:23:37.020" v="1" actId="20577"/>
        <pc:sldMkLst>
          <pc:docMk/>
          <pc:sldMk cId="4160045560" sldId="301"/>
        </pc:sldMkLst>
        <pc:spChg chg="mod">
          <ac:chgData name="Leake, Carl D (US 347J)" userId="S::carl.leake@jpl.nasa.gov::514d19ed-ac25-4851-8813-e892f9be6a8e" providerId="AD" clId="Web-{AE69C7B3-E930-0720-D42A-807B245FCD4C}" dt="2023-08-10T21:23:37.020" v="1" actId="20577"/>
          <ac:spMkLst>
            <pc:docMk/>
            <pc:sldMk cId="4160045560" sldId="301"/>
            <ac:spMk id="3" creationId="{2B7566D5-8767-3F8D-3288-34541A6E225B}"/>
          </ac:spMkLst>
        </pc:spChg>
      </pc:sldChg>
      <pc:sldChg chg="modSp">
        <pc:chgData name="Leake, Carl D (US 347J)" userId="S::carl.leake@jpl.nasa.gov::514d19ed-ac25-4851-8813-e892f9be6a8e" providerId="AD" clId="Web-{AE69C7B3-E930-0720-D42A-807B245FCD4C}" dt="2023-08-10T21:14:16.108" v="0" actId="20577"/>
        <pc:sldMkLst>
          <pc:docMk/>
          <pc:sldMk cId="1592862761" sldId="315"/>
        </pc:sldMkLst>
        <pc:spChg chg="mod">
          <ac:chgData name="Leake, Carl D (US 347J)" userId="S::carl.leake@jpl.nasa.gov::514d19ed-ac25-4851-8813-e892f9be6a8e" providerId="AD" clId="Web-{AE69C7B3-E930-0720-D42A-807B245FCD4C}" dt="2023-08-10T21:14:16.108" v="0" actId="20577"/>
          <ac:spMkLst>
            <pc:docMk/>
            <pc:sldMk cId="1592862761" sldId="315"/>
            <ac:spMk id="4" creationId="{A77570BE-360D-ABF0-1CCC-CD19AD28959A}"/>
          </ac:spMkLst>
        </pc:spChg>
      </pc:sldChg>
      <pc:sldChg chg="modSp new">
        <pc:chgData name="Leake, Carl D (US 347J)" userId="S::carl.leake@jpl.nasa.gov::514d19ed-ac25-4851-8813-e892f9be6a8e" providerId="AD" clId="Web-{AE69C7B3-E930-0720-D42A-807B245FCD4C}" dt="2023-08-10T21:25:13.693" v="22" actId="20577"/>
        <pc:sldMkLst>
          <pc:docMk/>
          <pc:sldMk cId="3261607304" sldId="329"/>
        </pc:sldMkLst>
        <pc:spChg chg="mod">
          <ac:chgData name="Leake, Carl D (US 347J)" userId="S::carl.leake@jpl.nasa.gov::514d19ed-ac25-4851-8813-e892f9be6a8e" providerId="AD" clId="Web-{AE69C7B3-E930-0720-D42A-807B245FCD4C}" dt="2023-08-10T21:24:23.333" v="6" actId="20577"/>
          <ac:spMkLst>
            <pc:docMk/>
            <pc:sldMk cId="3261607304" sldId="329"/>
            <ac:spMk id="3" creationId="{4D8E8D3B-658D-A752-24D1-1DCE5C1190C8}"/>
          </ac:spMkLst>
        </pc:spChg>
        <pc:spChg chg="mod">
          <ac:chgData name="Leake, Carl D (US 347J)" userId="S::carl.leake@jpl.nasa.gov::514d19ed-ac25-4851-8813-e892f9be6a8e" providerId="AD" clId="Web-{AE69C7B3-E930-0720-D42A-807B245FCD4C}" dt="2023-08-10T21:25:13.693" v="22" actId="20577"/>
          <ac:spMkLst>
            <pc:docMk/>
            <pc:sldMk cId="3261607304" sldId="329"/>
            <ac:spMk id="4" creationId="{1F8D624E-6FA5-149F-B531-B31D5080C4D3}"/>
          </ac:spMkLst>
        </pc:spChg>
      </pc:sldChg>
    </pc:docChg>
  </pc:docChgLst>
  <pc:docChgLst>
    <pc:chgData name="Jain, Abhinandan (US 3471)" userId="S::jain@jpl.nasa.gov::47000a42-4a64-498b-92b5-14cfe7b66dad" providerId="AD" clId="Web-{F6B8D68C-989D-1C88-A9F3-B218BA577D15}"/>
    <pc:docChg chg="modSld">
      <pc:chgData name="Jain, Abhinandan (US 3471)" userId="S::jain@jpl.nasa.gov::47000a42-4a64-498b-92b5-14cfe7b66dad" providerId="AD" clId="Web-{F6B8D68C-989D-1C88-A9F3-B218BA577D15}" dt="2023-08-05T15:26:28.099" v="58"/>
      <pc:docMkLst>
        <pc:docMk/>
      </pc:docMkLst>
      <pc:sldChg chg="addSp modSp">
        <pc:chgData name="Jain, Abhinandan (US 3471)" userId="S::jain@jpl.nasa.gov::47000a42-4a64-498b-92b5-14cfe7b66dad" providerId="AD" clId="Web-{F6B8D68C-989D-1C88-A9F3-B218BA577D15}" dt="2023-08-05T15:26:28.099" v="58"/>
        <pc:sldMkLst>
          <pc:docMk/>
          <pc:sldMk cId="2438469450" sldId="317"/>
        </pc:sldMkLst>
        <pc:spChg chg="add mod">
          <ac:chgData name="Jain, Abhinandan (US 3471)" userId="S::jain@jpl.nasa.gov::47000a42-4a64-498b-92b5-14cfe7b66dad" providerId="AD" clId="Web-{F6B8D68C-989D-1C88-A9F3-B218BA577D15}" dt="2023-08-05T15:26:28.099" v="58"/>
          <ac:spMkLst>
            <pc:docMk/>
            <pc:sldMk cId="2438469450" sldId="317"/>
            <ac:spMk id="3" creationId="{9AC1620D-9477-980F-39D4-371D3A114578}"/>
          </ac:spMkLst>
        </pc:spChg>
      </pc:sldChg>
    </pc:docChg>
  </pc:docChgLst>
  <pc:docChgLst>
    <pc:chgData name="Steyert, Vivian (US 347J)" userId="S::vivian.t.steyert@jpl.nasa.gov::f9ab74a1-3b5b-4eb9-a96a-e97265aef3a3" providerId="AD" clId="Web-{22A835F6-3F4B-452D-BF01-18049FE34C34}"/>
    <pc:docChg chg="modSld">
      <pc:chgData name="Steyert, Vivian (US 347J)" userId="S::vivian.t.steyert@jpl.nasa.gov::f9ab74a1-3b5b-4eb9-a96a-e97265aef3a3" providerId="AD" clId="Web-{22A835F6-3F4B-452D-BF01-18049FE34C34}" dt="2023-07-24T23:11:23.346" v="1" actId="20577"/>
      <pc:docMkLst>
        <pc:docMk/>
      </pc:docMkLst>
      <pc:sldChg chg="modSp">
        <pc:chgData name="Steyert, Vivian (US 347J)" userId="S::vivian.t.steyert@jpl.nasa.gov::f9ab74a1-3b5b-4eb9-a96a-e97265aef3a3" providerId="AD" clId="Web-{22A835F6-3F4B-452D-BF01-18049FE34C34}" dt="2023-07-24T23:11:23.346" v="1" actId="20577"/>
        <pc:sldMkLst>
          <pc:docMk/>
          <pc:sldMk cId="4103080560" sldId="284"/>
        </pc:sldMkLst>
        <pc:spChg chg="mod">
          <ac:chgData name="Steyert, Vivian (US 347J)" userId="S::vivian.t.steyert@jpl.nasa.gov::f9ab74a1-3b5b-4eb9-a96a-e97265aef3a3" providerId="AD" clId="Web-{22A835F6-3F4B-452D-BF01-18049FE34C34}" dt="2023-07-24T23:11:23.346" v="1" actId="20577"/>
          <ac:spMkLst>
            <pc:docMk/>
            <pc:sldMk cId="4103080560" sldId="284"/>
            <ac:spMk id="4" creationId="{79E4C12F-CFB7-D9DC-1DBC-B2E23E7E641A}"/>
          </ac:spMkLst>
        </pc:spChg>
      </pc:sldChg>
    </pc:docChg>
  </pc:docChgLst>
  <pc:docChgLst>
    <pc:chgData name="Abhinandan Jain" userId="47000a42-4a64-498b-92b5-14cfe7b66dad" providerId="ADAL" clId="{41394A81-2316-45F2-A503-80BEF9916603}"/>
    <pc:docChg chg="custSel addSld modSld sldOrd">
      <pc:chgData name="Abhinandan Jain" userId="47000a42-4a64-498b-92b5-14cfe7b66dad" providerId="ADAL" clId="{41394A81-2316-45F2-A503-80BEF9916603}" dt="2023-08-12T03:56:04.700" v="1454" actId="20577"/>
      <pc:docMkLst>
        <pc:docMk/>
      </pc:docMkLst>
      <pc:sldChg chg="modSp">
        <pc:chgData name="Abhinandan Jain" userId="47000a42-4a64-498b-92b5-14cfe7b66dad" providerId="ADAL" clId="{41394A81-2316-45F2-A503-80BEF9916603}" dt="2023-08-12T02:20:23.585" v="1190" actId="20577"/>
        <pc:sldMkLst>
          <pc:docMk/>
          <pc:sldMk cId="2186544531" sldId="256"/>
        </pc:sldMkLst>
        <pc:spChg chg="mod">
          <ac:chgData name="Abhinandan Jain" userId="47000a42-4a64-498b-92b5-14cfe7b66dad" providerId="ADAL" clId="{41394A81-2316-45F2-A503-80BEF9916603}" dt="2023-08-12T02:20:23.585" v="1190" actId="20577"/>
          <ac:spMkLst>
            <pc:docMk/>
            <pc:sldMk cId="2186544531" sldId="256"/>
            <ac:spMk id="2" creationId="{05F05CAA-D2BA-9B7A-C6D4-9B12E3FC8098}"/>
          </ac:spMkLst>
        </pc:spChg>
      </pc:sldChg>
      <pc:sldChg chg="modSp">
        <pc:chgData name="Abhinandan Jain" userId="47000a42-4a64-498b-92b5-14cfe7b66dad" providerId="ADAL" clId="{41394A81-2316-45F2-A503-80BEF9916603}" dt="2023-08-12T02:22:17.820" v="1201" actId="113"/>
        <pc:sldMkLst>
          <pc:docMk/>
          <pc:sldMk cId="0" sldId="259"/>
        </pc:sldMkLst>
        <pc:spChg chg="mod">
          <ac:chgData name="Abhinandan Jain" userId="47000a42-4a64-498b-92b5-14cfe7b66dad" providerId="ADAL" clId="{41394A81-2316-45F2-A503-80BEF9916603}" dt="2023-08-12T02:22:17.820" v="1201" actId="113"/>
          <ac:spMkLst>
            <pc:docMk/>
            <pc:sldMk cId="0" sldId="259"/>
            <ac:spMk id="412" creationId="{00000000-0000-0000-0000-000000000000}"/>
          </ac:spMkLst>
        </pc:spChg>
      </pc:sldChg>
      <pc:sldChg chg="modSp ord">
        <pc:chgData name="Abhinandan Jain" userId="47000a42-4a64-498b-92b5-14cfe7b66dad" providerId="ADAL" clId="{41394A81-2316-45F2-A503-80BEF9916603}" dt="2023-08-09T14:36:27.744" v="916" actId="20577"/>
        <pc:sldMkLst>
          <pc:docMk/>
          <pc:sldMk cId="1491796479" sldId="283"/>
        </pc:sldMkLst>
        <pc:spChg chg="mod">
          <ac:chgData name="Abhinandan Jain" userId="47000a42-4a64-498b-92b5-14cfe7b66dad" providerId="ADAL" clId="{41394A81-2316-45F2-A503-80BEF9916603}" dt="2023-08-09T14:36:27.744" v="916" actId="20577"/>
          <ac:spMkLst>
            <pc:docMk/>
            <pc:sldMk cId="1491796479" sldId="283"/>
            <ac:spMk id="5" creationId="{1499D3F3-130F-4634-B0A7-54970C063C56}"/>
          </ac:spMkLst>
        </pc:spChg>
      </pc:sldChg>
      <pc:sldChg chg="modSp">
        <pc:chgData name="Abhinandan Jain" userId="47000a42-4a64-498b-92b5-14cfe7b66dad" providerId="ADAL" clId="{41394A81-2316-45F2-A503-80BEF9916603}" dt="2023-08-12T03:55:48.892" v="1453" actId="20577"/>
        <pc:sldMkLst>
          <pc:docMk/>
          <pc:sldMk cId="4103080560" sldId="284"/>
        </pc:sldMkLst>
        <pc:spChg chg="mod">
          <ac:chgData name="Abhinandan Jain" userId="47000a42-4a64-498b-92b5-14cfe7b66dad" providerId="ADAL" clId="{41394A81-2316-45F2-A503-80BEF9916603}" dt="2023-08-12T03:55:48.892" v="1453" actId="20577"/>
          <ac:spMkLst>
            <pc:docMk/>
            <pc:sldMk cId="4103080560" sldId="284"/>
            <ac:spMk id="4" creationId="{79E4C12F-CFB7-D9DC-1DBC-B2E23E7E641A}"/>
          </ac:spMkLst>
        </pc:spChg>
      </pc:sldChg>
      <pc:sldChg chg="modSp">
        <pc:chgData name="Abhinandan Jain" userId="47000a42-4a64-498b-92b5-14cfe7b66dad" providerId="ADAL" clId="{41394A81-2316-45F2-A503-80BEF9916603}" dt="2023-08-12T02:23:30.021" v="1256" actId="20577"/>
        <pc:sldMkLst>
          <pc:docMk/>
          <pc:sldMk cId="1441552794" sldId="291"/>
        </pc:sldMkLst>
        <pc:spChg chg="mod">
          <ac:chgData name="Abhinandan Jain" userId="47000a42-4a64-498b-92b5-14cfe7b66dad" providerId="ADAL" clId="{41394A81-2316-45F2-A503-80BEF9916603}" dt="2023-08-12T02:23:30.021" v="1256" actId="20577"/>
          <ac:spMkLst>
            <pc:docMk/>
            <pc:sldMk cId="1441552794" sldId="291"/>
            <ac:spMk id="6" creationId="{C8DD9006-7A4D-407D-88C6-430F5369A2F4}"/>
          </ac:spMkLst>
        </pc:spChg>
      </pc:sldChg>
      <pc:sldChg chg="modSp">
        <pc:chgData name="Abhinandan Jain" userId="47000a42-4a64-498b-92b5-14cfe7b66dad" providerId="ADAL" clId="{41394A81-2316-45F2-A503-80BEF9916603}" dt="2023-08-12T03:52:39.748" v="1280" actId="20577"/>
        <pc:sldMkLst>
          <pc:docMk/>
          <pc:sldMk cId="424246858" sldId="293"/>
        </pc:sldMkLst>
        <pc:spChg chg="mod">
          <ac:chgData name="Abhinandan Jain" userId="47000a42-4a64-498b-92b5-14cfe7b66dad" providerId="ADAL" clId="{41394A81-2316-45F2-A503-80BEF9916603}" dt="2023-08-12T03:52:39.748" v="1280" actId="20577"/>
          <ac:spMkLst>
            <pc:docMk/>
            <pc:sldMk cId="424246858" sldId="293"/>
            <ac:spMk id="5" creationId="{D4BF24E4-369A-4B0E-B339-21140153D52E}"/>
          </ac:spMkLst>
        </pc:spChg>
      </pc:sldChg>
      <pc:sldChg chg="modSp">
        <pc:chgData name="Abhinandan Jain" userId="47000a42-4a64-498b-92b5-14cfe7b66dad" providerId="ADAL" clId="{41394A81-2316-45F2-A503-80BEF9916603}" dt="2023-08-12T03:56:04.700" v="1454" actId="20577"/>
        <pc:sldMkLst>
          <pc:docMk/>
          <pc:sldMk cId="2760889433" sldId="296"/>
        </pc:sldMkLst>
        <pc:spChg chg="mod">
          <ac:chgData name="Abhinandan Jain" userId="47000a42-4a64-498b-92b5-14cfe7b66dad" providerId="ADAL" clId="{41394A81-2316-45F2-A503-80BEF9916603}" dt="2023-08-12T03:56:04.700" v="1454" actId="20577"/>
          <ac:spMkLst>
            <pc:docMk/>
            <pc:sldMk cId="2760889433" sldId="296"/>
            <ac:spMk id="4" creationId="{79E4C12F-CFB7-D9DC-1DBC-B2E23E7E641A}"/>
          </ac:spMkLst>
        </pc:spChg>
      </pc:sldChg>
      <pc:sldChg chg="modSp setBg">
        <pc:chgData name="Abhinandan Jain" userId="47000a42-4a64-498b-92b5-14cfe7b66dad" providerId="ADAL" clId="{41394A81-2316-45F2-A503-80BEF9916603}" dt="2023-08-09T14:30:45.634" v="229" actId="20577"/>
        <pc:sldMkLst>
          <pc:docMk/>
          <pc:sldMk cId="4160045560" sldId="301"/>
        </pc:sldMkLst>
        <pc:spChg chg="mod">
          <ac:chgData name="Abhinandan Jain" userId="47000a42-4a64-498b-92b5-14cfe7b66dad" providerId="ADAL" clId="{41394A81-2316-45F2-A503-80BEF9916603}" dt="2023-08-09T14:30:45.634" v="229" actId="20577"/>
          <ac:spMkLst>
            <pc:docMk/>
            <pc:sldMk cId="4160045560" sldId="301"/>
            <ac:spMk id="3" creationId="{2B7566D5-8767-3F8D-3288-34541A6E225B}"/>
          </ac:spMkLst>
        </pc:spChg>
      </pc:sldChg>
      <pc:sldChg chg="modSp">
        <pc:chgData name="Abhinandan Jain" userId="47000a42-4a64-498b-92b5-14cfe7b66dad" providerId="ADAL" clId="{41394A81-2316-45F2-A503-80BEF9916603}" dt="2023-08-12T02:20:45.385" v="1196" actId="20577"/>
        <pc:sldMkLst>
          <pc:docMk/>
          <pc:sldMk cId="760787897" sldId="303"/>
        </pc:sldMkLst>
        <pc:spChg chg="mod">
          <ac:chgData name="Abhinandan Jain" userId="47000a42-4a64-498b-92b5-14cfe7b66dad" providerId="ADAL" clId="{41394A81-2316-45F2-A503-80BEF9916603}" dt="2023-08-12T02:20:45.385" v="1196" actId="20577"/>
          <ac:spMkLst>
            <pc:docMk/>
            <pc:sldMk cId="760787897" sldId="303"/>
            <ac:spMk id="5" creationId="{1A6DFC52-61B3-0285-F165-688C6A6BFF03}"/>
          </ac:spMkLst>
        </pc:spChg>
      </pc:sldChg>
      <pc:sldChg chg="modSp">
        <pc:chgData name="Abhinandan Jain" userId="47000a42-4a64-498b-92b5-14cfe7b66dad" providerId="ADAL" clId="{41394A81-2316-45F2-A503-80BEF9916603}" dt="2023-08-12T03:53:08.092" v="1293" actId="20577"/>
        <pc:sldMkLst>
          <pc:docMk/>
          <pc:sldMk cId="3091237509" sldId="309"/>
        </pc:sldMkLst>
        <pc:spChg chg="mod">
          <ac:chgData name="Abhinandan Jain" userId="47000a42-4a64-498b-92b5-14cfe7b66dad" providerId="ADAL" clId="{41394A81-2316-45F2-A503-80BEF9916603}" dt="2023-08-12T03:53:08.092" v="1293" actId="20577"/>
          <ac:spMkLst>
            <pc:docMk/>
            <pc:sldMk cId="3091237509" sldId="309"/>
            <ac:spMk id="4" creationId="{EE0F41C1-6156-902B-7F17-5921D7266002}"/>
          </ac:spMkLst>
        </pc:spChg>
      </pc:sldChg>
      <pc:sldChg chg="modSp">
        <pc:chgData name="Abhinandan Jain" userId="47000a42-4a64-498b-92b5-14cfe7b66dad" providerId="ADAL" clId="{41394A81-2316-45F2-A503-80BEF9916603}" dt="2023-08-12T03:55:18.300" v="1403" actId="20577"/>
        <pc:sldMkLst>
          <pc:docMk/>
          <pc:sldMk cId="4094370870" sldId="312"/>
        </pc:sldMkLst>
        <pc:spChg chg="mod">
          <ac:chgData name="Abhinandan Jain" userId="47000a42-4a64-498b-92b5-14cfe7b66dad" providerId="ADAL" clId="{41394A81-2316-45F2-A503-80BEF9916603}" dt="2023-08-12T03:55:18.300" v="1403" actId="20577"/>
          <ac:spMkLst>
            <pc:docMk/>
            <pc:sldMk cId="4094370870" sldId="312"/>
            <ac:spMk id="5" creationId="{1499D3F3-130F-4634-B0A7-54970C063C56}"/>
          </ac:spMkLst>
        </pc:spChg>
      </pc:sldChg>
      <pc:sldChg chg="modSp ord setBg">
        <pc:chgData name="Abhinandan Jain" userId="47000a42-4a64-498b-92b5-14cfe7b66dad" providerId="ADAL" clId="{41394A81-2316-45F2-A503-80BEF9916603}" dt="2023-08-09T14:35:32.478" v="845" actId="20577"/>
        <pc:sldMkLst>
          <pc:docMk/>
          <pc:sldMk cId="2438469450" sldId="317"/>
        </pc:sldMkLst>
        <pc:spChg chg="mod">
          <ac:chgData name="Abhinandan Jain" userId="47000a42-4a64-498b-92b5-14cfe7b66dad" providerId="ADAL" clId="{41394A81-2316-45F2-A503-80BEF9916603}" dt="2023-08-09T14:35:32.478" v="845" actId="20577"/>
          <ac:spMkLst>
            <pc:docMk/>
            <pc:sldMk cId="2438469450" sldId="317"/>
            <ac:spMk id="4" creationId="{633EE7E3-CAA2-7F9B-71CF-9058D64E62E8}"/>
          </ac:spMkLst>
        </pc:spChg>
        <pc:spChg chg="mod">
          <ac:chgData name="Abhinandan Jain" userId="47000a42-4a64-498b-92b5-14cfe7b66dad" providerId="ADAL" clId="{41394A81-2316-45F2-A503-80BEF9916603}" dt="2023-08-09T14:34:22.336" v="587" actId="20577"/>
          <ac:spMkLst>
            <pc:docMk/>
            <pc:sldMk cId="2438469450" sldId="317"/>
            <ac:spMk id="5" creationId="{D4BF24E4-369A-4B0E-B339-21140153D52E}"/>
          </ac:spMkLst>
        </pc:spChg>
      </pc:sldChg>
      <pc:sldChg chg="delSp modSp add setBg">
        <pc:chgData name="Abhinandan Jain" userId="47000a42-4a64-498b-92b5-14cfe7b66dad" providerId="ADAL" clId="{41394A81-2316-45F2-A503-80BEF9916603}" dt="2023-08-12T03:54:01.673" v="1390" actId="20577"/>
        <pc:sldMkLst>
          <pc:docMk/>
          <pc:sldMk cId="730232185" sldId="326"/>
        </pc:sldMkLst>
        <pc:spChg chg="del">
          <ac:chgData name="Abhinandan Jain" userId="47000a42-4a64-498b-92b5-14cfe7b66dad" providerId="ADAL" clId="{41394A81-2316-45F2-A503-80BEF9916603}" dt="2023-08-09T14:37:54.626" v="1187" actId="478"/>
          <ac:spMkLst>
            <pc:docMk/>
            <pc:sldMk cId="730232185" sldId="326"/>
            <ac:spMk id="3" creationId="{9AC1620D-9477-980F-39D4-371D3A114578}"/>
          </ac:spMkLst>
        </pc:spChg>
        <pc:spChg chg="mod">
          <ac:chgData name="Abhinandan Jain" userId="47000a42-4a64-498b-92b5-14cfe7b66dad" providerId="ADAL" clId="{41394A81-2316-45F2-A503-80BEF9916603}" dt="2023-08-09T14:37:49.899" v="1186" actId="20577"/>
          <ac:spMkLst>
            <pc:docMk/>
            <pc:sldMk cId="730232185" sldId="326"/>
            <ac:spMk id="4" creationId="{633EE7E3-CAA2-7F9B-71CF-9058D64E62E8}"/>
          </ac:spMkLst>
        </pc:spChg>
        <pc:spChg chg="mod">
          <ac:chgData name="Abhinandan Jain" userId="47000a42-4a64-498b-92b5-14cfe7b66dad" providerId="ADAL" clId="{41394A81-2316-45F2-A503-80BEF9916603}" dt="2023-08-12T03:54:01.673" v="1390" actId="20577"/>
          <ac:spMkLst>
            <pc:docMk/>
            <pc:sldMk cId="730232185" sldId="326"/>
            <ac:spMk id="5" creationId="{D4BF24E4-369A-4B0E-B339-21140153D52E}"/>
          </ac:spMkLst>
        </pc:spChg>
      </pc:sldChg>
      <pc:sldChg chg="modSp add setBg">
        <pc:chgData name="Abhinandan Jain" userId="47000a42-4a64-498b-92b5-14cfe7b66dad" providerId="ADAL" clId="{41394A81-2316-45F2-A503-80BEF9916603}" dt="2023-08-12T02:23:08.315" v="1238" actId="14100"/>
        <pc:sldMkLst>
          <pc:docMk/>
          <pc:sldMk cId="3273806548" sldId="327"/>
        </pc:sldMkLst>
        <pc:spChg chg="mod">
          <ac:chgData name="Abhinandan Jain" userId="47000a42-4a64-498b-92b5-14cfe7b66dad" providerId="ADAL" clId="{41394A81-2316-45F2-A503-80BEF9916603}" dt="2023-08-12T02:22:48.581" v="1205" actId="14100"/>
          <ac:spMkLst>
            <pc:docMk/>
            <pc:sldMk cId="3273806548" sldId="327"/>
            <ac:spMk id="5" creationId="{D4BF24E4-369A-4B0E-B339-21140153D52E}"/>
          </ac:spMkLst>
        </pc:spChg>
        <pc:spChg chg="mod">
          <ac:chgData name="Abhinandan Jain" userId="47000a42-4a64-498b-92b5-14cfe7b66dad" providerId="ADAL" clId="{41394A81-2316-45F2-A503-80BEF9916603}" dt="2023-08-12T02:23:08.315" v="1238" actId="14100"/>
          <ac:spMkLst>
            <pc:docMk/>
            <pc:sldMk cId="3273806548" sldId="327"/>
            <ac:spMk id="6" creationId="{C8DD9006-7A4D-407D-88C6-430F5369A2F4}"/>
          </ac:spMkLst>
        </pc:spChg>
      </pc:sldChg>
      <pc:sldChg chg="modSp add setBg">
        <pc:chgData name="Abhinandan Jain" userId="47000a42-4a64-498b-92b5-14cfe7b66dad" providerId="ADAL" clId="{41394A81-2316-45F2-A503-80BEF9916603}" dt="2023-08-09T14:36:05.476" v="896" actId="20577"/>
        <pc:sldMkLst>
          <pc:docMk/>
          <pc:sldMk cId="659658726" sldId="328"/>
        </pc:sldMkLst>
        <pc:spChg chg="mod">
          <ac:chgData name="Abhinandan Jain" userId="47000a42-4a64-498b-92b5-14cfe7b66dad" providerId="ADAL" clId="{41394A81-2316-45F2-A503-80BEF9916603}" dt="2023-08-09T14:36:05.476" v="896" actId="20577"/>
          <ac:spMkLst>
            <pc:docMk/>
            <pc:sldMk cId="659658726" sldId="328"/>
            <ac:spMk id="5" creationId="{D4BF24E4-369A-4B0E-B339-21140153D52E}"/>
          </ac:spMkLst>
        </pc:spChg>
      </pc:sldChg>
      <pc:sldChg chg="modSp">
        <pc:chgData name="Abhinandan Jain" userId="47000a42-4a64-498b-92b5-14cfe7b66dad" providerId="ADAL" clId="{41394A81-2316-45F2-A503-80BEF9916603}" dt="2023-08-12T02:21:49.260" v="1200" actId="1076"/>
        <pc:sldMkLst>
          <pc:docMk/>
          <pc:sldMk cId="3261607304" sldId="329"/>
        </pc:sldMkLst>
        <pc:spChg chg="mod">
          <ac:chgData name="Abhinandan Jain" userId="47000a42-4a64-498b-92b5-14cfe7b66dad" providerId="ADAL" clId="{41394A81-2316-45F2-A503-80BEF9916603}" dt="2023-08-12T02:21:49.260" v="1200" actId="1076"/>
          <ac:spMkLst>
            <pc:docMk/>
            <pc:sldMk cId="3261607304" sldId="329"/>
            <ac:spMk id="4" creationId="{1F8D624E-6FA5-149F-B531-B31D5080C4D3}"/>
          </ac:spMkLst>
        </pc:spChg>
      </pc:sldChg>
      <pc:sldChg chg="modSp add">
        <pc:chgData name="Abhinandan Jain" userId="47000a42-4a64-498b-92b5-14cfe7b66dad" providerId="ADAL" clId="{41394A81-2316-45F2-A503-80BEF9916603}" dt="2023-08-12T01:19:07.878" v="1189" actId="207"/>
        <pc:sldMkLst>
          <pc:docMk/>
          <pc:sldMk cId="31905170" sldId="453"/>
        </pc:sldMkLst>
        <pc:spChg chg="mod">
          <ac:chgData name="Abhinandan Jain" userId="47000a42-4a64-498b-92b5-14cfe7b66dad" providerId="ADAL" clId="{41394A81-2316-45F2-A503-80BEF9916603}" dt="2023-08-12T01:19:07.878" v="1189" actId="207"/>
          <ac:spMkLst>
            <pc:docMk/>
            <pc:sldMk cId="31905170" sldId="453"/>
            <ac:spMk id="6" creationId="{C8DD9006-7A4D-407D-88C6-430F5369A2F4}"/>
          </ac:spMkLst>
        </pc:spChg>
      </pc:sldChg>
    </pc:docChg>
  </pc:docChgLst>
  <pc:docChgLst>
    <pc:chgData name="Jain, Abhinandan (US 3471)" userId="S::jain@jpl.nasa.gov::47000a42-4a64-498b-92b5-14cfe7b66dad" providerId="AD" clId="Web-{C96D8B74-5460-2867-5D30-F74E9B3F5EAE}"/>
    <pc:docChg chg="modSld">
      <pc:chgData name="Jain, Abhinandan (US 3471)" userId="S::jain@jpl.nasa.gov::47000a42-4a64-498b-92b5-14cfe7b66dad" providerId="AD" clId="Web-{C96D8B74-5460-2867-5D30-F74E9B3F5EAE}" dt="2023-07-09T04:38:58.814" v="2" actId="20577"/>
      <pc:docMkLst>
        <pc:docMk/>
      </pc:docMkLst>
      <pc:sldChg chg="modSp">
        <pc:chgData name="Jain, Abhinandan (US 3471)" userId="S::jain@jpl.nasa.gov::47000a42-4a64-498b-92b5-14cfe7b66dad" providerId="AD" clId="Web-{C96D8B74-5460-2867-5D30-F74E9B3F5EAE}" dt="2023-07-09T04:38:58.814" v="2" actId="20577"/>
        <pc:sldMkLst>
          <pc:docMk/>
          <pc:sldMk cId="2186544531" sldId="256"/>
        </pc:sldMkLst>
        <pc:spChg chg="mod">
          <ac:chgData name="Jain, Abhinandan (US 3471)" userId="S::jain@jpl.nasa.gov::47000a42-4a64-498b-92b5-14cfe7b66dad" providerId="AD" clId="Web-{C96D8B74-5460-2867-5D30-F74E9B3F5EAE}" dt="2023-07-09T04:38:58.814" v="2" actId="20577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  <pc:docChgLst>
    <pc:chgData name="Jain, Abhinandan (US 3471)" userId="S::jain@jpl.nasa.gov::47000a42-4a64-498b-92b5-14cfe7b66dad" providerId="AD" clId="Web-{1501E49C-48C3-473C-9455-6E33CB3AE6E7}"/>
    <pc:docChg chg="addSld modSld sldOrd">
      <pc:chgData name="Jain, Abhinandan (US 3471)" userId="S::jain@jpl.nasa.gov::47000a42-4a64-498b-92b5-14cfe7b66dad" providerId="AD" clId="Web-{1501E49C-48C3-473C-9455-6E33CB3AE6E7}" dt="2023-06-27T15:27:25.936" v="25" actId="20577"/>
      <pc:docMkLst>
        <pc:docMk/>
      </pc:docMkLst>
      <pc:sldChg chg="modSp add ord replId">
        <pc:chgData name="Jain, Abhinandan (US 3471)" userId="S::jain@jpl.nasa.gov::47000a42-4a64-498b-92b5-14cfe7b66dad" providerId="AD" clId="Web-{1501E49C-48C3-473C-9455-6E33CB3AE6E7}" dt="2023-06-27T15:27:25.936" v="25" actId="20577"/>
        <pc:sldMkLst>
          <pc:docMk/>
          <pc:sldMk cId="338242121" sldId="282"/>
        </pc:sldMkLst>
        <pc:spChg chg="mod">
          <ac:chgData name="Jain, Abhinandan (US 3471)" userId="S::jain@jpl.nasa.gov::47000a42-4a64-498b-92b5-14cfe7b66dad" providerId="AD" clId="Web-{1501E49C-48C3-473C-9455-6E33CB3AE6E7}" dt="2023-06-27T15:27:25.936" v="25" actId="20577"/>
          <ac:spMkLst>
            <pc:docMk/>
            <pc:sldMk cId="338242121" sldId="282"/>
            <ac:spMk id="5" creationId="{1499D3F3-130F-4634-B0A7-54970C063C56}"/>
          </ac:spMkLst>
        </pc:spChg>
      </pc:sldChg>
    </pc:docChg>
  </pc:docChgLst>
  <pc:docChgLst>
    <pc:chgData name="Leake, Carl D (US 347J)" userId="S::carl.leake@jpl.nasa.gov::514d19ed-ac25-4851-8813-e892f9be6a8e" providerId="AD" clId="Web-{393DC3F6-ADAA-D8EB-DE26-D1B0373B358B}"/>
    <pc:docChg chg="modSld">
      <pc:chgData name="Leake, Carl D (US 347J)" userId="S::carl.leake@jpl.nasa.gov::514d19ed-ac25-4851-8813-e892f9be6a8e" providerId="AD" clId="Web-{393DC3F6-ADAA-D8EB-DE26-D1B0373B358B}" dt="2023-08-10T18:51:10.007" v="11"/>
      <pc:docMkLst>
        <pc:docMk/>
      </pc:docMkLst>
      <pc:sldChg chg="modSp">
        <pc:chgData name="Leake, Carl D (US 347J)" userId="S::carl.leake@jpl.nasa.gov::514d19ed-ac25-4851-8813-e892f9be6a8e" providerId="AD" clId="Web-{393DC3F6-ADAA-D8EB-DE26-D1B0373B358B}" dt="2023-08-10T18:50:09.819" v="0" actId="20577"/>
        <pc:sldMkLst>
          <pc:docMk/>
          <pc:sldMk cId="1491796479" sldId="283"/>
        </pc:sldMkLst>
        <pc:spChg chg="mod">
          <ac:chgData name="Leake, Carl D (US 347J)" userId="S::carl.leake@jpl.nasa.gov::514d19ed-ac25-4851-8813-e892f9be6a8e" providerId="AD" clId="Web-{393DC3F6-ADAA-D8EB-DE26-D1B0373B358B}" dt="2023-08-10T18:50:09.819" v="0" actId="20577"/>
          <ac:spMkLst>
            <pc:docMk/>
            <pc:sldMk cId="1491796479" sldId="283"/>
            <ac:spMk id="5" creationId="{1499D3F3-130F-4634-B0A7-54970C063C56}"/>
          </ac:spMkLst>
        </pc:spChg>
      </pc:sldChg>
      <pc:sldChg chg="delSp">
        <pc:chgData name="Leake, Carl D (US 347J)" userId="S::carl.leake@jpl.nasa.gov::514d19ed-ac25-4851-8813-e892f9be6a8e" providerId="AD" clId="Web-{393DC3F6-ADAA-D8EB-DE26-D1B0373B358B}" dt="2023-08-10T18:50:29.413" v="8"/>
        <pc:sldMkLst>
          <pc:docMk/>
          <pc:sldMk cId="2438469450" sldId="317"/>
        </pc:sldMkLst>
        <pc:spChg chg="del">
          <ac:chgData name="Leake, Carl D (US 347J)" userId="S::carl.leake@jpl.nasa.gov::514d19ed-ac25-4851-8813-e892f9be6a8e" providerId="AD" clId="Web-{393DC3F6-ADAA-D8EB-DE26-D1B0373B358B}" dt="2023-08-10T18:50:29.413" v="8"/>
          <ac:spMkLst>
            <pc:docMk/>
            <pc:sldMk cId="2438469450" sldId="317"/>
            <ac:spMk id="3" creationId="{9AC1620D-9477-980F-39D4-371D3A114578}"/>
          </ac:spMkLst>
        </pc:spChg>
      </pc:sldChg>
      <pc:sldChg chg="delSp modSp">
        <pc:chgData name="Leake, Carl D (US 347J)" userId="S::carl.leake@jpl.nasa.gov::514d19ed-ac25-4851-8813-e892f9be6a8e" providerId="AD" clId="Web-{393DC3F6-ADAA-D8EB-DE26-D1B0373B358B}" dt="2023-08-10T18:51:04.147" v="10"/>
        <pc:sldMkLst>
          <pc:docMk/>
          <pc:sldMk cId="3604980998" sldId="324"/>
        </pc:sldMkLst>
        <pc:spChg chg="del mod">
          <ac:chgData name="Leake, Carl D (US 347J)" userId="S::carl.leake@jpl.nasa.gov::514d19ed-ac25-4851-8813-e892f9be6a8e" providerId="AD" clId="Web-{393DC3F6-ADAA-D8EB-DE26-D1B0373B358B}" dt="2023-08-10T18:51:04.147" v="10"/>
          <ac:spMkLst>
            <pc:docMk/>
            <pc:sldMk cId="3604980998" sldId="324"/>
            <ac:spMk id="2" creationId="{B833E2A4-E440-924E-3B01-DBEEED6BC4C5}"/>
          </ac:spMkLst>
        </pc:spChg>
      </pc:sldChg>
      <pc:sldChg chg="delSp">
        <pc:chgData name="Leake, Carl D (US 347J)" userId="S::carl.leake@jpl.nasa.gov::514d19ed-ac25-4851-8813-e892f9be6a8e" providerId="AD" clId="Web-{393DC3F6-ADAA-D8EB-DE26-D1B0373B358B}" dt="2023-08-10T18:51:10.007" v="11"/>
        <pc:sldMkLst>
          <pc:docMk/>
          <pc:sldMk cId="1878931256" sldId="325"/>
        </pc:sldMkLst>
        <pc:spChg chg="del">
          <ac:chgData name="Leake, Carl D (US 347J)" userId="S::carl.leake@jpl.nasa.gov::514d19ed-ac25-4851-8813-e892f9be6a8e" providerId="AD" clId="Web-{393DC3F6-ADAA-D8EB-DE26-D1B0373B358B}" dt="2023-08-10T18:51:10.007" v="11"/>
          <ac:spMkLst>
            <pc:docMk/>
            <pc:sldMk cId="1878931256" sldId="325"/>
            <ac:spMk id="2" creationId="{04AA622F-B260-ED4A-1876-F32F2835A8C4}"/>
          </ac:spMkLst>
        </pc:spChg>
      </pc:sldChg>
      <pc:sldChg chg="delSp modSp">
        <pc:chgData name="Leake, Carl D (US 347J)" userId="S::carl.leake@jpl.nasa.gov::514d19ed-ac25-4851-8813-e892f9be6a8e" providerId="AD" clId="Web-{393DC3F6-ADAA-D8EB-DE26-D1B0373B358B}" dt="2023-08-10T18:50:26.538" v="7"/>
        <pc:sldMkLst>
          <pc:docMk/>
          <pc:sldMk cId="659658726" sldId="328"/>
        </pc:sldMkLst>
        <pc:spChg chg="del">
          <ac:chgData name="Leake, Carl D (US 347J)" userId="S::carl.leake@jpl.nasa.gov::514d19ed-ac25-4851-8813-e892f9be6a8e" providerId="AD" clId="Web-{393DC3F6-ADAA-D8EB-DE26-D1B0373B358B}" dt="2023-08-10T18:50:26.538" v="7"/>
          <ac:spMkLst>
            <pc:docMk/>
            <pc:sldMk cId="659658726" sldId="328"/>
            <ac:spMk id="3" creationId="{9AC1620D-9477-980F-39D4-371D3A114578}"/>
          </ac:spMkLst>
        </pc:spChg>
        <pc:spChg chg="mod">
          <ac:chgData name="Leake, Carl D (US 347J)" userId="S::carl.leake@jpl.nasa.gov::514d19ed-ac25-4851-8813-e892f9be6a8e" providerId="AD" clId="Web-{393DC3F6-ADAA-D8EB-DE26-D1B0373B358B}" dt="2023-08-10T18:50:24.475" v="6" actId="20577"/>
          <ac:spMkLst>
            <pc:docMk/>
            <pc:sldMk cId="659658726" sldId="328"/>
            <ac:spMk id="4" creationId="{633EE7E3-CAA2-7F9B-71CF-9058D64E62E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2878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10f99bcaaf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10f99bcaaf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10f99bcaaf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10f99bcaaf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107108f0dc8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107108f0dc8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10dcf296e0c_0_16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9" name="Google Shape;479;g10dcf296e0c_0_16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Say again that can be </a:t>
            </a:r>
            <a:r>
              <a:rPr lang="en-US" dirty="0" err="1"/>
              <a:t>yaml</a:t>
            </a:r>
            <a:r>
              <a:rPr lang="en-US" dirty="0"/>
              <a:t>, </a:t>
            </a:r>
            <a:r>
              <a:rPr lang="en-US" dirty="0" err="1"/>
              <a:t>ini</a:t>
            </a:r>
            <a:r>
              <a:rPr lang="en-US" dirty="0"/>
              <a:t>, etc.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11048158e85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11048158e85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11048158e8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11048158e8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104cb4b39a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104cb4b39a4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11048158e85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11048158e85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/>
              <a:t>-</a:t>
            </a:r>
            <a:r>
              <a:rPr lang="en-US" sz="2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/>
              <a:t>(DARTS)</a:t>
            </a:r>
            <a:endParaRPr sz="2200" b="1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/>
              <a:t>Laboratory</a:t>
            </a:r>
            <a:endParaRPr sz="2200" b="1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</a:rPr>
              <a:t>August 2023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Subtitle and Content 1">
  <p:cSld name="Title, Subtitle and Content 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4"/>
          <p:cNvSpPr txBox="1">
            <a:spLocks noGrp="1"/>
          </p:cNvSpPr>
          <p:nvPr>
            <p:ph type="title"/>
          </p:nvPr>
        </p:nvSpPr>
        <p:spPr>
          <a:xfrm>
            <a:off x="341376" y="438912"/>
            <a:ext cx="11350800" cy="5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32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 b="1"/>
            </a:lvl9pPr>
          </a:lstStyle>
          <a:p>
            <a:endParaRPr/>
          </a:p>
        </p:txBody>
      </p:sp>
      <p:sp>
        <p:nvSpPr>
          <p:cNvPr id="296" name="Google Shape;296;p14"/>
          <p:cNvSpPr txBox="1">
            <a:spLocks noGrp="1"/>
          </p:cNvSpPr>
          <p:nvPr>
            <p:ph type="sldNum" idx="12"/>
          </p:nvPr>
        </p:nvSpPr>
        <p:spPr>
          <a:xfrm>
            <a:off x="10281920" y="6400377"/>
            <a:ext cx="1194000" cy="3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067">
                <a:solidFill>
                  <a:srgbClr val="7F7F7F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 sz="1067">
                <a:solidFill>
                  <a:srgbClr val="7F7F7F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 sz="1067">
                <a:solidFill>
                  <a:srgbClr val="7F7F7F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 sz="1067">
                <a:solidFill>
                  <a:srgbClr val="7F7F7F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 sz="1067">
                <a:solidFill>
                  <a:srgbClr val="7F7F7F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 sz="1067">
                <a:solidFill>
                  <a:srgbClr val="7F7F7F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 sz="1067">
                <a:solidFill>
                  <a:srgbClr val="7F7F7F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 sz="1067">
                <a:solidFill>
                  <a:srgbClr val="7F7F7F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 sz="1067">
                <a:solidFill>
                  <a:srgbClr val="7F7F7F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97" name="Google Shape;297;p14"/>
          <p:cNvSpPr txBox="1">
            <a:spLocks noGrp="1"/>
          </p:cNvSpPr>
          <p:nvPr>
            <p:ph type="subTitle" idx="1"/>
          </p:nvPr>
        </p:nvSpPr>
        <p:spPr>
          <a:xfrm>
            <a:off x="341376" y="1011936"/>
            <a:ext cx="113508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14"/>
          <p:cNvSpPr txBox="1">
            <a:spLocks noGrp="1"/>
          </p:cNvSpPr>
          <p:nvPr>
            <p:ph type="subTitle" idx="2"/>
          </p:nvPr>
        </p:nvSpPr>
        <p:spPr>
          <a:xfrm>
            <a:off x="2255520" y="6400800"/>
            <a:ext cx="76808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E31937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E31937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E31937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E31937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E31937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E31937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E31937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E31937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E31937"/>
                </a:solidFill>
              </a:defRPr>
            </a:lvl9pPr>
          </a:lstStyle>
          <a:p>
            <a:endParaRPr/>
          </a:p>
        </p:txBody>
      </p:sp>
      <p:sp>
        <p:nvSpPr>
          <p:cNvPr id="299" name="Google Shape;299;p14"/>
          <p:cNvSpPr txBox="1">
            <a:spLocks noGrp="1"/>
          </p:cNvSpPr>
          <p:nvPr>
            <p:ph type="subTitle" idx="3"/>
          </p:nvPr>
        </p:nvSpPr>
        <p:spPr>
          <a:xfrm>
            <a:off x="341376" y="6400800"/>
            <a:ext cx="1512000" cy="3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9pPr>
          </a:lstStyle>
          <a:p>
            <a:endParaRPr/>
          </a:p>
        </p:txBody>
      </p:sp>
      <p:sp>
        <p:nvSpPr>
          <p:cNvPr id="300" name="Google Shape;300;p14"/>
          <p:cNvSpPr txBox="1">
            <a:spLocks noGrp="1"/>
          </p:cNvSpPr>
          <p:nvPr>
            <p:ph type="subTitle" idx="4"/>
          </p:nvPr>
        </p:nvSpPr>
        <p:spPr>
          <a:xfrm>
            <a:off x="341376" y="170688"/>
            <a:ext cx="11350800" cy="28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067">
                <a:solidFill>
                  <a:srgbClr val="7F7F7F"/>
                </a:solidFill>
              </a:defRPr>
            </a:lvl9pPr>
          </a:lstStyle>
          <a:p>
            <a:endParaRPr/>
          </a:p>
        </p:txBody>
      </p:sp>
      <p:sp>
        <p:nvSpPr>
          <p:cNvPr id="301" name="Google Shape;301;p14"/>
          <p:cNvSpPr txBox="1">
            <a:spLocks noGrp="1"/>
          </p:cNvSpPr>
          <p:nvPr>
            <p:ph type="body" idx="5"/>
          </p:nvPr>
        </p:nvSpPr>
        <p:spPr>
          <a:xfrm>
            <a:off x="1109472" y="1865376"/>
            <a:ext cx="9960800" cy="3889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474121" rtl="0">
              <a:spcBef>
                <a:spcPts val="533"/>
              </a:spcBef>
              <a:spcAft>
                <a:spcPts val="0"/>
              </a:spcAft>
              <a:buSzPts val="2000"/>
              <a:buChar char="•"/>
              <a:defRPr/>
            </a:lvl1pPr>
            <a:lvl2pPr marL="1219170" lvl="1" indent="-457189" rtl="0">
              <a:spcBef>
                <a:spcPts val="480"/>
              </a:spcBef>
              <a:spcAft>
                <a:spcPts val="0"/>
              </a:spcAft>
              <a:buSzPts val="1800"/>
              <a:buChar char="•"/>
              <a:defRPr/>
            </a:lvl2pPr>
            <a:lvl3pPr marL="1828754" lvl="2" indent="-423323" rtl="0">
              <a:spcBef>
                <a:spcPts val="427"/>
              </a:spcBef>
              <a:spcAft>
                <a:spcPts val="0"/>
              </a:spcAft>
              <a:buSzPts val="1400"/>
              <a:buChar char="•"/>
              <a:defRPr/>
            </a:lvl3pPr>
            <a:lvl4pPr marL="2438339" lvl="3" indent="-423323" rtl="0">
              <a:spcBef>
                <a:spcPts val="373"/>
              </a:spcBef>
              <a:spcAft>
                <a:spcPts val="0"/>
              </a:spcAft>
              <a:buSzPts val="1400"/>
              <a:buChar char="•"/>
              <a:defRPr/>
            </a:lvl4pPr>
            <a:lvl5pPr marL="3047924" lvl="4" indent="-406390" rtl="0">
              <a:spcBef>
                <a:spcPts val="320"/>
              </a:spcBef>
              <a:spcAft>
                <a:spcPts val="0"/>
              </a:spcAft>
              <a:buSzPts val="1200"/>
              <a:buChar char="•"/>
              <a:defRPr/>
            </a:lvl5pPr>
            <a:lvl6pPr marL="3657509" lvl="5" indent="-406390" rtl="0">
              <a:spcBef>
                <a:spcPts val="533"/>
              </a:spcBef>
              <a:spcAft>
                <a:spcPts val="0"/>
              </a:spcAft>
              <a:buSzPts val="1200"/>
              <a:buChar char="•"/>
              <a:defRPr sz="1600"/>
            </a:lvl6pPr>
            <a:lvl7pPr marL="4267093" lvl="6" indent="-406390" rtl="0">
              <a:spcBef>
                <a:spcPts val="533"/>
              </a:spcBef>
              <a:spcAft>
                <a:spcPts val="0"/>
              </a:spcAft>
              <a:buSzPts val="1200"/>
              <a:buChar char="•"/>
              <a:defRPr sz="1600"/>
            </a:lvl7pPr>
            <a:lvl8pPr marL="4876678" lvl="7" indent="-406390" rtl="0">
              <a:spcBef>
                <a:spcPts val="533"/>
              </a:spcBef>
              <a:spcAft>
                <a:spcPts val="0"/>
              </a:spcAft>
              <a:buSzPts val="1200"/>
              <a:buChar char="•"/>
              <a:defRPr sz="1600"/>
            </a:lvl8pPr>
            <a:lvl9pPr marL="5486263" lvl="8" indent="-406390" rtl="0">
              <a:spcBef>
                <a:spcPts val="533"/>
              </a:spcBef>
              <a:spcAft>
                <a:spcPts val="0"/>
              </a:spcAft>
              <a:buSzPts val="1200"/>
              <a:buChar char="•"/>
              <a:defRPr sz="1600"/>
            </a:lvl9pPr>
          </a:lstStyle>
          <a:p>
            <a:endParaRPr/>
          </a:p>
        </p:txBody>
      </p:sp>
      <p:grpSp>
        <p:nvGrpSpPr>
          <p:cNvPr id="302" name="Google Shape;302;p14"/>
          <p:cNvGrpSpPr/>
          <p:nvPr/>
        </p:nvGrpSpPr>
        <p:grpSpPr>
          <a:xfrm>
            <a:off x="11484865" y="6522721"/>
            <a:ext cx="475473" cy="146319"/>
            <a:chOff x="7096206" y="2914650"/>
            <a:chExt cx="3438811" cy="1030415"/>
          </a:xfrm>
        </p:grpSpPr>
        <p:sp>
          <p:nvSpPr>
            <p:cNvPr id="303" name="Google Shape;303;p14"/>
            <p:cNvSpPr/>
            <p:nvPr/>
          </p:nvSpPr>
          <p:spPr>
            <a:xfrm>
              <a:off x="7096206" y="2916365"/>
              <a:ext cx="1019175" cy="1028700"/>
            </a:xfrm>
            <a:custGeom>
              <a:avLst/>
              <a:gdLst/>
              <a:ahLst/>
              <a:cxnLst/>
              <a:rect l="l" t="t" r="r" b="b"/>
              <a:pathLst>
                <a:path w="1019175" h="1028700" extrusionOk="0">
                  <a:moveTo>
                    <a:pt x="684657" y="693706"/>
                  </a:moveTo>
                  <a:cubicBezTo>
                    <a:pt x="684657" y="728853"/>
                    <a:pt x="656082" y="757428"/>
                    <a:pt x="620935" y="757428"/>
                  </a:cubicBezTo>
                  <a:lnTo>
                    <a:pt x="620935" y="757809"/>
                  </a:lnTo>
                  <a:lnTo>
                    <a:pt x="147638" y="757809"/>
                  </a:lnTo>
                  <a:lnTo>
                    <a:pt x="7144" y="1023175"/>
                  </a:lnTo>
                  <a:lnTo>
                    <a:pt x="785908" y="1023271"/>
                  </a:lnTo>
                  <a:cubicBezTo>
                    <a:pt x="909352" y="1023271"/>
                    <a:pt x="1020128" y="893921"/>
                    <a:pt x="1020128" y="775145"/>
                  </a:cubicBezTo>
                  <a:lnTo>
                    <a:pt x="1019747" y="7144"/>
                  </a:lnTo>
                  <a:lnTo>
                    <a:pt x="685038" y="7144"/>
                  </a:lnTo>
                  <a:lnTo>
                    <a:pt x="684657" y="693706"/>
                  </a:lnTo>
                  <a:close/>
                </a:path>
              </a:pathLst>
            </a:custGeom>
            <a:solidFill>
              <a:srgbClr val="E3193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4" name="Google Shape;304;p14"/>
            <p:cNvSpPr/>
            <p:nvPr/>
          </p:nvSpPr>
          <p:spPr>
            <a:xfrm>
              <a:off x="9515842" y="2914650"/>
              <a:ext cx="1019175" cy="1028700"/>
            </a:xfrm>
            <a:custGeom>
              <a:avLst/>
              <a:gdLst/>
              <a:ahLst/>
              <a:cxnLst/>
              <a:rect l="l" t="t" r="r" b="b"/>
              <a:pathLst>
                <a:path w="1019175" h="1028700" extrusionOk="0">
                  <a:moveTo>
                    <a:pt x="7906" y="7144"/>
                  </a:moveTo>
                  <a:lnTo>
                    <a:pt x="323469" y="7144"/>
                  </a:lnTo>
                  <a:lnTo>
                    <a:pt x="324326" y="721519"/>
                  </a:lnTo>
                  <a:cubicBezTo>
                    <a:pt x="323469" y="745808"/>
                    <a:pt x="335661" y="758000"/>
                    <a:pt x="359855" y="757142"/>
                  </a:cubicBezTo>
                  <a:cubicBezTo>
                    <a:pt x="359855" y="757142"/>
                    <a:pt x="874776" y="757904"/>
                    <a:pt x="876586" y="758000"/>
                  </a:cubicBezTo>
                  <a:lnTo>
                    <a:pt x="1013555" y="1023366"/>
                  </a:lnTo>
                  <a:lnTo>
                    <a:pt x="200406" y="1024128"/>
                  </a:lnTo>
                  <a:cubicBezTo>
                    <a:pt x="94679" y="1023366"/>
                    <a:pt x="7906" y="943547"/>
                    <a:pt x="7144" y="816959"/>
                  </a:cubicBezTo>
                  <a:lnTo>
                    <a:pt x="7906" y="7144"/>
                  </a:lnTo>
                  <a:close/>
                </a:path>
              </a:pathLst>
            </a:custGeom>
            <a:solidFill>
              <a:srgbClr val="E3193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5" name="Google Shape;305;p14"/>
            <p:cNvSpPr/>
            <p:nvPr/>
          </p:nvSpPr>
          <p:spPr>
            <a:xfrm>
              <a:off x="8200630" y="2915412"/>
              <a:ext cx="1257300" cy="1028700"/>
            </a:xfrm>
            <a:custGeom>
              <a:avLst/>
              <a:gdLst/>
              <a:ahLst/>
              <a:cxnLst/>
              <a:rect l="l" t="t" r="r" b="b"/>
              <a:pathLst>
                <a:path w="1257300" h="1028700" extrusionOk="0">
                  <a:moveTo>
                    <a:pt x="7144" y="8096"/>
                  </a:moveTo>
                  <a:lnTo>
                    <a:pt x="7144" y="1024128"/>
                  </a:lnTo>
                  <a:lnTo>
                    <a:pt x="346996" y="1024128"/>
                  </a:lnTo>
                  <a:lnTo>
                    <a:pt x="346615" y="308039"/>
                  </a:lnTo>
                  <a:cubicBezTo>
                    <a:pt x="346996" y="280321"/>
                    <a:pt x="360902" y="264700"/>
                    <a:pt x="388715" y="264224"/>
                  </a:cubicBezTo>
                  <a:lnTo>
                    <a:pt x="832580" y="264604"/>
                  </a:lnTo>
                  <a:cubicBezTo>
                    <a:pt x="888016" y="264604"/>
                    <a:pt x="927830" y="318516"/>
                    <a:pt x="927926" y="393001"/>
                  </a:cubicBezTo>
                  <a:cubicBezTo>
                    <a:pt x="927926" y="465868"/>
                    <a:pt x="888016" y="507492"/>
                    <a:pt x="832580" y="507492"/>
                  </a:cubicBezTo>
                  <a:lnTo>
                    <a:pt x="348806" y="507492"/>
                  </a:lnTo>
                  <a:lnTo>
                    <a:pt x="499586" y="772668"/>
                  </a:lnTo>
                  <a:lnTo>
                    <a:pt x="946976" y="773239"/>
                  </a:lnTo>
                  <a:cubicBezTo>
                    <a:pt x="1099661" y="772668"/>
                    <a:pt x="1255585" y="680752"/>
                    <a:pt x="1254538" y="413671"/>
                  </a:cubicBezTo>
                  <a:cubicBezTo>
                    <a:pt x="1253490" y="138017"/>
                    <a:pt x="1092613" y="8001"/>
                    <a:pt x="953929" y="7144"/>
                  </a:cubicBezTo>
                  <a:lnTo>
                    <a:pt x="7144" y="8096"/>
                  </a:lnTo>
                  <a:close/>
                </a:path>
              </a:pathLst>
            </a:custGeom>
            <a:solidFill>
              <a:srgbClr val="E3193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651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/>
              <a:t>-</a:t>
            </a:r>
            <a:r>
              <a:rPr lang="en-US" sz="2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/>
              <a:t>(DARTS)</a:t>
            </a:r>
            <a:endParaRPr sz="2200" b="1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/>
              <a:t>Laboratory</a:t>
            </a:r>
            <a:endParaRPr sz="2200" b="1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</a:rPr>
              <a:t>August 2023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bg>
      <p:bgPr>
        <a:solidFill>
          <a:srgbClr val="FFCCCC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50" r:id="rId3"/>
    <p:sldLayoutId id="2147483662" r:id="rId4"/>
    <p:sldLayoutId id="2147483663" r:id="rId5"/>
    <p:sldLayoutId id="2147483666" r:id="rId6"/>
    <p:sldLayoutId id="2147483665" r:id="rId7"/>
    <p:sldLayoutId id="2147483667" r:id="rId8"/>
    <p:sldLayoutId id="2147483660" r:id="rId9"/>
    <p:sldLayoutId id="214748366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5CAA-D2BA-9B7A-C6D4-9B12E3FC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5300" y="2106546"/>
            <a:ext cx="4126500" cy="2307299"/>
          </a:xfrm>
        </p:spPr>
        <p:txBody>
          <a:bodyPr/>
          <a:lstStyle/>
          <a:p>
            <a:r>
              <a:rPr lang="en-US" sz="2400" i="1"/>
              <a:t>Creating the </a:t>
            </a:r>
            <a:r>
              <a:rPr lang="en-US" sz="2400" i="1" dirty="0" err="1"/>
              <a:t>SimulationExecutive</a:t>
            </a:r>
            <a:br>
              <a:rPr lang="en-US" sz="2400" i="1"/>
            </a:br>
            <a:br>
              <a:rPr lang="en-US"/>
            </a:br>
            <a:r>
              <a:rPr lang="en-US"/>
              <a:t>Building an Exemplar Sim</a:t>
            </a:r>
            <a:br>
              <a:rPr lang="en-US"/>
            </a:br>
            <a:br>
              <a:rPr lang="en-US" dirty="0"/>
            </a:br>
            <a:r>
              <a:rPr lang="en-US"/>
              <a:t> 2023 DARTS Lab Course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218607"/>
            <a:ext cx="4123633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218654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CCC635-66BD-DAB9-8B6D-BF8DA334F9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FB836E9-6B21-D527-F75F-587348E82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Dclick 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570BE-360D-ABF0-1CCC-CD19AD2895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RotorCraft</a:t>
            </a:r>
            <a:r>
              <a:rPr lang="en-US" dirty="0"/>
              <a:t>/test/</a:t>
            </a:r>
            <a:r>
              <a:rPr lang="en-US" dirty="0" err="1"/>
              <a:t>test_cli</a:t>
            </a:r>
            <a:endParaRPr lang="en-US"/>
          </a:p>
          <a:p>
            <a:pPr lvl="1">
              <a:spcBef>
                <a:spcPts val="1000"/>
              </a:spcBef>
            </a:pPr>
            <a:r>
              <a:rPr lang="en-US" dirty="0" err="1"/>
              <a:t>RotorCraft</a:t>
            </a:r>
            <a:r>
              <a:rPr lang="en-US" dirty="0"/>
              <a:t>/data/configs/</a:t>
            </a:r>
            <a:r>
              <a:rPr lang="en-US" dirty="0" err="1"/>
              <a:t>default.yaml</a:t>
            </a:r>
            <a:endParaRPr lang="en-US" dirty="0"/>
          </a:p>
          <a:p>
            <a:pPr lvl="1"/>
            <a:r>
              <a:rPr lang="en-US" dirty="0"/>
              <a:t>Show changing fuselage color</a:t>
            </a:r>
          </a:p>
          <a:p>
            <a:pPr lvl="1"/>
            <a:r>
              <a:rPr lang="en-US" dirty="0"/>
              <a:t>Show –full-out-</a:t>
            </a:r>
            <a:r>
              <a:rPr lang="en-US" dirty="0" err="1"/>
              <a:t>cfg</a:t>
            </a:r>
            <a:r>
              <a:rPr lang="en-US" dirty="0"/>
              <a:t> capability</a:t>
            </a:r>
          </a:p>
          <a:p>
            <a:pPr lvl="1"/>
            <a:r>
              <a:rPr lang="en-US" dirty="0"/>
              <a:t>Show multicommand changing the properties of multiple rotors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62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9528C5-0DC9-3F21-04D7-7EA640DE60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8E8D3B-658D-A752-24D1-1DCE5C119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Dclick</a:t>
            </a:r>
            <a:r>
              <a:rPr lang="en-US" dirty="0"/>
              <a:t> design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D624E-6FA5-149F-B531-B31D5080C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48" y="1287389"/>
            <a:ext cx="11193502" cy="5986358"/>
          </a:xfrm>
        </p:spPr>
        <p:txBody>
          <a:bodyPr>
            <a:normAutofit/>
          </a:bodyPr>
          <a:lstStyle/>
          <a:p>
            <a:r>
              <a:rPr lang="en-US" dirty="0"/>
              <a:t>Allows the addition of custom subcommands to an application for its API.</a:t>
            </a:r>
          </a:p>
          <a:p>
            <a:pPr lvl="1"/>
            <a:r>
              <a:rPr lang="en-US" dirty="0"/>
              <a:t>Can also import in standard subcommand definitions (e.g., visualization, sim etc.) </a:t>
            </a:r>
          </a:p>
          <a:p>
            <a:r>
              <a:rPr lang="en-US" dirty="0"/>
              <a:t>Uses </a:t>
            </a:r>
            <a:r>
              <a:rPr lang="en-US" b="1" dirty="0"/>
              <a:t>click </a:t>
            </a:r>
            <a:r>
              <a:rPr lang="en-US" dirty="0"/>
              <a:t>(instead of </a:t>
            </a:r>
            <a:r>
              <a:rPr lang="en-US" b="1" dirty="0" err="1"/>
              <a:t>argparse</a:t>
            </a:r>
            <a:r>
              <a:rPr lang="en-US" dirty="0"/>
              <a:t>) since it has support for multi-commands.</a:t>
            </a:r>
          </a:p>
          <a:p>
            <a:pPr lvl="1"/>
            <a:r>
              <a:rPr lang="en-US" dirty="0"/>
              <a:t>Multi-commands allow multiple use of a subcommand with different option values.</a:t>
            </a:r>
          </a:p>
          <a:p>
            <a:pPr lvl="1"/>
            <a:r>
              <a:rPr lang="en-US" dirty="0"/>
              <a:t>This is handy for dealing with multiple instances, such as multiple vehicles, or multiple terrain instances.</a:t>
            </a:r>
          </a:p>
          <a:p>
            <a:pPr lvl="2"/>
            <a:r>
              <a:rPr lang="en-US" dirty="0"/>
              <a:t>Allows us to specify different options for the individual vehicle/terrain instances.</a:t>
            </a:r>
          </a:p>
          <a:p>
            <a:pPr lvl="1"/>
            <a:r>
              <a:rPr lang="en-US" dirty="0"/>
              <a:t>Automatically generates help messages at the top level as well as for subcommands.</a:t>
            </a:r>
          </a:p>
          <a:p>
            <a:r>
              <a:rPr lang="en-US" dirty="0"/>
              <a:t>Allows importing and exporting of option values to YAML, JSON, </a:t>
            </a:r>
            <a:r>
              <a:rPr lang="en-US" dirty="0" err="1"/>
              <a:t>ConfigObj</a:t>
            </a:r>
            <a:r>
              <a:rPr lang="en-US" dirty="0"/>
              <a:t> files.</a:t>
            </a:r>
          </a:p>
          <a:p>
            <a:pPr lvl="1"/>
            <a:r>
              <a:rPr lang="en-US" dirty="0"/>
              <a:t>Handy for ensuring repeatability even when default behaviors evolve over time.</a:t>
            </a:r>
          </a:p>
        </p:txBody>
      </p:sp>
    </p:spTree>
    <p:extLst>
      <p:ext uri="{BB962C8B-B14F-4D97-AF65-F5344CB8AC3E}">
        <p14:creationId xmlns:p14="http://schemas.microsoft.com/office/powerpoint/2010/main" val="3261607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fld id="{00000000-1234-1234-1234-123412341234}" type="slidenum">
              <a:rPr lang="en"/>
              <a:pPr/>
              <a:t>12</a:t>
            </a:fld>
            <a:endParaRPr/>
          </a:p>
        </p:txBody>
      </p:sp>
      <p:sp>
        <p:nvSpPr>
          <p:cNvPr id="401" name="Google Shape;401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err="1"/>
              <a:t>Dclick</a:t>
            </a:r>
            <a:r>
              <a:rPr lang="en"/>
              <a:t> features</a:t>
            </a:r>
            <a:endParaRPr/>
          </a:p>
        </p:txBody>
      </p:sp>
      <p:sp>
        <p:nvSpPr>
          <p:cNvPr id="404" name="Google Shape;404;p20"/>
          <p:cNvSpPr txBox="1">
            <a:spLocks noGrp="1"/>
          </p:cNvSpPr>
          <p:nvPr>
            <p:ph type="body" idx="1"/>
          </p:nvPr>
        </p:nvSpPr>
        <p:spPr>
          <a:xfrm>
            <a:off x="499250" y="1369766"/>
            <a:ext cx="11193502" cy="4356900"/>
          </a:xfrm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667"/>
              </a:spcBef>
            </a:pPr>
            <a:r>
              <a:rPr lang="en" dirty="0"/>
              <a:t>Specify values via defaults, config files, or CLI parameters.</a:t>
            </a:r>
            <a:endParaRPr dirty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Can use multiple config files.</a:t>
            </a:r>
            <a:endParaRPr dirty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Overwriting should happen in the order of: defaults &lt; config files &lt; CLI options.</a:t>
            </a:r>
            <a:endParaRPr dirty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Handle float, int, string, and lists of them, as well as enum (choices) data types.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Able to enforce range limits (e.,g. </a:t>
            </a:r>
            <a:r>
              <a:rPr lang="en-US" dirty="0"/>
              <a:t>v</a:t>
            </a:r>
            <a:r>
              <a:rPr lang="en" dirty="0"/>
              <a:t>alue is &gt;= 0).</a:t>
            </a:r>
            <a:endParaRPr dirty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Handle multiple instances of the same command.</a:t>
            </a:r>
            <a:endParaRPr dirty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Validate input to ensure it is of correct type.</a:t>
            </a:r>
            <a:endParaRPr dirty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Generate help messages automatically (given help strings for each option) and store them in an easy-to-access hierarchy.</a:t>
            </a:r>
            <a:endParaRPr dirty="0"/>
          </a:p>
          <a:p>
            <a:pPr indent="0">
              <a:lnSpc>
                <a:spcPct val="115000"/>
              </a:lnSpc>
              <a:spcBef>
                <a:spcPts val="667"/>
              </a:spcBef>
              <a:buNone/>
            </a:pPr>
            <a:endParaRPr dirty="0"/>
          </a:p>
          <a:p>
            <a:pPr marL="0" indent="0">
              <a:lnSpc>
                <a:spcPct val="115000"/>
              </a:lnSpc>
              <a:spcBef>
                <a:spcPts val="667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fld id="{00000000-1234-1234-1234-123412341234}" type="slidenum">
              <a:rPr lang="en"/>
              <a:pPr/>
              <a:t>13</a:t>
            </a:fld>
            <a:endParaRPr/>
          </a:p>
        </p:txBody>
      </p:sp>
      <p:sp>
        <p:nvSpPr>
          <p:cNvPr id="409" name="Google Shape;409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err="1"/>
              <a:t>Dclick</a:t>
            </a:r>
            <a:r>
              <a:rPr lang="en"/>
              <a:t> solution</a:t>
            </a:r>
            <a:endParaRPr/>
          </a:p>
        </p:txBody>
      </p:sp>
      <p:sp>
        <p:nvSpPr>
          <p:cNvPr id="412" name="Google Shape;412;p2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667"/>
              </a:spcBef>
            </a:pPr>
            <a:r>
              <a:rPr lang="en" dirty="0"/>
              <a:t>The 3rd-party </a:t>
            </a:r>
            <a:r>
              <a:rPr lang="en" b="1" dirty="0"/>
              <a:t>click</a:t>
            </a:r>
            <a:r>
              <a:rPr lang="en" dirty="0"/>
              <a:t> package is used to:</a:t>
            </a:r>
            <a:endParaRPr dirty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Create the CLI application.</a:t>
            </a:r>
            <a:endParaRPr dirty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Add default values if applicable.</a:t>
            </a:r>
            <a:endParaRPr dirty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Handle and validate CLI options.</a:t>
            </a:r>
            <a:endParaRPr dirty="0"/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Create hierarchical help output given help strings for each option/command.</a:t>
            </a:r>
            <a:endParaRPr dirty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b="1" dirty="0"/>
              <a:t>Pydantic</a:t>
            </a:r>
            <a:r>
              <a:rPr lang="en" dirty="0"/>
              <a:t> is used to handle and validate config file options.</a:t>
            </a:r>
            <a:endParaRPr dirty="0"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The merging of these two (config files and CLI options) is done by </a:t>
            </a:r>
            <a:r>
              <a:rPr lang="en-US" b="1" dirty="0" err="1"/>
              <a:t>Dclick</a:t>
            </a:r>
            <a:r>
              <a:rPr lang="en-US" b="1" dirty="0"/>
              <a:t>.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 dirty="0"/>
              <a:t>The combination of all of this plus helper functions and some common DARTS-related commands is called </a:t>
            </a:r>
            <a:r>
              <a:rPr lang="en-US" b="1" dirty="0" err="1"/>
              <a:t>Dclick</a:t>
            </a:r>
            <a:r>
              <a:rPr lang="en-US" b="1" dirty="0"/>
              <a:t>.</a:t>
            </a:r>
          </a:p>
          <a:p>
            <a:pPr indent="0">
              <a:lnSpc>
                <a:spcPct val="115000"/>
              </a:lnSpc>
              <a:spcBef>
                <a:spcPts val="667"/>
              </a:spcBef>
              <a:buNone/>
            </a:pPr>
            <a:endParaRPr dirty="0"/>
          </a:p>
          <a:p>
            <a:pPr marL="0" indent="0">
              <a:lnSpc>
                <a:spcPct val="115000"/>
              </a:lnSpc>
              <a:spcBef>
                <a:spcPts val="667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fld id="{00000000-1234-1234-1234-123412341234}" type="slidenum">
              <a:rPr lang="en"/>
              <a:pPr/>
              <a:t>14</a:t>
            </a:fld>
            <a:endParaRPr/>
          </a:p>
        </p:txBody>
      </p:sp>
      <p:sp>
        <p:nvSpPr>
          <p:cNvPr id="473" name="Google Shape;473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err="1"/>
              <a:t>Dclick</a:t>
            </a:r>
            <a:r>
              <a:rPr lang="en"/>
              <a:t> usage</a:t>
            </a:r>
            <a:endParaRPr/>
          </a:p>
        </p:txBody>
      </p:sp>
      <p:sp>
        <p:nvSpPr>
          <p:cNvPr id="476" name="Google Shape;476;p27"/>
          <p:cNvSpPr txBox="1">
            <a:spLocks noGrp="1"/>
          </p:cNvSpPr>
          <p:nvPr>
            <p:ph type="body" idx="1"/>
          </p:nvPr>
        </p:nvSpPr>
        <p:spPr>
          <a:xfrm>
            <a:off x="499250" y="1319753"/>
            <a:ext cx="11193502" cy="5118297"/>
          </a:xfrm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dirty="0"/>
              <a:t>The cli provides useful built-in top-level options (which can be extended)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b="1" dirty="0"/>
              <a:t>--in-</a:t>
            </a:r>
            <a:r>
              <a:rPr lang="en-US" b="1" dirty="0" err="1"/>
              <a:t>cfg</a:t>
            </a:r>
            <a:r>
              <a:rPr lang="en-US" dirty="0"/>
              <a:t>: Full or partial input config file.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b="1" dirty="0"/>
              <a:t>--full-out-</a:t>
            </a:r>
            <a:r>
              <a:rPr lang="en-US" b="1" dirty="0" err="1"/>
              <a:t>cfg</a:t>
            </a:r>
            <a:r>
              <a:rPr lang="en-US" dirty="0"/>
              <a:t>: Full output config file.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b="1" dirty="0"/>
              <a:t>--delta-out-</a:t>
            </a:r>
            <a:r>
              <a:rPr lang="en-US" b="1" dirty="0" err="1"/>
              <a:t>cfg</a:t>
            </a:r>
            <a:r>
              <a:rPr lang="en-US" dirty="0"/>
              <a:t>: Delta output config file.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b="1" dirty="0"/>
              <a:t>--write-default-</a:t>
            </a:r>
            <a:r>
              <a:rPr lang="en-US" b="1" dirty="0" err="1"/>
              <a:t>cfg</a:t>
            </a:r>
            <a:r>
              <a:rPr lang="en-US" dirty="0"/>
              <a:t>: Flag to write a default config file using the master </a:t>
            </a:r>
            <a:r>
              <a:rPr lang="en-US" dirty="0" err="1"/>
              <a:t>configspec</a:t>
            </a:r>
            <a:r>
              <a:rPr lang="en-US" dirty="0"/>
              <a:t>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b="1" dirty="0"/>
              <a:t>--write-</a:t>
            </a:r>
            <a:r>
              <a:rPr lang="en-US" b="1" dirty="0" err="1"/>
              <a:t>configspec</a:t>
            </a:r>
            <a:r>
              <a:rPr lang="en-US" dirty="0"/>
              <a:t>: Flag to output a default master </a:t>
            </a:r>
            <a:r>
              <a:rPr lang="en-US" dirty="0" err="1"/>
              <a:t>configspec</a:t>
            </a:r>
            <a:r>
              <a:rPr lang="en-US" dirty="0"/>
              <a:t> file (</a:t>
            </a:r>
            <a:r>
              <a:rPr lang="en-US" dirty="0" err="1"/>
              <a:t>master_configspec.ini</a:t>
            </a:r>
            <a:r>
              <a:rPr lang="en-US" dirty="0"/>
              <a:t>).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b="1" dirty="0"/>
              <a:t>--delta-options</a:t>
            </a:r>
            <a:r>
              <a:rPr lang="en-US" dirty="0"/>
              <a:t>: Flag to output command line options corresponding to the current options.</a:t>
            </a:r>
          </a:p>
          <a:p>
            <a:pPr lvl="1">
              <a:lnSpc>
                <a:spcPct val="115000"/>
              </a:lnSpc>
              <a:spcBef>
                <a:spcPts val="0"/>
              </a:spcBef>
            </a:pPr>
            <a:r>
              <a:rPr lang="en-US" b="1" dirty="0"/>
              <a:t>--file-exec</a:t>
            </a:r>
            <a:r>
              <a:rPr lang="en-US" dirty="0"/>
              <a:t>: A file to execute after simulation is locked and ready to go.</a:t>
            </a:r>
          </a:p>
          <a:p>
            <a:pPr indent="0">
              <a:lnSpc>
                <a:spcPct val="115000"/>
              </a:lnSpc>
              <a:spcBef>
                <a:spcPts val="667"/>
              </a:spcBef>
              <a:buNone/>
            </a:pPr>
            <a:endParaRPr lang="en-US" dirty="0"/>
          </a:p>
          <a:p>
            <a:pPr indent="0">
              <a:lnSpc>
                <a:spcPct val="115000"/>
              </a:lnSpc>
              <a:spcBef>
                <a:spcPts val="667"/>
              </a:spcBef>
              <a:buNone/>
            </a:pPr>
            <a:endParaRPr dirty="0"/>
          </a:p>
          <a:p>
            <a:pPr marL="0" indent="0">
              <a:lnSpc>
                <a:spcPct val="115000"/>
              </a:lnSpc>
              <a:spcBef>
                <a:spcPts val="667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fld id="{00000000-1234-1234-1234-123412341234}" type="slidenum">
              <a:rPr lang="en"/>
              <a:pPr/>
              <a:t>15</a:t>
            </a:fld>
            <a:endParaRPr/>
          </a:p>
        </p:txBody>
      </p:sp>
      <p:sp>
        <p:nvSpPr>
          <p:cNvPr id="481" name="Google Shape;481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/>
              <a:t>Sample config file</a:t>
            </a:r>
            <a:endParaRPr/>
          </a:p>
        </p:txBody>
      </p:sp>
      <p:pic>
        <p:nvPicPr>
          <p:cNvPr id="484" name="Google Shape;48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61250" y="416572"/>
            <a:ext cx="4261567" cy="62171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9" y="419950"/>
            <a:ext cx="10434079" cy="697500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Problem: Need ability to override params from the CLI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302631"/>
            <a:ext cx="10725341" cy="4354807"/>
          </a:xfrm>
          <a:noFill/>
        </p:spPr>
        <p:txBody>
          <a:bodyPr>
            <a:normAutofit/>
          </a:bodyPr>
          <a:lstStyle/>
          <a:p>
            <a:pPr marL="342900"/>
            <a:r>
              <a:rPr lang="en-US" dirty="0"/>
              <a:t>It is handy to be able to set individual model parameter values from the CLI.</a:t>
            </a:r>
          </a:p>
          <a:p>
            <a:pPr marL="800100" lvl="1"/>
            <a:r>
              <a:rPr lang="en-US" dirty="0"/>
              <a:t>For example, values for spring constants, thruster </a:t>
            </a:r>
            <a:r>
              <a:rPr lang="en-US" dirty="0" err="1"/>
              <a:t>Isp</a:t>
            </a:r>
            <a:r>
              <a:rPr lang="en-US" dirty="0"/>
              <a:t>, IMU noise, etc.</a:t>
            </a:r>
          </a:p>
          <a:p>
            <a:pPr marL="342900"/>
            <a:r>
              <a:rPr lang="en-US" sz="2200" dirty="0"/>
              <a:t>This can be very useful for Monte Carlo and parametric runs.</a:t>
            </a:r>
          </a:p>
          <a:p>
            <a:pPr marL="342900"/>
            <a:r>
              <a:rPr lang="en-US" sz="2200" dirty="0"/>
              <a:t>Also, can support the need for input decks that can be used to track option values to allow repeatability of old sim runs.</a:t>
            </a:r>
          </a:p>
          <a:p>
            <a:pPr marL="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06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ParamLinker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302631"/>
            <a:ext cx="10725341" cy="5555369"/>
          </a:xfrm>
        </p:spPr>
        <p:txBody>
          <a:bodyPr>
            <a:normAutofit/>
          </a:bodyPr>
          <a:lstStyle/>
          <a:p>
            <a:pPr marL="342900"/>
            <a:r>
              <a:rPr lang="en-US" dirty="0"/>
              <a:t>We have already seen the </a:t>
            </a:r>
            <a:r>
              <a:rPr lang="en-US" b="1" dirty="0" err="1"/>
              <a:t>ModelLinker</a:t>
            </a:r>
            <a:r>
              <a:rPr lang="en-US" dirty="0"/>
              <a:t> that allows us to automate the creation of </a:t>
            </a:r>
            <a:r>
              <a:rPr lang="en-US" b="1" dirty="0" err="1"/>
              <a:t>BaseDParam</a:t>
            </a:r>
            <a:r>
              <a:rPr lang="en-US" dirty="0"/>
              <a:t> parameter classes from the model .mdl files.</a:t>
            </a:r>
          </a:p>
          <a:p>
            <a:pPr marL="342900"/>
            <a:r>
              <a:rPr lang="en-US" b="1" dirty="0" err="1"/>
              <a:t>ParamLinker</a:t>
            </a:r>
            <a:r>
              <a:rPr lang="en-US" dirty="0"/>
              <a:t> allows us to automatically export the </a:t>
            </a:r>
            <a:r>
              <a:rPr lang="en-US" b="1" dirty="0" err="1"/>
              <a:t>BaseDParam</a:t>
            </a:r>
            <a:r>
              <a:rPr lang="en-US" dirty="0"/>
              <a:t> fields as options to the </a:t>
            </a:r>
            <a:r>
              <a:rPr lang="en-US" b="1" dirty="0" err="1"/>
              <a:t>Dclick</a:t>
            </a:r>
            <a:r>
              <a:rPr lang="en-US" dirty="0"/>
              <a:t> CLI.</a:t>
            </a:r>
          </a:p>
          <a:p>
            <a:pPr marL="800100" lvl="1"/>
            <a:r>
              <a:rPr lang="en-US" sz="2000" dirty="0"/>
              <a:t>This process adds CLI options for setting the parameters of each assembly (and hence model) instance.</a:t>
            </a:r>
          </a:p>
          <a:p>
            <a:pPr marL="342900"/>
            <a:r>
              <a:rPr lang="en-US" dirty="0"/>
              <a:t>The combination of </a:t>
            </a:r>
            <a:r>
              <a:rPr lang="en-US" b="1" dirty="0" err="1"/>
              <a:t>ModelLinker</a:t>
            </a:r>
            <a:r>
              <a:rPr lang="en-US" dirty="0"/>
              <a:t> and </a:t>
            </a:r>
            <a:r>
              <a:rPr lang="en-US" b="1" dirty="0" err="1"/>
              <a:t>ParamLinker</a:t>
            </a:r>
            <a:r>
              <a:rPr lang="en-US" dirty="0"/>
              <a:t> provides a convenient way to handle disparate param values across the family of models and assemblies.</a:t>
            </a:r>
          </a:p>
          <a:p>
            <a:pPr marL="800100" lvl="1"/>
            <a:r>
              <a:rPr lang="en-US" sz="2000" dirty="0"/>
              <a:t>A lot of repetitive parameter related code is not needed.</a:t>
            </a:r>
          </a:p>
          <a:p>
            <a:pPr marL="800100" lvl="1"/>
            <a:r>
              <a:rPr lang="en-US" sz="2000" dirty="0"/>
              <a:t>The param classes and CLI options automatically stay in sync as </a:t>
            </a:r>
            <a:r>
              <a:rPr lang="en-US" sz="2000" b="1" dirty="0"/>
              <a:t>.mdl </a:t>
            </a:r>
            <a:r>
              <a:rPr lang="en-US" sz="2000" dirty="0"/>
              <a:t>file parameter values evolve.</a:t>
            </a:r>
          </a:p>
          <a:p>
            <a:pPr marL="800100" lvl="1"/>
            <a:endParaRPr lang="en-US" sz="2000" dirty="0"/>
          </a:p>
          <a:p>
            <a:pPr marL="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552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Need for parameter curation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EE7E3-CAA2-7F9B-71CF-9058D64E6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CLI and input decks provide raw parameter values.</a:t>
            </a:r>
          </a:p>
          <a:p>
            <a:r>
              <a:rPr lang="en-US" dirty="0"/>
              <a:t>Need a standardized way to process these parameters to generate derived ones as needed to get ready for passing on to models.</a:t>
            </a:r>
          </a:p>
        </p:txBody>
      </p:sp>
    </p:spTree>
    <p:extLst>
      <p:ext uri="{BB962C8B-B14F-4D97-AF65-F5344CB8AC3E}">
        <p14:creationId xmlns:p14="http://schemas.microsoft.com/office/powerpoint/2010/main" val="2438469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curation</a:t>
            </a:r>
          </a:p>
        </p:txBody>
      </p:sp>
    </p:spTree>
    <p:extLst>
      <p:ext uri="{BB962C8B-B14F-4D97-AF65-F5344CB8AC3E}">
        <p14:creationId xmlns:p14="http://schemas.microsoft.com/office/powerpoint/2010/main" val="149179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Exemplar sim topics overview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879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Exemplar sim goals</a:t>
            </a:r>
          </a:p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Creating the Vehicle assembly</a:t>
            </a:r>
          </a:p>
          <a:p>
            <a:r>
              <a:rPr lang="en-US" dirty="0">
                <a:solidFill>
                  <a:schemeClr val="tx1"/>
                </a:solidFill>
              </a:rPr>
              <a:t>Creating the </a:t>
            </a:r>
            <a:r>
              <a:rPr lang="en-US" dirty="0" err="1">
                <a:solidFill>
                  <a:schemeClr val="tx1"/>
                </a:solidFill>
              </a:rPr>
              <a:t>SimulationExecutive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Setting up </a:t>
            </a:r>
            <a:r>
              <a:rPr lang="en-US" err="1">
                <a:solidFill>
                  <a:schemeClr val="tx2">
                    <a:lumMod val="90000"/>
                  </a:schemeClr>
                </a:solidFill>
              </a:rPr>
              <a:t>DataLogging</a:t>
            </a:r>
            <a:endParaRPr lang="en-US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Running the simulation</a:t>
            </a:r>
          </a:p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Rendering related models</a:t>
            </a:r>
          </a:p>
        </p:txBody>
      </p:sp>
    </p:spTree>
    <p:extLst>
      <p:ext uri="{BB962C8B-B14F-4D97-AF65-F5344CB8AC3E}">
        <p14:creationId xmlns:p14="http://schemas.microsoft.com/office/powerpoint/2010/main" val="31905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curation process: </a:t>
            </a:r>
            <a:r>
              <a:rPr lang="en-US" dirty="0" err="1"/>
              <a:t>RotorCraftParams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EE7E3-CAA2-7F9B-71CF-9058D64E6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parameters are obtained through </a:t>
            </a:r>
            <a:r>
              <a:rPr lang="en-US" dirty="0" err="1"/>
              <a:t>Dclick</a:t>
            </a:r>
            <a:r>
              <a:rPr lang="en-US" dirty="0"/>
              <a:t>, they require some curation.</a:t>
            </a:r>
          </a:p>
          <a:p>
            <a:pPr lvl="1"/>
            <a:r>
              <a:rPr lang="en-US" dirty="0"/>
              <a:t>Everything from </a:t>
            </a:r>
            <a:r>
              <a:rPr lang="en-US" err="1"/>
              <a:t>Dclick</a:t>
            </a:r>
            <a:r>
              <a:rPr lang="en-US" dirty="0"/>
              <a:t> gets sent into one Python dictionary.</a:t>
            </a:r>
          </a:p>
          <a:p>
            <a:pPr lvl="1"/>
            <a:r>
              <a:rPr lang="en-US" dirty="0"/>
              <a:t>Even with </a:t>
            </a:r>
            <a:r>
              <a:rPr lang="en-US" dirty="0" err="1"/>
              <a:t>ParamLinker</a:t>
            </a:r>
            <a:r>
              <a:rPr lang="en-US" dirty="0"/>
              <a:t>, one still needs to actually create the param class instances (often just one-liners).</a:t>
            </a:r>
          </a:p>
          <a:p>
            <a:pPr lvl="1"/>
            <a:r>
              <a:rPr lang="en-US" dirty="0"/>
              <a:t>In some cases, extra logic is needed as different parameter classes get created depending on flags from </a:t>
            </a:r>
            <a:r>
              <a:rPr lang="en-US" err="1"/>
              <a:t>Dclick</a:t>
            </a:r>
            <a:r>
              <a:rPr lang="en-US" dirty="0"/>
              <a:t>.</a:t>
            </a:r>
          </a:p>
          <a:p>
            <a:r>
              <a:rPr lang="en-US" dirty="0"/>
              <a:t>Our convention has been to do this post-processing and validation in a file called &lt;</a:t>
            </a:r>
            <a:r>
              <a:rPr lang="en-US" err="1"/>
              <a:t>SimName</a:t>
            </a:r>
            <a:r>
              <a:rPr lang="en-US" dirty="0"/>
              <a:t>&gt;Params.py, e.g., RotorCraftParams.py</a:t>
            </a:r>
          </a:p>
        </p:txBody>
      </p:sp>
    </p:spTree>
    <p:extLst>
      <p:ext uri="{BB962C8B-B14F-4D97-AF65-F5344CB8AC3E}">
        <p14:creationId xmlns:p14="http://schemas.microsoft.com/office/powerpoint/2010/main" val="659658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RotorCraftParams</a:t>
            </a:r>
            <a:r>
              <a:rPr lang="en-US" dirty="0"/>
              <a:t> &amp; </a:t>
            </a:r>
            <a:r>
              <a:rPr lang="en-US" dirty="0" err="1"/>
              <a:t>ParamLinker</a:t>
            </a:r>
            <a:r>
              <a:rPr lang="en-US" dirty="0"/>
              <a:t> 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EE7E3-CAA2-7F9B-71CF-9058D64E6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RotorCraft</a:t>
            </a:r>
            <a:r>
              <a:rPr lang="en-US" dirty="0"/>
              <a:t>/python/executive/</a:t>
            </a:r>
            <a:r>
              <a:rPr lang="en-US" dirty="0" err="1"/>
              <a:t>RotorCraftParams.py</a:t>
            </a:r>
            <a:endParaRPr lang="en-US" dirty="0"/>
          </a:p>
          <a:p>
            <a:pPr lvl="1"/>
            <a:r>
              <a:rPr lang="en-US" dirty="0"/>
              <a:t>Show general idea: post-processing params from </a:t>
            </a:r>
            <a:r>
              <a:rPr lang="en-US" dirty="0" err="1"/>
              <a:t>Dclick</a:t>
            </a:r>
            <a:endParaRPr lang="en-US" dirty="0"/>
          </a:p>
          <a:p>
            <a:pPr lvl="1"/>
            <a:r>
              <a:rPr lang="en-US" dirty="0"/>
              <a:t>Show creating inertia matrix parameter from input list</a:t>
            </a:r>
          </a:p>
          <a:p>
            <a:pPr lvl="1"/>
            <a:r>
              <a:rPr lang="en-US" dirty="0"/>
              <a:t>Show creating different params for lift depending on lift config type</a:t>
            </a:r>
          </a:p>
          <a:p>
            <a:pPr lvl="1"/>
            <a:r>
              <a:rPr lang="en-US" dirty="0"/>
              <a:t>Show creating GNC parameters if </a:t>
            </a:r>
            <a:r>
              <a:rPr lang="en-US" dirty="0" err="1"/>
              <a:t>gnc</a:t>
            </a:r>
            <a:r>
              <a:rPr lang="en-US" dirty="0"/>
              <a:t> enabled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46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err="1"/>
              <a:t>RotorCraft</a:t>
            </a:r>
            <a:r>
              <a:rPr lang="en-US"/>
              <a:t> SimulationExecutive - Demo</a:t>
            </a:r>
          </a:p>
        </p:txBody>
      </p:sp>
    </p:spTree>
    <p:extLst>
      <p:ext uri="{BB962C8B-B14F-4D97-AF65-F5344CB8AC3E}">
        <p14:creationId xmlns:p14="http://schemas.microsoft.com/office/powerpoint/2010/main" val="15947762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D3821C-F3D7-52DA-B61D-9C7C45141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23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79C0E7-924B-2BFB-31BB-0C8EC39B4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Walk through creating the SimulationExecutive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F41C1-6156-902B-7F17-5921D72660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 walk through of writing the </a:t>
            </a:r>
            <a:r>
              <a:rPr lang="en-US" sz="2800" dirty="0" err="1"/>
              <a:t>SimulationExecutive</a:t>
            </a:r>
            <a:r>
              <a:rPr lang="en-US" sz="2800" dirty="0"/>
              <a:t> for the rotorcraft. Will see:</a:t>
            </a:r>
          </a:p>
          <a:p>
            <a:pPr lvl="1"/>
            <a:r>
              <a:rPr lang="en-US" sz="2400" dirty="0"/>
              <a:t>Adding the vehicle</a:t>
            </a:r>
          </a:p>
          <a:p>
            <a:pPr lvl="1"/>
            <a:r>
              <a:rPr lang="en-US" sz="2400" dirty="0"/>
              <a:t>Adding gravity</a:t>
            </a:r>
          </a:p>
          <a:p>
            <a:pPr lvl="1"/>
            <a:r>
              <a:rPr lang="en-US" sz="2400" dirty="0"/>
              <a:t>Adding terrain</a:t>
            </a:r>
          </a:p>
          <a:p>
            <a:pPr lvl="1"/>
            <a:r>
              <a:rPr lang="en-US" sz="2400" dirty="0"/>
              <a:t>Visualization setup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237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0" y="245150"/>
            <a:ext cx="10164000" cy="697500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Problem: What checks can we do to verify that the vehicle model has been built correctly?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EE7E3-CAA2-7F9B-71CF-9058D64E6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simulation model has lots of parts—multibody, models, signals, assemblies, data flow, parameters etc.</a:t>
            </a:r>
          </a:p>
          <a:p>
            <a:pPr lvl="1"/>
            <a:r>
              <a:rPr lang="en-US" dirty="0"/>
              <a:t>How does a user go about doing sanity checks to verify that the model has been assembled properly?</a:t>
            </a:r>
          </a:p>
        </p:txBody>
      </p:sp>
    </p:spTree>
    <p:extLst>
      <p:ext uri="{BB962C8B-B14F-4D97-AF65-F5344CB8AC3E}">
        <p14:creationId xmlns:p14="http://schemas.microsoft.com/office/powerpoint/2010/main" val="730232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0E9E70-2BC4-8244-9B2E-029EF58803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4BF24E4-369A-4B0E-B339-21140153D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Reviewing/debugging the simulation model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DD9006-7A4D-407D-88C6-430F5369A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0944" y="1117450"/>
            <a:ext cx="10725341" cy="5886324"/>
          </a:xfrm>
        </p:spPr>
        <p:txBody>
          <a:bodyPr>
            <a:normAutofit/>
          </a:bodyPr>
          <a:lstStyle/>
          <a:p>
            <a:pPr marL="342900"/>
            <a:r>
              <a:rPr lang="en-US" dirty="0"/>
              <a:t>We are not done once the </a:t>
            </a:r>
            <a:r>
              <a:rPr lang="en-US" dirty="0" err="1"/>
              <a:t>SimulationExecutive</a:t>
            </a:r>
            <a:r>
              <a:rPr lang="en-US" dirty="0"/>
              <a:t> is launched, and the model instances are created.</a:t>
            </a:r>
          </a:p>
          <a:p>
            <a:pPr marL="342900"/>
            <a:r>
              <a:rPr lang="en-US" dirty="0"/>
              <a:t>We need to review the instanced simulation model to check for any errors.</a:t>
            </a:r>
          </a:p>
          <a:p>
            <a:pPr marL="800100" lvl="1"/>
            <a:r>
              <a:rPr lang="en-US" dirty="0"/>
              <a:t>Check multibody model.</a:t>
            </a:r>
          </a:p>
          <a:p>
            <a:pPr marL="1257300" lvl="2"/>
            <a:r>
              <a:rPr lang="en-US" dirty="0"/>
              <a:t>Check body connectivity.</a:t>
            </a:r>
          </a:p>
          <a:p>
            <a:pPr marL="1257300" lvl="2"/>
            <a:r>
              <a:rPr lang="en-US" dirty="0"/>
              <a:t>Check hinge types.</a:t>
            </a:r>
          </a:p>
          <a:p>
            <a:pPr marL="1257300" lvl="2"/>
            <a:r>
              <a:rPr lang="en-US" dirty="0"/>
              <a:t>Check system level mass properties.</a:t>
            </a:r>
          </a:p>
          <a:p>
            <a:pPr marL="800100" lvl="1"/>
            <a:r>
              <a:rPr lang="en-US" dirty="0"/>
              <a:t>Check the model data flow.</a:t>
            </a:r>
          </a:p>
          <a:p>
            <a:pPr marL="1257300" lvl="2"/>
            <a:r>
              <a:rPr lang="en-US" dirty="0"/>
              <a:t>Isolated/dangling signals.</a:t>
            </a:r>
          </a:p>
          <a:p>
            <a:pPr marL="1257300" lvl="2"/>
            <a:r>
              <a:rPr lang="en-US" dirty="0"/>
              <a:t>Incorrect connections.</a:t>
            </a:r>
          </a:p>
          <a:p>
            <a:pPr marL="1257300" lvl="2"/>
            <a:r>
              <a:rPr lang="en-US" dirty="0"/>
              <a:t>Multi-rate settings.</a:t>
            </a:r>
          </a:p>
          <a:p>
            <a:pPr marL="1257300" lvl="2"/>
            <a:r>
              <a:rPr lang="en-US" dirty="0"/>
              <a:t>Check granularity.</a:t>
            </a:r>
          </a:p>
          <a:p>
            <a:pPr marL="800100" lvl="1"/>
            <a:r>
              <a:rPr lang="en-US" dirty="0"/>
              <a:t>Check model parameter values.</a:t>
            </a:r>
          </a:p>
          <a:p>
            <a:pPr marL="800100" lvl="1"/>
            <a:r>
              <a:rPr lang="en-US" dirty="0"/>
              <a:t>Check the graphics.</a:t>
            </a:r>
          </a:p>
          <a:p>
            <a:pPr marL="342900"/>
            <a:r>
              <a:rPr lang="en-US" dirty="0"/>
              <a:t>There are some GUIs available to help review the model.</a:t>
            </a:r>
          </a:p>
          <a:p>
            <a:pPr marL="342900"/>
            <a:endParaRPr lang="en-US" sz="2000" dirty="0"/>
          </a:p>
          <a:p>
            <a:pPr marL="800100" lvl="1"/>
            <a:endParaRPr lang="en-US" sz="2000" dirty="0"/>
          </a:p>
          <a:p>
            <a:pPr marL="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5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</a:t>
            </a:r>
            <a:r>
              <a:rPr lang="en-US" err="1"/>
              <a:t>Dshell</a:t>
            </a:r>
            <a:r>
              <a:rPr lang="en-US"/>
              <a:t> GUI - Demo</a:t>
            </a:r>
          </a:p>
        </p:txBody>
      </p:sp>
    </p:spTree>
    <p:extLst>
      <p:ext uri="{BB962C8B-B14F-4D97-AF65-F5344CB8AC3E}">
        <p14:creationId xmlns:p14="http://schemas.microsoft.com/office/powerpoint/2010/main" val="476856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1A654A-0AB5-4524-85E5-C8DFF5395A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27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C8ED6A6-0144-4E23-A2EE-02076812F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</a:t>
            </a:r>
            <a:r>
              <a:rPr lang="en-US" err="1"/>
              <a:t>Dshell</a:t>
            </a:r>
            <a:r>
              <a:rPr lang="en-US"/>
              <a:t> GUI demo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ED801C-36A1-419B-A8AD-0C9A1EC83E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Different pages</a:t>
            </a:r>
          </a:p>
          <a:p>
            <a:r>
              <a:rPr lang="en-US"/>
              <a:t>Viewing flow graphs</a:t>
            </a:r>
          </a:p>
          <a:p>
            <a:r>
              <a:rPr lang="en-US"/>
              <a:t>Viewing model params</a:t>
            </a:r>
          </a:p>
          <a:p>
            <a:r>
              <a:rPr lang="en-US"/>
              <a:t>Viewing assembly hierarchy, config, context, params</a:t>
            </a:r>
          </a:p>
          <a:p>
            <a:r>
              <a:rPr lang="en-US"/>
              <a:t>Perusing signal ties</a:t>
            </a:r>
          </a:p>
        </p:txBody>
      </p:sp>
    </p:spTree>
    <p:extLst>
      <p:ext uri="{BB962C8B-B14F-4D97-AF65-F5344CB8AC3E}">
        <p14:creationId xmlns:p14="http://schemas.microsoft.com/office/powerpoint/2010/main" val="31279605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Using the </a:t>
            </a:r>
            <a:r>
              <a:rPr lang="en-US" err="1"/>
              <a:t>Ndarts</a:t>
            </a:r>
            <a:r>
              <a:rPr lang="en-US"/>
              <a:t> GUI - Demo</a:t>
            </a:r>
          </a:p>
        </p:txBody>
      </p:sp>
    </p:spTree>
    <p:extLst>
      <p:ext uri="{BB962C8B-B14F-4D97-AF65-F5344CB8AC3E}">
        <p14:creationId xmlns:p14="http://schemas.microsoft.com/office/powerpoint/2010/main" val="3899678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1A654A-0AB5-4524-85E5-C8DFF5395A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29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C8ED6A6-0144-4E23-A2EE-02076812F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</a:t>
            </a:r>
            <a:r>
              <a:rPr lang="en-US" err="1"/>
              <a:t>Ndarts</a:t>
            </a:r>
            <a:r>
              <a:rPr lang="en-US"/>
              <a:t> GUI demo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ED801C-36A1-419B-A8AD-0C9A1EC83E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Showing frames</a:t>
            </a:r>
          </a:p>
          <a:p>
            <a:r>
              <a:rPr lang="en-US" dirty="0"/>
              <a:t>Viewing frames tree</a:t>
            </a:r>
          </a:p>
          <a:p>
            <a:r>
              <a:rPr lang="en-US" dirty="0"/>
              <a:t>Showing actuator/sensor nodes</a:t>
            </a:r>
          </a:p>
          <a:p>
            <a:r>
              <a:rPr lang="en-US" dirty="0"/>
              <a:t>Articulation of </a:t>
            </a:r>
            <a:r>
              <a:rPr lang="en-US" dirty="0" err="1"/>
              <a:t>DoFs</a:t>
            </a:r>
            <a:endParaRPr lang="en-US" dirty="0"/>
          </a:p>
          <a:p>
            <a:r>
              <a:rPr lang="en-US" dirty="0"/>
              <a:t>Graphics parts</a:t>
            </a:r>
          </a:p>
        </p:txBody>
      </p:sp>
    </p:spTree>
    <p:extLst>
      <p:ext uri="{BB962C8B-B14F-4D97-AF65-F5344CB8AC3E}">
        <p14:creationId xmlns:p14="http://schemas.microsoft.com/office/powerpoint/2010/main" val="197411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3E0F15-EAF1-2955-8D6E-FAACE35AF2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C42FCA-C64B-E045-418A-472E64BD9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A6DFC52-61B3-0285-F165-688C6A6BFF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</a:t>
            </a:r>
          </a:p>
          <a:p>
            <a:r>
              <a:rPr lang="en-US" dirty="0"/>
              <a:t>Deep dive into </a:t>
            </a:r>
            <a:r>
              <a:rPr lang="en-US" b="1" dirty="0" err="1"/>
              <a:t>Dclick</a:t>
            </a:r>
            <a:r>
              <a:rPr lang="en-US" dirty="0"/>
              <a:t> and </a:t>
            </a:r>
            <a:r>
              <a:rPr lang="en-US" b="1" dirty="0" err="1"/>
              <a:t>ParamLinker</a:t>
            </a:r>
            <a:endParaRPr lang="en-US" b="1"/>
          </a:p>
          <a:p>
            <a:r>
              <a:rPr lang="en-US" dirty="0"/>
              <a:t>Building the exemplar </a:t>
            </a:r>
            <a:r>
              <a:rPr lang="en-US" b="1" dirty="0" err="1"/>
              <a:t>SimulationExecutive</a:t>
            </a:r>
            <a:endParaRPr lang="en-US" b="1"/>
          </a:p>
          <a:p>
            <a:r>
              <a:rPr lang="en-US" dirty="0"/>
              <a:t>Debugging/verifying the simulation model</a:t>
            </a:r>
          </a:p>
          <a:p>
            <a:pPr marL="114300" indent="0">
              <a:buNone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7607878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 line</a:t>
            </a:r>
            <a:r>
              <a:rPr lang="en-US"/>
              <a:t> debugging - Demo</a:t>
            </a:r>
          </a:p>
        </p:txBody>
      </p:sp>
    </p:spTree>
    <p:extLst>
      <p:ext uri="{BB962C8B-B14F-4D97-AF65-F5344CB8AC3E}">
        <p14:creationId xmlns:p14="http://schemas.microsoft.com/office/powerpoint/2010/main" val="4094370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1A654A-0AB5-4524-85E5-C8DFF5395A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31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C8ED6A6-0144-4E23-A2EE-02076812F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Debugging from the command line demo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ED801C-36A1-419B-A8AD-0C9A1EC83E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Displaying multibody model and tree</a:t>
            </a:r>
          </a:p>
          <a:p>
            <a:pPr lvl="1"/>
            <a:r>
              <a:rPr lang="en-US" dirty="0" err="1"/>
              <a:t>sim.mbody</a:t>
            </a:r>
            <a:r>
              <a:rPr lang="en-US" dirty="0"/>
              <a:t>().</a:t>
            </a:r>
            <a:r>
              <a:rPr lang="en-US" dirty="0" err="1"/>
              <a:t>display_model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sim.mbody</a:t>
            </a:r>
            <a:r>
              <a:rPr lang="en-US" dirty="0"/>
              <a:t>().</a:t>
            </a:r>
            <a:r>
              <a:rPr lang="en-US" dirty="0" err="1"/>
              <a:t>display_tree</a:t>
            </a:r>
            <a:r>
              <a:rPr lang="en-US" dirty="0"/>
              <a:t>()</a:t>
            </a:r>
          </a:p>
          <a:p>
            <a:r>
              <a:rPr lang="en-US" dirty="0"/>
              <a:t>Using different graphs</a:t>
            </a:r>
          </a:p>
          <a:p>
            <a:pPr lvl="1"/>
            <a:r>
              <a:rPr lang="en-US" dirty="0" err="1"/>
              <a:t>sim.topAssembly</a:t>
            </a:r>
            <a:r>
              <a:rPr lang="en-US" dirty="0"/>
              <a:t>().</a:t>
            </a:r>
            <a:r>
              <a:rPr lang="en-US" dirty="0" err="1"/>
              <a:t>showModelsGraph</a:t>
            </a:r>
            <a:r>
              <a:rPr lang="en-US" dirty="0"/>
              <a:t>()</a:t>
            </a:r>
          </a:p>
          <a:p>
            <a:pPr lvl="1"/>
            <a:r>
              <a:rPr lang="en-US" err="1"/>
              <a:t>sim.mbody</a:t>
            </a:r>
            <a:r>
              <a:rPr lang="en-US"/>
              <a:t>().</a:t>
            </a:r>
            <a:r>
              <a:rPr lang="en-US" err="1"/>
              <a:t>showBodiesGraph</a:t>
            </a:r>
            <a:r>
              <a:rPr lang="en-US"/>
              <a:t>()</a:t>
            </a:r>
            <a:endParaRPr lang="en-US" dirty="0"/>
          </a:p>
          <a:p>
            <a:pPr lvl="1"/>
            <a:r>
              <a:rPr lang="en-US" dirty="0" err="1"/>
              <a:t>sim.frameContainer</a:t>
            </a:r>
            <a:r>
              <a:rPr lang="en-US" dirty="0"/>
              <a:t>().</a:t>
            </a:r>
            <a:r>
              <a:rPr lang="en-US" dirty="0" err="1"/>
              <a:t>rootFrame</a:t>
            </a:r>
            <a:r>
              <a:rPr lang="en-US" dirty="0"/>
              <a:t>().</a:t>
            </a:r>
            <a:r>
              <a:rPr lang="en-US" dirty="0" err="1"/>
              <a:t>showFramesGraph</a:t>
            </a:r>
            <a:r>
              <a:rPr lang="en-US" dirty="0"/>
              <a:t>()</a:t>
            </a:r>
          </a:p>
          <a:p>
            <a:r>
              <a:rPr lang="en-US"/>
              <a:t>Using dump() methods</a:t>
            </a:r>
          </a:p>
          <a:p>
            <a:r>
              <a:rPr lang="en-US"/>
              <a:t>Using integrator spec nodes</a:t>
            </a:r>
          </a:p>
        </p:txBody>
      </p:sp>
    </p:spTree>
    <p:extLst>
      <p:ext uri="{BB962C8B-B14F-4D97-AF65-F5344CB8AC3E}">
        <p14:creationId xmlns:p14="http://schemas.microsoft.com/office/powerpoint/2010/main" val="11053896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Generating </a:t>
            </a:r>
            <a:r>
              <a:rPr lang="en-US" err="1"/>
              <a:t>dataframe</a:t>
            </a:r>
            <a:r>
              <a:rPr lang="en-US"/>
              <a:t> displays - Demo</a:t>
            </a:r>
          </a:p>
        </p:txBody>
      </p:sp>
    </p:spTree>
    <p:extLst>
      <p:ext uri="{BB962C8B-B14F-4D97-AF65-F5344CB8AC3E}">
        <p14:creationId xmlns:p14="http://schemas.microsoft.com/office/powerpoint/2010/main" val="32070368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EA3C9C-D36E-8368-8799-57C5DBC765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33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A18477-EC3C-CAF8-970C-24214F65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Generating </a:t>
            </a:r>
            <a:r>
              <a:rPr lang="en-US" err="1"/>
              <a:t>dataframe</a:t>
            </a:r>
            <a:r>
              <a:rPr lang="en-US"/>
              <a:t> displays demo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4C12F-CFB7-D9DC-1DBC-B2E23E7E64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/>
              <a:t>sim.model</a:t>
            </a:r>
            <a:r>
              <a:rPr lang="en-US"/>
              <a:t>("front_rotor_lift",0,True).</a:t>
            </a:r>
            <a:r>
              <a:rPr lang="en-US" err="1"/>
              <a:t>asDataFrame</a:t>
            </a:r>
            <a:r>
              <a:rPr lang="en-US"/>
              <a:t>()</a:t>
            </a:r>
          </a:p>
          <a:p>
            <a:pPr lvl="1"/>
            <a:r>
              <a:rPr lang="en-US" err="1"/>
              <a:t>sim.displayModels</a:t>
            </a:r>
            <a:r>
              <a:rPr lang="en-US"/>
              <a:t>() to get name of model to look for first</a:t>
            </a:r>
          </a:p>
          <a:p>
            <a:r>
              <a:rPr lang="en-US" err="1"/>
              <a:t>sim.eventsAsDataFrame</a:t>
            </a:r>
            <a:r>
              <a:rPr lang="en-US"/>
              <a:t>()</a:t>
            </a:r>
          </a:p>
          <a:p>
            <a:r>
              <a:rPr lang="en-US" dirty="0"/>
              <a:t>Many more examples in the notebooks</a:t>
            </a:r>
          </a:p>
        </p:txBody>
      </p:sp>
    </p:spTree>
    <p:extLst>
      <p:ext uri="{BB962C8B-B14F-4D97-AF65-F5344CB8AC3E}">
        <p14:creationId xmlns:p14="http://schemas.microsoft.com/office/powerpoint/2010/main" val="4103080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</a:t>
            </a:r>
          </a:p>
        </p:txBody>
      </p:sp>
    </p:spTree>
    <p:extLst>
      <p:ext uri="{BB962C8B-B14F-4D97-AF65-F5344CB8AC3E}">
        <p14:creationId xmlns:p14="http://schemas.microsoft.com/office/powerpoint/2010/main" val="32103440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EA3C9C-D36E-8368-8799-57C5DBC765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35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A18477-EC3C-CAF8-970C-24214F65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4C12F-CFB7-D9DC-1DBC-B2E23E7E64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introduced the process of creating a </a:t>
            </a:r>
            <a:r>
              <a:rPr lang="en-US" dirty="0" err="1"/>
              <a:t>SimulationExecutive</a:t>
            </a:r>
            <a:r>
              <a:rPr lang="en-US" dirty="0"/>
              <a:t> for the rotorcraft problem.</a:t>
            </a:r>
          </a:p>
          <a:p>
            <a:r>
              <a:rPr lang="en-US" dirty="0"/>
              <a:t>Reviewed and used new capabilities.</a:t>
            </a:r>
          </a:p>
          <a:p>
            <a:pPr lvl="1"/>
            <a:r>
              <a:rPr lang="en-US" dirty="0" err="1"/>
              <a:t>Dclick</a:t>
            </a:r>
            <a:r>
              <a:rPr lang="en-US" dirty="0"/>
              <a:t> for CLI.</a:t>
            </a:r>
          </a:p>
          <a:p>
            <a:pPr lvl="1"/>
            <a:r>
              <a:rPr lang="en-US" dirty="0" err="1"/>
              <a:t>ModelLinker</a:t>
            </a:r>
            <a:r>
              <a:rPr lang="en-US" dirty="0"/>
              <a:t> and </a:t>
            </a:r>
            <a:r>
              <a:rPr lang="en-US" dirty="0" err="1"/>
              <a:t>ParamLinker</a:t>
            </a:r>
            <a:r>
              <a:rPr lang="en-US" dirty="0"/>
              <a:t> for parameters.</a:t>
            </a:r>
          </a:p>
          <a:p>
            <a:r>
              <a:rPr lang="en-US" dirty="0"/>
              <a:t>Reviewed process for debugging and verifying the simulation model.</a:t>
            </a:r>
          </a:p>
          <a:p>
            <a:pPr lvl="1"/>
            <a:r>
              <a:rPr lang="en-US" dirty="0" err="1"/>
              <a:t>Dshell</a:t>
            </a:r>
            <a:r>
              <a:rPr lang="en-US" dirty="0"/>
              <a:t> GUI</a:t>
            </a:r>
          </a:p>
          <a:p>
            <a:pPr lvl="1"/>
            <a:r>
              <a:rPr lang="en-US" dirty="0" err="1"/>
              <a:t>Ndarts</a:t>
            </a:r>
            <a:r>
              <a:rPr lang="en-US" dirty="0"/>
              <a:t> GUI</a:t>
            </a:r>
          </a:p>
          <a:p>
            <a:pPr lvl="1"/>
            <a:r>
              <a:rPr lang="en-US" dirty="0"/>
              <a:t>Debugging from the command line</a:t>
            </a:r>
          </a:p>
          <a:p>
            <a:pPr lvl="1"/>
            <a:r>
              <a:rPr lang="en-US" dirty="0"/>
              <a:t>Displaying data frames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894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6CC91A-64FB-0F0B-D8D3-D00DF043C3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E4C6E2-7F72-F080-B598-3CE16F305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1466544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37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Dclick</a:t>
            </a:r>
            <a:r>
              <a:rPr lang="en-US" dirty="0"/>
              <a:t> details</a:t>
            </a:r>
          </a:p>
        </p:txBody>
      </p:sp>
    </p:spTree>
    <p:extLst>
      <p:ext uri="{BB962C8B-B14F-4D97-AF65-F5344CB8AC3E}">
        <p14:creationId xmlns:p14="http://schemas.microsoft.com/office/powerpoint/2010/main" val="41076448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fld id="{00000000-1234-1234-1234-123412341234}" type="slidenum">
              <a:rPr lang="en"/>
              <a:pPr/>
              <a:t>38</a:t>
            </a:fld>
            <a:endParaRPr/>
          </a:p>
        </p:txBody>
      </p:sp>
      <p:sp>
        <p:nvSpPr>
          <p:cNvPr id="489" name="Google Shape;489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/>
              <a:t>Dclick commands</a:t>
            </a:r>
            <a:endParaRPr/>
          </a:p>
        </p:txBody>
      </p:sp>
      <p:sp>
        <p:nvSpPr>
          <p:cNvPr id="492" name="Google Shape;492;p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667"/>
              </a:spcBef>
            </a:pPr>
            <a:r>
              <a:rPr lang="en"/>
              <a:t>Specified using a series of Python decorators</a:t>
            </a:r>
            <a:endParaRPr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/>
              <a:t>The last line of the decorated function is boilerplate to merge options into cli</a:t>
            </a:r>
            <a:endParaRPr/>
          </a:p>
          <a:p>
            <a:pPr indent="0">
              <a:lnSpc>
                <a:spcPct val="115000"/>
              </a:lnSpc>
              <a:spcBef>
                <a:spcPts val="667"/>
              </a:spcBef>
              <a:buNone/>
            </a:pPr>
            <a:endParaRPr/>
          </a:p>
          <a:p>
            <a:pPr marL="0" indent="0">
              <a:lnSpc>
                <a:spcPct val="115000"/>
              </a:lnSpc>
              <a:spcBef>
                <a:spcPts val="667"/>
              </a:spcBef>
              <a:buNone/>
            </a:pPr>
            <a:endParaRPr/>
          </a:p>
        </p:txBody>
      </p:sp>
      <p:pic>
        <p:nvPicPr>
          <p:cNvPr id="493" name="Google Shape;49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418" y="2949067"/>
            <a:ext cx="11749167" cy="20976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2472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3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fld id="{00000000-1234-1234-1234-123412341234}" type="slidenum">
              <a:rPr lang="en"/>
              <a:pPr/>
              <a:t>39</a:t>
            </a:fld>
            <a:endParaRPr/>
          </a:p>
        </p:txBody>
      </p:sp>
      <p:sp>
        <p:nvSpPr>
          <p:cNvPr id="498" name="Google Shape;498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/>
              <a:t>Dclick multi-commands</a:t>
            </a:r>
            <a:endParaRPr/>
          </a:p>
        </p:txBody>
      </p:sp>
      <p:sp>
        <p:nvSpPr>
          <p:cNvPr id="501" name="Google Shape;501;p3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667"/>
              </a:spcBef>
            </a:pPr>
            <a:r>
              <a:rPr lang="en"/>
              <a:t>Similar to </a:t>
            </a:r>
            <a:r>
              <a:rPr lang="en" b="1" err="1"/>
              <a:t>Dclick</a:t>
            </a:r>
            <a:r>
              <a:rPr lang="en"/>
              <a:t> command, but they have the </a:t>
            </a:r>
            <a:r>
              <a:rPr lang="en" b="1"/>
              <a:t>name</a:t>
            </a:r>
            <a:r>
              <a:rPr lang="en"/>
              <a:t> argument</a:t>
            </a:r>
            <a:endParaRPr/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"/>
              <a:t>The syntax on CLI is “</a:t>
            </a:r>
            <a:r>
              <a:rPr lang="en" b="1">
                <a:latin typeface="Courier New"/>
              </a:rPr>
              <a:t>command --options name</a:t>
            </a:r>
            <a:r>
              <a:rPr lang="en" b="1">
                <a:latin typeface="+mn-lt"/>
              </a:rPr>
              <a:t>”</a:t>
            </a:r>
          </a:p>
          <a:p>
            <a:pPr indent="0">
              <a:lnSpc>
                <a:spcPct val="115000"/>
              </a:lnSpc>
              <a:spcBef>
                <a:spcPts val="667"/>
              </a:spcBef>
              <a:buNone/>
            </a:pPr>
            <a:endParaRPr/>
          </a:p>
          <a:p>
            <a:pPr marL="0" indent="0">
              <a:lnSpc>
                <a:spcPct val="115000"/>
              </a:lnSpc>
              <a:spcBef>
                <a:spcPts val="667"/>
              </a:spcBef>
              <a:buNone/>
            </a:pPr>
            <a:endParaRPr/>
          </a:p>
        </p:txBody>
      </p:sp>
      <p:pic>
        <p:nvPicPr>
          <p:cNvPr id="502" name="Google Shape;502;p30"/>
          <p:cNvPicPr preferRelativeResize="0"/>
          <p:nvPr/>
        </p:nvPicPr>
        <p:blipFill rotWithShape="1">
          <a:blip r:embed="rId3">
            <a:alphaModFix/>
          </a:blip>
          <a:srcRect b="6235"/>
          <a:stretch/>
        </p:blipFill>
        <p:spPr>
          <a:xfrm>
            <a:off x="1848266" y="2661001"/>
            <a:ext cx="8206232" cy="3792033"/>
          </a:xfrm>
          <a:prstGeom prst="rect">
            <a:avLst/>
          </a:prstGeom>
          <a:noFill/>
          <a:ln>
            <a:noFill/>
          </a:ln>
        </p:spPr>
      </p:pic>
      <p:sp>
        <p:nvSpPr>
          <p:cNvPr id="503" name="Google Shape;503;p30"/>
          <p:cNvSpPr/>
          <p:nvPr/>
        </p:nvSpPr>
        <p:spPr>
          <a:xfrm>
            <a:off x="2199166" y="5058233"/>
            <a:ext cx="3551200" cy="202000"/>
          </a:xfrm>
          <a:prstGeom prst="rect">
            <a:avLst/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/>
          </a:p>
        </p:txBody>
      </p:sp>
      <p:sp>
        <p:nvSpPr>
          <p:cNvPr id="504" name="Google Shape;504;p30"/>
          <p:cNvSpPr/>
          <p:nvPr/>
        </p:nvSpPr>
        <p:spPr>
          <a:xfrm>
            <a:off x="2625666" y="5846233"/>
            <a:ext cx="2199600" cy="202000"/>
          </a:xfrm>
          <a:prstGeom prst="rect">
            <a:avLst/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/>
          </a:p>
        </p:txBody>
      </p:sp>
      <p:sp>
        <p:nvSpPr>
          <p:cNvPr id="505" name="Google Shape;505;p30"/>
          <p:cNvSpPr/>
          <p:nvPr/>
        </p:nvSpPr>
        <p:spPr>
          <a:xfrm>
            <a:off x="2199166" y="4667200"/>
            <a:ext cx="3253600" cy="202000"/>
          </a:xfrm>
          <a:prstGeom prst="rect">
            <a:avLst/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/>
          </a:p>
        </p:txBody>
      </p:sp>
    </p:spTree>
    <p:extLst>
      <p:ext uri="{BB962C8B-B14F-4D97-AF65-F5344CB8AC3E}">
        <p14:creationId xmlns:p14="http://schemas.microsoft.com/office/powerpoint/2010/main" val="206397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103424-8580-7259-B554-23ED7ABC28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58DD6C-6983-48D2-58C7-87EAA1B2E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of the SimulationExecutive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A8D2BE9-972C-438D-4F4A-45B6FE68E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1193502" cy="4991206"/>
          </a:xfrm>
        </p:spPr>
        <p:txBody>
          <a:bodyPr>
            <a:normAutofit/>
          </a:bodyPr>
          <a:lstStyle/>
          <a:p>
            <a:r>
              <a:rPr lang="en-US" dirty="0"/>
              <a:t>Launcher for the simulation.</a:t>
            </a:r>
          </a:p>
          <a:p>
            <a:r>
              <a:rPr lang="en-US"/>
              <a:t>Construct all the entities required for the simulation.</a:t>
            </a:r>
            <a:endParaRPr lang="en-US" dirty="0"/>
          </a:p>
          <a:p>
            <a:r>
              <a:rPr lang="en-US" dirty="0"/>
              <a:t>Provide command line options for tailoring the run.</a:t>
            </a:r>
          </a:p>
          <a:p>
            <a:r>
              <a:rPr lang="en-US" dirty="0"/>
              <a:t>Provide a way to specify simulation options from a configuration file as well as to save the options for reuse later.</a:t>
            </a:r>
          </a:p>
          <a:p>
            <a:pPr lvl="1"/>
            <a:r>
              <a:rPr lang="en-US" dirty="0"/>
              <a:t>Allow multiple such configuration option files and command line overrides to be used in combination.</a:t>
            </a:r>
          </a:p>
          <a:p>
            <a:r>
              <a:rPr lang="en-US" dirty="0"/>
              <a:t>Provide a way to set model parameters from the run deck.</a:t>
            </a:r>
          </a:p>
          <a:p>
            <a:r>
              <a:rPr lang="en-US" dirty="0"/>
              <a:t>Standardize options for commonly used aspects, e.g., graphics, integrator, verbosity, etc.</a:t>
            </a:r>
            <a:endParaRPr lang="en-US"/>
          </a:p>
          <a:p>
            <a:pPr marL="11430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188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ParamLinker</a:t>
            </a:r>
            <a:r>
              <a:rPr lang="en-US" dirty="0"/>
              <a:t> details</a:t>
            </a:r>
          </a:p>
        </p:txBody>
      </p:sp>
    </p:spTree>
    <p:extLst>
      <p:ext uri="{BB962C8B-B14F-4D97-AF65-F5344CB8AC3E}">
        <p14:creationId xmlns:p14="http://schemas.microsoft.com/office/powerpoint/2010/main" val="13063771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fld id="{00000000-1234-1234-1234-123412341234}" type="slidenum">
              <a:rPr lang="en"/>
              <a:pPr/>
              <a:t>41</a:t>
            </a:fld>
            <a:endParaRPr/>
          </a:p>
        </p:txBody>
      </p:sp>
      <p:sp>
        <p:nvSpPr>
          <p:cNvPr id="522" name="Google Shape;522;p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/>
              <a:t>ParamLinker example</a:t>
            </a:r>
            <a:endParaRPr/>
          </a:p>
        </p:txBody>
      </p:sp>
      <p:pic>
        <p:nvPicPr>
          <p:cNvPr id="525" name="Google Shape;525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7684" y="1095517"/>
            <a:ext cx="8536632" cy="5532421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Google Shape;526;p33"/>
          <p:cNvSpPr/>
          <p:nvPr/>
        </p:nvSpPr>
        <p:spPr>
          <a:xfrm>
            <a:off x="2059591" y="4196514"/>
            <a:ext cx="3658800" cy="290800"/>
          </a:xfrm>
          <a:prstGeom prst="rect">
            <a:avLst/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/>
          </a:p>
        </p:txBody>
      </p:sp>
    </p:spTree>
    <p:extLst>
      <p:ext uri="{BB962C8B-B14F-4D97-AF65-F5344CB8AC3E}">
        <p14:creationId xmlns:p14="http://schemas.microsoft.com/office/powerpoint/2010/main" val="18789312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3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fld id="{00000000-1234-1234-1234-123412341234}" type="slidenum">
              <a:rPr lang="en"/>
              <a:pPr/>
              <a:t>42</a:t>
            </a:fld>
            <a:endParaRPr/>
          </a:p>
        </p:txBody>
      </p:sp>
      <p:sp>
        <p:nvSpPr>
          <p:cNvPr id="531" name="Google Shape;531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/>
              <a:t>ParamLinker example</a:t>
            </a:r>
            <a:endParaRPr/>
          </a:p>
        </p:txBody>
      </p:sp>
      <p:pic>
        <p:nvPicPr>
          <p:cNvPr id="534" name="Google Shape;53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3667" y="2278334"/>
            <a:ext cx="10184668" cy="2134167"/>
          </a:xfrm>
          <a:prstGeom prst="rect">
            <a:avLst/>
          </a:prstGeom>
          <a:noFill/>
          <a:ln>
            <a:noFill/>
          </a:ln>
        </p:spPr>
      </p:pic>
      <p:sp>
        <p:nvSpPr>
          <p:cNvPr id="535" name="Google Shape;535;p34"/>
          <p:cNvSpPr/>
          <p:nvPr/>
        </p:nvSpPr>
        <p:spPr>
          <a:xfrm>
            <a:off x="1510467" y="3818321"/>
            <a:ext cx="9678000" cy="566000"/>
          </a:xfrm>
          <a:prstGeom prst="rect">
            <a:avLst/>
          </a:prstGeom>
          <a:noFill/>
          <a:ln w="952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1867"/>
          </a:p>
        </p:txBody>
      </p:sp>
    </p:spTree>
    <p:extLst>
      <p:ext uri="{BB962C8B-B14F-4D97-AF65-F5344CB8AC3E}">
        <p14:creationId xmlns:p14="http://schemas.microsoft.com/office/powerpoint/2010/main" val="3604980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3F8DCB-25F6-5682-1D41-F9C727B697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026093-9B8D-F2AE-B7BD-351B82AF4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 on the SimulationExecutive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0CB42-4D5C-CF6E-84AE-FDD41CBE4B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indent="-457200"/>
            <a:r>
              <a:rPr lang="en-US" sz="2800"/>
              <a:t>Build all major sim components</a:t>
            </a:r>
          </a:p>
          <a:p>
            <a:pPr lvl="1" indent="-457200"/>
            <a:r>
              <a:rPr lang="en-US" sz="2400"/>
              <a:t>Rotorcraft models</a:t>
            </a:r>
          </a:p>
          <a:p>
            <a:pPr lvl="1" indent="-457200"/>
            <a:r>
              <a:rPr lang="en-US" sz="2400"/>
              <a:t>Gravity</a:t>
            </a:r>
          </a:p>
          <a:p>
            <a:pPr lvl="1" indent="-457200"/>
            <a:r>
              <a:rPr lang="en-US" sz="2400"/>
              <a:t>Terrain</a:t>
            </a:r>
          </a:p>
          <a:p>
            <a:pPr indent="-457200"/>
            <a:r>
              <a:rPr lang="en-US" sz="2800"/>
              <a:t>Integrator</a:t>
            </a:r>
          </a:p>
          <a:p>
            <a:pPr indent="-457200"/>
            <a:r>
              <a:rPr lang="en-US" sz="2800"/>
              <a:t>Command line interface (CLI)</a:t>
            </a:r>
          </a:p>
          <a:p>
            <a:pPr indent="-457200"/>
            <a:r>
              <a:rPr lang="en-US" sz="2800"/>
              <a:t>Visualization</a:t>
            </a:r>
          </a:p>
          <a:p>
            <a:pPr indent="-457200"/>
            <a:r>
              <a:rPr lang="en-US" sz="2800"/>
              <a:t>Data logging</a:t>
            </a:r>
          </a:p>
          <a:p>
            <a:pPr indent="-457200"/>
            <a:r>
              <a:rPr lang="en-US" sz="2800"/>
              <a:t>Events</a:t>
            </a:r>
          </a:p>
          <a:p>
            <a:pPr indent="-457200"/>
            <a:r>
              <a:rPr lang="en-US" sz="2800"/>
              <a:t>Finite state machine (FSM) </a:t>
            </a:r>
          </a:p>
          <a:p>
            <a:pPr marL="342900"/>
            <a:endParaRPr lang="en-US" sz="2000"/>
          </a:p>
          <a:p>
            <a:pPr marL="11430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4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features recap</a:t>
            </a:r>
          </a:p>
        </p:txBody>
      </p:sp>
    </p:spTree>
    <p:extLst>
      <p:ext uri="{BB962C8B-B14F-4D97-AF65-F5344CB8AC3E}">
        <p14:creationId xmlns:p14="http://schemas.microsoft.com/office/powerpoint/2010/main" val="33824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3F8DCB-25F6-5682-1D41-F9C727B697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026093-9B8D-F2AE-B7BD-351B82AF4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architecture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0CB42-4D5C-CF6E-84AE-FDD41CBE4B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indent="-457200"/>
            <a:r>
              <a:rPr lang="en-US" dirty="0"/>
              <a:t>Done via a Python script</a:t>
            </a:r>
          </a:p>
          <a:p>
            <a:pPr indent="-457200"/>
            <a:r>
              <a:rPr lang="en-US" dirty="0"/>
              <a:t>Use assembly hierarchy to </a:t>
            </a:r>
          </a:p>
          <a:p>
            <a:pPr lvl="1"/>
            <a:r>
              <a:rPr lang="en-US" sz="2400" dirty="0"/>
              <a:t>Create a data flow of </a:t>
            </a:r>
            <a:r>
              <a:rPr lang="en-US" sz="2400" err="1"/>
              <a:t>Dshell</a:t>
            </a:r>
            <a:r>
              <a:rPr lang="en-US" sz="2400" dirty="0"/>
              <a:t> models</a:t>
            </a:r>
          </a:p>
          <a:p>
            <a:pPr lvl="1"/>
            <a:r>
              <a:rPr lang="en-US" sz="2400" dirty="0"/>
              <a:t>Create a multibody dynamic model for the vehicle</a:t>
            </a:r>
          </a:p>
          <a:p>
            <a:pPr indent="-457200"/>
            <a:r>
              <a:rPr lang="en-US" dirty="0"/>
              <a:t>Register events</a:t>
            </a:r>
          </a:p>
          <a:p>
            <a:pPr indent="-457200"/>
            <a:r>
              <a:rPr lang="en-US" dirty="0"/>
              <a:t>Set up data logging</a:t>
            </a:r>
          </a:p>
          <a:p>
            <a:pPr indent="-457200"/>
            <a:r>
              <a:rPr lang="en-US" dirty="0"/>
              <a:t>Set up visualization</a:t>
            </a:r>
          </a:p>
          <a:p>
            <a:pPr indent="-457200"/>
            <a:r>
              <a:rPr lang="en-US" dirty="0"/>
              <a:t>Set up FSM</a:t>
            </a:r>
          </a:p>
          <a:p>
            <a:pPr indent="-457200"/>
            <a:r>
              <a:rPr lang="en-US" dirty="0"/>
              <a:t>Set up CLI</a:t>
            </a:r>
          </a:p>
          <a:p>
            <a:pPr marL="342900"/>
            <a:endParaRPr lang="en-US" sz="2000"/>
          </a:p>
          <a:p>
            <a:pPr marL="11430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8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42E775-9E9B-4F59-221C-70E22D4A0B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7566D5-8767-3F8D-3288-34541A6E2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0" y="199450"/>
            <a:ext cx="10164000" cy="697500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Problem: Need a uniform way to organize and manage the many, many sim options</a:t>
            </a:r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23AC7384-6C2F-3734-D3AB-6505FE24F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50" y="1269850"/>
            <a:ext cx="11193502" cy="5086500"/>
          </a:xfr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/>
              <a:t>To avoid having to change user scripts and code, simulation applications need a command line interface (CLI) to set options to configure the simulation.</a:t>
            </a:r>
          </a:p>
          <a:p>
            <a:r>
              <a:rPr lang="en-US" dirty="0"/>
              <a:t>As the number of options grows, we also need a provision for specifying the options via an options file as well as exporting the options used in running a simulation (in a form that can be re-used as input later).</a:t>
            </a:r>
          </a:p>
          <a:p>
            <a:r>
              <a:rPr lang="en-US" dirty="0"/>
              <a:t>Would like help messages describing the options.</a:t>
            </a:r>
          </a:p>
          <a:p>
            <a:r>
              <a:rPr lang="en-US" dirty="0"/>
              <a:t>Would like to standardize the options for areas such as visualization, terrain data etc. that show up repeatedly across simulation applications. </a:t>
            </a:r>
          </a:p>
          <a:p>
            <a:r>
              <a:rPr lang="en-US" dirty="0"/>
              <a:t>Would like ability to set parameter values from the CLI. </a:t>
            </a:r>
          </a:p>
          <a:p>
            <a:r>
              <a:rPr lang="en-US" dirty="0"/>
              <a:t>We have built upon the open-source click module to develop the </a:t>
            </a:r>
            <a:r>
              <a:rPr lang="en-US" dirty="0" err="1"/>
              <a:t>Dclick</a:t>
            </a:r>
            <a:r>
              <a:rPr lang="en-US" dirty="0"/>
              <a:t> module to meet these needs.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045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026EAB-1D5B-468B-1F2A-1B7062648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99D3F3-130F-4634-B0A7-54970C06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Dclick based CLI</a:t>
            </a:r>
          </a:p>
        </p:txBody>
      </p:sp>
    </p:spTree>
    <p:extLst>
      <p:ext uri="{BB962C8B-B14F-4D97-AF65-F5344CB8AC3E}">
        <p14:creationId xmlns:p14="http://schemas.microsoft.com/office/powerpoint/2010/main" val="3238637166"/>
      </p:ext>
    </p:extLst>
  </p:cSld>
  <p:clrMapOvr>
    <a:masterClrMapping/>
  </p:clrMapOvr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5b8aa99-f4fc-4d9c-b81c-966d4bd2c6c2" xsi:nil="true"/>
    <SharedWithUsers xmlns="77f052df-7cc9-46d5-9db7-08cc260ec36e">
      <UserInfo>
        <DisplayName>Jain, Abhinandan (US 3471)</DisplayName>
        <AccountId>9</AccountId>
        <AccountType/>
      </UserInfo>
    </SharedWithUsers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Props1.xml><?xml version="1.0" encoding="utf-8"?>
<ds:datastoreItem xmlns:ds="http://schemas.openxmlformats.org/officeDocument/2006/customXml" ds:itemID="{55A74269-0C6E-4749-A05F-460ECAA19C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5A8B9B-8D0D-47EB-8D52-D8AAF8C11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18AA97-E272-4AD7-9A7F-7A7A990486C7}">
  <ds:schemaRefs>
    <ds:schemaRef ds:uri="77f052df-7cc9-46d5-9db7-08cc260ec36e"/>
    <ds:schemaRef ds:uri="http://schemas.microsoft.com/office/2006/documentManagement/types"/>
    <ds:schemaRef ds:uri="a5b8aa99-f4fc-4d9c-b81c-966d4bd2c6c2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1760</Words>
  <Application>Microsoft Office PowerPoint</Application>
  <PresentationFormat>Widescreen</PresentationFormat>
  <Paragraphs>246</Paragraphs>
  <Slides>42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Courier New</vt:lpstr>
      <vt:lpstr>Arial</vt:lpstr>
      <vt:lpstr>Calibri</vt:lpstr>
      <vt:lpstr>DARTS Lab Theme</vt:lpstr>
      <vt:lpstr>Creating the SimulationExecutive  Building an Exemplar Sim   2023 DARTS Lab Course</vt:lpstr>
      <vt:lpstr>Exemplar sim topics overview</vt:lpstr>
      <vt:lpstr>Outline</vt:lpstr>
      <vt:lpstr>Goals of the SimulationExecutive</vt:lpstr>
      <vt:lpstr>Requirements on the SimulationExecutive</vt:lpstr>
      <vt:lpstr>Simulation features recap</vt:lpstr>
      <vt:lpstr>Simulation architecture</vt:lpstr>
      <vt:lpstr>Problem: Need a uniform way to organize and manage the many, many sim options</vt:lpstr>
      <vt:lpstr>Dclick based CLI</vt:lpstr>
      <vt:lpstr>Dclick demo</vt:lpstr>
      <vt:lpstr>Dclick design</vt:lpstr>
      <vt:lpstr>Dclick features</vt:lpstr>
      <vt:lpstr>Dclick solution</vt:lpstr>
      <vt:lpstr>Dclick usage</vt:lpstr>
      <vt:lpstr>Sample config file</vt:lpstr>
      <vt:lpstr>Problem: Need ability to override params from the CLI</vt:lpstr>
      <vt:lpstr>ParamLinker</vt:lpstr>
      <vt:lpstr>Problem: Need for parameter curation</vt:lpstr>
      <vt:lpstr>Parameter curation</vt:lpstr>
      <vt:lpstr>Parameter curation process: RotorCraftParams</vt:lpstr>
      <vt:lpstr>RotorCraftParams &amp; ParamLinker demo</vt:lpstr>
      <vt:lpstr>RotorCraft SimulationExecutive - Demo</vt:lpstr>
      <vt:lpstr>Walk through creating the SimulationExecutive</vt:lpstr>
      <vt:lpstr>Problem: What checks can we do to verify that the vehicle model has been built correctly?</vt:lpstr>
      <vt:lpstr>Reviewing/debugging the simulation model</vt:lpstr>
      <vt:lpstr>Using the Dshell GUI - Demo</vt:lpstr>
      <vt:lpstr>Using the Dshell GUI demo</vt:lpstr>
      <vt:lpstr>Using the Ndarts GUI - Demo</vt:lpstr>
      <vt:lpstr>Using the Ndarts GUI demo</vt:lpstr>
      <vt:lpstr>Command line debugging - Demo</vt:lpstr>
      <vt:lpstr>Debugging from the command line demo</vt:lpstr>
      <vt:lpstr>Generating dataframe displays - Demo</vt:lpstr>
      <vt:lpstr>Generating dataframe displays demo</vt:lpstr>
      <vt:lpstr>Recap</vt:lpstr>
      <vt:lpstr>Recap</vt:lpstr>
      <vt:lpstr>Backup</vt:lpstr>
      <vt:lpstr>Dclick details</vt:lpstr>
      <vt:lpstr>Dclick commands</vt:lpstr>
      <vt:lpstr>Dclick multi-commands</vt:lpstr>
      <vt:lpstr>ParamLinker details</vt:lpstr>
      <vt:lpstr>ParamLinker example</vt:lpstr>
      <vt:lpstr>ParamLinker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Richards, Kaelyn M (US 183B)</dc:creator>
  <cp:lastModifiedBy>Leake, Carl D (US 347J)</cp:lastModifiedBy>
  <cp:revision>30</cp:revision>
  <cp:lastPrinted>2023-08-02T18:48:54Z</cp:lastPrinted>
  <dcterms:created xsi:type="dcterms:W3CDTF">2022-09-16T22:19:09Z</dcterms:created>
  <dcterms:modified xsi:type="dcterms:W3CDTF">2024-11-21T16:18:10Z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{"FileActivityType":"9","FileActivityTimeStamp":"2023-03-28T00:15:52.440Z","FileActivityUsersOnPage":[{"DisplayName":"Leake, Carl D (US 347J)","Id":"carl.leake@jpl.nasa.gov"},{"DisplayName":"Jain, Abhinandan (US 3471)","Id":"jain@jpl.nasa.gov"}],"FileActi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