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83" r:id="rId5"/>
  </p:sldMasterIdLst>
  <p:notesMasterIdLst>
    <p:notesMasterId r:id="rId64"/>
  </p:notesMasterIdLst>
  <p:sldIdLst>
    <p:sldId id="256" r:id="rId6"/>
    <p:sldId id="453" r:id="rId7"/>
    <p:sldId id="454" r:id="rId8"/>
    <p:sldId id="280" r:id="rId9"/>
    <p:sldId id="270" r:id="rId10"/>
    <p:sldId id="279" r:id="rId11"/>
    <p:sldId id="438" r:id="rId12"/>
    <p:sldId id="439" r:id="rId13"/>
    <p:sldId id="289" r:id="rId14"/>
    <p:sldId id="277" r:id="rId15"/>
    <p:sldId id="351" r:id="rId16"/>
    <p:sldId id="332" r:id="rId17"/>
    <p:sldId id="286" r:id="rId18"/>
    <p:sldId id="304" r:id="rId19"/>
    <p:sldId id="305" r:id="rId20"/>
    <p:sldId id="308" r:id="rId21"/>
    <p:sldId id="263" r:id="rId22"/>
    <p:sldId id="352" r:id="rId23"/>
    <p:sldId id="293" r:id="rId24"/>
    <p:sldId id="287" r:id="rId25"/>
    <p:sldId id="450" r:id="rId26"/>
    <p:sldId id="353" r:id="rId27"/>
    <p:sldId id="436" r:id="rId28"/>
    <p:sldId id="451" r:id="rId29"/>
    <p:sldId id="292" r:id="rId30"/>
    <p:sldId id="295" r:id="rId31"/>
    <p:sldId id="297" r:id="rId32"/>
    <p:sldId id="440" r:id="rId33"/>
    <p:sldId id="291" r:id="rId34"/>
    <p:sldId id="296" r:id="rId35"/>
    <p:sldId id="418" r:id="rId36"/>
    <p:sldId id="288" r:id="rId37"/>
    <p:sldId id="298" r:id="rId38"/>
    <p:sldId id="272" r:id="rId39"/>
    <p:sldId id="299" r:id="rId40"/>
    <p:sldId id="426" r:id="rId41"/>
    <p:sldId id="432" r:id="rId42"/>
    <p:sldId id="274" r:id="rId43"/>
    <p:sldId id="434" r:id="rId44"/>
    <p:sldId id="257" r:id="rId45"/>
    <p:sldId id="302" r:id="rId46"/>
    <p:sldId id="273" r:id="rId47"/>
    <p:sldId id="258" r:id="rId48"/>
    <p:sldId id="306" r:id="rId49"/>
    <p:sldId id="275" r:id="rId50"/>
    <p:sldId id="301" r:id="rId51"/>
    <p:sldId id="276" r:id="rId52"/>
    <p:sldId id="303" r:id="rId53"/>
    <p:sldId id="441" r:id="rId54"/>
    <p:sldId id="445" r:id="rId55"/>
    <p:sldId id="444" r:id="rId56"/>
    <p:sldId id="260" r:id="rId57"/>
    <p:sldId id="443" r:id="rId58"/>
    <p:sldId id="442" r:id="rId59"/>
    <p:sldId id="446" r:id="rId60"/>
    <p:sldId id="452" r:id="rId61"/>
    <p:sldId id="448" r:id="rId62"/>
    <p:sldId id="447" r:id="rId63"/>
  </p:sldIdLst>
  <p:sldSz cx="12192000" cy="6858000"/>
  <p:notesSz cx="6858000" cy="9144000"/>
  <p:embeddedFontLst>
    <p:embeddedFont>
      <p:font typeface="Verdana" panose="020B060403050404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85" roundtripDataSignature="AMtx7mhpZ+WSbIOrEQUhAX/WCeK5zM29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0CE64-C932-610D-ABD2-279E5EA390DB}" v="5" dt="2024-11-21T15:33:59.092"/>
    <p1510:client id="{99FCCB42-9C83-C047-CB28-AE7E688DD6DB}" v="3" dt="2024-11-20T21:26:44.235"/>
    <p1510:client id="{AC8F11ED-6E40-3DD2-C997-7A5ACC695B3C}" v="13" dt="2024-11-20T20:39:01.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sorterViewPr>
    <p:cViewPr>
      <p:scale>
        <a:sx n="100" d="100"/>
        <a:sy n="100" d="100"/>
      </p:scale>
      <p:origin x="0" y="-63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font" Target="fonts/font4.fntdata"/><Relationship Id="rId8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2.fntdata"/><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90"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85"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1.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ke, Carl D (US 347J)" userId="514d19ed-ac25-4851-8813-e892f9be6a8e" providerId="ADAL" clId="{DED8E336-5E95-49AD-B111-212C714F2656}"/>
    <pc:docChg chg="custSel modMainMaster">
      <pc:chgData name="Leake, Carl D (US 347J)" userId="514d19ed-ac25-4851-8813-e892f9be6a8e" providerId="ADAL" clId="{DED8E336-5E95-49AD-B111-212C714F2656}" dt="2024-11-21T16:17:42.842" v="1" actId="478"/>
      <pc:docMkLst>
        <pc:docMk/>
      </pc:docMkLst>
      <pc:sldMasterChg chg="modSldLayout">
        <pc:chgData name="Leake, Carl D (US 347J)" userId="514d19ed-ac25-4851-8813-e892f9be6a8e" providerId="ADAL" clId="{DED8E336-5E95-49AD-B111-212C714F2656}" dt="2024-11-21T16:17:42.842" v="1" actId="478"/>
        <pc:sldMasterMkLst>
          <pc:docMk/>
          <pc:sldMasterMk cId="0" sldId="2147483683"/>
        </pc:sldMasterMkLst>
        <pc:sldLayoutChg chg="delSp mod">
          <pc:chgData name="Leake, Carl D (US 347J)" userId="514d19ed-ac25-4851-8813-e892f9be6a8e" providerId="ADAL" clId="{DED8E336-5E95-49AD-B111-212C714F2656}" dt="2024-11-21T16:17:42.842" v="1" actId="478"/>
          <pc:sldLayoutMkLst>
            <pc:docMk/>
            <pc:sldMasterMk cId="0" sldId="2147483683"/>
            <pc:sldLayoutMk cId="0" sldId="2147483678"/>
          </pc:sldLayoutMkLst>
          <pc:spChg chg="del">
            <ac:chgData name="Leake, Carl D (US 347J)" userId="514d19ed-ac25-4851-8813-e892f9be6a8e" providerId="ADAL" clId="{DED8E336-5E95-49AD-B111-212C714F2656}" dt="2024-11-21T16:17:42.842" v="1" actId="478"/>
            <ac:spMkLst>
              <pc:docMk/>
              <pc:sldMasterMk cId="0" sldId="2147483683"/>
              <pc:sldLayoutMk cId="0" sldId="2147483678"/>
              <ac:spMk id="3" creationId="{2FF2FA33-65E5-4587-8DA8-ED19EE08E952}"/>
            </ac:spMkLst>
          </pc:spChg>
        </pc:sldLayoutChg>
        <pc:sldLayoutChg chg="delSp mod">
          <pc:chgData name="Leake, Carl D (US 347J)" userId="514d19ed-ac25-4851-8813-e892f9be6a8e" providerId="ADAL" clId="{DED8E336-5E95-49AD-B111-212C714F2656}" dt="2024-11-21T16:17:40.017" v="0" actId="478"/>
          <pc:sldLayoutMkLst>
            <pc:docMk/>
            <pc:sldMasterMk cId="0" sldId="2147483683"/>
            <pc:sldLayoutMk cId="0" sldId="2147483687"/>
          </pc:sldLayoutMkLst>
          <pc:spChg chg="del">
            <ac:chgData name="Leake, Carl D (US 347J)" userId="514d19ed-ac25-4851-8813-e892f9be6a8e" providerId="ADAL" clId="{DED8E336-5E95-49AD-B111-212C714F2656}" dt="2024-11-21T16:17:40.017" v="0" actId="478"/>
            <ac:spMkLst>
              <pc:docMk/>
              <pc:sldMasterMk cId="0" sldId="2147483683"/>
              <pc:sldLayoutMk cId="0" sldId="2147483687"/>
              <ac:spMk id="3" creationId="{2FF2FA33-65E5-4587-8DA8-ED19EE08E952}"/>
            </ac:spMkLst>
          </pc:spChg>
        </pc:sldLayoutChg>
      </pc:sldMasterChg>
    </pc:docChg>
  </pc:docChgLst>
  <pc:docChgLst>
    <pc:chgData name="Leake, Carl D (US 347J)" userId="S::carl.leake@jpl.nasa.gov::514d19ed-ac25-4851-8813-e892f9be6a8e" providerId="AD" clId="Web-{B3938A0F-0ADC-9718-9CEE-AB2F953F3D66}"/>
    <pc:docChg chg="sldOrd">
      <pc:chgData name="Leake, Carl D (US 347J)" userId="S::carl.leake@jpl.nasa.gov::514d19ed-ac25-4851-8813-e892f9be6a8e" providerId="AD" clId="Web-{B3938A0F-0ADC-9718-9CEE-AB2F953F3D66}" dt="2023-08-04T16:33:06.207" v="0"/>
      <pc:docMkLst>
        <pc:docMk/>
      </pc:docMkLst>
      <pc:sldChg chg="ord">
        <pc:chgData name="Leake, Carl D (US 347J)" userId="S::carl.leake@jpl.nasa.gov::514d19ed-ac25-4851-8813-e892f9be6a8e" providerId="AD" clId="Web-{B3938A0F-0ADC-9718-9CEE-AB2F953F3D66}" dt="2023-08-04T16:33:06.207" v="0"/>
        <pc:sldMkLst>
          <pc:docMk/>
          <pc:sldMk cId="3035169261" sldId="289"/>
        </pc:sldMkLst>
      </pc:sldChg>
    </pc:docChg>
  </pc:docChgLst>
  <pc:docChgLst>
    <pc:chgData name="Leake, Carl D (US 347J)" userId="S::carl.leake@jpl.nasa.gov::514d19ed-ac25-4851-8813-e892f9be6a8e" providerId="AD" clId="Web-{E2964C6F-3C76-50D7-E1AA-8AC5158C7ECA}"/>
    <pc:docChg chg="modSld">
      <pc:chgData name="Leake, Carl D (US 347J)" userId="S::carl.leake@jpl.nasa.gov::514d19ed-ac25-4851-8813-e892f9be6a8e" providerId="AD" clId="Web-{E2964C6F-3C76-50D7-E1AA-8AC5158C7ECA}" dt="2023-08-04T17:50:56.367" v="58" actId="20577"/>
      <pc:docMkLst>
        <pc:docMk/>
      </pc:docMkLst>
      <pc:sldChg chg="modSp">
        <pc:chgData name="Leake, Carl D (US 347J)" userId="S::carl.leake@jpl.nasa.gov::514d19ed-ac25-4851-8813-e892f9be6a8e" providerId="AD" clId="Web-{E2964C6F-3C76-50D7-E1AA-8AC5158C7ECA}" dt="2023-08-04T17:50:56.367" v="58" actId="20577"/>
        <pc:sldMkLst>
          <pc:docMk/>
          <pc:sldMk cId="3524392514" sldId="302"/>
        </pc:sldMkLst>
        <pc:spChg chg="mod">
          <ac:chgData name="Leake, Carl D (US 347J)" userId="S::carl.leake@jpl.nasa.gov::514d19ed-ac25-4851-8813-e892f9be6a8e" providerId="AD" clId="Web-{E2964C6F-3C76-50D7-E1AA-8AC5158C7ECA}" dt="2023-08-04T17:50:56.367" v="58" actId="20577"/>
          <ac:spMkLst>
            <pc:docMk/>
            <pc:sldMk cId="3524392514" sldId="302"/>
            <ac:spMk id="7" creationId="{01AFA1A4-9247-C47F-4CC6-31A18645D23E}"/>
          </ac:spMkLst>
        </pc:spChg>
        <pc:spChg chg="mod">
          <ac:chgData name="Leake, Carl D (US 347J)" userId="S::carl.leake@jpl.nasa.gov::514d19ed-ac25-4851-8813-e892f9be6a8e" providerId="AD" clId="Web-{E2964C6F-3C76-50D7-E1AA-8AC5158C7ECA}" dt="2023-08-04T17:50:50.960" v="48" actId="1076"/>
          <ac:spMkLst>
            <pc:docMk/>
            <pc:sldMk cId="3524392514" sldId="302"/>
            <ac:spMk id="8" creationId="{47A21306-C00F-DF3A-77BC-F4D7D34CAA94}"/>
          </ac:spMkLst>
        </pc:spChg>
      </pc:sldChg>
    </pc:docChg>
  </pc:docChgLst>
  <pc:docChgLst>
    <pc:chgData name="Leake, Carl D (US 347J)" userId="S::carl.leake@jpl.nasa.gov::514d19ed-ac25-4851-8813-e892f9be6a8e" providerId="AD" clId="Web-{AC8F11ED-6E40-3DD2-C997-7A5ACC695B3C}"/>
    <pc:docChg chg="modSld">
      <pc:chgData name="Leake, Carl D (US 347J)" userId="S::carl.leake@jpl.nasa.gov::514d19ed-ac25-4851-8813-e892f9be6a8e" providerId="AD" clId="Web-{AC8F11ED-6E40-3DD2-C997-7A5ACC695B3C}" dt="2024-11-20T20:39:01.889" v="12" actId="1076"/>
      <pc:docMkLst>
        <pc:docMk/>
      </pc:docMkLst>
      <pc:sldChg chg="addSp modSp">
        <pc:chgData name="Leake, Carl D (US 347J)" userId="S::carl.leake@jpl.nasa.gov::514d19ed-ac25-4851-8813-e892f9be6a8e" providerId="AD" clId="Web-{AC8F11ED-6E40-3DD2-C997-7A5ACC695B3C}" dt="2024-11-20T20:39:01.889" v="12" actId="1076"/>
        <pc:sldMkLst>
          <pc:docMk/>
          <pc:sldMk cId="693937033" sldId="443"/>
        </pc:sldMkLst>
        <pc:spChg chg="add mod">
          <ac:chgData name="Leake, Carl D (US 347J)" userId="S::carl.leake@jpl.nasa.gov::514d19ed-ac25-4851-8813-e892f9be6a8e" providerId="AD" clId="Web-{AC8F11ED-6E40-3DD2-C997-7A5ACC695B3C}" dt="2024-11-20T20:39:01.889" v="12" actId="1076"/>
          <ac:spMkLst>
            <pc:docMk/>
            <pc:sldMk cId="693937033" sldId="443"/>
            <ac:spMk id="5" creationId="{912227C6-3465-A2D0-7E28-57EDCFB6E66B}"/>
          </ac:spMkLst>
        </pc:spChg>
        <pc:picChg chg="mod">
          <ac:chgData name="Leake, Carl D (US 347J)" userId="S::carl.leake@jpl.nasa.gov::514d19ed-ac25-4851-8813-e892f9be6a8e" providerId="AD" clId="Web-{AC8F11ED-6E40-3DD2-C997-7A5ACC695B3C}" dt="2024-11-20T20:38:46.342" v="9" actId="1076"/>
          <ac:picMkLst>
            <pc:docMk/>
            <pc:sldMk cId="693937033" sldId="443"/>
            <ac:picMk id="6" creationId="{0547E6A6-6076-2A13-08B6-1E5FB64EF156}"/>
          </ac:picMkLst>
        </pc:picChg>
      </pc:sldChg>
    </pc:docChg>
  </pc:docChgLst>
  <pc:docChgLst>
    <pc:chgData name="Leake, Carl D (US 347J)" userId="S::carl.leake@jpl.nasa.gov::514d19ed-ac25-4851-8813-e892f9be6a8e" providerId="AD" clId="Web-{39B0EA8B-6B9D-A254-D4D3-5DC53BA3B60A}"/>
    <pc:docChg chg="modSld">
      <pc:chgData name="Leake, Carl D (US 347J)" userId="S::carl.leake@jpl.nasa.gov::514d19ed-ac25-4851-8813-e892f9be6a8e" providerId="AD" clId="Web-{39B0EA8B-6B9D-A254-D4D3-5DC53BA3B60A}" dt="2023-07-19T17:00:15.771" v="306" actId="20577"/>
      <pc:docMkLst>
        <pc:docMk/>
      </pc:docMkLst>
      <pc:sldChg chg="modSp">
        <pc:chgData name="Leake, Carl D (US 347J)" userId="S::carl.leake@jpl.nasa.gov::514d19ed-ac25-4851-8813-e892f9be6a8e" providerId="AD" clId="Web-{39B0EA8B-6B9D-A254-D4D3-5DC53BA3B60A}" dt="2023-07-19T17:00:15.771" v="306" actId="20577"/>
        <pc:sldMkLst>
          <pc:docMk/>
          <pc:sldMk cId="3788338915" sldId="288"/>
        </pc:sldMkLst>
        <pc:spChg chg="mod">
          <ac:chgData name="Leake, Carl D (US 347J)" userId="S::carl.leake@jpl.nasa.gov::514d19ed-ac25-4851-8813-e892f9be6a8e" providerId="AD" clId="Web-{39B0EA8B-6B9D-A254-D4D3-5DC53BA3B60A}" dt="2023-07-19T17:00:15.771" v="306" actId="20577"/>
          <ac:spMkLst>
            <pc:docMk/>
            <pc:sldMk cId="3788338915" sldId="288"/>
            <ac:spMk id="6" creationId="{C8DD9006-7A4D-407D-88C6-430F5369A2F4}"/>
          </ac:spMkLst>
        </pc:spChg>
      </pc:sldChg>
      <pc:sldChg chg="modSp">
        <pc:chgData name="Leake, Carl D (US 347J)" userId="S::carl.leake@jpl.nasa.gov::514d19ed-ac25-4851-8813-e892f9be6a8e" providerId="AD" clId="Web-{39B0EA8B-6B9D-A254-D4D3-5DC53BA3B60A}" dt="2023-07-19T16:48:22.210" v="224" actId="20577"/>
        <pc:sldMkLst>
          <pc:docMk/>
          <pc:sldMk cId="1982743378" sldId="352"/>
        </pc:sldMkLst>
        <pc:spChg chg="mod">
          <ac:chgData name="Leake, Carl D (US 347J)" userId="S::carl.leake@jpl.nasa.gov::514d19ed-ac25-4851-8813-e892f9be6a8e" providerId="AD" clId="Web-{39B0EA8B-6B9D-A254-D4D3-5DC53BA3B60A}" dt="2023-07-19T16:48:22.210" v="224" actId="20577"/>
          <ac:spMkLst>
            <pc:docMk/>
            <pc:sldMk cId="1982743378" sldId="352"/>
            <ac:spMk id="7" creationId="{8EBC9824-D7C3-EF9C-215E-1BF5A7E53368}"/>
          </ac:spMkLst>
        </pc:spChg>
      </pc:sldChg>
    </pc:docChg>
  </pc:docChgLst>
  <pc:docChgLst>
    <pc:chgData name="Steyert, Vivian (US 347J)" userId="S::vivian.t.steyert@jpl.nasa.gov::f9ab74a1-3b5b-4eb9-a96a-e97265aef3a3" providerId="AD" clId="Web-{59785032-740A-4829-9573-2AA87000596E}"/>
    <pc:docChg chg="modSld">
      <pc:chgData name="Steyert, Vivian (US 347J)" userId="S::vivian.t.steyert@jpl.nasa.gov::f9ab74a1-3b5b-4eb9-a96a-e97265aef3a3" providerId="AD" clId="Web-{59785032-740A-4829-9573-2AA87000596E}" dt="2023-08-05T00:11:11.153" v="47"/>
      <pc:docMkLst>
        <pc:docMk/>
      </pc:docMkLst>
      <pc:sldChg chg="modNotes">
        <pc:chgData name="Steyert, Vivian (US 347J)" userId="S::vivian.t.steyert@jpl.nasa.gov::f9ab74a1-3b5b-4eb9-a96a-e97265aef3a3" providerId="AD" clId="Web-{59785032-740A-4829-9573-2AA87000596E}" dt="2023-08-05T00:11:11.153" v="47"/>
        <pc:sldMkLst>
          <pc:docMk/>
          <pc:sldMk cId="1824127591" sldId="440"/>
        </pc:sldMkLst>
      </pc:sldChg>
    </pc:docChg>
  </pc:docChgLst>
  <pc:docChgLst>
    <pc:chgData name="Leake, Carl D (US 347J)" userId="S::carl.leake@jpl.nasa.gov::514d19ed-ac25-4851-8813-e892f9be6a8e" providerId="AD" clId="Web-{C155EC32-AFD9-B0EB-DFB4-CE1EE9C396A3}"/>
    <pc:docChg chg="modSld">
      <pc:chgData name="Leake, Carl D (US 347J)" userId="S::carl.leake@jpl.nasa.gov::514d19ed-ac25-4851-8813-e892f9be6a8e" providerId="AD" clId="Web-{C155EC32-AFD9-B0EB-DFB4-CE1EE9C396A3}" dt="2023-08-12T18:09:51.217" v="72" actId="20577"/>
      <pc:docMkLst>
        <pc:docMk/>
      </pc:docMkLst>
      <pc:sldChg chg="modSp">
        <pc:chgData name="Leake, Carl D (US 347J)" userId="S::carl.leake@jpl.nasa.gov::514d19ed-ac25-4851-8813-e892f9be6a8e" providerId="AD" clId="Web-{C155EC32-AFD9-B0EB-DFB4-CE1EE9C396A3}" dt="2023-08-12T18:08:55.763" v="61"/>
        <pc:sldMkLst>
          <pc:docMk/>
          <pc:sldMk cId="0" sldId="257"/>
        </pc:sldMkLst>
        <pc:spChg chg="mod">
          <ac:chgData name="Leake, Carl D (US 347J)" userId="S::carl.leake@jpl.nasa.gov::514d19ed-ac25-4851-8813-e892f9be6a8e" providerId="AD" clId="Web-{C155EC32-AFD9-B0EB-DFB4-CE1EE9C396A3}" dt="2023-08-12T18:08:55.763" v="61"/>
          <ac:spMkLst>
            <pc:docMk/>
            <pc:sldMk cId="0" sldId="257"/>
            <ac:spMk id="404" creationId="{00000000-0000-0000-0000-000000000000}"/>
          </ac:spMkLst>
        </pc:spChg>
      </pc:sldChg>
      <pc:sldChg chg="modSp">
        <pc:chgData name="Leake, Carl D (US 347J)" userId="S::carl.leake@jpl.nasa.gov::514d19ed-ac25-4851-8813-e892f9be6a8e" providerId="AD" clId="Web-{C155EC32-AFD9-B0EB-DFB4-CE1EE9C396A3}" dt="2023-08-12T18:06:50.559" v="32" actId="20577"/>
        <pc:sldMkLst>
          <pc:docMk/>
          <pc:sldMk cId="712629047" sldId="291"/>
        </pc:sldMkLst>
        <pc:spChg chg="mod">
          <ac:chgData name="Leake, Carl D (US 347J)" userId="S::carl.leake@jpl.nasa.gov::514d19ed-ac25-4851-8813-e892f9be6a8e" providerId="AD" clId="Web-{C155EC32-AFD9-B0EB-DFB4-CE1EE9C396A3}" dt="2023-08-12T18:06:50.559" v="32" actId="20577"/>
          <ac:spMkLst>
            <pc:docMk/>
            <pc:sldMk cId="712629047" sldId="291"/>
            <ac:spMk id="6" creationId="{C8DD9006-7A4D-407D-88C6-430F5369A2F4}"/>
          </ac:spMkLst>
        </pc:spChg>
      </pc:sldChg>
      <pc:sldChg chg="modSp">
        <pc:chgData name="Leake, Carl D (US 347J)" userId="S::carl.leake@jpl.nasa.gov::514d19ed-ac25-4851-8813-e892f9be6a8e" providerId="AD" clId="Web-{C155EC32-AFD9-B0EB-DFB4-CE1EE9C396A3}" dt="2023-08-12T18:04:52.183" v="12" actId="20577"/>
        <pc:sldMkLst>
          <pc:docMk/>
          <pc:sldMk cId="684750315" sldId="293"/>
        </pc:sldMkLst>
        <pc:spChg chg="mod">
          <ac:chgData name="Leake, Carl D (US 347J)" userId="S::carl.leake@jpl.nasa.gov::514d19ed-ac25-4851-8813-e892f9be6a8e" providerId="AD" clId="Web-{C155EC32-AFD9-B0EB-DFB4-CE1EE9C396A3}" dt="2023-08-12T18:04:52.183" v="12" actId="20577"/>
          <ac:spMkLst>
            <pc:docMk/>
            <pc:sldMk cId="684750315" sldId="293"/>
            <ac:spMk id="7" creationId="{5911FE88-3078-96C0-0D1C-E61E0720D5CE}"/>
          </ac:spMkLst>
        </pc:spChg>
      </pc:sldChg>
      <pc:sldChg chg="modSp">
        <pc:chgData name="Leake, Carl D (US 347J)" userId="S::carl.leake@jpl.nasa.gov::514d19ed-ac25-4851-8813-e892f9be6a8e" providerId="AD" clId="Web-{C155EC32-AFD9-B0EB-DFB4-CE1EE9C396A3}" dt="2023-08-12T18:06:05.746" v="25" actId="20577"/>
        <pc:sldMkLst>
          <pc:docMk/>
          <pc:sldMk cId="309549175" sldId="295"/>
        </pc:sldMkLst>
        <pc:spChg chg="mod">
          <ac:chgData name="Leake, Carl D (US 347J)" userId="S::carl.leake@jpl.nasa.gov::514d19ed-ac25-4851-8813-e892f9be6a8e" providerId="AD" clId="Web-{C155EC32-AFD9-B0EB-DFB4-CE1EE9C396A3}" dt="2023-08-12T18:06:05.746" v="25" actId="20577"/>
          <ac:spMkLst>
            <pc:docMk/>
            <pc:sldMk cId="309549175" sldId="295"/>
            <ac:spMk id="4" creationId="{7F583E55-9710-47CE-B3C0-0F73B5DE598B}"/>
          </ac:spMkLst>
        </pc:spChg>
      </pc:sldChg>
      <pc:sldChg chg="modSp">
        <pc:chgData name="Leake, Carl D (US 347J)" userId="S::carl.leake@jpl.nasa.gov::514d19ed-ac25-4851-8813-e892f9be6a8e" providerId="AD" clId="Web-{C155EC32-AFD9-B0EB-DFB4-CE1EE9C396A3}" dt="2023-08-12T18:06:57.653" v="34" actId="20577"/>
        <pc:sldMkLst>
          <pc:docMk/>
          <pc:sldMk cId="3423087088" sldId="296"/>
        </pc:sldMkLst>
        <pc:spChg chg="mod">
          <ac:chgData name="Leake, Carl D (US 347J)" userId="S::carl.leake@jpl.nasa.gov::514d19ed-ac25-4851-8813-e892f9be6a8e" providerId="AD" clId="Web-{C155EC32-AFD9-B0EB-DFB4-CE1EE9C396A3}" dt="2023-08-12T18:06:57.653" v="34" actId="20577"/>
          <ac:spMkLst>
            <pc:docMk/>
            <pc:sldMk cId="3423087088" sldId="296"/>
            <ac:spMk id="6" creationId="{6FBC1CEF-438B-5DE8-C591-AD329082AEB9}"/>
          </ac:spMkLst>
        </pc:spChg>
      </pc:sldChg>
      <pc:sldChg chg="modSp">
        <pc:chgData name="Leake, Carl D (US 347J)" userId="S::carl.leake@jpl.nasa.gov::514d19ed-ac25-4851-8813-e892f9be6a8e" providerId="AD" clId="Web-{C155EC32-AFD9-B0EB-DFB4-CE1EE9C396A3}" dt="2023-08-12T18:07:33.825" v="42" actId="20577"/>
        <pc:sldMkLst>
          <pc:docMk/>
          <pc:sldMk cId="58200606" sldId="298"/>
        </pc:sldMkLst>
        <pc:spChg chg="mod">
          <ac:chgData name="Leake, Carl D (US 347J)" userId="S::carl.leake@jpl.nasa.gov::514d19ed-ac25-4851-8813-e892f9be6a8e" providerId="AD" clId="Web-{C155EC32-AFD9-B0EB-DFB4-CE1EE9C396A3}" dt="2023-08-12T18:07:33.825" v="42" actId="20577"/>
          <ac:spMkLst>
            <pc:docMk/>
            <pc:sldMk cId="58200606" sldId="298"/>
            <ac:spMk id="6" creationId="{C8DD9006-7A4D-407D-88C6-430F5369A2F4}"/>
          </ac:spMkLst>
        </pc:spChg>
      </pc:sldChg>
      <pc:sldChg chg="modSp">
        <pc:chgData name="Leake, Carl D (US 347J)" userId="S::carl.leake@jpl.nasa.gov::514d19ed-ac25-4851-8813-e892f9be6a8e" providerId="AD" clId="Web-{C155EC32-AFD9-B0EB-DFB4-CE1EE9C396A3}" dt="2023-08-12T18:08:04.263" v="53" actId="20577"/>
        <pc:sldMkLst>
          <pc:docMk/>
          <pc:sldMk cId="2893278352" sldId="299"/>
        </pc:sldMkLst>
        <pc:spChg chg="mod">
          <ac:chgData name="Leake, Carl D (US 347J)" userId="S::carl.leake@jpl.nasa.gov::514d19ed-ac25-4851-8813-e892f9be6a8e" providerId="AD" clId="Web-{C155EC32-AFD9-B0EB-DFB4-CE1EE9C396A3}" dt="2023-08-12T18:08:04.263" v="53" actId="20577"/>
          <ac:spMkLst>
            <pc:docMk/>
            <pc:sldMk cId="2893278352" sldId="299"/>
            <ac:spMk id="7" creationId="{F0351E75-D22A-BD8E-8925-A4FD3CAB751A}"/>
          </ac:spMkLst>
        </pc:spChg>
      </pc:sldChg>
      <pc:sldChg chg="modSp">
        <pc:chgData name="Leake, Carl D (US 347J)" userId="S::carl.leake@jpl.nasa.gov::514d19ed-ac25-4851-8813-e892f9be6a8e" providerId="AD" clId="Web-{C155EC32-AFD9-B0EB-DFB4-CE1EE9C396A3}" dt="2023-08-12T18:09:20.936" v="67" actId="20577"/>
        <pc:sldMkLst>
          <pc:docMk/>
          <pc:sldMk cId="3524392514" sldId="302"/>
        </pc:sldMkLst>
        <pc:spChg chg="mod">
          <ac:chgData name="Leake, Carl D (US 347J)" userId="S::carl.leake@jpl.nasa.gov::514d19ed-ac25-4851-8813-e892f9be6a8e" providerId="AD" clId="Web-{C155EC32-AFD9-B0EB-DFB4-CE1EE9C396A3}" dt="2023-08-12T18:09:20.936" v="67" actId="20577"/>
          <ac:spMkLst>
            <pc:docMk/>
            <pc:sldMk cId="3524392514" sldId="302"/>
            <ac:spMk id="7" creationId="{01AFA1A4-9247-C47F-4CC6-31A18645D23E}"/>
          </ac:spMkLst>
        </pc:spChg>
      </pc:sldChg>
      <pc:sldChg chg="modSp">
        <pc:chgData name="Leake, Carl D (US 347J)" userId="S::carl.leake@jpl.nasa.gov::514d19ed-ac25-4851-8813-e892f9be6a8e" providerId="AD" clId="Web-{C155EC32-AFD9-B0EB-DFB4-CE1EE9C396A3}" dt="2023-08-12T18:09:51.217" v="72" actId="20577"/>
        <pc:sldMkLst>
          <pc:docMk/>
          <pc:sldMk cId="462840940" sldId="303"/>
        </pc:sldMkLst>
        <pc:spChg chg="mod">
          <ac:chgData name="Leake, Carl D (US 347J)" userId="S::carl.leake@jpl.nasa.gov::514d19ed-ac25-4851-8813-e892f9be6a8e" providerId="AD" clId="Web-{C155EC32-AFD9-B0EB-DFB4-CE1EE9C396A3}" dt="2023-08-12T18:09:51.217" v="72" actId="20577"/>
          <ac:spMkLst>
            <pc:docMk/>
            <pc:sldMk cId="462840940" sldId="303"/>
            <ac:spMk id="7" creationId="{FA4CF5CB-6BD2-12A0-09A3-363E5D5B039B}"/>
          </ac:spMkLst>
        </pc:spChg>
      </pc:sldChg>
      <pc:sldChg chg="modSp">
        <pc:chgData name="Leake, Carl D (US 347J)" userId="S::carl.leake@jpl.nasa.gov::514d19ed-ac25-4851-8813-e892f9be6a8e" providerId="AD" clId="Web-{C155EC32-AFD9-B0EB-DFB4-CE1EE9C396A3}" dt="2023-08-12T18:03:38.010" v="1" actId="20577"/>
        <pc:sldMkLst>
          <pc:docMk/>
          <pc:sldMk cId="1307609687" sldId="351"/>
        </pc:sldMkLst>
        <pc:spChg chg="mod">
          <ac:chgData name="Leake, Carl D (US 347J)" userId="S::carl.leake@jpl.nasa.gov::514d19ed-ac25-4851-8813-e892f9be6a8e" providerId="AD" clId="Web-{C155EC32-AFD9-B0EB-DFB4-CE1EE9C396A3}" dt="2023-08-12T18:03:38.010" v="1" actId="20577"/>
          <ac:spMkLst>
            <pc:docMk/>
            <pc:sldMk cId="1307609687" sldId="351"/>
            <ac:spMk id="6" creationId="{4AEA7B64-F965-4039-A88E-D44FB9F01A72}"/>
          </ac:spMkLst>
        </pc:spChg>
      </pc:sldChg>
      <pc:sldChg chg="modSp">
        <pc:chgData name="Leake, Carl D (US 347J)" userId="S::carl.leake@jpl.nasa.gov::514d19ed-ac25-4851-8813-e892f9be6a8e" providerId="AD" clId="Web-{C155EC32-AFD9-B0EB-DFB4-CE1EE9C396A3}" dt="2023-08-12T18:05:14.183" v="16" actId="20577"/>
        <pc:sldMkLst>
          <pc:docMk/>
          <pc:sldMk cId="2725437412" sldId="353"/>
        </pc:sldMkLst>
        <pc:spChg chg="mod">
          <ac:chgData name="Leake, Carl D (US 347J)" userId="S::carl.leake@jpl.nasa.gov::514d19ed-ac25-4851-8813-e892f9be6a8e" providerId="AD" clId="Web-{C155EC32-AFD9-B0EB-DFB4-CE1EE9C396A3}" dt="2023-08-12T18:05:14.183" v="16" actId="20577"/>
          <ac:spMkLst>
            <pc:docMk/>
            <pc:sldMk cId="2725437412" sldId="353"/>
            <ac:spMk id="4" creationId="{9821468D-578B-3246-39D8-0469D4A18329}"/>
          </ac:spMkLst>
        </pc:spChg>
      </pc:sldChg>
      <pc:sldChg chg="modSp">
        <pc:chgData name="Leake, Carl D (US 347J)" userId="S::carl.leake@jpl.nasa.gov::514d19ed-ac25-4851-8813-e892f9be6a8e" providerId="AD" clId="Web-{C155EC32-AFD9-B0EB-DFB4-CE1EE9C396A3}" dt="2023-08-12T18:08:38.420" v="59" actId="20577"/>
        <pc:sldMkLst>
          <pc:docMk/>
          <pc:sldMk cId="3945133846" sldId="434"/>
        </pc:sldMkLst>
        <pc:spChg chg="mod">
          <ac:chgData name="Leake, Carl D (US 347J)" userId="S::carl.leake@jpl.nasa.gov::514d19ed-ac25-4851-8813-e892f9be6a8e" providerId="AD" clId="Web-{C155EC32-AFD9-B0EB-DFB4-CE1EE9C396A3}" dt="2023-08-12T18:08:38.420" v="59" actId="20577"/>
          <ac:spMkLst>
            <pc:docMk/>
            <pc:sldMk cId="3945133846" sldId="434"/>
            <ac:spMk id="4" creationId="{EBCEC12E-E206-2FB9-B5EE-0C09A9F404C7}"/>
          </ac:spMkLst>
        </pc:spChg>
      </pc:sldChg>
      <pc:sldChg chg="modSp">
        <pc:chgData name="Leake, Carl D (US 347J)" userId="S::carl.leake@jpl.nasa.gov::514d19ed-ac25-4851-8813-e892f9be6a8e" providerId="AD" clId="Web-{C155EC32-AFD9-B0EB-DFB4-CE1EE9C396A3}" dt="2023-08-12T18:06:30.512" v="27" actId="20577"/>
        <pc:sldMkLst>
          <pc:docMk/>
          <pc:sldMk cId="1824127591" sldId="440"/>
        </pc:sldMkLst>
        <pc:spChg chg="mod">
          <ac:chgData name="Leake, Carl D (US 347J)" userId="S::carl.leake@jpl.nasa.gov::514d19ed-ac25-4851-8813-e892f9be6a8e" providerId="AD" clId="Web-{C155EC32-AFD9-B0EB-DFB4-CE1EE9C396A3}" dt="2023-08-12T18:06:30.512" v="27" actId="20577"/>
          <ac:spMkLst>
            <pc:docMk/>
            <pc:sldMk cId="1824127591" sldId="440"/>
            <ac:spMk id="4" creationId="{3CA0BB78-8C1D-4E7A-38B3-F4A7B67A6401}"/>
          </ac:spMkLst>
        </pc:spChg>
      </pc:sldChg>
      <pc:sldChg chg="modSp">
        <pc:chgData name="Leake, Carl D (US 347J)" userId="S::carl.leake@jpl.nasa.gov::514d19ed-ac25-4851-8813-e892f9be6a8e" providerId="AD" clId="Web-{C155EC32-AFD9-B0EB-DFB4-CE1EE9C396A3}" dt="2023-08-12T18:05:08.746" v="15" actId="20577"/>
        <pc:sldMkLst>
          <pc:docMk/>
          <pc:sldMk cId="1386935758" sldId="450"/>
        </pc:sldMkLst>
        <pc:spChg chg="mod">
          <ac:chgData name="Leake, Carl D (US 347J)" userId="S::carl.leake@jpl.nasa.gov::514d19ed-ac25-4851-8813-e892f9be6a8e" providerId="AD" clId="Web-{C155EC32-AFD9-B0EB-DFB4-CE1EE9C396A3}" dt="2023-08-12T18:05:08.746" v="15" actId="20577"/>
          <ac:spMkLst>
            <pc:docMk/>
            <pc:sldMk cId="1386935758" sldId="450"/>
            <ac:spMk id="6" creationId="{C8DD9006-7A4D-407D-88C6-430F5369A2F4}"/>
          </ac:spMkLst>
        </pc:spChg>
      </pc:sldChg>
      <pc:sldChg chg="modSp">
        <pc:chgData name="Leake, Carl D (US 347J)" userId="S::carl.leake@jpl.nasa.gov::514d19ed-ac25-4851-8813-e892f9be6a8e" providerId="AD" clId="Web-{C155EC32-AFD9-B0EB-DFB4-CE1EE9C396A3}" dt="2023-08-12T18:05:45.918" v="19" actId="20577"/>
        <pc:sldMkLst>
          <pc:docMk/>
          <pc:sldMk cId="3092742088" sldId="451"/>
        </pc:sldMkLst>
        <pc:spChg chg="mod">
          <ac:chgData name="Leake, Carl D (US 347J)" userId="S::carl.leake@jpl.nasa.gov::514d19ed-ac25-4851-8813-e892f9be6a8e" providerId="AD" clId="Web-{C155EC32-AFD9-B0EB-DFB4-CE1EE9C396A3}" dt="2023-08-12T18:05:45.918" v="19" actId="20577"/>
          <ac:spMkLst>
            <pc:docMk/>
            <pc:sldMk cId="3092742088" sldId="451"/>
            <ac:spMk id="4" creationId="{C4B08F95-136D-35AD-291C-66BF0FE92B04}"/>
          </ac:spMkLst>
        </pc:spChg>
      </pc:sldChg>
    </pc:docChg>
  </pc:docChgLst>
  <pc:docChgLst>
    <pc:chgData name="Steyert, Vivian (US 347J)" userId="f9ab74a1-3b5b-4eb9-a96a-e97265aef3a3" providerId="ADAL" clId="{87BEC152-408D-444A-B308-1C40160A0ADB}"/>
    <pc:docChg chg="undo redo custSel addSld delSld modSld sldOrd modMainMaster">
      <pc:chgData name="Steyert, Vivian (US 347J)" userId="f9ab74a1-3b5b-4eb9-a96a-e97265aef3a3" providerId="ADAL" clId="{87BEC152-408D-444A-B308-1C40160A0ADB}" dt="2023-08-04T19:05:22.720" v="1816" actId="1076"/>
      <pc:docMkLst>
        <pc:docMk/>
      </pc:docMkLst>
      <pc:sldChg chg="delSp mod">
        <pc:chgData name="Steyert, Vivian (US 347J)" userId="f9ab74a1-3b5b-4eb9-a96a-e97265aef3a3" providerId="ADAL" clId="{87BEC152-408D-444A-B308-1C40160A0ADB}" dt="2023-07-25T19:11:48.417" v="11" actId="478"/>
        <pc:sldMkLst>
          <pc:docMk/>
          <pc:sldMk cId="2186544531" sldId="256"/>
        </pc:sldMkLst>
        <pc:spChg chg="del">
          <ac:chgData name="Steyert, Vivian (US 347J)" userId="f9ab74a1-3b5b-4eb9-a96a-e97265aef3a3" providerId="ADAL" clId="{87BEC152-408D-444A-B308-1C40160A0ADB}" dt="2023-07-25T19:11:48.417" v="11" actId="478"/>
          <ac:spMkLst>
            <pc:docMk/>
            <pc:sldMk cId="2186544531" sldId="256"/>
            <ac:spMk id="4" creationId="{C3C47C9D-057E-29C3-F746-D1C3DBB31C97}"/>
          </ac:spMkLst>
        </pc:spChg>
      </pc:sldChg>
      <pc:sldChg chg="addSp delSp modSp mod delAnim">
        <pc:chgData name="Steyert, Vivian (US 347J)" userId="f9ab74a1-3b5b-4eb9-a96a-e97265aef3a3" providerId="ADAL" clId="{87BEC152-408D-444A-B308-1C40160A0ADB}" dt="2023-08-04T19:05:22.720" v="1816" actId="1076"/>
        <pc:sldMkLst>
          <pc:docMk/>
          <pc:sldMk cId="0" sldId="257"/>
        </pc:sldMkLst>
        <pc:spChg chg="add del mod">
          <ac:chgData name="Steyert, Vivian (US 347J)" userId="f9ab74a1-3b5b-4eb9-a96a-e97265aef3a3" providerId="ADAL" clId="{87BEC152-408D-444A-B308-1C40160A0ADB}" dt="2023-08-04T19:00:47.606" v="1794" actId="478"/>
          <ac:spMkLst>
            <pc:docMk/>
            <pc:sldMk cId="0" sldId="257"/>
            <ac:spMk id="2" creationId="{43308033-9987-4248-76FC-AF29E1B90866}"/>
          </ac:spMkLst>
        </pc:spChg>
        <pc:spChg chg="mod">
          <ac:chgData name="Steyert, Vivian (US 347J)" userId="f9ab74a1-3b5b-4eb9-a96a-e97265aef3a3" providerId="ADAL" clId="{87BEC152-408D-444A-B308-1C40160A0ADB}" dt="2023-08-04T19:03:17.803" v="1807" actId="120"/>
          <ac:spMkLst>
            <pc:docMk/>
            <pc:sldMk cId="0" sldId="257"/>
            <ac:spMk id="401" creationId="{00000000-0000-0000-0000-000000000000}"/>
          </ac:spMkLst>
        </pc:spChg>
        <pc:picChg chg="add mod modCrop">
          <ac:chgData name="Steyert, Vivian (US 347J)" userId="f9ab74a1-3b5b-4eb9-a96a-e97265aef3a3" providerId="ADAL" clId="{87BEC152-408D-444A-B308-1C40160A0ADB}" dt="2023-08-04T19:04:14.160" v="1814" actId="1076"/>
          <ac:picMkLst>
            <pc:docMk/>
            <pc:sldMk cId="0" sldId="257"/>
            <ac:picMk id="4" creationId="{24AA4D4B-56A4-F549-4C88-D985BBBAD12C}"/>
          </ac:picMkLst>
        </pc:picChg>
        <pc:picChg chg="add mod modCrop">
          <ac:chgData name="Steyert, Vivian (US 347J)" userId="f9ab74a1-3b5b-4eb9-a96a-e97265aef3a3" providerId="ADAL" clId="{87BEC152-408D-444A-B308-1C40160A0ADB}" dt="2023-08-04T19:05:22.720" v="1816" actId="1076"/>
          <ac:picMkLst>
            <pc:docMk/>
            <pc:sldMk cId="0" sldId="257"/>
            <ac:picMk id="5" creationId="{45B478C7-4DD7-5742-6ED8-573AB291F3E7}"/>
          </ac:picMkLst>
        </pc:picChg>
        <pc:picChg chg="del">
          <ac:chgData name="Steyert, Vivian (US 347J)" userId="f9ab74a1-3b5b-4eb9-a96a-e97265aef3a3" providerId="ADAL" clId="{87BEC152-408D-444A-B308-1C40160A0ADB}" dt="2023-08-04T19:03:06.996" v="1805" actId="478"/>
          <ac:picMkLst>
            <pc:docMk/>
            <pc:sldMk cId="0" sldId="257"/>
            <ac:picMk id="403" creationId="{00000000-0000-0000-0000-000000000000}"/>
          </ac:picMkLst>
        </pc:picChg>
        <pc:picChg chg="del">
          <ac:chgData name="Steyert, Vivian (US 347J)" userId="f9ab74a1-3b5b-4eb9-a96a-e97265aef3a3" providerId="ADAL" clId="{87BEC152-408D-444A-B308-1C40160A0ADB}" dt="2023-08-04T19:04:09.076" v="1813" actId="478"/>
          <ac:picMkLst>
            <pc:docMk/>
            <pc:sldMk cId="0" sldId="257"/>
            <ac:picMk id="405" creationId="{00000000-0000-0000-0000-000000000000}"/>
          </ac:picMkLst>
        </pc:picChg>
      </pc:sldChg>
      <pc:sldChg chg="modSp mod">
        <pc:chgData name="Steyert, Vivian (US 347J)" userId="f9ab74a1-3b5b-4eb9-a96a-e97265aef3a3" providerId="ADAL" clId="{87BEC152-408D-444A-B308-1C40160A0ADB}" dt="2023-07-26T23:58:42.759" v="1051" actId="20577"/>
        <pc:sldMkLst>
          <pc:docMk/>
          <pc:sldMk cId="0" sldId="258"/>
        </pc:sldMkLst>
        <pc:spChg chg="mod">
          <ac:chgData name="Steyert, Vivian (US 347J)" userId="f9ab74a1-3b5b-4eb9-a96a-e97265aef3a3" providerId="ADAL" clId="{87BEC152-408D-444A-B308-1C40160A0ADB}" dt="2023-07-26T23:58:42.759" v="1051" actId="20577"/>
          <ac:spMkLst>
            <pc:docMk/>
            <pc:sldMk cId="0" sldId="258"/>
            <ac:spMk id="408" creationId="{00000000-0000-0000-0000-000000000000}"/>
          </ac:spMkLst>
        </pc:spChg>
      </pc:sldChg>
      <pc:sldChg chg="addSp modSp">
        <pc:chgData name="Steyert, Vivian (US 347J)" userId="f9ab74a1-3b5b-4eb9-a96a-e97265aef3a3" providerId="ADAL" clId="{87BEC152-408D-444A-B308-1C40160A0ADB}" dt="2023-07-26T23:50:22.910" v="878"/>
        <pc:sldMkLst>
          <pc:docMk/>
          <pc:sldMk cId="1964058015" sldId="263"/>
        </pc:sldMkLst>
        <pc:spChg chg="add mod">
          <ac:chgData name="Steyert, Vivian (US 347J)" userId="f9ab74a1-3b5b-4eb9-a96a-e97265aef3a3" providerId="ADAL" clId="{87BEC152-408D-444A-B308-1C40160A0ADB}" dt="2023-07-26T23:50:22.910" v="878"/>
          <ac:spMkLst>
            <pc:docMk/>
            <pc:sldMk cId="1964058015" sldId="263"/>
            <ac:spMk id="5" creationId="{BAEF164F-252A-64CC-B26F-ECE5450BDA62}"/>
          </ac:spMkLst>
        </pc:spChg>
      </pc:sldChg>
      <pc:sldChg chg="addSp modSp">
        <pc:chgData name="Steyert, Vivian (US 347J)" userId="f9ab74a1-3b5b-4eb9-a96a-e97265aef3a3" providerId="ADAL" clId="{87BEC152-408D-444A-B308-1C40160A0ADB}" dt="2023-07-26T22:49:29.932" v="584"/>
        <pc:sldMkLst>
          <pc:docMk/>
          <pc:sldMk cId="3767817038" sldId="279"/>
        </pc:sldMkLst>
        <pc:spChg chg="add mod">
          <ac:chgData name="Steyert, Vivian (US 347J)" userId="f9ab74a1-3b5b-4eb9-a96a-e97265aef3a3" providerId="ADAL" clId="{87BEC152-408D-444A-B308-1C40160A0ADB}" dt="2023-07-26T22:49:29.932" v="584"/>
          <ac:spMkLst>
            <pc:docMk/>
            <pc:sldMk cId="3767817038" sldId="279"/>
            <ac:spMk id="3" creationId="{908863DC-CD63-7BAC-70F5-302333FE2CE5}"/>
          </ac:spMkLst>
        </pc:spChg>
      </pc:sldChg>
      <pc:sldChg chg="delSp modSp mod">
        <pc:chgData name="Steyert, Vivian (US 347J)" userId="f9ab74a1-3b5b-4eb9-a96a-e97265aef3a3" providerId="ADAL" clId="{87BEC152-408D-444A-B308-1C40160A0ADB}" dt="2023-08-02T22:37:02.336" v="1642" actId="478"/>
        <pc:sldMkLst>
          <pc:docMk/>
          <pc:sldMk cId="821382655" sldId="280"/>
        </pc:sldMkLst>
        <pc:spChg chg="del">
          <ac:chgData name="Steyert, Vivian (US 347J)" userId="f9ab74a1-3b5b-4eb9-a96a-e97265aef3a3" providerId="ADAL" clId="{87BEC152-408D-444A-B308-1C40160A0ADB}" dt="2023-08-02T22:37:02.336" v="1642" actId="478"/>
          <ac:spMkLst>
            <pc:docMk/>
            <pc:sldMk cId="821382655" sldId="280"/>
            <ac:spMk id="4" creationId="{486B8320-59BF-F9C9-89C9-2C1B78EA5C3F}"/>
          </ac:spMkLst>
        </pc:spChg>
        <pc:spChg chg="mod">
          <ac:chgData name="Steyert, Vivian (US 347J)" userId="f9ab74a1-3b5b-4eb9-a96a-e97265aef3a3" providerId="ADAL" clId="{87BEC152-408D-444A-B308-1C40160A0ADB}" dt="2023-08-02T22:36:58.395" v="1641" actId="20577"/>
          <ac:spMkLst>
            <pc:docMk/>
            <pc:sldMk cId="821382655" sldId="280"/>
            <ac:spMk id="6" creationId="{C8DD9006-7A4D-407D-88C6-430F5369A2F4}"/>
          </ac:spMkLst>
        </pc:spChg>
      </pc:sldChg>
      <pc:sldChg chg="modSp mod">
        <pc:chgData name="Steyert, Vivian (US 347J)" userId="f9ab74a1-3b5b-4eb9-a96a-e97265aef3a3" providerId="ADAL" clId="{87BEC152-408D-444A-B308-1C40160A0ADB}" dt="2023-07-25T19:22:02.094" v="131" actId="20577"/>
        <pc:sldMkLst>
          <pc:docMk/>
          <pc:sldMk cId="2147265883" sldId="286"/>
        </pc:sldMkLst>
        <pc:spChg chg="mod">
          <ac:chgData name="Steyert, Vivian (US 347J)" userId="f9ab74a1-3b5b-4eb9-a96a-e97265aef3a3" providerId="ADAL" clId="{87BEC152-408D-444A-B308-1C40160A0ADB}" dt="2023-07-25T19:22:02.094" v="131" actId="20577"/>
          <ac:spMkLst>
            <pc:docMk/>
            <pc:sldMk cId="2147265883" sldId="286"/>
            <ac:spMk id="7" creationId="{8EBC9824-D7C3-EF9C-215E-1BF5A7E53368}"/>
          </ac:spMkLst>
        </pc:spChg>
      </pc:sldChg>
      <pc:sldChg chg="addSp delSp modSp mod">
        <pc:chgData name="Steyert, Vivian (US 347J)" userId="f9ab74a1-3b5b-4eb9-a96a-e97265aef3a3" providerId="ADAL" clId="{87BEC152-408D-444A-B308-1C40160A0ADB}" dt="2023-07-26T22:50:01.114" v="589"/>
        <pc:sldMkLst>
          <pc:docMk/>
          <pc:sldMk cId="3035169261" sldId="289"/>
        </pc:sldMkLst>
        <pc:spChg chg="add mod">
          <ac:chgData name="Steyert, Vivian (US 347J)" userId="f9ab74a1-3b5b-4eb9-a96a-e97265aef3a3" providerId="ADAL" clId="{87BEC152-408D-444A-B308-1C40160A0ADB}" dt="2023-07-26T22:50:01.114" v="589"/>
          <ac:spMkLst>
            <pc:docMk/>
            <pc:sldMk cId="3035169261" sldId="289"/>
            <ac:spMk id="4" creationId="{A84AE7D5-EF3B-6FAE-B983-5E3B4FA528D8}"/>
          </ac:spMkLst>
        </pc:spChg>
        <pc:spChg chg="del">
          <ac:chgData name="Steyert, Vivian (US 347J)" userId="f9ab74a1-3b5b-4eb9-a96a-e97265aef3a3" providerId="ADAL" clId="{87BEC152-408D-444A-B308-1C40160A0ADB}" dt="2023-07-26T22:49:52.535" v="585" actId="478"/>
          <ac:spMkLst>
            <pc:docMk/>
            <pc:sldMk cId="3035169261" sldId="289"/>
            <ac:spMk id="6" creationId="{C8DD9006-7A4D-407D-88C6-430F5369A2F4}"/>
          </ac:spMkLst>
        </pc:spChg>
        <pc:spChg chg="add del mod">
          <ac:chgData name="Steyert, Vivian (US 347J)" userId="f9ab74a1-3b5b-4eb9-a96a-e97265aef3a3" providerId="ADAL" clId="{87BEC152-408D-444A-B308-1C40160A0ADB}" dt="2023-07-26T22:49:59.674" v="588" actId="478"/>
          <ac:spMkLst>
            <pc:docMk/>
            <pc:sldMk cId="3035169261" sldId="289"/>
            <ac:spMk id="7" creationId="{658E7882-D44D-12B4-326F-B9D9373C708F}"/>
          </ac:spMkLst>
        </pc:spChg>
      </pc:sldChg>
      <pc:sldChg chg="modSp mod ord">
        <pc:chgData name="Steyert, Vivian (US 347J)" userId="f9ab74a1-3b5b-4eb9-a96a-e97265aef3a3" providerId="ADAL" clId="{87BEC152-408D-444A-B308-1C40160A0ADB}" dt="2023-07-26T23:52:28.512" v="996" actId="20578"/>
        <pc:sldMkLst>
          <pc:docMk/>
          <pc:sldMk cId="712629047" sldId="291"/>
        </pc:sldMkLst>
        <pc:spChg chg="mod">
          <ac:chgData name="Steyert, Vivian (US 347J)" userId="f9ab74a1-3b5b-4eb9-a96a-e97265aef3a3" providerId="ADAL" clId="{87BEC152-408D-444A-B308-1C40160A0ADB}" dt="2023-07-26T23:51:44.732" v="995" actId="20577"/>
          <ac:spMkLst>
            <pc:docMk/>
            <pc:sldMk cId="712629047" sldId="291"/>
            <ac:spMk id="6" creationId="{C8DD9006-7A4D-407D-88C6-430F5369A2F4}"/>
          </ac:spMkLst>
        </pc:spChg>
      </pc:sldChg>
      <pc:sldChg chg="addSp delSp modSp mod">
        <pc:chgData name="Steyert, Vivian (US 347J)" userId="f9ab74a1-3b5b-4eb9-a96a-e97265aef3a3" providerId="ADAL" clId="{87BEC152-408D-444A-B308-1C40160A0ADB}" dt="2023-07-26T23:47:37.116" v="861"/>
        <pc:sldMkLst>
          <pc:docMk/>
          <pc:sldMk cId="684750315" sldId="293"/>
        </pc:sldMkLst>
        <pc:spChg chg="add del mod">
          <ac:chgData name="Steyert, Vivian (US 347J)" userId="f9ab74a1-3b5b-4eb9-a96a-e97265aef3a3" providerId="ADAL" clId="{87BEC152-408D-444A-B308-1C40160A0ADB}" dt="2023-07-26T23:47:36.512" v="860" actId="478"/>
          <ac:spMkLst>
            <pc:docMk/>
            <pc:sldMk cId="684750315" sldId="293"/>
            <ac:spMk id="4" creationId="{82B4E0AA-75DB-EA60-B101-DE683089A348}"/>
          </ac:spMkLst>
        </pc:spChg>
        <pc:spChg chg="del">
          <ac:chgData name="Steyert, Vivian (US 347J)" userId="f9ab74a1-3b5b-4eb9-a96a-e97265aef3a3" providerId="ADAL" clId="{87BEC152-408D-444A-B308-1C40160A0ADB}" dt="2023-07-26T23:47:30.682" v="859" actId="478"/>
          <ac:spMkLst>
            <pc:docMk/>
            <pc:sldMk cId="684750315" sldId="293"/>
            <ac:spMk id="6" creationId="{C8DD9006-7A4D-407D-88C6-430F5369A2F4}"/>
          </ac:spMkLst>
        </pc:spChg>
        <pc:spChg chg="add mod">
          <ac:chgData name="Steyert, Vivian (US 347J)" userId="f9ab74a1-3b5b-4eb9-a96a-e97265aef3a3" providerId="ADAL" clId="{87BEC152-408D-444A-B308-1C40160A0ADB}" dt="2023-07-26T23:47:37.116" v="861"/>
          <ac:spMkLst>
            <pc:docMk/>
            <pc:sldMk cId="684750315" sldId="293"/>
            <ac:spMk id="7" creationId="{5911FE88-3078-96C0-0D1C-E61E0720D5CE}"/>
          </ac:spMkLst>
        </pc:spChg>
      </pc:sldChg>
      <pc:sldChg chg="addSp delSp modSp mod">
        <pc:chgData name="Steyert, Vivian (US 347J)" userId="f9ab74a1-3b5b-4eb9-a96a-e97265aef3a3" providerId="ADAL" clId="{87BEC152-408D-444A-B308-1C40160A0ADB}" dt="2023-08-02T22:40:49.498" v="1648" actId="478"/>
        <pc:sldMkLst>
          <pc:docMk/>
          <pc:sldMk cId="309549175" sldId="295"/>
        </pc:sldMkLst>
        <pc:spChg chg="mod">
          <ac:chgData name="Steyert, Vivian (US 347J)" userId="f9ab74a1-3b5b-4eb9-a96a-e97265aef3a3" providerId="ADAL" clId="{87BEC152-408D-444A-B308-1C40160A0ADB}" dt="2023-07-26T23:53:14.199" v="1001"/>
          <ac:spMkLst>
            <pc:docMk/>
            <pc:sldMk cId="309549175" sldId="295"/>
            <ac:spMk id="4" creationId="{7F583E55-9710-47CE-B3C0-0F73B5DE598B}"/>
          </ac:spMkLst>
        </pc:spChg>
        <pc:spChg chg="add del mod">
          <ac:chgData name="Steyert, Vivian (US 347J)" userId="f9ab74a1-3b5b-4eb9-a96a-e97265aef3a3" providerId="ADAL" clId="{87BEC152-408D-444A-B308-1C40160A0ADB}" dt="2023-08-02T22:40:49.498" v="1648" actId="478"/>
          <ac:spMkLst>
            <pc:docMk/>
            <pc:sldMk cId="309549175" sldId="295"/>
            <ac:spMk id="5" creationId="{C453C9F8-877B-C66F-70E3-4FB3839CBACB}"/>
          </ac:spMkLst>
        </pc:spChg>
      </pc:sldChg>
      <pc:sldChg chg="addSp delSp modSp mod">
        <pc:chgData name="Steyert, Vivian (US 347J)" userId="f9ab74a1-3b5b-4eb9-a96a-e97265aef3a3" providerId="ADAL" clId="{87BEC152-408D-444A-B308-1C40160A0ADB}" dt="2023-08-02T22:42:46.453" v="1652" actId="478"/>
        <pc:sldMkLst>
          <pc:docMk/>
          <pc:sldMk cId="3423087088" sldId="296"/>
        </pc:sldMkLst>
        <pc:spChg chg="del">
          <ac:chgData name="Steyert, Vivian (US 347J)" userId="f9ab74a1-3b5b-4eb9-a96a-e97265aef3a3" providerId="ADAL" clId="{87BEC152-408D-444A-B308-1C40160A0ADB}" dt="2023-07-26T23:54:19.906" v="1004" actId="478"/>
          <ac:spMkLst>
            <pc:docMk/>
            <pc:sldMk cId="3423087088" sldId="296"/>
            <ac:spMk id="4" creationId="{7F583E55-9710-47CE-B3C0-0F73B5DE598B}"/>
          </ac:spMkLst>
        </pc:spChg>
        <pc:spChg chg="add mod">
          <ac:chgData name="Steyert, Vivian (US 347J)" userId="f9ab74a1-3b5b-4eb9-a96a-e97265aef3a3" providerId="ADAL" clId="{87BEC152-408D-444A-B308-1C40160A0ADB}" dt="2023-07-26T23:54:28.614" v="1006"/>
          <ac:spMkLst>
            <pc:docMk/>
            <pc:sldMk cId="3423087088" sldId="296"/>
            <ac:spMk id="6" creationId="{6FBC1CEF-438B-5DE8-C591-AD329082AEB9}"/>
          </ac:spMkLst>
        </pc:spChg>
        <pc:spChg chg="add del mod">
          <ac:chgData name="Steyert, Vivian (US 347J)" userId="f9ab74a1-3b5b-4eb9-a96a-e97265aef3a3" providerId="ADAL" clId="{87BEC152-408D-444A-B308-1C40160A0ADB}" dt="2023-07-26T23:54:31.037" v="1007" actId="478"/>
          <ac:spMkLst>
            <pc:docMk/>
            <pc:sldMk cId="3423087088" sldId="296"/>
            <ac:spMk id="7" creationId="{7147C2E9-F165-5264-D35E-5BDD4BDDC95B}"/>
          </ac:spMkLst>
        </pc:spChg>
        <pc:spChg chg="add del mod">
          <ac:chgData name="Steyert, Vivian (US 347J)" userId="f9ab74a1-3b5b-4eb9-a96a-e97265aef3a3" providerId="ADAL" clId="{87BEC152-408D-444A-B308-1C40160A0ADB}" dt="2023-08-02T22:42:16.220" v="1651" actId="478"/>
          <ac:spMkLst>
            <pc:docMk/>
            <pc:sldMk cId="3423087088" sldId="296"/>
            <ac:spMk id="8" creationId="{F4FE8AFA-85E1-5C54-1892-DEA39DDE73A9}"/>
          </ac:spMkLst>
        </pc:spChg>
        <pc:spChg chg="add del mod">
          <ac:chgData name="Steyert, Vivian (US 347J)" userId="f9ab74a1-3b5b-4eb9-a96a-e97265aef3a3" providerId="ADAL" clId="{87BEC152-408D-444A-B308-1C40160A0ADB}" dt="2023-08-02T22:42:46.453" v="1652" actId="478"/>
          <ac:spMkLst>
            <pc:docMk/>
            <pc:sldMk cId="3423087088" sldId="296"/>
            <ac:spMk id="9" creationId="{91EF6724-DE86-33B7-FB1E-5F900549195C}"/>
          </ac:spMkLst>
        </pc:spChg>
      </pc:sldChg>
      <pc:sldChg chg="addSp delSp modSp mod">
        <pc:chgData name="Steyert, Vivian (US 347J)" userId="f9ab74a1-3b5b-4eb9-a96a-e97265aef3a3" providerId="ADAL" clId="{87BEC152-408D-444A-B308-1C40160A0ADB}" dt="2023-08-02T22:41:07.423" v="1649" actId="478"/>
        <pc:sldMkLst>
          <pc:docMk/>
          <pc:sldMk cId="4282055162" sldId="297"/>
        </pc:sldMkLst>
        <pc:spChg chg="add del mod">
          <ac:chgData name="Steyert, Vivian (US 347J)" userId="f9ab74a1-3b5b-4eb9-a96a-e97265aef3a3" providerId="ADAL" clId="{87BEC152-408D-444A-B308-1C40160A0ADB}" dt="2023-08-02T22:41:07.423" v="1649" actId="478"/>
          <ac:spMkLst>
            <pc:docMk/>
            <pc:sldMk cId="4282055162" sldId="297"/>
            <ac:spMk id="3" creationId="{09A70A0F-8FF8-0CC2-88BF-F617723BD065}"/>
          </ac:spMkLst>
        </pc:spChg>
        <pc:spChg chg="add mod">
          <ac:chgData name="Steyert, Vivian (US 347J)" userId="f9ab74a1-3b5b-4eb9-a96a-e97265aef3a3" providerId="ADAL" clId="{87BEC152-408D-444A-B308-1C40160A0ADB}" dt="2023-08-01T23:00:32.246" v="1246" actId="20577"/>
          <ac:spMkLst>
            <pc:docMk/>
            <pc:sldMk cId="4282055162" sldId="297"/>
            <ac:spMk id="4" creationId="{BBD2F680-6F50-46F2-78E4-E96117C6BBDE}"/>
          </ac:spMkLst>
        </pc:spChg>
        <pc:spChg chg="add del mod">
          <ac:chgData name="Steyert, Vivian (US 347J)" userId="f9ab74a1-3b5b-4eb9-a96a-e97265aef3a3" providerId="ADAL" clId="{87BEC152-408D-444A-B308-1C40160A0ADB}" dt="2023-08-01T23:46:18.285" v="1253"/>
          <ac:spMkLst>
            <pc:docMk/>
            <pc:sldMk cId="4282055162" sldId="297"/>
            <ac:spMk id="19" creationId="{C6938374-0E05-A8E9-B8C7-32B4EDC7D114}"/>
          </ac:spMkLst>
        </pc:spChg>
        <pc:cxnChg chg="add mod">
          <ac:chgData name="Steyert, Vivian (US 347J)" userId="f9ab74a1-3b5b-4eb9-a96a-e97265aef3a3" providerId="ADAL" clId="{87BEC152-408D-444A-B308-1C40160A0ADB}" dt="2023-08-01T23:00:31.121" v="1239" actId="20577"/>
          <ac:cxnSpMkLst>
            <pc:docMk/>
            <pc:sldMk cId="4282055162" sldId="297"/>
            <ac:cxnSpMk id="7" creationId="{4CC61933-B27B-CE15-06B4-D7F5F9BCF620}"/>
          </ac:cxnSpMkLst>
        </pc:cxnChg>
        <pc:cxnChg chg="add mod">
          <ac:chgData name="Steyert, Vivian (US 347J)" userId="f9ab74a1-3b5b-4eb9-a96a-e97265aef3a3" providerId="ADAL" clId="{87BEC152-408D-444A-B308-1C40160A0ADB}" dt="2023-08-01T23:00:41.045" v="1249" actId="14100"/>
          <ac:cxnSpMkLst>
            <pc:docMk/>
            <pc:sldMk cId="4282055162" sldId="297"/>
            <ac:cxnSpMk id="16" creationId="{72FAFE8B-DD03-8F19-6248-0831B817B2B7}"/>
          </ac:cxnSpMkLst>
        </pc:cxnChg>
      </pc:sldChg>
      <pc:sldChg chg="modSp mod">
        <pc:chgData name="Steyert, Vivian (US 347J)" userId="f9ab74a1-3b5b-4eb9-a96a-e97265aef3a3" providerId="ADAL" clId="{87BEC152-408D-444A-B308-1C40160A0ADB}" dt="2023-07-26T23:56:14.979" v="1021" actId="113"/>
        <pc:sldMkLst>
          <pc:docMk/>
          <pc:sldMk cId="58200606" sldId="298"/>
        </pc:sldMkLst>
        <pc:spChg chg="mod">
          <ac:chgData name="Steyert, Vivian (US 347J)" userId="f9ab74a1-3b5b-4eb9-a96a-e97265aef3a3" providerId="ADAL" clId="{87BEC152-408D-444A-B308-1C40160A0ADB}" dt="2023-07-26T23:56:14.979" v="1021" actId="113"/>
          <ac:spMkLst>
            <pc:docMk/>
            <pc:sldMk cId="58200606" sldId="298"/>
            <ac:spMk id="6" creationId="{C8DD9006-7A4D-407D-88C6-430F5369A2F4}"/>
          </ac:spMkLst>
        </pc:spChg>
      </pc:sldChg>
      <pc:sldChg chg="addSp delSp modSp mod">
        <pc:chgData name="Steyert, Vivian (US 347J)" userId="f9ab74a1-3b5b-4eb9-a96a-e97265aef3a3" providerId="ADAL" clId="{87BEC152-408D-444A-B308-1C40160A0ADB}" dt="2023-07-26T23:56:32.086" v="1024" actId="478"/>
        <pc:sldMkLst>
          <pc:docMk/>
          <pc:sldMk cId="2893278352" sldId="299"/>
        </pc:sldMkLst>
        <pc:spChg chg="del">
          <ac:chgData name="Steyert, Vivian (US 347J)" userId="f9ab74a1-3b5b-4eb9-a96a-e97265aef3a3" providerId="ADAL" clId="{87BEC152-408D-444A-B308-1C40160A0ADB}" dt="2023-07-26T23:56:28.562" v="1022" actId="478"/>
          <ac:spMkLst>
            <pc:docMk/>
            <pc:sldMk cId="2893278352" sldId="299"/>
            <ac:spMk id="4" creationId="{9CE7B2EC-9DA4-46E0-B1A5-21032BAB79BC}"/>
          </ac:spMkLst>
        </pc:spChg>
        <pc:spChg chg="add del mod">
          <ac:chgData name="Steyert, Vivian (US 347J)" userId="f9ab74a1-3b5b-4eb9-a96a-e97265aef3a3" providerId="ADAL" clId="{87BEC152-408D-444A-B308-1C40160A0ADB}" dt="2023-07-26T23:56:32.086" v="1024" actId="478"/>
          <ac:spMkLst>
            <pc:docMk/>
            <pc:sldMk cId="2893278352" sldId="299"/>
            <ac:spMk id="6" creationId="{903192C8-DFAA-EDFC-D668-A5819BD9E951}"/>
          </ac:spMkLst>
        </pc:spChg>
        <pc:spChg chg="add mod">
          <ac:chgData name="Steyert, Vivian (US 347J)" userId="f9ab74a1-3b5b-4eb9-a96a-e97265aef3a3" providerId="ADAL" clId="{87BEC152-408D-444A-B308-1C40160A0ADB}" dt="2023-07-26T23:56:28.962" v="1023"/>
          <ac:spMkLst>
            <pc:docMk/>
            <pc:sldMk cId="2893278352" sldId="299"/>
            <ac:spMk id="7" creationId="{F0351E75-D22A-BD8E-8925-A4FD3CAB751A}"/>
          </ac:spMkLst>
        </pc:spChg>
      </pc:sldChg>
      <pc:sldChg chg="addSp delSp modSp mod">
        <pc:chgData name="Steyert, Vivian (US 347J)" userId="f9ab74a1-3b5b-4eb9-a96a-e97265aef3a3" providerId="ADAL" clId="{87BEC152-408D-444A-B308-1C40160A0ADB}" dt="2023-08-02T22:47:54.033" v="1726" actId="478"/>
        <pc:sldMkLst>
          <pc:docMk/>
          <pc:sldMk cId="618488679" sldId="301"/>
        </pc:sldMkLst>
        <pc:spChg chg="add del mod">
          <ac:chgData name="Steyert, Vivian (US 347J)" userId="f9ab74a1-3b5b-4eb9-a96a-e97265aef3a3" providerId="ADAL" clId="{87BEC152-408D-444A-B308-1C40160A0ADB}" dt="2023-08-02T22:47:54.033" v="1726" actId="478"/>
          <ac:spMkLst>
            <pc:docMk/>
            <pc:sldMk cId="618488679" sldId="301"/>
            <ac:spMk id="3" creationId="{21EE1877-45A8-A402-34C6-A076BC8AD77E}"/>
          </ac:spMkLst>
        </pc:spChg>
      </pc:sldChg>
      <pc:sldChg chg="addSp delSp modSp mod">
        <pc:chgData name="Steyert, Vivian (US 347J)" userId="f9ab74a1-3b5b-4eb9-a96a-e97265aef3a3" providerId="ADAL" clId="{87BEC152-408D-444A-B308-1C40160A0ADB}" dt="2023-07-26T23:57:49.148" v="1028"/>
        <pc:sldMkLst>
          <pc:docMk/>
          <pc:sldMk cId="3524392514" sldId="302"/>
        </pc:sldMkLst>
        <pc:spChg chg="add del mod">
          <ac:chgData name="Steyert, Vivian (US 347J)" userId="f9ab74a1-3b5b-4eb9-a96a-e97265aef3a3" providerId="ADAL" clId="{87BEC152-408D-444A-B308-1C40160A0ADB}" dt="2023-07-26T23:57:43.438" v="1027"/>
          <ac:spMkLst>
            <pc:docMk/>
            <pc:sldMk cId="3524392514" sldId="302"/>
            <ac:spMk id="4" creationId="{36F7F20B-8DA3-A09D-B8CB-729E6CE2FC2B}"/>
          </ac:spMkLst>
        </pc:spChg>
        <pc:spChg chg="del">
          <ac:chgData name="Steyert, Vivian (US 347J)" userId="f9ab74a1-3b5b-4eb9-a96a-e97265aef3a3" providerId="ADAL" clId="{87BEC152-408D-444A-B308-1C40160A0ADB}" dt="2023-07-26T23:57:41.472" v="1026" actId="478"/>
          <ac:spMkLst>
            <pc:docMk/>
            <pc:sldMk cId="3524392514" sldId="302"/>
            <ac:spMk id="6" creationId="{C8DD9006-7A4D-407D-88C6-430F5369A2F4}"/>
          </ac:spMkLst>
        </pc:spChg>
        <pc:spChg chg="add mod">
          <ac:chgData name="Steyert, Vivian (US 347J)" userId="f9ab74a1-3b5b-4eb9-a96a-e97265aef3a3" providerId="ADAL" clId="{87BEC152-408D-444A-B308-1C40160A0ADB}" dt="2023-07-26T23:57:43.438" v="1027"/>
          <ac:spMkLst>
            <pc:docMk/>
            <pc:sldMk cId="3524392514" sldId="302"/>
            <ac:spMk id="7" creationId="{01AFA1A4-9247-C47F-4CC6-31A18645D23E}"/>
          </ac:spMkLst>
        </pc:spChg>
        <pc:spChg chg="add mod">
          <ac:chgData name="Steyert, Vivian (US 347J)" userId="f9ab74a1-3b5b-4eb9-a96a-e97265aef3a3" providerId="ADAL" clId="{87BEC152-408D-444A-B308-1C40160A0ADB}" dt="2023-07-26T23:57:49.148" v="1028"/>
          <ac:spMkLst>
            <pc:docMk/>
            <pc:sldMk cId="3524392514" sldId="302"/>
            <ac:spMk id="8" creationId="{47A21306-C00F-DF3A-77BC-F4D7D34CAA94}"/>
          </ac:spMkLst>
        </pc:spChg>
      </pc:sldChg>
      <pc:sldChg chg="addSp delSp modSp mod">
        <pc:chgData name="Steyert, Vivian (US 347J)" userId="f9ab74a1-3b5b-4eb9-a96a-e97265aef3a3" providerId="ADAL" clId="{87BEC152-408D-444A-B308-1C40160A0ADB}" dt="2023-07-27T00:00:26.068" v="1119"/>
        <pc:sldMkLst>
          <pc:docMk/>
          <pc:sldMk cId="462840940" sldId="303"/>
        </pc:sldMkLst>
        <pc:spChg chg="add del mod">
          <ac:chgData name="Steyert, Vivian (US 347J)" userId="f9ab74a1-3b5b-4eb9-a96a-e97265aef3a3" providerId="ADAL" clId="{87BEC152-408D-444A-B308-1C40160A0ADB}" dt="2023-07-27T00:00:26.068" v="1119"/>
          <ac:spMkLst>
            <pc:docMk/>
            <pc:sldMk cId="462840940" sldId="303"/>
            <ac:spMk id="4" creationId="{95E39557-78EB-551B-8693-7090290DE5F3}"/>
          </ac:spMkLst>
        </pc:spChg>
        <pc:spChg chg="del">
          <ac:chgData name="Steyert, Vivian (US 347J)" userId="f9ab74a1-3b5b-4eb9-a96a-e97265aef3a3" providerId="ADAL" clId="{87BEC152-408D-444A-B308-1C40160A0ADB}" dt="2023-07-27T00:00:23.833" v="1118" actId="478"/>
          <ac:spMkLst>
            <pc:docMk/>
            <pc:sldMk cId="462840940" sldId="303"/>
            <ac:spMk id="6" creationId="{C8DD9006-7A4D-407D-88C6-430F5369A2F4}"/>
          </ac:spMkLst>
        </pc:spChg>
        <pc:spChg chg="add mod">
          <ac:chgData name="Steyert, Vivian (US 347J)" userId="f9ab74a1-3b5b-4eb9-a96a-e97265aef3a3" providerId="ADAL" clId="{87BEC152-408D-444A-B308-1C40160A0ADB}" dt="2023-07-27T00:00:26.068" v="1119"/>
          <ac:spMkLst>
            <pc:docMk/>
            <pc:sldMk cId="462840940" sldId="303"/>
            <ac:spMk id="7" creationId="{FA4CF5CB-6BD2-12A0-09A3-363E5D5B039B}"/>
          </ac:spMkLst>
        </pc:spChg>
      </pc:sldChg>
      <pc:sldChg chg="modSp mod">
        <pc:chgData name="Steyert, Vivian (US 347J)" userId="f9ab74a1-3b5b-4eb9-a96a-e97265aef3a3" providerId="ADAL" clId="{87BEC152-408D-444A-B308-1C40160A0ADB}" dt="2023-07-26T23:48:51.275" v="871" actId="20577"/>
        <pc:sldMkLst>
          <pc:docMk/>
          <pc:sldMk cId="377381305" sldId="304"/>
        </pc:sldMkLst>
        <pc:spChg chg="mod">
          <ac:chgData name="Steyert, Vivian (US 347J)" userId="f9ab74a1-3b5b-4eb9-a96a-e97265aef3a3" providerId="ADAL" clId="{87BEC152-408D-444A-B308-1C40160A0ADB}" dt="2023-07-26T23:48:51.275" v="871" actId="20577"/>
          <ac:spMkLst>
            <pc:docMk/>
            <pc:sldMk cId="377381305" sldId="304"/>
            <ac:spMk id="6" creationId="{C8DD9006-7A4D-407D-88C6-430F5369A2F4}"/>
          </ac:spMkLst>
        </pc:spChg>
      </pc:sldChg>
      <pc:sldChg chg="addSp delSp modSp mod">
        <pc:chgData name="Steyert, Vivian (US 347J)" userId="f9ab74a1-3b5b-4eb9-a96a-e97265aef3a3" providerId="ADAL" clId="{87BEC152-408D-444A-B308-1C40160A0ADB}" dt="2023-07-31T18:20:19.939" v="1196" actId="20577"/>
        <pc:sldMkLst>
          <pc:docMk/>
          <pc:sldMk cId="0" sldId="306"/>
        </pc:sldMkLst>
        <pc:spChg chg="add del mod">
          <ac:chgData name="Steyert, Vivian (US 347J)" userId="f9ab74a1-3b5b-4eb9-a96a-e97265aef3a3" providerId="ADAL" clId="{87BEC152-408D-444A-B308-1C40160A0ADB}" dt="2023-07-31T18:20:19.939" v="1196" actId="20577"/>
          <ac:spMkLst>
            <pc:docMk/>
            <pc:sldMk cId="0" sldId="306"/>
            <ac:spMk id="2" creationId="{D83647F5-9015-3491-422A-52CB9C1BDA31}"/>
          </ac:spMkLst>
        </pc:spChg>
      </pc:sldChg>
      <pc:sldChg chg="addSp modSp mod">
        <pc:chgData name="Steyert, Vivian (US 347J)" userId="f9ab74a1-3b5b-4eb9-a96a-e97265aef3a3" providerId="ADAL" clId="{87BEC152-408D-444A-B308-1C40160A0ADB}" dt="2023-07-26T23:46:24.750" v="858" actId="1076"/>
        <pc:sldMkLst>
          <pc:docMk/>
          <pc:sldMk cId="3990141008" sldId="332"/>
        </pc:sldMkLst>
        <pc:spChg chg="add mod">
          <ac:chgData name="Steyert, Vivian (US 347J)" userId="f9ab74a1-3b5b-4eb9-a96a-e97265aef3a3" providerId="ADAL" clId="{87BEC152-408D-444A-B308-1C40160A0ADB}" dt="2023-07-26T23:46:24.750" v="858" actId="1076"/>
          <ac:spMkLst>
            <pc:docMk/>
            <pc:sldMk cId="3990141008" sldId="332"/>
            <ac:spMk id="2" creationId="{363C2674-8D3C-F4B3-678C-6EB4BADA2358}"/>
          </ac:spMkLst>
        </pc:spChg>
        <pc:spChg chg="add mod">
          <ac:chgData name="Steyert, Vivian (US 347J)" userId="f9ab74a1-3b5b-4eb9-a96a-e97265aef3a3" providerId="ADAL" clId="{87BEC152-408D-444A-B308-1C40160A0ADB}" dt="2023-07-26T23:46:17.782" v="856" actId="122"/>
          <ac:spMkLst>
            <pc:docMk/>
            <pc:sldMk cId="3990141008" sldId="332"/>
            <ac:spMk id="9" creationId="{BE6AD693-1F5E-FE31-885B-F29C760065B0}"/>
          </ac:spMkLst>
        </pc:spChg>
      </pc:sldChg>
      <pc:sldChg chg="addSp delSp modSp mod">
        <pc:chgData name="Steyert, Vivian (US 347J)" userId="f9ab74a1-3b5b-4eb9-a96a-e97265aef3a3" providerId="ADAL" clId="{87BEC152-408D-444A-B308-1C40160A0ADB}" dt="2023-07-27T00:01:41.132" v="1125" actId="207"/>
        <pc:sldMkLst>
          <pc:docMk/>
          <pc:sldMk cId="1307609687" sldId="351"/>
        </pc:sldMkLst>
        <pc:spChg chg="add mod">
          <ac:chgData name="Steyert, Vivian (US 347J)" userId="f9ab74a1-3b5b-4eb9-a96a-e97265aef3a3" providerId="ADAL" clId="{87BEC152-408D-444A-B308-1C40160A0ADB}" dt="2023-07-27T00:01:41.132" v="1125" actId="207"/>
          <ac:spMkLst>
            <pc:docMk/>
            <pc:sldMk cId="1307609687" sldId="351"/>
            <ac:spMk id="5" creationId="{EBB1BBB6-6022-B9ED-9155-A52952441AA5}"/>
          </ac:spMkLst>
        </pc:spChg>
        <pc:spChg chg="add del mod">
          <ac:chgData name="Steyert, Vivian (US 347J)" userId="f9ab74a1-3b5b-4eb9-a96a-e97265aef3a3" providerId="ADAL" clId="{87BEC152-408D-444A-B308-1C40160A0ADB}" dt="2023-07-26T22:55:49.494" v="643" actId="478"/>
          <ac:spMkLst>
            <pc:docMk/>
            <pc:sldMk cId="1307609687" sldId="351"/>
            <ac:spMk id="6" creationId="{E4D201B5-3256-07F5-F168-7745EF00B3A5}"/>
          </ac:spMkLst>
        </pc:spChg>
        <pc:spChg chg="add mod">
          <ac:chgData name="Steyert, Vivian (US 347J)" userId="f9ab74a1-3b5b-4eb9-a96a-e97265aef3a3" providerId="ADAL" clId="{87BEC152-408D-444A-B308-1C40160A0ADB}" dt="2023-07-26T22:59:02.591" v="684" actId="1076"/>
          <ac:spMkLst>
            <pc:docMk/>
            <pc:sldMk cId="1307609687" sldId="351"/>
            <ac:spMk id="7" creationId="{9574B929-3FFD-CBEA-D302-81A9A4535CD2}"/>
          </ac:spMkLst>
        </pc:spChg>
        <pc:spChg chg="add mod">
          <ac:chgData name="Steyert, Vivian (US 347J)" userId="f9ab74a1-3b5b-4eb9-a96a-e97265aef3a3" providerId="ADAL" clId="{87BEC152-408D-444A-B308-1C40160A0ADB}" dt="2023-07-26T22:59:38.098" v="701" actId="20577"/>
          <ac:spMkLst>
            <pc:docMk/>
            <pc:sldMk cId="1307609687" sldId="351"/>
            <ac:spMk id="8" creationId="{FAE5B542-D4E5-E8BC-2195-3CDF14C86B49}"/>
          </ac:spMkLst>
        </pc:spChg>
        <pc:spChg chg="add mod">
          <ac:chgData name="Steyert, Vivian (US 347J)" userId="f9ab74a1-3b5b-4eb9-a96a-e97265aef3a3" providerId="ADAL" clId="{87BEC152-408D-444A-B308-1C40160A0ADB}" dt="2023-07-26T23:45:13.675" v="808" actId="207"/>
          <ac:spMkLst>
            <pc:docMk/>
            <pc:sldMk cId="1307609687" sldId="351"/>
            <ac:spMk id="16" creationId="{666803FA-0EE8-A3AB-2214-BD0C3A188965}"/>
          </ac:spMkLst>
        </pc:spChg>
        <pc:spChg chg="add mod">
          <ac:chgData name="Steyert, Vivian (US 347J)" userId="f9ab74a1-3b5b-4eb9-a96a-e97265aef3a3" providerId="ADAL" clId="{87BEC152-408D-444A-B308-1C40160A0ADB}" dt="2023-07-26T23:45:17.804" v="809" actId="207"/>
          <ac:spMkLst>
            <pc:docMk/>
            <pc:sldMk cId="1307609687" sldId="351"/>
            <ac:spMk id="19" creationId="{F36B4A84-FD73-F21C-FC73-E3AC76F6D469}"/>
          </ac:spMkLst>
        </pc:spChg>
        <pc:spChg chg="add mod">
          <ac:chgData name="Steyert, Vivian (US 347J)" userId="f9ab74a1-3b5b-4eb9-a96a-e97265aef3a3" providerId="ADAL" clId="{87BEC152-408D-444A-B308-1C40160A0ADB}" dt="2023-07-27T00:01:21.435" v="1122" actId="207"/>
          <ac:spMkLst>
            <pc:docMk/>
            <pc:sldMk cId="1307609687" sldId="351"/>
            <ac:spMk id="20" creationId="{637C598A-9437-27A3-6D7C-302E325C3C2F}"/>
          </ac:spMkLst>
        </pc:spChg>
        <pc:grpChg chg="mod">
          <ac:chgData name="Steyert, Vivian (US 347J)" userId="f9ab74a1-3b5b-4eb9-a96a-e97265aef3a3" providerId="ADAL" clId="{87BEC152-408D-444A-B308-1C40160A0ADB}" dt="2023-07-26T22:57:08.647" v="662" actId="1076"/>
          <ac:grpSpMkLst>
            <pc:docMk/>
            <pc:sldMk cId="1307609687" sldId="351"/>
            <ac:grpSpMk id="2" creationId="{FE4D10B2-BA06-C123-9974-2FD81877D1E1}"/>
          </ac:grpSpMkLst>
        </pc:grpChg>
        <pc:cxnChg chg="add mod">
          <ac:chgData name="Steyert, Vivian (US 347J)" userId="f9ab74a1-3b5b-4eb9-a96a-e97265aef3a3" providerId="ADAL" clId="{87BEC152-408D-444A-B308-1C40160A0ADB}" dt="2023-07-27T00:01:29.046" v="1123" actId="208"/>
          <ac:cxnSpMkLst>
            <pc:docMk/>
            <pc:sldMk cId="1307609687" sldId="351"/>
            <ac:cxnSpMk id="21" creationId="{B33F719F-CB03-1E23-3503-8B6F0C043950}"/>
          </ac:cxnSpMkLst>
        </pc:cxnChg>
        <pc:cxnChg chg="add mod">
          <ac:chgData name="Steyert, Vivian (US 347J)" userId="f9ab74a1-3b5b-4eb9-a96a-e97265aef3a3" providerId="ADAL" clId="{87BEC152-408D-444A-B308-1C40160A0ADB}" dt="2023-07-27T00:01:34.635" v="1124" actId="208"/>
          <ac:cxnSpMkLst>
            <pc:docMk/>
            <pc:sldMk cId="1307609687" sldId="351"/>
            <ac:cxnSpMk id="24" creationId="{3088D7E5-F9D8-3CAD-3BB7-BFD96A3CDC43}"/>
          </ac:cxnSpMkLst>
        </pc:cxnChg>
      </pc:sldChg>
      <pc:sldChg chg="modSp mod">
        <pc:chgData name="Steyert, Vivian (US 347J)" userId="f9ab74a1-3b5b-4eb9-a96a-e97265aef3a3" providerId="ADAL" clId="{87BEC152-408D-444A-B308-1C40160A0ADB}" dt="2023-08-01T23:48:00.487" v="1257" actId="20577"/>
        <pc:sldMkLst>
          <pc:docMk/>
          <pc:sldMk cId="0" sldId="418"/>
        </pc:sldMkLst>
        <pc:spChg chg="mod">
          <ac:chgData name="Steyert, Vivian (US 347J)" userId="f9ab74a1-3b5b-4eb9-a96a-e97265aef3a3" providerId="ADAL" clId="{87BEC152-408D-444A-B308-1C40160A0ADB}" dt="2023-08-01T23:48:00.487" v="1257" actId="20577"/>
          <ac:spMkLst>
            <pc:docMk/>
            <pc:sldMk cId="0" sldId="418"/>
            <ac:spMk id="3" creationId="{8180340D-2D61-7924-9F47-B8DAFA7C9BC5}"/>
          </ac:spMkLst>
        </pc:spChg>
      </pc:sldChg>
      <pc:sldChg chg="delSp modSp mod">
        <pc:chgData name="Steyert, Vivian (US 347J)" userId="f9ab74a1-3b5b-4eb9-a96a-e97265aef3a3" providerId="ADAL" clId="{87BEC152-408D-444A-B308-1C40160A0ADB}" dt="2023-07-25T19:32:33.219" v="555" actId="478"/>
        <pc:sldMkLst>
          <pc:docMk/>
          <pc:sldMk cId="3945133846" sldId="434"/>
        </pc:sldMkLst>
        <pc:spChg chg="mod">
          <ac:chgData name="Steyert, Vivian (US 347J)" userId="f9ab74a1-3b5b-4eb9-a96a-e97265aef3a3" providerId="ADAL" clId="{87BEC152-408D-444A-B308-1C40160A0ADB}" dt="2023-07-25T19:32:25.543" v="554" actId="20577"/>
          <ac:spMkLst>
            <pc:docMk/>
            <pc:sldMk cId="3945133846" sldId="434"/>
            <ac:spMk id="4" creationId="{EBCEC12E-E206-2FB9-B5EE-0C09A9F404C7}"/>
          </ac:spMkLst>
        </pc:spChg>
        <pc:spChg chg="del">
          <ac:chgData name="Steyert, Vivian (US 347J)" userId="f9ab74a1-3b5b-4eb9-a96a-e97265aef3a3" providerId="ADAL" clId="{87BEC152-408D-444A-B308-1C40160A0ADB}" dt="2023-07-25T19:23:20.441" v="140" actId="478"/>
          <ac:spMkLst>
            <pc:docMk/>
            <pc:sldMk cId="3945133846" sldId="434"/>
            <ac:spMk id="6" creationId="{7B8301AB-12F5-4873-E00C-09F07C3447AC}"/>
          </ac:spMkLst>
        </pc:spChg>
        <pc:spChg chg="del mod">
          <ac:chgData name="Steyert, Vivian (US 347J)" userId="f9ab74a1-3b5b-4eb9-a96a-e97265aef3a3" providerId="ADAL" clId="{87BEC152-408D-444A-B308-1C40160A0ADB}" dt="2023-07-25T19:32:33.219" v="555" actId="478"/>
          <ac:spMkLst>
            <pc:docMk/>
            <pc:sldMk cId="3945133846" sldId="434"/>
            <ac:spMk id="7" creationId="{1C24F8D1-E7CD-90D6-B19E-F63E8C348CAD}"/>
          </ac:spMkLst>
        </pc:spChg>
      </pc:sldChg>
      <pc:sldChg chg="addSp delSp modSp new mod">
        <pc:chgData name="Steyert, Vivian (US 347J)" userId="f9ab74a1-3b5b-4eb9-a96a-e97265aef3a3" providerId="ADAL" clId="{87BEC152-408D-444A-B308-1C40160A0ADB}" dt="2023-07-27T00:00:54.260" v="1121" actId="20577"/>
        <pc:sldMkLst>
          <pc:docMk/>
          <pc:sldMk cId="314416635" sldId="435"/>
        </pc:sldMkLst>
        <pc:spChg chg="mod">
          <ac:chgData name="Steyert, Vivian (US 347J)" userId="f9ab74a1-3b5b-4eb9-a96a-e97265aef3a3" providerId="ADAL" clId="{87BEC152-408D-444A-B308-1C40160A0ADB}" dt="2023-07-26T22:46:42.781" v="576" actId="20577"/>
          <ac:spMkLst>
            <pc:docMk/>
            <pc:sldMk cId="314416635" sldId="435"/>
            <ac:spMk id="3" creationId="{828ACCA8-70C4-92B0-23C7-2D99757029CE}"/>
          </ac:spMkLst>
        </pc:spChg>
        <pc:spChg chg="mod">
          <ac:chgData name="Steyert, Vivian (US 347J)" userId="f9ab74a1-3b5b-4eb9-a96a-e97265aef3a3" providerId="ADAL" clId="{87BEC152-408D-444A-B308-1C40160A0ADB}" dt="2023-07-27T00:00:54.260" v="1121" actId="20577"/>
          <ac:spMkLst>
            <pc:docMk/>
            <pc:sldMk cId="314416635" sldId="435"/>
            <ac:spMk id="4" creationId="{FDAB094B-CB97-C32D-9CCF-E54135BD3802}"/>
          </ac:spMkLst>
        </pc:spChg>
        <pc:spChg chg="add del">
          <ac:chgData name="Steyert, Vivian (US 347J)" userId="f9ab74a1-3b5b-4eb9-a96a-e97265aef3a3" providerId="ADAL" clId="{87BEC152-408D-444A-B308-1C40160A0ADB}" dt="2023-07-26T22:47:28.324" v="582" actId="478"/>
          <ac:spMkLst>
            <pc:docMk/>
            <pc:sldMk cId="314416635" sldId="435"/>
            <ac:spMk id="6" creationId="{28BAC76B-8F6C-D654-4197-06381566D6D3}"/>
          </ac:spMkLst>
        </pc:spChg>
        <pc:spChg chg="add mod">
          <ac:chgData name="Steyert, Vivian (US 347J)" userId="f9ab74a1-3b5b-4eb9-a96a-e97265aef3a3" providerId="ADAL" clId="{87BEC152-408D-444A-B308-1C40160A0ADB}" dt="2023-07-26T22:47:53.526" v="583"/>
          <ac:spMkLst>
            <pc:docMk/>
            <pc:sldMk cId="314416635" sldId="435"/>
            <ac:spMk id="7" creationId="{9ABADB4B-53BF-385C-39F4-7A8D3BE6CCB1}"/>
          </ac:spMkLst>
        </pc:spChg>
      </pc:sldChg>
      <pc:sldChg chg="delSp add mod">
        <pc:chgData name="Steyert, Vivian (US 347J)" userId="f9ab74a1-3b5b-4eb9-a96a-e97265aef3a3" providerId="ADAL" clId="{87BEC152-408D-444A-B308-1C40160A0ADB}" dt="2023-08-02T22:38:03.584" v="1643" actId="478"/>
        <pc:sldMkLst>
          <pc:docMk/>
          <pc:sldMk cId="2132222828" sldId="436"/>
        </pc:sldMkLst>
        <pc:spChg chg="del">
          <ac:chgData name="Steyert, Vivian (US 347J)" userId="f9ab74a1-3b5b-4eb9-a96a-e97265aef3a3" providerId="ADAL" clId="{87BEC152-408D-444A-B308-1C40160A0ADB}" dt="2023-08-02T22:38:03.584" v="1643" actId="478"/>
          <ac:spMkLst>
            <pc:docMk/>
            <pc:sldMk cId="2132222828" sldId="436"/>
            <ac:spMk id="5" creationId="{E2562F73-1FBA-4029-B30F-16E60A20A41B}"/>
          </ac:spMkLst>
        </pc:spChg>
      </pc:sldChg>
      <pc:sldChg chg="addSp delSp modSp new mod">
        <pc:chgData name="Steyert, Vivian (US 347J)" userId="f9ab74a1-3b5b-4eb9-a96a-e97265aef3a3" providerId="ADAL" clId="{87BEC152-408D-444A-B308-1C40160A0ADB}" dt="2023-08-02T22:42:02.365" v="1650" actId="478"/>
        <pc:sldMkLst>
          <pc:docMk/>
          <pc:sldMk cId="1824127591" sldId="440"/>
        </pc:sldMkLst>
        <pc:spChg chg="mod">
          <ac:chgData name="Steyert, Vivian (US 347J)" userId="f9ab74a1-3b5b-4eb9-a96a-e97265aef3a3" providerId="ADAL" clId="{87BEC152-408D-444A-B308-1C40160A0ADB}" dt="2023-08-01T23:53:38.727" v="1278" actId="20577"/>
          <ac:spMkLst>
            <pc:docMk/>
            <pc:sldMk cId="1824127591" sldId="440"/>
            <ac:spMk id="3" creationId="{2EBB3C03-5C81-FC72-BF63-ADB35F828EEF}"/>
          </ac:spMkLst>
        </pc:spChg>
        <pc:spChg chg="mod">
          <ac:chgData name="Steyert, Vivian (US 347J)" userId="f9ab74a1-3b5b-4eb9-a96a-e97265aef3a3" providerId="ADAL" clId="{87BEC152-408D-444A-B308-1C40160A0ADB}" dt="2023-08-02T00:00:43.093" v="1486" actId="1076"/>
          <ac:spMkLst>
            <pc:docMk/>
            <pc:sldMk cId="1824127591" sldId="440"/>
            <ac:spMk id="4" creationId="{3CA0BB78-8C1D-4E7A-38B3-F4A7B67A6401}"/>
          </ac:spMkLst>
        </pc:spChg>
        <pc:spChg chg="add del mod">
          <ac:chgData name="Steyert, Vivian (US 347J)" userId="f9ab74a1-3b5b-4eb9-a96a-e97265aef3a3" providerId="ADAL" clId="{87BEC152-408D-444A-B308-1C40160A0ADB}" dt="2023-08-01T23:57:35.519" v="1360" actId="22"/>
          <ac:spMkLst>
            <pc:docMk/>
            <pc:sldMk cId="1824127591" sldId="440"/>
            <ac:spMk id="6" creationId="{1F248D76-4065-A40D-528C-47F72E8D2C7C}"/>
          </ac:spMkLst>
        </pc:spChg>
        <pc:spChg chg="add del mod">
          <ac:chgData name="Steyert, Vivian (US 347J)" userId="f9ab74a1-3b5b-4eb9-a96a-e97265aef3a3" providerId="ADAL" clId="{87BEC152-408D-444A-B308-1C40160A0ADB}" dt="2023-08-01T23:57:41.149" v="1362"/>
          <ac:spMkLst>
            <pc:docMk/>
            <pc:sldMk cId="1824127591" sldId="440"/>
            <ac:spMk id="7" creationId="{2BE0D39F-D48F-045E-C493-6D38E2D9D789}"/>
          </ac:spMkLst>
        </pc:spChg>
        <pc:spChg chg="add mod">
          <ac:chgData name="Steyert, Vivian (US 347J)" userId="f9ab74a1-3b5b-4eb9-a96a-e97265aef3a3" providerId="ADAL" clId="{87BEC152-408D-444A-B308-1C40160A0ADB}" dt="2023-08-01T23:58:58.443" v="1381" actId="1076"/>
          <ac:spMkLst>
            <pc:docMk/>
            <pc:sldMk cId="1824127591" sldId="440"/>
            <ac:spMk id="9" creationId="{4A66008A-2795-FF61-210D-32C06A3AA1D2}"/>
          </ac:spMkLst>
        </pc:spChg>
        <pc:spChg chg="add mod">
          <ac:chgData name="Steyert, Vivian (US 347J)" userId="f9ab74a1-3b5b-4eb9-a96a-e97265aef3a3" providerId="ADAL" clId="{87BEC152-408D-444A-B308-1C40160A0ADB}" dt="2023-08-01T23:59:42.476" v="1464" actId="14100"/>
          <ac:spMkLst>
            <pc:docMk/>
            <pc:sldMk cId="1824127591" sldId="440"/>
            <ac:spMk id="10" creationId="{3C9A793D-32F4-9806-BE9D-2A039B6A0528}"/>
          </ac:spMkLst>
        </pc:spChg>
        <pc:spChg chg="add mod">
          <ac:chgData name="Steyert, Vivian (US 347J)" userId="f9ab74a1-3b5b-4eb9-a96a-e97265aef3a3" providerId="ADAL" clId="{87BEC152-408D-444A-B308-1C40160A0ADB}" dt="2023-08-01T23:59:33.210" v="1463" actId="207"/>
          <ac:spMkLst>
            <pc:docMk/>
            <pc:sldMk cId="1824127591" sldId="440"/>
            <ac:spMk id="11" creationId="{9D9E1C6E-168A-A130-BDE6-AED24D0F3313}"/>
          </ac:spMkLst>
        </pc:spChg>
        <pc:spChg chg="add mod">
          <ac:chgData name="Steyert, Vivian (US 347J)" userId="f9ab74a1-3b5b-4eb9-a96a-e97265aef3a3" providerId="ADAL" clId="{87BEC152-408D-444A-B308-1C40160A0ADB}" dt="2023-08-01T23:59:46.197" v="1465" actId="14100"/>
          <ac:spMkLst>
            <pc:docMk/>
            <pc:sldMk cId="1824127591" sldId="440"/>
            <ac:spMk id="12" creationId="{21D238CA-8BC1-D077-CBD6-B80806681CED}"/>
          </ac:spMkLst>
        </pc:spChg>
        <pc:spChg chg="add mod">
          <ac:chgData name="Steyert, Vivian (US 347J)" userId="f9ab74a1-3b5b-4eb9-a96a-e97265aef3a3" providerId="ADAL" clId="{87BEC152-408D-444A-B308-1C40160A0ADB}" dt="2023-08-01T23:59:33.210" v="1463" actId="207"/>
          <ac:spMkLst>
            <pc:docMk/>
            <pc:sldMk cId="1824127591" sldId="440"/>
            <ac:spMk id="13" creationId="{2EF99809-DC48-192C-165B-85A11D9B65B1}"/>
          </ac:spMkLst>
        </pc:spChg>
        <pc:spChg chg="add del mod">
          <ac:chgData name="Steyert, Vivian (US 347J)" userId="f9ab74a1-3b5b-4eb9-a96a-e97265aef3a3" providerId="ADAL" clId="{87BEC152-408D-444A-B308-1C40160A0ADB}" dt="2023-08-02T22:42:02.365" v="1650" actId="478"/>
          <ac:spMkLst>
            <pc:docMk/>
            <pc:sldMk cId="1824127591" sldId="440"/>
            <ac:spMk id="14" creationId="{7E3EA303-7D30-C20D-9F95-DF8496A8A51D}"/>
          </ac:spMkLst>
        </pc:spChg>
        <pc:picChg chg="add del mod">
          <ac:chgData name="Steyert, Vivian (US 347J)" userId="f9ab74a1-3b5b-4eb9-a96a-e97265aef3a3" providerId="ADAL" clId="{87BEC152-408D-444A-B308-1C40160A0ADB}" dt="2023-08-01T23:57:47.442" v="1366"/>
          <ac:picMkLst>
            <pc:docMk/>
            <pc:sldMk cId="1824127591" sldId="440"/>
            <ac:picMk id="8" creationId="{B94C431F-CC1E-D9EB-3632-6DE0E736FE98}"/>
          </ac:picMkLst>
        </pc:picChg>
      </pc:sldChg>
      <pc:sldChg chg="delSp modSp add mod">
        <pc:chgData name="Steyert, Vivian (US 347J)" userId="f9ab74a1-3b5b-4eb9-a96a-e97265aef3a3" providerId="ADAL" clId="{87BEC152-408D-444A-B308-1C40160A0ADB}" dt="2023-08-04T19:00:31.375" v="1793" actId="14100"/>
        <pc:sldMkLst>
          <pc:docMk/>
          <pc:sldMk cId="3969047220" sldId="452"/>
        </pc:sldMkLst>
        <pc:spChg chg="del">
          <ac:chgData name="Steyert, Vivian (US 347J)" userId="f9ab74a1-3b5b-4eb9-a96a-e97265aef3a3" providerId="ADAL" clId="{87BEC152-408D-444A-B308-1C40160A0ADB}" dt="2023-08-04T18:59:49.159" v="1730" actId="478"/>
          <ac:spMkLst>
            <pc:docMk/>
            <pc:sldMk cId="3969047220" sldId="452"/>
            <ac:spMk id="2" creationId="{43308033-9987-4248-76FC-AF29E1B90866}"/>
          </ac:spMkLst>
        </pc:spChg>
        <pc:spChg chg="mod">
          <ac:chgData name="Steyert, Vivian (US 347J)" userId="f9ab74a1-3b5b-4eb9-a96a-e97265aef3a3" providerId="ADAL" clId="{87BEC152-408D-444A-B308-1C40160A0ADB}" dt="2023-08-04T19:00:31.375" v="1793" actId="14100"/>
          <ac:spMkLst>
            <pc:docMk/>
            <pc:sldMk cId="3969047220" sldId="452"/>
            <ac:spMk id="402" creationId="{00000000-0000-0000-0000-000000000000}"/>
          </ac:spMkLst>
        </pc:spChg>
      </pc:sldChg>
      <pc:sldMasterChg chg="delSp mod modSldLayout">
        <pc:chgData name="Steyert, Vivian (US 347J)" userId="f9ab74a1-3b5b-4eb9-a96a-e97265aef3a3" providerId="ADAL" clId="{87BEC152-408D-444A-B308-1C40160A0ADB}" dt="2023-07-25T19:11:40.034" v="10" actId="478"/>
        <pc:sldMasterMkLst>
          <pc:docMk/>
          <pc:sldMasterMk cId="0" sldId="2147483648"/>
        </pc:sldMasterMkLst>
        <pc:picChg chg="del">
          <ac:chgData name="Steyert, Vivian (US 347J)" userId="f9ab74a1-3b5b-4eb9-a96a-e97265aef3a3" providerId="ADAL" clId="{87BEC152-408D-444A-B308-1C40160A0ADB}" dt="2023-07-25T19:11:03.817" v="0" actId="21"/>
          <ac:picMkLst>
            <pc:docMk/>
            <pc:sldMasterMk cId="0" sldId="2147483648"/>
            <ac:picMk id="8" creationId="{00000000-0000-0000-0000-000000000000}"/>
          </ac:picMkLst>
        </pc:picChg>
        <pc:sldLayoutChg chg="delSp mod">
          <pc:chgData name="Steyert, Vivian (US 347J)" userId="f9ab74a1-3b5b-4eb9-a96a-e97265aef3a3" providerId="ADAL" clId="{87BEC152-408D-444A-B308-1C40160A0ADB}" dt="2023-07-25T19:11:40.034" v="10" actId="478"/>
          <pc:sldLayoutMkLst>
            <pc:docMk/>
            <pc:sldMasterMk cId="0" sldId="2147483648"/>
            <pc:sldLayoutMk cId="0" sldId="2147483650"/>
          </pc:sldLayoutMkLst>
          <pc:spChg chg="del">
            <ac:chgData name="Steyert, Vivian (US 347J)" userId="f9ab74a1-3b5b-4eb9-a96a-e97265aef3a3" providerId="ADAL" clId="{87BEC152-408D-444A-B308-1C40160A0ADB}" dt="2023-07-25T19:11:40.034" v="10" actId="478"/>
            <ac:spMkLst>
              <pc:docMk/>
              <pc:sldMasterMk cId="0" sldId="2147483648"/>
              <pc:sldLayoutMk cId="0" sldId="2147483650"/>
              <ac:spMk id="32" creationId="{00000000-0000-0000-0000-000000000000}"/>
            </ac:spMkLst>
          </pc:spChg>
        </pc:sldLayoutChg>
        <pc:sldLayoutChg chg="addSp modSp">
          <pc:chgData name="Steyert, Vivian (US 347J)" userId="f9ab74a1-3b5b-4eb9-a96a-e97265aef3a3" providerId="ADAL" clId="{87BEC152-408D-444A-B308-1C40160A0ADB}" dt="2023-07-25T19:11:08.679" v="1"/>
          <pc:sldLayoutMkLst>
            <pc:docMk/>
            <pc:sldMasterMk cId="0" sldId="2147483648"/>
            <pc:sldLayoutMk cId="3274547264" sldId="2147483662"/>
          </pc:sldLayoutMkLst>
          <pc:picChg chg="add mod">
            <ac:chgData name="Steyert, Vivian (US 347J)" userId="f9ab74a1-3b5b-4eb9-a96a-e97265aef3a3" providerId="ADAL" clId="{87BEC152-408D-444A-B308-1C40160A0ADB}" dt="2023-07-25T19:11:08.679" v="1"/>
            <ac:picMkLst>
              <pc:docMk/>
              <pc:sldMasterMk cId="0" sldId="2147483648"/>
              <pc:sldLayoutMk cId="3274547264" sldId="2147483662"/>
              <ac:picMk id="2" creationId="{983A55C3-EED9-06F7-9534-DE0D7F975C3A}"/>
            </ac:picMkLst>
          </pc:picChg>
        </pc:sldLayoutChg>
        <pc:sldLayoutChg chg="addSp modSp">
          <pc:chgData name="Steyert, Vivian (US 347J)" userId="f9ab74a1-3b5b-4eb9-a96a-e97265aef3a3" providerId="ADAL" clId="{87BEC152-408D-444A-B308-1C40160A0ADB}" dt="2023-07-25T19:11:10.721" v="2"/>
          <pc:sldLayoutMkLst>
            <pc:docMk/>
            <pc:sldMasterMk cId="0" sldId="2147483648"/>
            <pc:sldLayoutMk cId="1054039556" sldId="2147483663"/>
          </pc:sldLayoutMkLst>
          <pc:picChg chg="add mod">
            <ac:chgData name="Steyert, Vivian (US 347J)" userId="f9ab74a1-3b5b-4eb9-a96a-e97265aef3a3" providerId="ADAL" clId="{87BEC152-408D-444A-B308-1C40160A0ADB}" dt="2023-07-25T19:11:10.721" v="2"/>
            <ac:picMkLst>
              <pc:docMk/>
              <pc:sldMasterMk cId="0" sldId="2147483648"/>
              <pc:sldLayoutMk cId="1054039556" sldId="2147483663"/>
              <ac:picMk id="3" creationId="{AB0FF6C7-2867-E998-8E97-0B1949A3AEC2}"/>
            </ac:picMkLst>
          </pc:picChg>
        </pc:sldLayoutChg>
        <pc:sldLayoutChg chg="addSp modSp">
          <pc:chgData name="Steyert, Vivian (US 347J)" userId="f9ab74a1-3b5b-4eb9-a96a-e97265aef3a3" providerId="ADAL" clId="{87BEC152-408D-444A-B308-1C40160A0ADB}" dt="2023-07-25T19:11:13.742" v="4"/>
          <pc:sldLayoutMkLst>
            <pc:docMk/>
            <pc:sldMasterMk cId="0" sldId="2147483648"/>
            <pc:sldLayoutMk cId="1453760164" sldId="2147483665"/>
          </pc:sldLayoutMkLst>
          <pc:picChg chg="add mod">
            <ac:chgData name="Steyert, Vivian (US 347J)" userId="f9ab74a1-3b5b-4eb9-a96a-e97265aef3a3" providerId="ADAL" clId="{87BEC152-408D-444A-B308-1C40160A0ADB}" dt="2023-07-25T19:11:13.742" v="4"/>
            <ac:picMkLst>
              <pc:docMk/>
              <pc:sldMasterMk cId="0" sldId="2147483648"/>
              <pc:sldLayoutMk cId="1453760164" sldId="2147483665"/>
              <ac:picMk id="3" creationId="{9A3FE94A-E565-03E7-E9B2-04D172F95D78}"/>
            </ac:picMkLst>
          </pc:picChg>
        </pc:sldLayoutChg>
        <pc:sldLayoutChg chg="addSp modSp">
          <pc:chgData name="Steyert, Vivian (US 347J)" userId="f9ab74a1-3b5b-4eb9-a96a-e97265aef3a3" providerId="ADAL" clId="{87BEC152-408D-444A-B308-1C40160A0ADB}" dt="2023-07-25T19:11:12.116" v="3"/>
          <pc:sldLayoutMkLst>
            <pc:docMk/>
            <pc:sldMasterMk cId="0" sldId="2147483648"/>
            <pc:sldLayoutMk cId="3324955478" sldId="2147483666"/>
          </pc:sldLayoutMkLst>
          <pc:picChg chg="add mod">
            <ac:chgData name="Steyert, Vivian (US 347J)" userId="f9ab74a1-3b5b-4eb9-a96a-e97265aef3a3" providerId="ADAL" clId="{87BEC152-408D-444A-B308-1C40160A0ADB}" dt="2023-07-25T19:11:12.116" v="3"/>
            <ac:picMkLst>
              <pc:docMk/>
              <pc:sldMasterMk cId="0" sldId="2147483648"/>
              <pc:sldLayoutMk cId="3324955478" sldId="2147483666"/>
              <ac:picMk id="3" creationId="{397942CC-66A8-C82B-F3DA-3FC1152E6F56}"/>
            </ac:picMkLst>
          </pc:picChg>
        </pc:sldLayoutChg>
        <pc:sldLayoutChg chg="addSp modSp">
          <pc:chgData name="Steyert, Vivian (US 347J)" userId="f9ab74a1-3b5b-4eb9-a96a-e97265aef3a3" providerId="ADAL" clId="{87BEC152-408D-444A-B308-1C40160A0ADB}" dt="2023-07-25T19:11:15.398" v="5"/>
          <pc:sldLayoutMkLst>
            <pc:docMk/>
            <pc:sldMasterMk cId="0" sldId="2147483648"/>
            <pc:sldLayoutMk cId="2674933610" sldId="2147483667"/>
          </pc:sldLayoutMkLst>
          <pc:picChg chg="add mod">
            <ac:chgData name="Steyert, Vivian (US 347J)" userId="f9ab74a1-3b5b-4eb9-a96a-e97265aef3a3" providerId="ADAL" clId="{87BEC152-408D-444A-B308-1C40160A0ADB}" dt="2023-07-25T19:11:15.398" v="5"/>
            <ac:picMkLst>
              <pc:docMk/>
              <pc:sldMasterMk cId="0" sldId="2147483648"/>
              <pc:sldLayoutMk cId="2674933610" sldId="2147483667"/>
              <ac:picMk id="3" creationId="{F155DE2C-1D29-0C33-8937-BEB0076AA43B}"/>
            </ac:picMkLst>
          </pc:picChg>
        </pc:sldLayoutChg>
        <pc:sldLayoutChg chg="addSp modSp">
          <pc:chgData name="Steyert, Vivian (US 347J)" userId="f9ab74a1-3b5b-4eb9-a96a-e97265aef3a3" providerId="ADAL" clId="{87BEC152-408D-444A-B308-1C40160A0ADB}" dt="2023-07-25T19:11:16.950" v="6"/>
          <pc:sldLayoutMkLst>
            <pc:docMk/>
            <pc:sldMasterMk cId="0" sldId="2147483648"/>
            <pc:sldLayoutMk cId="1485307996" sldId="2147483680"/>
          </pc:sldLayoutMkLst>
          <pc:picChg chg="add mod">
            <ac:chgData name="Steyert, Vivian (US 347J)" userId="f9ab74a1-3b5b-4eb9-a96a-e97265aef3a3" providerId="ADAL" clId="{87BEC152-408D-444A-B308-1C40160A0ADB}" dt="2023-07-25T19:11:16.950" v="6"/>
            <ac:picMkLst>
              <pc:docMk/>
              <pc:sldMasterMk cId="0" sldId="2147483648"/>
              <pc:sldLayoutMk cId="1485307996" sldId="2147483680"/>
              <ac:picMk id="4" creationId="{10DE54F7-49E0-330C-57FF-792648A3F6D9}"/>
            </ac:picMkLst>
          </pc:picChg>
        </pc:sldLayoutChg>
        <pc:sldLayoutChg chg="addSp modSp">
          <pc:chgData name="Steyert, Vivian (US 347J)" userId="f9ab74a1-3b5b-4eb9-a96a-e97265aef3a3" providerId="ADAL" clId="{87BEC152-408D-444A-B308-1C40160A0ADB}" dt="2023-07-25T19:11:18.434" v="7"/>
          <pc:sldLayoutMkLst>
            <pc:docMk/>
            <pc:sldMasterMk cId="0" sldId="2147483648"/>
            <pc:sldLayoutMk cId="2307778546" sldId="2147483681"/>
          </pc:sldLayoutMkLst>
          <pc:picChg chg="add mod">
            <ac:chgData name="Steyert, Vivian (US 347J)" userId="f9ab74a1-3b5b-4eb9-a96a-e97265aef3a3" providerId="ADAL" clId="{87BEC152-408D-444A-B308-1C40160A0ADB}" dt="2023-07-25T19:11:18.434" v="7"/>
            <ac:picMkLst>
              <pc:docMk/>
              <pc:sldMasterMk cId="0" sldId="2147483648"/>
              <pc:sldLayoutMk cId="2307778546" sldId="2147483681"/>
              <ac:picMk id="3" creationId="{0FEB1D13-CFD3-A1FB-57D1-7CAAFCE463CF}"/>
            </ac:picMkLst>
          </pc:picChg>
        </pc:sldLayoutChg>
        <pc:sldLayoutChg chg="addSp delSp modSp">
          <pc:chgData name="Steyert, Vivian (US 347J)" userId="f9ab74a1-3b5b-4eb9-a96a-e97265aef3a3" providerId="ADAL" clId="{87BEC152-408D-444A-B308-1C40160A0ADB}" dt="2023-07-25T19:11:22.345" v="9"/>
          <pc:sldLayoutMkLst>
            <pc:docMk/>
            <pc:sldMasterMk cId="0" sldId="2147483648"/>
            <pc:sldLayoutMk cId="3264225428" sldId="2147483682"/>
          </pc:sldLayoutMkLst>
          <pc:picChg chg="add del mod">
            <ac:chgData name="Steyert, Vivian (US 347J)" userId="f9ab74a1-3b5b-4eb9-a96a-e97265aef3a3" providerId="ADAL" clId="{87BEC152-408D-444A-B308-1C40160A0ADB}" dt="2023-07-25T19:11:22.345" v="9"/>
            <ac:picMkLst>
              <pc:docMk/>
              <pc:sldMasterMk cId="0" sldId="2147483648"/>
              <pc:sldLayoutMk cId="3264225428" sldId="2147483682"/>
              <ac:picMk id="2" creationId="{30EFD32E-5DF2-4BB2-3C41-78A67DA1341B}"/>
            </ac:picMkLst>
          </pc:picChg>
        </pc:sldLayoutChg>
      </pc:sldMasterChg>
    </pc:docChg>
  </pc:docChgLst>
  <pc:docChgLst>
    <pc:chgData name="Leake, Carl D (US 347J)" userId="S::carl.leake@jpl.nasa.gov::514d19ed-ac25-4851-8813-e892f9be6a8e" providerId="AD" clId="Web-{99FCCB42-9C83-C047-CB28-AE7E688DD6DB}"/>
    <pc:docChg chg="modSld">
      <pc:chgData name="Leake, Carl D (US 347J)" userId="S::carl.leake@jpl.nasa.gov::514d19ed-ac25-4851-8813-e892f9be6a8e" providerId="AD" clId="Web-{99FCCB42-9C83-C047-CB28-AE7E688DD6DB}" dt="2024-11-20T21:26:44.235" v="2" actId="1076"/>
      <pc:docMkLst>
        <pc:docMk/>
      </pc:docMkLst>
      <pc:sldChg chg="addSp modSp">
        <pc:chgData name="Leake, Carl D (US 347J)" userId="S::carl.leake@jpl.nasa.gov::514d19ed-ac25-4851-8813-e892f9be6a8e" providerId="AD" clId="Web-{99FCCB42-9C83-C047-CB28-AE7E688DD6DB}" dt="2024-11-20T21:26:44.235" v="2" actId="1076"/>
        <pc:sldMkLst>
          <pc:docMk/>
          <pc:sldMk cId="2186544531" sldId="256"/>
        </pc:sldMkLst>
        <pc:spChg chg="mod">
          <ac:chgData name="Leake, Carl D (US 347J)" userId="S::carl.leake@jpl.nasa.gov::514d19ed-ac25-4851-8813-e892f9be6a8e" providerId="AD" clId="Web-{99FCCB42-9C83-C047-CB28-AE7E688DD6DB}" dt="2024-11-20T21:26:39.673" v="1" actId="1076"/>
          <ac:spMkLst>
            <pc:docMk/>
            <pc:sldMk cId="2186544531" sldId="256"/>
            <ac:spMk id="2" creationId="{05F05CAA-D2BA-9B7A-C6D4-9B12E3FC8098}"/>
          </ac:spMkLst>
        </pc:spChg>
        <pc:spChg chg="add mod">
          <ac:chgData name="Leake, Carl D (US 347J)" userId="S::carl.leake@jpl.nasa.gov::514d19ed-ac25-4851-8813-e892f9be6a8e" providerId="AD" clId="Web-{99FCCB42-9C83-C047-CB28-AE7E688DD6DB}" dt="2024-11-20T21:26:44.235" v="2" actId="1076"/>
          <ac:spMkLst>
            <pc:docMk/>
            <pc:sldMk cId="2186544531" sldId="256"/>
            <ac:spMk id="3" creationId="{A4D725DB-9AE2-003A-9479-DCE37AB230C3}"/>
          </ac:spMkLst>
        </pc:spChg>
      </pc:sldChg>
    </pc:docChg>
  </pc:docChgLst>
  <pc:docChgLst>
    <pc:chgData name="Leake, Carl D (US 347J)" userId="S::carl.leake@jpl.nasa.gov::514d19ed-ac25-4851-8813-e892f9be6a8e" providerId="AD" clId="Web-{3A8B50F6-9235-037F-4BC1-DC8A07D86931}"/>
    <pc:docChg chg="delSld modSld">
      <pc:chgData name="Leake, Carl D (US 347J)" userId="S::carl.leake@jpl.nasa.gov::514d19ed-ac25-4851-8813-e892f9be6a8e" providerId="AD" clId="Web-{3A8B50F6-9235-037F-4BC1-DC8A07D86931}" dt="2023-08-10T20:56:30.370" v="30"/>
      <pc:docMkLst>
        <pc:docMk/>
      </pc:docMkLst>
      <pc:sldChg chg="addSp delSp modSp">
        <pc:chgData name="Leake, Carl D (US 347J)" userId="S::carl.leake@jpl.nasa.gov::514d19ed-ac25-4851-8813-e892f9be6a8e" providerId="AD" clId="Web-{3A8B50F6-9235-037F-4BC1-DC8A07D86931}" dt="2023-08-10T20:34:23.979" v="28" actId="1076"/>
        <pc:sldMkLst>
          <pc:docMk/>
          <pc:sldMk cId="1964058015" sldId="263"/>
        </pc:sldMkLst>
        <pc:spChg chg="mod">
          <ac:chgData name="Leake, Carl D (US 347J)" userId="S::carl.leake@jpl.nasa.gov::514d19ed-ac25-4851-8813-e892f9be6a8e" providerId="AD" clId="Web-{3A8B50F6-9235-037F-4BC1-DC8A07D86931}" dt="2023-08-10T20:34:19.760" v="27" actId="1076"/>
          <ac:spMkLst>
            <pc:docMk/>
            <pc:sldMk cId="1964058015" sldId="263"/>
            <ac:spMk id="4" creationId="{C1114B6B-44BC-B060-8FCD-82FB1307DB32}"/>
          </ac:spMkLst>
        </pc:spChg>
        <pc:spChg chg="add del mod">
          <ac:chgData name="Leake, Carl D (US 347J)" userId="S::carl.leake@jpl.nasa.gov::514d19ed-ac25-4851-8813-e892f9be6a8e" providerId="AD" clId="Web-{3A8B50F6-9235-037F-4BC1-DC8A07D86931}" dt="2023-08-10T20:33:47.509" v="17"/>
          <ac:spMkLst>
            <pc:docMk/>
            <pc:sldMk cId="1964058015" sldId="263"/>
            <ac:spMk id="5" creationId="{C0C8F3A6-F9BB-D03F-71E1-8B87A4FAF5AB}"/>
          </ac:spMkLst>
        </pc:spChg>
        <pc:spChg chg="add mod">
          <ac:chgData name="Leake, Carl D (US 347J)" userId="S::carl.leake@jpl.nasa.gov::514d19ed-ac25-4851-8813-e892f9be6a8e" providerId="AD" clId="Web-{3A8B50F6-9235-037F-4BC1-DC8A07D86931}" dt="2023-08-10T20:34:23.979" v="28" actId="1076"/>
          <ac:spMkLst>
            <pc:docMk/>
            <pc:sldMk cId="1964058015" sldId="263"/>
            <ac:spMk id="7" creationId="{5BCA968E-3FCA-8924-A0D3-02749BFA34CC}"/>
          </ac:spMkLst>
        </pc:spChg>
      </pc:sldChg>
      <pc:sldChg chg="modSp">
        <pc:chgData name="Leake, Carl D (US 347J)" userId="S::carl.leake@jpl.nasa.gov::514d19ed-ac25-4851-8813-e892f9be6a8e" providerId="AD" clId="Web-{3A8B50F6-9235-037F-4BC1-DC8A07D86931}" dt="2023-08-10T20:31:55.414" v="6" actId="20577"/>
        <pc:sldMkLst>
          <pc:docMk/>
          <pc:sldMk cId="3035169261" sldId="289"/>
        </pc:sldMkLst>
        <pc:spChg chg="mod">
          <ac:chgData name="Leake, Carl D (US 347J)" userId="S::carl.leake@jpl.nasa.gov::514d19ed-ac25-4851-8813-e892f9be6a8e" providerId="AD" clId="Web-{3A8B50F6-9235-037F-4BC1-DC8A07D86931}" dt="2023-08-10T20:31:55.414" v="6" actId="20577"/>
          <ac:spMkLst>
            <pc:docMk/>
            <pc:sldMk cId="3035169261" sldId="289"/>
            <ac:spMk id="4" creationId="{A84AE7D5-EF3B-6FAE-B983-5E3B4FA528D8}"/>
          </ac:spMkLst>
        </pc:spChg>
      </pc:sldChg>
      <pc:sldChg chg="modSp">
        <pc:chgData name="Leake, Carl D (US 347J)" userId="S::carl.leake@jpl.nasa.gov::514d19ed-ac25-4851-8813-e892f9be6a8e" providerId="AD" clId="Web-{3A8B50F6-9235-037F-4BC1-DC8A07D86931}" dt="2023-08-10T20:33:16.634" v="13" actId="20577"/>
        <pc:sldMkLst>
          <pc:docMk/>
          <pc:sldMk cId="377381305" sldId="304"/>
        </pc:sldMkLst>
        <pc:spChg chg="mod">
          <ac:chgData name="Leake, Carl D (US 347J)" userId="S::carl.leake@jpl.nasa.gov::514d19ed-ac25-4851-8813-e892f9be6a8e" providerId="AD" clId="Web-{3A8B50F6-9235-037F-4BC1-DC8A07D86931}" dt="2023-08-10T20:33:16.634" v="13" actId="20577"/>
          <ac:spMkLst>
            <pc:docMk/>
            <pc:sldMk cId="377381305" sldId="304"/>
            <ac:spMk id="6" creationId="{C8DD9006-7A4D-407D-88C6-430F5369A2F4}"/>
          </ac:spMkLst>
        </pc:spChg>
      </pc:sldChg>
      <pc:sldChg chg="mod setBg">
        <pc:chgData name="Leake, Carl D (US 347J)" userId="S::carl.leake@jpl.nasa.gov::514d19ed-ac25-4851-8813-e892f9be6a8e" providerId="AD" clId="Web-{3A8B50F6-9235-037F-4BC1-DC8A07D86931}" dt="2023-08-10T20:56:30.370" v="30"/>
        <pc:sldMkLst>
          <pc:docMk/>
          <pc:sldMk cId="3945133846" sldId="434"/>
        </pc:sldMkLst>
      </pc:sldChg>
      <pc:sldChg chg="modSp">
        <pc:chgData name="Leake, Carl D (US 347J)" userId="S::carl.leake@jpl.nasa.gov::514d19ed-ac25-4851-8813-e892f9be6a8e" providerId="AD" clId="Web-{3A8B50F6-9235-037F-4BC1-DC8A07D86931}" dt="2023-08-10T20:31:31.289" v="1" actId="20577"/>
        <pc:sldMkLst>
          <pc:docMk/>
          <pc:sldMk cId="1455006654" sldId="439"/>
        </pc:sldMkLst>
        <pc:spChg chg="mod">
          <ac:chgData name="Leake, Carl D (US 347J)" userId="S::carl.leake@jpl.nasa.gov::514d19ed-ac25-4851-8813-e892f9be6a8e" providerId="AD" clId="Web-{3A8B50F6-9235-037F-4BC1-DC8A07D86931}" dt="2023-08-10T20:31:31.289" v="1" actId="20577"/>
          <ac:spMkLst>
            <pc:docMk/>
            <pc:sldMk cId="1455006654" sldId="439"/>
            <ac:spMk id="2" creationId="{00000000-0000-0000-0000-000000000000}"/>
          </ac:spMkLst>
        </pc:spChg>
      </pc:sldChg>
    </pc:docChg>
  </pc:docChgLst>
  <pc:docChgLst>
    <pc:chgData name="Leake, Carl D (US 347J)" userId="S::carl.leake@jpl.nasa.gov::514d19ed-ac25-4851-8813-e892f9be6a8e" providerId="AD" clId="Web-{CEA4ED6D-89E7-D150-9449-6C1F2404F3CD}"/>
    <pc:docChg chg="modSld">
      <pc:chgData name="Leake, Carl D (US 347J)" userId="S::carl.leake@jpl.nasa.gov::514d19ed-ac25-4851-8813-e892f9be6a8e" providerId="AD" clId="Web-{CEA4ED6D-89E7-D150-9449-6C1F2404F3CD}" dt="2023-08-10T21:23:25.691" v="12" actId="20577"/>
      <pc:docMkLst>
        <pc:docMk/>
      </pc:docMkLst>
      <pc:sldChg chg="modSp">
        <pc:chgData name="Leake, Carl D (US 347J)" userId="S::carl.leake@jpl.nasa.gov::514d19ed-ac25-4851-8813-e892f9be6a8e" providerId="AD" clId="Web-{CEA4ED6D-89E7-D150-9449-6C1F2404F3CD}" dt="2023-08-10T21:23:25.691" v="12" actId="20577"/>
        <pc:sldMkLst>
          <pc:docMk/>
          <pc:sldMk cId="3788338915" sldId="288"/>
        </pc:sldMkLst>
        <pc:spChg chg="mod">
          <ac:chgData name="Leake, Carl D (US 347J)" userId="S::carl.leake@jpl.nasa.gov::514d19ed-ac25-4851-8813-e892f9be6a8e" providerId="AD" clId="Web-{CEA4ED6D-89E7-D150-9449-6C1F2404F3CD}" dt="2023-08-10T21:23:25.691" v="12" actId="20577"/>
          <ac:spMkLst>
            <pc:docMk/>
            <pc:sldMk cId="3788338915" sldId="288"/>
            <ac:spMk id="6" creationId="{C8DD9006-7A4D-407D-88C6-430F5369A2F4}"/>
          </ac:spMkLst>
        </pc:spChg>
      </pc:sldChg>
    </pc:docChg>
  </pc:docChgLst>
  <pc:docChgLst>
    <pc:chgData name="Leake, Carl D (US 347J)" userId="S::carl.leake@jpl.nasa.gov::514d19ed-ac25-4851-8813-e892f9be6a8e" providerId="AD" clId="Web-{7DF4EDFB-9903-D385-1DA0-59B8AAC09C52}"/>
    <pc:docChg chg="addSld delSld modSld">
      <pc:chgData name="Leake, Carl D (US 347J)" userId="S::carl.leake@jpl.nasa.gov::514d19ed-ac25-4851-8813-e892f9be6a8e" providerId="AD" clId="Web-{7DF4EDFB-9903-D385-1DA0-59B8AAC09C52}" dt="2023-08-03T14:20:45.483" v="55"/>
      <pc:docMkLst>
        <pc:docMk/>
      </pc:docMkLst>
      <pc:sldChg chg="addSp delSp modSp new mod setBg modClrScheme chgLayout">
        <pc:chgData name="Leake, Carl D (US 347J)" userId="S::carl.leake@jpl.nasa.gov::514d19ed-ac25-4851-8813-e892f9be6a8e" providerId="AD" clId="Web-{7DF4EDFB-9903-D385-1DA0-59B8AAC09C52}" dt="2023-08-03T14:18:58.168" v="4"/>
        <pc:sldMkLst>
          <pc:docMk/>
          <pc:sldMk cId="1222324275" sldId="441"/>
        </pc:sldMkLst>
        <pc:spChg chg="mod ord">
          <ac:chgData name="Leake, Carl D (US 347J)" userId="S::carl.leake@jpl.nasa.gov::514d19ed-ac25-4851-8813-e892f9be6a8e" providerId="AD" clId="Web-{7DF4EDFB-9903-D385-1DA0-59B8AAC09C52}" dt="2023-08-03T14:18:47.886" v="1"/>
          <ac:spMkLst>
            <pc:docMk/>
            <pc:sldMk cId="1222324275" sldId="441"/>
            <ac:spMk id="2" creationId="{94075CCE-8861-68FD-F7BF-842BEBF2EAE9}"/>
          </ac:spMkLst>
        </pc:spChg>
        <pc:spChg chg="mod ord">
          <ac:chgData name="Leake, Carl D (US 347J)" userId="S::carl.leake@jpl.nasa.gov::514d19ed-ac25-4851-8813-e892f9be6a8e" providerId="AD" clId="Web-{7DF4EDFB-9903-D385-1DA0-59B8AAC09C52}" dt="2023-08-03T14:18:50.605" v="2" actId="20577"/>
          <ac:spMkLst>
            <pc:docMk/>
            <pc:sldMk cId="1222324275" sldId="441"/>
            <ac:spMk id="3" creationId="{841B6F8A-2E13-D93F-5269-079D77A3724A}"/>
          </ac:spMkLst>
        </pc:spChg>
        <pc:spChg chg="del">
          <ac:chgData name="Leake, Carl D (US 347J)" userId="S::carl.leake@jpl.nasa.gov::514d19ed-ac25-4851-8813-e892f9be6a8e" providerId="AD" clId="Web-{7DF4EDFB-9903-D385-1DA0-59B8AAC09C52}" dt="2023-08-03T14:18:47.886" v="1"/>
          <ac:spMkLst>
            <pc:docMk/>
            <pc:sldMk cId="1222324275" sldId="441"/>
            <ac:spMk id="4" creationId="{CB9C6735-9334-9149-B859-044964BCDD67}"/>
          </ac:spMkLst>
        </pc:spChg>
        <pc:spChg chg="add del mod ord">
          <ac:chgData name="Leake, Carl D (US 347J)" userId="S::carl.leake@jpl.nasa.gov::514d19ed-ac25-4851-8813-e892f9be6a8e" providerId="AD" clId="Web-{7DF4EDFB-9903-D385-1DA0-59B8AAC09C52}" dt="2023-08-03T14:18:53.527" v="3"/>
          <ac:spMkLst>
            <pc:docMk/>
            <pc:sldMk cId="1222324275" sldId="441"/>
            <ac:spMk id="5" creationId="{CC19023B-03F7-7604-D91D-88E1377F8381}"/>
          </ac:spMkLst>
        </pc:spChg>
      </pc:sldChg>
      <pc:sldChg chg="delSp add mod modShow">
        <pc:chgData name="Leake, Carl D (US 347J)" userId="S::carl.leake@jpl.nasa.gov::514d19ed-ac25-4851-8813-e892f9be6a8e" providerId="AD" clId="Web-{7DF4EDFB-9903-D385-1DA0-59B8AAC09C52}" dt="2023-08-03T14:19:31.325" v="16"/>
        <pc:sldMkLst>
          <pc:docMk/>
          <pc:sldMk cId="1536651452" sldId="442"/>
        </pc:sldMkLst>
        <pc:spChg chg="del">
          <ac:chgData name="Leake, Carl D (US 347J)" userId="S::carl.leake@jpl.nasa.gov::514d19ed-ac25-4851-8813-e892f9be6a8e" providerId="AD" clId="Web-{7DF4EDFB-9903-D385-1DA0-59B8AAC09C52}" dt="2023-08-03T14:19:31.325" v="16"/>
          <ac:spMkLst>
            <pc:docMk/>
            <pc:sldMk cId="1536651452" sldId="442"/>
            <ac:spMk id="5" creationId="{2867FB7F-D2CC-52E9-2807-48BFFF23BF6F}"/>
          </ac:spMkLst>
        </pc:spChg>
      </pc:sldChg>
      <pc:sldChg chg="delSp add mod modShow">
        <pc:chgData name="Leake, Carl D (US 347J)" userId="S::carl.leake@jpl.nasa.gov::514d19ed-ac25-4851-8813-e892f9be6a8e" providerId="AD" clId="Web-{7DF4EDFB-9903-D385-1DA0-59B8AAC09C52}" dt="2023-08-03T14:19:27.606" v="15"/>
        <pc:sldMkLst>
          <pc:docMk/>
          <pc:sldMk cId="693937033" sldId="443"/>
        </pc:sldMkLst>
        <pc:spChg chg="del">
          <ac:chgData name="Leake, Carl D (US 347J)" userId="S::carl.leake@jpl.nasa.gov::514d19ed-ac25-4851-8813-e892f9be6a8e" providerId="AD" clId="Web-{7DF4EDFB-9903-D385-1DA0-59B8AAC09C52}" dt="2023-08-03T14:19:27.606" v="15"/>
          <ac:spMkLst>
            <pc:docMk/>
            <pc:sldMk cId="693937033" sldId="443"/>
            <ac:spMk id="5" creationId="{9062410D-90F2-45FC-754A-CA1A36A5C2EE}"/>
          </ac:spMkLst>
        </pc:spChg>
      </pc:sldChg>
      <pc:sldChg chg="delSp add mod modShow">
        <pc:chgData name="Leake, Carl D (US 347J)" userId="S::carl.leake@jpl.nasa.gov::514d19ed-ac25-4851-8813-e892f9be6a8e" providerId="AD" clId="Web-{7DF4EDFB-9903-D385-1DA0-59B8AAC09C52}" dt="2023-08-03T14:19:25.231" v="14"/>
        <pc:sldMkLst>
          <pc:docMk/>
          <pc:sldMk cId="2323182519" sldId="444"/>
        </pc:sldMkLst>
        <pc:spChg chg="del">
          <ac:chgData name="Leake, Carl D (US 347J)" userId="S::carl.leake@jpl.nasa.gov::514d19ed-ac25-4851-8813-e892f9be6a8e" providerId="AD" clId="Web-{7DF4EDFB-9903-D385-1DA0-59B8AAC09C52}" dt="2023-08-03T14:19:25.231" v="14"/>
          <ac:spMkLst>
            <pc:docMk/>
            <pc:sldMk cId="2323182519" sldId="444"/>
            <ac:spMk id="6" creationId="{28616738-957B-6FEC-85A3-A9238090F224}"/>
          </ac:spMkLst>
        </pc:spChg>
      </pc:sldChg>
      <pc:sldChg chg="modSp add replId">
        <pc:chgData name="Leake, Carl D (US 347J)" userId="S::carl.leake@jpl.nasa.gov::514d19ed-ac25-4851-8813-e892f9be6a8e" providerId="AD" clId="Web-{7DF4EDFB-9903-D385-1DA0-59B8AAC09C52}" dt="2023-08-03T14:19:41.669" v="23" actId="20577"/>
        <pc:sldMkLst>
          <pc:docMk/>
          <pc:sldMk cId="533394194" sldId="445"/>
        </pc:sldMkLst>
        <pc:spChg chg="mod">
          <ac:chgData name="Leake, Carl D (US 347J)" userId="S::carl.leake@jpl.nasa.gov::514d19ed-ac25-4851-8813-e892f9be6a8e" providerId="AD" clId="Web-{7DF4EDFB-9903-D385-1DA0-59B8AAC09C52}" dt="2023-08-03T14:19:41.669" v="23" actId="20577"/>
          <ac:spMkLst>
            <pc:docMk/>
            <pc:sldMk cId="533394194" sldId="445"/>
            <ac:spMk id="5" creationId="{1499D3F3-130F-4634-B0A7-54970C063C56}"/>
          </ac:spMkLst>
        </pc:spChg>
      </pc:sldChg>
      <pc:sldChg chg="modSp add replId">
        <pc:chgData name="Leake, Carl D (US 347J)" userId="S::carl.leake@jpl.nasa.gov::514d19ed-ac25-4851-8813-e892f9be6a8e" providerId="AD" clId="Web-{7DF4EDFB-9903-D385-1DA0-59B8AAC09C52}" dt="2023-08-03T14:20:14.185" v="46" actId="20577"/>
        <pc:sldMkLst>
          <pc:docMk/>
          <pc:sldMk cId="3947941216" sldId="446"/>
        </pc:sldMkLst>
        <pc:spChg chg="mod">
          <ac:chgData name="Leake, Carl D (US 347J)" userId="S::carl.leake@jpl.nasa.gov::514d19ed-ac25-4851-8813-e892f9be6a8e" providerId="AD" clId="Web-{7DF4EDFB-9903-D385-1DA0-59B8AAC09C52}" dt="2023-08-03T14:20:14.185" v="46" actId="20577"/>
          <ac:spMkLst>
            <pc:docMk/>
            <pc:sldMk cId="3947941216" sldId="446"/>
            <ac:spMk id="5" creationId="{1499D3F3-130F-4634-B0A7-54970C063C56}"/>
          </ac:spMkLst>
        </pc:spChg>
      </pc:sldChg>
      <pc:sldChg chg="delSp add">
        <pc:chgData name="Leake, Carl D (US 347J)" userId="S::carl.leake@jpl.nasa.gov::514d19ed-ac25-4851-8813-e892f9be6a8e" providerId="AD" clId="Web-{7DF4EDFB-9903-D385-1DA0-59B8AAC09C52}" dt="2023-08-03T14:20:26.983" v="52"/>
        <pc:sldMkLst>
          <pc:docMk/>
          <pc:sldMk cId="2682548501" sldId="447"/>
        </pc:sldMkLst>
        <pc:spChg chg="del">
          <ac:chgData name="Leake, Carl D (US 347J)" userId="S::carl.leake@jpl.nasa.gov::514d19ed-ac25-4851-8813-e892f9be6a8e" providerId="AD" clId="Web-{7DF4EDFB-9903-D385-1DA0-59B8AAC09C52}" dt="2023-08-03T14:20:26.983" v="52"/>
          <ac:spMkLst>
            <pc:docMk/>
            <pc:sldMk cId="2682548501" sldId="447"/>
            <ac:spMk id="2" creationId="{239D4029-8039-C362-06AA-8F808A5EE96B}"/>
          </ac:spMkLst>
        </pc:spChg>
      </pc:sldChg>
      <pc:sldChg chg="delSp add">
        <pc:chgData name="Leake, Carl D (US 347J)" userId="S::carl.leake@jpl.nasa.gov::514d19ed-ac25-4851-8813-e892f9be6a8e" providerId="AD" clId="Web-{7DF4EDFB-9903-D385-1DA0-59B8AAC09C52}" dt="2023-08-03T14:20:23.764" v="51"/>
        <pc:sldMkLst>
          <pc:docMk/>
          <pc:sldMk cId="3218826843" sldId="448"/>
        </pc:sldMkLst>
        <pc:spChg chg="del">
          <ac:chgData name="Leake, Carl D (US 347J)" userId="S::carl.leake@jpl.nasa.gov::514d19ed-ac25-4851-8813-e892f9be6a8e" providerId="AD" clId="Web-{7DF4EDFB-9903-D385-1DA0-59B8AAC09C52}" dt="2023-08-03T14:20:23.764" v="51"/>
          <ac:spMkLst>
            <pc:docMk/>
            <pc:sldMk cId="3218826843" sldId="448"/>
            <ac:spMk id="2" creationId="{AF497ACE-57A6-B8E1-3D66-65230009A8C5}"/>
          </ac:spMkLst>
        </pc:spChg>
      </pc:sldChg>
      <pc:sldChg chg="delSp add">
        <pc:chgData name="Leake, Carl D (US 347J)" userId="S::carl.leake@jpl.nasa.gov::514d19ed-ac25-4851-8813-e892f9be6a8e" providerId="AD" clId="Web-{7DF4EDFB-9903-D385-1DA0-59B8AAC09C52}" dt="2023-08-03T14:20:45.483" v="55"/>
        <pc:sldMkLst>
          <pc:docMk/>
          <pc:sldMk cId="12133541" sldId="449"/>
        </pc:sldMkLst>
        <pc:spChg chg="del">
          <ac:chgData name="Leake, Carl D (US 347J)" userId="S::carl.leake@jpl.nasa.gov::514d19ed-ac25-4851-8813-e892f9be6a8e" providerId="AD" clId="Web-{7DF4EDFB-9903-D385-1DA0-59B8AAC09C52}" dt="2023-08-03T14:20:45.483" v="55"/>
          <ac:spMkLst>
            <pc:docMk/>
            <pc:sldMk cId="12133541" sldId="449"/>
            <ac:spMk id="2" creationId="{B676DFE6-50DE-CD6E-4233-2A7BCD81B96A}"/>
          </ac:spMkLst>
        </pc:spChg>
      </pc:sldChg>
    </pc:docChg>
  </pc:docChgLst>
  <pc:docChgLst>
    <pc:chgData name="Leake, Carl D (US 347J)" userId="S::carl.leake@jpl.nasa.gov::514d19ed-ac25-4851-8813-e892f9be6a8e" providerId="AD" clId="Web-{2220CE64-C932-610D-ABD2-279E5EA390DB}"/>
    <pc:docChg chg="delSld modSld">
      <pc:chgData name="Leake, Carl D (US 347J)" userId="S::carl.leake@jpl.nasa.gov::514d19ed-ac25-4851-8813-e892f9be6a8e" providerId="AD" clId="Web-{2220CE64-C932-610D-ABD2-279E5EA390DB}" dt="2024-11-21T15:33:59.092" v="4"/>
      <pc:docMkLst>
        <pc:docMk/>
      </pc:docMkLst>
      <pc:sldChg chg="modSp">
        <pc:chgData name="Leake, Carl D (US 347J)" userId="S::carl.leake@jpl.nasa.gov::514d19ed-ac25-4851-8813-e892f9be6a8e" providerId="AD" clId="Web-{2220CE64-C932-610D-ABD2-279E5EA390DB}" dt="2024-11-21T15:30:20.934" v="1" actId="1076"/>
        <pc:sldMkLst>
          <pc:docMk/>
          <pc:sldMk cId="2186544531" sldId="256"/>
        </pc:sldMkLst>
        <pc:spChg chg="mod">
          <ac:chgData name="Leake, Carl D (US 347J)" userId="S::carl.leake@jpl.nasa.gov::514d19ed-ac25-4851-8813-e892f9be6a8e" providerId="AD" clId="Web-{2220CE64-C932-610D-ABD2-279E5EA390DB}" dt="2024-11-21T15:30:17.544" v="0" actId="1076"/>
          <ac:spMkLst>
            <pc:docMk/>
            <pc:sldMk cId="2186544531" sldId="256"/>
            <ac:spMk id="2" creationId="{05F05CAA-D2BA-9B7A-C6D4-9B12E3FC8098}"/>
          </ac:spMkLst>
        </pc:spChg>
        <pc:spChg chg="mod">
          <ac:chgData name="Leake, Carl D (US 347J)" userId="S::carl.leake@jpl.nasa.gov::514d19ed-ac25-4851-8813-e892f9be6a8e" providerId="AD" clId="Web-{2220CE64-C932-610D-ABD2-279E5EA390DB}" dt="2024-11-21T15:30:20.934" v="1" actId="1076"/>
          <ac:spMkLst>
            <pc:docMk/>
            <pc:sldMk cId="2186544531" sldId="256"/>
            <ac:spMk id="3" creationId="{A4D725DB-9AE2-003A-9479-DCE37AB230C3}"/>
          </ac:spMkLst>
        </pc:spChg>
      </pc:sldChg>
      <pc:sldChg chg="delSp">
        <pc:chgData name="Leake, Carl D (US 347J)" userId="S::carl.leake@jpl.nasa.gov::514d19ed-ac25-4851-8813-e892f9be6a8e" providerId="AD" clId="Web-{2220CE64-C932-610D-ABD2-279E5EA390DB}" dt="2024-11-21T15:33:59.092" v="4"/>
        <pc:sldMkLst>
          <pc:docMk/>
          <pc:sldMk cId="693937033" sldId="443"/>
        </pc:sldMkLst>
        <pc:spChg chg="del">
          <ac:chgData name="Leake, Carl D (US 347J)" userId="S::carl.leake@jpl.nasa.gov::514d19ed-ac25-4851-8813-e892f9be6a8e" providerId="AD" clId="Web-{2220CE64-C932-610D-ABD2-279E5EA390DB}" dt="2024-11-21T15:33:58.702" v="3"/>
          <ac:spMkLst>
            <pc:docMk/>
            <pc:sldMk cId="693937033" sldId="443"/>
            <ac:spMk id="5" creationId="{912227C6-3465-A2D0-7E28-57EDCFB6E66B}"/>
          </ac:spMkLst>
        </pc:spChg>
        <pc:picChg chg="del">
          <ac:chgData name="Leake, Carl D (US 347J)" userId="S::carl.leake@jpl.nasa.gov::514d19ed-ac25-4851-8813-e892f9be6a8e" providerId="AD" clId="Web-{2220CE64-C932-610D-ABD2-279E5EA390DB}" dt="2024-11-21T15:33:59.092" v="4"/>
          <ac:picMkLst>
            <pc:docMk/>
            <pc:sldMk cId="693937033" sldId="443"/>
            <ac:picMk id="6" creationId="{0547E6A6-6076-2A13-08B6-1E5FB64EF156}"/>
          </ac:picMkLst>
        </pc:picChg>
      </pc:sldChg>
      <pc:sldChg chg="del">
        <pc:chgData name="Leake, Carl D (US 347J)" userId="S::carl.leake@jpl.nasa.gov::514d19ed-ac25-4851-8813-e892f9be6a8e" providerId="AD" clId="Web-{2220CE64-C932-610D-ABD2-279E5EA390DB}" dt="2024-11-21T15:33:53.467" v="2"/>
        <pc:sldMkLst>
          <pc:docMk/>
          <pc:sldMk cId="12133541" sldId="449"/>
        </pc:sldMkLst>
      </pc:sldChg>
    </pc:docChg>
  </pc:docChgLst>
  <pc:docChgLst>
    <pc:chgData name="Steyert, Vivian (US 347J)" userId="S::vivian.t.steyert@jpl.nasa.gov::f9ab74a1-3b5b-4eb9-a96a-e97265aef3a3" providerId="AD" clId="Web-{ACE8C243-C26A-4D19-930B-B9F1F43C853D}"/>
    <pc:docChg chg="delSld modSld">
      <pc:chgData name="Steyert, Vivian (US 347J)" userId="S::vivian.t.steyert@jpl.nasa.gov::f9ab74a1-3b5b-4eb9-a96a-e97265aef3a3" providerId="AD" clId="Web-{ACE8C243-C26A-4D19-930B-B9F1F43C853D}" dt="2023-07-19T17:09:45.529" v="30" actId="20577"/>
      <pc:docMkLst>
        <pc:docMk/>
      </pc:docMkLst>
      <pc:sldChg chg="delSp">
        <pc:chgData name="Steyert, Vivian (US 347J)" userId="S::vivian.t.steyert@jpl.nasa.gov::f9ab74a1-3b5b-4eb9-a96a-e97265aef3a3" providerId="AD" clId="Web-{ACE8C243-C26A-4D19-930B-B9F1F43C853D}" dt="2023-07-19T17:05:35.182" v="4"/>
        <pc:sldMkLst>
          <pc:docMk/>
          <pc:sldMk cId="4282055162" sldId="297"/>
        </pc:sldMkLst>
        <pc:spChg chg="del">
          <ac:chgData name="Steyert, Vivian (US 347J)" userId="S::vivian.t.steyert@jpl.nasa.gov::f9ab74a1-3b5b-4eb9-a96a-e97265aef3a3" providerId="AD" clId="Web-{ACE8C243-C26A-4D19-930B-B9F1F43C853D}" dt="2023-07-19T17:05:33.073" v="3"/>
          <ac:spMkLst>
            <pc:docMk/>
            <pc:sldMk cId="4282055162" sldId="297"/>
            <ac:spMk id="16" creationId="{E094D8C7-4E3D-B1FD-0B08-1A2AB04970DA}"/>
          </ac:spMkLst>
        </pc:spChg>
        <pc:spChg chg="del">
          <ac:chgData name="Steyert, Vivian (US 347J)" userId="S::vivian.t.steyert@jpl.nasa.gov::f9ab74a1-3b5b-4eb9-a96a-e97265aef3a3" providerId="AD" clId="Web-{ACE8C243-C26A-4D19-930B-B9F1F43C853D}" dt="2023-07-19T17:05:35.182" v="4"/>
          <ac:spMkLst>
            <pc:docMk/>
            <pc:sldMk cId="4282055162" sldId="297"/>
            <ac:spMk id="17" creationId="{E0E98A47-1463-45A9-51F2-C09401EB3F55}"/>
          </ac:spMkLst>
        </pc:spChg>
      </pc:sldChg>
      <pc:sldChg chg="modSp">
        <pc:chgData name="Steyert, Vivian (US 347J)" userId="S::vivian.t.steyert@jpl.nasa.gov::f9ab74a1-3b5b-4eb9-a96a-e97265aef3a3" providerId="AD" clId="Web-{ACE8C243-C26A-4D19-930B-B9F1F43C853D}" dt="2023-07-19T17:08:09.856" v="12" actId="20577"/>
        <pc:sldMkLst>
          <pc:docMk/>
          <pc:sldMk cId="2893278352" sldId="299"/>
        </pc:sldMkLst>
        <pc:spChg chg="mod">
          <ac:chgData name="Steyert, Vivian (US 347J)" userId="S::vivian.t.steyert@jpl.nasa.gov::f9ab74a1-3b5b-4eb9-a96a-e97265aef3a3" providerId="AD" clId="Web-{ACE8C243-C26A-4D19-930B-B9F1F43C853D}" dt="2023-07-19T17:08:09.856" v="12" actId="20577"/>
          <ac:spMkLst>
            <pc:docMk/>
            <pc:sldMk cId="2893278352" sldId="299"/>
            <ac:spMk id="4" creationId="{9CE7B2EC-9DA4-46E0-B1A5-21032BAB79BC}"/>
          </ac:spMkLst>
        </pc:spChg>
      </pc:sldChg>
      <pc:sldChg chg="modSp">
        <pc:chgData name="Steyert, Vivian (US 347J)" userId="S::vivian.t.steyert@jpl.nasa.gov::f9ab74a1-3b5b-4eb9-a96a-e97265aef3a3" providerId="AD" clId="Web-{ACE8C243-C26A-4D19-930B-B9F1F43C853D}" dt="2023-07-19T17:09:45.529" v="30" actId="20577"/>
        <pc:sldMkLst>
          <pc:docMk/>
          <pc:sldMk cId="3945133846" sldId="434"/>
        </pc:sldMkLst>
        <pc:spChg chg="mod">
          <ac:chgData name="Steyert, Vivian (US 347J)" userId="S::vivian.t.steyert@jpl.nasa.gov::f9ab74a1-3b5b-4eb9-a96a-e97265aef3a3" providerId="AD" clId="Web-{ACE8C243-C26A-4D19-930B-B9F1F43C853D}" dt="2023-07-19T17:09:45.529" v="30" actId="20577"/>
          <ac:spMkLst>
            <pc:docMk/>
            <pc:sldMk cId="3945133846" sldId="434"/>
            <ac:spMk id="7" creationId="{1C24F8D1-E7CD-90D6-B19E-F63E8C348CAD}"/>
          </ac:spMkLst>
        </pc:spChg>
      </pc:sldChg>
    </pc:docChg>
  </pc:docChgLst>
  <pc:docChgLst>
    <pc:chgData name="Leake, Carl D (US 347J)" userId="S::carl.leake@jpl.nasa.gov::514d19ed-ac25-4851-8813-e892f9be6a8e" providerId="AD" clId="Web-{AF77E922-0138-FC56-FCEB-BB5C52630C5A}"/>
    <pc:docChg chg="modSld">
      <pc:chgData name="Leake, Carl D (US 347J)" userId="S::carl.leake@jpl.nasa.gov::514d19ed-ac25-4851-8813-e892f9be6a8e" providerId="AD" clId="Web-{AF77E922-0138-FC56-FCEB-BB5C52630C5A}" dt="2023-08-02T18:45:58.932" v="91" actId="20577"/>
      <pc:docMkLst>
        <pc:docMk/>
      </pc:docMkLst>
      <pc:sldChg chg="modSp">
        <pc:chgData name="Leake, Carl D (US 347J)" userId="S::carl.leake@jpl.nasa.gov::514d19ed-ac25-4851-8813-e892f9be6a8e" providerId="AD" clId="Web-{AF77E922-0138-FC56-FCEB-BB5C52630C5A}" dt="2023-08-02T18:45:58.932" v="91" actId="20577"/>
        <pc:sldMkLst>
          <pc:docMk/>
          <pc:sldMk cId="58200606" sldId="298"/>
        </pc:sldMkLst>
        <pc:spChg chg="mod">
          <ac:chgData name="Leake, Carl D (US 347J)" userId="S::carl.leake@jpl.nasa.gov::514d19ed-ac25-4851-8813-e892f9be6a8e" providerId="AD" clId="Web-{AF77E922-0138-FC56-FCEB-BB5C52630C5A}" dt="2023-08-02T18:45:58.932" v="91" actId="20577"/>
          <ac:spMkLst>
            <pc:docMk/>
            <pc:sldMk cId="58200606" sldId="298"/>
            <ac:spMk id="6" creationId="{C8DD9006-7A4D-407D-88C6-430F5369A2F4}"/>
          </ac:spMkLst>
        </pc:spChg>
      </pc:sldChg>
      <pc:sldChg chg="modSp">
        <pc:chgData name="Leake, Carl D (US 347J)" userId="S::carl.leake@jpl.nasa.gov::514d19ed-ac25-4851-8813-e892f9be6a8e" providerId="AD" clId="Web-{AF77E922-0138-FC56-FCEB-BB5C52630C5A}" dt="2023-08-02T18:38:50.770" v="86" actId="20577"/>
        <pc:sldMkLst>
          <pc:docMk/>
          <pc:sldMk cId="377381305" sldId="304"/>
        </pc:sldMkLst>
        <pc:spChg chg="mod">
          <ac:chgData name="Leake, Carl D (US 347J)" userId="S::carl.leake@jpl.nasa.gov::514d19ed-ac25-4851-8813-e892f9be6a8e" providerId="AD" clId="Web-{AF77E922-0138-FC56-FCEB-BB5C52630C5A}" dt="2023-08-02T18:38:50.770" v="86" actId="20577"/>
          <ac:spMkLst>
            <pc:docMk/>
            <pc:sldMk cId="377381305" sldId="304"/>
            <ac:spMk id="6" creationId="{C8DD9006-7A4D-407D-88C6-430F5369A2F4}"/>
          </ac:spMkLst>
        </pc:spChg>
      </pc:sldChg>
      <pc:sldChg chg="modSp">
        <pc:chgData name="Leake, Carl D (US 347J)" userId="S::carl.leake@jpl.nasa.gov::514d19ed-ac25-4851-8813-e892f9be6a8e" providerId="AD" clId="Web-{AF77E922-0138-FC56-FCEB-BB5C52630C5A}" dt="2023-08-02T18:36:43.909" v="8" actId="20577"/>
        <pc:sldMkLst>
          <pc:docMk/>
          <pc:sldMk cId="2132222828" sldId="436"/>
        </pc:sldMkLst>
        <pc:spChg chg="mod">
          <ac:chgData name="Leake, Carl D (US 347J)" userId="S::carl.leake@jpl.nasa.gov::514d19ed-ac25-4851-8813-e892f9be6a8e" providerId="AD" clId="Web-{AF77E922-0138-FC56-FCEB-BB5C52630C5A}" dt="2023-08-02T18:36:43.909" v="8" actId="20577"/>
          <ac:spMkLst>
            <pc:docMk/>
            <pc:sldMk cId="2132222828" sldId="436"/>
            <ac:spMk id="4" creationId="{2C6EAB92-E603-4A3B-8E00-47BA03708F02}"/>
          </ac:spMkLst>
        </pc:spChg>
      </pc:sldChg>
    </pc:docChg>
  </pc:docChgLst>
  <pc:docChgLst>
    <pc:chgData name="Leake, Carl D (US 347J)" userId="514d19ed-ac25-4851-8813-e892f9be6a8e" providerId="ADAL" clId="{73556EA4-4F45-4197-AD12-8866BCB55D22}"/>
    <pc:docChg chg="undo redo custSel addSld delSld modSld sldOrd">
      <pc:chgData name="Leake, Carl D (US 347J)" userId="514d19ed-ac25-4851-8813-e892f9be6a8e" providerId="ADAL" clId="{73556EA4-4F45-4197-AD12-8866BCB55D22}" dt="2023-08-12T18:13:22.549" v="1741" actId="47"/>
      <pc:docMkLst>
        <pc:docMk/>
      </pc:docMkLst>
      <pc:sldChg chg="modSp mod modAnim">
        <pc:chgData name="Leake, Carl D (US 347J)" userId="514d19ed-ac25-4851-8813-e892f9be6a8e" providerId="ADAL" clId="{73556EA4-4F45-4197-AD12-8866BCB55D22}" dt="2023-08-12T18:11:12.723" v="1724"/>
        <pc:sldMkLst>
          <pc:docMk/>
          <pc:sldMk cId="0" sldId="257"/>
        </pc:sldMkLst>
        <pc:spChg chg="mod">
          <ac:chgData name="Leake, Carl D (US 347J)" userId="514d19ed-ac25-4851-8813-e892f9be6a8e" providerId="ADAL" clId="{73556EA4-4F45-4197-AD12-8866BCB55D22}" dt="2023-08-12T18:11:10.654" v="1723" actId="1037"/>
          <ac:spMkLst>
            <pc:docMk/>
            <pc:sldMk cId="0" sldId="257"/>
            <ac:spMk id="402" creationId="{00000000-0000-0000-0000-000000000000}"/>
          </ac:spMkLst>
        </pc:spChg>
      </pc:sldChg>
      <pc:sldChg chg="add mod ord modShow">
        <pc:chgData name="Leake, Carl D (US 347J)" userId="514d19ed-ac25-4851-8813-e892f9be6a8e" providerId="ADAL" clId="{73556EA4-4F45-4197-AD12-8866BCB55D22}" dt="2023-08-04T17:12:34.934" v="15" actId="729"/>
        <pc:sldMkLst>
          <pc:docMk/>
          <pc:sldMk cId="2382537828" sldId="260"/>
        </pc:sldMkLst>
      </pc:sldChg>
      <pc:sldChg chg="ord">
        <pc:chgData name="Leake, Carl D (US 347J)" userId="514d19ed-ac25-4851-8813-e892f9be6a8e" providerId="ADAL" clId="{73556EA4-4F45-4197-AD12-8866BCB55D22}" dt="2023-08-04T16:39:13.695" v="1"/>
        <pc:sldMkLst>
          <pc:docMk/>
          <pc:sldMk cId="1964058015" sldId="263"/>
        </pc:sldMkLst>
      </pc:sldChg>
      <pc:sldChg chg="ord setBg">
        <pc:chgData name="Leake, Carl D (US 347J)" userId="514d19ed-ac25-4851-8813-e892f9be6a8e" providerId="ADAL" clId="{73556EA4-4F45-4197-AD12-8866BCB55D22}" dt="2023-08-04T17:11:40.281" v="10"/>
        <pc:sldMkLst>
          <pc:docMk/>
          <pc:sldMk cId="2147265883" sldId="286"/>
        </pc:sldMkLst>
      </pc:sldChg>
      <pc:sldChg chg="setBg">
        <pc:chgData name="Leake, Carl D (US 347J)" userId="514d19ed-ac25-4851-8813-e892f9be6a8e" providerId="ADAL" clId="{73556EA4-4F45-4197-AD12-8866BCB55D22}" dt="2023-08-04T16:43:14.792" v="4"/>
        <pc:sldMkLst>
          <pc:docMk/>
          <pc:sldMk cId="3788338915" sldId="288"/>
        </pc:sldMkLst>
      </pc:sldChg>
      <pc:sldChg chg="modSp mod">
        <pc:chgData name="Leake, Carl D (US 347J)" userId="514d19ed-ac25-4851-8813-e892f9be6a8e" providerId="ADAL" clId="{73556EA4-4F45-4197-AD12-8866BCB55D22}" dt="2023-08-04T17:13:09.641" v="25" actId="20577"/>
        <pc:sldMkLst>
          <pc:docMk/>
          <pc:sldMk cId="3460033030" sldId="292"/>
        </pc:sldMkLst>
        <pc:spChg chg="mod">
          <ac:chgData name="Leake, Carl D (US 347J)" userId="514d19ed-ac25-4851-8813-e892f9be6a8e" providerId="ADAL" clId="{73556EA4-4F45-4197-AD12-8866BCB55D22}" dt="2023-08-04T17:13:09.641" v="25" actId="20577"/>
          <ac:spMkLst>
            <pc:docMk/>
            <pc:sldMk cId="3460033030" sldId="292"/>
            <ac:spMk id="5" creationId="{1499D3F3-130F-4634-B0A7-54970C063C56}"/>
          </ac:spMkLst>
        </pc:spChg>
      </pc:sldChg>
      <pc:sldChg chg="ord">
        <pc:chgData name="Leake, Carl D (US 347J)" userId="514d19ed-ac25-4851-8813-e892f9be6a8e" providerId="ADAL" clId="{73556EA4-4F45-4197-AD12-8866BCB55D22}" dt="2023-08-04T17:10:57.393" v="9"/>
        <pc:sldMkLst>
          <pc:docMk/>
          <pc:sldMk cId="58200606" sldId="298"/>
        </pc:sldMkLst>
      </pc:sldChg>
      <pc:sldChg chg="setBg">
        <pc:chgData name="Leake, Carl D (US 347J)" userId="514d19ed-ac25-4851-8813-e892f9be6a8e" providerId="ADAL" clId="{73556EA4-4F45-4197-AD12-8866BCB55D22}" dt="2023-08-04T17:11:40.281" v="10"/>
        <pc:sldMkLst>
          <pc:docMk/>
          <pc:sldMk cId="618488679" sldId="301"/>
        </pc:sldMkLst>
      </pc:sldChg>
      <pc:sldChg chg="ord">
        <pc:chgData name="Leake, Carl D (US 347J)" userId="514d19ed-ac25-4851-8813-e892f9be6a8e" providerId="ADAL" clId="{73556EA4-4F45-4197-AD12-8866BCB55D22}" dt="2023-08-04T17:31:18.062" v="1672"/>
        <pc:sldMkLst>
          <pc:docMk/>
          <pc:sldMk cId="3524392514" sldId="302"/>
        </pc:sldMkLst>
      </pc:sldChg>
      <pc:sldChg chg="modSp mod ord">
        <pc:chgData name="Leake, Carl D (US 347J)" userId="514d19ed-ac25-4851-8813-e892f9be6a8e" providerId="ADAL" clId="{73556EA4-4F45-4197-AD12-8866BCB55D22}" dt="2023-08-04T17:19:01.488" v="846" actId="113"/>
        <pc:sldMkLst>
          <pc:docMk/>
          <pc:sldMk cId="377381305" sldId="304"/>
        </pc:sldMkLst>
        <pc:spChg chg="mod">
          <ac:chgData name="Leake, Carl D (US 347J)" userId="514d19ed-ac25-4851-8813-e892f9be6a8e" providerId="ADAL" clId="{73556EA4-4F45-4197-AD12-8866BCB55D22}" dt="2023-08-04T17:19:01.488" v="846" actId="113"/>
          <ac:spMkLst>
            <pc:docMk/>
            <pc:sldMk cId="377381305" sldId="304"/>
            <ac:spMk id="6" creationId="{C8DD9006-7A4D-407D-88C6-430F5369A2F4}"/>
          </ac:spMkLst>
        </pc:spChg>
      </pc:sldChg>
      <pc:sldChg chg="ord">
        <pc:chgData name="Leake, Carl D (US 347J)" userId="514d19ed-ac25-4851-8813-e892f9be6a8e" providerId="ADAL" clId="{73556EA4-4F45-4197-AD12-8866BCB55D22}" dt="2023-08-04T16:39:13.695" v="1"/>
        <pc:sldMkLst>
          <pc:docMk/>
          <pc:sldMk cId="3013963633" sldId="305"/>
        </pc:sldMkLst>
      </pc:sldChg>
      <pc:sldChg chg="modAnim">
        <pc:chgData name="Leake, Carl D (US 347J)" userId="514d19ed-ac25-4851-8813-e892f9be6a8e" providerId="ADAL" clId="{73556EA4-4F45-4197-AD12-8866BCB55D22}" dt="2023-08-12T18:11:23.380" v="1725"/>
        <pc:sldMkLst>
          <pc:docMk/>
          <pc:sldMk cId="0" sldId="306"/>
        </pc:sldMkLst>
      </pc:sldChg>
      <pc:sldChg chg="modAnim">
        <pc:chgData name="Leake, Carl D (US 347J)" userId="514d19ed-ac25-4851-8813-e892f9be6a8e" providerId="ADAL" clId="{73556EA4-4F45-4197-AD12-8866BCB55D22}" dt="2023-08-12T18:10:36.335" v="1674"/>
        <pc:sldMkLst>
          <pc:docMk/>
          <pc:sldMk cId="3236142525" sldId="308"/>
        </pc:sldMkLst>
      </pc:sldChg>
      <pc:sldChg chg="ord setBg">
        <pc:chgData name="Leake, Carl D (US 347J)" userId="514d19ed-ac25-4851-8813-e892f9be6a8e" providerId="ADAL" clId="{73556EA4-4F45-4197-AD12-8866BCB55D22}" dt="2023-08-04T17:11:40.281" v="10"/>
        <pc:sldMkLst>
          <pc:docMk/>
          <pc:sldMk cId="1982743378" sldId="352"/>
        </pc:sldMkLst>
      </pc:sldChg>
      <pc:sldChg chg="modSp mod modClrScheme chgLayout">
        <pc:chgData name="Leake, Carl D (US 347J)" userId="514d19ed-ac25-4851-8813-e892f9be6a8e" providerId="ADAL" clId="{73556EA4-4F45-4197-AD12-8866BCB55D22}" dt="2023-08-04T17:20:48.280" v="1128" actId="700"/>
        <pc:sldMkLst>
          <pc:docMk/>
          <pc:sldMk cId="2725437412" sldId="353"/>
        </pc:sldMkLst>
        <pc:spChg chg="mod ord">
          <ac:chgData name="Leake, Carl D (US 347J)" userId="514d19ed-ac25-4851-8813-e892f9be6a8e" providerId="ADAL" clId="{73556EA4-4F45-4197-AD12-8866BCB55D22}" dt="2023-08-04T17:20:48.280" v="1128" actId="700"/>
          <ac:spMkLst>
            <pc:docMk/>
            <pc:sldMk cId="2725437412" sldId="353"/>
            <ac:spMk id="2" creationId="{EF441B60-7F76-E020-20EC-60FF833A5C64}"/>
          </ac:spMkLst>
        </pc:spChg>
        <pc:spChg chg="mod ord">
          <ac:chgData name="Leake, Carl D (US 347J)" userId="514d19ed-ac25-4851-8813-e892f9be6a8e" providerId="ADAL" clId="{73556EA4-4F45-4197-AD12-8866BCB55D22}" dt="2023-08-04T17:20:48.280" v="1128" actId="700"/>
          <ac:spMkLst>
            <pc:docMk/>
            <pc:sldMk cId="2725437412" sldId="353"/>
            <ac:spMk id="3" creationId="{123416F8-D13C-9C01-2190-EB36C7291630}"/>
          </ac:spMkLst>
        </pc:spChg>
        <pc:spChg chg="mod ord">
          <ac:chgData name="Leake, Carl D (US 347J)" userId="514d19ed-ac25-4851-8813-e892f9be6a8e" providerId="ADAL" clId="{73556EA4-4F45-4197-AD12-8866BCB55D22}" dt="2023-08-04T17:20:48.280" v="1128" actId="700"/>
          <ac:spMkLst>
            <pc:docMk/>
            <pc:sldMk cId="2725437412" sldId="353"/>
            <ac:spMk id="4" creationId="{9821468D-578B-3246-39D8-0469D4A18329}"/>
          </ac:spMkLst>
        </pc:spChg>
      </pc:sldChg>
      <pc:sldChg chg="modSp del mod">
        <pc:chgData name="Leake, Carl D (US 347J)" userId="514d19ed-ac25-4851-8813-e892f9be6a8e" providerId="ADAL" clId="{73556EA4-4F45-4197-AD12-8866BCB55D22}" dt="2023-08-12T18:13:22.549" v="1741" actId="47"/>
        <pc:sldMkLst>
          <pc:docMk/>
          <pc:sldMk cId="314416635" sldId="435"/>
        </pc:sldMkLst>
        <pc:spChg chg="mod">
          <ac:chgData name="Leake, Carl D (US 347J)" userId="514d19ed-ac25-4851-8813-e892f9be6a8e" providerId="ADAL" clId="{73556EA4-4F45-4197-AD12-8866BCB55D22}" dt="2023-08-12T18:12:59.995" v="1727" actId="255"/>
          <ac:spMkLst>
            <pc:docMk/>
            <pc:sldMk cId="314416635" sldId="435"/>
            <ac:spMk id="4" creationId="{FDAB094B-CB97-C32D-9CCF-E54135BD3802}"/>
          </ac:spMkLst>
        </pc:spChg>
      </pc:sldChg>
      <pc:sldChg chg="modSp mod modClrScheme chgLayout">
        <pc:chgData name="Leake, Carl D (US 347J)" userId="514d19ed-ac25-4851-8813-e892f9be6a8e" providerId="ADAL" clId="{73556EA4-4F45-4197-AD12-8866BCB55D22}" dt="2023-08-04T17:20:48.280" v="1128" actId="700"/>
        <pc:sldMkLst>
          <pc:docMk/>
          <pc:sldMk cId="2132222828" sldId="436"/>
        </pc:sldMkLst>
        <pc:spChg chg="mod ord">
          <ac:chgData name="Leake, Carl D (US 347J)" userId="514d19ed-ac25-4851-8813-e892f9be6a8e" providerId="ADAL" clId="{73556EA4-4F45-4197-AD12-8866BCB55D22}" dt="2023-08-04T17:20:48.280" v="1128" actId="700"/>
          <ac:spMkLst>
            <pc:docMk/>
            <pc:sldMk cId="2132222828" sldId="436"/>
            <ac:spMk id="2" creationId="{B25A24F3-8C44-493B-8848-1B5F215F883D}"/>
          </ac:spMkLst>
        </pc:spChg>
        <pc:spChg chg="mod ord">
          <ac:chgData name="Leake, Carl D (US 347J)" userId="514d19ed-ac25-4851-8813-e892f9be6a8e" providerId="ADAL" clId="{73556EA4-4F45-4197-AD12-8866BCB55D22}" dt="2023-08-04T17:20:48.280" v="1128" actId="700"/>
          <ac:spMkLst>
            <pc:docMk/>
            <pc:sldMk cId="2132222828" sldId="436"/>
            <ac:spMk id="3" creationId="{B2ACBEF9-641A-4C7A-9BBE-4B75FD7EBE3F}"/>
          </ac:spMkLst>
        </pc:spChg>
        <pc:spChg chg="mod ord">
          <ac:chgData name="Leake, Carl D (US 347J)" userId="514d19ed-ac25-4851-8813-e892f9be6a8e" providerId="ADAL" clId="{73556EA4-4F45-4197-AD12-8866BCB55D22}" dt="2023-08-04T17:20:48.280" v="1128" actId="700"/>
          <ac:spMkLst>
            <pc:docMk/>
            <pc:sldMk cId="2132222828" sldId="436"/>
            <ac:spMk id="4" creationId="{2C6EAB92-E603-4A3B-8E00-47BA03708F02}"/>
          </ac:spMkLst>
        </pc:spChg>
      </pc:sldChg>
      <pc:sldChg chg="mod modShow">
        <pc:chgData name="Leake, Carl D (US 347J)" userId="514d19ed-ac25-4851-8813-e892f9be6a8e" providerId="ADAL" clId="{73556EA4-4F45-4197-AD12-8866BCB55D22}" dt="2023-08-04T17:12:41.600" v="16" actId="729"/>
        <pc:sldMkLst>
          <pc:docMk/>
          <pc:sldMk cId="2682548501" sldId="447"/>
        </pc:sldMkLst>
      </pc:sldChg>
      <pc:sldChg chg="mod modShow">
        <pc:chgData name="Leake, Carl D (US 347J)" userId="514d19ed-ac25-4851-8813-e892f9be6a8e" providerId="ADAL" clId="{73556EA4-4F45-4197-AD12-8866BCB55D22}" dt="2023-08-04T17:12:41.600" v="16" actId="729"/>
        <pc:sldMkLst>
          <pc:docMk/>
          <pc:sldMk cId="3218826843" sldId="448"/>
        </pc:sldMkLst>
      </pc:sldChg>
      <pc:sldChg chg="mod modShow">
        <pc:chgData name="Leake, Carl D (US 347J)" userId="514d19ed-ac25-4851-8813-e892f9be6a8e" providerId="ADAL" clId="{73556EA4-4F45-4197-AD12-8866BCB55D22}" dt="2023-08-04T17:12:41.600" v="16" actId="729"/>
        <pc:sldMkLst>
          <pc:docMk/>
          <pc:sldMk cId="12133541" sldId="449"/>
        </pc:sldMkLst>
      </pc:sldChg>
      <pc:sldChg chg="modSp add mod">
        <pc:chgData name="Leake, Carl D (US 347J)" userId="514d19ed-ac25-4851-8813-e892f9be6a8e" providerId="ADAL" clId="{73556EA4-4F45-4197-AD12-8866BCB55D22}" dt="2023-08-04T17:14:58.217" v="108" actId="6549"/>
        <pc:sldMkLst>
          <pc:docMk/>
          <pc:sldMk cId="1386935758" sldId="450"/>
        </pc:sldMkLst>
        <pc:spChg chg="mod">
          <ac:chgData name="Leake, Carl D (US 347J)" userId="514d19ed-ac25-4851-8813-e892f9be6a8e" providerId="ADAL" clId="{73556EA4-4F45-4197-AD12-8866BCB55D22}" dt="2023-08-04T17:14:27.405" v="41" actId="20577"/>
          <ac:spMkLst>
            <pc:docMk/>
            <pc:sldMk cId="1386935758" sldId="450"/>
            <ac:spMk id="5" creationId="{D4BF24E4-369A-4B0E-B339-21140153D52E}"/>
          </ac:spMkLst>
        </pc:spChg>
        <pc:spChg chg="mod">
          <ac:chgData name="Leake, Carl D (US 347J)" userId="514d19ed-ac25-4851-8813-e892f9be6a8e" providerId="ADAL" clId="{73556EA4-4F45-4197-AD12-8866BCB55D22}" dt="2023-08-04T17:14:58.217" v="108" actId="6549"/>
          <ac:spMkLst>
            <pc:docMk/>
            <pc:sldMk cId="1386935758" sldId="450"/>
            <ac:spMk id="6" creationId="{C8DD9006-7A4D-407D-88C6-430F5369A2F4}"/>
          </ac:spMkLst>
        </pc:spChg>
      </pc:sldChg>
      <pc:sldChg chg="modSp new mod modClrScheme chgLayout">
        <pc:chgData name="Leake, Carl D (US 347J)" userId="514d19ed-ac25-4851-8813-e892f9be6a8e" providerId="ADAL" clId="{73556EA4-4F45-4197-AD12-8866BCB55D22}" dt="2023-08-04T17:22:11.993" v="1539" actId="20577"/>
        <pc:sldMkLst>
          <pc:docMk/>
          <pc:sldMk cId="3092742088" sldId="451"/>
        </pc:sldMkLst>
        <pc:spChg chg="mod ord">
          <ac:chgData name="Leake, Carl D (US 347J)" userId="514d19ed-ac25-4851-8813-e892f9be6a8e" providerId="ADAL" clId="{73556EA4-4F45-4197-AD12-8866BCB55D22}" dt="2023-08-04T17:20:36.665" v="1127" actId="700"/>
          <ac:spMkLst>
            <pc:docMk/>
            <pc:sldMk cId="3092742088" sldId="451"/>
            <ac:spMk id="2" creationId="{DE740114-E116-3A8C-52A8-3610E46EB4F8}"/>
          </ac:spMkLst>
        </pc:spChg>
        <pc:spChg chg="mod ord">
          <ac:chgData name="Leake, Carl D (US 347J)" userId="514d19ed-ac25-4851-8813-e892f9be6a8e" providerId="ADAL" clId="{73556EA4-4F45-4197-AD12-8866BCB55D22}" dt="2023-08-04T17:20:36.665" v="1127" actId="700"/>
          <ac:spMkLst>
            <pc:docMk/>
            <pc:sldMk cId="3092742088" sldId="451"/>
            <ac:spMk id="3" creationId="{D0203861-E61A-EBE9-2E3C-C242E631B1CA}"/>
          </ac:spMkLst>
        </pc:spChg>
        <pc:spChg chg="mod ord">
          <ac:chgData name="Leake, Carl D (US 347J)" userId="514d19ed-ac25-4851-8813-e892f9be6a8e" providerId="ADAL" clId="{73556EA4-4F45-4197-AD12-8866BCB55D22}" dt="2023-08-04T17:22:11.993" v="1539" actId="20577"/>
          <ac:spMkLst>
            <pc:docMk/>
            <pc:sldMk cId="3092742088" sldId="451"/>
            <ac:spMk id="4" creationId="{C4B08F95-136D-35AD-291C-66BF0FE92B04}"/>
          </ac:spMkLst>
        </pc:spChg>
      </pc:sldChg>
      <pc:sldChg chg="modSp mod">
        <pc:chgData name="Leake, Carl D (US 347J)" userId="514d19ed-ac25-4851-8813-e892f9be6a8e" providerId="ADAL" clId="{73556EA4-4F45-4197-AD12-8866BCB55D22}" dt="2023-08-12T18:12:52.611" v="1726" actId="255"/>
        <pc:sldMkLst>
          <pc:docMk/>
          <pc:sldMk cId="31905170" sldId="453"/>
        </pc:sldMkLst>
        <pc:spChg chg="mod">
          <ac:chgData name="Leake, Carl D (US 347J)" userId="514d19ed-ac25-4851-8813-e892f9be6a8e" providerId="ADAL" clId="{73556EA4-4F45-4197-AD12-8866BCB55D22}" dt="2023-08-12T18:12:52.611" v="1726" actId="255"/>
          <ac:spMkLst>
            <pc:docMk/>
            <pc:sldMk cId="31905170" sldId="453"/>
            <ac:spMk id="6" creationId="{C8DD9006-7A4D-407D-88C6-430F5369A2F4}"/>
          </ac:spMkLst>
        </pc:spChg>
      </pc:sldChg>
      <pc:sldChg chg="modSp new mod">
        <pc:chgData name="Leake, Carl D (US 347J)" userId="514d19ed-ac25-4851-8813-e892f9be6a8e" providerId="ADAL" clId="{73556EA4-4F45-4197-AD12-8866BCB55D22}" dt="2023-08-12T18:13:21.206" v="1740" actId="15"/>
        <pc:sldMkLst>
          <pc:docMk/>
          <pc:sldMk cId="2236016994" sldId="454"/>
        </pc:sldMkLst>
        <pc:spChg chg="mod">
          <ac:chgData name="Leake, Carl D (US 347J)" userId="514d19ed-ac25-4851-8813-e892f9be6a8e" providerId="ADAL" clId="{73556EA4-4F45-4197-AD12-8866BCB55D22}" dt="2023-08-12T18:13:07.013" v="1735" actId="20577"/>
          <ac:spMkLst>
            <pc:docMk/>
            <pc:sldMk cId="2236016994" sldId="454"/>
            <ac:spMk id="3" creationId="{37E6D7C0-0854-9C1C-990A-6754996F7BE6}"/>
          </ac:spMkLst>
        </pc:spChg>
        <pc:spChg chg="mod">
          <ac:chgData name="Leake, Carl D (US 347J)" userId="514d19ed-ac25-4851-8813-e892f9be6a8e" providerId="ADAL" clId="{73556EA4-4F45-4197-AD12-8866BCB55D22}" dt="2023-08-12T18:13:21.206" v="1740" actId="15"/>
          <ac:spMkLst>
            <pc:docMk/>
            <pc:sldMk cId="2236016994" sldId="454"/>
            <ac:spMk id="4" creationId="{39D8B436-0634-7948-ECE6-C5701E2111E6}"/>
          </ac:spMkLst>
        </pc:spChg>
      </pc:sldChg>
    </pc:docChg>
  </pc:docChgLst>
  <pc:docChgLst>
    <pc:chgData name="Steyert, Vivian (US 347J)" userId="S::vivian.t.steyert@jpl.nasa.gov::f9ab74a1-3b5b-4eb9-a96a-e97265aef3a3" providerId="AD" clId="Web-{E95EB1DE-EE80-4810-B319-C1BBB4136E61}"/>
    <pc:docChg chg="modSld">
      <pc:chgData name="Steyert, Vivian (US 347J)" userId="S::vivian.t.steyert@jpl.nasa.gov::f9ab74a1-3b5b-4eb9-a96a-e97265aef3a3" providerId="AD" clId="Web-{E95EB1DE-EE80-4810-B319-C1BBB4136E61}" dt="2023-08-02T18:56:02.589" v="68" actId="20577"/>
      <pc:docMkLst>
        <pc:docMk/>
      </pc:docMkLst>
      <pc:sldChg chg="delSp modSp">
        <pc:chgData name="Steyert, Vivian (US 347J)" userId="S::vivian.t.steyert@jpl.nasa.gov::f9ab74a1-3b5b-4eb9-a96a-e97265aef3a3" providerId="AD" clId="Web-{E95EB1DE-EE80-4810-B319-C1BBB4136E61}" dt="2023-08-02T18:56:02.589" v="68" actId="20577"/>
        <pc:sldMkLst>
          <pc:docMk/>
          <pc:sldMk cId="0" sldId="306"/>
        </pc:sldMkLst>
        <pc:spChg chg="del">
          <ac:chgData name="Steyert, Vivian (US 347J)" userId="S::vivian.t.steyert@jpl.nasa.gov::f9ab74a1-3b5b-4eb9-a96a-e97265aef3a3" providerId="AD" clId="Web-{E95EB1DE-EE80-4810-B319-C1BBB4136E61}" dt="2023-08-02T18:55:47.682" v="48"/>
          <ac:spMkLst>
            <pc:docMk/>
            <pc:sldMk cId="0" sldId="306"/>
            <ac:spMk id="2" creationId="{D83647F5-9015-3491-422A-52CB9C1BDA31}"/>
          </ac:spMkLst>
        </pc:spChg>
        <pc:spChg chg="mod">
          <ac:chgData name="Steyert, Vivian (US 347J)" userId="S::vivian.t.steyert@jpl.nasa.gov::f9ab74a1-3b5b-4eb9-a96a-e97265aef3a3" providerId="AD" clId="Web-{E95EB1DE-EE80-4810-B319-C1BBB4136E61}" dt="2023-08-02T18:56:02.589" v="68" actId="20577"/>
          <ac:spMkLst>
            <pc:docMk/>
            <pc:sldMk cId="0" sldId="306"/>
            <ac:spMk id="504" creationId="{00000000-0000-0000-0000-000000000000}"/>
          </ac:spMkLst>
        </pc:spChg>
      </pc:sldChg>
    </pc:docChg>
  </pc:docChgLst>
  <pc:docChgLst>
    <pc:chgData name="Steyert, Vivian (US 347J)" userId="S::vivian.t.steyert@jpl.nasa.gov::f9ab74a1-3b5b-4eb9-a96a-e97265aef3a3" providerId="AD" clId="Web-{A558FC24-5DDA-4465-BBAC-70473F343C59}"/>
    <pc:docChg chg="modSld">
      <pc:chgData name="Steyert, Vivian (US 347J)" userId="S::vivian.t.steyert@jpl.nasa.gov::f9ab74a1-3b5b-4eb9-a96a-e97265aef3a3" providerId="AD" clId="Web-{A558FC24-5DDA-4465-BBAC-70473F343C59}" dt="2023-07-25T23:42:02.664" v="1"/>
      <pc:docMkLst>
        <pc:docMk/>
      </pc:docMkLst>
      <pc:sldChg chg="delSp">
        <pc:chgData name="Steyert, Vivian (US 347J)" userId="S::vivian.t.steyert@jpl.nasa.gov::f9ab74a1-3b5b-4eb9-a96a-e97265aef3a3" providerId="AD" clId="Web-{A558FC24-5DDA-4465-BBAC-70473F343C59}" dt="2023-07-25T23:42:02.664" v="1"/>
        <pc:sldMkLst>
          <pc:docMk/>
          <pc:sldMk cId="618488679" sldId="301"/>
        </pc:sldMkLst>
        <pc:spChg chg="del">
          <ac:chgData name="Steyert, Vivian (US 347J)" userId="S::vivian.t.steyert@jpl.nasa.gov::f9ab74a1-3b5b-4eb9-a96a-e97265aef3a3" providerId="AD" clId="Web-{A558FC24-5DDA-4465-BBAC-70473F343C59}" dt="2023-07-25T23:42:02.664" v="1"/>
          <ac:spMkLst>
            <pc:docMk/>
            <pc:sldMk cId="618488679" sldId="301"/>
            <ac:spMk id="3" creationId="{8567DD7C-0EFD-4284-8BE1-A1F88D77AA77}"/>
          </ac:spMkLst>
        </pc:spChg>
        <pc:spChg chg="del">
          <ac:chgData name="Steyert, Vivian (US 347J)" userId="S::vivian.t.steyert@jpl.nasa.gov::f9ab74a1-3b5b-4eb9-a96a-e97265aef3a3" providerId="AD" clId="Web-{A558FC24-5DDA-4465-BBAC-70473F343C59}" dt="2023-07-25T23:41:59.398" v="0"/>
          <ac:spMkLst>
            <pc:docMk/>
            <pc:sldMk cId="618488679" sldId="301"/>
            <ac:spMk id="4" creationId="{EC7AC0F1-D50C-3DB2-B5E5-703FD4F789F2}"/>
          </ac:spMkLst>
        </pc:spChg>
      </pc:sldChg>
    </pc:docChg>
  </pc:docChgLst>
  <pc:docChgLst>
    <pc:chgData name="Steyert, Vivian (US 347J)" userId="S::vivian.t.steyert@jpl.nasa.gov::f9ab74a1-3b5b-4eb9-a96a-e97265aef3a3" providerId="AD" clId="Web-{881B2FB5-499A-410A-9221-C6567C35BA95}"/>
    <pc:docChg chg="addSld modSld modMainMaster">
      <pc:chgData name="Steyert, Vivian (US 347J)" userId="S::vivian.t.steyert@jpl.nasa.gov::f9ab74a1-3b5b-4eb9-a96a-e97265aef3a3" providerId="AD" clId="Web-{881B2FB5-499A-410A-9221-C6567C35BA95}" dt="2023-08-01T21:56:13.670" v="335" actId="20577"/>
      <pc:docMkLst>
        <pc:docMk/>
      </pc:docMkLst>
      <pc:sldChg chg="delSp">
        <pc:chgData name="Steyert, Vivian (US 347J)" userId="S::vivian.t.steyert@jpl.nasa.gov::f9ab74a1-3b5b-4eb9-a96a-e97265aef3a3" providerId="AD" clId="Web-{881B2FB5-499A-410A-9221-C6567C35BA95}" dt="2023-08-01T21:54:14.371" v="299"/>
        <pc:sldMkLst>
          <pc:docMk/>
          <pc:sldMk cId="1964058015" sldId="263"/>
        </pc:sldMkLst>
        <pc:spChg chg="del">
          <ac:chgData name="Steyert, Vivian (US 347J)" userId="S::vivian.t.steyert@jpl.nasa.gov::f9ab74a1-3b5b-4eb9-a96a-e97265aef3a3" providerId="AD" clId="Web-{881B2FB5-499A-410A-9221-C6567C35BA95}" dt="2023-08-01T21:54:14.371" v="299"/>
          <ac:spMkLst>
            <pc:docMk/>
            <pc:sldMk cId="1964058015" sldId="263"/>
            <ac:spMk id="5" creationId="{BAEF164F-252A-64CC-B26F-ECE5450BDA62}"/>
          </ac:spMkLst>
        </pc:spChg>
      </pc:sldChg>
      <pc:sldChg chg="delSp">
        <pc:chgData name="Steyert, Vivian (US 347J)" userId="S::vivian.t.steyert@jpl.nasa.gov::f9ab74a1-3b5b-4eb9-a96a-e97265aef3a3" providerId="AD" clId="Web-{881B2FB5-499A-410A-9221-C6567C35BA95}" dt="2023-08-01T21:48:41.490" v="236"/>
        <pc:sldMkLst>
          <pc:docMk/>
          <pc:sldMk cId="3767817038" sldId="279"/>
        </pc:sldMkLst>
        <pc:spChg chg="del">
          <ac:chgData name="Steyert, Vivian (US 347J)" userId="S::vivian.t.steyert@jpl.nasa.gov::f9ab74a1-3b5b-4eb9-a96a-e97265aef3a3" providerId="AD" clId="Web-{881B2FB5-499A-410A-9221-C6567C35BA95}" dt="2023-08-01T21:48:41.490" v="236"/>
          <ac:spMkLst>
            <pc:docMk/>
            <pc:sldMk cId="3767817038" sldId="279"/>
            <ac:spMk id="3" creationId="{908863DC-CD63-7BAC-70F5-302333FE2CE5}"/>
          </ac:spMkLst>
        </pc:spChg>
      </pc:sldChg>
      <pc:sldChg chg="addSp modSp">
        <pc:chgData name="Steyert, Vivian (US 347J)" userId="S::vivian.t.steyert@jpl.nasa.gov::f9ab74a1-3b5b-4eb9-a96a-e97265aef3a3" providerId="AD" clId="Web-{881B2FB5-499A-410A-9221-C6567C35BA95}" dt="2023-08-01T21:50:46.586" v="254" actId="20577"/>
        <pc:sldMkLst>
          <pc:docMk/>
          <pc:sldMk cId="821382655" sldId="280"/>
        </pc:sldMkLst>
        <pc:spChg chg="add mod">
          <ac:chgData name="Steyert, Vivian (US 347J)" userId="S::vivian.t.steyert@jpl.nasa.gov::f9ab74a1-3b5b-4eb9-a96a-e97265aef3a3" providerId="AD" clId="Web-{881B2FB5-499A-410A-9221-C6567C35BA95}" dt="2023-08-01T21:50:46.586" v="254" actId="20577"/>
          <ac:spMkLst>
            <pc:docMk/>
            <pc:sldMk cId="821382655" sldId="280"/>
            <ac:spMk id="4" creationId="{486B8320-59BF-F9C9-89C9-2C1B78EA5C3F}"/>
          </ac:spMkLst>
        </pc:spChg>
        <pc:spChg chg="mod">
          <ac:chgData name="Steyert, Vivian (US 347J)" userId="S::vivian.t.steyert@jpl.nasa.gov::f9ab74a1-3b5b-4eb9-a96a-e97265aef3a3" providerId="AD" clId="Web-{881B2FB5-499A-410A-9221-C6567C35BA95}" dt="2023-08-01T21:49:29.038" v="241" actId="20577"/>
          <ac:spMkLst>
            <pc:docMk/>
            <pc:sldMk cId="821382655" sldId="280"/>
            <ac:spMk id="5" creationId="{D4BF24E4-369A-4B0E-B339-21140153D52E}"/>
          </ac:spMkLst>
        </pc:spChg>
      </pc:sldChg>
      <pc:sldChg chg="modSp">
        <pc:chgData name="Steyert, Vivian (US 347J)" userId="S::vivian.t.steyert@jpl.nasa.gov::f9ab74a1-3b5b-4eb9-a96a-e97265aef3a3" providerId="AD" clId="Web-{881B2FB5-499A-410A-9221-C6567C35BA95}" dt="2023-08-01T21:56:13.670" v="335" actId="20577"/>
        <pc:sldMkLst>
          <pc:docMk/>
          <pc:sldMk cId="4282055162" sldId="297"/>
        </pc:sldMkLst>
        <pc:spChg chg="mod">
          <ac:chgData name="Steyert, Vivian (US 347J)" userId="S::vivian.t.steyert@jpl.nasa.gov::f9ab74a1-3b5b-4eb9-a96a-e97265aef3a3" providerId="AD" clId="Web-{881B2FB5-499A-410A-9221-C6567C35BA95}" dt="2023-08-01T21:56:13.670" v="335" actId="20577"/>
          <ac:spMkLst>
            <pc:docMk/>
            <pc:sldMk cId="4282055162" sldId="297"/>
            <ac:spMk id="3" creationId="{09A70A0F-8FF8-0CC2-88BF-F617723BD065}"/>
          </ac:spMkLst>
        </pc:spChg>
      </pc:sldChg>
      <pc:sldChg chg="modSp">
        <pc:chgData name="Steyert, Vivian (US 347J)" userId="S::vivian.t.steyert@jpl.nasa.gov::f9ab74a1-3b5b-4eb9-a96a-e97265aef3a3" providerId="AD" clId="Web-{881B2FB5-499A-410A-9221-C6567C35BA95}" dt="2023-08-01T21:52:20.259" v="265" actId="20577"/>
        <pc:sldMkLst>
          <pc:docMk/>
          <pc:sldMk cId="2725437412" sldId="353"/>
        </pc:sldMkLst>
        <pc:spChg chg="mod">
          <ac:chgData name="Steyert, Vivian (US 347J)" userId="S::vivian.t.steyert@jpl.nasa.gov::f9ab74a1-3b5b-4eb9-a96a-e97265aef3a3" providerId="AD" clId="Web-{881B2FB5-499A-410A-9221-C6567C35BA95}" dt="2023-08-01T21:52:20.259" v="265" actId="20577"/>
          <ac:spMkLst>
            <pc:docMk/>
            <pc:sldMk cId="2725437412" sldId="353"/>
            <ac:spMk id="5" creationId="{89189122-3866-E5A4-1300-9945293E551C}"/>
          </ac:spMkLst>
        </pc:spChg>
      </pc:sldChg>
      <pc:sldChg chg="delSp">
        <pc:chgData name="Steyert, Vivian (US 347J)" userId="S::vivian.t.steyert@jpl.nasa.gov::f9ab74a1-3b5b-4eb9-a96a-e97265aef3a3" providerId="AD" clId="Web-{881B2FB5-499A-410A-9221-C6567C35BA95}" dt="2023-08-01T21:35:12.695" v="0"/>
        <pc:sldMkLst>
          <pc:docMk/>
          <pc:sldMk cId="314416635" sldId="435"/>
        </pc:sldMkLst>
        <pc:spChg chg="del">
          <ac:chgData name="Steyert, Vivian (US 347J)" userId="S::vivian.t.steyert@jpl.nasa.gov::f9ab74a1-3b5b-4eb9-a96a-e97265aef3a3" providerId="AD" clId="Web-{881B2FB5-499A-410A-9221-C6567C35BA95}" dt="2023-08-01T21:35:12.695" v="0"/>
          <ac:spMkLst>
            <pc:docMk/>
            <pc:sldMk cId="314416635" sldId="435"/>
            <ac:spMk id="7" creationId="{9ABADB4B-53BF-385C-39F4-7A8D3BE6CCB1}"/>
          </ac:spMkLst>
        </pc:spChg>
      </pc:sldChg>
      <pc:sldChg chg="modSp">
        <pc:chgData name="Steyert, Vivian (US 347J)" userId="S::vivian.t.steyert@jpl.nasa.gov::f9ab74a1-3b5b-4eb9-a96a-e97265aef3a3" providerId="AD" clId="Web-{881B2FB5-499A-410A-9221-C6567C35BA95}" dt="2023-08-01T21:51:41.634" v="260" actId="20577"/>
        <pc:sldMkLst>
          <pc:docMk/>
          <pc:sldMk cId="2132222828" sldId="436"/>
        </pc:sldMkLst>
        <pc:spChg chg="mod">
          <ac:chgData name="Steyert, Vivian (US 347J)" userId="S::vivian.t.steyert@jpl.nasa.gov::f9ab74a1-3b5b-4eb9-a96a-e97265aef3a3" providerId="AD" clId="Web-{881B2FB5-499A-410A-9221-C6567C35BA95}" dt="2023-08-01T21:51:41.634" v="260" actId="20577"/>
          <ac:spMkLst>
            <pc:docMk/>
            <pc:sldMk cId="2132222828" sldId="436"/>
            <ac:spMk id="4" creationId="{2C6EAB92-E603-4A3B-8E00-47BA03708F02}"/>
          </ac:spMkLst>
        </pc:spChg>
      </pc:sldChg>
      <pc:sldChg chg="modSp add modNotes">
        <pc:chgData name="Steyert, Vivian (US 347J)" userId="S::vivian.t.steyert@jpl.nasa.gov::f9ab74a1-3b5b-4eb9-a96a-e97265aef3a3" providerId="AD" clId="Web-{881B2FB5-499A-410A-9221-C6567C35BA95}" dt="2023-08-01T21:41:52.311" v="139"/>
        <pc:sldMkLst>
          <pc:docMk/>
          <pc:sldMk cId="1286066569" sldId="438"/>
        </pc:sldMkLst>
        <pc:spChg chg="mod">
          <ac:chgData name="Steyert, Vivian (US 347J)" userId="S::vivian.t.steyert@jpl.nasa.gov::f9ab74a1-3b5b-4eb9-a96a-e97265aef3a3" providerId="AD" clId="Web-{881B2FB5-499A-410A-9221-C6567C35BA95}" dt="2023-08-01T21:38:28.761" v="4" actId="20577"/>
          <ac:spMkLst>
            <pc:docMk/>
            <pc:sldMk cId="1286066569" sldId="438"/>
            <ac:spMk id="2" creationId="{00000000-0000-0000-0000-000000000000}"/>
          </ac:spMkLst>
        </pc:spChg>
      </pc:sldChg>
      <pc:sldChg chg="modSp add modNotes">
        <pc:chgData name="Steyert, Vivian (US 347J)" userId="S::vivian.t.steyert@jpl.nasa.gov::f9ab74a1-3b5b-4eb9-a96a-e97265aef3a3" providerId="AD" clId="Web-{881B2FB5-499A-410A-9221-C6567C35BA95}" dt="2023-08-01T21:48:32.693" v="235"/>
        <pc:sldMkLst>
          <pc:docMk/>
          <pc:sldMk cId="1455006654" sldId="439"/>
        </pc:sldMkLst>
        <pc:spChg chg="mod">
          <ac:chgData name="Steyert, Vivian (US 347J)" userId="S::vivian.t.steyert@jpl.nasa.gov::f9ab74a1-3b5b-4eb9-a96a-e97265aef3a3" providerId="AD" clId="Web-{881B2FB5-499A-410A-9221-C6567C35BA95}" dt="2023-08-01T21:47:28.582" v="145" actId="20577"/>
          <ac:spMkLst>
            <pc:docMk/>
            <pc:sldMk cId="1455006654" sldId="439"/>
            <ac:spMk id="2" creationId="{00000000-0000-0000-0000-000000000000}"/>
          </ac:spMkLst>
        </pc:spChg>
        <pc:spChg chg="mod">
          <ac:chgData name="Steyert, Vivian (US 347J)" userId="S::vivian.t.steyert@jpl.nasa.gov::f9ab74a1-3b5b-4eb9-a96a-e97265aef3a3" providerId="AD" clId="Web-{881B2FB5-499A-410A-9221-C6567C35BA95}" dt="2023-08-01T21:47:32.817" v="146" actId="14100"/>
          <ac:spMkLst>
            <pc:docMk/>
            <pc:sldMk cId="1455006654" sldId="439"/>
            <ac:spMk id="42" creationId="{00000000-0000-0000-0000-000000000000}"/>
          </ac:spMkLst>
        </pc:spChg>
      </pc:sldChg>
      <pc:sldMasterChg chg="modSldLayout">
        <pc:chgData name="Steyert, Vivian (US 347J)" userId="S::vivian.t.steyert@jpl.nasa.gov::f9ab74a1-3b5b-4eb9-a96a-e97265aef3a3" providerId="AD" clId="Web-{881B2FB5-499A-410A-9221-C6567C35BA95}" dt="2023-08-01T21:38:15.760" v="1"/>
        <pc:sldMasterMkLst>
          <pc:docMk/>
          <pc:sldMasterMk cId="0" sldId="2147483648"/>
        </pc:sldMasterMkLst>
        <pc:sldLayoutChg chg="replId">
          <pc:chgData name="Steyert, Vivian (US 347J)" userId="S::vivian.t.steyert@jpl.nasa.gov::f9ab74a1-3b5b-4eb9-a96a-e97265aef3a3" providerId="AD" clId="Web-{881B2FB5-499A-410A-9221-C6567C35BA95}" dt="2023-08-01T21:38:15.760" v="1"/>
          <pc:sldLayoutMkLst>
            <pc:docMk/>
            <pc:sldMasterMk cId="0" sldId="2147483648"/>
            <pc:sldLayoutMk cId="1485307996" sldId="2147483680"/>
          </pc:sldLayoutMkLst>
        </pc:sldLayoutChg>
        <pc:sldLayoutChg chg="replId">
          <pc:chgData name="Steyert, Vivian (US 347J)" userId="S::vivian.t.steyert@jpl.nasa.gov::f9ab74a1-3b5b-4eb9-a96a-e97265aef3a3" providerId="AD" clId="Web-{881B2FB5-499A-410A-9221-C6567C35BA95}" dt="2023-08-01T21:38:15.760" v="1"/>
          <pc:sldLayoutMkLst>
            <pc:docMk/>
            <pc:sldMasterMk cId="0" sldId="2147483648"/>
            <pc:sldLayoutMk cId="2307778546" sldId="2147483681"/>
          </pc:sldLayoutMkLst>
        </pc:sldLayoutChg>
        <pc:sldLayoutChg chg="replId">
          <pc:chgData name="Steyert, Vivian (US 347J)" userId="S::vivian.t.steyert@jpl.nasa.gov::f9ab74a1-3b5b-4eb9-a96a-e97265aef3a3" providerId="AD" clId="Web-{881B2FB5-499A-410A-9221-C6567C35BA95}" dt="2023-08-01T21:38:15.760" v="1"/>
          <pc:sldLayoutMkLst>
            <pc:docMk/>
            <pc:sldMasterMk cId="0" sldId="2147483648"/>
            <pc:sldLayoutMk cId="3264225428" sldId="2147483682"/>
          </pc:sldLayoutMkLst>
        </pc:sldLayoutChg>
      </pc:sldMasterChg>
      <pc:sldMasterChg chg="replId addSldLayout modSldLayout">
        <pc:chgData name="Steyert, Vivian (US 347J)" userId="S::vivian.t.steyert@jpl.nasa.gov::f9ab74a1-3b5b-4eb9-a96a-e97265aef3a3" providerId="AD" clId="Web-{881B2FB5-499A-410A-9221-C6567C35BA95}" dt="2023-08-01T21:47:15.473" v="140"/>
        <pc:sldMasterMkLst>
          <pc:docMk/>
          <pc:sldMasterMk cId="0" sldId="2147483683"/>
        </pc:sldMasterMkLst>
        <pc:sldLayoutChg chg="add">
          <pc:chgData name="Steyert, Vivian (US 347J)" userId="S::vivian.t.steyert@jpl.nasa.gov::f9ab74a1-3b5b-4eb9-a96a-e97265aef3a3" providerId="AD" clId="Web-{881B2FB5-499A-410A-9221-C6567C35BA95}" dt="2023-08-01T21:38:15.760" v="1"/>
          <pc:sldLayoutMkLst>
            <pc:docMk/>
            <pc:sldMasterMk cId="0" sldId="2147483683"/>
            <pc:sldLayoutMk cId="436219424" sldId="2147483668"/>
          </pc:sldLayoutMkLst>
        </pc:sldLayoutChg>
        <pc:sldLayoutChg chg="add">
          <pc:chgData name="Steyert, Vivian (US 347J)" userId="S::vivian.t.steyert@jpl.nasa.gov::f9ab74a1-3b5b-4eb9-a96a-e97265aef3a3" providerId="AD" clId="Web-{881B2FB5-499A-410A-9221-C6567C35BA95}" dt="2023-08-01T21:47:15.473" v="140"/>
          <pc:sldLayoutMkLst>
            <pc:docMk/>
            <pc:sldMasterMk cId="0" sldId="2147483683"/>
            <pc:sldLayoutMk cId="3397412274" sldId="2147483669"/>
          </pc:sldLayoutMkLst>
        </pc:sldLayoutChg>
        <pc:sldLayoutChg chg="add">
          <pc:chgData name="Steyert, Vivian (US 347J)" userId="S::vivian.t.steyert@jpl.nasa.gov::f9ab74a1-3b5b-4eb9-a96a-e97265aef3a3" providerId="AD" clId="Web-{881B2FB5-499A-410A-9221-C6567C35BA95}" dt="2023-08-01T21:47:15.473" v="140"/>
          <pc:sldLayoutMkLst>
            <pc:docMk/>
            <pc:sldMasterMk cId="0" sldId="2147483683"/>
            <pc:sldLayoutMk cId="1309987488" sldId="2147483670"/>
          </pc:sldLayoutMkLst>
        </pc:sldLayoutChg>
        <pc:sldLayoutChg chg="add">
          <pc:chgData name="Steyert, Vivian (US 347J)" userId="S::vivian.t.steyert@jpl.nasa.gov::f9ab74a1-3b5b-4eb9-a96a-e97265aef3a3" providerId="AD" clId="Web-{881B2FB5-499A-410A-9221-C6567C35BA95}" dt="2023-08-01T21:47:15.473" v="140"/>
          <pc:sldLayoutMkLst>
            <pc:docMk/>
            <pc:sldMasterMk cId="0" sldId="2147483683"/>
            <pc:sldLayoutMk cId="2477211014" sldId="2147483671"/>
          </pc:sldLayoutMkLst>
        </pc:sldLayoutChg>
        <pc:sldLayoutChg chg="add">
          <pc:chgData name="Steyert, Vivian (US 347J)" userId="S::vivian.t.steyert@jpl.nasa.gov::f9ab74a1-3b5b-4eb9-a96a-e97265aef3a3" providerId="AD" clId="Web-{881B2FB5-499A-410A-9221-C6567C35BA95}" dt="2023-08-01T21:47:15.473" v="140"/>
          <pc:sldLayoutMkLst>
            <pc:docMk/>
            <pc:sldMasterMk cId="0" sldId="2147483683"/>
            <pc:sldLayoutMk cId="3927015068" sldId="2147483672"/>
          </pc:sldLayoutMkLst>
        </pc:sldLayoutChg>
        <pc:sldLayoutChg chg="add">
          <pc:chgData name="Steyert, Vivian (US 347J)" userId="S::vivian.t.steyert@jpl.nasa.gov::f9ab74a1-3b5b-4eb9-a96a-e97265aef3a3" providerId="AD" clId="Web-{881B2FB5-499A-410A-9221-C6567C35BA95}" dt="2023-08-01T21:38:15.760" v="1"/>
          <pc:sldLayoutMkLst>
            <pc:docMk/>
            <pc:sldMasterMk cId="0" sldId="2147483683"/>
            <pc:sldLayoutMk cId="0" sldId="2147483678"/>
          </pc:sldLayoutMkLst>
        </pc:sldLayoutChg>
        <pc:sldLayoutChg chg="add">
          <pc:chgData name="Steyert, Vivian (US 347J)" userId="S::vivian.t.steyert@jpl.nasa.gov::f9ab74a1-3b5b-4eb9-a96a-e97265aef3a3" providerId="AD" clId="Web-{881B2FB5-499A-410A-9221-C6567C35BA95}" dt="2023-08-01T21:38:15.760" v="1"/>
          <pc:sldLayoutMkLst>
            <pc:docMk/>
            <pc:sldMasterMk cId="0" sldId="2147483683"/>
            <pc:sldLayoutMk cId="3274547264" sldId="2147483679"/>
          </pc:sldLayoutMkLst>
        </pc:sldLayoutChg>
        <pc:sldLayoutChg chg="add replId">
          <pc:chgData name="Steyert, Vivian (US 347J)" userId="S::vivian.t.steyert@jpl.nasa.gov::f9ab74a1-3b5b-4eb9-a96a-e97265aef3a3" providerId="AD" clId="Web-{881B2FB5-499A-410A-9221-C6567C35BA95}" dt="2023-08-01T21:47:15.473" v="140"/>
          <pc:sldLayoutMkLst>
            <pc:docMk/>
            <pc:sldMasterMk cId="0" sldId="2147483683"/>
            <pc:sldLayoutMk cId="2726526330" sldId="2147483684"/>
          </pc:sldLayoutMkLst>
        </pc:sldLayoutChg>
        <pc:sldLayoutChg chg="add replId">
          <pc:chgData name="Steyert, Vivian (US 347J)" userId="S::vivian.t.steyert@jpl.nasa.gov::f9ab74a1-3b5b-4eb9-a96a-e97265aef3a3" providerId="AD" clId="Web-{881B2FB5-499A-410A-9221-C6567C35BA95}" dt="2023-08-01T21:47:15.473" v="140"/>
          <pc:sldLayoutMkLst>
            <pc:docMk/>
            <pc:sldMasterMk cId="0" sldId="2147483683"/>
            <pc:sldLayoutMk cId="1988231433" sldId="2147483685"/>
          </pc:sldLayoutMkLst>
        </pc:sldLayoutChg>
        <pc:sldLayoutChg chg="add replId">
          <pc:chgData name="Steyert, Vivian (US 347J)" userId="S::vivian.t.steyert@jpl.nasa.gov::f9ab74a1-3b5b-4eb9-a96a-e97265aef3a3" providerId="AD" clId="Web-{881B2FB5-499A-410A-9221-C6567C35BA95}" dt="2023-08-01T21:47:15.473" v="140"/>
          <pc:sldLayoutMkLst>
            <pc:docMk/>
            <pc:sldMasterMk cId="0" sldId="2147483683"/>
            <pc:sldLayoutMk cId="662852637" sldId="2147483686"/>
          </pc:sldLayoutMkLst>
        </pc:sldLayoutChg>
        <pc:sldLayoutChg chg="replId">
          <pc:chgData name="Steyert, Vivian (US 347J)" userId="S::vivian.t.steyert@jpl.nasa.gov::f9ab74a1-3b5b-4eb9-a96a-e97265aef3a3" providerId="AD" clId="Web-{881B2FB5-499A-410A-9221-C6567C35BA95}" dt="2023-08-01T21:47:15.473" v="140"/>
          <pc:sldLayoutMkLst>
            <pc:docMk/>
            <pc:sldMasterMk cId="0" sldId="2147483683"/>
            <pc:sldLayoutMk cId="0" sldId="2147483687"/>
          </pc:sldLayoutMkLst>
        </pc:sldLayoutChg>
      </pc:sldMasterChg>
    </pc:docChg>
  </pc:docChgLst>
  <pc:docChgLst>
    <pc:chgData name="Jain, Abhinandan (US 3471)" userId="S::jain@jpl.nasa.gov::47000a42-4a64-498b-92b5-14cfe7b66dad" providerId="AD" clId="Web-{29417A67-F42C-4F28-C61F-1800EC755DB2}"/>
    <pc:docChg chg="modSld">
      <pc:chgData name="Jain, Abhinandan (US 3471)" userId="S::jain@jpl.nasa.gov::47000a42-4a64-498b-92b5-14cfe7b66dad" providerId="AD" clId="Web-{29417A67-F42C-4F28-C61F-1800EC755DB2}" dt="2023-08-12T01:17:10.794" v="1"/>
      <pc:docMkLst>
        <pc:docMk/>
      </pc:docMkLst>
      <pc:sldChg chg="addSp delSp modSp">
        <pc:chgData name="Jain, Abhinandan (US 3471)" userId="S::jain@jpl.nasa.gov::47000a42-4a64-498b-92b5-14cfe7b66dad" providerId="AD" clId="Web-{29417A67-F42C-4F28-C61F-1800EC755DB2}" dt="2023-08-12T01:17:10.794" v="1"/>
        <pc:sldMkLst>
          <pc:docMk/>
          <pc:sldMk cId="314416635" sldId="435"/>
        </pc:sldMkLst>
        <pc:picChg chg="add del mod">
          <ac:chgData name="Jain, Abhinandan (US 3471)" userId="S::jain@jpl.nasa.gov::47000a42-4a64-498b-92b5-14cfe7b66dad" providerId="AD" clId="Web-{29417A67-F42C-4F28-C61F-1800EC755DB2}" dt="2023-08-12T01:17:10.794" v="1"/>
          <ac:picMkLst>
            <pc:docMk/>
            <pc:sldMk cId="314416635" sldId="435"/>
            <ac:picMk id="5" creationId="{537874CD-2B05-B56A-4BDA-716760FF4E86}"/>
          </ac:picMkLst>
        </pc:picChg>
      </pc:sldChg>
    </pc:docChg>
  </pc:docChgLst>
  <pc:docChgLst>
    <pc:chgData name="Leake, Carl D (US 347J)" userId="S::carl.leake@jpl.nasa.gov::514d19ed-ac25-4851-8813-e892f9be6a8e" providerId="AD" clId="Web-{B0B22D21-DFE3-6AD9-4447-A91EB3BCC040}"/>
    <pc:docChg chg="modSld">
      <pc:chgData name="Leake, Carl D (US 347J)" userId="S::carl.leake@jpl.nasa.gov::514d19ed-ac25-4851-8813-e892f9be6a8e" providerId="AD" clId="Web-{B0B22D21-DFE3-6AD9-4447-A91EB3BCC040}" dt="2023-08-10T18:49:33.245" v="1" actId="20577"/>
      <pc:docMkLst>
        <pc:docMk/>
      </pc:docMkLst>
      <pc:sldChg chg="modSp">
        <pc:chgData name="Leake, Carl D (US 347J)" userId="S::carl.leake@jpl.nasa.gov::514d19ed-ac25-4851-8813-e892f9be6a8e" providerId="AD" clId="Web-{B0B22D21-DFE3-6AD9-4447-A91EB3BCC040}" dt="2023-08-10T18:49:33.245" v="1" actId="20577"/>
        <pc:sldMkLst>
          <pc:docMk/>
          <pc:sldMk cId="0" sldId="257"/>
        </pc:sldMkLst>
        <pc:spChg chg="mod">
          <ac:chgData name="Leake, Carl D (US 347J)" userId="S::carl.leake@jpl.nasa.gov::514d19ed-ac25-4851-8813-e892f9be6a8e" providerId="AD" clId="Web-{B0B22D21-DFE3-6AD9-4447-A91EB3BCC040}" dt="2023-08-10T18:49:33.245" v="1" actId="20577"/>
          <ac:spMkLst>
            <pc:docMk/>
            <pc:sldMk cId="0" sldId="257"/>
            <ac:spMk id="400" creationId="{00000000-0000-0000-0000-000000000000}"/>
          </ac:spMkLst>
        </pc:spChg>
      </pc:sldChg>
    </pc:docChg>
  </pc:docChgLst>
  <pc:docChgLst>
    <pc:chgData name="Abhinandan Jain" userId="47000a42-4a64-498b-92b5-14cfe7b66dad" providerId="ADAL" clId="{3C2244C0-2635-4B17-A6C0-4FAF0A1CD4C5}"/>
    <pc:docChg chg="custSel addSld modSld sldOrd">
      <pc:chgData name="Abhinandan Jain" userId="47000a42-4a64-498b-92b5-14cfe7b66dad" providerId="ADAL" clId="{3C2244C0-2635-4B17-A6C0-4FAF0A1CD4C5}" dt="2023-08-12T02:04:56.300" v="1941" actId="20577"/>
      <pc:docMkLst>
        <pc:docMk/>
      </pc:docMkLst>
      <pc:sldChg chg="modSp">
        <pc:chgData name="Abhinandan Jain" userId="47000a42-4a64-498b-92b5-14cfe7b66dad" providerId="ADAL" clId="{3C2244C0-2635-4B17-A6C0-4FAF0A1CD4C5}" dt="2023-08-12T01:09:29.963" v="1429" actId="20577"/>
        <pc:sldMkLst>
          <pc:docMk/>
          <pc:sldMk cId="2186544531" sldId="256"/>
        </pc:sldMkLst>
        <pc:spChg chg="mod">
          <ac:chgData name="Abhinandan Jain" userId="47000a42-4a64-498b-92b5-14cfe7b66dad" providerId="ADAL" clId="{3C2244C0-2635-4B17-A6C0-4FAF0A1CD4C5}" dt="2023-08-12T01:09:29.963" v="1429" actId="20577"/>
          <ac:spMkLst>
            <pc:docMk/>
            <pc:sldMk cId="2186544531" sldId="256"/>
            <ac:spMk id="2" creationId="{05F05CAA-D2BA-9B7A-C6D4-9B12E3FC8098}"/>
          </ac:spMkLst>
        </pc:spChg>
      </pc:sldChg>
      <pc:sldChg chg="modSp ord setBg">
        <pc:chgData name="Abhinandan Jain" userId="47000a42-4a64-498b-92b5-14cfe7b66dad" providerId="ADAL" clId="{3C2244C0-2635-4B17-A6C0-4FAF0A1CD4C5}" dt="2023-08-12T02:04:46.879" v="1940"/>
        <pc:sldMkLst>
          <pc:docMk/>
          <pc:sldMk cId="0" sldId="257"/>
        </pc:sldMkLst>
        <pc:spChg chg="mod">
          <ac:chgData name="Abhinandan Jain" userId="47000a42-4a64-498b-92b5-14cfe7b66dad" providerId="ADAL" clId="{3C2244C0-2635-4B17-A6C0-4FAF0A1CD4C5}" dt="2023-08-09T14:24:51.320" v="1428" actId="20577"/>
          <ac:spMkLst>
            <pc:docMk/>
            <pc:sldMk cId="0" sldId="257"/>
            <ac:spMk id="400" creationId="{00000000-0000-0000-0000-000000000000}"/>
          </ac:spMkLst>
        </pc:spChg>
        <pc:spChg chg="mod">
          <ac:chgData name="Abhinandan Jain" userId="47000a42-4a64-498b-92b5-14cfe7b66dad" providerId="ADAL" clId="{3C2244C0-2635-4B17-A6C0-4FAF0A1CD4C5}" dt="2023-08-09T14:23:20.519" v="1250" actId="1076"/>
          <ac:spMkLst>
            <pc:docMk/>
            <pc:sldMk cId="0" sldId="257"/>
            <ac:spMk id="402" creationId="{00000000-0000-0000-0000-000000000000}"/>
          </ac:spMkLst>
        </pc:spChg>
      </pc:sldChg>
      <pc:sldChg chg="modSp">
        <pc:chgData name="Abhinandan Jain" userId="47000a42-4a64-498b-92b5-14cfe7b66dad" providerId="ADAL" clId="{3C2244C0-2635-4B17-A6C0-4FAF0A1CD4C5}" dt="2023-08-09T14:16:38.077" v="649" actId="20577"/>
        <pc:sldMkLst>
          <pc:docMk/>
          <pc:sldMk cId="4053250338" sldId="287"/>
        </pc:sldMkLst>
        <pc:spChg chg="mod">
          <ac:chgData name="Abhinandan Jain" userId="47000a42-4a64-498b-92b5-14cfe7b66dad" providerId="ADAL" clId="{3C2244C0-2635-4B17-A6C0-4FAF0A1CD4C5}" dt="2023-08-09T14:16:38.077" v="649" actId="20577"/>
          <ac:spMkLst>
            <pc:docMk/>
            <pc:sldMk cId="4053250338" sldId="287"/>
            <ac:spMk id="5" creationId="{1499D3F3-130F-4634-B0A7-54970C063C56}"/>
          </ac:spMkLst>
        </pc:spChg>
      </pc:sldChg>
      <pc:sldChg chg="modSp setBg">
        <pc:chgData name="Abhinandan Jain" userId="47000a42-4a64-498b-92b5-14cfe7b66dad" providerId="ADAL" clId="{3C2244C0-2635-4B17-A6C0-4FAF0A1CD4C5}" dt="2023-08-12T01:25:17.833" v="1586" actId="20577"/>
        <pc:sldMkLst>
          <pc:docMk/>
          <pc:sldMk cId="3035169261" sldId="289"/>
        </pc:sldMkLst>
        <pc:spChg chg="mod">
          <ac:chgData name="Abhinandan Jain" userId="47000a42-4a64-498b-92b5-14cfe7b66dad" providerId="ADAL" clId="{3C2244C0-2635-4B17-A6C0-4FAF0A1CD4C5}" dt="2023-08-12T01:25:17.833" v="1586" actId="20577"/>
          <ac:spMkLst>
            <pc:docMk/>
            <pc:sldMk cId="3035169261" sldId="289"/>
            <ac:spMk id="4" creationId="{A84AE7D5-EF3B-6FAE-B983-5E3B4FA528D8}"/>
          </ac:spMkLst>
        </pc:spChg>
        <pc:spChg chg="mod">
          <ac:chgData name="Abhinandan Jain" userId="47000a42-4a64-498b-92b5-14cfe7b66dad" providerId="ADAL" clId="{3C2244C0-2635-4B17-A6C0-4FAF0A1CD4C5}" dt="2023-08-09T14:08:34.300" v="74" actId="20577"/>
          <ac:spMkLst>
            <pc:docMk/>
            <pc:sldMk cId="3035169261" sldId="289"/>
            <ac:spMk id="5" creationId="{D4BF24E4-369A-4B0E-B339-21140153D52E}"/>
          </ac:spMkLst>
        </pc:spChg>
      </pc:sldChg>
      <pc:sldChg chg="modSp setBg">
        <pc:chgData name="Abhinandan Jain" userId="47000a42-4a64-498b-92b5-14cfe7b66dad" providerId="ADAL" clId="{3C2244C0-2635-4B17-A6C0-4FAF0A1CD4C5}" dt="2023-08-12T02:02:48.546" v="1937" actId="115"/>
        <pc:sldMkLst>
          <pc:docMk/>
          <pc:sldMk cId="712629047" sldId="291"/>
        </pc:sldMkLst>
        <pc:spChg chg="mod">
          <ac:chgData name="Abhinandan Jain" userId="47000a42-4a64-498b-92b5-14cfe7b66dad" providerId="ADAL" clId="{3C2244C0-2635-4B17-A6C0-4FAF0A1CD4C5}" dt="2023-08-12T02:02:48.546" v="1937" actId="115"/>
          <ac:spMkLst>
            <pc:docMk/>
            <pc:sldMk cId="712629047" sldId="291"/>
            <ac:spMk id="5" creationId="{D4BF24E4-369A-4B0E-B339-21140153D52E}"/>
          </ac:spMkLst>
        </pc:spChg>
      </pc:sldChg>
      <pc:sldChg chg="modSp">
        <pc:chgData name="Abhinandan Jain" userId="47000a42-4a64-498b-92b5-14cfe7b66dad" providerId="ADAL" clId="{3C2244C0-2635-4B17-A6C0-4FAF0A1CD4C5}" dt="2023-08-12T02:01:48.503" v="1934" actId="20577"/>
        <pc:sldMkLst>
          <pc:docMk/>
          <pc:sldMk cId="3460033030" sldId="292"/>
        </pc:sldMkLst>
        <pc:spChg chg="mod">
          <ac:chgData name="Abhinandan Jain" userId="47000a42-4a64-498b-92b5-14cfe7b66dad" providerId="ADAL" clId="{3C2244C0-2635-4B17-A6C0-4FAF0A1CD4C5}" dt="2023-08-12T02:01:48.503" v="1934" actId="20577"/>
          <ac:spMkLst>
            <pc:docMk/>
            <pc:sldMk cId="3460033030" sldId="292"/>
            <ac:spMk id="5" creationId="{1499D3F3-130F-4634-B0A7-54970C063C56}"/>
          </ac:spMkLst>
        </pc:spChg>
      </pc:sldChg>
      <pc:sldChg chg="modSp ord setBg">
        <pc:chgData name="Abhinandan Jain" userId="47000a42-4a64-498b-92b5-14cfe7b66dad" providerId="ADAL" clId="{3C2244C0-2635-4B17-A6C0-4FAF0A1CD4C5}" dt="2023-08-12T01:59:25.946" v="1775" actId="1076"/>
        <pc:sldMkLst>
          <pc:docMk/>
          <pc:sldMk cId="684750315" sldId="293"/>
        </pc:sldMkLst>
        <pc:spChg chg="mod">
          <ac:chgData name="Abhinandan Jain" userId="47000a42-4a64-498b-92b5-14cfe7b66dad" providerId="ADAL" clId="{3C2244C0-2635-4B17-A6C0-4FAF0A1CD4C5}" dt="2023-08-09T14:15:30.106" v="585" actId="14100"/>
          <ac:spMkLst>
            <pc:docMk/>
            <pc:sldMk cId="684750315" sldId="293"/>
            <ac:spMk id="5" creationId="{D4BF24E4-369A-4B0E-B339-21140153D52E}"/>
          </ac:spMkLst>
        </pc:spChg>
        <pc:spChg chg="mod">
          <ac:chgData name="Abhinandan Jain" userId="47000a42-4a64-498b-92b5-14cfe7b66dad" providerId="ADAL" clId="{3C2244C0-2635-4B17-A6C0-4FAF0A1CD4C5}" dt="2023-08-12T01:59:25.946" v="1775" actId="1076"/>
          <ac:spMkLst>
            <pc:docMk/>
            <pc:sldMk cId="684750315" sldId="293"/>
            <ac:spMk id="7" creationId="{5911FE88-3078-96C0-0D1C-E61E0720D5CE}"/>
          </ac:spMkLst>
        </pc:spChg>
      </pc:sldChg>
      <pc:sldChg chg="modSp setBg">
        <pc:chgData name="Abhinandan Jain" userId="47000a42-4a64-498b-92b5-14cfe7b66dad" providerId="ADAL" clId="{3C2244C0-2635-4B17-A6C0-4FAF0A1CD4C5}" dt="2023-08-12T02:03:46.848" v="1939" actId="113"/>
        <pc:sldMkLst>
          <pc:docMk/>
          <pc:sldMk cId="58200606" sldId="298"/>
        </pc:sldMkLst>
        <pc:spChg chg="mod">
          <ac:chgData name="Abhinandan Jain" userId="47000a42-4a64-498b-92b5-14cfe7b66dad" providerId="ADAL" clId="{3C2244C0-2635-4B17-A6C0-4FAF0A1CD4C5}" dt="2023-08-12T02:03:39.880" v="1938" actId="1076"/>
          <ac:spMkLst>
            <pc:docMk/>
            <pc:sldMk cId="58200606" sldId="298"/>
            <ac:spMk id="5" creationId="{D4BF24E4-369A-4B0E-B339-21140153D52E}"/>
          </ac:spMkLst>
        </pc:spChg>
        <pc:spChg chg="mod">
          <ac:chgData name="Abhinandan Jain" userId="47000a42-4a64-498b-92b5-14cfe7b66dad" providerId="ADAL" clId="{3C2244C0-2635-4B17-A6C0-4FAF0A1CD4C5}" dt="2023-08-12T02:03:46.848" v="1939" actId="113"/>
          <ac:spMkLst>
            <pc:docMk/>
            <pc:sldMk cId="58200606" sldId="298"/>
            <ac:spMk id="6" creationId="{C8DD9006-7A4D-407D-88C6-430F5369A2F4}"/>
          </ac:spMkLst>
        </pc:spChg>
      </pc:sldChg>
      <pc:sldChg chg="delSp modSp">
        <pc:chgData name="Abhinandan Jain" userId="47000a42-4a64-498b-92b5-14cfe7b66dad" providerId="ADAL" clId="{3C2244C0-2635-4B17-A6C0-4FAF0A1CD4C5}" dt="2023-08-12T02:04:56.300" v="1941" actId="20577"/>
        <pc:sldMkLst>
          <pc:docMk/>
          <pc:sldMk cId="3524392514" sldId="302"/>
        </pc:sldMkLst>
        <pc:spChg chg="mod">
          <ac:chgData name="Abhinandan Jain" userId="47000a42-4a64-498b-92b5-14cfe7b66dad" providerId="ADAL" clId="{3C2244C0-2635-4B17-A6C0-4FAF0A1CD4C5}" dt="2023-08-12T02:04:56.300" v="1941" actId="20577"/>
          <ac:spMkLst>
            <pc:docMk/>
            <pc:sldMk cId="3524392514" sldId="302"/>
            <ac:spMk id="7" creationId="{01AFA1A4-9247-C47F-4CC6-31A18645D23E}"/>
          </ac:spMkLst>
        </pc:spChg>
        <pc:spChg chg="del">
          <ac:chgData name="Abhinandan Jain" userId="47000a42-4a64-498b-92b5-14cfe7b66dad" providerId="ADAL" clId="{3C2244C0-2635-4B17-A6C0-4FAF0A1CD4C5}" dt="2023-08-09T14:22:51.210" v="1246"/>
          <ac:spMkLst>
            <pc:docMk/>
            <pc:sldMk cId="3524392514" sldId="302"/>
            <ac:spMk id="8" creationId="{47A21306-C00F-DF3A-77BC-F4D7D34CAA94}"/>
          </ac:spMkLst>
        </pc:spChg>
      </pc:sldChg>
      <pc:sldChg chg="modSp setBg">
        <pc:chgData name="Abhinandan Jain" userId="47000a42-4a64-498b-92b5-14cfe7b66dad" providerId="ADAL" clId="{3C2244C0-2635-4B17-A6C0-4FAF0A1CD4C5}" dt="2023-08-12T01:58:46.228" v="1774" actId="113"/>
        <pc:sldMkLst>
          <pc:docMk/>
          <pc:sldMk cId="377381305" sldId="304"/>
        </pc:sldMkLst>
        <pc:spChg chg="mod">
          <ac:chgData name="Abhinandan Jain" userId="47000a42-4a64-498b-92b5-14cfe7b66dad" providerId="ADAL" clId="{3C2244C0-2635-4B17-A6C0-4FAF0A1CD4C5}" dt="2023-08-09T14:11:57.218" v="365" actId="1076"/>
          <ac:spMkLst>
            <pc:docMk/>
            <pc:sldMk cId="377381305" sldId="304"/>
            <ac:spMk id="5" creationId="{D4BF24E4-369A-4B0E-B339-21140153D52E}"/>
          </ac:spMkLst>
        </pc:spChg>
        <pc:spChg chg="mod">
          <ac:chgData name="Abhinandan Jain" userId="47000a42-4a64-498b-92b5-14cfe7b66dad" providerId="ADAL" clId="{3C2244C0-2635-4B17-A6C0-4FAF0A1CD4C5}" dt="2023-08-12T01:58:46.228" v="1774" actId="113"/>
          <ac:spMkLst>
            <pc:docMk/>
            <pc:sldMk cId="377381305" sldId="304"/>
            <ac:spMk id="6" creationId="{C8DD9006-7A4D-407D-88C6-430F5369A2F4}"/>
          </ac:spMkLst>
        </pc:spChg>
      </pc:sldChg>
      <pc:sldChg chg="addSp modSp">
        <pc:chgData name="Abhinandan Jain" userId="47000a42-4a64-498b-92b5-14cfe7b66dad" providerId="ADAL" clId="{3C2244C0-2635-4B17-A6C0-4FAF0A1CD4C5}" dt="2023-08-09T14:23:02.343" v="1248" actId="1076"/>
        <pc:sldMkLst>
          <pc:docMk/>
          <pc:sldMk cId="0" sldId="306"/>
        </pc:sldMkLst>
        <pc:spChg chg="add mod">
          <ac:chgData name="Abhinandan Jain" userId="47000a42-4a64-498b-92b5-14cfe7b66dad" providerId="ADAL" clId="{3C2244C0-2635-4B17-A6C0-4FAF0A1CD4C5}" dt="2023-08-09T14:23:02.343" v="1248" actId="1076"/>
          <ac:spMkLst>
            <pc:docMk/>
            <pc:sldMk cId="0" sldId="306"/>
            <ac:spMk id="5" creationId="{DD493FC2-FBF5-4F18-A8BA-6BED15C0BEEA}"/>
          </ac:spMkLst>
        </pc:spChg>
      </pc:sldChg>
      <pc:sldChg chg="addSp modSp">
        <pc:chgData name="Abhinandan Jain" userId="47000a42-4a64-498b-92b5-14cfe7b66dad" providerId="ADAL" clId="{3C2244C0-2635-4B17-A6C0-4FAF0A1CD4C5}" dt="2023-08-12T01:28:35.272" v="1773" actId="114"/>
        <pc:sldMkLst>
          <pc:docMk/>
          <pc:sldMk cId="1307609687" sldId="351"/>
        </pc:sldMkLst>
        <pc:spChg chg="add mod">
          <ac:chgData name="Abhinandan Jain" userId="47000a42-4a64-498b-92b5-14cfe7b66dad" providerId="ADAL" clId="{3C2244C0-2635-4B17-A6C0-4FAF0A1CD4C5}" dt="2023-08-12T01:28:35.272" v="1773" actId="114"/>
          <ac:spMkLst>
            <pc:docMk/>
            <pc:sldMk cId="1307609687" sldId="351"/>
            <ac:spMk id="6" creationId="{4AEA7B64-F965-4039-A88E-D44FB9F01A72}"/>
          </ac:spMkLst>
        </pc:spChg>
        <pc:spChg chg="mod">
          <ac:chgData name="Abhinandan Jain" userId="47000a42-4a64-498b-92b5-14cfe7b66dad" providerId="ADAL" clId="{3C2244C0-2635-4B17-A6C0-4FAF0A1CD4C5}" dt="2023-08-12T01:25:54.936" v="1587" actId="113"/>
          <ac:spMkLst>
            <pc:docMk/>
            <pc:sldMk cId="1307609687" sldId="351"/>
            <ac:spMk id="590" creationId="{00000000-0000-0000-0000-000000000000}"/>
          </ac:spMkLst>
        </pc:spChg>
      </pc:sldChg>
      <pc:sldChg chg="modSp">
        <pc:chgData name="Abhinandan Jain" userId="47000a42-4a64-498b-92b5-14cfe7b66dad" providerId="ADAL" clId="{3C2244C0-2635-4B17-A6C0-4FAF0A1CD4C5}" dt="2023-08-12T01:23:26.345" v="1433" actId="20577"/>
        <pc:sldMkLst>
          <pc:docMk/>
          <pc:sldMk cId="1286066569" sldId="438"/>
        </pc:sldMkLst>
        <pc:spChg chg="mod">
          <ac:chgData name="Abhinandan Jain" userId="47000a42-4a64-498b-92b5-14cfe7b66dad" providerId="ADAL" clId="{3C2244C0-2635-4B17-A6C0-4FAF0A1CD4C5}" dt="2023-08-12T01:23:26.345" v="1433" actId="20577"/>
          <ac:spMkLst>
            <pc:docMk/>
            <pc:sldMk cId="1286066569" sldId="438"/>
            <ac:spMk id="3" creationId="{00000000-0000-0000-0000-000000000000}"/>
          </ac:spMkLst>
        </pc:spChg>
      </pc:sldChg>
      <pc:sldChg chg="modSp ord setBg">
        <pc:chgData name="Abhinandan Jain" userId="47000a42-4a64-498b-92b5-14cfe7b66dad" providerId="ADAL" clId="{3C2244C0-2635-4B17-A6C0-4FAF0A1CD4C5}" dt="2023-08-12T02:00:48.640" v="1928" actId="20577"/>
        <pc:sldMkLst>
          <pc:docMk/>
          <pc:sldMk cId="1386935758" sldId="450"/>
        </pc:sldMkLst>
        <pc:spChg chg="mod">
          <ac:chgData name="Abhinandan Jain" userId="47000a42-4a64-498b-92b5-14cfe7b66dad" providerId="ADAL" clId="{3C2244C0-2635-4B17-A6C0-4FAF0A1CD4C5}" dt="2023-08-09T14:16:14.025" v="608" actId="20577"/>
          <ac:spMkLst>
            <pc:docMk/>
            <pc:sldMk cId="1386935758" sldId="450"/>
            <ac:spMk id="5" creationId="{D4BF24E4-369A-4B0E-B339-21140153D52E}"/>
          </ac:spMkLst>
        </pc:spChg>
        <pc:spChg chg="mod">
          <ac:chgData name="Abhinandan Jain" userId="47000a42-4a64-498b-92b5-14cfe7b66dad" providerId="ADAL" clId="{3C2244C0-2635-4B17-A6C0-4FAF0A1CD4C5}" dt="2023-08-12T02:00:48.640" v="1928" actId="20577"/>
          <ac:spMkLst>
            <pc:docMk/>
            <pc:sldMk cId="1386935758" sldId="450"/>
            <ac:spMk id="6" creationId="{C8DD9006-7A4D-407D-88C6-430F5369A2F4}"/>
          </ac:spMkLst>
        </pc:spChg>
      </pc:sldChg>
      <pc:sldChg chg="modSp setBg">
        <pc:chgData name="Abhinandan Jain" userId="47000a42-4a64-498b-92b5-14cfe7b66dad" providerId="ADAL" clId="{3C2244C0-2635-4B17-A6C0-4FAF0A1CD4C5}" dt="2023-08-09T14:20:25.109" v="1003" actId="14100"/>
        <pc:sldMkLst>
          <pc:docMk/>
          <pc:sldMk cId="3092742088" sldId="451"/>
        </pc:sldMkLst>
        <pc:spChg chg="mod">
          <ac:chgData name="Abhinandan Jain" userId="47000a42-4a64-498b-92b5-14cfe7b66dad" providerId="ADAL" clId="{3C2244C0-2635-4B17-A6C0-4FAF0A1CD4C5}" dt="2023-08-09T14:18:03.161" v="698" actId="20577"/>
          <ac:spMkLst>
            <pc:docMk/>
            <pc:sldMk cId="3092742088" sldId="451"/>
            <ac:spMk id="3" creationId="{D0203861-E61A-EBE9-2E3C-C242E631B1CA}"/>
          </ac:spMkLst>
        </pc:spChg>
        <pc:spChg chg="mod">
          <ac:chgData name="Abhinandan Jain" userId="47000a42-4a64-498b-92b5-14cfe7b66dad" providerId="ADAL" clId="{3C2244C0-2635-4B17-A6C0-4FAF0A1CD4C5}" dt="2023-08-09T14:20:25.109" v="1003" actId="14100"/>
          <ac:spMkLst>
            <pc:docMk/>
            <pc:sldMk cId="3092742088" sldId="451"/>
            <ac:spMk id="4" creationId="{C4B08F95-136D-35AD-291C-66BF0FE92B04}"/>
          </ac:spMkLst>
        </pc:spChg>
      </pc:sldChg>
      <pc:sldChg chg="modSp add">
        <pc:chgData name="Abhinandan Jain" userId="47000a42-4a64-498b-92b5-14cfe7b66dad" providerId="ADAL" clId="{3C2244C0-2635-4B17-A6C0-4FAF0A1CD4C5}" dt="2023-08-12T01:18:33.862" v="1432" actId="207"/>
        <pc:sldMkLst>
          <pc:docMk/>
          <pc:sldMk cId="31905170" sldId="453"/>
        </pc:sldMkLst>
        <pc:spChg chg="mod">
          <ac:chgData name="Abhinandan Jain" userId="47000a42-4a64-498b-92b5-14cfe7b66dad" providerId="ADAL" clId="{3C2244C0-2635-4B17-A6C0-4FAF0A1CD4C5}" dt="2023-08-12T01:18:33.862" v="1432" actId="207"/>
          <ac:spMkLst>
            <pc:docMk/>
            <pc:sldMk cId="31905170" sldId="453"/>
            <ac:spMk id="6" creationId="{C8DD9006-7A4D-407D-88C6-430F5369A2F4}"/>
          </ac:spMkLst>
        </pc:spChg>
      </pc:sldChg>
    </pc:docChg>
  </pc:docChgLst>
  <pc:docChgLst>
    <pc:chgData name="Elmquist, Asher (US 347J)" userId="S::asher.elmquist@jpl.nasa.gov::c43b51c1-8673-421c-ad65-63a1e47c685f" providerId="AD" clId="Web-{DBEC6085-3075-C8AF-D1F1-C3AFD0D0304E}"/>
    <pc:docChg chg="addSld delSld modSld addMainMaster">
      <pc:chgData name="Elmquist, Asher (US 347J)" userId="S::asher.elmquist@jpl.nasa.gov::c43b51c1-8673-421c-ad65-63a1e47c685f" providerId="AD" clId="Web-{DBEC6085-3075-C8AF-D1F1-C3AFD0D0304E}" dt="2023-08-01T12:51:46.730" v="2"/>
      <pc:docMkLst>
        <pc:docMk/>
      </pc:docMkLst>
      <pc:sldChg chg="modSp mod modClrScheme chgLayout">
        <pc:chgData name="Elmquist, Asher (US 347J)" userId="S::asher.elmquist@jpl.nasa.gov::c43b51c1-8673-421c-ad65-63a1e47c685f" providerId="AD" clId="Web-{DBEC6085-3075-C8AF-D1F1-C3AFD0D0304E}" dt="2023-08-01T12:51:43.855" v="1"/>
        <pc:sldMkLst>
          <pc:docMk/>
          <pc:sldMk cId="2186544531" sldId="256"/>
        </pc:sldMkLst>
        <pc:spChg chg="mod ord">
          <ac:chgData name="Elmquist, Asher (US 347J)" userId="S::asher.elmquist@jpl.nasa.gov::c43b51c1-8673-421c-ad65-63a1e47c685f" providerId="AD" clId="Web-{DBEC6085-3075-C8AF-D1F1-C3AFD0D0304E}" dt="2023-08-01T12:51:43.855" v="1"/>
          <ac:spMkLst>
            <pc:docMk/>
            <pc:sldMk cId="2186544531" sldId="256"/>
            <ac:spMk id="2" creationId="{05F05CAA-D2BA-9B7A-C6D4-9B12E3FC8098}"/>
          </ac:spMkLst>
        </pc:spChg>
      </pc:sldChg>
      <pc:sldMasterChg chg="add addSldLayout">
        <pc:chgData name="Elmquist, Asher (US 347J)" userId="S::asher.elmquist@jpl.nasa.gov::c43b51c1-8673-421c-ad65-63a1e47c685f" providerId="AD" clId="Web-{DBEC6085-3075-C8AF-D1F1-C3AFD0D0304E}" dt="2023-08-01T12:51:13.121" v="0"/>
        <pc:sldMasterMkLst>
          <pc:docMk/>
          <pc:sldMasterMk cId="0" sldId="2147483683"/>
        </pc:sldMasterMkLst>
        <pc:sldLayoutChg chg="add">
          <pc:chgData name="Elmquist, Asher (US 347J)" userId="S::asher.elmquist@jpl.nasa.gov::c43b51c1-8673-421c-ad65-63a1e47c685f" providerId="AD" clId="Web-{DBEC6085-3075-C8AF-D1F1-C3AFD0D0304E}" dt="2023-08-01T12:51:13.121" v="0"/>
          <pc:sldLayoutMkLst>
            <pc:docMk/>
            <pc:sldMasterMk cId="0" sldId="2147483683"/>
            <pc:sldLayoutMk cId="0" sldId="2147483660"/>
          </pc:sldLayoutMkLst>
        </pc:sldLayoutChg>
        <pc:sldLayoutChg chg="add">
          <pc:chgData name="Elmquist, Asher (US 347J)" userId="S::asher.elmquist@jpl.nasa.gov::c43b51c1-8673-421c-ad65-63a1e47c685f" providerId="AD" clId="Web-{DBEC6085-3075-C8AF-D1F1-C3AFD0D0304E}" dt="2023-08-01T12:51:13.121" v="0"/>
          <pc:sldLayoutMkLst>
            <pc:docMk/>
            <pc:sldMasterMk cId="0" sldId="2147483683"/>
            <pc:sldLayoutMk cId="3274547264" sldId="2147483673"/>
          </pc:sldLayoutMkLst>
        </pc:sldLayoutChg>
        <pc:sldLayoutChg chg="add">
          <pc:chgData name="Elmquist, Asher (US 347J)" userId="S::asher.elmquist@jpl.nasa.gov::c43b51c1-8673-421c-ad65-63a1e47c685f" providerId="AD" clId="Web-{DBEC6085-3075-C8AF-D1F1-C3AFD0D0304E}" dt="2023-08-01T12:51:13.121" v="0"/>
          <pc:sldLayoutMkLst>
            <pc:docMk/>
            <pc:sldMasterMk cId="0" sldId="2147483683"/>
            <pc:sldLayoutMk cId="1054039556" sldId="2147483674"/>
          </pc:sldLayoutMkLst>
        </pc:sldLayoutChg>
        <pc:sldLayoutChg chg="add">
          <pc:chgData name="Elmquist, Asher (US 347J)" userId="S::asher.elmquist@jpl.nasa.gov::c43b51c1-8673-421c-ad65-63a1e47c685f" providerId="AD" clId="Web-{DBEC6085-3075-C8AF-D1F1-C3AFD0D0304E}" dt="2023-08-01T12:51:13.121" v="0"/>
          <pc:sldLayoutMkLst>
            <pc:docMk/>
            <pc:sldMasterMk cId="0" sldId="2147483683"/>
            <pc:sldLayoutMk cId="3324955478" sldId="2147483675"/>
          </pc:sldLayoutMkLst>
        </pc:sldLayoutChg>
        <pc:sldLayoutChg chg="add">
          <pc:chgData name="Elmquist, Asher (US 347J)" userId="S::asher.elmquist@jpl.nasa.gov::c43b51c1-8673-421c-ad65-63a1e47c685f" providerId="AD" clId="Web-{DBEC6085-3075-C8AF-D1F1-C3AFD0D0304E}" dt="2023-08-01T12:51:13.121" v="0"/>
          <pc:sldLayoutMkLst>
            <pc:docMk/>
            <pc:sldMasterMk cId="0" sldId="2147483683"/>
            <pc:sldLayoutMk cId="1453760164" sldId="2147483676"/>
          </pc:sldLayoutMkLst>
        </pc:sldLayoutChg>
        <pc:sldLayoutChg chg="add">
          <pc:chgData name="Elmquist, Asher (US 347J)" userId="S::asher.elmquist@jpl.nasa.gov::c43b51c1-8673-421c-ad65-63a1e47c685f" providerId="AD" clId="Web-{DBEC6085-3075-C8AF-D1F1-C3AFD0D0304E}" dt="2023-08-01T12:51:13.121" v="0"/>
          <pc:sldLayoutMkLst>
            <pc:docMk/>
            <pc:sldMasterMk cId="0" sldId="2147483683"/>
            <pc:sldLayoutMk cId="2674933610" sldId="2147483677"/>
          </pc:sldLayoutMkLst>
        </pc:sldLayoutChg>
        <pc:sldLayoutChg chg="add">
          <pc:chgData name="Elmquist, Asher (US 347J)" userId="S::asher.elmquist@jpl.nasa.gov::c43b51c1-8673-421c-ad65-63a1e47c685f" providerId="AD" clId="Web-{DBEC6085-3075-C8AF-D1F1-C3AFD0D0304E}" dt="2023-08-01T12:51:13.121" v="0"/>
          <pc:sldLayoutMkLst>
            <pc:docMk/>
            <pc:sldMasterMk cId="0" sldId="2147483683"/>
            <pc:sldLayoutMk cId="0"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2878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slide from the previous day. Mostly, want to remind people about config, context, params, because those will be discussed more in this talk.</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9614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2384" name="Google Shape;2384;g14a75291fe1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14a75291fe1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slide from the previous day. Here, they should remember that assemblies are used to construct multibody, models, and data flow.</a:t>
            </a:r>
          </a:p>
        </p:txBody>
      </p:sp>
      <p:sp>
        <p:nvSpPr>
          <p:cNvPr id="4" name="Slide Number Placeholder 3"/>
          <p:cNvSpPr>
            <a:spLocks noGrp="1"/>
          </p:cNvSpPr>
          <p:nvPr>
            <p:ph type="sldNum" sz="quarter" idx="10"/>
          </p:nvPr>
        </p:nvSpPr>
        <p:spPr/>
        <p:txBody>
          <a:bodyPr/>
          <a:lstStyle/>
          <a:p>
            <a:fld id="{EA5CC44A-22E1-4619-94B4-A057E6DB87F8}" type="slidenum">
              <a:rPr lang="en-US" smtClean="0"/>
              <a:pPr/>
              <a:t>8</a:t>
            </a:fld>
            <a:endParaRPr lang="en-US"/>
          </a:p>
        </p:txBody>
      </p:sp>
    </p:spTree>
    <p:extLst>
      <p:ext uri="{BB962C8B-B14F-4D97-AF65-F5344CB8AC3E}">
        <p14:creationId xmlns:p14="http://schemas.microsoft.com/office/powerpoint/2010/main" val="354308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024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439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608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531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Call out the use of Annotated in the example code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9632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14a75291fe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14a75291fe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4a75291fe1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4a75291fe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dartslab.jpl.nasa.gov/"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dartslab.jpl.nasa.gov/" TargetMode="Externa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dartslab.jpl.nasa.gov/" TargetMode="Externa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Dynamics and Real</a:t>
            </a:r>
            <a:r>
              <a:rPr lang="en-US" sz="2200" b="1"/>
              <a:t>-</a:t>
            </a:r>
            <a:r>
              <a:rPr lang="en-US" sz="2200" b="1" i="0" u="none" strike="noStrike" cap="none">
                <a:solidFill>
                  <a:srgbClr val="000000"/>
                </a:solidFill>
                <a:latin typeface="Arial"/>
                <a:ea typeface="Arial"/>
                <a:cs typeface="Arial"/>
                <a:sym typeface="Arial"/>
              </a:rPr>
              <a:t>Time Simulation</a:t>
            </a:r>
            <a:endParaRPr sz="2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a:t>(DARTS)</a:t>
            </a:r>
            <a:endParaRPr sz="2200" b="1"/>
          </a:p>
          <a:p>
            <a:pPr marL="0" marR="0" lvl="0" indent="0" algn="l" rtl="0">
              <a:lnSpc>
                <a:spcPct val="100000"/>
              </a:lnSpc>
              <a:spcBef>
                <a:spcPts val="0"/>
              </a:spcBef>
              <a:spcAft>
                <a:spcPts val="0"/>
              </a:spcAft>
              <a:buClr>
                <a:srgbClr val="000000"/>
              </a:buClr>
              <a:buSzPts val="2200"/>
              <a:buFont typeface="Arial"/>
              <a:buNone/>
            </a:pPr>
            <a:r>
              <a:rPr lang="en-US" sz="2200" b="1"/>
              <a:t>Laboratory</a:t>
            </a:r>
            <a:endParaRPr sz="2200" b="1"/>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dk1"/>
                </a:solidFill>
                <a:hlinkClick r:id="rId5">
                  <a:extLst>
                    <a:ext uri="{A12FA001-AC4F-418D-AE19-62706E023703}">
                      <ahyp:hlinkClr xmlns:ahyp="http://schemas.microsoft.com/office/drawing/2018/hyperlinkcolor" val="tx"/>
                    </a:ext>
                  </a:extLst>
                </a:hlinkClick>
              </a:rPr>
              <a:t>https://dartslab.jpl.nasa.gov/</a:t>
            </a:r>
            <a:endParaRPr>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rPr>
              <a:t>August 2023</a:t>
            </a:r>
            <a:endParaRPr sz="1600">
              <a:solidFill>
                <a:schemeClr val="dk1"/>
              </a:solidFill>
            </a:endParaRPr>
          </a:p>
        </p:txBody>
      </p:sp>
      <p:sp>
        <p:nvSpPr>
          <p:cNvPr id="3" name="Rectangle 2">
            <a:extLst>
              <a:ext uri="{FF2B5EF4-FFF2-40B4-BE49-F238E27FC236}">
                <a16:creationId xmlns:a16="http://schemas.microsoft.com/office/drawing/2014/main" id="{2FF2FA33-65E5-4587-8DA8-ED19EE08E952}"/>
              </a:ext>
            </a:extLst>
          </p:cNvPr>
          <p:cNvSpPr/>
          <p:nvPr userDrawn="1"/>
        </p:nvSpPr>
        <p:spPr>
          <a:xfrm>
            <a:off x="7097877" y="6212524"/>
            <a:ext cx="5094124" cy="246221"/>
          </a:xfrm>
          <a:prstGeom prst="rect">
            <a:avLst/>
          </a:prstGeom>
        </p:spPr>
        <p:txBody>
          <a:bodyPr wrap="square">
            <a:spAutoFit/>
          </a:bodyPr>
          <a:lstStyle/>
          <a:p>
            <a:pPr algn="ctr"/>
            <a:r>
              <a:rPr lang="en-US" sz="1000" i="1">
                <a:solidFill>
                  <a:srgbClr val="FF0000"/>
                </a:solidFill>
              </a:rPr>
              <a:t>The material in these slides and notebooks has EAR99 export classification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Dynamics and Real</a:t>
            </a:r>
            <a:r>
              <a:rPr lang="en-US" sz="2200" b="1"/>
              <a:t>-</a:t>
            </a:r>
            <a:r>
              <a:rPr lang="en-US" sz="2200" b="1" i="0" u="none" strike="noStrike" cap="none">
                <a:solidFill>
                  <a:srgbClr val="000000"/>
                </a:solidFill>
                <a:latin typeface="Arial"/>
                <a:ea typeface="Arial"/>
                <a:cs typeface="Arial"/>
                <a:sym typeface="Arial"/>
              </a:rPr>
              <a:t>Time Simulation</a:t>
            </a:r>
            <a:endParaRPr sz="2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a:t>(DARTS)</a:t>
            </a:r>
            <a:endParaRPr sz="2200" b="1"/>
          </a:p>
          <a:p>
            <a:pPr marL="0" marR="0" lvl="0" indent="0" algn="l" rtl="0">
              <a:lnSpc>
                <a:spcPct val="100000"/>
              </a:lnSpc>
              <a:spcBef>
                <a:spcPts val="0"/>
              </a:spcBef>
              <a:spcAft>
                <a:spcPts val="0"/>
              </a:spcAft>
              <a:buClr>
                <a:srgbClr val="000000"/>
              </a:buClr>
              <a:buSzPts val="2200"/>
              <a:buFont typeface="Arial"/>
              <a:buNone/>
            </a:pPr>
            <a:r>
              <a:rPr lang="en-US" sz="2200" b="1"/>
              <a:t>Laboratory</a:t>
            </a:r>
            <a:endParaRPr sz="2200" b="1"/>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dk1"/>
                </a:solidFill>
                <a:hlinkClick r:id="rId5">
                  <a:extLst>
                    <a:ext uri="{A12FA001-AC4F-418D-AE19-62706E023703}">
                      <ahyp:hlinkClr xmlns:ahyp="http://schemas.microsoft.com/office/drawing/2018/hyperlinkcolor" val="tx"/>
                    </a:ext>
                  </a:extLst>
                </a:hlinkClick>
              </a:rPr>
              <a:t>https://dartslab.jpl.nasa.gov/</a:t>
            </a:r>
            <a:endParaRPr>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rPr>
              <a:t>August 2023</a:t>
            </a:r>
            <a:endParaRPr sz="1600">
              <a:solidFill>
                <a:schemeClr val="dk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3274547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a:p>
        </p:txBody>
      </p:sp>
      <p:sp>
        <p:nvSpPr>
          <p:cNvPr id="32" name="Google Shape;32;p11"/>
          <p:cNvSpPr txBox="1">
            <a:spLocks noGrp="1"/>
          </p:cNvSpPr>
          <p:nvPr>
            <p:ph type="sldNum" idx="12"/>
          </p:nvPr>
        </p:nvSpPr>
        <p:spPr>
          <a:xfrm>
            <a:off x="11543400" y="6400425"/>
            <a:ext cx="6486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rial"/>
                <a:ea typeface="Arial"/>
                <a:cs typeface="Arial"/>
                <a:sym typeface="Arial"/>
              </a:rPr>
              <a:t>Dynamics and Real</a:t>
            </a:r>
            <a:r>
              <a:rPr lang="en-US" sz="2200" b="1"/>
              <a:t>-</a:t>
            </a:r>
            <a:r>
              <a:rPr lang="en-US" sz="2200" b="1" i="0" u="none" strike="noStrike" cap="none">
                <a:solidFill>
                  <a:srgbClr val="000000"/>
                </a:solidFill>
                <a:latin typeface="Arial"/>
                <a:ea typeface="Arial"/>
                <a:cs typeface="Arial"/>
                <a:sym typeface="Arial"/>
              </a:rPr>
              <a:t>Time Simulation</a:t>
            </a:r>
            <a:endParaRPr sz="2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a:t>(DARTS)</a:t>
            </a:r>
            <a:endParaRPr sz="2200" b="1"/>
          </a:p>
          <a:p>
            <a:pPr marL="0" marR="0" lvl="0" indent="0" algn="l" rtl="0">
              <a:lnSpc>
                <a:spcPct val="100000"/>
              </a:lnSpc>
              <a:spcBef>
                <a:spcPts val="0"/>
              </a:spcBef>
              <a:spcAft>
                <a:spcPts val="0"/>
              </a:spcAft>
              <a:buClr>
                <a:srgbClr val="000000"/>
              </a:buClr>
              <a:buSzPts val="2200"/>
              <a:buFont typeface="Arial"/>
              <a:buNone/>
            </a:pPr>
            <a:r>
              <a:rPr lang="en-US" sz="2200" b="1"/>
              <a:t>Laboratory</a:t>
            </a:r>
            <a:endParaRPr sz="2200" b="1"/>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dk1"/>
                </a:solidFill>
                <a:hlinkClick r:id="rId5">
                  <a:extLst>
                    <a:ext uri="{A12FA001-AC4F-418D-AE19-62706E023703}">
                      <ahyp:hlinkClr xmlns:ahyp="http://schemas.microsoft.com/office/drawing/2018/hyperlinkcolor" val="tx"/>
                    </a:ext>
                  </a:extLst>
                </a:hlinkClick>
              </a:rPr>
              <a:t>https://dartslab.jpl.nasa.gov/</a:t>
            </a:r>
            <a:endParaRPr>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rPr>
              <a:t>August 2023</a:t>
            </a:r>
            <a:endParaRPr sz="16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bg>
      <p:bgPr>
        <a:solidFill>
          <a:srgbClr val="FFCCCC"/>
        </a:solid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3274547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reserve="1">
  <p:cSld name="Two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9"/>
          <p:cNvSpPr txBox="1">
            <a:spLocks noGrp="1"/>
          </p:cNvSpPr>
          <p:nvPr>
            <p:ph type="body" idx="2"/>
          </p:nvPr>
        </p:nvSpPr>
        <p:spPr>
          <a:xfrm>
            <a:off x="6267452" y="1558450"/>
            <a:ext cx="54253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403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reserve="1" userDrawn="1">
  <p:cSld name="Column and Picture">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62;p23">
            <a:extLst>
              <a:ext uri="{FF2B5EF4-FFF2-40B4-BE49-F238E27FC236}">
                <a16:creationId xmlns:a16="http://schemas.microsoft.com/office/drawing/2014/main" id="{B63FFDF8-E300-4390-BD84-D92FDD5AAB7C}"/>
              </a:ext>
            </a:extLst>
          </p:cNvPr>
          <p:cNvSpPr>
            <a:spLocks noGrp="1"/>
          </p:cNvSpPr>
          <p:nvPr>
            <p:ph type="pic" idx="2"/>
          </p:nvPr>
        </p:nvSpPr>
        <p:spPr>
          <a:xfrm>
            <a:off x="6267451" y="1558450"/>
            <a:ext cx="5425299" cy="4356900"/>
          </a:xfrm>
          <a:prstGeom prst="rect">
            <a:avLst/>
          </a:prstGeom>
          <a:noFill/>
          <a:ln>
            <a:noFill/>
          </a:ln>
        </p:spPr>
      </p:sp>
    </p:spTree>
    <p:extLst>
      <p:ext uri="{BB962C8B-B14F-4D97-AF65-F5344CB8AC3E}">
        <p14:creationId xmlns:p14="http://schemas.microsoft.com/office/powerpoint/2010/main" val="332495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reserve="1" userDrawn="1">
  <p:cSld name="Single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11193502"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5376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reserve="1" userDrawn="1">
  <p:cSld name="Title Only">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Tree>
    <p:extLst>
      <p:ext uri="{BB962C8B-B14F-4D97-AF65-F5344CB8AC3E}">
        <p14:creationId xmlns:p14="http://schemas.microsoft.com/office/powerpoint/2010/main" val="2674933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8"/>
        <p:cNvGrpSpPr/>
        <p:nvPr/>
      </p:nvGrpSpPr>
      <p:grpSpPr>
        <a:xfrm>
          <a:off x="0" y="0"/>
          <a:ext cx="0" cy="0"/>
          <a:chOff x="0" y="0"/>
          <a:chExt cx="0" cy="0"/>
        </a:xfrm>
      </p:grpSpPr>
      <p:sp>
        <p:nvSpPr>
          <p:cNvPr id="89" name="Google Shape;89;g162c8043c9d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162c8043c9d_0_107"/>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9245600" cy="838200"/>
          </a:xfrm>
        </p:spPr>
        <p:txBody>
          <a:bodyPr/>
          <a:lstStyle/>
          <a:p>
            <a:r>
              <a:rPr lang="en-US"/>
              <a:t>Click to edit Master title style</a:t>
            </a:r>
          </a:p>
        </p:txBody>
      </p:sp>
      <p:sp>
        <p:nvSpPr>
          <p:cNvPr id="3" name="Content Placeholder 2"/>
          <p:cNvSpPr>
            <a:spLocks noGrp="1"/>
          </p:cNvSpPr>
          <p:nvPr>
            <p:ph idx="1"/>
          </p:nvPr>
        </p:nvSpPr>
        <p:spPr>
          <a:xfrm>
            <a:off x="609600" y="12954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Dshell Models</a:t>
            </a:r>
          </a:p>
        </p:txBody>
      </p:sp>
      <p:sp>
        <p:nvSpPr>
          <p:cNvPr id="6" name="Slide Number Placeholder 5"/>
          <p:cNvSpPr>
            <a:spLocks noGrp="1"/>
          </p:cNvSpPr>
          <p:nvPr>
            <p:ph type="sldNum" sz="quarter" idx="12"/>
          </p:nvPr>
        </p:nvSpPr>
        <p:spPr/>
        <p:txBody>
          <a:bodyPr/>
          <a:lstStyle>
            <a:lvl1pPr>
              <a:defRPr/>
            </a:lvl1pPr>
          </a:lstStyle>
          <a:p>
            <a:fld id="{A370513E-CC6B-4688-84CD-7786F3725A67}" type="slidenum">
              <a:rPr lang="en-US"/>
              <a:pPr/>
              <a:t>‹#›</a:t>
            </a:fld>
            <a:endParaRPr lang="en-US"/>
          </a:p>
        </p:txBody>
      </p:sp>
    </p:spTree>
    <p:extLst>
      <p:ext uri="{BB962C8B-B14F-4D97-AF65-F5344CB8AC3E}">
        <p14:creationId xmlns:p14="http://schemas.microsoft.com/office/powerpoint/2010/main" val="33974122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pic>
        <p:nvPicPr>
          <p:cNvPr id="2" name="Picture 1">
            <a:extLst>
              <a:ext uri="{FF2B5EF4-FFF2-40B4-BE49-F238E27FC236}">
                <a16:creationId xmlns:a16="http://schemas.microsoft.com/office/drawing/2014/main" id="{983A55C3-EED9-06F7-9534-DE0D7F975C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Tree>
    <p:extLst>
      <p:ext uri="{BB962C8B-B14F-4D97-AF65-F5344CB8AC3E}">
        <p14:creationId xmlns:p14="http://schemas.microsoft.com/office/powerpoint/2010/main" val="3274547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Dshell Models</a:t>
            </a:r>
          </a:p>
        </p:txBody>
      </p:sp>
      <p:sp>
        <p:nvSpPr>
          <p:cNvPr id="6" name="Slide Number Placeholder 5"/>
          <p:cNvSpPr>
            <a:spLocks noGrp="1"/>
          </p:cNvSpPr>
          <p:nvPr>
            <p:ph type="sldNum" sz="quarter" idx="12"/>
          </p:nvPr>
        </p:nvSpPr>
        <p:spPr/>
        <p:txBody>
          <a:bodyPr/>
          <a:lstStyle>
            <a:lvl1pPr>
              <a:defRPr/>
            </a:lvl1pPr>
          </a:lstStyle>
          <a:p>
            <a:fld id="{91EC2107-2179-44B0-AA1C-E3E8257F87FF}" type="slidenum">
              <a:rPr lang="en-US"/>
              <a:pPr/>
              <a:t>‹#›</a:t>
            </a:fld>
            <a:endParaRPr lang="en-US"/>
          </a:p>
        </p:txBody>
      </p:sp>
    </p:spTree>
    <p:extLst>
      <p:ext uri="{BB962C8B-B14F-4D97-AF65-F5344CB8AC3E}">
        <p14:creationId xmlns:p14="http://schemas.microsoft.com/office/powerpoint/2010/main" val="13099874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Dshell Models</a:t>
            </a:r>
          </a:p>
        </p:txBody>
      </p:sp>
      <p:sp>
        <p:nvSpPr>
          <p:cNvPr id="5" name="Slide Number Placeholder 4"/>
          <p:cNvSpPr>
            <a:spLocks noGrp="1"/>
          </p:cNvSpPr>
          <p:nvPr>
            <p:ph type="sldNum" sz="quarter" idx="12"/>
          </p:nvPr>
        </p:nvSpPr>
        <p:spPr/>
        <p:txBody>
          <a:bodyPr/>
          <a:lstStyle>
            <a:lvl1pPr>
              <a:defRPr/>
            </a:lvl1pPr>
          </a:lstStyle>
          <a:p>
            <a:fld id="{6C8EF23D-27D9-47E9-B6B2-8696398C1A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72110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136166"/>
            <a:ext cx="11360800" cy="763500"/>
          </a:xfrm>
          <a:prstGeom prst="rect">
            <a:avLst/>
          </a:prstGeom>
        </p:spPr>
        <p:txBody>
          <a:bodyPr lIns="91425" tIns="91425" rIns="91425" bIns="91425" anchor="t" anchorCtr="0"/>
          <a:lstStyle>
            <a:lvl1pPr lvl="0">
              <a:spcBef>
                <a:spcPts val="0"/>
              </a:spcBef>
              <a:buFont typeface="Verdana"/>
              <a:defRPr b="1">
                <a:latin typeface="Verdana"/>
                <a:ea typeface="Verdana"/>
                <a:cs typeface="Verdana"/>
                <a:sym typeface="Verdan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15600" y="990223"/>
            <a:ext cx="11360800" cy="5101500"/>
          </a:xfrm>
          <a:prstGeom prst="rect">
            <a:avLst/>
          </a:prstGeom>
        </p:spPr>
        <p:txBody>
          <a:bodyPr lIns="91425" tIns="91425" rIns="91425" bIns="91425" anchor="t" anchorCtr="0"/>
          <a:lstStyle>
            <a:lvl1pPr lvl="0">
              <a:spcBef>
                <a:spcPts val="0"/>
              </a:spcBef>
              <a:buSzPct val="100000"/>
              <a:buFont typeface="Verdana"/>
              <a:defRPr sz="2400">
                <a:latin typeface="Verdana"/>
                <a:ea typeface="Verdana"/>
                <a:cs typeface="Verdana"/>
                <a:sym typeface="Verdana"/>
              </a:defRPr>
            </a:lvl1pPr>
            <a:lvl2pPr lvl="1">
              <a:spcBef>
                <a:spcPts val="0"/>
              </a:spcBef>
              <a:buSzPct val="100000"/>
              <a:buFont typeface="Verdana"/>
              <a:defRPr sz="2000">
                <a:latin typeface="Verdana"/>
                <a:ea typeface="Verdana"/>
                <a:cs typeface="Verdana"/>
                <a:sym typeface="Verdana"/>
              </a:defRPr>
            </a:lvl2pPr>
            <a:lvl3pPr lvl="2">
              <a:spcBef>
                <a:spcPts val="0"/>
              </a:spcBef>
              <a:buSzPct val="100000"/>
              <a:buFont typeface="Verdana"/>
              <a:defRPr sz="1800">
                <a:latin typeface="Verdana"/>
                <a:ea typeface="Verdana"/>
                <a:cs typeface="Verdana"/>
                <a:sym typeface="Verdana"/>
              </a:defRPr>
            </a:lvl3pPr>
            <a:lvl4pPr lvl="3">
              <a:spcBef>
                <a:spcPts val="0"/>
              </a:spcBef>
              <a:buSzPct val="100000"/>
              <a:buFont typeface="Verdana"/>
              <a:defRPr sz="1600">
                <a:latin typeface="Verdana"/>
                <a:ea typeface="Verdana"/>
                <a:cs typeface="Verdana"/>
                <a:sym typeface="Verdana"/>
              </a:defRPr>
            </a:lvl4pPr>
            <a:lvl5pPr lvl="4">
              <a:spcBef>
                <a:spcPts val="0"/>
              </a:spcBef>
              <a:buFont typeface="Verdana"/>
              <a:defRPr>
                <a:latin typeface="Verdana"/>
                <a:ea typeface="Verdana"/>
                <a:cs typeface="Verdana"/>
                <a:sym typeface="Verdana"/>
              </a:defRPr>
            </a:lvl5pPr>
            <a:lvl6pPr lvl="5">
              <a:spcBef>
                <a:spcPts val="0"/>
              </a:spcBef>
              <a:buSzPct val="100000"/>
              <a:buFont typeface="Verdana"/>
              <a:defRPr sz="1100">
                <a:latin typeface="Verdana"/>
                <a:ea typeface="Verdana"/>
                <a:cs typeface="Verdana"/>
                <a:sym typeface="Verdana"/>
              </a:defRPr>
            </a:lvl6pPr>
            <a:lvl7pPr lvl="6">
              <a:spcBef>
                <a:spcPts val="0"/>
              </a:spcBef>
              <a:buSzPct val="100000"/>
              <a:buFont typeface="Verdana"/>
              <a:defRPr sz="1100">
                <a:latin typeface="Verdana"/>
                <a:ea typeface="Verdana"/>
                <a:cs typeface="Verdana"/>
                <a:sym typeface="Verdana"/>
              </a:defRPr>
            </a:lvl7pPr>
            <a:lvl8pPr lvl="7">
              <a:spcBef>
                <a:spcPts val="0"/>
              </a:spcBef>
              <a:buSzPct val="100000"/>
              <a:buFont typeface="Verdana"/>
              <a:defRPr sz="1100">
                <a:latin typeface="Verdana"/>
                <a:ea typeface="Verdana"/>
                <a:cs typeface="Verdana"/>
                <a:sym typeface="Verdana"/>
              </a:defRPr>
            </a:lvl8pPr>
            <a:lvl9pPr lvl="8">
              <a:spcBef>
                <a:spcPts val="0"/>
              </a:spcBef>
              <a:buSzPct val="100000"/>
              <a:buFont typeface="Verdana"/>
              <a:defRPr sz="1100">
                <a:latin typeface="Verdana"/>
                <a:ea typeface="Verdana"/>
                <a:cs typeface="Verdana"/>
                <a:sym typeface="Verdana"/>
              </a:defRPr>
            </a:lvl9pPr>
          </a:lstStyle>
          <a:p>
            <a:endParaRPr/>
          </a:p>
        </p:txBody>
      </p:sp>
      <p:sp>
        <p:nvSpPr>
          <p:cNvPr id="20" name="Shape 20"/>
          <p:cNvSpPr txBox="1">
            <a:spLocks noGrp="1"/>
          </p:cNvSpPr>
          <p:nvPr>
            <p:ph type="sldNum" idx="12"/>
          </p:nvPr>
        </p:nvSpPr>
        <p:spPr>
          <a:xfrm>
            <a:off x="11296609" y="6217622"/>
            <a:ext cx="731600" cy="524700"/>
          </a:xfrm>
          <a:prstGeom prst="rect">
            <a:avLst/>
          </a:prstGeom>
        </p:spPr>
        <p:txBody>
          <a:bodyPr lIns="91425" tIns="91425" rIns="91425" bIns="91425" anchor="ctr" anchorCtr="0">
            <a:noAutofit/>
          </a:bodyPr>
          <a:lstStyle/>
          <a:p>
            <a:fld id="{00000000-1234-1234-1234-123412341234}" type="slidenum">
              <a:rPr lang="en" smtClean="0">
                <a:solidFill>
                  <a:srgbClr val="000000"/>
                </a:solidFill>
              </a:rPr>
              <a:pPr/>
              <a:t>‹#›</a:t>
            </a:fld>
            <a:endParaRPr lang="en">
              <a:solidFill>
                <a:srgbClr val="000000"/>
              </a:solidFill>
            </a:endParaRPr>
          </a:p>
        </p:txBody>
      </p:sp>
    </p:spTree>
    <p:extLst>
      <p:ext uri="{BB962C8B-B14F-4D97-AF65-F5344CB8AC3E}">
        <p14:creationId xmlns:p14="http://schemas.microsoft.com/office/powerpoint/2010/main" val="3927015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Using Assemblies</a:t>
            </a:r>
          </a:p>
        </p:txBody>
      </p:sp>
      <p:sp>
        <p:nvSpPr>
          <p:cNvPr id="6" name="Slide Number Placeholder 5"/>
          <p:cNvSpPr>
            <a:spLocks noGrp="1"/>
          </p:cNvSpPr>
          <p:nvPr>
            <p:ph type="sldNum" sz="quarter" idx="12"/>
          </p:nvPr>
        </p:nvSpPr>
        <p:spPr/>
        <p:txBody>
          <a:bodyPr/>
          <a:lstStyle>
            <a:lvl1pPr>
              <a:defRPr/>
            </a:lvl1pPr>
          </a:lstStyle>
          <a:p>
            <a:fld id="{7E04C8D7-2063-462D-B502-067AA2B6DDDD}" type="slidenum">
              <a:rPr lang="en-US"/>
              <a:pPr/>
              <a:t>‹#›</a:t>
            </a:fld>
            <a:endParaRPr lang="en-US"/>
          </a:p>
        </p:txBody>
      </p:sp>
    </p:spTree>
    <p:extLst>
      <p:ext uri="{BB962C8B-B14F-4D97-AF65-F5344CB8AC3E}">
        <p14:creationId xmlns:p14="http://schemas.microsoft.com/office/powerpoint/2010/main" val="4362194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9245600" cy="838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609600" y="12954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553200"/>
            <a:ext cx="2540000" cy="301752"/>
          </a:xfrm>
        </p:spPr>
        <p:txBody>
          <a:bodyPr lIns="182880"/>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9664" y="6553200"/>
            <a:ext cx="3860800" cy="301752"/>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9652000" y="6553200"/>
            <a:ext cx="2540000" cy="301752"/>
          </a:xfrm>
        </p:spPr>
        <p:txBody>
          <a:bodyPr rIns="182880"/>
          <a:lstStyle>
            <a:lvl1pPr>
              <a:defRPr/>
            </a:lvl1pPr>
          </a:lstStyle>
          <a:p>
            <a:fld id="{A370513E-CC6B-4688-84CD-7786F3725A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65263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Using Assemblies</a:t>
            </a:r>
          </a:p>
        </p:txBody>
      </p:sp>
      <p:sp>
        <p:nvSpPr>
          <p:cNvPr id="6" name="Slide Number Placeholder 5"/>
          <p:cNvSpPr>
            <a:spLocks noGrp="1"/>
          </p:cNvSpPr>
          <p:nvPr>
            <p:ph type="sldNum" sz="quarter" idx="12"/>
          </p:nvPr>
        </p:nvSpPr>
        <p:spPr/>
        <p:txBody>
          <a:bodyPr/>
          <a:lstStyle>
            <a:lvl1pPr>
              <a:defRPr/>
            </a:lvl1pPr>
          </a:lstStyle>
          <a:p>
            <a:fld id="{91EC2107-2179-44B0-AA1C-E3E8257F87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823143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Using Assemblies</a:t>
            </a:r>
          </a:p>
        </p:txBody>
      </p:sp>
      <p:sp>
        <p:nvSpPr>
          <p:cNvPr id="5" name="Slide Number Placeholder 4"/>
          <p:cNvSpPr>
            <a:spLocks noGrp="1"/>
          </p:cNvSpPr>
          <p:nvPr>
            <p:ph type="sldNum" sz="quarter" idx="12"/>
          </p:nvPr>
        </p:nvSpPr>
        <p:spPr/>
        <p:txBody>
          <a:bodyPr/>
          <a:lstStyle>
            <a:lvl1pPr>
              <a:defRPr/>
            </a:lvl1pPr>
          </a:lstStyle>
          <a:p>
            <a:fld id="{6C8EF23D-27D9-47E9-B6B2-8696398C1A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28526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reserve="1">
  <p:cSld name="Two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9"/>
          <p:cNvSpPr txBox="1">
            <a:spLocks noGrp="1"/>
          </p:cNvSpPr>
          <p:nvPr>
            <p:ph type="body" idx="2"/>
          </p:nvPr>
        </p:nvSpPr>
        <p:spPr>
          <a:xfrm>
            <a:off x="6267452" y="1558450"/>
            <a:ext cx="54253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Google Shape;14;p9">
            <a:extLst>
              <a:ext uri="{FF2B5EF4-FFF2-40B4-BE49-F238E27FC236}">
                <a16:creationId xmlns:a16="http://schemas.microsoft.com/office/drawing/2014/main" id="{E0C44380-17BF-1374-5571-5B0897AACE74}"/>
              </a:ext>
            </a:extLst>
          </p:cNvPr>
          <p:cNvPicPr preferRelativeResize="0"/>
          <p:nvPr userDrawn="1"/>
        </p:nvPicPr>
        <p:blipFill rotWithShape="1">
          <a:blip r:embed="rId2">
            <a:alphaModFix/>
          </a:blip>
          <a:srcRect/>
          <a:stretch/>
        </p:blipFill>
        <p:spPr>
          <a:xfrm>
            <a:off x="10949425" y="256039"/>
            <a:ext cx="943025" cy="910524"/>
          </a:xfrm>
          <a:prstGeom prst="rect">
            <a:avLst/>
          </a:prstGeom>
          <a:noFill/>
          <a:ln>
            <a:noFill/>
          </a:ln>
        </p:spPr>
      </p:pic>
      <p:pic>
        <p:nvPicPr>
          <p:cNvPr id="3" name="Picture 2">
            <a:extLst>
              <a:ext uri="{FF2B5EF4-FFF2-40B4-BE49-F238E27FC236}">
                <a16:creationId xmlns:a16="http://schemas.microsoft.com/office/drawing/2014/main" id="{AB0FF6C7-2867-E998-8E97-0B1949A3A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Tree>
    <p:extLst>
      <p:ext uri="{BB962C8B-B14F-4D97-AF65-F5344CB8AC3E}">
        <p14:creationId xmlns:p14="http://schemas.microsoft.com/office/powerpoint/2010/main" val="105403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Column and Picture">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62;p23">
            <a:extLst>
              <a:ext uri="{FF2B5EF4-FFF2-40B4-BE49-F238E27FC236}">
                <a16:creationId xmlns:a16="http://schemas.microsoft.com/office/drawing/2014/main" id="{B63FFDF8-E300-4390-BD84-D92FDD5AAB7C}"/>
              </a:ext>
            </a:extLst>
          </p:cNvPr>
          <p:cNvSpPr>
            <a:spLocks noGrp="1"/>
          </p:cNvSpPr>
          <p:nvPr>
            <p:ph type="pic" idx="2"/>
          </p:nvPr>
        </p:nvSpPr>
        <p:spPr>
          <a:xfrm>
            <a:off x="6267451" y="1558450"/>
            <a:ext cx="5425299" cy="4356900"/>
          </a:xfrm>
          <a:prstGeom prst="rect">
            <a:avLst/>
          </a:prstGeom>
          <a:noFill/>
          <a:ln>
            <a:noFill/>
          </a:ln>
        </p:spPr>
      </p:sp>
      <p:pic>
        <p:nvPicPr>
          <p:cNvPr id="2" name="Google Shape;14;p9">
            <a:extLst>
              <a:ext uri="{FF2B5EF4-FFF2-40B4-BE49-F238E27FC236}">
                <a16:creationId xmlns:a16="http://schemas.microsoft.com/office/drawing/2014/main" id="{AC3CA5D5-EF17-5BCB-4DA5-56A6C5AE0348}"/>
              </a:ext>
            </a:extLst>
          </p:cNvPr>
          <p:cNvPicPr preferRelativeResize="0"/>
          <p:nvPr userDrawn="1"/>
        </p:nvPicPr>
        <p:blipFill rotWithShape="1">
          <a:blip r:embed="rId2">
            <a:alphaModFix/>
          </a:blip>
          <a:srcRect/>
          <a:stretch/>
        </p:blipFill>
        <p:spPr>
          <a:xfrm>
            <a:off x="10949425" y="256039"/>
            <a:ext cx="943025" cy="910524"/>
          </a:xfrm>
          <a:prstGeom prst="rect">
            <a:avLst/>
          </a:prstGeom>
          <a:noFill/>
          <a:ln>
            <a:noFill/>
          </a:ln>
        </p:spPr>
      </p:pic>
      <p:pic>
        <p:nvPicPr>
          <p:cNvPr id="3" name="Picture 2">
            <a:extLst>
              <a:ext uri="{FF2B5EF4-FFF2-40B4-BE49-F238E27FC236}">
                <a16:creationId xmlns:a16="http://schemas.microsoft.com/office/drawing/2014/main" id="{397942CC-66A8-C82B-F3DA-3FC1152E6F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Tree>
    <p:extLst>
      <p:ext uri="{BB962C8B-B14F-4D97-AF65-F5344CB8AC3E}">
        <p14:creationId xmlns:p14="http://schemas.microsoft.com/office/powerpoint/2010/main" val="332495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Single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11193502"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 name="Google Shape;14;p9">
            <a:extLst>
              <a:ext uri="{FF2B5EF4-FFF2-40B4-BE49-F238E27FC236}">
                <a16:creationId xmlns:a16="http://schemas.microsoft.com/office/drawing/2014/main" id="{46F3CE83-DF7E-5B04-B867-6D3ECA3A6225}"/>
              </a:ext>
            </a:extLst>
          </p:cNvPr>
          <p:cNvPicPr preferRelativeResize="0"/>
          <p:nvPr userDrawn="1"/>
        </p:nvPicPr>
        <p:blipFill rotWithShape="1">
          <a:blip r:embed="rId2">
            <a:alphaModFix/>
          </a:blip>
          <a:srcRect/>
          <a:stretch/>
        </p:blipFill>
        <p:spPr>
          <a:xfrm>
            <a:off x="10949425" y="256039"/>
            <a:ext cx="943025" cy="910524"/>
          </a:xfrm>
          <a:prstGeom prst="rect">
            <a:avLst/>
          </a:prstGeom>
          <a:noFill/>
          <a:ln>
            <a:noFill/>
          </a:ln>
        </p:spPr>
      </p:pic>
      <p:pic>
        <p:nvPicPr>
          <p:cNvPr id="3" name="Picture 2">
            <a:extLst>
              <a:ext uri="{FF2B5EF4-FFF2-40B4-BE49-F238E27FC236}">
                <a16:creationId xmlns:a16="http://schemas.microsoft.com/office/drawing/2014/main" id="{9A3FE94A-E565-03E7-E9B2-04D172F95D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Tree>
    <p:extLst>
      <p:ext uri="{BB962C8B-B14F-4D97-AF65-F5344CB8AC3E}">
        <p14:creationId xmlns:p14="http://schemas.microsoft.com/office/powerpoint/2010/main" val="145376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reserve="1" userDrawn="1">
  <p:cSld name="Title Only">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pic>
        <p:nvPicPr>
          <p:cNvPr id="2" name="Google Shape;14;p9">
            <a:extLst>
              <a:ext uri="{FF2B5EF4-FFF2-40B4-BE49-F238E27FC236}">
                <a16:creationId xmlns:a16="http://schemas.microsoft.com/office/drawing/2014/main" id="{B616DE75-2638-B099-ABAA-385DC41EB112}"/>
              </a:ext>
            </a:extLst>
          </p:cNvPr>
          <p:cNvPicPr preferRelativeResize="0"/>
          <p:nvPr userDrawn="1"/>
        </p:nvPicPr>
        <p:blipFill rotWithShape="1">
          <a:blip r:embed="rId2">
            <a:alphaModFix/>
          </a:blip>
          <a:srcRect/>
          <a:stretch/>
        </p:blipFill>
        <p:spPr>
          <a:xfrm>
            <a:off x="10949425" y="256039"/>
            <a:ext cx="943025" cy="910524"/>
          </a:xfrm>
          <a:prstGeom prst="rect">
            <a:avLst/>
          </a:prstGeom>
          <a:noFill/>
          <a:ln>
            <a:noFill/>
          </a:ln>
        </p:spPr>
      </p:pic>
      <p:pic>
        <p:nvPicPr>
          <p:cNvPr id="3" name="Picture 2">
            <a:extLst>
              <a:ext uri="{FF2B5EF4-FFF2-40B4-BE49-F238E27FC236}">
                <a16:creationId xmlns:a16="http://schemas.microsoft.com/office/drawing/2014/main" id="{F155DE2C-1D29-0C33-8937-BEB0076A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Tree>
    <p:extLst>
      <p:ext uri="{BB962C8B-B14F-4D97-AF65-F5344CB8AC3E}">
        <p14:creationId xmlns:p14="http://schemas.microsoft.com/office/powerpoint/2010/main" val="267493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1EDBA01F-63CD-4908-8F35-C418BDB65F34}" type="slidenum">
              <a:t>‹#›</a:t>
            </a:fld>
            <a:endParaRPr/>
          </a:p>
        </p:txBody>
      </p:sp>
      <p:pic>
        <p:nvPicPr>
          <p:cNvPr id="3" name="Google Shape;14;p9">
            <a:extLst>
              <a:ext uri="{FF2B5EF4-FFF2-40B4-BE49-F238E27FC236}">
                <a16:creationId xmlns:a16="http://schemas.microsoft.com/office/drawing/2014/main" id="{3354CD8D-134C-90DB-3B52-5A50F9123316}"/>
              </a:ext>
            </a:extLst>
          </p:cNvPr>
          <p:cNvPicPr preferRelativeResize="0"/>
          <p:nvPr userDrawn="1"/>
        </p:nvPicPr>
        <p:blipFill rotWithShape="1">
          <a:blip r:embed="rId2">
            <a:alphaModFix/>
          </a:blip>
          <a:srcRect/>
          <a:stretch/>
        </p:blipFill>
        <p:spPr>
          <a:xfrm>
            <a:off x="10949425" y="256039"/>
            <a:ext cx="943025" cy="910524"/>
          </a:xfrm>
          <a:prstGeom prst="rect">
            <a:avLst/>
          </a:prstGeom>
          <a:noFill/>
          <a:ln>
            <a:noFill/>
          </a:ln>
        </p:spPr>
      </p:pic>
      <p:pic>
        <p:nvPicPr>
          <p:cNvPr id="4" name="Picture 3">
            <a:extLst>
              <a:ext uri="{FF2B5EF4-FFF2-40B4-BE49-F238E27FC236}">
                <a16:creationId xmlns:a16="http://schemas.microsoft.com/office/drawing/2014/main" id="{10DE54F7-49E0-330C-57FF-792648A3F6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Tree>
    <p:extLst>
      <p:ext uri="{BB962C8B-B14F-4D97-AF65-F5344CB8AC3E}">
        <p14:creationId xmlns:p14="http://schemas.microsoft.com/office/powerpoint/2010/main" val="148530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15"/>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15"/>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cxnSp>
        <p:nvCxnSpPr>
          <p:cNvPr id="38" name="Google Shape;38;p15"/>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39" name="Google Shape;39;p15"/>
          <p:cNvSpPr txBox="1">
            <a:spLocks noGrp="1"/>
          </p:cNvSpPr>
          <p:nvPr>
            <p:ph type="body" idx="1"/>
          </p:nvPr>
        </p:nvSpPr>
        <p:spPr>
          <a:xfrm>
            <a:off x="518400" y="1395725"/>
            <a:ext cx="11155200" cy="4884300"/>
          </a:xfrm>
          <a:prstGeom prst="rect">
            <a:avLst/>
          </a:prstGeom>
          <a:noFill/>
          <a:ln>
            <a:noFill/>
          </a:ln>
        </p:spPr>
        <p:txBody>
          <a:bodyPr spcFirstLastPara="1" wrap="square" lIns="0" tIns="121900" rIns="0" bIns="121900" anchor="t" anchorCtr="0">
            <a:noAutofit/>
          </a:bodyPr>
          <a:lstStyle>
            <a:lvl1pPr marL="457200" marR="0" lvl="0" indent="-342900" algn="l">
              <a:lnSpc>
                <a:spcPct val="115000"/>
              </a:lnSpc>
              <a:spcBef>
                <a:spcPts val="0"/>
              </a:spcBef>
              <a:spcAft>
                <a:spcPts val="0"/>
              </a:spcAft>
              <a:buClr>
                <a:schemeClr val="tx1"/>
              </a:buClr>
              <a:buSzPct val="100000"/>
              <a:buFont typeface="Arial" panose="020B0604020202020204" pitchFamily="34" charset="0"/>
              <a:buChar char="•"/>
              <a:defRPr i="0" u="none" strike="noStrike" cap="none">
                <a:ln>
                  <a:noFill/>
                </a:ln>
                <a:solidFill>
                  <a:schemeClr val="tx1"/>
                </a:solidFill>
              </a:defRPr>
            </a:lvl1pPr>
            <a:lvl2pPr marL="914400" marR="0" lvl="1" indent="-368300" algn="l">
              <a:lnSpc>
                <a:spcPct val="115000"/>
              </a:lnSpc>
              <a:spcBef>
                <a:spcPts val="0"/>
              </a:spcBef>
              <a:spcAft>
                <a:spcPts val="0"/>
              </a:spcAft>
              <a:buSzPts val="2200"/>
              <a:buFont typeface="Arial"/>
              <a:buChar char="○"/>
              <a:defRPr b="0" i="0" u="none" strike="noStrike" cap="none">
                <a:latin typeface="Arial"/>
                <a:ea typeface="Arial"/>
                <a:cs typeface="Arial"/>
                <a:sym typeface="Arial"/>
              </a:defRPr>
            </a:lvl2pPr>
            <a:lvl3pPr marL="1371600" marR="0" lvl="2" indent="-355600" algn="l">
              <a:lnSpc>
                <a:spcPct val="115000"/>
              </a:lnSpc>
              <a:spcBef>
                <a:spcPts val="0"/>
              </a:spcBef>
              <a:spcAft>
                <a:spcPts val="0"/>
              </a:spcAft>
              <a:buSzPts val="2000"/>
              <a:buFont typeface="Arial"/>
              <a:buChar char="■"/>
              <a:defRPr b="0" i="0" u="none" strike="noStrike" cap="none">
                <a:latin typeface="Arial"/>
                <a:ea typeface="Arial"/>
                <a:cs typeface="Arial"/>
                <a:sym typeface="Arial"/>
              </a:defRPr>
            </a:lvl3pPr>
            <a:lvl4pPr marL="1828800" marR="0" lvl="3" indent="-342900" algn="l">
              <a:lnSpc>
                <a:spcPct val="115000"/>
              </a:lnSpc>
              <a:spcBef>
                <a:spcPts val="0"/>
              </a:spcBef>
              <a:spcAft>
                <a:spcPts val="0"/>
              </a:spcAft>
              <a:buSzPts val="1800"/>
              <a:buFont typeface="Arial"/>
              <a:buChar char="●"/>
              <a:defRPr b="0" i="0" u="none" strike="noStrike" cap="none">
                <a:latin typeface="Arial"/>
                <a:ea typeface="Arial"/>
                <a:cs typeface="Arial"/>
                <a:sym typeface="Arial"/>
              </a:defRPr>
            </a:lvl4pPr>
            <a:lvl5pPr marL="2286000" marR="0" lvl="4" indent="-342900" algn="l">
              <a:lnSpc>
                <a:spcPct val="115000"/>
              </a:lnSpc>
              <a:spcBef>
                <a:spcPts val="0"/>
              </a:spcBef>
              <a:spcAft>
                <a:spcPts val="0"/>
              </a:spcAft>
              <a:buSzPts val="1800"/>
              <a:buFont typeface="Arial"/>
              <a:buChar char="○"/>
              <a:defRPr b="0" i="0" u="none" strike="noStrike" cap="none">
                <a:latin typeface="Arial"/>
                <a:ea typeface="Arial"/>
                <a:cs typeface="Arial"/>
                <a:sym typeface="Arial"/>
              </a:defRPr>
            </a:lvl5pPr>
            <a:lvl6pPr marL="2743200" marR="0" lvl="5"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6pPr>
            <a:lvl7pPr marL="3200400" marR="0" lvl="6"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7pPr>
            <a:lvl8pPr marL="3657600" marR="0" lvl="7"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8pPr>
            <a:lvl9pPr marL="4114800" marR="0" lvl="8" indent="-342900" algn="l">
              <a:lnSpc>
                <a:spcPct val="115000"/>
              </a:lnSpc>
              <a:spcBef>
                <a:spcPts val="0"/>
              </a:spcBef>
              <a:spcAft>
                <a:spcPts val="0"/>
              </a:spcAft>
              <a:buSzPts val="1800"/>
              <a:buFont typeface="Inter"/>
              <a:buChar char="■"/>
              <a:defRPr b="0" i="0" u="none" strike="noStrike" cap="none">
                <a:latin typeface="Inter"/>
                <a:ea typeface="Inter"/>
                <a:cs typeface="Inter"/>
                <a:sym typeface="Inter"/>
              </a:defRPr>
            </a:lvl9pPr>
          </a:lstStyle>
          <a:p>
            <a:endParaRPr lang="en-US"/>
          </a:p>
        </p:txBody>
      </p:sp>
      <p:pic>
        <p:nvPicPr>
          <p:cNvPr id="2" name="Google Shape;14;p9">
            <a:extLst>
              <a:ext uri="{FF2B5EF4-FFF2-40B4-BE49-F238E27FC236}">
                <a16:creationId xmlns:a16="http://schemas.microsoft.com/office/drawing/2014/main" id="{92A0ED7B-0523-73A3-E8D3-EAC2A0154E68}"/>
              </a:ext>
            </a:extLst>
          </p:cNvPr>
          <p:cNvPicPr preferRelativeResize="0"/>
          <p:nvPr userDrawn="1"/>
        </p:nvPicPr>
        <p:blipFill rotWithShape="1">
          <a:blip r:embed="rId2">
            <a:alphaModFix/>
          </a:blip>
          <a:srcRect/>
          <a:stretch/>
        </p:blipFill>
        <p:spPr>
          <a:xfrm>
            <a:off x="10949425" y="256039"/>
            <a:ext cx="943025" cy="910524"/>
          </a:xfrm>
          <a:prstGeom prst="rect">
            <a:avLst/>
          </a:prstGeom>
          <a:noFill/>
          <a:ln>
            <a:noFill/>
          </a:ln>
        </p:spPr>
      </p:pic>
      <p:pic>
        <p:nvPicPr>
          <p:cNvPr id="3" name="Picture 2">
            <a:extLst>
              <a:ext uri="{FF2B5EF4-FFF2-40B4-BE49-F238E27FC236}">
                <a16:creationId xmlns:a16="http://schemas.microsoft.com/office/drawing/2014/main" id="{0FEB1D13-CFD3-A1FB-57D1-7CAAFCE463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Tree>
    <p:extLst>
      <p:ext uri="{BB962C8B-B14F-4D97-AF65-F5344CB8AC3E}">
        <p14:creationId xmlns:p14="http://schemas.microsoft.com/office/powerpoint/2010/main" val="230777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338667" y="437199"/>
            <a:ext cx="11352000" cy="578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0281920" y="6400377"/>
            <a:ext cx="1194000" cy="3660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67">
                <a:solidFill>
                  <a:srgbClr val="7F7F7F"/>
                </a:solidFill>
              </a:defRPr>
            </a:lvl1pPr>
            <a:lvl2pPr marL="0" lvl="1" indent="0" algn="r" rtl="0">
              <a:spcBef>
                <a:spcPts val="0"/>
              </a:spcBef>
              <a:buNone/>
              <a:defRPr sz="1067">
                <a:solidFill>
                  <a:srgbClr val="7F7F7F"/>
                </a:solidFill>
              </a:defRPr>
            </a:lvl2pPr>
            <a:lvl3pPr marL="0" lvl="2" indent="0" algn="r" rtl="0">
              <a:spcBef>
                <a:spcPts val="0"/>
              </a:spcBef>
              <a:buNone/>
              <a:defRPr sz="1067">
                <a:solidFill>
                  <a:srgbClr val="7F7F7F"/>
                </a:solidFill>
              </a:defRPr>
            </a:lvl3pPr>
            <a:lvl4pPr marL="0" lvl="3" indent="0" algn="r" rtl="0">
              <a:spcBef>
                <a:spcPts val="0"/>
              </a:spcBef>
              <a:buNone/>
              <a:defRPr sz="1067">
                <a:solidFill>
                  <a:srgbClr val="7F7F7F"/>
                </a:solidFill>
              </a:defRPr>
            </a:lvl4pPr>
            <a:lvl5pPr marL="0" lvl="4" indent="0" algn="r" rtl="0">
              <a:spcBef>
                <a:spcPts val="0"/>
              </a:spcBef>
              <a:buNone/>
              <a:defRPr sz="1067">
                <a:solidFill>
                  <a:srgbClr val="7F7F7F"/>
                </a:solidFill>
              </a:defRPr>
            </a:lvl5pPr>
            <a:lvl6pPr marL="0" lvl="5" indent="0" algn="r" rtl="0">
              <a:spcBef>
                <a:spcPts val="0"/>
              </a:spcBef>
              <a:buNone/>
              <a:defRPr sz="1067">
                <a:solidFill>
                  <a:srgbClr val="7F7F7F"/>
                </a:solidFill>
              </a:defRPr>
            </a:lvl6pPr>
            <a:lvl7pPr marL="0" lvl="6" indent="0" algn="r" rtl="0">
              <a:spcBef>
                <a:spcPts val="0"/>
              </a:spcBef>
              <a:buNone/>
              <a:defRPr sz="1067">
                <a:solidFill>
                  <a:srgbClr val="7F7F7F"/>
                </a:solidFill>
              </a:defRPr>
            </a:lvl7pPr>
            <a:lvl8pPr marL="0" lvl="7" indent="0" algn="r" rtl="0">
              <a:spcBef>
                <a:spcPts val="0"/>
              </a:spcBef>
              <a:buNone/>
              <a:defRPr sz="1067">
                <a:solidFill>
                  <a:srgbClr val="7F7F7F"/>
                </a:solidFill>
              </a:defRPr>
            </a:lvl8pPr>
            <a:lvl9pPr marL="0" lvl="8" indent="0" algn="r" rtl="0">
              <a:spcBef>
                <a:spcPts val="0"/>
              </a:spcBef>
              <a:buNone/>
              <a:defRPr sz="1067">
                <a:solidFill>
                  <a:srgbClr val="7F7F7F"/>
                </a:solidFill>
              </a:defRPr>
            </a:lvl9pPr>
          </a:lstStyle>
          <a:p>
            <a:fld id="{00000000-1234-1234-1234-123412341234}" type="slidenum">
              <a:rPr lang="en" smtClean="0"/>
              <a:pPr/>
              <a:t>‹#›</a:t>
            </a:fld>
            <a:endParaRPr lang="en"/>
          </a:p>
        </p:txBody>
      </p:sp>
      <p:sp>
        <p:nvSpPr>
          <p:cNvPr id="34" name="Google Shape;34;p4"/>
          <p:cNvSpPr txBox="1">
            <a:spLocks noGrp="1"/>
          </p:cNvSpPr>
          <p:nvPr>
            <p:ph type="subTitle" idx="1"/>
          </p:nvPr>
        </p:nvSpPr>
        <p:spPr>
          <a:xfrm>
            <a:off x="2255520" y="6400800"/>
            <a:ext cx="76808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067">
                <a:solidFill>
                  <a:srgbClr val="E31937"/>
                </a:solidFill>
              </a:defRPr>
            </a:lvl1pPr>
            <a:lvl2pPr lvl="1" algn="ctr" rtl="0">
              <a:lnSpc>
                <a:spcPct val="100000"/>
              </a:lnSpc>
              <a:spcBef>
                <a:spcPts val="0"/>
              </a:spcBef>
              <a:spcAft>
                <a:spcPts val="0"/>
              </a:spcAft>
              <a:buNone/>
              <a:defRPr sz="1067">
                <a:solidFill>
                  <a:srgbClr val="E31937"/>
                </a:solidFill>
              </a:defRPr>
            </a:lvl2pPr>
            <a:lvl3pPr lvl="2" algn="ctr" rtl="0">
              <a:lnSpc>
                <a:spcPct val="100000"/>
              </a:lnSpc>
              <a:spcBef>
                <a:spcPts val="0"/>
              </a:spcBef>
              <a:spcAft>
                <a:spcPts val="0"/>
              </a:spcAft>
              <a:buNone/>
              <a:defRPr sz="1067">
                <a:solidFill>
                  <a:srgbClr val="E31937"/>
                </a:solidFill>
              </a:defRPr>
            </a:lvl3pPr>
            <a:lvl4pPr lvl="3" algn="ctr" rtl="0">
              <a:lnSpc>
                <a:spcPct val="100000"/>
              </a:lnSpc>
              <a:spcBef>
                <a:spcPts val="0"/>
              </a:spcBef>
              <a:spcAft>
                <a:spcPts val="0"/>
              </a:spcAft>
              <a:buNone/>
              <a:defRPr sz="1067">
                <a:solidFill>
                  <a:srgbClr val="E31937"/>
                </a:solidFill>
              </a:defRPr>
            </a:lvl4pPr>
            <a:lvl5pPr lvl="4" algn="ctr" rtl="0">
              <a:lnSpc>
                <a:spcPct val="100000"/>
              </a:lnSpc>
              <a:spcBef>
                <a:spcPts val="0"/>
              </a:spcBef>
              <a:spcAft>
                <a:spcPts val="0"/>
              </a:spcAft>
              <a:buNone/>
              <a:defRPr sz="1067">
                <a:solidFill>
                  <a:srgbClr val="E31937"/>
                </a:solidFill>
              </a:defRPr>
            </a:lvl5pPr>
            <a:lvl6pPr lvl="5" algn="ctr" rtl="0">
              <a:lnSpc>
                <a:spcPct val="100000"/>
              </a:lnSpc>
              <a:spcBef>
                <a:spcPts val="0"/>
              </a:spcBef>
              <a:spcAft>
                <a:spcPts val="0"/>
              </a:spcAft>
              <a:buNone/>
              <a:defRPr sz="1067">
                <a:solidFill>
                  <a:srgbClr val="E31937"/>
                </a:solidFill>
              </a:defRPr>
            </a:lvl6pPr>
            <a:lvl7pPr lvl="6" algn="ctr" rtl="0">
              <a:lnSpc>
                <a:spcPct val="100000"/>
              </a:lnSpc>
              <a:spcBef>
                <a:spcPts val="0"/>
              </a:spcBef>
              <a:spcAft>
                <a:spcPts val="0"/>
              </a:spcAft>
              <a:buNone/>
              <a:defRPr sz="1067">
                <a:solidFill>
                  <a:srgbClr val="E31937"/>
                </a:solidFill>
              </a:defRPr>
            </a:lvl7pPr>
            <a:lvl8pPr lvl="7" algn="ctr" rtl="0">
              <a:lnSpc>
                <a:spcPct val="100000"/>
              </a:lnSpc>
              <a:spcBef>
                <a:spcPts val="0"/>
              </a:spcBef>
              <a:spcAft>
                <a:spcPts val="0"/>
              </a:spcAft>
              <a:buNone/>
              <a:defRPr sz="1067">
                <a:solidFill>
                  <a:srgbClr val="E31937"/>
                </a:solidFill>
              </a:defRPr>
            </a:lvl8pPr>
            <a:lvl9pPr lvl="8" algn="ctr" rtl="0">
              <a:lnSpc>
                <a:spcPct val="100000"/>
              </a:lnSpc>
              <a:spcBef>
                <a:spcPts val="0"/>
              </a:spcBef>
              <a:spcAft>
                <a:spcPts val="0"/>
              </a:spcAft>
              <a:buNone/>
              <a:defRPr sz="1067">
                <a:solidFill>
                  <a:srgbClr val="E31937"/>
                </a:solidFill>
              </a:defRPr>
            </a:lvl9pPr>
          </a:lstStyle>
          <a:p>
            <a:endParaRPr/>
          </a:p>
        </p:txBody>
      </p:sp>
      <p:sp>
        <p:nvSpPr>
          <p:cNvPr id="35" name="Google Shape;35;p4"/>
          <p:cNvSpPr txBox="1">
            <a:spLocks noGrp="1"/>
          </p:cNvSpPr>
          <p:nvPr>
            <p:ph type="subTitle" idx="2"/>
          </p:nvPr>
        </p:nvSpPr>
        <p:spPr>
          <a:xfrm>
            <a:off x="341376" y="6400800"/>
            <a:ext cx="1512000" cy="365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067">
                <a:solidFill>
                  <a:srgbClr val="7F7F7F"/>
                </a:solidFill>
              </a:defRPr>
            </a:lvl1pPr>
            <a:lvl2pPr lvl="1" rtl="0">
              <a:spcBef>
                <a:spcPts val="0"/>
              </a:spcBef>
              <a:spcAft>
                <a:spcPts val="0"/>
              </a:spcAft>
              <a:buNone/>
              <a:defRPr sz="1067">
                <a:solidFill>
                  <a:srgbClr val="7F7F7F"/>
                </a:solidFill>
              </a:defRPr>
            </a:lvl2pPr>
            <a:lvl3pPr lvl="2" rtl="0">
              <a:spcBef>
                <a:spcPts val="0"/>
              </a:spcBef>
              <a:spcAft>
                <a:spcPts val="0"/>
              </a:spcAft>
              <a:buNone/>
              <a:defRPr sz="1067">
                <a:solidFill>
                  <a:srgbClr val="7F7F7F"/>
                </a:solidFill>
              </a:defRPr>
            </a:lvl3pPr>
            <a:lvl4pPr lvl="3" rtl="0">
              <a:spcBef>
                <a:spcPts val="0"/>
              </a:spcBef>
              <a:spcAft>
                <a:spcPts val="0"/>
              </a:spcAft>
              <a:buNone/>
              <a:defRPr sz="1067">
                <a:solidFill>
                  <a:srgbClr val="7F7F7F"/>
                </a:solidFill>
              </a:defRPr>
            </a:lvl4pPr>
            <a:lvl5pPr lvl="4" rtl="0">
              <a:spcBef>
                <a:spcPts val="0"/>
              </a:spcBef>
              <a:spcAft>
                <a:spcPts val="0"/>
              </a:spcAft>
              <a:buNone/>
              <a:defRPr sz="1067">
                <a:solidFill>
                  <a:srgbClr val="7F7F7F"/>
                </a:solidFill>
              </a:defRPr>
            </a:lvl5pPr>
            <a:lvl6pPr lvl="5" rtl="0">
              <a:spcBef>
                <a:spcPts val="0"/>
              </a:spcBef>
              <a:spcAft>
                <a:spcPts val="0"/>
              </a:spcAft>
              <a:buNone/>
              <a:defRPr sz="1067">
                <a:solidFill>
                  <a:srgbClr val="7F7F7F"/>
                </a:solidFill>
              </a:defRPr>
            </a:lvl6pPr>
            <a:lvl7pPr lvl="6" rtl="0">
              <a:spcBef>
                <a:spcPts val="0"/>
              </a:spcBef>
              <a:spcAft>
                <a:spcPts val="0"/>
              </a:spcAft>
              <a:buNone/>
              <a:defRPr sz="1067">
                <a:solidFill>
                  <a:srgbClr val="7F7F7F"/>
                </a:solidFill>
              </a:defRPr>
            </a:lvl7pPr>
            <a:lvl8pPr lvl="7" rtl="0">
              <a:spcBef>
                <a:spcPts val="0"/>
              </a:spcBef>
              <a:spcAft>
                <a:spcPts val="0"/>
              </a:spcAft>
              <a:buNone/>
              <a:defRPr sz="1067">
                <a:solidFill>
                  <a:srgbClr val="7F7F7F"/>
                </a:solidFill>
              </a:defRPr>
            </a:lvl8pPr>
            <a:lvl9pPr lvl="8" rtl="0">
              <a:spcBef>
                <a:spcPts val="0"/>
              </a:spcBef>
              <a:spcAft>
                <a:spcPts val="0"/>
              </a:spcAft>
              <a:buNone/>
              <a:defRPr sz="1067">
                <a:solidFill>
                  <a:srgbClr val="7F7F7F"/>
                </a:solidFill>
              </a:defRPr>
            </a:lvl9pPr>
          </a:lstStyle>
          <a:p>
            <a:endParaRPr/>
          </a:p>
        </p:txBody>
      </p:sp>
      <p:sp>
        <p:nvSpPr>
          <p:cNvPr id="36" name="Google Shape;36;p4"/>
          <p:cNvSpPr txBox="1">
            <a:spLocks noGrp="1"/>
          </p:cNvSpPr>
          <p:nvPr>
            <p:ph type="subTitle" idx="3"/>
          </p:nvPr>
        </p:nvSpPr>
        <p:spPr>
          <a:xfrm>
            <a:off x="341376" y="170688"/>
            <a:ext cx="11350800" cy="280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067">
                <a:solidFill>
                  <a:srgbClr val="7F7F7F"/>
                </a:solidFill>
              </a:defRPr>
            </a:lvl1pPr>
            <a:lvl2pPr lvl="1" rtl="0">
              <a:spcBef>
                <a:spcPts val="0"/>
              </a:spcBef>
              <a:spcAft>
                <a:spcPts val="0"/>
              </a:spcAft>
              <a:buNone/>
              <a:defRPr sz="1067">
                <a:solidFill>
                  <a:srgbClr val="7F7F7F"/>
                </a:solidFill>
              </a:defRPr>
            </a:lvl2pPr>
            <a:lvl3pPr lvl="2" rtl="0">
              <a:spcBef>
                <a:spcPts val="0"/>
              </a:spcBef>
              <a:spcAft>
                <a:spcPts val="0"/>
              </a:spcAft>
              <a:buNone/>
              <a:defRPr sz="1067">
                <a:solidFill>
                  <a:srgbClr val="7F7F7F"/>
                </a:solidFill>
              </a:defRPr>
            </a:lvl3pPr>
            <a:lvl4pPr lvl="3" rtl="0">
              <a:spcBef>
                <a:spcPts val="0"/>
              </a:spcBef>
              <a:spcAft>
                <a:spcPts val="0"/>
              </a:spcAft>
              <a:buNone/>
              <a:defRPr sz="1067">
                <a:solidFill>
                  <a:srgbClr val="7F7F7F"/>
                </a:solidFill>
              </a:defRPr>
            </a:lvl4pPr>
            <a:lvl5pPr lvl="4" rtl="0">
              <a:spcBef>
                <a:spcPts val="0"/>
              </a:spcBef>
              <a:spcAft>
                <a:spcPts val="0"/>
              </a:spcAft>
              <a:buNone/>
              <a:defRPr sz="1067">
                <a:solidFill>
                  <a:srgbClr val="7F7F7F"/>
                </a:solidFill>
              </a:defRPr>
            </a:lvl5pPr>
            <a:lvl6pPr lvl="5" rtl="0">
              <a:spcBef>
                <a:spcPts val="0"/>
              </a:spcBef>
              <a:spcAft>
                <a:spcPts val="0"/>
              </a:spcAft>
              <a:buNone/>
              <a:defRPr sz="1067">
                <a:solidFill>
                  <a:srgbClr val="7F7F7F"/>
                </a:solidFill>
              </a:defRPr>
            </a:lvl6pPr>
            <a:lvl7pPr lvl="6" rtl="0">
              <a:spcBef>
                <a:spcPts val="0"/>
              </a:spcBef>
              <a:spcAft>
                <a:spcPts val="0"/>
              </a:spcAft>
              <a:buNone/>
              <a:defRPr sz="1067">
                <a:solidFill>
                  <a:srgbClr val="7F7F7F"/>
                </a:solidFill>
              </a:defRPr>
            </a:lvl7pPr>
            <a:lvl8pPr lvl="7" rtl="0">
              <a:spcBef>
                <a:spcPts val="0"/>
              </a:spcBef>
              <a:spcAft>
                <a:spcPts val="0"/>
              </a:spcAft>
              <a:buNone/>
              <a:defRPr sz="1067">
                <a:solidFill>
                  <a:srgbClr val="7F7F7F"/>
                </a:solidFill>
              </a:defRPr>
            </a:lvl8pPr>
            <a:lvl9pPr lvl="8" rtl="0">
              <a:spcBef>
                <a:spcPts val="0"/>
              </a:spcBef>
              <a:spcAft>
                <a:spcPts val="0"/>
              </a:spcAft>
              <a:buNone/>
              <a:defRPr sz="1067">
                <a:solidFill>
                  <a:srgbClr val="7F7F7F"/>
                </a:solidFill>
              </a:defRPr>
            </a:lvl9pPr>
          </a:lstStyle>
          <a:p>
            <a:endParaRPr/>
          </a:p>
        </p:txBody>
      </p:sp>
      <p:grpSp>
        <p:nvGrpSpPr>
          <p:cNvPr id="37" name="Google Shape;37;p4"/>
          <p:cNvGrpSpPr/>
          <p:nvPr/>
        </p:nvGrpSpPr>
        <p:grpSpPr>
          <a:xfrm>
            <a:off x="11484865" y="6522721"/>
            <a:ext cx="475473" cy="146319"/>
            <a:chOff x="7096206" y="2914650"/>
            <a:chExt cx="3438811" cy="1030415"/>
          </a:xfrm>
        </p:grpSpPr>
        <p:sp>
          <p:nvSpPr>
            <p:cNvPr id="38" name="Google Shape;38;p4"/>
            <p:cNvSpPr/>
            <p:nvPr/>
          </p:nvSpPr>
          <p:spPr>
            <a:xfrm>
              <a:off x="7096206" y="2916365"/>
              <a:ext cx="1019175" cy="1028700"/>
            </a:xfrm>
            <a:custGeom>
              <a:avLst/>
              <a:gdLst/>
              <a:ahLst/>
              <a:cxnLst/>
              <a:rect l="l" t="t" r="r" b="b"/>
              <a:pathLst>
                <a:path w="1019175" h="1028700" extrusionOk="0">
                  <a:moveTo>
                    <a:pt x="684657" y="693706"/>
                  </a:moveTo>
                  <a:cubicBezTo>
                    <a:pt x="684657" y="728853"/>
                    <a:pt x="656082" y="757428"/>
                    <a:pt x="620935" y="757428"/>
                  </a:cubicBezTo>
                  <a:lnTo>
                    <a:pt x="620935" y="757809"/>
                  </a:lnTo>
                  <a:lnTo>
                    <a:pt x="147638" y="757809"/>
                  </a:lnTo>
                  <a:lnTo>
                    <a:pt x="7144" y="1023175"/>
                  </a:lnTo>
                  <a:lnTo>
                    <a:pt x="785908" y="1023271"/>
                  </a:lnTo>
                  <a:cubicBezTo>
                    <a:pt x="909352" y="1023271"/>
                    <a:pt x="1020128" y="893921"/>
                    <a:pt x="1020128" y="775145"/>
                  </a:cubicBezTo>
                  <a:lnTo>
                    <a:pt x="1019747" y="7144"/>
                  </a:lnTo>
                  <a:lnTo>
                    <a:pt x="685038" y="7144"/>
                  </a:lnTo>
                  <a:lnTo>
                    <a:pt x="684657" y="693706"/>
                  </a:lnTo>
                  <a:close/>
                </a:path>
              </a:pathLst>
            </a:custGeom>
            <a:solidFill>
              <a:srgbClr val="E3193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 name="Google Shape;39;p4"/>
            <p:cNvSpPr/>
            <p:nvPr/>
          </p:nvSpPr>
          <p:spPr>
            <a:xfrm>
              <a:off x="9515842" y="2914650"/>
              <a:ext cx="1019175" cy="1028700"/>
            </a:xfrm>
            <a:custGeom>
              <a:avLst/>
              <a:gdLst/>
              <a:ahLst/>
              <a:cxnLst/>
              <a:rect l="l" t="t" r="r" b="b"/>
              <a:pathLst>
                <a:path w="1019175" h="1028700" extrusionOk="0">
                  <a:moveTo>
                    <a:pt x="7906" y="7144"/>
                  </a:moveTo>
                  <a:lnTo>
                    <a:pt x="323469" y="7144"/>
                  </a:lnTo>
                  <a:lnTo>
                    <a:pt x="324326" y="721519"/>
                  </a:lnTo>
                  <a:cubicBezTo>
                    <a:pt x="323469" y="745808"/>
                    <a:pt x="335661" y="758000"/>
                    <a:pt x="359855" y="757142"/>
                  </a:cubicBezTo>
                  <a:cubicBezTo>
                    <a:pt x="359855" y="757142"/>
                    <a:pt x="874776" y="757904"/>
                    <a:pt x="876586" y="758000"/>
                  </a:cubicBezTo>
                  <a:lnTo>
                    <a:pt x="1013555" y="1023366"/>
                  </a:lnTo>
                  <a:lnTo>
                    <a:pt x="200406" y="1024128"/>
                  </a:lnTo>
                  <a:cubicBezTo>
                    <a:pt x="94679" y="1023366"/>
                    <a:pt x="7906" y="943547"/>
                    <a:pt x="7144" y="816959"/>
                  </a:cubicBezTo>
                  <a:lnTo>
                    <a:pt x="7906" y="7144"/>
                  </a:lnTo>
                  <a:close/>
                </a:path>
              </a:pathLst>
            </a:custGeom>
            <a:solidFill>
              <a:srgbClr val="E3193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 name="Google Shape;40;p4"/>
            <p:cNvSpPr/>
            <p:nvPr/>
          </p:nvSpPr>
          <p:spPr>
            <a:xfrm>
              <a:off x="8200630" y="2915412"/>
              <a:ext cx="1257300" cy="1028700"/>
            </a:xfrm>
            <a:custGeom>
              <a:avLst/>
              <a:gdLst/>
              <a:ahLst/>
              <a:cxnLst/>
              <a:rect l="l" t="t" r="r" b="b"/>
              <a:pathLst>
                <a:path w="1257300" h="1028700" extrusionOk="0">
                  <a:moveTo>
                    <a:pt x="7144" y="8096"/>
                  </a:moveTo>
                  <a:lnTo>
                    <a:pt x="7144" y="1024128"/>
                  </a:lnTo>
                  <a:lnTo>
                    <a:pt x="346996" y="1024128"/>
                  </a:lnTo>
                  <a:lnTo>
                    <a:pt x="346615" y="308039"/>
                  </a:lnTo>
                  <a:cubicBezTo>
                    <a:pt x="346996" y="280321"/>
                    <a:pt x="360902" y="264700"/>
                    <a:pt x="388715" y="264224"/>
                  </a:cubicBezTo>
                  <a:lnTo>
                    <a:pt x="832580" y="264604"/>
                  </a:lnTo>
                  <a:cubicBezTo>
                    <a:pt x="888016" y="264604"/>
                    <a:pt x="927830" y="318516"/>
                    <a:pt x="927926" y="393001"/>
                  </a:cubicBezTo>
                  <a:cubicBezTo>
                    <a:pt x="927926" y="465868"/>
                    <a:pt x="888016" y="507492"/>
                    <a:pt x="832580" y="507492"/>
                  </a:cubicBezTo>
                  <a:lnTo>
                    <a:pt x="348806" y="507492"/>
                  </a:lnTo>
                  <a:lnTo>
                    <a:pt x="499586" y="772668"/>
                  </a:lnTo>
                  <a:lnTo>
                    <a:pt x="946976" y="773239"/>
                  </a:lnTo>
                  <a:cubicBezTo>
                    <a:pt x="1099661" y="772668"/>
                    <a:pt x="1255585" y="680752"/>
                    <a:pt x="1254538" y="413671"/>
                  </a:cubicBezTo>
                  <a:cubicBezTo>
                    <a:pt x="1253490" y="138017"/>
                    <a:pt x="1092613" y="8001"/>
                    <a:pt x="953929" y="7144"/>
                  </a:cubicBezTo>
                  <a:lnTo>
                    <a:pt x="7144" y="8096"/>
                  </a:lnTo>
                  <a:close/>
                </a:path>
              </a:pathLst>
            </a:custGeom>
            <a:solidFill>
              <a:srgbClr val="E3193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26422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99250" y="48450"/>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32375" y="1452688"/>
            <a:ext cx="10881300" cy="4724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62" r:id="rId2"/>
    <p:sldLayoutId id="2147483663" r:id="rId3"/>
    <p:sldLayoutId id="2147483666" r:id="rId4"/>
    <p:sldLayoutId id="2147483665" r:id="rId5"/>
    <p:sldLayoutId id="2147483667" r:id="rId6"/>
    <p:sldLayoutId id="2147483680" r:id="rId7"/>
    <p:sldLayoutId id="2147483681" r:id="rId8"/>
    <p:sldLayoutId id="214748368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384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
        <p:nvSpPr>
          <p:cNvPr id="10" name="Google Shape;10;p9"/>
          <p:cNvSpPr txBox="1">
            <a:spLocks noGrp="1"/>
          </p:cNvSpPr>
          <p:nvPr>
            <p:ph type="title"/>
          </p:nvPr>
        </p:nvSpPr>
        <p:spPr>
          <a:xfrm>
            <a:off x="499250" y="48450"/>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32375" y="1452688"/>
            <a:ext cx="10881300" cy="4724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4" name="Google Shape;14;p9"/>
          <p:cNvPicPr preferRelativeResize="0"/>
          <p:nvPr/>
        </p:nvPicPr>
        <p:blipFill rotWithShape="1">
          <a:blip r:embed="rId20">
            <a:alphaModFix/>
          </a:blip>
          <a:srcRect/>
          <a:stretch/>
        </p:blipFill>
        <p:spPr>
          <a:xfrm>
            <a:off x="10949425" y="256039"/>
            <a:ext cx="943025" cy="9105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7" r:id="rId1"/>
    <p:sldLayoutId id="2147483673" r:id="rId2"/>
    <p:sldLayoutId id="2147483678" r:id="rId3"/>
    <p:sldLayoutId id="2147483679" r:id="rId4"/>
    <p:sldLayoutId id="2147483674" r:id="rId5"/>
    <p:sldLayoutId id="2147483675" r:id="rId6"/>
    <p:sldLayoutId id="2147483676" r:id="rId7"/>
    <p:sldLayoutId id="2147483677" r:id="rId8"/>
    <p:sldLayoutId id="2147483660" r:id="rId9"/>
    <p:sldLayoutId id="2147483669" r:id="rId10"/>
    <p:sldLayoutId id="2147483670" r:id="rId11"/>
    <p:sldLayoutId id="2147483671" r:id="rId12"/>
    <p:sldLayoutId id="2147483672" r:id="rId13"/>
    <p:sldLayoutId id="2147483668" r:id="rId14"/>
    <p:sldLayoutId id="2147483684" r:id="rId15"/>
    <p:sldLayoutId id="2147483685" r:id="rId16"/>
    <p:sldLayoutId id="214748368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384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toptal.com/javascript/language-server-protocol-tutorial"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5CAA-D2BA-9B7A-C6D4-9B12E3FC8098}"/>
              </a:ext>
            </a:extLst>
          </p:cNvPr>
          <p:cNvSpPr>
            <a:spLocks noGrp="1"/>
          </p:cNvSpPr>
          <p:nvPr>
            <p:ph type="title"/>
          </p:nvPr>
        </p:nvSpPr>
        <p:spPr>
          <a:xfrm>
            <a:off x="7595300" y="2126817"/>
            <a:ext cx="4126500" cy="2307299"/>
          </a:xfrm>
        </p:spPr>
        <p:txBody>
          <a:bodyPr/>
          <a:lstStyle/>
          <a:p>
            <a:r>
              <a:rPr lang="en-US" sz="2400" i="1"/>
              <a:t>Creating the Vehicle Assembly</a:t>
            </a:r>
            <a:br>
              <a:rPr lang="en-US" sz="2400" i="1"/>
            </a:br>
            <a:br>
              <a:rPr lang="en-US"/>
            </a:br>
            <a:r>
              <a:rPr lang="en-US"/>
              <a:t>Building an Exemplar Sim</a:t>
            </a:r>
            <a:br>
              <a:rPr lang="en-US"/>
            </a:br>
            <a:br>
              <a:rPr lang="en-US"/>
            </a:br>
            <a:r>
              <a:rPr lang="en-US"/>
              <a:t> 2023 DARTS Lab Course</a:t>
            </a:r>
          </a:p>
        </p:txBody>
      </p:sp>
      <p:sp>
        <p:nvSpPr>
          <p:cNvPr id="3" name="TextBox 2">
            <a:extLst>
              <a:ext uri="{FF2B5EF4-FFF2-40B4-BE49-F238E27FC236}">
                <a16:creationId xmlns:a16="http://schemas.microsoft.com/office/drawing/2014/main" id="{A4D725DB-9AE2-003A-9479-DCE37AB230C3}"/>
              </a:ext>
            </a:extLst>
          </p:cNvPr>
          <p:cNvSpPr txBox="1"/>
          <p:nvPr/>
        </p:nvSpPr>
        <p:spPr>
          <a:xfrm>
            <a:off x="7653131" y="4217397"/>
            <a:ext cx="412363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Abhinandan Jain, Aaron Gaut, Carl Leake, Vivian </a:t>
            </a:r>
            <a:r>
              <a:rPr lang="en-US" dirty="0" err="1"/>
              <a:t>Steyert</a:t>
            </a:r>
            <a:r>
              <a:rPr lang="en-US" dirty="0"/>
              <a:t>, Tristan Hasseler, Asher </a:t>
            </a:r>
            <a:r>
              <a:rPr lang="en-US" dirty="0" err="1"/>
              <a:t>Elmland</a:t>
            </a:r>
            <a:r>
              <a:rPr lang="en-US" dirty="0"/>
              <a:t>, Juan Garcia Bonilla</a:t>
            </a:r>
          </a:p>
        </p:txBody>
      </p:sp>
    </p:spTree>
    <p:extLst>
      <p:ext uri="{BB962C8B-B14F-4D97-AF65-F5344CB8AC3E}">
        <p14:creationId xmlns:p14="http://schemas.microsoft.com/office/powerpoint/2010/main" val="21865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10</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err="1"/>
              <a:t>ModelLinker</a:t>
            </a:r>
            <a:endParaRPr lang="en-US"/>
          </a:p>
        </p:txBody>
      </p:sp>
    </p:spTree>
    <p:extLst>
      <p:ext uri="{BB962C8B-B14F-4D97-AF65-F5344CB8AC3E}">
        <p14:creationId xmlns:p14="http://schemas.microsoft.com/office/powerpoint/2010/main" val="193258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8" name="Snip Single Corner Rectangle 7">
            <a:extLst>
              <a:ext uri="{FF2B5EF4-FFF2-40B4-BE49-F238E27FC236}">
                <a16:creationId xmlns:a16="http://schemas.microsoft.com/office/drawing/2014/main" id="{FAE5B542-D4E5-E8BC-2195-3CDF14C86B49}"/>
              </a:ext>
            </a:extLst>
          </p:cNvPr>
          <p:cNvSpPr/>
          <p:nvPr/>
        </p:nvSpPr>
        <p:spPr>
          <a:xfrm rot="5400000" flipH="1" flipV="1">
            <a:off x="7481333" y="1832483"/>
            <a:ext cx="3031048" cy="6180085"/>
          </a:xfrm>
          <a:prstGeom prst="snip1Rect">
            <a:avLst>
              <a:gd name="adj"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US">
              <a:solidFill>
                <a:schemeClr val="tx1"/>
              </a:solidFill>
            </a:endParaRPr>
          </a:p>
        </p:txBody>
      </p:sp>
      <p:sp>
        <p:nvSpPr>
          <p:cNvPr id="7" name="Snip Single Corner Rectangle 6">
            <a:extLst>
              <a:ext uri="{FF2B5EF4-FFF2-40B4-BE49-F238E27FC236}">
                <a16:creationId xmlns:a16="http://schemas.microsoft.com/office/drawing/2014/main" id="{9574B929-3FFD-CBEA-D302-81A9A4535CD2}"/>
              </a:ext>
            </a:extLst>
          </p:cNvPr>
          <p:cNvSpPr/>
          <p:nvPr/>
        </p:nvSpPr>
        <p:spPr>
          <a:xfrm rot="5400000">
            <a:off x="2031149" y="-528063"/>
            <a:ext cx="3258201" cy="6743340"/>
          </a:xfrm>
          <a:prstGeom prst="snip1Rect">
            <a:avLst>
              <a:gd name="adj"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US">
              <a:solidFill>
                <a:schemeClr val="tx1"/>
              </a:solidFill>
            </a:endParaRPr>
          </a:p>
        </p:txBody>
      </p:sp>
      <p:sp>
        <p:nvSpPr>
          <p:cNvPr id="564" name="Google Shape;564;p39"/>
          <p:cNvSpPr txBox="1">
            <a:spLocks noGrp="1"/>
          </p:cNvSpPr>
          <p:nvPr>
            <p:ph type="sldNum" idx="12"/>
          </p:nvPr>
        </p:nvSpPr>
        <p:spPr>
          <a:prstGeom prst="rect">
            <a:avLst/>
          </a:prstGeom>
          <a:noFill/>
          <a:ln>
            <a:noFill/>
          </a:ln>
        </p:spPr>
        <p:txBody>
          <a:bodyPr spcFirstLastPara="1" wrap="square" lIns="121900" tIns="60933" rIns="121900" bIns="60933" anchor="ctr" anchorCtr="0">
            <a:noAutofit/>
          </a:bodyPr>
          <a:lstStyle/>
          <a:p>
            <a:fld id="{00000000-1234-1234-1234-123412341234}" type="slidenum">
              <a:rPr lang="en"/>
              <a:pPr/>
              <a:t>11</a:t>
            </a:fld>
            <a:endParaRPr/>
          </a:p>
        </p:txBody>
      </p:sp>
      <p:sp>
        <p:nvSpPr>
          <p:cNvPr id="563" name="Google Shape;563;p39"/>
          <p:cNvSpPr txBox="1">
            <a:spLocks noGrp="1"/>
          </p:cNvSpPr>
          <p:nvPr>
            <p:ph type="title"/>
          </p:nvPr>
        </p:nvSpPr>
        <p:spPr>
          <a:prstGeom prst="rect">
            <a:avLst/>
          </a:prstGeom>
          <a:noFill/>
          <a:ln>
            <a:noFill/>
          </a:ln>
        </p:spPr>
        <p:txBody>
          <a:bodyPr spcFirstLastPara="1" wrap="square" lIns="121900" tIns="60933" rIns="121900" bIns="60933" anchor="t" anchorCtr="0">
            <a:noAutofit/>
          </a:bodyPr>
          <a:lstStyle/>
          <a:p>
            <a:r>
              <a:rPr lang="en" err="1"/>
              <a:t>ModelLinker</a:t>
            </a:r>
            <a:r>
              <a:rPr lang="en"/>
              <a:t> flowchart</a:t>
            </a:r>
            <a:endParaRPr/>
          </a:p>
        </p:txBody>
      </p:sp>
      <p:grpSp>
        <p:nvGrpSpPr>
          <p:cNvPr id="3" name="Group 2">
            <a:extLst>
              <a:ext uri="{FF2B5EF4-FFF2-40B4-BE49-F238E27FC236}">
                <a16:creationId xmlns:a16="http://schemas.microsoft.com/office/drawing/2014/main" id="{5770DA88-944A-753D-60BD-87B7DCB312A0}"/>
              </a:ext>
            </a:extLst>
          </p:cNvPr>
          <p:cNvGrpSpPr/>
          <p:nvPr/>
        </p:nvGrpSpPr>
        <p:grpSpPr>
          <a:xfrm>
            <a:off x="406332" y="1715402"/>
            <a:ext cx="6482066" cy="2442133"/>
            <a:chOff x="442967" y="1297767"/>
            <a:chExt cx="6482066" cy="2442133"/>
          </a:xfrm>
        </p:grpSpPr>
        <p:sp>
          <p:nvSpPr>
            <p:cNvPr id="565" name="Google Shape;565;p39"/>
            <p:cNvSpPr/>
            <p:nvPr/>
          </p:nvSpPr>
          <p:spPr>
            <a:xfrm>
              <a:off x="1386633" y="1297767"/>
              <a:ext cx="1538800" cy="750400"/>
            </a:xfrm>
            <a:prstGeom prst="roundRect">
              <a:avLst>
                <a:gd name="adj" fmla="val 16667"/>
              </a:avLst>
            </a:prstGeom>
            <a:ln>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p>
              <a:pPr algn="ctr">
                <a:buSzPts val="1400"/>
              </a:pPr>
              <a:r>
                <a:rPr lang="en" sz="1867"/>
                <a:t>Model 1</a:t>
              </a:r>
              <a:endParaRPr sz="1867"/>
            </a:p>
          </p:txBody>
        </p:sp>
        <p:sp>
          <p:nvSpPr>
            <p:cNvPr id="566" name="Google Shape;566;p39"/>
            <p:cNvSpPr/>
            <p:nvPr/>
          </p:nvSpPr>
          <p:spPr>
            <a:xfrm>
              <a:off x="3147173" y="1297833"/>
              <a:ext cx="1538800" cy="750400"/>
            </a:xfrm>
            <a:prstGeom prst="roundRect">
              <a:avLst>
                <a:gd name="adj" fmla="val 16667"/>
              </a:avLst>
            </a:prstGeom>
            <a:ln>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p>
              <a:pPr algn="ctr">
                <a:buSzPts val="1400"/>
              </a:pPr>
              <a:r>
                <a:rPr lang="en" sz="1867"/>
                <a:t>Model 2</a:t>
              </a:r>
              <a:endParaRPr sz="1867"/>
            </a:p>
          </p:txBody>
        </p:sp>
        <p:sp>
          <p:nvSpPr>
            <p:cNvPr id="567" name="Google Shape;567;p39"/>
            <p:cNvSpPr/>
            <p:nvPr/>
          </p:nvSpPr>
          <p:spPr>
            <a:xfrm>
              <a:off x="5386233" y="1297833"/>
              <a:ext cx="1538800" cy="750400"/>
            </a:xfrm>
            <a:prstGeom prst="roundRect">
              <a:avLst>
                <a:gd name="adj" fmla="val 16667"/>
              </a:avLst>
            </a:prstGeom>
            <a:ln>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p>
              <a:pPr algn="ctr">
                <a:buSzPts val="1400"/>
              </a:pPr>
              <a:r>
                <a:rPr lang="en" sz="1867"/>
                <a:t>Model N</a:t>
              </a:r>
              <a:endParaRPr sz="1867"/>
            </a:p>
          </p:txBody>
        </p:sp>
        <p:sp>
          <p:nvSpPr>
            <p:cNvPr id="568" name="Google Shape;568;p39"/>
            <p:cNvSpPr txBox="1"/>
            <p:nvPr/>
          </p:nvSpPr>
          <p:spPr>
            <a:xfrm>
              <a:off x="4632715" y="1354164"/>
              <a:ext cx="844400" cy="462400"/>
            </a:xfrm>
            <a:prstGeom prst="rect">
              <a:avLst/>
            </a:prstGeom>
            <a:noFill/>
            <a:ln>
              <a:noFill/>
            </a:ln>
          </p:spPr>
          <p:txBody>
            <a:bodyPr spcFirstLastPara="1" wrap="square" lIns="121900" tIns="121900" rIns="121900" bIns="121900" anchor="ctr" anchorCtr="0">
              <a:noAutofit/>
            </a:bodyPr>
            <a:lstStyle/>
            <a:p>
              <a:pPr algn="ctr">
                <a:buSzPts val="2000"/>
              </a:pPr>
              <a:r>
                <a:rPr lang="en" sz="2650">
                  <a:solidFill>
                    <a:schemeClr val="tx1"/>
                  </a:solidFill>
                </a:rPr>
                <a:t>...</a:t>
              </a:r>
              <a:endParaRPr sz="2650">
                <a:solidFill>
                  <a:schemeClr val="tx1"/>
                </a:solidFill>
              </a:endParaRPr>
            </a:p>
          </p:txBody>
        </p:sp>
        <p:sp>
          <p:nvSpPr>
            <p:cNvPr id="569" name="Google Shape;569;p39"/>
            <p:cNvSpPr/>
            <p:nvPr/>
          </p:nvSpPr>
          <p:spPr>
            <a:xfrm>
              <a:off x="442967" y="2989500"/>
              <a:ext cx="1895200" cy="750400"/>
            </a:xfrm>
            <a:prstGeom prst="roundRect">
              <a:avLst>
                <a:gd name="adj" fmla="val 16667"/>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121900" tIns="121900" rIns="121900" bIns="121900" anchor="ctr" anchorCtr="0">
              <a:noAutofit/>
            </a:bodyPr>
            <a:lstStyle/>
            <a:p>
              <a:pPr algn="ctr">
                <a:buSzPts val="1400"/>
              </a:pPr>
              <a:r>
                <a:rPr lang="en" sz="1867"/>
                <a:t>User-defined parameters</a:t>
              </a:r>
              <a:endParaRPr sz="1867"/>
            </a:p>
          </p:txBody>
        </p:sp>
        <p:sp>
          <p:nvSpPr>
            <p:cNvPr id="570" name="Google Shape;570;p39"/>
            <p:cNvSpPr/>
            <p:nvPr/>
          </p:nvSpPr>
          <p:spPr>
            <a:xfrm>
              <a:off x="3147173" y="2989500"/>
              <a:ext cx="1538800" cy="750400"/>
            </a:xfrm>
            <a:prstGeom prst="roundRect">
              <a:avLst>
                <a:gd name="adj" fmla="val 16667"/>
              </a:avLst>
            </a:prstGeom>
            <a:ln>
              <a:headEnd type="none" w="sm" len="sm"/>
              <a:tailEnd type="none" w="sm" len="s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121900" tIns="121900" rIns="121900" bIns="121900" anchor="ctr" anchorCtr="0">
              <a:noAutofit/>
            </a:bodyPr>
            <a:lstStyle/>
            <a:p>
              <a:pPr algn="ctr">
                <a:buSzPts val="1400"/>
              </a:pPr>
              <a:r>
                <a:rPr lang="en" sz="1850"/>
                <a:t>Parameter Class</a:t>
              </a:r>
              <a:endParaRPr sz="1850"/>
            </a:p>
          </p:txBody>
        </p:sp>
        <p:cxnSp>
          <p:nvCxnSpPr>
            <p:cNvPr id="571" name="Google Shape;571;p39"/>
            <p:cNvCxnSpPr>
              <a:stCxn id="565" idx="2"/>
              <a:endCxn id="570" idx="0"/>
            </p:cNvCxnSpPr>
            <p:nvPr/>
          </p:nvCxnSpPr>
          <p:spPr>
            <a:xfrm>
              <a:off x="2156033" y="2048167"/>
              <a:ext cx="1760400" cy="941200"/>
            </a:xfrm>
            <a:prstGeom prst="straightConnector1">
              <a:avLst/>
            </a:prstGeom>
            <a:noFill/>
            <a:ln w="31750" cap="flat" cmpd="sng">
              <a:solidFill>
                <a:srgbClr val="4A86E8"/>
              </a:solidFill>
              <a:prstDash val="solid"/>
              <a:round/>
              <a:headEnd type="none" w="sm" len="sm"/>
              <a:tailEnd type="triangle" w="med" len="med"/>
            </a:ln>
          </p:spPr>
        </p:cxnSp>
        <p:cxnSp>
          <p:nvCxnSpPr>
            <p:cNvPr id="572" name="Google Shape;572;p39"/>
            <p:cNvCxnSpPr>
              <a:stCxn id="566" idx="2"/>
              <a:endCxn id="570" idx="0"/>
            </p:cNvCxnSpPr>
            <p:nvPr/>
          </p:nvCxnSpPr>
          <p:spPr>
            <a:xfrm>
              <a:off x="3916573" y="2048233"/>
              <a:ext cx="0" cy="941200"/>
            </a:xfrm>
            <a:prstGeom prst="straightConnector1">
              <a:avLst/>
            </a:prstGeom>
            <a:noFill/>
            <a:ln w="31750" cap="flat" cmpd="sng">
              <a:solidFill>
                <a:srgbClr val="4A86E8"/>
              </a:solidFill>
              <a:prstDash val="solid"/>
              <a:round/>
              <a:headEnd type="none" w="sm" len="sm"/>
              <a:tailEnd type="triangle" w="med" len="med"/>
            </a:ln>
          </p:spPr>
        </p:cxnSp>
        <p:cxnSp>
          <p:nvCxnSpPr>
            <p:cNvPr id="573" name="Google Shape;573;p39"/>
            <p:cNvCxnSpPr>
              <a:stCxn id="567" idx="2"/>
              <a:endCxn id="570" idx="0"/>
            </p:cNvCxnSpPr>
            <p:nvPr/>
          </p:nvCxnSpPr>
          <p:spPr>
            <a:xfrm flipH="1">
              <a:off x="3916433" y="2048233"/>
              <a:ext cx="2239200" cy="941200"/>
            </a:xfrm>
            <a:prstGeom prst="straightConnector1">
              <a:avLst/>
            </a:prstGeom>
            <a:noFill/>
            <a:ln w="31750" cap="flat" cmpd="sng">
              <a:solidFill>
                <a:srgbClr val="4A86E8"/>
              </a:solidFill>
              <a:prstDash val="solid"/>
              <a:round/>
              <a:headEnd type="none" w="sm" len="sm"/>
              <a:tailEnd type="triangle" w="med" len="med"/>
            </a:ln>
          </p:spPr>
        </p:cxnSp>
      </p:grpSp>
      <p:cxnSp>
        <p:nvCxnSpPr>
          <p:cNvPr id="581" name="Google Shape;581;p39"/>
          <p:cNvCxnSpPr>
            <a:stCxn id="569" idx="3"/>
            <a:endCxn id="570" idx="1"/>
          </p:cNvCxnSpPr>
          <p:nvPr/>
        </p:nvCxnSpPr>
        <p:spPr>
          <a:xfrm>
            <a:off x="2301532" y="3782335"/>
            <a:ext cx="809006" cy="0"/>
          </a:xfrm>
          <a:prstGeom prst="straightConnector1">
            <a:avLst/>
          </a:prstGeom>
          <a:noFill/>
          <a:ln w="31750" cap="flat" cmpd="sng">
            <a:solidFill>
              <a:schemeClr val="tx1"/>
            </a:solidFill>
            <a:prstDash val="solid"/>
            <a:round/>
            <a:headEnd type="none" w="sm" len="sm"/>
            <a:tailEnd type="triangle" w="med" len="med"/>
          </a:ln>
        </p:spPr>
      </p:cxnSp>
      <p:grpSp>
        <p:nvGrpSpPr>
          <p:cNvPr id="586" name="Google Shape;586;p39"/>
          <p:cNvGrpSpPr/>
          <p:nvPr/>
        </p:nvGrpSpPr>
        <p:grpSpPr>
          <a:xfrm>
            <a:off x="7516807" y="1816206"/>
            <a:ext cx="4142204" cy="738633"/>
            <a:chOff x="5907750" y="706875"/>
            <a:chExt cx="3106653" cy="738633"/>
          </a:xfrm>
        </p:grpSpPr>
        <p:cxnSp>
          <p:nvCxnSpPr>
            <p:cNvPr id="587" name="Google Shape;587;p39"/>
            <p:cNvCxnSpPr/>
            <p:nvPr/>
          </p:nvCxnSpPr>
          <p:spPr>
            <a:xfrm>
              <a:off x="5907750" y="1065773"/>
              <a:ext cx="307500" cy="0"/>
            </a:xfrm>
            <a:prstGeom prst="straightConnector1">
              <a:avLst/>
            </a:prstGeom>
            <a:noFill/>
            <a:ln w="31750" cap="flat" cmpd="sng">
              <a:solidFill>
                <a:srgbClr val="4A86E8"/>
              </a:solidFill>
              <a:prstDash val="solid"/>
              <a:round/>
              <a:headEnd type="none" w="sm" len="sm"/>
              <a:tailEnd type="triangle" w="med" len="med"/>
            </a:ln>
          </p:spPr>
        </p:cxnSp>
        <p:cxnSp>
          <p:nvCxnSpPr>
            <p:cNvPr id="589" name="Google Shape;589;p39"/>
            <p:cNvCxnSpPr/>
            <p:nvPr/>
          </p:nvCxnSpPr>
          <p:spPr>
            <a:xfrm>
              <a:off x="5907750" y="1262673"/>
              <a:ext cx="307500" cy="0"/>
            </a:xfrm>
            <a:prstGeom prst="straightConnector1">
              <a:avLst/>
            </a:prstGeom>
            <a:noFill/>
            <a:ln w="31750" cap="flat" cmpd="sng">
              <a:solidFill>
                <a:schemeClr val="tx1"/>
              </a:solidFill>
              <a:prstDash val="solid"/>
              <a:round/>
              <a:headEnd type="none" w="sm" len="sm"/>
              <a:tailEnd type="triangle" w="med" len="med"/>
            </a:ln>
          </p:spPr>
        </p:cxnSp>
        <p:sp>
          <p:nvSpPr>
            <p:cNvPr id="590" name="Google Shape;590;p39"/>
            <p:cNvSpPr txBox="1"/>
            <p:nvPr/>
          </p:nvSpPr>
          <p:spPr>
            <a:xfrm>
              <a:off x="6213003" y="706875"/>
              <a:ext cx="2801400" cy="738633"/>
            </a:xfrm>
            <a:prstGeom prst="rect">
              <a:avLst/>
            </a:prstGeom>
            <a:noFill/>
            <a:ln>
              <a:noFill/>
            </a:ln>
          </p:spPr>
          <p:txBody>
            <a:bodyPr spcFirstLastPara="1" wrap="square" lIns="121900" tIns="121900" rIns="121900" bIns="121900" anchor="t" anchorCtr="0">
              <a:spAutoFit/>
            </a:bodyPr>
            <a:lstStyle/>
            <a:p>
              <a:pPr algn="ctr">
                <a:buSzPts val="1200"/>
              </a:pPr>
              <a:r>
                <a:rPr lang="en" sz="1600" b="1" dirty="0">
                  <a:solidFill>
                    <a:schemeClr val="tx1"/>
                  </a:solidFill>
                </a:rPr>
                <a:t>Key</a:t>
              </a:r>
              <a:endParaRPr lang="en-US" sz="1600" b="1" dirty="0">
                <a:solidFill>
                  <a:schemeClr val="tx1"/>
                </a:solidFill>
              </a:endParaRPr>
            </a:p>
            <a:p>
              <a:pPr>
                <a:buSzPts val="1200"/>
              </a:pPr>
              <a:r>
                <a:rPr lang="en" sz="1600" dirty="0">
                  <a:solidFill>
                    <a:schemeClr val="tx1"/>
                  </a:solidFill>
                </a:rPr>
                <a:t>Can be automated via modelLinker</a:t>
              </a:r>
              <a:endParaRPr sz="1600" dirty="0">
                <a:solidFill>
                  <a:schemeClr val="tx1"/>
                </a:solidFill>
              </a:endParaRPr>
            </a:p>
            <a:p>
              <a:pPr>
                <a:buSzPts val="1200"/>
              </a:pPr>
              <a:r>
                <a:rPr lang="en" sz="1600" dirty="0">
                  <a:solidFill>
                    <a:schemeClr val="tx1"/>
                  </a:solidFill>
                </a:rPr>
                <a:t>Must be handled manually</a:t>
              </a:r>
              <a:endParaRPr sz="1600" dirty="0">
                <a:solidFill>
                  <a:schemeClr val="tx1"/>
                </a:solidFill>
              </a:endParaRPr>
            </a:p>
          </p:txBody>
        </p:sp>
      </p:grpSp>
      <p:grpSp>
        <p:nvGrpSpPr>
          <p:cNvPr id="2" name="Group 1">
            <a:extLst>
              <a:ext uri="{FF2B5EF4-FFF2-40B4-BE49-F238E27FC236}">
                <a16:creationId xmlns:a16="http://schemas.microsoft.com/office/drawing/2014/main" id="{FE4D10B2-BA06-C123-9974-2FD81877D1E1}"/>
              </a:ext>
            </a:extLst>
          </p:cNvPr>
          <p:cNvGrpSpPr/>
          <p:nvPr/>
        </p:nvGrpSpPr>
        <p:grpSpPr>
          <a:xfrm>
            <a:off x="6096000" y="3842808"/>
            <a:ext cx="5858456" cy="2446006"/>
            <a:chOff x="2014749" y="3610230"/>
            <a:chExt cx="5858456" cy="2446006"/>
          </a:xfrm>
        </p:grpSpPr>
        <p:sp>
          <p:nvSpPr>
            <p:cNvPr id="4" name="Google Shape;610;p40">
              <a:extLst>
                <a:ext uri="{FF2B5EF4-FFF2-40B4-BE49-F238E27FC236}">
                  <a16:creationId xmlns:a16="http://schemas.microsoft.com/office/drawing/2014/main" id="{172986A3-1549-06CC-B098-4CDD59E57892}"/>
                </a:ext>
              </a:extLst>
            </p:cNvPr>
            <p:cNvSpPr/>
            <p:nvPr/>
          </p:nvSpPr>
          <p:spPr>
            <a:xfrm>
              <a:off x="3663456" y="3632451"/>
              <a:ext cx="1537113" cy="750400"/>
            </a:xfrm>
            <a:prstGeom prst="roundRect">
              <a:avLst>
                <a:gd name="adj" fmla="val 16667"/>
              </a:avLst>
            </a:prstGeom>
            <a:ln>
              <a:headEnd type="none" w="sm" len="sm"/>
              <a:tailEnd type="none" w="sm" len="s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121900" tIns="121900" rIns="121900" bIns="121900" anchor="ctr" anchorCtr="0">
              <a:noAutofit/>
            </a:bodyPr>
            <a:lstStyle/>
            <a:p>
              <a:pPr algn="ctr">
                <a:buSzPts val="1400"/>
              </a:pPr>
              <a:r>
                <a:rPr lang="en" sz="1850"/>
                <a:t>Parameter Class</a:t>
              </a:r>
            </a:p>
          </p:txBody>
        </p:sp>
        <p:sp>
          <p:nvSpPr>
            <p:cNvPr id="9" name="Google Shape;615;p40">
              <a:extLst>
                <a:ext uri="{FF2B5EF4-FFF2-40B4-BE49-F238E27FC236}">
                  <a16:creationId xmlns:a16="http://schemas.microsoft.com/office/drawing/2014/main" id="{6DF96345-9CAE-D967-0E16-4DDFCF9F9E55}"/>
                </a:ext>
              </a:extLst>
            </p:cNvPr>
            <p:cNvSpPr/>
            <p:nvPr/>
          </p:nvSpPr>
          <p:spPr>
            <a:xfrm>
              <a:off x="2014749" y="5305769"/>
              <a:ext cx="1538800" cy="750400"/>
            </a:xfrm>
            <a:prstGeom prst="roundRect">
              <a:avLst>
                <a:gd name="adj" fmla="val 16667"/>
              </a:avLst>
            </a:prstGeom>
            <a:ln>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p>
              <a:pPr algn="ctr">
                <a:buSzPts val="1400"/>
              </a:pPr>
              <a:r>
                <a:rPr lang="en" sz="1867"/>
                <a:t>Model 1</a:t>
              </a:r>
              <a:endParaRPr sz="1867"/>
            </a:p>
          </p:txBody>
        </p:sp>
        <p:sp>
          <p:nvSpPr>
            <p:cNvPr id="10" name="Google Shape;616;p40">
              <a:extLst>
                <a:ext uri="{FF2B5EF4-FFF2-40B4-BE49-F238E27FC236}">
                  <a16:creationId xmlns:a16="http://schemas.microsoft.com/office/drawing/2014/main" id="{CC743140-7728-28ED-42CE-A605D70A83D5}"/>
                </a:ext>
              </a:extLst>
            </p:cNvPr>
            <p:cNvSpPr/>
            <p:nvPr/>
          </p:nvSpPr>
          <p:spPr>
            <a:xfrm>
              <a:off x="3665385" y="5305836"/>
              <a:ext cx="1538800" cy="750400"/>
            </a:xfrm>
            <a:prstGeom prst="roundRect">
              <a:avLst>
                <a:gd name="adj" fmla="val 16667"/>
              </a:avLst>
            </a:prstGeom>
            <a:ln>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p>
              <a:pPr algn="ctr">
                <a:buSzPts val="1400"/>
              </a:pPr>
              <a:r>
                <a:rPr lang="en" sz="1867"/>
                <a:t>Model 2</a:t>
              </a:r>
              <a:endParaRPr sz="1867"/>
            </a:p>
          </p:txBody>
        </p:sp>
        <p:sp>
          <p:nvSpPr>
            <p:cNvPr id="11" name="Google Shape;617;p40">
              <a:extLst>
                <a:ext uri="{FF2B5EF4-FFF2-40B4-BE49-F238E27FC236}">
                  <a16:creationId xmlns:a16="http://schemas.microsoft.com/office/drawing/2014/main" id="{59B18E10-DF87-3E2E-14A3-24F8FE3253D4}"/>
                </a:ext>
              </a:extLst>
            </p:cNvPr>
            <p:cNvSpPr/>
            <p:nvPr/>
          </p:nvSpPr>
          <p:spPr>
            <a:xfrm>
              <a:off x="5983994" y="5305769"/>
              <a:ext cx="1538800" cy="750400"/>
            </a:xfrm>
            <a:prstGeom prst="roundRect">
              <a:avLst>
                <a:gd name="adj" fmla="val 16667"/>
              </a:avLst>
            </a:prstGeom>
            <a:ln>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121900" tIns="121900" rIns="121900" bIns="121900" anchor="ctr" anchorCtr="0">
              <a:noAutofit/>
            </a:bodyPr>
            <a:lstStyle/>
            <a:p>
              <a:pPr algn="ctr">
                <a:buSzPts val="1400"/>
              </a:pPr>
              <a:r>
                <a:rPr lang="en" sz="1867"/>
                <a:t>Model N</a:t>
              </a:r>
              <a:endParaRPr sz="1867"/>
            </a:p>
          </p:txBody>
        </p:sp>
        <p:sp>
          <p:nvSpPr>
            <p:cNvPr id="12" name="Google Shape;618;p40">
              <a:extLst>
                <a:ext uri="{FF2B5EF4-FFF2-40B4-BE49-F238E27FC236}">
                  <a16:creationId xmlns:a16="http://schemas.microsoft.com/office/drawing/2014/main" id="{EA02D0B7-C062-0060-AA6D-93B54333F30D}"/>
                </a:ext>
              </a:extLst>
            </p:cNvPr>
            <p:cNvSpPr txBox="1"/>
            <p:nvPr/>
          </p:nvSpPr>
          <p:spPr>
            <a:xfrm>
              <a:off x="5253503" y="5362166"/>
              <a:ext cx="844400" cy="462400"/>
            </a:xfrm>
            <a:prstGeom prst="rect">
              <a:avLst/>
            </a:prstGeom>
            <a:noFill/>
            <a:ln>
              <a:noFill/>
            </a:ln>
          </p:spPr>
          <p:txBody>
            <a:bodyPr spcFirstLastPara="1" wrap="square" lIns="121900" tIns="121900" rIns="121900" bIns="121900" anchor="ctr" anchorCtr="0">
              <a:noAutofit/>
            </a:bodyPr>
            <a:lstStyle/>
            <a:p>
              <a:pPr algn="ctr">
                <a:buSzPts val="2000"/>
              </a:pPr>
              <a:r>
                <a:rPr lang="en" sz="2667">
                  <a:solidFill>
                    <a:srgbClr val="FFFFFF"/>
                  </a:solidFill>
                </a:rPr>
                <a:t>...</a:t>
              </a:r>
              <a:endParaRPr sz="2667">
                <a:solidFill>
                  <a:srgbClr val="FFFFFF"/>
                </a:solidFill>
              </a:endParaRPr>
            </a:p>
          </p:txBody>
        </p:sp>
        <p:cxnSp>
          <p:nvCxnSpPr>
            <p:cNvPr id="13" name="Google Shape;619;p40">
              <a:extLst>
                <a:ext uri="{FF2B5EF4-FFF2-40B4-BE49-F238E27FC236}">
                  <a16:creationId xmlns:a16="http://schemas.microsoft.com/office/drawing/2014/main" id="{18EBFD69-29C6-1C7F-1A14-003F3D5BED6C}"/>
                </a:ext>
              </a:extLst>
            </p:cNvPr>
            <p:cNvCxnSpPr>
              <a:cxnSpLocks/>
              <a:stCxn id="610" idx="2"/>
              <a:endCxn id="615" idx="0"/>
            </p:cNvCxnSpPr>
            <p:nvPr/>
          </p:nvCxnSpPr>
          <p:spPr>
            <a:xfrm flipH="1">
              <a:off x="2761969" y="4382851"/>
              <a:ext cx="1659052" cy="945015"/>
            </a:xfrm>
            <a:prstGeom prst="straightConnector1">
              <a:avLst/>
            </a:prstGeom>
            <a:noFill/>
            <a:ln w="31750" cap="flat" cmpd="sng">
              <a:solidFill>
                <a:srgbClr val="4A86E8"/>
              </a:solidFill>
              <a:prstDash val="solid"/>
              <a:round/>
              <a:headEnd type="none" w="sm" len="sm"/>
              <a:tailEnd type="triangle" w="med" len="med"/>
            </a:ln>
          </p:spPr>
        </p:cxnSp>
        <p:cxnSp>
          <p:nvCxnSpPr>
            <p:cNvPr id="14" name="Google Shape;620;p40">
              <a:extLst>
                <a:ext uri="{FF2B5EF4-FFF2-40B4-BE49-F238E27FC236}">
                  <a16:creationId xmlns:a16="http://schemas.microsoft.com/office/drawing/2014/main" id="{19301CC2-7550-99F8-A887-DF0EBF01C9EB}"/>
                </a:ext>
              </a:extLst>
            </p:cNvPr>
            <p:cNvCxnSpPr>
              <a:cxnSpLocks/>
              <a:stCxn id="610" idx="2"/>
              <a:endCxn id="616" idx="0"/>
            </p:cNvCxnSpPr>
            <p:nvPr/>
          </p:nvCxnSpPr>
          <p:spPr>
            <a:xfrm>
              <a:off x="4406368" y="4382851"/>
              <a:ext cx="13824" cy="923034"/>
            </a:xfrm>
            <a:prstGeom prst="straightConnector1">
              <a:avLst/>
            </a:prstGeom>
            <a:noFill/>
            <a:ln w="31750" cap="flat" cmpd="sng">
              <a:solidFill>
                <a:srgbClr val="4A86E8"/>
              </a:solidFill>
              <a:prstDash val="solid"/>
              <a:round/>
              <a:headEnd type="none" w="sm" len="sm"/>
              <a:tailEnd type="triangle" w="med" len="med"/>
            </a:ln>
          </p:spPr>
        </p:cxnSp>
        <p:cxnSp>
          <p:nvCxnSpPr>
            <p:cNvPr id="15" name="Google Shape;621;p40">
              <a:extLst>
                <a:ext uri="{FF2B5EF4-FFF2-40B4-BE49-F238E27FC236}">
                  <a16:creationId xmlns:a16="http://schemas.microsoft.com/office/drawing/2014/main" id="{139EBB7B-F364-9F9E-C61B-AE83486E33AB}"/>
                </a:ext>
              </a:extLst>
            </p:cNvPr>
            <p:cNvCxnSpPr>
              <a:cxnSpLocks/>
              <a:stCxn id="610" idx="2"/>
              <a:endCxn id="617" idx="0"/>
            </p:cNvCxnSpPr>
            <p:nvPr/>
          </p:nvCxnSpPr>
          <p:spPr>
            <a:xfrm>
              <a:off x="4406368" y="4382851"/>
              <a:ext cx="2324947" cy="915707"/>
            </a:xfrm>
            <a:prstGeom prst="straightConnector1">
              <a:avLst/>
            </a:prstGeom>
            <a:noFill/>
            <a:ln w="31750" cap="flat" cmpd="sng">
              <a:solidFill>
                <a:srgbClr val="4A86E8"/>
              </a:solidFill>
              <a:prstDash val="solid"/>
              <a:round/>
              <a:headEnd type="none" w="sm" len="sm"/>
              <a:tailEnd type="triangle" w="med" len="med"/>
            </a:ln>
          </p:spPr>
        </p:cxnSp>
        <p:sp>
          <p:nvSpPr>
            <p:cNvPr id="17" name="Google Shape;623;p40">
              <a:extLst>
                <a:ext uri="{FF2B5EF4-FFF2-40B4-BE49-F238E27FC236}">
                  <a16:creationId xmlns:a16="http://schemas.microsoft.com/office/drawing/2014/main" id="{28A7A20B-B5AA-97B8-2B1E-8A14078EF162}"/>
                </a:ext>
              </a:extLst>
            </p:cNvPr>
            <p:cNvSpPr/>
            <p:nvPr/>
          </p:nvSpPr>
          <p:spPr>
            <a:xfrm>
              <a:off x="6204805" y="3610230"/>
              <a:ext cx="1668400" cy="866342"/>
            </a:xfrm>
            <a:prstGeom prst="roundRect">
              <a:avLst>
                <a:gd name="adj" fmla="val 16667"/>
              </a:avLst>
            </a:prstGeom>
            <a:ln>
              <a:headEnd type="none" w="sm" len="sm"/>
              <a:tailEnd type="none" w="sm" len="s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121900" tIns="121900" rIns="121900" bIns="121900" anchor="ctr" anchorCtr="0">
              <a:noAutofit/>
            </a:bodyPr>
            <a:lstStyle/>
            <a:p>
              <a:pPr algn="ctr">
                <a:buSzPts val="1400"/>
              </a:pPr>
              <a:r>
                <a:rPr lang="en" sz="1867"/>
                <a:t>Used by assembly elsewhere</a:t>
              </a:r>
              <a:endParaRPr sz="1867"/>
            </a:p>
          </p:txBody>
        </p:sp>
        <p:cxnSp>
          <p:nvCxnSpPr>
            <p:cNvPr id="18" name="Google Shape;624;p40">
              <a:extLst>
                <a:ext uri="{FF2B5EF4-FFF2-40B4-BE49-F238E27FC236}">
                  <a16:creationId xmlns:a16="http://schemas.microsoft.com/office/drawing/2014/main" id="{B268CD0D-A258-F255-F197-E09EEDB77F86}"/>
                </a:ext>
              </a:extLst>
            </p:cNvPr>
            <p:cNvCxnSpPr>
              <a:cxnSpLocks/>
              <a:stCxn id="610" idx="2"/>
              <a:endCxn id="623" idx="0"/>
            </p:cNvCxnSpPr>
            <p:nvPr/>
          </p:nvCxnSpPr>
          <p:spPr>
            <a:xfrm>
              <a:off x="5205002" y="4001851"/>
              <a:ext cx="991575" cy="11278"/>
            </a:xfrm>
            <a:prstGeom prst="straightConnector1">
              <a:avLst/>
            </a:prstGeom>
            <a:noFill/>
            <a:ln w="31750" cap="flat" cmpd="sng">
              <a:solidFill>
                <a:schemeClr val="tx1"/>
              </a:solidFill>
              <a:prstDash val="solid"/>
              <a:round/>
              <a:headEnd type="none" w="sm" len="sm"/>
              <a:tailEnd type="triangle" w="med" len="med"/>
            </a:ln>
          </p:spPr>
        </p:cxnSp>
      </p:grpSp>
      <p:sp>
        <p:nvSpPr>
          <p:cNvPr id="5" name="Rectangle 4">
            <a:extLst>
              <a:ext uri="{FF2B5EF4-FFF2-40B4-BE49-F238E27FC236}">
                <a16:creationId xmlns:a16="http://schemas.microsoft.com/office/drawing/2014/main" id="{EBB1BBB6-6022-B9ED-9155-A52952441AA5}"/>
              </a:ext>
            </a:extLst>
          </p:cNvPr>
          <p:cNvSpPr/>
          <p:nvPr/>
        </p:nvSpPr>
        <p:spPr>
          <a:xfrm>
            <a:off x="599249" y="1760772"/>
            <a:ext cx="931720" cy="584775"/>
          </a:xfrm>
          <a:prstGeom prst="rect">
            <a:avLst/>
          </a:prstGeom>
        </p:spPr>
        <p:txBody>
          <a:bodyPr wrap="square">
            <a:spAutoFit/>
          </a:bodyPr>
          <a:lstStyle/>
          <a:p>
            <a:pPr algn="ctr"/>
            <a:r>
              <a:rPr lang="en-US" sz="1600" b="1">
                <a:solidFill>
                  <a:schemeClr val="accent2">
                    <a:lumMod val="75000"/>
                  </a:schemeClr>
                </a:solidFill>
              </a:rPr>
              <a:t>m</a:t>
            </a:r>
            <a:r>
              <a:rPr lang="en" sz="1600" b="1">
                <a:solidFill>
                  <a:schemeClr val="accent2">
                    <a:lumMod val="75000"/>
                  </a:schemeClr>
                </a:solidFill>
              </a:rPr>
              <a:t>dl </a:t>
            </a:r>
            <a:r>
              <a:rPr lang="en" sz="1600">
                <a:solidFill>
                  <a:schemeClr val="tx1"/>
                </a:solidFill>
              </a:rPr>
              <a:t>files</a:t>
            </a:r>
            <a:endParaRPr lang="en-US" sz="1600"/>
          </a:p>
        </p:txBody>
      </p:sp>
      <p:sp>
        <p:nvSpPr>
          <p:cNvPr id="16" name="TextBox 15">
            <a:extLst>
              <a:ext uri="{FF2B5EF4-FFF2-40B4-BE49-F238E27FC236}">
                <a16:creationId xmlns:a16="http://schemas.microsoft.com/office/drawing/2014/main" id="{666803FA-0EE8-A3AB-2214-BD0C3A188965}"/>
              </a:ext>
            </a:extLst>
          </p:cNvPr>
          <p:cNvSpPr txBox="1"/>
          <p:nvPr/>
        </p:nvSpPr>
        <p:spPr>
          <a:xfrm>
            <a:off x="1645630" y="1287370"/>
            <a:ext cx="5197590" cy="307777"/>
          </a:xfrm>
          <a:prstGeom prst="rect">
            <a:avLst/>
          </a:prstGeom>
          <a:noFill/>
        </p:spPr>
        <p:txBody>
          <a:bodyPr wrap="square" rtlCol="0">
            <a:spAutoFit/>
          </a:bodyPr>
          <a:lstStyle/>
          <a:p>
            <a:r>
              <a:rPr lang="en-US">
                <a:solidFill>
                  <a:schemeClr val="accent1"/>
                </a:solidFill>
              </a:rPr>
              <a:t>Create </a:t>
            </a:r>
            <a:r>
              <a:rPr lang="en-US" b="1" err="1">
                <a:solidFill>
                  <a:schemeClr val="accent1"/>
                </a:solidFill>
              </a:rPr>
              <a:t>BaseParam</a:t>
            </a:r>
            <a:r>
              <a:rPr lang="en-US">
                <a:solidFill>
                  <a:schemeClr val="accent1"/>
                </a:solidFill>
              </a:rPr>
              <a:t> class from </a:t>
            </a:r>
            <a:r>
              <a:rPr lang="en-US" b="1">
                <a:solidFill>
                  <a:schemeClr val="accent1"/>
                </a:solidFill>
              </a:rPr>
              <a:t>mdl</a:t>
            </a:r>
            <a:r>
              <a:rPr lang="en-US">
                <a:solidFill>
                  <a:schemeClr val="accent1"/>
                </a:solidFill>
              </a:rPr>
              <a:t> param data</a:t>
            </a:r>
          </a:p>
        </p:txBody>
      </p:sp>
      <p:sp>
        <p:nvSpPr>
          <p:cNvPr id="19" name="TextBox 18">
            <a:extLst>
              <a:ext uri="{FF2B5EF4-FFF2-40B4-BE49-F238E27FC236}">
                <a16:creationId xmlns:a16="http://schemas.microsoft.com/office/drawing/2014/main" id="{F36B4A84-FD73-F21C-FC73-E3AC76F6D469}"/>
              </a:ext>
            </a:extLst>
          </p:cNvPr>
          <p:cNvSpPr txBox="1"/>
          <p:nvPr/>
        </p:nvSpPr>
        <p:spPr>
          <a:xfrm>
            <a:off x="7904593" y="3474503"/>
            <a:ext cx="3971750" cy="307777"/>
          </a:xfrm>
          <a:prstGeom prst="rect">
            <a:avLst/>
          </a:prstGeom>
          <a:noFill/>
        </p:spPr>
        <p:txBody>
          <a:bodyPr wrap="square" rtlCol="0">
            <a:spAutoFit/>
          </a:bodyPr>
          <a:lstStyle/>
          <a:p>
            <a:r>
              <a:rPr lang="en-US">
                <a:solidFill>
                  <a:schemeClr val="accent1"/>
                </a:solidFill>
              </a:rPr>
              <a:t>Set model parameters in </a:t>
            </a:r>
            <a:r>
              <a:rPr lang="en-US" b="1" err="1">
                <a:solidFill>
                  <a:schemeClr val="accent1"/>
                </a:solidFill>
              </a:rPr>
              <a:t>bindParams</a:t>
            </a:r>
            <a:r>
              <a:rPr lang="en-US" b="1">
                <a:solidFill>
                  <a:schemeClr val="accent1"/>
                </a:solidFill>
              </a:rPr>
              <a:t>()</a:t>
            </a:r>
            <a:endParaRPr lang="en-US">
              <a:solidFill>
                <a:schemeClr val="accent1"/>
              </a:solidFill>
            </a:endParaRPr>
          </a:p>
        </p:txBody>
      </p:sp>
      <p:sp>
        <p:nvSpPr>
          <p:cNvPr id="20" name="Rectangle 19">
            <a:extLst>
              <a:ext uri="{FF2B5EF4-FFF2-40B4-BE49-F238E27FC236}">
                <a16:creationId xmlns:a16="http://schemas.microsoft.com/office/drawing/2014/main" id="{637C598A-9437-27A3-6D7C-302E325C3C2F}"/>
              </a:ext>
            </a:extLst>
          </p:cNvPr>
          <p:cNvSpPr/>
          <p:nvPr/>
        </p:nvSpPr>
        <p:spPr>
          <a:xfrm>
            <a:off x="5478890" y="3885599"/>
            <a:ext cx="1659052" cy="307777"/>
          </a:xfrm>
          <a:prstGeom prst="rect">
            <a:avLst/>
          </a:prstGeom>
        </p:spPr>
        <p:txBody>
          <a:bodyPr wrap="square">
            <a:spAutoFit/>
          </a:bodyPr>
          <a:lstStyle/>
          <a:p>
            <a:r>
              <a:rPr lang="en" b="1" i="1">
                <a:solidFill>
                  <a:schemeClr val="accent2">
                    <a:lumMod val="75000"/>
                  </a:schemeClr>
                </a:solidFill>
              </a:rPr>
              <a:t>BaseParam</a:t>
            </a:r>
            <a:r>
              <a:rPr lang="en" i="1">
                <a:solidFill>
                  <a:schemeClr val="accent2">
                    <a:lumMod val="75000"/>
                  </a:schemeClr>
                </a:solidFill>
              </a:rPr>
              <a:t> class</a:t>
            </a:r>
            <a:endParaRPr lang="en-US" i="1">
              <a:solidFill>
                <a:schemeClr val="accent2">
                  <a:lumMod val="75000"/>
                </a:schemeClr>
              </a:solidFill>
            </a:endParaRPr>
          </a:p>
        </p:txBody>
      </p:sp>
      <p:cxnSp>
        <p:nvCxnSpPr>
          <p:cNvPr id="21" name="Straight Arrow Connector 20">
            <a:extLst>
              <a:ext uri="{FF2B5EF4-FFF2-40B4-BE49-F238E27FC236}">
                <a16:creationId xmlns:a16="http://schemas.microsoft.com/office/drawing/2014/main" id="{B33F719F-CB03-1E23-3503-8B6F0C043950}"/>
              </a:ext>
            </a:extLst>
          </p:cNvPr>
          <p:cNvCxnSpPr>
            <a:cxnSpLocks/>
            <a:stCxn id="20" idx="1"/>
          </p:cNvCxnSpPr>
          <p:nvPr/>
        </p:nvCxnSpPr>
        <p:spPr>
          <a:xfrm flipH="1" flipV="1">
            <a:off x="4693140" y="3742878"/>
            <a:ext cx="785750" cy="29661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88D7E5-F9D8-3CAD-3BB7-BFD96A3CDC43}"/>
              </a:ext>
            </a:extLst>
          </p:cNvPr>
          <p:cNvCxnSpPr>
            <a:cxnSpLocks/>
            <a:stCxn id="20" idx="3"/>
          </p:cNvCxnSpPr>
          <p:nvPr/>
        </p:nvCxnSpPr>
        <p:spPr>
          <a:xfrm>
            <a:off x="7137942" y="4039488"/>
            <a:ext cx="549319" cy="15388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AEA7B64-F965-4039-A88E-D44FB9F01A72}"/>
              </a:ext>
            </a:extLst>
          </p:cNvPr>
          <p:cNvSpPr txBox="1"/>
          <p:nvPr/>
        </p:nvSpPr>
        <p:spPr>
          <a:xfrm>
            <a:off x="499250" y="4899047"/>
            <a:ext cx="4846614" cy="1323439"/>
          </a:xfrm>
          <a:prstGeom prst="rect">
            <a:avLst/>
          </a:prstGeom>
          <a:solidFill>
            <a:schemeClr val="accent3">
              <a:lumMod val="20000"/>
              <a:lumOff val="80000"/>
            </a:schemeClr>
          </a:solidFill>
          <a:ln w="38100">
            <a:solidFill>
              <a:srgbClr val="0070C0"/>
            </a:solidFill>
          </a:ln>
        </p:spPr>
        <p:txBody>
          <a:bodyPr wrap="square" lIns="91440" tIns="45720" rIns="91440" bIns="45720" rtlCol="0" anchor="t">
            <a:spAutoFit/>
          </a:bodyPr>
          <a:lstStyle/>
          <a:p>
            <a:r>
              <a:rPr lang="en-US" sz="2000" b="1" i="1" err="1">
                <a:solidFill>
                  <a:schemeClr val="accent2">
                    <a:lumMod val="75000"/>
                  </a:schemeClr>
                </a:solidFill>
              </a:rPr>
              <a:t>ModelLinker</a:t>
            </a:r>
            <a:r>
              <a:rPr lang="en-US" sz="2000" i="1" dirty="0">
                <a:solidFill>
                  <a:schemeClr val="accent2">
                    <a:lumMod val="75000"/>
                  </a:schemeClr>
                </a:solidFill>
              </a:rPr>
              <a:t> automates the creation of the </a:t>
            </a:r>
            <a:r>
              <a:rPr lang="en-US" sz="2000" b="1" i="1" err="1">
                <a:solidFill>
                  <a:schemeClr val="accent2">
                    <a:lumMod val="75000"/>
                  </a:schemeClr>
                </a:solidFill>
              </a:rPr>
              <a:t>BaseParam</a:t>
            </a:r>
            <a:r>
              <a:rPr lang="en-US" sz="2000" i="1" dirty="0">
                <a:solidFill>
                  <a:schemeClr val="accent2">
                    <a:lumMod val="75000"/>
                  </a:schemeClr>
                </a:solidFill>
              </a:rPr>
              <a:t> parameter class using the parameter meta data already available in the </a:t>
            </a:r>
            <a:r>
              <a:rPr lang="en-US" sz="2000" i="1" err="1">
                <a:solidFill>
                  <a:schemeClr val="accent2">
                    <a:lumMod val="75000"/>
                  </a:schemeClr>
                </a:solidFill>
              </a:rPr>
              <a:t>Dshell</a:t>
            </a:r>
            <a:r>
              <a:rPr lang="en-US" sz="2000" i="1" dirty="0">
                <a:solidFill>
                  <a:schemeClr val="accent2">
                    <a:lumMod val="75000"/>
                  </a:schemeClr>
                </a:solidFill>
              </a:rPr>
              <a:t> model </a:t>
            </a:r>
            <a:r>
              <a:rPr lang="en-US" sz="2000" b="1" i="1" dirty="0">
                <a:solidFill>
                  <a:schemeClr val="accent2">
                    <a:lumMod val="75000"/>
                  </a:schemeClr>
                </a:solidFill>
              </a:rPr>
              <a:t>“mdl” </a:t>
            </a:r>
            <a:r>
              <a:rPr lang="en-US" sz="2000" i="1" dirty="0">
                <a:solidFill>
                  <a:schemeClr val="accent2">
                    <a:lumMod val="75000"/>
                  </a:schemeClr>
                </a:solidFill>
              </a:rPr>
              <a:t>files.</a:t>
            </a:r>
          </a:p>
        </p:txBody>
      </p:sp>
    </p:spTree>
    <p:extLst>
      <p:ext uri="{BB962C8B-B14F-4D97-AF65-F5344CB8AC3E}">
        <p14:creationId xmlns:p14="http://schemas.microsoft.com/office/powerpoint/2010/main" val="1307609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8" name="Google Shape;638;p41"/>
          <p:cNvSpPr txBox="1">
            <a:spLocks noGrp="1"/>
          </p:cNvSpPr>
          <p:nvPr>
            <p:ph type="sldNum" idx="12"/>
          </p:nvPr>
        </p:nvSpPr>
        <p:spPr>
          <a:prstGeom prst="rect">
            <a:avLst/>
          </a:prstGeom>
          <a:noFill/>
          <a:ln>
            <a:noFill/>
          </a:ln>
        </p:spPr>
        <p:txBody>
          <a:bodyPr spcFirstLastPara="1" wrap="square" lIns="121900" tIns="60933" rIns="121900" bIns="60933" anchor="ctr" anchorCtr="0">
            <a:noAutofit/>
          </a:bodyPr>
          <a:lstStyle/>
          <a:p>
            <a:fld id="{00000000-1234-1234-1234-123412341234}" type="slidenum">
              <a:rPr lang="en"/>
              <a:pPr/>
              <a:t>12</a:t>
            </a:fld>
            <a:endParaRPr/>
          </a:p>
        </p:txBody>
      </p:sp>
      <p:sp>
        <p:nvSpPr>
          <p:cNvPr id="637" name="Google Shape;637;p41"/>
          <p:cNvSpPr txBox="1">
            <a:spLocks noGrp="1"/>
          </p:cNvSpPr>
          <p:nvPr>
            <p:ph type="title"/>
          </p:nvPr>
        </p:nvSpPr>
        <p:spPr>
          <a:prstGeom prst="rect">
            <a:avLst/>
          </a:prstGeom>
          <a:noFill/>
          <a:ln>
            <a:noFill/>
          </a:ln>
        </p:spPr>
        <p:txBody>
          <a:bodyPr spcFirstLastPara="1" wrap="square" lIns="121900" tIns="60933" rIns="121900" bIns="60933" anchor="t" anchorCtr="0">
            <a:noAutofit/>
          </a:bodyPr>
          <a:lstStyle/>
          <a:p>
            <a:r>
              <a:rPr lang="en" err="1"/>
              <a:t>ModelLinker</a:t>
            </a:r>
            <a:r>
              <a:rPr lang="en"/>
              <a:t> example</a:t>
            </a:r>
            <a:endParaRPr lang="en-US"/>
          </a:p>
        </p:txBody>
      </p:sp>
      <p:pic>
        <p:nvPicPr>
          <p:cNvPr id="639" name="Google Shape;639;p41"/>
          <p:cNvPicPr preferRelativeResize="0"/>
          <p:nvPr/>
        </p:nvPicPr>
        <p:blipFill rotWithShape="1">
          <a:blip r:embed="rId3">
            <a:alphaModFix/>
          </a:blip>
          <a:srcRect l="2916" b="48035"/>
          <a:stretch/>
        </p:blipFill>
        <p:spPr>
          <a:xfrm>
            <a:off x="2693828" y="1388596"/>
            <a:ext cx="9047750" cy="3488445"/>
          </a:xfrm>
          <a:prstGeom prst="rect">
            <a:avLst/>
          </a:prstGeom>
          <a:noFill/>
          <a:ln>
            <a:noFill/>
          </a:ln>
        </p:spPr>
      </p:pic>
      <p:sp>
        <p:nvSpPr>
          <p:cNvPr id="3" name="Google Shape;451;p24">
            <a:extLst>
              <a:ext uri="{FF2B5EF4-FFF2-40B4-BE49-F238E27FC236}">
                <a16:creationId xmlns:a16="http://schemas.microsoft.com/office/drawing/2014/main" id="{23404102-1704-82CF-3BA5-11101C68D611}"/>
              </a:ext>
            </a:extLst>
          </p:cNvPr>
          <p:cNvSpPr/>
          <p:nvPr/>
        </p:nvSpPr>
        <p:spPr>
          <a:xfrm>
            <a:off x="3360579" y="4398736"/>
            <a:ext cx="7089907" cy="173326"/>
          </a:xfrm>
          <a:prstGeom prst="rect">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buSzPts val="1400"/>
            </a:pPr>
            <a:endParaRPr sz="1867"/>
          </a:p>
        </p:txBody>
      </p:sp>
      <p:sp>
        <p:nvSpPr>
          <p:cNvPr id="4" name="Google Shape;451;p24">
            <a:extLst>
              <a:ext uri="{FF2B5EF4-FFF2-40B4-BE49-F238E27FC236}">
                <a16:creationId xmlns:a16="http://schemas.microsoft.com/office/drawing/2014/main" id="{75AE5DE8-4417-3276-0B70-9DD7F50CB3B2}"/>
              </a:ext>
            </a:extLst>
          </p:cNvPr>
          <p:cNvSpPr/>
          <p:nvPr/>
        </p:nvSpPr>
        <p:spPr>
          <a:xfrm>
            <a:off x="2730464" y="3431582"/>
            <a:ext cx="1880464" cy="180652"/>
          </a:xfrm>
          <a:prstGeom prst="rect">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buSzPts val="1400"/>
            </a:pPr>
            <a:endParaRPr sz="1867"/>
          </a:p>
        </p:txBody>
      </p:sp>
      <p:sp>
        <p:nvSpPr>
          <p:cNvPr id="5" name="Google Shape;451;p24">
            <a:extLst>
              <a:ext uri="{FF2B5EF4-FFF2-40B4-BE49-F238E27FC236}">
                <a16:creationId xmlns:a16="http://schemas.microsoft.com/office/drawing/2014/main" id="{1EAB47B6-8733-57CC-EFAD-6C7D1E0D24B5}"/>
              </a:ext>
            </a:extLst>
          </p:cNvPr>
          <p:cNvSpPr/>
          <p:nvPr/>
        </p:nvSpPr>
        <p:spPr>
          <a:xfrm>
            <a:off x="2693828" y="2933350"/>
            <a:ext cx="8174291" cy="195305"/>
          </a:xfrm>
          <a:prstGeom prst="rect">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buSzPts val="1400"/>
            </a:pPr>
            <a:endParaRPr sz="1867"/>
          </a:p>
        </p:txBody>
      </p:sp>
      <p:pic>
        <p:nvPicPr>
          <p:cNvPr id="6" name="Google Shape;536;p29">
            <a:extLst>
              <a:ext uri="{FF2B5EF4-FFF2-40B4-BE49-F238E27FC236}">
                <a16:creationId xmlns:a16="http://schemas.microsoft.com/office/drawing/2014/main" id="{C2A37063-DBF4-2748-85EC-1EBA6AA6B7AD}"/>
              </a:ext>
            </a:extLst>
          </p:cNvPr>
          <p:cNvPicPr preferRelativeResize="0"/>
          <p:nvPr/>
        </p:nvPicPr>
        <p:blipFill rotWithShape="1">
          <a:blip r:embed="rId4">
            <a:alphaModFix/>
          </a:blip>
          <a:srcRect l="43" t="50442" r="-155" b="885"/>
          <a:stretch/>
        </p:blipFill>
        <p:spPr>
          <a:xfrm>
            <a:off x="2730463" y="5609224"/>
            <a:ext cx="4728255" cy="402532"/>
          </a:xfrm>
          <a:prstGeom prst="rect">
            <a:avLst/>
          </a:prstGeom>
          <a:noFill/>
          <a:ln>
            <a:noFill/>
          </a:ln>
        </p:spPr>
      </p:pic>
      <p:sp>
        <p:nvSpPr>
          <p:cNvPr id="7" name="Google Shape;451;p24">
            <a:extLst>
              <a:ext uri="{FF2B5EF4-FFF2-40B4-BE49-F238E27FC236}">
                <a16:creationId xmlns:a16="http://schemas.microsoft.com/office/drawing/2014/main" id="{8E2F8720-3851-4A8A-F54B-23D1B5D49525}"/>
              </a:ext>
            </a:extLst>
          </p:cNvPr>
          <p:cNvSpPr/>
          <p:nvPr/>
        </p:nvSpPr>
        <p:spPr>
          <a:xfrm>
            <a:off x="2730464" y="5812831"/>
            <a:ext cx="3331196" cy="151346"/>
          </a:xfrm>
          <a:prstGeom prst="rect">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buSzPts val="1400"/>
            </a:pPr>
            <a:endParaRPr sz="1867"/>
          </a:p>
        </p:txBody>
      </p:sp>
      <p:sp>
        <p:nvSpPr>
          <p:cNvPr id="8" name="TextBox 7">
            <a:extLst>
              <a:ext uri="{FF2B5EF4-FFF2-40B4-BE49-F238E27FC236}">
                <a16:creationId xmlns:a16="http://schemas.microsoft.com/office/drawing/2014/main" id="{4B949530-A997-D418-948E-EC47E19B5B52}"/>
              </a:ext>
            </a:extLst>
          </p:cNvPr>
          <p:cNvSpPr txBox="1"/>
          <p:nvPr/>
        </p:nvSpPr>
        <p:spPr>
          <a:xfrm>
            <a:off x="4293577" y="5037247"/>
            <a:ext cx="417635"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solidFill>
                  <a:schemeClr val="tx1"/>
                </a:solidFill>
              </a:rPr>
              <a:t>⠇</a:t>
            </a:r>
          </a:p>
        </p:txBody>
      </p:sp>
      <p:sp>
        <p:nvSpPr>
          <p:cNvPr id="2" name="TextBox 1">
            <a:extLst>
              <a:ext uri="{FF2B5EF4-FFF2-40B4-BE49-F238E27FC236}">
                <a16:creationId xmlns:a16="http://schemas.microsoft.com/office/drawing/2014/main" id="{363C2674-8D3C-F4B3-678C-6EB4BADA2358}"/>
              </a:ext>
            </a:extLst>
          </p:cNvPr>
          <p:cNvSpPr txBox="1"/>
          <p:nvPr/>
        </p:nvSpPr>
        <p:spPr>
          <a:xfrm>
            <a:off x="247652" y="4310452"/>
            <a:ext cx="2310168" cy="523220"/>
          </a:xfrm>
          <a:prstGeom prst="rect">
            <a:avLst/>
          </a:prstGeom>
          <a:noFill/>
        </p:spPr>
        <p:txBody>
          <a:bodyPr wrap="square" rtlCol="0">
            <a:spAutoFit/>
          </a:bodyPr>
          <a:lstStyle/>
          <a:p>
            <a:pPr algn="ctr"/>
            <a:r>
              <a:rPr lang="en-US">
                <a:solidFill>
                  <a:schemeClr val="accent1"/>
                </a:solidFill>
              </a:rPr>
              <a:t>Create </a:t>
            </a:r>
            <a:r>
              <a:rPr lang="en-US" b="1" err="1">
                <a:solidFill>
                  <a:schemeClr val="accent1"/>
                </a:solidFill>
              </a:rPr>
              <a:t>BaseParam</a:t>
            </a:r>
            <a:r>
              <a:rPr lang="en-US">
                <a:solidFill>
                  <a:schemeClr val="accent1"/>
                </a:solidFill>
              </a:rPr>
              <a:t> class from </a:t>
            </a:r>
            <a:r>
              <a:rPr lang="en-US" b="1">
                <a:solidFill>
                  <a:schemeClr val="accent1"/>
                </a:solidFill>
              </a:rPr>
              <a:t>mdl</a:t>
            </a:r>
            <a:r>
              <a:rPr lang="en-US">
                <a:solidFill>
                  <a:schemeClr val="accent1"/>
                </a:solidFill>
              </a:rPr>
              <a:t> param data</a:t>
            </a:r>
          </a:p>
        </p:txBody>
      </p:sp>
      <p:sp>
        <p:nvSpPr>
          <p:cNvPr id="9" name="TextBox 8">
            <a:extLst>
              <a:ext uri="{FF2B5EF4-FFF2-40B4-BE49-F238E27FC236}">
                <a16:creationId xmlns:a16="http://schemas.microsoft.com/office/drawing/2014/main" id="{BE6AD693-1F5E-FE31-885B-F29C760065B0}"/>
              </a:ext>
            </a:extLst>
          </p:cNvPr>
          <p:cNvSpPr txBox="1"/>
          <p:nvPr/>
        </p:nvSpPr>
        <p:spPr>
          <a:xfrm>
            <a:off x="361817" y="5498912"/>
            <a:ext cx="2081838" cy="523220"/>
          </a:xfrm>
          <a:prstGeom prst="rect">
            <a:avLst/>
          </a:prstGeom>
          <a:noFill/>
        </p:spPr>
        <p:txBody>
          <a:bodyPr wrap="square" rtlCol="0">
            <a:spAutoFit/>
          </a:bodyPr>
          <a:lstStyle/>
          <a:p>
            <a:pPr algn="ctr"/>
            <a:r>
              <a:rPr lang="en-US">
                <a:solidFill>
                  <a:schemeClr val="accent1"/>
                </a:solidFill>
              </a:rPr>
              <a:t>Set model parameters in </a:t>
            </a:r>
            <a:r>
              <a:rPr lang="en-US" b="1" err="1">
                <a:solidFill>
                  <a:schemeClr val="accent1"/>
                </a:solidFill>
              </a:rPr>
              <a:t>bindParams</a:t>
            </a:r>
            <a:r>
              <a:rPr lang="en-US" b="1">
                <a:solidFill>
                  <a:schemeClr val="accent1"/>
                </a:solidFill>
              </a:rPr>
              <a:t>()</a:t>
            </a:r>
            <a:endParaRPr lang="en-US">
              <a:solidFill>
                <a:schemeClr val="accent1"/>
              </a:solidFill>
            </a:endParaRPr>
          </a:p>
        </p:txBody>
      </p:sp>
    </p:spTree>
    <p:extLst>
      <p:ext uri="{BB962C8B-B14F-4D97-AF65-F5344CB8AC3E}">
        <p14:creationId xmlns:p14="http://schemas.microsoft.com/office/powerpoint/2010/main" val="399014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13</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err="1"/>
              <a:t>ModelLinker</a:t>
            </a:r>
            <a:r>
              <a:rPr lang="en-US"/>
              <a:t> Demo</a:t>
            </a:r>
          </a:p>
        </p:txBody>
      </p:sp>
      <p:sp>
        <p:nvSpPr>
          <p:cNvPr id="7" name="Text Placeholder 6">
            <a:extLst>
              <a:ext uri="{FF2B5EF4-FFF2-40B4-BE49-F238E27FC236}">
                <a16:creationId xmlns:a16="http://schemas.microsoft.com/office/drawing/2014/main" id="{8EBC9824-D7C3-EF9C-215E-1BF5A7E53368}"/>
              </a:ext>
            </a:extLst>
          </p:cNvPr>
          <p:cNvSpPr>
            <a:spLocks noGrp="1"/>
          </p:cNvSpPr>
          <p:nvPr>
            <p:ph type="body" idx="1"/>
          </p:nvPr>
        </p:nvSpPr>
        <p:spPr/>
        <p:txBody>
          <a:bodyPr/>
          <a:lstStyle/>
          <a:p>
            <a:r>
              <a:rPr lang="en-US" err="1"/>
              <a:t>RotorCraftModels</a:t>
            </a:r>
            <a:r>
              <a:rPr lang="en-US"/>
              <a:t>/</a:t>
            </a:r>
            <a:r>
              <a:rPr lang="en-US" err="1"/>
              <a:t>RotorLiftLinear.mdl</a:t>
            </a:r>
            <a:endParaRPr lang="en-US"/>
          </a:p>
          <a:p>
            <a:pPr lvl="1"/>
            <a:r>
              <a:rPr lang="en-US"/>
              <a:t>Show there are several parameters to specify</a:t>
            </a:r>
          </a:p>
          <a:p>
            <a:r>
              <a:rPr lang="en-US" err="1"/>
              <a:t>RotorCraft</a:t>
            </a:r>
            <a:r>
              <a:rPr lang="en-US"/>
              <a:t>/python/params/</a:t>
            </a:r>
            <a:r>
              <a:rPr lang="en-US" err="1"/>
              <a:t>RotorLiftLinearParam.py</a:t>
            </a:r>
            <a:endParaRPr lang="en-US"/>
          </a:p>
          <a:p>
            <a:pPr lvl="1"/>
            <a:r>
              <a:rPr lang="en-US"/>
              <a:t>Show model linking, lack of code duplication</a:t>
            </a:r>
          </a:p>
          <a:p>
            <a:pPr lvl="1"/>
            <a:r>
              <a:rPr lang="en-US"/>
              <a:t>Show default being hinted</a:t>
            </a:r>
          </a:p>
        </p:txBody>
      </p:sp>
    </p:spTree>
    <p:extLst>
      <p:ext uri="{BB962C8B-B14F-4D97-AF65-F5344CB8AC3E}">
        <p14:creationId xmlns:p14="http://schemas.microsoft.com/office/powerpoint/2010/main" val="214726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14</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48" y="283400"/>
            <a:ext cx="10164000" cy="697500"/>
          </a:xfrm>
        </p:spPr>
        <p:txBody>
          <a:bodyPr>
            <a:normAutofit fontScale="90000"/>
          </a:bodyPr>
          <a:lstStyle/>
          <a:p>
            <a:r>
              <a:rPr lang="en-US"/>
              <a:t>Problem: Large code base with many modules &amp; classes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48" y="1238474"/>
            <a:ext cx="11193502" cy="5740550"/>
          </a:xfrm>
        </p:spPr>
        <p:txBody>
          <a:bodyPr>
            <a:normAutofit/>
          </a:bodyPr>
          <a:lstStyle/>
          <a:p>
            <a:r>
              <a:rPr lang="en-US" dirty="0">
                <a:solidFill>
                  <a:schemeClr val="tx1"/>
                </a:solidFill>
              </a:rPr>
              <a:t>The DARTS code base relies on a large number inter-dependent modules and libraries.</a:t>
            </a:r>
          </a:p>
          <a:p>
            <a:r>
              <a:rPr lang="en-US" dirty="0">
                <a:solidFill>
                  <a:schemeClr val="tx1"/>
                </a:solidFill>
              </a:rPr>
              <a:t>It is difficult for developers and users to remember all function names, keyword arguments, etc. and navigate and get use the codebase</a:t>
            </a:r>
          </a:p>
          <a:p>
            <a:pPr lvl="1"/>
            <a:r>
              <a:rPr lang="en-US" dirty="0">
                <a:solidFill>
                  <a:schemeClr val="tx1"/>
                </a:solidFill>
              </a:rPr>
              <a:t>Example, was that keyword argument snake case or camel case?</a:t>
            </a:r>
          </a:p>
          <a:p>
            <a:r>
              <a:rPr lang="en-US" b="1" dirty="0">
                <a:solidFill>
                  <a:schemeClr val="tx1"/>
                </a:solidFill>
              </a:rPr>
              <a:t>LSPs</a:t>
            </a:r>
            <a:r>
              <a:rPr lang="en-US" dirty="0">
                <a:solidFill>
                  <a:schemeClr val="tx1"/>
                </a:solidFill>
              </a:rPr>
              <a:t> can give us that information on demand</a:t>
            </a:r>
            <a:r>
              <a:rPr lang="en-US" sz="2800" dirty="0">
                <a:solidFill>
                  <a:schemeClr val="tx1"/>
                </a:solidFill>
              </a:rPr>
              <a:t>.</a:t>
            </a:r>
          </a:p>
          <a:p>
            <a:pPr lvl="1"/>
            <a:r>
              <a:rPr lang="en-US" dirty="0">
                <a:solidFill>
                  <a:schemeClr val="tx1"/>
                </a:solidFill>
              </a:rPr>
              <a:t>Moreover, it can catch simple errors before we ever run our code, e.g., passed a float to something that should have been an integer.</a:t>
            </a:r>
          </a:p>
          <a:p>
            <a:pPr lvl="1"/>
            <a:r>
              <a:rPr lang="en-US" dirty="0">
                <a:solidFill>
                  <a:schemeClr val="tx1"/>
                </a:solidFill>
              </a:rPr>
              <a:t>Most modern editors—</a:t>
            </a:r>
            <a:r>
              <a:rPr lang="en-US" b="1" dirty="0" err="1">
                <a:solidFill>
                  <a:schemeClr val="tx1"/>
                </a:solidFill>
              </a:rPr>
              <a:t>vscode</a:t>
            </a:r>
            <a:r>
              <a:rPr lang="en-US" dirty="0">
                <a:solidFill>
                  <a:schemeClr val="tx1"/>
                </a:solidFill>
              </a:rPr>
              <a:t>, </a:t>
            </a:r>
            <a:r>
              <a:rPr lang="en-US" b="1" dirty="0">
                <a:solidFill>
                  <a:schemeClr val="tx1"/>
                </a:solidFill>
              </a:rPr>
              <a:t>vim</a:t>
            </a:r>
            <a:r>
              <a:rPr lang="en-US" dirty="0">
                <a:solidFill>
                  <a:schemeClr val="tx1"/>
                </a:solidFill>
              </a:rPr>
              <a:t>, </a:t>
            </a:r>
            <a:r>
              <a:rPr lang="en-US" b="1" dirty="0">
                <a:solidFill>
                  <a:schemeClr val="tx1"/>
                </a:solidFill>
              </a:rPr>
              <a:t>emacs</a:t>
            </a:r>
            <a:r>
              <a:rPr lang="en-US" dirty="0">
                <a:solidFill>
                  <a:schemeClr val="tx1"/>
                </a:solidFill>
              </a:rPr>
              <a:t>, etc.—have LSP support.</a:t>
            </a:r>
          </a:p>
          <a:p>
            <a:pPr lvl="1"/>
            <a:endParaRPr lang="en-US" dirty="0">
              <a:solidFill>
                <a:schemeClr val="tx1"/>
              </a:solidFill>
            </a:endParaRPr>
          </a:p>
        </p:txBody>
      </p:sp>
    </p:spTree>
    <p:extLst>
      <p:ext uri="{BB962C8B-B14F-4D97-AF65-F5344CB8AC3E}">
        <p14:creationId xmlns:p14="http://schemas.microsoft.com/office/powerpoint/2010/main" val="37738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15</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fontScale="90000"/>
          </a:bodyPr>
          <a:lstStyle/>
          <a:p>
            <a:r>
              <a:rPr lang="en-US"/>
              <a:t>Language Server Protocol (LSP)</a:t>
            </a:r>
            <a:br>
              <a:rPr lang="en-US"/>
            </a:br>
            <a:r>
              <a:rPr lang="en-US"/>
              <a:t>support</a:t>
            </a:r>
          </a:p>
        </p:txBody>
      </p:sp>
    </p:spTree>
    <p:extLst>
      <p:ext uri="{BB962C8B-B14F-4D97-AF65-F5344CB8AC3E}">
        <p14:creationId xmlns:p14="http://schemas.microsoft.com/office/powerpoint/2010/main" val="301396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10287-731D-DEAE-AC84-BB10F0A8D6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16</a:t>
            </a:fld>
            <a:endParaRPr lang="en-US"/>
          </a:p>
        </p:txBody>
      </p:sp>
      <p:sp>
        <p:nvSpPr>
          <p:cNvPr id="2" name="Title 1">
            <a:extLst>
              <a:ext uri="{FF2B5EF4-FFF2-40B4-BE49-F238E27FC236}">
                <a16:creationId xmlns:a16="http://schemas.microsoft.com/office/drawing/2014/main" id="{3C7C0B84-C7A3-1ED4-5DCD-A006DCA1A352}"/>
              </a:ext>
            </a:extLst>
          </p:cNvPr>
          <p:cNvSpPr>
            <a:spLocks noGrp="1"/>
          </p:cNvSpPr>
          <p:nvPr>
            <p:ph type="title"/>
          </p:nvPr>
        </p:nvSpPr>
        <p:spPr/>
        <p:txBody>
          <a:bodyPr/>
          <a:lstStyle/>
          <a:p>
            <a:r>
              <a:rPr lang="en-US"/>
              <a:t>Overview</a:t>
            </a:r>
          </a:p>
        </p:txBody>
      </p:sp>
      <p:sp>
        <p:nvSpPr>
          <p:cNvPr id="4" name="Text Placeholder 3">
            <a:extLst>
              <a:ext uri="{FF2B5EF4-FFF2-40B4-BE49-F238E27FC236}">
                <a16:creationId xmlns:a16="http://schemas.microsoft.com/office/drawing/2014/main" id="{C1114B6B-44BC-B060-8FCD-82FB1307DB32}"/>
              </a:ext>
            </a:extLst>
          </p:cNvPr>
          <p:cNvSpPr>
            <a:spLocks noGrp="1"/>
          </p:cNvSpPr>
          <p:nvPr>
            <p:ph type="body" idx="1"/>
          </p:nvPr>
        </p:nvSpPr>
        <p:spPr/>
        <p:txBody>
          <a:bodyPr/>
          <a:lstStyle/>
          <a:p>
            <a:r>
              <a:rPr lang="en-US" dirty="0"/>
              <a:t>LSP</a:t>
            </a:r>
          </a:p>
          <a:p>
            <a:pPr lvl="1">
              <a:lnSpc>
                <a:spcPct val="114999"/>
              </a:lnSpc>
            </a:pPr>
            <a:r>
              <a:rPr lang="en-US" dirty="0"/>
              <a:t>Actual meaning of the acronym</a:t>
            </a:r>
          </a:p>
          <a:p>
            <a:pPr lvl="1">
              <a:lnSpc>
                <a:spcPct val="114999"/>
              </a:lnSpc>
            </a:pPr>
            <a:r>
              <a:rPr lang="en-US" dirty="0"/>
              <a:t>What are they and what do they do</a:t>
            </a:r>
          </a:p>
          <a:p>
            <a:pPr lvl="1">
              <a:lnSpc>
                <a:spcPct val="114999"/>
              </a:lnSpc>
            </a:pPr>
            <a:r>
              <a:rPr lang="en-US" dirty="0"/>
              <a:t>Practical meaning of the acronym</a:t>
            </a:r>
          </a:p>
          <a:p>
            <a:pPr>
              <a:lnSpc>
                <a:spcPct val="114999"/>
              </a:lnSpc>
            </a:pPr>
            <a:r>
              <a:rPr lang="en-US" dirty="0"/>
              <a:t>Common uses</a:t>
            </a:r>
          </a:p>
          <a:p>
            <a:pPr>
              <a:lnSpc>
                <a:spcPct val="114999"/>
              </a:lnSpc>
            </a:pPr>
            <a:r>
              <a:rPr lang="en-US" dirty="0"/>
              <a:t>Demo</a:t>
            </a:r>
          </a:p>
          <a:p>
            <a:pPr>
              <a:lnSpc>
                <a:spcPct val="114999"/>
              </a:lnSpc>
            </a:pPr>
            <a:endParaRPr lang="en-US" dirty="0"/>
          </a:p>
        </p:txBody>
      </p:sp>
      <p:sp>
        <p:nvSpPr>
          <p:cNvPr id="5" name="Rectangle 4">
            <a:extLst>
              <a:ext uri="{FF2B5EF4-FFF2-40B4-BE49-F238E27FC236}">
                <a16:creationId xmlns:a16="http://schemas.microsoft.com/office/drawing/2014/main" id="{9D70C1A4-57E3-E836-8496-E268A2882905}"/>
              </a:ext>
            </a:extLst>
          </p:cNvPr>
          <p:cNvSpPr/>
          <p:nvPr/>
        </p:nvSpPr>
        <p:spPr>
          <a:xfrm>
            <a:off x="1437985" y="4727239"/>
            <a:ext cx="8854204" cy="1124090"/>
          </a:xfrm>
          <a:prstGeom prst="rect">
            <a:avLst/>
          </a:prstGeom>
          <a:solidFill>
            <a:schemeClr val="accent4">
              <a:lumMod val="20000"/>
              <a:lumOff val="80000"/>
            </a:schemeClr>
          </a:solidFill>
        </p:spPr>
        <p:txBody>
          <a:bodyPr wrap="square">
            <a:spAutoFit/>
          </a:bodyPr>
          <a:lstStyle/>
          <a:p>
            <a:pPr>
              <a:lnSpc>
                <a:spcPct val="114999"/>
              </a:lnSpc>
            </a:pPr>
            <a:r>
              <a:rPr lang="en-US" sz="2000" b="1"/>
              <a:t>Acknowledgement: </a:t>
            </a:r>
            <a:r>
              <a:rPr lang="en-US" sz="2000"/>
              <a:t>Much of this, and the work to follow (LSP to </a:t>
            </a:r>
            <a:r>
              <a:rPr lang="en-US" sz="2000" err="1"/>
              <a:t>DAssembly</a:t>
            </a:r>
            <a:r>
              <a:rPr lang="en-US" sz="2000"/>
              <a:t>), was pioneered and inspired by ex-intern and soon to be </a:t>
            </a:r>
            <a:r>
              <a:rPr lang="en-US" sz="2000" err="1"/>
              <a:t>JPLer</a:t>
            </a:r>
            <a:r>
              <a:rPr lang="en-US" sz="2000"/>
              <a:t> and DARTS team member </a:t>
            </a:r>
            <a:r>
              <a:rPr lang="en-US" sz="2000" b="1"/>
              <a:t>Juan Garcia Bonilla</a:t>
            </a:r>
            <a:r>
              <a:rPr lang="en-US" sz="2000"/>
              <a:t>.</a:t>
            </a:r>
          </a:p>
        </p:txBody>
      </p:sp>
    </p:spTree>
    <p:extLst>
      <p:ext uri="{BB962C8B-B14F-4D97-AF65-F5344CB8AC3E}">
        <p14:creationId xmlns:p14="http://schemas.microsoft.com/office/powerpoint/2010/main" val="3236142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10287-731D-DEAE-AC84-BB10F0A8D6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17</a:t>
            </a:fld>
            <a:endParaRPr lang="en-US"/>
          </a:p>
        </p:txBody>
      </p:sp>
      <p:sp>
        <p:nvSpPr>
          <p:cNvPr id="2" name="Title 1">
            <a:extLst>
              <a:ext uri="{FF2B5EF4-FFF2-40B4-BE49-F238E27FC236}">
                <a16:creationId xmlns:a16="http://schemas.microsoft.com/office/drawing/2014/main" id="{3C7C0B84-C7A3-1ED4-5DCD-A006DCA1A352}"/>
              </a:ext>
            </a:extLst>
          </p:cNvPr>
          <p:cNvSpPr>
            <a:spLocks noGrp="1"/>
          </p:cNvSpPr>
          <p:nvPr>
            <p:ph type="title"/>
          </p:nvPr>
        </p:nvSpPr>
        <p:spPr/>
        <p:txBody>
          <a:bodyPr/>
          <a:lstStyle/>
          <a:p>
            <a:r>
              <a:rPr lang="en-US"/>
              <a:t>Common uses</a:t>
            </a:r>
          </a:p>
        </p:txBody>
      </p:sp>
      <p:sp>
        <p:nvSpPr>
          <p:cNvPr id="4" name="Text Placeholder 3">
            <a:extLst>
              <a:ext uri="{FF2B5EF4-FFF2-40B4-BE49-F238E27FC236}">
                <a16:creationId xmlns:a16="http://schemas.microsoft.com/office/drawing/2014/main" id="{C1114B6B-44BC-B060-8FCD-82FB1307DB32}"/>
              </a:ext>
            </a:extLst>
          </p:cNvPr>
          <p:cNvSpPr>
            <a:spLocks noGrp="1"/>
          </p:cNvSpPr>
          <p:nvPr>
            <p:ph type="body" idx="1"/>
          </p:nvPr>
        </p:nvSpPr>
        <p:spPr>
          <a:xfrm>
            <a:off x="518400" y="1075258"/>
            <a:ext cx="11155200" cy="4884300"/>
          </a:xfrm>
        </p:spPr>
        <p:txBody>
          <a:bodyPr/>
          <a:lstStyle/>
          <a:p>
            <a:pPr>
              <a:lnSpc>
                <a:spcPct val="114999"/>
              </a:lnSpc>
            </a:pPr>
            <a:r>
              <a:rPr lang="en-US"/>
              <a:t>Common uses:</a:t>
            </a:r>
          </a:p>
          <a:p>
            <a:pPr lvl="1">
              <a:lnSpc>
                <a:spcPct val="114999"/>
              </a:lnSpc>
            </a:pPr>
            <a:r>
              <a:rPr lang="en-US"/>
              <a:t>Jumping to definitions without TAGS files.</a:t>
            </a:r>
          </a:p>
          <a:p>
            <a:pPr lvl="1">
              <a:lnSpc>
                <a:spcPct val="114999"/>
              </a:lnSpc>
            </a:pPr>
            <a:r>
              <a:rPr lang="en-US"/>
              <a:t>Info on hover.</a:t>
            </a:r>
          </a:p>
          <a:p>
            <a:pPr lvl="1">
              <a:lnSpc>
                <a:spcPct val="114999"/>
              </a:lnSpc>
            </a:pPr>
            <a:r>
              <a:rPr lang="en-US"/>
              <a:t>Info on completion.</a:t>
            </a:r>
          </a:p>
          <a:p>
            <a:pPr lvl="1">
              <a:lnSpc>
                <a:spcPct val="114999"/>
              </a:lnSpc>
            </a:pPr>
            <a:r>
              <a:rPr lang="en-US"/>
              <a:t>Autocompletion.</a:t>
            </a:r>
          </a:p>
          <a:p>
            <a:pPr lvl="1">
              <a:lnSpc>
                <a:spcPct val="114999"/>
              </a:lnSpc>
            </a:pPr>
            <a:r>
              <a:rPr lang="en-US"/>
              <a:t>Error/warning diagnostics.</a:t>
            </a:r>
          </a:p>
          <a:p>
            <a:pPr lvl="2">
              <a:lnSpc>
                <a:spcPct val="114999"/>
              </a:lnSpc>
            </a:pPr>
            <a:r>
              <a:rPr lang="en-US">
                <a:solidFill>
                  <a:schemeClr val="tx1"/>
                </a:solidFill>
              </a:rPr>
              <a:t>Catch errors early while writing which is quicker than having to compile/run code and then catch them.</a:t>
            </a:r>
          </a:p>
          <a:p>
            <a:pPr>
              <a:lnSpc>
                <a:spcPct val="114999"/>
              </a:lnSpc>
            </a:pPr>
            <a:r>
              <a:rPr lang="en-US"/>
              <a:t>Anecdotes:</a:t>
            </a:r>
          </a:p>
          <a:p>
            <a:pPr lvl="1">
              <a:lnSpc>
                <a:spcPct val="114999"/>
              </a:lnSpc>
            </a:pPr>
            <a:r>
              <a:rPr lang="en-US">
                <a:solidFill>
                  <a:schemeClr val="tx1"/>
                </a:solidFill>
              </a:rPr>
              <a:t>Writing in a language I don't know.</a:t>
            </a:r>
          </a:p>
          <a:p>
            <a:pPr lvl="1">
              <a:lnSpc>
                <a:spcPct val="114999"/>
              </a:lnSpc>
            </a:pPr>
            <a:r>
              <a:rPr lang="en-US">
                <a:solidFill>
                  <a:schemeClr val="tx1"/>
                </a:solidFill>
              </a:rPr>
              <a:t>Traversing through a code base I've never used before.</a:t>
            </a:r>
          </a:p>
          <a:p>
            <a:pPr>
              <a:lnSpc>
                <a:spcPct val="114999"/>
              </a:lnSpc>
            </a:pPr>
            <a:endParaRPr lang="en-US"/>
          </a:p>
        </p:txBody>
      </p:sp>
      <p:sp>
        <p:nvSpPr>
          <p:cNvPr id="7" name="Rectangle 6">
            <a:extLst>
              <a:ext uri="{FF2B5EF4-FFF2-40B4-BE49-F238E27FC236}">
                <a16:creationId xmlns:a16="http://schemas.microsoft.com/office/drawing/2014/main" id="{5BCA968E-3FCA-8924-A0D3-02749BFA34CC}"/>
              </a:ext>
            </a:extLst>
          </p:cNvPr>
          <p:cNvSpPr/>
          <p:nvPr/>
        </p:nvSpPr>
        <p:spPr>
          <a:xfrm>
            <a:off x="1153125" y="5539089"/>
            <a:ext cx="8854204" cy="1124090"/>
          </a:xfrm>
          <a:prstGeom prst="rect">
            <a:avLst/>
          </a:prstGeom>
          <a:solidFill>
            <a:schemeClr val="accent4">
              <a:lumMod val="20000"/>
              <a:lumOff val="80000"/>
            </a:schemeClr>
          </a:solidFill>
        </p:spPr>
        <p:txBody>
          <a:bodyPr wrap="square">
            <a:spAutoFit/>
          </a:bodyPr>
          <a:lstStyle/>
          <a:p>
            <a:pPr>
              <a:lnSpc>
                <a:spcPct val="114999"/>
              </a:lnSpc>
            </a:pPr>
            <a:r>
              <a:rPr lang="en-US" sz="2000" b="1"/>
              <a:t>Acknowledgement: </a:t>
            </a:r>
            <a:r>
              <a:rPr lang="en-US" sz="2000"/>
              <a:t>Much of this, and the work to follow (LSP to </a:t>
            </a:r>
            <a:r>
              <a:rPr lang="en-US" sz="2000" err="1"/>
              <a:t>DAssembly</a:t>
            </a:r>
            <a:r>
              <a:rPr lang="en-US" sz="2000"/>
              <a:t>), was pioneered and inspired by ex-intern and soon to be </a:t>
            </a:r>
            <a:r>
              <a:rPr lang="en-US" sz="2000" err="1"/>
              <a:t>JPLer</a:t>
            </a:r>
            <a:r>
              <a:rPr lang="en-US" sz="2000"/>
              <a:t> and DARTS team member </a:t>
            </a:r>
            <a:r>
              <a:rPr lang="en-US" sz="2000" b="1"/>
              <a:t>Juan Garcia Bonilla</a:t>
            </a:r>
            <a:r>
              <a:rPr lang="en-US" sz="2000"/>
              <a:t>.</a:t>
            </a:r>
          </a:p>
        </p:txBody>
      </p:sp>
    </p:spTree>
    <p:extLst>
      <p:ext uri="{BB962C8B-B14F-4D97-AF65-F5344CB8AC3E}">
        <p14:creationId xmlns:p14="http://schemas.microsoft.com/office/powerpoint/2010/main" val="1964058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18</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LSP Demo</a:t>
            </a:r>
          </a:p>
        </p:txBody>
      </p:sp>
      <p:sp>
        <p:nvSpPr>
          <p:cNvPr id="7" name="Text Placeholder 6">
            <a:extLst>
              <a:ext uri="{FF2B5EF4-FFF2-40B4-BE49-F238E27FC236}">
                <a16:creationId xmlns:a16="http://schemas.microsoft.com/office/drawing/2014/main" id="{8EBC9824-D7C3-EF9C-215E-1BF5A7E53368}"/>
              </a:ext>
            </a:extLst>
          </p:cNvPr>
          <p:cNvSpPr>
            <a:spLocks noGrp="1"/>
          </p:cNvSpPr>
          <p:nvPr>
            <p:ph type="body" idx="1"/>
          </p:nvPr>
        </p:nvSpPr>
        <p:spPr/>
        <p:txBody>
          <a:bodyPr/>
          <a:lstStyle/>
          <a:p>
            <a:r>
              <a:rPr lang="en-US"/>
              <a:t>RotorCraft/python/assemblies/RotorLiftLinearAssembly.py</a:t>
            </a:r>
          </a:p>
          <a:p>
            <a:pPr lvl="1"/>
            <a:r>
              <a:rPr lang="en-US"/>
              <a:t>Show go to definition for </a:t>
            </a:r>
            <a:r>
              <a:rPr lang="en-US" err="1"/>
              <a:t>params.node</a:t>
            </a:r>
            <a:endParaRPr lang="en-US"/>
          </a:p>
          <a:p>
            <a:pPr lvl="1"/>
            <a:r>
              <a:rPr lang="en-US"/>
              <a:t>Show autocompletion and type hints for </a:t>
            </a:r>
            <a:r>
              <a:rPr lang="en-US" err="1"/>
              <a:t>params.node.reference_frame_path</a:t>
            </a:r>
            <a:endParaRPr lang="en-US"/>
          </a:p>
          <a:p>
            <a:r>
              <a:rPr lang="en-US"/>
              <a:t>RotorCraft/ExtraDVars.cc</a:t>
            </a:r>
          </a:p>
          <a:p>
            <a:pPr lvl="1"/>
            <a:r>
              <a:rPr lang="en-US"/>
              <a:t>Show go to definition and declaration.</a:t>
            </a:r>
          </a:p>
          <a:p>
            <a:pPr lvl="1"/>
            <a:r>
              <a:rPr lang="en-US"/>
              <a:t>Show type hinting.</a:t>
            </a:r>
          </a:p>
          <a:p>
            <a:pPr lvl="1"/>
            <a:r>
              <a:rPr lang="en-US"/>
              <a:t>Show useful warnings with Frame2Frame vs. Frame2Frame*</a:t>
            </a:r>
          </a:p>
        </p:txBody>
      </p:sp>
    </p:spTree>
    <p:extLst>
      <p:ext uri="{BB962C8B-B14F-4D97-AF65-F5344CB8AC3E}">
        <p14:creationId xmlns:p14="http://schemas.microsoft.com/office/powerpoint/2010/main" val="198274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19</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49" y="419950"/>
            <a:ext cx="10298983" cy="697500"/>
          </a:xfrm>
        </p:spPr>
        <p:txBody>
          <a:bodyPr>
            <a:normAutofit fontScale="90000"/>
          </a:bodyPr>
          <a:lstStyle/>
          <a:p>
            <a:r>
              <a:rPr lang="en-US"/>
              <a:t>Problem: Python type checking (actually lack thereof)</a:t>
            </a:r>
          </a:p>
        </p:txBody>
      </p:sp>
      <p:sp>
        <p:nvSpPr>
          <p:cNvPr id="7" name="Text Placeholder 5">
            <a:extLst>
              <a:ext uri="{FF2B5EF4-FFF2-40B4-BE49-F238E27FC236}">
                <a16:creationId xmlns:a16="http://schemas.microsoft.com/office/drawing/2014/main" id="{5911FE88-3078-96C0-0D1C-E61E0720D5CE}"/>
              </a:ext>
            </a:extLst>
          </p:cNvPr>
          <p:cNvSpPr>
            <a:spLocks noGrp="1"/>
          </p:cNvSpPr>
          <p:nvPr>
            <p:ph type="body" idx="1"/>
          </p:nvPr>
        </p:nvSpPr>
        <p:spPr>
          <a:xfrm>
            <a:off x="499248" y="1341943"/>
            <a:ext cx="11193502" cy="5740550"/>
          </a:xfrm>
        </p:spPr>
        <p:txBody>
          <a:bodyPr>
            <a:normAutofit/>
          </a:bodyPr>
          <a:lstStyle/>
          <a:p>
            <a:r>
              <a:rPr lang="en-US">
                <a:solidFill>
                  <a:schemeClr val="tx1"/>
                </a:solidFill>
              </a:rPr>
              <a:t>Languages such as C++ enforce strict type checking</a:t>
            </a:r>
            <a:r>
              <a:rPr lang="en-US" dirty="0">
                <a:solidFill>
                  <a:schemeClr val="tx1"/>
                </a:solidFill>
              </a:rPr>
              <a:t>.</a:t>
            </a:r>
            <a:endParaRPr lang="en-US" sz="1800">
              <a:solidFill>
                <a:schemeClr val="tx1"/>
              </a:solidFill>
            </a:endParaRPr>
          </a:p>
          <a:p>
            <a:pPr lvl="1"/>
            <a:r>
              <a:rPr lang="en-US" sz="2000">
                <a:solidFill>
                  <a:schemeClr val="tx1"/>
                </a:solidFill>
              </a:rPr>
              <a:t>It is clear what type variables are</a:t>
            </a:r>
            <a:r>
              <a:rPr lang="en-US" sz="2000" dirty="0">
                <a:solidFill>
                  <a:schemeClr val="tx1"/>
                </a:solidFill>
              </a:rPr>
              <a:t>.</a:t>
            </a:r>
            <a:endParaRPr lang="en-US" sz="2000">
              <a:solidFill>
                <a:schemeClr val="tx1"/>
              </a:solidFill>
            </a:endParaRPr>
          </a:p>
          <a:p>
            <a:pPr lvl="1"/>
            <a:r>
              <a:rPr lang="en-US" sz="2000">
                <a:solidFill>
                  <a:schemeClr val="tx1"/>
                </a:solidFill>
              </a:rPr>
              <a:t>Type mismatches are caught early at compile time</a:t>
            </a:r>
            <a:r>
              <a:rPr lang="en-US" sz="2000" dirty="0">
                <a:solidFill>
                  <a:schemeClr val="tx1"/>
                </a:solidFill>
              </a:rPr>
              <a:t>.</a:t>
            </a:r>
            <a:endParaRPr lang="en-US" sz="2000">
              <a:solidFill>
                <a:schemeClr val="tx1"/>
              </a:solidFill>
            </a:endParaRPr>
          </a:p>
          <a:p>
            <a:pPr lvl="1"/>
            <a:r>
              <a:rPr lang="en-US" sz="2000">
                <a:solidFill>
                  <a:schemeClr val="tx1"/>
                </a:solidFill>
              </a:rPr>
              <a:t>Signature</a:t>
            </a:r>
          </a:p>
          <a:p>
            <a:r>
              <a:rPr lang="en-US">
                <a:solidFill>
                  <a:schemeClr val="tx1"/>
                </a:solidFill>
              </a:rPr>
              <a:t>This is not the case with Python. There is no built-in type checking or enforcement.</a:t>
            </a:r>
          </a:p>
          <a:p>
            <a:pPr lvl="1"/>
            <a:r>
              <a:rPr lang="en-US" sz="2000">
                <a:solidFill>
                  <a:schemeClr val="tx1"/>
                </a:solidFill>
              </a:rPr>
              <a:t>This 'flexibility' allows room for lots of errors, with errors caught deep down in the code.</a:t>
            </a:r>
          </a:p>
          <a:p>
            <a:pPr lvl="1"/>
            <a:r>
              <a:rPr lang="en-US" sz="2000">
                <a:solidFill>
                  <a:schemeClr val="tx1"/>
                </a:solidFill>
              </a:rPr>
              <a:t>This can especially be a big problem with large code bases with interacting classes such as in DARTS/</a:t>
            </a:r>
            <a:r>
              <a:rPr lang="en-US" sz="2000" err="1">
                <a:solidFill>
                  <a:schemeClr val="tx1"/>
                </a:solidFill>
              </a:rPr>
              <a:t>Dshell</a:t>
            </a:r>
            <a:r>
              <a:rPr lang="en-US" sz="2000" dirty="0">
                <a:solidFill>
                  <a:schemeClr val="tx1"/>
                </a:solidFill>
              </a:rPr>
              <a:t>.</a:t>
            </a:r>
            <a:endParaRPr lang="en-US" sz="2000">
              <a:solidFill>
                <a:schemeClr val="tx1"/>
              </a:solidFill>
            </a:endParaRPr>
          </a:p>
          <a:p>
            <a:r>
              <a:rPr lang="en-US">
                <a:solidFill>
                  <a:schemeClr val="tx1"/>
                </a:solidFill>
              </a:rPr>
              <a:t>Python 3 has introduced type hints to help with this, but checking is still not built in</a:t>
            </a:r>
            <a:r>
              <a:rPr lang="en-US" dirty="0">
                <a:solidFill>
                  <a:schemeClr val="tx1"/>
                </a:solidFill>
              </a:rPr>
              <a:t>.</a:t>
            </a:r>
            <a:endParaRPr lang="en-US">
              <a:solidFill>
                <a:schemeClr val="tx1"/>
              </a:solidFill>
            </a:endParaRPr>
          </a:p>
          <a:p>
            <a:pPr lvl="1"/>
            <a:r>
              <a:rPr lang="en-US" sz="2000">
                <a:solidFill>
                  <a:schemeClr val="tx1"/>
                </a:solidFill>
              </a:rPr>
              <a:t>Some of the improvements we will describe are geared towards addressing these weaknesses</a:t>
            </a:r>
            <a:r>
              <a:rPr lang="en-US" sz="2000" dirty="0">
                <a:solidFill>
                  <a:schemeClr val="tx1"/>
                </a:solidFill>
              </a:rPr>
              <a:t>.</a:t>
            </a:r>
            <a:endParaRPr lang="en-US" sz="2000">
              <a:solidFill>
                <a:schemeClr val="tx1"/>
              </a:solidFill>
            </a:endParaRPr>
          </a:p>
        </p:txBody>
      </p:sp>
    </p:spTree>
    <p:extLst>
      <p:ext uri="{BB962C8B-B14F-4D97-AF65-F5344CB8AC3E}">
        <p14:creationId xmlns:p14="http://schemas.microsoft.com/office/powerpoint/2010/main" val="68475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Exemplar sim topics overview</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558450"/>
            <a:ext cx="11193502" cy="4879600"/>
          </a:xfrm>
        </p:spPr>
        <p:txBody>
          <a:bodyPr>
            <a:normAutofit/>
          </a:bodyPr>
          <a:lstStyle/>
          <a:p>
            <a:r>
              <a:rPr lang="en-US" dirty="0">
                <a:solidFill>
                  <a:schemeClr val="tx2">
                    <a:lumMod val="90000"/>
                  </a:schemeClr>
                </a:solidFill>
              </a:rPr>
              <a:t>Exemplar sim goals</a:t>
            </a:r>
          </a:p>
          <a:p>
            <a:r>
              <a:rPr lang="en-US" dirty="0">
                <a:solidFill>
                  <a:schemeClr val="tx1"/>
                </a:solidFill>
              </a:rPr>
              <a:t>Creating the Vehicle assembly</a:t>
            </a:r>
          </a:p>
          <a:p>
            <a:r>
              <a:rPr lang="en-US" dirty="0">
                <a:solidFill>
                  <a:schemeClr val="tx2">
                    <a:lumMod val="90000"/>
                  </a:schemeClr>
                </a:solidFill>
              </a:rPr>
              <a:t>Creating the </a:t>
            </a:r>
            <a:r>
              <a:rPr lang="en-US" dirty="0" err="1">
                <a:solidFill>
                  <a:schemeClr val="tx2">
                    <a:lumMod val="90000"/>
                  </a:schemeClr>
                </a:solidFill>
              </a:rPr>
              <a:t>SimulationExecutive</a:t>
            </a:r>
            <a:endParaRPr lang="en-US" dirty="0">
              <a:solidFill>
                <a:schemeClr val="tx2">
                  <a:lumMod val="90000"/>
                </a:schemeClr>
              </a:solidFill>
            </a:endParaRPr>
          </a:p>
          <a:p>
            <a:r>
              <a:rPr lang="en-US" dirty="0">
                <a:solidFill>
                  <a:schemeClr val="tx2">
                    <a:lumMod val="90000"/>
                  </a:schemeClr>
                </a:solidFill>
              </a:rPr>
              <a:t>Setting up </a:t>
            </a:r>
            <a:r>
              <a:rPr lang="en-US" dirty="0" err="1">
                <a:solidFill>
                  <a:schemeClr val="tx2">
                    <a:lumMod val="90000"/>
                  </a:schemeClr>
                </a:solidFill>
              </a:rPr>
              <a:t>DataLogging</a:t>
            </a:r>
            <a:endParaRPr lang="en-US" dirty="0">
              <a:solidFill>
                <a:schemeClr val="tx2">
                  <a:lumMod val="90000"/>
                </a:schemeClr>
              </a:solidFill>
            </a:endParaRPr>
          </a:p>
          <a:p>
            <a:r>
              <a:rPr lang="en-US" dirty="0">
                <a:solidFill>
                  <a:schemeClr val="tx2">
                    <a:lumMod val="90000"/>
                  </a:schemeClr>
                </a:solidFill>
              </a:rPr>
              <a:t>Running the simulation</a:t>
            </a:r>
          </a:p>
          <a:p>
            <a:r>
              <a:rPr lang="en-US" dirty="0">
                <a:solidFill>
                  <a:schemeClr val="tx2">
                    <a:lumMod val="90000"/>
                  </a:schemeClr>
                </a:solidFill>
              </a:rPr>
              <a:t>Rendering related models</a:t>
            </a:r>
          </a:p>
        </p:txBody>
      </p:sp>
    </p:spTree>
    <p:extLst>
      <p:ext uri="{BB962C8B-B14F-4D97-AF65-F5344CB8AC3E}">
        <p14:creationId xmlns:p14="http://schemas.microsoft.com/office/powerpoint/2010/main" val="3190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20</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a:bodyPr>
          <a:lstStyle/>
          <a:p>
            <a:r>
              <a:rPr lang="en-US"/>
              <a:t>Python type hints and checking</a:t>
            </a:r>
          </a:p>
        </p:txBody>
      </p:sp>
    </p:spTree>
    <p:extLst>
      <p:ext uri="{BB962C8B-B14F-4D97-AF65-F5344CB8AC3E}">
        <p14:creationId xmlns:p14="http://schemas.microsoft.com/office/powerpoint/2010/main" val="405325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21</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normAutofit/>
          </a:bodyPr>
          <a:lstStyle/>
          <a:p>
            <a:r>
              <a:rPr lang="en-US"/>
              <a:t>Using type annotations</a:t>
            </a:r>
            <a:endParaRPr lang="en-US" dirty="0"/>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48" y="1238474"/>
            <a:ext cx="11193502" cy="5740550"/>
          </a:xfrm>
        </p:spPr>
        <p:txBody>
          <a:bodyPr>
            <a:normAutofit/>
          </a:bodyPr>
          <a:lstStyle/>
          <a:p>
            <a:r>
              <a:rPr lang="en-US" sz="2800" dirty="0">
                <a:solidFill>
                  <a:schemeClr val="tx1"/>
                </a:solidFill>
              </a:rPr>
              <a:t>To get the most out of your LSP, code needs to be written with annotations that the LSP can leverage.</a:t>
            </a:r>
          </a:p>
          <a:p>
            <a:pPr lvl="1"/>
            <a:r>
              <a:rPr lang="en-US" sz="2400" dirty="0">
                <a:solidFill>
                  <a:schemeClr val="tx1"/>
                </a:solidFill>
              </a:rPr>
              <a:t>Anonymous data is not helpful.</a:t>
            </a:r>
          </a:p>
          <a:p>
            <a:r>
              <a:rPr lang="en-US" sz="2800" dirty="0">
                <a:solidFill>
                  <a:schemeClr val="tx1"/>
                </a:solidFill>
              </a:rPr>
              <a:t>This is where type annotations come in—especially for dynamically-typed languages like Python.</a:t>
            </a:r>
          </a:p>
          <a:p>
            <a:pPr lvl="1"/>
            <a:r>
              <a:rPr lang="en-US" sz="2400" dirty="0">
                <a:solidFill>
                  <a:schemeClr val="tx1"/>
                </a:solidFill>
              </a:rPr>
              <a:t>Not an issue for languages like C++.</a:t>
            </a:r>
          </a:p>
          <a:p>
            <a:r>
              <a:rPr lang="en-US" sz="2600" dirty="0">
                <a:solidFill>
                  <a:schemeClr val="tx1"/>
                </a:solidFill>
              </a:rPr>
              <a:t>Also type annotations help improve the documentation of Python code by explicitly defining argument and return types.</a:t>
            </a:r>
          </a:p>
        </p:txBody>
      </p:sp>
    </p:spTree>
    <p:extLst>
      <p:ext uri="{BB962C8B-B14F-4D97-AF65-F5344CB8AC3E}">
        <p14:creationId xmlns:p14="http://schemas.microsoft.com/office/powerpoint/2010/main" val="138693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41B60-7F76-E020-20EC-60FF833A5C6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a:p>
        </p:txBody>
      </p:sp>
      <p:sp>
        <p:nvSpPr>
          <p:cNvPr id="3" name="Title 2">
            <a:extLst>
              <a:ext uri="{FF2B5EF4-FFF2-40B4-BE49-F238E27FC236}">
                <a16:creationId xmlns:a16="http://schemas.microsoft.com/office/drawing/2014/main" id="{123416F8-D13C-9C01-2190-EB36C7291630}"/>
              </a:ext>
            </a:extLst>
          </p:cNvPr>
          <p:cNvSpPr>
            <a:spLocks noGrp="1"/>
          </p:cNvSpPr>
          <p:nvPr>
            <p:ph type="title"/>
          </p:nvPr>
        </p:nvSpPr>
        <p:spPr/>
        <p:txBody>
          <a:bodyPr/>
          <a:lstStyle/>
          <a:p>
            <a:r>
              <a:rPr lang="en-US"/>
              <a:t>Python type hinting</a:t>
            </a:r>
          </a:p>
        </p:txBody>
      </p:sp>
      <p:sp>
        <p:nvSpPr>
          <p:cNvPr id="4" name="Text Placeholder 3">
            <a:extLst>
              <a:ext uri="{FF2B5EF4-FFF2-40B4-BE49-F238E27FC236}">
                <a16:creationId xmlns:a16="http://schemas.microsoft.com/office/drawing/2014/main" id="{9821468D-578B-3246-39D8-0469D4A18329}"/>
              </a:ext>
            </a:extLst>
          </p:cNvPr>
          <p:cNvSpPr>
            <a:spLocks noGrp="1"/>
          </p:cNvSpPr>
          <p:nvPr>
            <p:ph type="body" idx="1"/>
          </p:nvPr>
        </p:nvSpPr>
        <p:spPr/>
        <p:txBody>
          <a:bodyPr/>
          <a:lstStyle/>
          <a:p>
            <a:r>
              <a:rPr lang="en-US" dirty="0"/>
              <a:t>It’s a form of documentation: as you develop code, you declare the type of your variables so that the code is easier to maintain.</a:t>
            </a:r>
          </a:p>
          <a:p>
            <a:endParaRPr lang="en-US" dirty="0"/>
          </a:p>
        </p:txBody>
      </p:sp>
      <p:grpSp>
        <p:nvGrpSpPr>
          <p:cNvPr id="10" name="Group 9">
            <a:extLst>
              <a:ext uri="{FF2B5EF4-FFF2-40B4-BE49-F238E27FC236}">
                <a16:creationId xmlns:a16="http://schemas.microsoft.com/office/drawing/2014/main" id="{8CDFA72B-F1F1-CF92-152C-658C92F9CBA6}"/>
              </a:ext>
            </a:extLst>
          </p:cNvPr>
          <p:cNvGrpSpPr/>
          <p:nvPr/>
        </p:nvGrpSpPr>
        <p:grpSpPr>
          <a:xfrm>
            <a:off x="3317891" y="2813314"/>
            <a:ext cx="5204786" cy="2445063"/>
            <a:chOff x="3317891" y="2813314"/>
            <a:chExt cx="4518900" cy="2445063"/>
          </a:xfrm>
        </p:grpSpPr>
        <p:sp>
          <p:nvSpPr>
            <p:cNvPr id="5" name="Google Shape;572;p34">
              <a:extLst>
                <a:ext uri="{FF2B5EF4-FFF2-40B4-BE49-F238E27FC236}">
                  <a16:creationId xmlns:a16="http://schemas.microsoft.com/office/drawing/2014/main" id="{89189122-3866-E5A4-1300-9945293E551C}"/>
                </a:ext>
              </a:extLst>
            </p:cNvPr>
            <p:cNvSpPr txBox="1"/>
            <p:nvPr/>
          </p:nvSpPr>
          <p:spPr>
            <a:xfrm>
              <a:off x="3317891" y="2813314"/>
              <a:ext cx="4518900" cy="2445063"/>
            </a:xfrm>
            <a:prstGeom prst="rect">
              <a:avLst/>
            </a:prstGeom>
            <a:solidFill>
              <a:srgbClr val="1E1E1E"/>
            </a:solidFill>
            <a:ln>
              <a:noFill/>
            </a:ln>
          </p:spPr>
          <p:txBody>
            <a:bodyPr spcFirstLastPara="1" wrap="square" lIns="91425" tIns="91425" rIns="91425" bIns="91425" anchor="t" anchorCtr="0">
              <a:spAutoFit/>
            </a:bodyPr>
            <a:lstStyle/>
            <a:p>
              <a:pPr marL="0" lvl="0" indent="0" algn="l" rtl="0">
                <a:lnSpc>
                  <a:spcPct val="135714"/>
                </a:lnSpc>
                <a:spcBef>
                  <a:spcPts val="0"/>
                </a:spcBef>
                <a:spcAft>
                  <a:spcPts val="0"/>
                </a:spcAft>
                <a:buNone/>
              </a:pPr>
              <a:r>
                <a:rPr lang="en" sz="1200">
                  <a:solidFill>
                    <a:srgbClr val="569CD6"/>
                  </a:solidFill>
                  <a:highlight>
                    <a:srgbClr val="1E1E1E"/>
                  </a:highlight>
                  <a:latin typeface="Courier New"/>
                  <a:ea typeface="Courier New"/>
                  <a:cs typeface="Courier New"/>
                  <a:sym typeface="Courier New"/>
                </a:rPr>
                <a:t>def</a:t>
              </a:r>
              <a:r>
                <a:rPr lang="en" sz="1200">
                  <a:solidFill>
                    <a:srgbClr val="D4D4D4"/>
                  </a:solidFill>
                  <a:highlight>
                    <a:srgbClr val="1E1E1E"/>
                  </a:highlight>
                  <a:latin typeface="Courier New"/>
                  <a:ea typeface="Courier New"/>
                  <a:cs typeface="Courier New"/>
                  <a:sym typeface="Courier New"/>
                </a:rPr>
                <a:t> </a:t>
              </a:r>
              <a:r>
                <a:rPr lang="en" sz="1200">
                  <a:solidFill>
                    <a:srgbClr val="DCDCAA"/>
                  </a:solidFill>
                  <a:highlight>
                    <a:srgbClr val="1E1E1E"/>
                  </a:highlight>
                  <a:latin typeface="Courier New"/>
                  <a:ea typeface="Courier New"/>
                  <a:cs typeface="Courier New"/>
                  <a:sym typeface="Courier New"/>
                </a:rPr>
                <a:t>greet_n_times</a:t>
              </a:r>
              <a:r>
                <a:rPr lang="en" sz="1200">
                  <a:solidFill>
                    <a:srgbClr val="D4D4D4"/>
                  </a:solidFill>
                  <a:highlight>
                    <a:srgbClr val="1E1E1E"/>
                  </a:highlight>
                  <a:latin typeface="Courier New"/>
                  <a:ea typeface="Courier New"/>
                  <a:cs typeface="Courier New"/>
                  <a:sym typeface="Courier New"/>
                </a:rPr>
                <a:t>(</a:t>
              </a:r>
              <a:r>
                <a:rPr lang="en" sz="1200">
                  <a:solidFill>
                    <a:srgbClr val="9CDCFE"/>
                  </a:solidFill>
                  <a:highlight>
                    <a:srgbClr val="1E1E1E"/>
                  </a:highlight>
                  <a:latin typeface="Courier New"/>
                  <a:ea typeface="Courier New"/>
                  <a:cs typeface="Courier New"/>
                  <a:sym typeface="Courier New"/>
                </a:rPr>
                <a:t>name</a:t>
              </a:r>
              <a:r>
                <a:rPr lang="en" sz="1200">
                  <a:solidFill>
                    <a:srgbClr val="D4D4D4"/>
                  </a:solidFill>
                  <a:highlight>
                    <a:srgbClr val="1E1E1E"/>
                  </a:highlight>
                  <a:latin typeface="Courier New"/>
                  <a:ea typeface="Courier New"/>
                  <a:cs typeface="Courier New"/>
                  <a:sym typeface="Courier New"/>
                </a:rPr>
                <a:t>: </a:t>
              </a:r>
              <a:r>
                <a:rPr lang="en" sz="1200">
                  <a:solidFill>
                    <a:srgbClr val="4EC9B0"/>
                  </a:solidFill>
                  <a:highlight>
                    <a:srgbClr val="1E1E1E"/>
                  </a:highlight>
                  <a:latin typeface="Courier New"/>
                  <a:ea typeface="Courier New"/>
                  <a:cs typeface="Courier New"/>
                  <a:sym typeface="Courier New"/>
                </a:rPr>
                <a:t>str</a:t>
              </a:r>
              <a:r>
                <a:rPr lang="en" sz="1200">
                  <a:solidFill>
                    <a:srgbClr val="D4D4D4"/>
                  </a:solidFill>
                  <a:highlight>
                    <a:srgbClr val="1E1E1E"/>
                  </a:highlight>
                  <a:latin typeface="Courier New"/>
                  <a:ea typeface="Courier New"/>
                  <a:cs typeface="Courier New"/>
                  <a:sym typeface="Courier New"/>
                </a:rPr>
                <a:t>, </a:t>
              </a:r>
              <a:r>
                <a:rPr lang="en" sz="1200">
                  <a:solidFill>
                    <a:srgbClr val="9CDCFE"/>
                  </a:solidFill>
                  <a:highlight>
                    <a:srgbClr val="1E1E1E"/>
                  </a:highlight>
                  <a:latin typeface="Courier New"/>
                  <a:ea typeface="Courier New"/>
                  <a:cs typeface="Courier New"/>
                  <a:sym typeface="Courier New"/>
                </a:rPr>
                <a:t>n</a:t>
              </a:r>
              <a:r>
                <a:rPr lang="en" sz="1200">
                  <a:solidFill>
                    <a:srgbClr val="D4D4D4"/>
                  </a:solidFill>
                  <a:highlight>
                    <a:srgbClr val="1E1E1E"/>
                  </a:highlight>
                  <a:latin typeface="Courier New"/>
                  <a:ea typeface="Courier New"/>
                  <a:cs typeface="Courier New"/>
                  <a:sym typeface="Courier New"/>
                </a:rPr>
                <a:t>: </a:t>
              </a:r>
              <a:r>
                <a:rPr lang="en" sz="1200">
                  <a:solidFill>
                    <a:srgbClr val="4EC9B0"/>
                  </a:solidFill>
                  <a:highlight>
                    <a:srgbClr val="1E1E1E"/>
                  </a:highlight>
                  <a:latin typeface="Courier New"/>
                  <a:ea typeface="Courier New"/>
                  <a:cs typeface="Courier New"/>
                  <a:sym typeface="Courier New"/>
                </a:rPr>
                <a:t>int</a:t>
              </a:r>
              <a:r>
                <a:rPr lang="en" sz="1200">
                  <a:solidFill>
                    <a:srgbClr val="D4D4D4"/>
                  </a:solidFill>
                  <a:highlight>
                    <a:srgbClr val="1E1E1E"/>
                  </a:highlight>
                  <a:latin typeface="Courier New"/>
                  <a:ea typeface="Courier New"/>
                  <a:cs typeface="Courier New"/>
                  <a:sym typeface="Courier New"/>
                </a:rPr>
                <a:t>) -&gt; </a:t>
              </a:r>
              <a:r>
                <a:rPr lang="en" sz="1200">
                  <a:solidFill>
                    <a:srgbClr val="9CDCFE"/>
                  </a:solidFill>
                  <a:highlight>
                    <a:srgbClr val="1E1E1E"/>
                  </a:highlight>
                  <a:latin typeface="Courier New"/>
                  <a:ea typeface="Courier New"/>
                  <a:cs typeface="Courier New"/>
                  <a:sym typeface="Courier New"/>
                </a:rPr>
                <a:t>List</a:t>
              </a:r>
              <a:r>
                <a:rPr lang="en" sz="1200">
                  <a:solidFill>
                    <a:srgbClr val="D4D4D4"/>
                  </a:solidFill>
                  <a:highlight>
                    <a:srgbClr val="1E1E1E"/>
                  </a:highlight>
                  <a:latin typeface="Courier New"/>
                  <a:ea typeface="Courier New"/>
                  <a:cs typeface="Courier New"/>
                  <a:sym typeface="Courier New"/>
                </a:rPr>
                <a:t>[</a:t>
              </a:r>
              <a:r>
                <a:rPr lang="en" sz="1200">
                  <a:solidFill>
                    <a:srgbClr val="4EC9B0"/>
                  </a:solidFill>
                  <a:highlight>
                    <a:srgbClr val="1E1E1E"/>
                  </a:highlight>
                  <a:latin typeface="Courier New"/>
                  <a:ea typeface="Courier New"/>
                  <a:cs typeface="Courier New"/>
                  <a:sym typeface="Courier New"/>
                </a:rPr>
                <a:t>str</a:t>
              </a:r>
              <a:r>
                <a:rPr lang="en" sz="1200">
                  <a:solidFill>
                    <a:srgbClr val="D4D4D4"/>
                  </a:solidFill>
                  <a:highlight>
                    <a:srgbClr val="1E1E1E"/>
                  </a:highlight>
                  <a:latin typeface="Courier New"/>
                  <a:ea typeface="Courier New"/>
                  <a:cs typeface="Courier New"/>
                  <a:sym typeface="Courier New"/>
                </a:rPr>
                <a:t>]:</a:t>
              </a:r>
              <a:endParaRPr sz="1200">
                <a:solidFill>
                  <a:srgbClr val="D4D4D4"/>
                </a:solidFill>
                <a:highlight>
                  <a:srgbClr val="1E1E1E"/>
                </a:highlight>
                <a:latin typeface="Courier New"/>
                <a:ea typeface="Courier New"/>
                <a:cs typeface="Courier New"/>
                <a:sym typeface="Courier New"/>
              </a:endParaRPr>
            </a:p>
            <a:p>
              <a:pPr>
                <a:lnSpc>
                  <a:spcPct val="135714"/>
                </a:lnSpc>
              </a:pPr>
              <a:r>
                <a:rPr lang="en" sz="1200">
                  <a:solidFill>
                    <a:srgbClr val="D4D4D4"/>
                  </a:solidFill>
                  <a:highlight>
                    <a:srgbClr val="1E1E1E"/>
                  </a:highlight>
                  <a:latin typeface="Courier New"/>
                  <a:ea typeface="Courier New"/>
                  <a:cs typeface="Courier New"/>
                  <a:sym typeface="Courier New"/>
                </a:rPr>
                <a:t>   </a:t>
              </a:r>
              <a:endParaRPr sz="1200">
                <a:solidFill>
                  <a:srgbClr val="D4D4D4"/>
                </a:solidFill>
                <a:highlight>
                  <a:srgbClr val="1E1E1E"/>
                </a:highlight>
                <a:latin typeface="Courier New"/>
                <a:ea typeface="Courier New"/>
                <a:cs typeface="Courier New"/>
                <a:sym typeface="Courier New"/>
              </a:endParaRPr>
            </a:p>
            <a:p>
              <a:pPr>
                <a:lnSpc>
                  <a:spcPct val="135714"/>
                </a:lnSpc>
              </a:pPr>
              <a:r>
                <a:rPr lang="en" sz="1200">
                  <a:solidFill>
                    <a:srgbClr val="D4D4D4"/>
                  </a:solidFill>
                  <a:highlight>
                    <a:srgbClr val="1E1E1E"/>
                  </a:highlight>
                  <a:latin typeface="Courier New"/>
                  <a:ea typeface="Courier New"/>
                  <a:cs typeface="Courier New"/>
                  <a:sym typeface="Courier New"/>
                </a:rPr>
                <a:t>    </a:t>
              </a:r>
              <a:r>
                <a:rPr lang="en" sz="1200">
                  <a:solidFill>
                    <a:srgbClr val="9CDCFE"/>
                  </a:solidFill>
                  <a:highlight>
                    <a:srgbClr val="1E1E1E"/>
                  </a:highlight>
                  <a:latin typeface="Courier New"/>
                  <a:ea typeface="Courier New"/>
                  <a:cs typeface="Courier New"/>
                  <a:sym typeface="Courier New"/>
                </a:rPr>
                <a:t>result</a:t>
              </a:r>
              <a:r>
                <a:rPr lang="en" sz="1200">
                  <a:solidFill>
                    <a:srgbClr val="D4D4D4"/>
                  </a:solidFill>
                  <a:highlight>
                    <a:srgbClr val="1E1E1E"/>
                  </a:highlight>
                  <a:latin typeface="Courier New"/>
                  <a:ea typeface="Courier New"/>
                  <a:cs typeface="Courier New"/>
                  <a:sym typeface="Courier New"/>
                </a:rPr>
                <a:t>: </a:t>
              </a:r>
              <a:r>
                <a:rPr lang="en" sz="1200">
                  <a:solidFill>
                    <a:srgbClr val="9CDCFE"/>
                  </a:solidFill>
                  <a:highlight>
                    <a:srgbClr val="1E1E1E"/>
                  </a:highlight>
                  <a:latin typeface="Courier New"/>
                  <a:ea typeface="Courier New"/>
                  <a:cs typeface="Courier New"/>
                  <a:sym typeface="Courier New"/>
                </a:rPr>
                <a:t>List</a:t>
              </a:r>
              <a:r>
                <a:rPr lang="en" sz="1200">
                  <a:solidFill>
                    <a:srgbClr val="D4D4D4"/>
                  </a:solidFill>
                  <a:highlight>
                    <a:srgbClr val="1E1E1E"/>
                  </a:highlight>
                  <a:latin typeface="Courier New"/>
                  <a:ea typeface="Courier New"/>
                  <a:cs typeface="Courier New"/>
                  <a:sym typeface="Courier New"/>
                </a:rPr>
                <a:t>[</a:t>
              </a:r>
              <a:r>
                <a:rPr lang="en" sz="1200">
                  <a:solidFill>
                    <a:srgbClr val="4EC9B0"/>
                  </a:solidFill>
                  <a:highlight>
                    <a:srgbClr val="1E1E1E"/>
                  </a:highlight>
                  <a:latin typeface="Courier New"/>
                  <a:ea typeface="Courier New"/>
                  <a:cs typeface="Courier New"/>
                  <a:sym typeface="Courier New"/>
                </a:rPr>
                <a:t>str</a:t>
              </a:r>
              <a:r>
                <a:rPr lang="en" sz="1200">
                  <a:solidFill>
                    <a:srgbClr val="D4D4D4"/>
                  </a:solidFill>
                  <a:highlight>
                    <a:srgbClr val="1E1E1E"/>
                  </a:highlight>
                  <a:latin typeface="Courier New"/>
                  <a:ea typeface="Courier New"/>
                  <a:cs typeface="Courier New"/>
                  <a:sym typeface="Courier New"/>
                </a:rPr>
                <a:t>] = []</a:t>
              </a:r>
              <a:endParaRPr sz="1200">
                <a:solidFill>
                  <a:srgbClr val="D4D4D4"/>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endParaRPr sz="1200">
                <a:solidFill>
                  <a:srgbClr val="D4D4D4"/>
                </a:solidFill>
                <a:highlight>
                  <a:srgbClr val="1E1E1E"/>
                </a:highlight>
                <a:latin typeface="Courier New"/>
                <a:ea typeface="Courier New"/>
                <a:cs typeface="Courier New"/>
                <a:sym typeface="Courier New"/>
              </a:endParaRPr>
            </a:p>
            <a:p>
              <a:pPr>
                <a:lnSpc>
                  <a:spcPct val="135714"/>
                </a:lnSpc>
              </a:pPr>
              <a:r>
                <a:rPr lang="en" sz="1200">
                  <a:solidFill>
                    <a:srgbClr val="D4D4D4"/>
                  </a:solidFill>
                  <a:highlight>
                    <a:srgbClr val="1E1E1E"/>
                  </a:highlight>
                  <a:latin typeface="Courier New"/>
                  <a:ea typeface="Courier New"/>
                  <a:cs typeface="Courier New"/>
                  <a:sym typeface="Courier New"/>
                </a:rPr>
                <a:t>    </a:t>
              </a:r>
              <a:r>
                <a:rPr lang="en" sz="1200">
                  <a:solidFill>
                    <a:srgbClr val="C586C0"/>
                  </a:solidFill>
                  <a:highlight>
                    <a:srgbClr val="1E1E1E"/>
                  </a:highlight>
                  <a:latin typeface="Courier New"/>
                  <a:ea typeface="Courier New"/>
                  <a:cs typeface="Courier New"/>
                  <a:sym typeface="Courier New"/>
                </a:rPr>
                <a:t>for</a:t>
              </a:r>
              <a:r>
                <a:rPr lang="en" sz="1200">
                  <a:solidFill>
                    <a:srgbClr val="D4D4D4"/>
                  </a:solidFill>
                  <a:highlight>
                    <a:srgbClr val="1E1E1E"/>
                  </a:highlight>
                  <a:latin typeface="Courier New"/>
                  <a:ea typeface="Courier New"/>
                  <a:cs typeface="Courier New"/>
                  <a:sym typeface="Courier New"/>
                </a:rPr>
                <a:t> </a:t>
              </a:r>
              <a:r>
                <a:rPr lang="en" sz="1200">
                  <a:solidFill>
                    <a:srgbClr val="9CDCFE"/>
                  </a:solidFill>
                  <a:highlight>
                    <a:srgbClr val="1E1E1E"/>
                  </a:highlight>
                  <a:latin typeface="Courier New"/>
                  <a:ea typeface="Courier New"/>
                  <a:cs typeface="Courier New"/>
                  <a:sym typeface="Courier New"/>
                </a:rPr>
                <a:t>i</a:t>
              </a:r>
              <a:r>
                <a:rPr lang="en" sz="1200">
                  <a:solidFill>
                    <a:srgbClr val="D4D4D4"/>
                  </a:solidFill>
                  <a:highlight>
                    <a:srgbClr val="1E1E1E"/>
                  </a:highlight>
                  <a:latin typeface="Courier New"/>
                  <a:ea typeface="Courier New"/>
                  <a:cs typeface="Courier New"/>
                  <a:sym typeface="Courier New"/>
                </a:rPr>
                <a:t> </a:t>
              </a:r>
              <a:r>
                <a:rPr lang="en" sz="1200">
                  <a:solidFill>
                    <a:srgbClr val="C586C0"/>
                  </a:solidFill>
                  <a:highlight>
                    <a:srgbClr val="1E1E1E"/>
                  </a:highlight>
                  <a:latin typeface="Courier New"/>
                  <a:ea typeface="Courier New"/>
                  <a:cs typeface="Courier New"/>
                  <a:sym typeface="Courier New"/>
                </a:rPr>
                <a:t>in</a:t>
              </a:r>
              <a:r>
                <a:rPr lang="en" sz="1200">
                  <a:solidFill>
                    <a:srgbClr val="D4D4D4"/>
                  </a:solidFill>
                  <a:highlight>
                    <a:srgbClr val="1E1E1E"/>
                  </a:highlight>
                  <a:latin typeface="Courier New"/>
                  <a:ea typeface="Courier New"/>
                  <a:cs typeface="Courier New"/>
                  <a:sym typeface="Courier New"/>
                </a:rPr>
                <a:t> </a:t>
              </a:r>
              <a:r>
                <a:rPr lang="en" sz="1200">
                  <a:solidFill>
                    <a:srgbClr val="4EC9B0"/>
                  </a:solidFill>
                  <a:highlight>
                    <a:srgbClr val="1E1E1E"/>
                  </a:highlight>
                  <a:latin typeface="Courier New"/>
                  <a:ea typeface="Courier New"/>
                  <a:cs typeface="Courier New"/>
                  <a:sym typeface="Courier New"/>
                </a:rPr>
                <a:t>range</a:t>
              </a:r>
              <a:r>
                <a:rPr lang="en" sz="1200">
                  <a:solidFill>
                    <a:srgbClr val="D4D4D4"/>
                  </a:solidFill>
                  <a:highlight>
                    <a:srgbClr val="1E1E1E"/>
                  </a:highlight>
                  <a:latin typeface="Courier New"/>
                  <a:ea typeface="Courier New"/>
                  <a:cs typeface="Courier New"/>
                  <a:sym typeface="Courier New"/>
                </a:rPr>
                <a:t>(</a:t>
              </a:r>
              <a:r>
                <a:rPr lang="en" sz="1200">
                  <a:solidFill>
                    <a:srgbClr val="9CDCFE"/>
                  </a:solidFill>
                  <a:highlight>
                    <a:srgbClr val="1E1E1E"/>
                  </a:highlight>
                  <a:latin typeface="Courier New"/>
                  <a:ea typeface="Courier New"/>
                  <a:cs typeface="Courier New"/>
                  <a:sym typeface="Courier New"/>
                </a:rPr>
                <a:t>n</a:t>
              </a:r>
              <a:r>
                <a:rPr lang="en" sz="1200">
                  <a:solidFill>
                    <a:srgbClr val="D4D4D4"/>
                  </a:solidFill>
                  <a:highlight>
                    <a:srgbClr val="1E1E1E"/>
                  </a:highlight>
                  <a:latin typeface="Courier New"/>
                  <a:ea typeface="Courier New"/>
                  <a:cs typeface="Courier New"/>
                  <a:sym typeface="Courier New"/>
                </a:rPr>
                <a:t>):</a:t>
              </a:r>
              <a:endParaRPr sz="1200">
                <a:solidFill>
                  <a:srgbClr val="D4D4D4"/>
                </a:solidFill>
                <a:highlight>
                  <a:srgbClr val="1E1E1E"/>
                </a:highlight>
                <a:latin typeface="Courier New"/>
                <a:ea typeface="Courier New"/>
                <a:cs typeface="Courier New"/>
                <a:sym typeface="Courier New"/>
              </a:endParaRPr>
            </a:p>
            <a:p>
              <a:pPr>
                <a:lnSpc>
                  <a:spcPct val="135714"/>
                </a:lnSpc>
              </a:pPr>
              <a:r>
                <a:rPr lang="en" sz="1200">
                  <a:solidFill>
                    <a:srgbClr val="D4D4D4"/>
                  </a:solidFill>
                  <a:highlight>
                    <a:srgbClr val="1E1E1E"/>
                  </a:highlight>
                  <a:latin typeface="Courier New"/>
                  <a:ea typeface="Courier New"/>
                  <a:cs typeface="Courier New"/>
                  <a:sym typeface="Courier New"/>
                </a:rPr>
                <a:t>        </a:t>
              </a:r>
              <a:r>
                <a:rPr lang="en" sz="1200" err="1">
                  <a:solidFill>
                    <a:srgbClr val="9CDCFE"/>
                  </a:solidFill>
                  <a:highlight>
                    <a:srgbClr val="1E1E1E"/>
                  </a:highlight>
                  <a:latin typeface="Courier New"/>
                  <a:ea typeface="Courier New"/>
                  <a:cs typeface="Courier New"/>
                  <a:sym typeface="Courier New"/>
                </a:rPr>
                <a:t>result</a:t>
              </a:r>
              <a:r>
                <a:rPr lang="en" sz="1200" err="1">
                  <a:solidFill>
                    <a:srgbClr val="D4D4D4"/>
                  </a:solidFill>
                  <a:highlight>
                    <a:srgbClr val="1E1E1E"/>
                  </a:highlight>
                  <a:latin typeface="Courier New"/>
                  <a:ea typeface="Courier New"/>
                  <a:cs typeface="Courier New"/>
                  <a:sym typeface="Courier New"/>
                </a:rPr>
                <a:t>.</a:t>
              </a:r>
              <a:r>
                <a:rPr lang="en" sz="1200" err="1">
                  <a:solidFill>
                    <a:srgbClr val="DCDCAA"/>
                  </a:solidFill>
                  <a:highlight>
                    <a:srgbClr val="1E1E1E"/>
                  </a:highlight>
                  <a:latin typeface="Courier New"/>
                  <a:ea typeface="Courier New"/>
                  <a:cs typeface="Courier New"/>
                  <a:sym typeface="Courier New"/>
                </a:rPr>
                <a:t>append</a:t>
              </a:r>
              <a:r>
                <a:rPr lang="en" sz="1200">
                  <a:solidFill>
                    <a:srgbClr val="D4D4D4"/>
                  </a:solidFill>
                  <a:highlight>
                    <a:srgbClr val="1E1E1E"/>
                  </a:highlight>
                  <a:latin typeface="Courier New"/>
                  <a:ea typeface="Courier New"/>
                  <a:cs typeface="Courier New"/>
                  <a:sym typeface="Courier New"/>
                </a:rPr>
                <a:t>(</a:t>
              </a:r>
              <a:r>
                <a:rPr lang="en" sz="1200" err="1">
                  <a:solidFill>
                    <a:srgbClr val="569CD6"/>
                  </a:solidFill>
                  <a:highlight>
                    <a:srgbClr val="1E1E1E"/>
                  </a:highlight>
                  <a:latin typeface="Courier New"/>
                  <a:ea typeface="Courier New"/>
                  <a:cs typeface="Courier New"/>
                  <a:sym typeface="Courier New"/>
                </a:rPr>
                <a:t>f</a:t>
              </a:r>
              <a:r>
                <a:rPr lang="en" sz="1200" err="1">
                  <a:solidFill>
                    <a:srgbClr val="CE9178"/>
                  </a:solidFill>
                  <a:highlight>
                    <a:srgbClr val="1E1E1E"/>
                  </a:highlight>
                  <a:latin typeface="Courier New"/>
                  <a:ea typeface="Courier New"/>
                  <a:cs typeface="Courier New"/>
                  <a:sym typeface="Courier New"/>
                </a:rPr>
                <a:t>"Hello</a:t>
              </a:r>
              <a:r>
                <a:rPr lang="en" sz="1200">
                  <a:solidFill>
                    <a:srgbClr val="CE9178"/>
                  </a:solidFill>
                  <a:highlight>
                    <a:srgbClr val="1E1E1E"/>
                  </a:highlight>
                  <a:latin typeface="Courier New"/>
                  <a:ea typeface="Courier New"/>
                  <a:cs typeface="Courier New"/>
                  <a:sym typeface="Courier New"/>
                </a:rPr>
                <a:t> </a:t>
              </a:r>
              <a:r>
                <a:rPr lang="en" sz="1200">
                  <a:solidFill>
                    <a:srgbClr val="569CD6"/>
                  </a:solidFill>
                  <a:highlight>
                    <a:srgbClr val="1E1E1E"/>
                  </a:highlight>
                  <a:latin typeface="Courier New"/>
                  <a:ea typeface="Courier New"/>
                  <a:cs typeface="Courier New"/>
                  <a:sym typeface="Courier New"/>
                </a:rPr>
                <a:t>{</a:t>
              </a:r>
              <a:r>
                <a:rPr lang="en" sz="1200">
                  <a:solidFill>
                    <a:srgbClr val="9CDCFE"/>
                  </a:solidFill>
                  <a:highlight>
                    <a:srgbClr val="1E1E1E"/>
                  </a:highlight>
                  <a:latin typeface="Courier New"/>
                  <a:ea typeface="Courier New"/>
                  <a:cs typeface="Courier New"/>
                  <a:sym typeface="Courier New"/>
                </a:rPr>
                <a:t>name</a:t>
              </a:r>
              <a:r>
                <a:rPr lang="en" sz="1200">
                  <a:solidFill>
                    <a:srgbClr val="569CD6"/>
                  </a:solidFill>
                  <a:highlight>
                    <a:srgbClr val="1E1E1E"/>
                  </a:highlight>
                  <a:latin typeface="Courier New"/>
                  <a:ea typeface="Courier New"/>
                  <a:cs typeface="Courier New"/>
                  <a:sym typeface="Courier New"/>
                </a:rPr>
                <a:t>}</a:t>
              </a:r>
              <a:r>
                <a:rPr lang="en" sz="1200">
                  <a:solidFill>
                    <a:srgbClr val="CE9178"/>
                  </a:solidFill>
                  <a:highlight>
                    <a:srgbClr val="1E1E1E"/>
                  </a:highlight>
                  <a:latin typeface="Courier New"/>
                  <a:ea typeface="Courier New"/>
                  <a:cs typeface="Courier New"/>
                  <a:sym typeface="Courier New"/>
                </a:rPr>
                <a:t>!"</a:t>
              </a:r>
              <a:r>
                <a:rPr lang="en" sz="1200">
                  <a:solidFill>
                    <a:srgbClr val="D4D4D4"/>
                  </a:solidFill>
                  <a:highlight>
                    <a:srgbClr val="1E1E1E"/>
                  </a:highlight>
                  <a:latin typeface="Courier New"/>
                  <a:ea typeface="Courier New"/>
                  <a:cs typeface="Courier New"/>
                  <a:sym typeface="Courier New"/>
                </a:rPr>
                <a:t>)</a:t>
              </a:r>
              <a:endParaRPr sz="1200">
                <a:solidFill>
                  <a:srgbClr val="D4D4D4"/>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endParaRPr sz="1200">
                <a:solidFill>
                  <a:srgbClr val="D4D4D4"/>
                </a:solidFill>
                <a:highlight>
                  <a:srgbClr val="1E1E1E"/>
                </a:highlight>
                <a:latin typeface="Courier New"/>
                <a:ea typeface="Courier New"/>
                <a:cs typeface="Courier New"/>
                <a:sym typeface="Courier New"/>
              </a:endParaRPr>
            </a:p>
            <a:p>
              <a:pPr>
                <a:lnSpc>
                  <a:spcPct val="135714"/>
                </a:lnSpc>
              </a:pPr>
              <a:r>
                <a:rPr lang="en" sz="1200">
                  <a:solidFill>
                    <a:srgbClr val="D4D4D4"/>
                  </a:solidFill>
                  <a:highlight>
                    <a:srgbClr val="1E1E1E"/>
                  </a:highlight>
                  <a:latin typeface="Courier New"/>
                  <a:ea typeface="Courier New"/>
                  <a:cs typeface="Courier New"/>
                  <a:sym typeface="Courier New"/>
                </a:rPr>
                <a:t>    </a:t>
              </a:r>
              <a:r>
                <a:rPr lang="en" sz="1200">
                  <a:solidFill>
                    <a:srgbClr val="C586C0"/>
                  </a:solidFill>
                  <a:highlight>
                    <a:srgbClr val="1E1E1E"/>
                  </a:highlight>
                  <a:latin typeface="Courier New"/>
                  <a:ea typeface="Courier New"/>
                  <a:cs typeface="Courier New"/>
                  <a:sym typeface="Courier New"/>
                </a:rPr>
                <a:t>return</a:t>
              </a:r>
              <a:r>
                <a:rPr lang="en" sz="1200">
                  <a:solidFill>
                    <a:srgbClr val="D4D4D4"/>
                  </a:solidFill>
                  <a:highlight>
                    <a:srgbClr val="1E1E1E"/>
                  </a:highlight>
                  <a:latin typeface="Courier New"/>
                  <a:ea typeface="Courier New"/>
                  <a:cs typeface="Courier New"/>
                  <a:sym typeface="Courier New"/>
                </a:rPr>
                <a:t> </a:t>
              </a:r>
              <a:r>
                <a:rPr lang="en" sz="1200">
                  <a:solidFill>
                    <a:srgbClr val="9CDCFE"/>
                  </a:solidFill>
                  <a:highlight>
                    <a:srgbClr val="1E1E1E"/>
                  </a:highlight>
                  <a:latin typeface="Courier New"/>
                  <a:ea typeface="Courier New"/>
                  <a:cs typeface="Courier New"/>
                  <a:sym typeface="Courier New"/>
                </a:rPr>
                <a:t>result</a:t>
              </a:r>
              <a:endParaRPr sz="1200">
                <a:solidFill>
                  <a:srgbClr val="9CDCFE"/>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endParaRPr sz="1200">
                <a:solidFill>
                  <a:srgbClr val="569CD6"/>
                </a:solidFill>
                <a:highlight>
                  <a:srgbClr val="1E1E1E"/>
                </a:highlight>
                <a:latin typeface="Courier New"/>
                <a:ea typeface="Courier New"/>
                <a:cs typeface="Courier New"/>
                <a:sym typeface="Courier New"/>
              </a:endParaRPr>
            </a:p>
          </p:txBody>
        </p:sp>
        <p:sp>
          <p:nvSpPr>
            <p:cNvPr id="6" name="Google Shape;573;p34">
              <a:extLst>
                <a:ext uri="{FF2B5EF4-FFF2-40B4-BE49-F238E27FC236}">
                  <a16:creationId xmlns:a16="http://schemas.microsoft.com/office/drawing/2014/main" id="{80CCB3B5-A576-4255-476D-C03FC872CF24}"/>
                </a:ext>
              </a:extLst>
            </p:cNvPr>
            <p:cNvSpPr/>
            <p:nvPr/>
          </p:nvSpPr>
          <p:spPr>
            <a:xfrm>
              <a:off x="5289452" y="2882410"/>
              <a:ext cx="361800" cy="2859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574;p34">
              <a:extLst>
                <a:ext uri="{FF2B5EF4-FFF2-40B4-BE49-F238E27FC236}">
                  <a16:creationId xmlns:a16="http://schemas.microsoft.com/office/drawing/2014/main" id="{D68D1BEF-CF06-8A3C-B757-2C551F0744BC}"/>
                </a:ext>
              </a:extLst>
            </p:cNvPr>
            <p:cNvSpPr/>
            <p:nvPr/>
          </p:nvSpPr>
          <p:spPr>
            <a:xfrm>
              <a:off x="5935223" y="2882410"/>
              <a:ext cx="361800" cy="2859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575;p34">
              <a:extLst>
                <a:ext uri="{FF2B5EF4-FFF2-40B4-BE49-F238E27FC236}">
                  <a16:creationId xmlns:a16="http://schemas.microsoft.com/office/drawing/2014/main" id="{4E5C00D2-6711-BFB0-4580-0E6EE2BC7A0B}"/>
                </a:ext>
              </a:extLst>
            </p:cNvPr>
            <p:cNvSpPr/>
            <p:nvPr/>
          </p:nvSpPr>
          <p:spPr>
            <a:xfrm>
              <a:off x="4320581" y="3369923"/>
              <a:ext cx="813000" cy="2859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576;p34">
              <a:extLst>
                <a:ext uri="{FF2B5EF4-FFF2-40B4-BE49-F238E27FC236}">
                  <a16:creationId xmlns:a16="http://schemas.microsoft.com/office/drawing/2014/main" id="{E30EAB42-17CE-2A89-DAF7-DF601360B33E}"/>
                </a:ext>
              </a:extLst>
            </p:cNvPr>
            <p:cNvSpPr/>
            <p:nvPr/>
          </p:nvSpPr>
          <p:spPr>
            <a:xfrm>
              <a:off x="6559291" y="2882410"/>
              <a:ext cx="771300" cy="2859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72543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5A24F3-8C44-493B-8848-1B5F215F883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sp>
        <p:nvSpPr>
          <p:cNvPr id="3" name="Title 2">
            <a:extLst>
              <a:ext uri="{FF2B5EF4-FFF2-40B4-BE49-F238E27FC236}">
                <a16:creationId xmlns:a16="http://schemas.microsoft.com/office/drawing/2014/main" id="{B2ACBEF9-641A-4C7A-9BBE-4B75FD7EBE3F}"/>
              </a:ext>
            </a:extLst>
          </p:cNvPr>
          <p:cNvSpPr>
            <a:spLocks noGrp="1"/>
          </p:cNvSpPr>
          <p:nvPr>
            <p:ph type="title"/>
          </p:nvPr>
        </p:nvSpPr>
        <p:spPr/>
        <p:txBody>
          <a:bodyPr/>
          <a:lstStyle/>
          <a:p>
            <a:r>
              <a:rPr lang="en-US" dirty="0"/>
              <a:t>Using classes for data </a:t>
            </a:r>
          </a:p>
        </p:txBody>
      </p:sp>
      <p:sp>
        <p:nvSpPr>
          <p:cNvPr id="4" name="Text Placeholder 3">
            <a:extLst>
              <a:ext uri="{FF2B5EF4-FFF2-40B4-BE49-F238E27FC236}">
                <a16:creationId xmlns:a16="http://schemas.microsoft.com/office/drawing/2014/main" id="{2C6EAB92-E603-4A3B-8E00-47BA03708F02}"/>
              </a:ext>
            </a:extLst>
          </p:cNvPr>
          <p:cNvSpPr>
            <a:spLocks noGrp="1"/>
          </p:cNvSpPr>
          <p:nvPr>
            <p:ph type="body" idx="1"/>
          </p:nvPr>
        </p:nvSpPr>
        <p:spPr/>
        <p:txBody>
          <a:bodyPr/>
          <a:lstStyle/>
          <a:p>
            <a:r>
              <a:rPr lang="en-US" dirty="0"/>
              <a:t>Python allows us to easily pass around containers such as lists, tuples, and dictionaries with arbitrary data.</a:t>
            </a:r>
          </a:p>
          <a:p>
            <a:pPr lvl="1"/>
            <a:r>
              <a:rPr lang="en-US" dirty="0"/>
              <a:t>However, we pay a heavy price for this flexibility since it is unclear to other users what is allowed and not allowed.</a:t>
            </a:r>
          </a:p>
          <a:p>
            <a:r>
              <a:rPr lang="en-US" dirty="0"/>
              <a:t>Instead, it is much better to define and use class arguments for data that is passed around.</a:t>
            </a:r>
          </a:p>
          <a:p>
            <a:pPr lvl="1"/>
            <a:r>
              <a:rPr lang="en-US" dirty="0"/>
              <a:t>Such classes can do their checking for data correctness and can also have helper methods.</a:t>
            </a:r>
          </a:p>
          <a:p>
            <a:pPr lvl="1"/>
            <a:endParaRPr lang="en-US" dirty="0"/>
          </a:p>
        </p:txBody>
      </p:sp>
    </p:spTree>
    <p:extLst>
      <p:ext uri="{BB962C8B-B14F-4D97-AF65-F5344CB8AC3E}">
        <p14:creationId xmlns:p14="http://schemas.microsoft.com/office/powerpoint/2010/main" val="2132222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740114-E116-3A8C-52A8-3610E46EB4F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24</a:t>
            </a:fld>
            <a:endParaRPr lang="en-US"/>
          </a:p>
        </p:txBody>
      </p:sp>
      <p:sp>
        <p:nvSpPr>
          <p:cNvPr id="3" name="Title 2">
            <a:extLst>
              <a:ext uri="{FF2B5EF4-FFF2-40B4-BE49-F238E27FC236}">
                <a16:creationId xmlns:a16="http://schemas.microsoft.com/office/drawing/2014/main" id="{D0203861-E61A-EBE9-2E3C-C242E631B1CA}"/>
              </a:ext>
            </a:extLst>
          </p:cNvPr>
          <p:cNvSpPr>
            <a:spLocks noGrp="1"/>
          </p:cNvSpPr>
          <p:nvPr>
            <p:ph type="title"/>
          </p:nvPr>
        </p:nvSpPr>
        <p:spPr/>
        <p:txBody>
          <a:bodyPr/>
          <a:lstStyle/>
          <a:p>
            <a:r>
              <a:rPr lang="en-US"/>
              <a:t>Problem: Python ‘</a:t>
            </a:r>
            <a:r>
              <a:rPr lang="en-US" err="1"/>
              <a:t>dict</a:t>
            </a:r>
            <a:r>
              <a:rPr lang="en-US"/>
              <a:t>’ types are error prone </a:t>
            </a:r>
            <a:endParaRPr lang="en-US" dirty="0"/>
          </a:p>
        </p:txBody>
      </p:sp>
      <p:sp>
        <p:nvSpPr>
          <p:cNvPr id="4" name="Text Placeholder 3">
            <a:extLst>
              <a:ext uri="{FF2B5EF4-FFF2-40B4-BE49-F238E27FC236}">
                <a16:creationId xmlns:a16="http://schemas.microsoft.com/office/drawing/2014/main" id="{C4B08F95-136D-35AD-291C-66BF0FE92B04}"/>
              </a:ext>
            </a:extLst>
          </p:cNvPr>
          <p:cNvSpPr>
            <a:spLocks noGrp="1"/>
          </p:cNvSpPr>
          <p:nvPr>
            <p:ph type="body" idx="1"/>
          </p:nvPr>
        </p:nvSpPr>
        <p:spPr>
          <a:xfrm>
            <a:off x="499250" y="1558450"/>
            <a:ext cx="11193502" cy="6072634"/>
          </a:xfrm>
        </p:spPr>
        <p:txBody>
          <a:bodyPr/>
          <a:lstStyle/>
          <a:p>
            <a:r>
              <a:rPr lang="en-US" dirty="0"/>
              <a:t>Python dictionaries are very forgiving.</a:t>
            </a:r>
          </a:p>
          <a:p>
            <a:pPr lvl="1"/>
            <a:r>
              <a:rPr lang="en-US" dirty="0"/>
              <a:t>You can add any key/values type combinations you want.</a:t>
            </a:r>
          </a:p>
          <a:p>
            <a:pPr lvl="1"/>
            <a:r>
              <a:rPr lang="en-US" dirty="0"/>
              <a:t>This can make it difficult for users to know what is legal, and lead to confusing code.</a:t>
            </a:r>
          </a:p>
          <a:p>
            <a:r>
              <a:rPr lang="en-US" dirty="0"/>
              <a:t>Dictionaries also don’t do any validation.</a:t>
            </a:r>
          </a:p>
          <a:p>
            <a:pPr lvl="1"/>
            <a:r>
              <a:rPr lang="en-US" dirty="0"/>
              <a:t>We would like to go beyond simple type checking and validate more complex things, e.g., quaternions, three-vectors with a magnitude &gt; 0, etc.</a:t>
            </a:r>
          </a:p>
          <a:p>
            <a:r>
              <a:rPr lang="en-US" dirty="0"/>
              <a:t>However, we want something that still works like a dictionary.</a:t>
            </a:r>
          </a:p>
          <a:p>
            <a:pPr lvl="1"/>
            <a:r>
              <a:rPr lang="en-US" dirty="0"/>
              <a:t>Can be accessed, changed, etc. just like a Python dictionary can.</a:t>
            </a:r>
          </a:p>
          <a:p>
            <a:r>
              <a:rPr lang="en-US" dirty="0"/>
              <a:t>Dictionaries are useful data containers, but don’t give the LSP any information. </a:t>
            </a:r>
          </a:p>
          <a:p>
            <a:pPr lvl="1"/>
            <a:r>
              <a:rPr lang="en-US" dirty="0"/>
              <a:t>Using classes is much nicer for this.</a:t>
            </a:r>
          </a:p>
        </p:txBody>
      </p:sp>
    </p:spTree>
    <p:extLst>
      <p:ext uri="{BB962C8B-B14F-4D97-AF65-F5344CB8AC3E}">
        <p14:creationId xmlns:p14="http://schemas.microsoft.com/office/powerpoint/2010/main" val="3092742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25</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dirty="0" err="1"/>
              <a:t>InputDict</a:t>
            </a:r>
            <a:r>
              <a:rPr lang="en-US" dirty="0"/>
              <a:t> class</a:t>
            </a:r>
          </a:p>
        </p:txBody>
      </p:sp>
    </p:spTree>
    <p:extLst>
      <p:ext uri="{BB962C8B-B14F-4D97-AF65-F5344CB8AC3E}">
        <p14:creationId xmlns:p14="http://schemas.microsoft.com/office/powerpoint/2010/main" val="346003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9D6475-6668-4F42-99DA-14FF106EBDC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26</a:t>
            </a:fld>
            <a:endParaRPr lang="en-US"/>
          </a:p>
        </p:txBody>
      </p:sp>
      <p:sp>
        <p:nvSpPr>
          <p:cNvPr id="3" name="Title 2">
            <a:extLst>
              <a:ext uri="{FF2B5EF4-FFF2-40B4-BE49-F238E27FC236}">
                <a16:creationId xmlns:a16="http://schemas.microsoft.com/office/drawing/2014/main" id="{F2A3A733-67DF-4592-BE5D-8F0BDD6787B9}"/>
              </a:ext>
            </a:extLst>
          </p:cNvPr>
          <p:cNvSpPr>
            <a:spLocks noGrp="1"/>
          </p:cNvSpPr>
          <p:nvPr>
            <p:ph type="title"/>
          </p:nvPr>
        </p:nvSpPr>
        <p:spPr/>
        <p:txBody>
          <a:bodyPr/>
          <a:lstStyle/>
          <a:p>
            <a:r>
              <a:rPr lang="en-US" err="1"/>
              <a:t>InputDict</a:t>
            </a:r>
            <a:r>
              <a:rPr lang="en-US"/>
              <a:t> base class</a:t>
            </a:r>
          </a:p>
        </p:txBody>
      </p:sp>
      <p:sp>
        <p:nvSpPr>
          <p:cNvPr id="4" name="Text Placeholder 3">
            <a:extLst>
              <a:ext uri="{FF2B5EF4-FFF2-40B4-BE49-F238E27FC236}">
                <a16:creationId xmlns:a16="http://schemas.microsoft.com/office/drawing/2014/main" id="{7F583E55-9710-47CE-B3C0-0F73B5DE598B}"/>
              </a:ext>
            </a:extLst>
          </p:cNvPr>
          <p:cNvSpPr>
            <a:spLocks noGrp="1"/>
          </p:cNvSpPr>
          <p:nvPr>
            <p:ph type="body" idx="1"/>
          </p:nvPr>
        </p:nvSpPr>
        <p:spPr/>
        <p:txBody>
          <a:bodyPr/>
          <a:lstStyle/>
          <a:p>
            <a:r>
              <a:rPr lang="en-US" b="1" dirty="0" err="1"/>
              <a:t>InputDict</a:t>
            </a:r>
            <a:r>
              <a:rPr lang="en-US" dirty="0"/>
              <a:t> Is an </a:t>
            </a:r>
            <a:r>
              <a:rPr lang="en-US" b="1" dirty="0"/>
              <a:t>LSP</a:t>
            </a:r>
            <a:r>
              <a:rPr lang="en-US" dirty="0"/>
              <a:t> friendly, general purpose </a:t>
            </a:r>
            <a:r>
              <a:rPr lang="en-US" b="1" dirty="0" err="1"/>
              <a:t>dict</a:t>
            </a:r>
            <a:r>
              <a:rPr lang="en-US" dirty="0"/>
              <a:t> class.</a:t>
            </a:r>
          </a:p>
          <a:p>
            <a:r>
              <a:rPr lang="en-US" dirty="0"/>
              <a:t>This is a </a:t>
            </a:r>
            <a:r>
              <a:rPr lang="en-US" u="sng" dirty="0"/>
              <a:t>base class</a:t>
            </a:r>
            <a:r>
              <a:rPr lang="en-US" dirty="0"/>
              <a:t> for key/value data sets (such as params) that needs to be passed around.</a:t>
            </a:r>
          </a:p>
          <a:p>
            <a:pPr lvl="1"/>
            <a:r>
              <a:rPr lang="en-US" dirty="0"/>
              <a:t>Will use this class instead of anonymous </a:t>
            </a:r>
            <a:r>
              <a:rPr lang="en-US" b="1" dirty="0" err="1"/>
              <a:t>dicts</a:t>
            </a:r>
            <a:r>
              <a:rPr lang="en-US" dirty="0"/>
              <a:t> .</a:t>
            </a:r>
          </a:p>
          <a:p>
            <a:r>
              <a:rPr lang="en-US" dirty="0"/>
              <a:t>Includes </a:t>
            </a:r>
            <a:r>
              <a:rPr lang="en-US" u="sng" dirty="0"/>
              <a:t>extensive checking</a:t>
            </a:r>
            <a:r>
              <a:rPr lang="en-US" dirty="0"/>
              <a:t> and flexibility in defining </a:t>
            </a:r>
            <a:r>
              <a:rPr lang="en-US" u="sng" dirty="0"/>
              <a:t>new data types</a:t>
            </a:r>
            <a:r>
              <a:rPr lang="en-US" dirty="0"/>
              <a:t> and constraints on them.</a:t>
            </a:r>
          </a:p>
          <a:p>
            <a:r>
              <a:rPr lang="en-US" dirty="0"/>
              <a:t>Can turn on </a:t>
            </a:r>
            <a:r>
              <a:rPr lang="en-US" u="sng" dirty="0"/>
              <a:t>strict run-time type checking</a:t>
            </a:r>
            <a:r>
              <a:rPr lang="en-US" dirty="0"/>
              <a:t> if desired (off by default).</a:t>
            </a:r>
          </a:p>
        </p:txBody>
      </p:sp>
    </p:spTree>
    <p:extLst>
      <p:ext uri="{BB962C8B-B14F-4D97-AF65-F5344CB8AC3E}">
        <p14:creationId xmlns:p14="http://schemas.microsoft.com/office/powerpoint/2010/main" val="309549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27</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err="1"/>
              <a:t>InputDict</a:t>
            </a:r>
            <a:r>
              <a:rPr lang="en-US"/>
              <a:t> example</a:t>
            </a:r>
          </a:p>
        </p:txBody>
      </p:sp>
      <p:sp>
        <p:nvSpPr>
          <p:cNvPr id="8" name="Google Shape;1103;p86">
            <a:extLst>
              <a:ext uri="{FF2B5EF4-FFF2-40B4-BE49-F238E27FC236}">
                <a16:creationId xmlns:a16="http://schemas.microsoft.com/office/drawing/2014/main" id="{0F01190E-E39B-EEC6-48ED-E261A55FC3D9}"/>
              </a:ext>
            </a:extLst>
          </p:cNvPr>
          <p:cNvSpPr txBox="1"/>
          <p:nvPr/>
        </p:nvSpPr>
        <p:spPr>
          <a:xfrm>
            <a:off x="1069988" y="1203464"/>
            <a:ext cx="7146419" cy="3867695"/>
          </a:xfrm>
          <a:prstGeom prst="rect">
            <a:avLst/>
          </a:prstGeom>
          <a:solidFill>
            <a:srgbClr val="1E1E1E"/>
          </a:solidFill>
          <a:ln>
            <a:noFill/>
          </a:ln>
        </p:spPr>
        <p:txBody>
          <a:bodyPr spcFirstLastPara="1" wrap="square" lIns="91425" tIns="91425" rIns="91425" bIns="91425" anchor="t" anchorCtr="0">
            <a:spAutoFit/>
          </a:bodyPr>
          <a:lstStyle/>
          <a:p>
            <a:pPr marL="0" lvl="0" indent="0" algn="l" rtl="0">
              <a:lnSpc>
                <a:spcPct val="135714"/>
              </a:lnSpc>
              <a:spcBef>
                <a:spcPts val="0"/>
              </a:spcBef>
              <a:spcAft>
                <a:spcPts val="0"/>
              </a:spcAft>
              <a:buNone/>
            </a:pPr>
            <a:r>
              <a:rPr lang="en" sz="1100">
                <a:solidFill>
                  <a:srgbClr val="C586C0"/>
                </a:solidFill>
                <a:highlight>
                  <a:srgbClr val="1E1E1E"/>
                </a:highlight>
                <a:latin typeface="Courier New"/>
                <a:ea typeface="Courier New"/>
                <a:cs typeface="Courier New"/>
                <a:sym typeface="Courier New"/>
              </a:rPr>
              <a:t>from</a:t>
            </a:r>
            <a:r>
              <a:rPr lang="en" sz="1100">
                <a:solidFill>
                  <a:srgbClr val="D4D4D4"/>
                </a:solidFill>
                <a:highlight>
                  <a:srgbClr val="1E1E1E"/>
                </a:highlight>
                <a:latin typeface="Courier New"/>
                <a:ea typeface="Courier New"/>
                <a:cs typeface="Courier New"/>
                <a:sym typeface="Courier New"/>
              </a:rPr>
              <a:t> </a:t>
            </a:r>
            <a:r>
              <a:rPr lang="en" sz="1100" err="1">
                <a:solidFill>
                  <a:srgbClr val="4EC9B0"/>
                </a:solidFill>
                <a:highlight>
                  <a:srgbClr val="1E1E1E"/>
                </a:highlight>
                <a:latin typeface="Courier New"/>
                <a:ea typeface="Courier New"/>
                <a:cs typeface="Courier New"/>
                <a:sym typeface="Courier New"/>
              </a:rPr>
              <a:t>DshellCommon</a:t>
            </a:r>
            <a:r>
              <a:rPr lang="en" sz="1100" err="1">
                <a:solidFill>
                  <a:srgbClr val="D4D4D4"/>
                </a:solidFill>
                <a:highlight>
                  <a:srgbClr val="1E1E1E"/>
                </a:highlight>
                <a:latin typeface="Courier New"/>
                <a:ea typeface="Courier New"/>
                <a:cs typeface="Courier New"/>
                <a:sym typeface="Courier New"/>
              </a:rPr>
              <a:t>.</a:t>
            </a:r>
            <a:r>
              <a:rPr lang="en" sz="1100" err="1">
                <a:solidFill>
                  <a:srgbClr val="4EC9B0"/>
                </a:solidFill>
                <a:highlight>
                  <a:srgbClr val="1E1E1E"/>
                </a:highlight>
                <a:latin typeface="Courier New"/>
                <a:ea typeface="Courier New"/>
                <a:cs typeface="Courier New"/>
                <a:sym typeface="Courier New"/>
              </a:rPr>
              <a:t>input_dict</a:t>
            </a:r>
            <a:r>
              <a:rPr lang="en" sz="1100" err="1">
                <a:solidFill>
                  <a:srgbClr val="D4D4D4"/>
                </a:solidFill>
                <a:highlight>
                  <a:srgbClr val="1E1E1E"/>
                </a:highlight>
                <a:latin typeface="Courier New"/>
                <a:ea typeface="Courier New"/>
                <a:cs typeface="Courier New"/>
                <a:sym typeface="Courier New"/>
              </a:rPr>
              <a:t>.</a:t>
            </a:r>
            <a:r>
              <a:rPr lang="en" sz="1100" err="1">
                <a:solidFill>
                  <a:srgbClr val="4EC9B0"/>
                </a:solidFill>
                <a:highlight>
                  <a:srgbClr val="1E1E1E"/>
                </a:highlight>
                <a:latin typeface="Courier New"/>
                <a:ea typeface="Courier New"/>
                <a:cs typeface="Courier New"/>
                <a:sym typeface="Courier New"/>
              </a:rPr>
              <a:t>input_dict</a:t>
            </a:r>
            <a:r>
              <a:rPr lang="en" sz="1100">
                <a:solidFill>
                  <a:srgbClr val="D4D4D4"/>
                </a:solidFill>
                <a:highlight>
                  <a:srgbClr val="1E1E1E"/>
                </a:highlight>
                <a:latin typeface="Courier New"/>
                <a:ea typeface="Courier New"/>
                <a:cs typeface="Courier New"/>
                <a:sym typeface="Courier New"/>
              </a:rPr>
              <a:t> </a:t>
            </a:r>
            <a:r>
              <a:rPr lang="en" sz="1100">
                <a:solidFill>
                  <a:srgbClr val="C586C0"/>
                </a:solidFill>
                <a:highlight>
                  <a:srgbClr val="1E1E1E"/>
                </a:highlight>
                <a:latin typeface="Courier New"/>
                <a:ea typeface="Courier New"/>
                <a:cs typeface="Courier New"/>
                <a:sym typeface="Courier New"/>
              </a:rPr>
              <a:t>import</a:t>
            </a:r>
            <a:r>
              <a:rPr lang="en" sz="1100">
                <a:solidFill>
                  <a:srgbClr val="D4D4D4"/>
                </a:solidFill>
                <a:highlight>
                  <a:srgbClr val="1E1E1E"/>
                </a:highlight>
                <a:latin typeface="Courier New"/>
                <a:ea typeface="Courier New"/>
                <a:cs typeface="Courier New"/>
                <a:sym typeface="Courier New"/>
              </a:rPr>
              <a:t> </a:t>
            </a:r>
            <a:r>
              <a:rPr lang="en" sz="1100" err="1">
                <a:solidFill>
                  <a:srgbClr val="DCDCAA"/>
                </a:solidFill>
                <a:highlight>
                  <a:srgbClr val="1E1E1E"/>
                </a:highlight>
                <a:latin typeface="Courier New"/>
                <a:ea typeface="Courier New"/>
                <a:cs typeface="Courier New"/>
                <a:sym typeface="Courier New"/>
              </a:rPr>
              <a:t>Dfield</a:t>
            </a:r>
            <a:r>
              <a:rPr lang="en" sz="1100">
                <a:solidFill>
                  <a:srgbClr val="D4D4D4"/>
                </a:solidFill>
                <a:highlight>
                  <a:srgbClr val="1E1E1E"/>
                </a:highlight>
                <a:latin typeface="Courier New"/>
                <a:ea typeface="Courier New"/>
                <a:cs typeface="Courier New"/>
                <a:sym typeface="Courier New"/>
              </a:rPr>
              <a:t>, </a:t>
            </a:r>
            <a:r>
              <a:rPr lang="en" sz="1100" err="1">
                <a:solidFill>
                  <a:srgbClr val="4EC9B0"/>
                </a:solidFill>
                <a:highlight>
                  <a:srgbClr val="1E1E1E"/>
                </a:highlight>
                <a:latin typeface="Courier New"/>
                <a:ea typeface="Courier New"/>
                <a:cs typeface="Courier New"/>
                <a:sym typeface="Courier New"/>
              </a:rPr>
              <a:t>InputDict</a:t>
            </a:r>
            <a:endParaRPr sz="1100">
              <a:solidFill>
                <a:srgbClr val="4EC9B0"/>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endParaRPr sz="1100">
              <a:solidFill>
                <a:srgbClr val="D4D4D4"/>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en" sz="1100">
                <a:solidFill>
                  <a:srgbClr val="569CD6"/>
                </a:solidFill>
                <a:highlight>
                  <a:srgbClr val="1E1E1E"/>
                </a:highlight>
                <a:latin typeface="Courier New"/>
                <a:ea typeface="Courier New"/>
                <a:cs typeface="Courier New"/>
                <a:sym typeface="Courier New"/>
              </a:rPr>
              <a:t>class</a:t>
            </a:r>
            <a:r>
              <a:rPr lang="en" sz="1100">
                <a:solidFill>
                  <a:srgbClr val="D4D4D4"/>
                </a:solidFill>
                <a:highlight>
                  <a:srgbClr val="1E1E1E"/>
                </a:highlight>
                <a:latin typeface="Courier New"/>
                <a:ea typeface="Courier New"/>
                <a:cs typeface="Courier New"/>
                <a:sym typeface="Courier New"/>
              </a:rPr>
              <a:t> </a:t>
            </a:r>
            <a:r>
              <a:rPr lang="en" sz="1100" err="1">
                <a:solidFill>
                  <a:srgbClr val="4EC9B0"/>
                </a:solidFill>
                <a:highlight>
                  <a:srgbClr val="1E1E1E"/>
                </a:highlight>
                <a:latin typeface="Courier New"/>
                <a:ea typeface="Courier New"/>
                <a:cs typeface="Courier New"/>
                <a:sym typeface="Courier New"/>
              </a:rPr>
              <a:t>HouseInformation</a:t>
            </a:r>
            <a:r>
              <a:rPr lang="en" sz="1100">
                <a:solidFill>
                  <a:srgbClr val="D4D4D4"/>
                </a:solidFill>
                <a:highlight>
                  <a:srgbClr val="1E1E1E"/>
                </a:highlight>
                <a:latin typeface="Courier New"/>
                <a:ea typeface="Courier New"/>
                <a:cs typeface="Courier New"/>
                <a:sym typeface="Courier New"/>
              </a:rPr>
              <a:t>(</a:t>
            </a:r>
            <a:r>
              <a:rPr lang="en" sz="1100" err="1">
                <a:solidFill>
                  <a:srgbClr val="4EC9B0"/>
                </a:solidFill>
                <a:highlight>
                  <a:srgbClr val="1E1E1E"/>
                </a:highlight>
                <a:latin typeface="Courier New"/>
                <a:ea typeface="Courier New"/>
                <a:cs typeface="Courier New"/>
                <a:sym typeface="Courier New"/>
              </a:rPr>
              <a:t>InputDict</a:t>
            </a:r>
            <a:r>
              <a:rPr lang="en" sz="1100">
                <a:solidFill>
                  <a:srgbClr val="D4D4D4"/>
                </a:solidFill>
                <a:highlight>
                  <a:srgbClr val="1E1E1E"/>
                </a:highlight>
                <a:latin typeface="Courier New"/>
                <a:ea typeface="Courier New"/>
                <a:cs typeface="Courier New"/>
                <a:sym typeface="Courier New"/>
              </a:rPr>
              <a:t>):</a:t>
            </a:r>
          </a:p>
          <a:p>
            <a:pPr marL="0" lvl="0" indent="0" algn="l" rtl="0">
              <a:lnSpc>
                <a:spcPct val="135714"/>
              </a:lnSpc>
              <a:spcBef>
                <a:spcPts val="0"/>
              </a:spcBef>
              <a:spcAft>
                <a:spcPts val="0"/>
              </a:spcAft>
              <a:buNone/>
            </a:pPr>
            <a:r>
              <a:rPr lang="en-US" sz="1100">
                <a:solidFill>
                  <a:srgbClr val="D4D4D4"/>
                </a:solidFill>
                <a:highlight>
                  <a:srgbClr val="1E1E1E"/>
                </a:highlight>
                <a:latin typeface="Courier New"/>
                <a:ea typeface="Courier New"/>
                <a:cs typeface="Courier New"/>
                <a:sym typeface="Courier New"/>
              </a:rPr>
              <a:t>    </a:t>
            </a:r>
            <a:r>
              <a:rPr lang="en-US" sz="1100">
                <a:solidFill>
                  <a:srgbClr val="CE9178"/>
                </a:solidFill>
                <a:highlight>
                  <a:srgbClr val="1E1E1E"/>
                </a:highlight>
                <a:latin typeface="Courier New"/>
                <a:ea typeface="Courier New"/>
                <a:cs typeface="Courier New"/>
                <a:sym typeface="Courier New"/>
              </a:rPr>
              <a:t>"""Contains information about a Dune House.</a:t>
            </a:r>
          </a:p>
          <a:p>
            <a:pPr marL="0" lvl="0" indent="0" algn="l" rtl="0">
              <a:lnSpc>
                <a:spcPct val="135714"/>
              </a:lnSpc>
              <a:spcBef>
                <a:spcPts val="0"/>
              </a:spcBef>
              <a:spcAft>
                <a:spcPts val="0"/>
              </a:spcAft>
              <a:buNone/>
            </a:pPr>
            <a:endParaRPr lang="en-US" sz="1100">
              <a:solidFill>
                <a:srgbClr val="D4D4D4"/>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en-US" sz="1100">
                <a:solidFill>
                  <a:srgbClr val="CE9178"/>
                </a:solidFill>
                <a:highlight>
                  <a:srgbClr val="1E1E1E"/>
                </a:highlight>
                <a:latin typeface="Courier New"/>
                <a:ea typeface="Courier New"/>
                <a:cs typeface="Courier New"/>
                <a:sym typeface="Courier New"/>
              </a:rPr>
              <a:t>    Parameters</a:t>
            </a:r>
          </a:p>
          <a:p>
            <a:pPr marL="0" lvl="0" indent="0" algn="l" rtl="0">
              <a:lnSpc>
                <a:spcPct val="135714"/>
              </a:lnSpc>
              <a:spcBef>
                <a:spcPts val="0"/>
              </a:spcBef>
              <a:spcAft>
                <a:spcPts val="0"/>
              </a:spcAft>
              <a:buNone/>
            </a:pPr>
            <a:r>
              <a:rPr lang="en-US" sz="1100">
                <a:solidFill>
                  <a:srgbClr val="CE9178"/>
                </a:solidFill>
                <a:highlight>
                  <a:srgbClr val="1E1E1E"/>
                </a:highlight>
                <a:latin typeface="Courier New"/>
                <a:ea typeface="Courier New"/>
                <a:cs typeface="Courier New"/>
                <a:sym typeface="Courier New"/>
              </a:rPr>
              <a:t>    ----------</a:t>
            </a:r>
          </a:p>
          <a:p>
            <a:pPr marL="0" lvl="0" indent="0" algn="l" rtl="0">
              <a:lnSpc>
                <a:spcPct val="135714"/>
              </a:lnSpc>
              <a:spcBef>
                <a:spcPts val="0"/>
              </a:spcBef>
              <a:spcAft>
                <a:spcPts val="0"/>
              </a:spcAft>
              <a:buNone/>
            </a:pPr>
            <a:r>
              <a:rPr lang="en-US" sz="1100">
                <a:solidFill>
                  <a:srgbClr val="CE9178"/>
                </a:solidFill>
                <a:highlight>
                  <a:srgbClr val="1E1E1E"/>
                </a:highlight>
                <a:latin typeface="Courier New"/>
                <a:ea typeface="Courier New"/>
                <a:cs typeface="Courier New"/>
                <a:sym typeface="Courier New"/>
              </a:rPr>
              <a:t>    name : str</a:t>
            </a:r>
          </a:p>
          <a:p>
            <a:pPr marL="0" lvl="0" indent="0" algn="l" rtl="0">
              <a:lnSpc>
                <a:spcPct val="135714"/>
              </a:lnSpc>
              <a:spcBef>
                <a:spcPts val="0"/>
              </a:spcBef>
              <a:spcAft>
                <a:spcPts val="0"/>
              </a:spcAft>
              <a:buNone/>
            </a:pPr>
            <a:r>
              <a:rPr lang="en-US" sz="1100">
                <a:solidFill>
                  <a:srgbClr val="CE9178"/>
                </a:solidFill>
                <a:highlight>
                  <a:srgbClr val="1E1E1E"/>
                </a:highlight>
                <a:latin typeface="Courier New"/>
                <a:ea typeface="Courier New"/>
                <a:cs typeface="Courier New"/>
                <a:sym typeface="Courier New"/>
              </a:rPr>
              <a:t>        Desc. Name</a:t>
            </a:r>
          </a:p>
          <a:p>
            <a:pPr marL="0" lvl="0" indent="0" algn="l" rtl="0">
              <a:lnSpc>
                <a:spcPct val="135714"/>
              </a:lnSpc>
              <a:spcBef>
                <a:spcPts val="0"/>
              </a:spcBef>
              <a:spcAft>
                <a:spcPts val="0"/>
              </a:spcAft>
              <a:buNone/>
            </a:pPr>
            <a:r>
              <a:rPr lang="en-US" sz="1100">
                <a:solidFill>
                  <a:srgbClr val="CE9178"/>
                </a:solidFill>
                <a:highlight>
                  <a:srgbClr val="1E1E1E"/>
                </a:highlight>
                <a:latin typeface="Courier New"/>
                <a:ea typeface="Courier New"/>
                <a:cs typeface="Courier New"/>
                <a:sym typeface="Courier New"/>
              </a:rPr>
              <a:t>    major : bool</a:t>
            </a:r>
          </a:p>
          <a:p>
            <a:pPr marL="0" lvl="0" indent="0" algn="l" rtl="0">
              <a:lnSpc>
                <a:spcPct val="135714"/>
              </a:lnSpc>
              <a:spcBef>
                <a:spcPts val="0"/>
              </a:spcBef>
              <a:spcAft>
                <a:spcPts val="0"/>
              </a:spcAft>
              <a:buNone/>
            </a:pPr>
            <a:r>
              <a:rPr lang="en-US" sz="1100">
                <a:solidFill>
                  <a:srgbClr val="CE9178"/>
                </a:solidFill>
                <a:highlight>
                  <a:srgbClr val="1E1E1E"/>
                </a:highlight>
                <a:latin typeface="Courier New"/>
                <a:ea typeface="Courier New"/>
                <a:cs typeface="Courier New"/>
                <a:sym typeface="Courier New"/>
              </a:rPr>
              <a:t>        Desc. Major</a:t>
            </a:r>
          </a:p>
          <a:p>
            <a:pPr marL="0" lvl="0" indent="0" algn="l" rtl="0">
              <a:lnSpc>
                <a:spcPct val="135714"/>
              </a:lnSpc>
              <a:spcBef>
                <a:spcPts val="0"/>
              </a:spcBef>
              <a:spcAft>
                <a:spcPts val="0"/>
              </a:spcAft>
              <a:buNone/>
            </a:pPr>
            <a:r>
              <a:rPr lang="en-US" sz="1100">
                <a:solidFill>
                  <a:srgbClr val="CE9178"/>
                </a:solidFill>
                <a:highlight>
                  <a:srgbClr val="1E1E1E"/>
                </a:highlight>
                <a:latin typeface="Courier New"/>
                <a:ea typeface="Courier New"/>
                <a:cs typeface="Courier New"/>
                <a:sym typeface="Courier New"/>
              </a:rPr>
              <a:t>    """</a:t>
            </a:r>
            <a:endParaRPr sz="1100">
              <a:solidFill>
                <a:srgbClr val="CE9178"/>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en" sz="1100">
                <a:solidFill>
                  <a:srgbClr val="D4D4D4"/>
                </a:solidFill>
                <a:highlight>
                  <a:srgbClr val="1E1E1E"/>
                </a:highlight>
                <a:latin typeface="Courier New"/>
                <a:ea typeface="Courier New"/>
                <a:cs typeface="Courier New"/>
                <a:sym typeface="Courier New"/>
              </a:rPr>
              <a:t>    </a:t>
            </a:r>
            <a:r>
              <a:rPr lang="en" sz="1100">
                <a:solidFill>
                  <a:srgbClr val="9CDCFE"/>
                </a:solidFill>
                <a:highlight>
                  <a:srgbClr val="1E1E1E"/>
                </a:highlight>
                <a:latin typeface="Courier New"/>
                <a:ea typeface="Courier New"/>
                <a:cs typeface="Courier New"/>
                <a:sym typeface="Courier New"/>
              </a:rPr>
              <a:t>name</a:t>
            </a:r>
            <a:r>
              <a:rPr lang="en" sz="1100">
                <a:solidFill>
                  <a:srgbClr val="D4D4D4"/>
                </a:solidFill>
                <a:highlight>
                  <a:srgbClr val="1E1E1E"/>
                </a:highlight>
                <a:latin typeface="Courier New"/>
                <a:ea typeface="Courier New"/>
                <a:cs typeface="Courier New"/>
                <a:sym typeface="Courier New"/>
              </a:rPr>
              <a:t> : </a:t>
            </a:r>
            <a:r>
              <a:rPr lang="en" sz="1100">
                <a:solidFill>
                  <a:srgbClr val="4EC9B0"/>
                </a:solidFill>
                <a:highlight>
                  <a:srgbClr val="1E1E1E"/>
                </a:highlight>
                <a:latin typeface="Courier New"/>
                <a:ea typeface="Courier New"/>
                <a:cs typeface="Courier New"/>
                <a:sym typeface="Courier New"/>
              </a:rPr>
              <a:t>str</a:t>
            </a:r>
            <a:endParaRPr sz="1100">
              <a:solidFill>
                <a:srgbClr val="4EC9B0"/>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en" sz="1100">
                <a:solidFill>
                  <a:srgbClr val="D4D4D4"/>
                </a:solidFill>
                <a:highlight>
                  <a:srgbClr val="1E1E1E"/>
                </a:highlight>
                <a:latin typeface="Courier New"/>
                <a:ea typeface="Courier New"/>
                <a:cs typeface="Courier New"/>
                <a:sym typeface="Courier New"/>
              </a:rPr>
              <a:t>    </a:t>
            </a:r>
            <a:r>
              <a:rPr lang="en" sz="1100">
                <a:solidFill>
                  <a:srgbClr val="9CDCFE"/>
                </a:solidFill>
                <a:highlight>
                  <a:srgbClr val="1E1E1E"/>
                </a:highlight>
                <a:latin typeface="Courier New"/>
                <a:ea typeface="Courier New"/>
                <a:cs typeface="Courier New"/>
                <a:sym typeface="Courier New"/>
              </a:rPr>
              <a:t>major</a:t>
            </a:r>
            <a:r>
              <a:rPr lang="en" sz="1100">
                <a:solidFill>
                  <a:srgbClr val="D4D4D4"/>
                </a:solidFill>
                <a:highlight>
                  <a:srgbClr val="1E1E1E"/>
                </a:highlight>
                <a:latin typeface="Courier New"/>
                <a:ea typeface="Courier New"/>
                <a:cs typeface="Courier New"/>
                <a:sym typeface="Courier New"/>
              </a:rPr>
              <a:t>: </a:t>
            </a:r>
            <a:r>
              <a:rPr lang="en" sz="1100">
                <a:solidFill>
                  <a:srgbClr val="4EC9B0"/>
                </a:solidFill>
                <a:highlight>
                  <a:srgbClr val="1E1E1E"/>
                </a:highlight>
                <a:latin typeface="Courier New"/>
                <a:ea typeface="Courier New"/>
                <a:cs typeface="Courier New"/>
                <a:sym typeface="Courier New"/>
              </a:rPr>
              <a:t>bool</a:t>
            </a:r>
            <a:r>
              <a:rPr lang="en" sz="1100">
                <a:solidFill>
                  <a:srgbClr val="D4D4D4"/>
                </a:solidFill>
                <a:highlight>
                  <a:srgbClr val="1E1E1E"/>
                </a:highlight>
                <a:latin typeface="Courier New"/>
                <a:ea typeface="Courier New"/>
                <a:cs typeface="Courier New"/>
                <a:sym typeface="Courier New"/>
              </a:rPr>
              <a:t> = </a:t>
            </a:r>
            <a:r>
              <a:rPr lang="en" sz="1100">
                <a:solidFill>
                  <a:srgbClr val="569CD6"/>
                </a:solidFill>
                <a:highlight>
                  <a:srgbClr val="1E1E1E"/>
                </a:highlight>
                <a:latin typeface="Courier New"/>
                <a:ea typeface="Courier New"/>
                <a:cs typeface="Courier New"/>
                <a:sym typeface="Courier New"/>
              </a:rPr>
              <a:t>False</a:t>
            </a:r>
            <a:endParaRPr sz="1100">
              <a:solidFill>
                <a:srgbClr val="569CD6"/>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endParaRPr sz="1100">
              <a:solidFill>
                <a:srgbClr val="569CD6"/>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en" sz="1100">
                <a:solidFill>
                  <a:srgbClr val="9CDCFE"/>
                </a:solidFill>
                <a:highlight>
                  <a:srgbClr val="1E1E1E"/>
                </a:highlight>
                <a:latin typeface="Courier New"/>
                <a:ea typeface="Courier New"/>
                <a:cs typeface="Courier New"/>
                <a:sym typeface="Courier New"/>
              </a:rPr>
              <a:t>info</a:t>
            </a:r>
            <a:r>
              <a:rPr lang="en" sz="1100">
                <a:solidFill>
                  <a:srgbClr val="D4D4D4"/>
                </a:solidFill>
                <a:highlight>
                  <a:srgbClr val="1E1E1E"/>
                </a:highlight>
                <a:latin typeface="Courier New"/>
                <a:ea typeface="Courier New"/>
                <a:cs typeface="Courier New"/>
                <a:sym typeface="Courier New"/>
              </a:rPr>
              <a:t> = </a:t>
            </a:r>
            <a:r>
              <a:rPr lang="en" sz="1100" err="1">
                <a:solidFill>
                  <a:srgbClr val="4EC9B0"/>
                </a:solidFill>
                <a:highlight>
                  <a:srgbClr val="1E1E1E"/>
                </a:highlight>
                <a:latin typeface="Courier New"/>
                <a:ea typeface="Courier New"/>
                <a:cs typeface="Courier New"/>
                <a:sym typeface="Courier New"/>
              </a:rPr>
              <a:t>HouseInformation</a:t>
            </a:r>
            <a:r>
              <a:rPr lang="en" sz="1100">
                <a:solidFill>
                  <a:srgbClr val="D4D4D4"/>
                </a:solidFill>
                <a:highlight>
                  <a:srgbClr val="1E1E1E"/>
                </a:highlight>
                <a:latin typeface="Courier New"/>
                <a:ea typeface="Courier New"/>
                <a:cs typeface="Courier New"/>
                <a:sym typeface="Courier New"/>
              </a:rPr>
              <a:t>(</a:t>
            </a:r>
            <a:r>
              <a:rPr lang="en" sz="1100">
                <a:solidFill>
                  <a:srgbClr val="9CDCFE"/>
                </a:solidFill>
                <a:highlight>
                  <a:srgbClr val="1E1E1E"/>
                </a:highlight>
                <a:latin typeface="Courier New"/>
                <a:ea typeface="Courier New"/>
                <a:cs typeface="Courier New"/>
                <a:sym typeface="Courier New"/>
              </a:rPr>
              <a:t>name</a:t>
            </a:r>
            <a:r>
              <a:rPr lang="en" sz="1100">
                <a:solidFill>
                  <a:srgbClr val="D4D4D4"/>
                </a:solidFill>
                <a:highlight>
                  <a:srgbClr val="1E1E1E"/>
                </a:highlight>
                <a:latin typeface="Courier New"/>
                <a:ea typeface="Courier New"/>
                <a:cs typeface="Courier New"/>
                <a:sym typeface="Courier New"/>
              </a:rPr>
              <a:t>=</a:t>
            </a:r>
            <a:r>
              <a:rPr lang="en" sz="1100">
                <a:solidFill>
                  <a:srgbClr val="CE9178"/>
                </a:solidFill>
                <a:highlight>
                  <a:srgbClr val="1E1E1E"/>
                </a:highlight>
                <a:latin typeface="Courier New"/>
                <a:ea typeface="Courier New"/>
                <a:cs typeface="Courier New"/>
                <a:sym typeface="Courier New"/>
              </a:rPr>
              <a:t>"</a:t>
            </a:r>
            <a:r>
              <a:rPr lang="en" sz="1100" err="1">
                <a:solidFill>
                  <a:srgbClr val="CE9178"/>
                </a:solidFill>
                <a:highlight>
                  <a:srgbClr val="1E1E1E"/>
                </a:highlight>
                <a:latin typeface="Courier New"/>
                <a:ea typeface="Courier New"/>
                <a:cs typeface="Courier New"/>
                <a:sym typeface="Courier New"/>
              </a:rPr>
              <a:t>Atreides</a:t>
            </a:r>
            <a:r>
              <a:rPr lang="en" sz="1100">
                <a:solidFill>
                  <a:srgbClr val="CE9178"/>
                </a:solidFill>
                <a:highlight>
                  <a:srgbClr val="1E1E1E"/>
                </a:highlight>
                <a:latin typeface="Courier New"/>
                <a:ea typeface="Courier New"/>
                <a:cs typeface="Courier New"/>
                <a:sym typeface="Courier New"/>
              </a:rPr>
              <a:t>"</a:t>
            </a:r>
            <a:r>
              <a:rPr lang="en" sz="1100">
                <a:solidFill>
                  <a:srgbClr val="D4D4D4"/>
                </a:solidFill>
                <a:highlight>
                  <a:srgbClr val="1E1E1E"/>
                </a:highlight>
                <a:latin typeface="Courier New"/>
                <a:ea typeface="Courier New"/>
                <a:cs typeface="Courier New"/>
                <a:sym typeface="Courier New"/>
              </a:rPr>
              <a:t>, </a:t>
            </a:r>
            <a:r>
              <a:rPr lang="en" sz="1100">
                <a:solidFill>
                  <a:srgbClr val="9CDCFE"/>
                </a:solidFill>
                <a:highlight>
                  <a:srgbClr val="1E1E1E"/>
                </a:highlight>
                <a:latin typeface="Courier New"/>
                <a:ea typeface="Courier New"/>
                <a:cs typeface="Courier New"/>
                <a:sym typeface="Courier New"/>
              </a:rPr>
              <a:t>major</a:t>
            </a:r>
            <a:r>
              <a:rPr lang="en" sz="1100">
                <a:solidFill>
                  <a:srgbClr val="D4D4D4"/>
                </a:solidFill>
                <a:highlight>
                  <a:srgbClr val="1E1E1E"/>
                </a:highlight>
                <a:latin typeface="Courier New"/>
                <a:ea typeface="Courier New"/>
                <a:cs typeface="Courier New"/>
                <a:sym typeface="Courier New"/>
              </a:rPr>
              <a:t>=</a:t>
            </a:r>
            <a:r>
              <a:rPr lang="en" sz="1100">
                <a:solidFill>
                  <a:srgbClr val="569CD6"/>
                </a:solidFill>
                <a:highlight>
                  <a:srgbClr val="1E1E1E"/>
                </a:highlight>
                <a:latin typeface="Courier New"/>
                <a:ea typeface="Courier New"/>
                <a:cs typeface="Courier New"/>
                <a:sym typeface="Courier New"/>
              </a:rPr>
              <a:t>True</a:t>
            </a:r>
            <a:r>
              <a:rPr lang="en" sz="1100">
                <a:solidFill>
                  <a:srgbClr val="D4D4D4"/>
                </a:solidFill>
                <a:highlight>
                  <a:srgbClr val="1E1E1E"/>
                </a:highlight>
                <a:latin typeface="Courier New"/>
                <a:ea typeface="Courier New"/>
                <a:cs typeface="Courier New"/>
                <a:sym typeface="Courier New"/>
              </a:rPr>
              <a:t>)</a:t>
            </a:r>
          </a:p>
        </p:txBody>
      </p:sp>
      <p:sp>
        <p:nvSpPr>
          <p:cNvPr id="9" name="Google Shape;1125;p88">
            <a:extLst>
              <a:ext uri="{FF2B5EF4-FFF2-40B4-BE49-F238E27FC236}">
                <a16:creationId xmlns:a16="http://schemas.microsoft.com/office/drawing/2014/main" id="{3C8F773A-101E-8670-AE6F-4666B23FAA2E}"/>
              </a:ext>
            </a:extLst>
          </p:cNvPr>
          <p:cNvSpPr txBox="1"/>
          <p:nvPr/>
        </p:nvSpPr>
        <p:spPr>
          <a:xfrm>
            <a:off x="5903294" y="5932599"/>
            <a:ext cx="4457700" cy="645018"/>
          </a:xfrm>
          <a:prstGeom prst="rect">
            <a:avLst/>
          </a:prstGeom>
          <a:solidFill>
            <a:srgbClr val="1E1E1E"/>
          </a:solidFill>
          <a:ln>
            <a:noFill/>
          </a:ln>
        </p:spPr>
        <p:txBody>
          <a:bodyPr spcFirstLastPara="1" wrap="square" lIns="91425" tIns="91425" rIns="91425" bIns="91425" anchor="t" anchorCtr="0">
            <a:spAutoFit/>
          </a:bodyPr>
          <a:lstStyle/>
          <a:p>
            <a:pPr marL="0" lvl="0" indent="0" algn="l" rtl="0">
              <a:lnSpc>
                <a:spcPct val="135714"/>
              </a:lnSpc>
              <a:spcBef>
                <a:spcPts val="0"/>
              </a:spcBef>
              <a:spcAft>
                <a:spcPts val="0"/>
              </a:spcAft>
              <a:buNone/>
            </a:pPr>
            <a:r>
              <a:rPr lang="en" sz="1100" err="1">
                <a:solidFill>
                  <a:srgbClr val="9CDCFE"/>
                </a:solidFill>
                <a:highlight>
                  <a:srgbClr val="1E1E1E"/>
                </a:highlight>
                <a:latin typeface="Courier New"/>
                <a:ea typeface="Courier New"/>
                <a:cs typeface="Courier New"/>
                <a:sym typeface="Courier New"/>
              </a:rPr>
              <a:t>previous_name</a:t>
            </a:r>
            <a:r>
              <a:rPr lang="en" sz="1100">
                <a:solidFill>
                  <a:srgbClr val="D4D4D4"/>
                </a:solidFill>
                <a:highlight>
                  <a:srgbClr val="1E1E1E"/>
                </a:highlight>
                <a:latin typeface="Courier New"/>
                <a:ea typeface="Courier New"/>
                <a:cs typeface="Courier New"/>
                <a:sym typeface="Courier New"/>
              </a:rPr>
              <a:t> = </a:t>
            </a:r>
            <a:r>
              <a:rPr lang="en" sz="1100">
                <a:solidFill>
                  <a:srgbClr val="9CDCFE"/>
                </a:solidFill>
                <a:highlight>
                  <a:srgbClr val="1E1E1E"/>
                </a:highlight>
                <a:latin typeface="Courier New"/>
                <a:ea typeface="Courier New"/>
                <a:cs typeface="Courier New"/>
                <a:sym typeface="Courier New"/>
              </a:rPr>
              <a:t>info</a:t>
            </a:r>
            <a:r>
              <a:rPr lang="en" sz="1100">
                <a:solidFill>
                  <a:srgbClr val="D4D4D4"/>
                </a:solidFill>
                <a:highlight>
                  <a:srgbClr val="1E1E1E"/>
                </a:highlight>
                <a:latin typeface="Courier New"/>
                <a:ea typeface="Courier New"/>
                <a:cs typeface="Courier New"/>
                <a:sym typeface="Courier New"/>
              </a:rPr>
              <a:t>[</a:t>
            </a:r>
            <a:r>
              <a:rPr lang="en" sz="1100">
                <a:solidFill>
                  <a:srgbClr val="CE9178"/>
                </a:solidFill>
                <a:highlight>
                  <a:srgbClr val="1E1E1E"/>
                </a:highlight>
                <a:latin typeface="Courier New"/>
                <a:ea typeface="Courier New"/>
                <a:cs typeface="Courier New"/>
                <a:sym typeface="Courier New"/>
              </a:rPr>
              <a:t>"name"</a:t>
            </a:r>
            <a:r>
              <a:rPr lang="en" sz="1100">
                <a:solidFill>
                  <a:srgbClr val="D4D4D4"/>
                </a:solidFill>
                <a:highlight>
                  <a:srgbClr val="1E1E1E"/>
                </a:highlight>
                <a:latin typeface="Courier New"/>
                <a:ea typeface="Courier New"/>
                <a:cs typeface="Courier New"/>
                <a:sym typeface="Courier New"/>
              </a:rPr>
              <a:t>]</a:t>
            </a:r>
            <a:endParaRPr sz="1100">
              <a:solidFill>
                <a:srgbClr val="D4D4D4"/>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en" sz="1100">
                <a:solidFill>
                  <a:srgbClr val="9CDCFE"/>
                </a:solidFill>
                <a:highlight>
                  <a:srgbClr val="1E1E1E"/>
                </a:highlight>
                <a:latin typeface="Courier New"/>
                <a:ea typeface="Courier New"/>
                <a:cs typeface="Courier New"/>
                <a:sym typeface="Courier New"/>
              </a:rPr>
              <a:t>info</a:t>
            </a:r>
            <a:r>
              <a:rPr lang="en" sz="1100">
                <a:solidFill>
                  <a:srgbClr val="D4D4D4"/>
                </a:solidFill>
                <a:highlight>
                  <a:srgbClr val="1E1E1E"/>
                </a:highlight>
                <a:latin typeface="Courier New"/>
                <a:ea typeface="Courier New"/>
                <a:cs typeface="Courier New"/>
                <a:sym typeface="Courier New"/>
              </a:rPr>
              <a:t>[</a:t>
            </a:r>
            <a:r>
              <a:rPr lang="en" sz="1100">
                <a:solidFill>
                  <a:srgbClr val="CE9178"/>
                </a:solidFill>
                <a:highlight>
                  <a:srgbClr val="1E1E1E"/>
                </a:highlight>
                <a:latin typeface="Courier New"/>
                <a:ea typeface="Courier New"/>
                <a:cs typeface="Courier New"/>
                <a:sym typeface="Courier New"/>
              </a:rPr>
              <a:t>"name"</a:t>
            </a:r>
            <a:r>
              <a:rPr lang="en" sz="1100">
                <a:solidFill>
                  <a:srgbClr val="D4D4D4"/>
                </a:solidFill>
                <a:highlight>
                  <a:srgbClr val="1E1E1E"/>
                </a:highlight>
                <a:latin typeface="Courier New"/>
                <a:ea typeface="Courier New"/>
                <a:cs typeface="Courier New"/>
                <a:sym typeface="Courier New"/>
              </a:rPr>
              <a:t>] = </a:t>
            </a:r>
            <a:r>
              <a:rPr lang="en" sz="1100">
                <a:solidFill>
                  <a:srgbClr val="CE9178"/>
                </a:solidFill>
                <a:highlight>
                  <a:srgbClr val="1E1E1E"/>
                </a:highlight>
                <a:latin typeface="Courier New"/>
                <a:ea typeface="Courier New"/>
                <a:cs typeface="Courier New"/>
                <a:sym typeface="Courier New"/>
              </a:rPr>
              <a:t>"</a:t>
            </a:r>
            <a:r>
              <a:rPr lang="en" sz="1100" err="1">
                <a:solidFill>
                  <a:srgbClr val="CE9178"/>
                </a:solidFill>
                <a:highlight>
                  <a:srgbClr val="1E1E1E"/>
                </a:highlight>
                <a:latin typeface="Courier New"/>
                <a:ea typeface="Courier New"/>
                <a:cs typeface="Courier New"/>
                <a:sym typeface="Courier New"/>
              </a:rPr>
              <a:t>Harkonen</a:t>
            </a:r>
            <a:r>
              <a:rPr lang="en" sz="1100">
                <a:solidFill>
                  <a:srgbClr val="CE9178"/>
                </a:solidFill>
                <a:highlight>
                  <a:srgbClr val="1E1E1E"/>
                </a:highlight>
                <a:latin typeface="Courier New"/>
                <a:ea typeface="Courier New"/>
                <a:cs typeface="Courier New"/>
                <a:sym typeface="Courier New"/>
              </a:rPr>
              <a:t>"</a:t>
            </a:r>
            <a:endParaRPr sz="1100">
              <a:solidFill>
                <a:srgbClr val="9CDCFE"/>
              </a:solidFill>
              <a:highlight>
                <a:srgbClr val="1E1E1E"/>
              </a:highlight>
              <a:latin typeface="Courier New"/>
              <a:ea typeface="Courier New"/>
              <a:cs typeface="Courier New"/>
              <a:sym typeface="Courier New"/>
            </a:endParaRPr>
          </a:p>
        </p:txBody>
      </p:sp>
      <p:sp>
        <p:nvSpPr>
          <p:cNvPr id="12" name="Google Shape;1125;p88">
            <a:extLst>
              <a:ext uri="{FF2B5EF4-FFF2-40B4-BE49-F238E27FC236}">
                <a16:creationId xmlns:a16="http://schemas.microsoft.com/office/drawing/2014/main" id="{C02497F5-62FA-306E-2ED6-6D75FD7D4B94}"/>
              </a:ext>
            </a:extLst>
          </p:cNvPr>
          <p:cNvSpPr txBox="1"/>
          <p:nvPr/>
        </p:nvSpPr>
        <p:spPr>
          <a:xfrm>
            <a:off x="708042" y="5780200"/>
            <a:ext cx="4457700" cy="645018"/>
          </a:xfrm>
          <a:prstGeom prst="rect">
            <a:avLst/>
          </a:prstGeom>
          <a:solidFill>
            <a:srgbClr val="1E1E1E"/>
          </a:solidFill>
          <a:ln>
            <a:noFill/>
          </a:ln>
        </p:spPr>
        <p:txBody>
          <a:bodyPr spcFirstLastPara="1" wrap="square" lIns="91425" tIns="91425" rIns="91425" bIns="91425" anchor="t" anchorCtr="0">
            <a:spAutoFit/>
          </a:bodyPr>
          <a:lstStyle/>
          <a:p>
            <a:pPr marL="0" lvl="0" indent="0" algn="l" rtl="0">
              <a:lnSpc>
                <a:spcPct val="135714"/>
              </a:lnSpc>
              <a:spcBef>
                <a:spcPts val="0"/>
              </a:spcBef>
              <a:spcAft>
                <a:spcPts val="0"/>
              </a:spcAft>
              <a:buNone/>
            </a:pPr>
            <a:r>
              <a:rPr lang="en-US" sz="1100" err="1">
                <a:solidFill>
                  <a:srgbClr val="9CDCFE"/>
                </a:solidFill>
                <a:highlight>
                  <a:srgbClr val="1E1E1E"/>
                </a:highlight>
                <a:latin typeface="Courier New"/>
                <a:ea typeface="Courier New"/>
                <a:cs typeface="Courier New"/>
                <a:sym typeface="Courier New"/>
              </a:rPr>
              <a:t>previous_name</a:t>
            </a:r>
            <a:r>
              <a:rPr lang="en-US" sz="1100">
                <a:solidFill>
                  <a:srgbClr val="D4D4D4"/>
                </a:solidFill>
                <a:highlight>
                  <a:srgbClr val="1E1E1E"/>
                </a:highlight>
                <a:latin typeface="Courier New"/>
                <a:ea typeface="Courier New"/>
                <a:cs typeface="Courier New"/>
                <a:sym typeface="Courier New"/>
              </a:rPr>
              <a:t> = </a:t>
            </a:r>
            <a:r>
              <a:rPr lang="en-US" sz="1100" err="1">
                <a:solidFill>
                  <a:srgbClr val="9CDCFE"/>
                </a:solidFill>
                <a:highlight>
                  <a:srgbClr val="1E1E1E"/>
                </a:highlight>
                <a:latin typeface="Courier New"/>
                <a:ea typeface="Courier New"/>
                <a:cs typeface="Courier New"/>
                <a:sym typeface="Courier New"/>
              </a:rPr>
              <a:t>info</a:t>
            </a:r>
            <a:r>
              <a:rPr lang="en-US" sz="1100" err="1">
                <a:solidFill>
                  <a:srgbClr val="D4D4D4"/>
                </a:solidFill>
                <a:highlight>
                  <a:srgbClr val="1E1E1E"/>
                </a:highlight>
                <a:latin typeface="Courier New"/>
                <a:ea typeface="Courier New"/>
                <a:cs typeface="Courier New"/>
                <a:sym typeface="Courier New"/>
              </a:rPr>
              <a:t>.</a:t>
            </a:r>
            <a:r>
              <a:rPr lang="en-US" sz="1100" err="1">
                <a:solidFill>
                  <a:srgbClr val="9CDCFE"/>
                </a:solidFill>
                <a:highlight>
                  <a:srgbClr val="1E1E1E"/>
                </a:highlight>
                <a:latin typeface="Courier New"/>
                <a:ea typeface="Courier New"/>
                <a:cs typeface="Courier New"/>
                <a:sym typeface="Courier New"/>
              </a:rPr>
              <a:t>name</a:t>
            </a:r>
            <a:endParaRPr lang="en-US" sz="1100">
              <a:solidFill>
                <a:srgbClr val="C586C0"/>
              </a:solidFill>
              <a:highlight>
                <a:srgbClr val="1E1E1E"/>
              </a:highlight>
              <a:latin typeface="Courier New"/>
              <a:ea typeface="Courier New"/>
              <a:cs typeface="Courier New"/>
              <a:sym typeface="Courier New"/>
            </a:endParaRPr>
          </a:p>
          <a:p>
            <a:pPr marL="0" lvl="0" indent="0" algn="l" rtl="0">
              <a:lnSpc>
                <a:spcPct val="135714"/>
              </a:lnSpc>
              <a:spcBef>
                <a:spcPts val="0"/>
              </a:spcBef>
              <a:spcAft>
                <a:spcPts val="0"/>
              </a:spcAft>
              <a:buNone/>
            </a:pPr>
            <a:r>
              <a:rPr lang="en-US" sz="1100" err="1">
                <a:solidFill>
                  <a:srgbClr val="9CDCFE"/>
                </a:solidFill>
                <a:highlight>
                  <a:srgbClr val="1E1E1E"/>
                </a:highlight>
                <a:latin typeface="Courier New"/>
                <a:ea typeface="Courier New"/>
                <a:cs typeface="Courier New"/>
                <a:sym typeface="Courier New"/>
              </a:rPr>
              <a:t>info</a:t>
            </a:r>
            <a:r>
              <a:rPr lang="en-US" sz="1100" err="1">
                <a:solidFill>
                  <a:srgbClr val="D4D4D4"/>
                </a:solidFill>
                <a:highlight>
                  <a:srgbClr val="1E1E1E"/>
                </a:highlight>
                <a:latin typeface="Courier New"/>
                <a:ea typeface="Courier New"/>
                <a:cs typeface="Courier New"/>
                <a:sym typeface="Courier New"/>
              </a:rPr>
              <a:t>.</a:t>
            </a:r>
            <a:r>
              <a:rPr lang="en-US" sz="1100" err="1">
                <a:solidFill>
                  <a:srgbClr val="9CDCFE"/>
                </a:solidFill>
                <a:highlight>
                  <a:srgbClr val="1E1E1E"/>
                </a:highlight>
                <a:latin typeface="Courier New"/>
                <a:ea typeface="Courier New"/>
                <a:cs typeface="Courier New"/>
                <a:sym typeface="Courier New"/>
              </a:rPr>
              <a:t>name</a:t>
            </a:r>
            <a:r>
              <a:rPr lang="en-US" sz="1100">
                <a:solidFill>
                  <a:srgbClr val="D4D4D4"/>
                </a:solidFill>
                <a:highlight>
                  <a:srgbClr val="1E1E1E"/>
                </a:highlight>
                <a:latin typeface="Courier New"/>
                <a:ea typeface="Courier New"/>
                <a:cs typeface="Courier New"/>
                <a:sym typeface="Courier New"/>
              </a:rPr>
              <a:t> = </a:t>
            </a:r>
            <a:r>
              <a:rPr lang="en-US" sz="1100">
                <a:solidFill>
                  <a:srgbClr val="CE9178"/>
                </a:solidFill>
                <a:highlight>
                  <a:srgbClr val="1E1E1E"/>
                </a:highlight>
                <a:latin typeface="Courier New"/>
                <a:ea typeface="Courier New"/>
                <a:cs typeface="Courier New"/>
                <a:sym typeface="Courier New"/>
              </a:rPr>
              <a:t>"</a:t>
            </a:r>
            <a:r>
              <a:rPr lang="en-US" sz="1100" err="1">
                <a:solidFill>
                  <a:srgbClr val="CE9178"/>
                </a:solidFill>
                <a:highlight>
                  <a:srgbClr val="1E1E1E"/>
                </a:highlight>
                <a:latin typeface="Courier New"/>
                <a:ea typeface="Courier New"/>
                <a:cs typeface="Courier New"/>
                <a:sym typeface="Courier New"/>
              </a:rPr>
              <a:t>Harkonen</a:t>
            </a:r>
            <a:r>
              <a:rPr lang="en-US" sz="1100">
                <a:solidFill>
                  <a:srgbClr val="CE9178"/>
                </a:solidFill>
                <a:highlight>
                  <a:srgbClr val="1E1E1E"/>
                </a:highlight>
                <a:latin typeface="Courier New"/>
                <a:ea typeface="Courier New"/>
                <a:cs typeface="Courier New"/>
                <a:sym typeface="Courier New"/>
              </a:rPr>
              <a:t>”</a:t>
            </a:r>
          </a:p>
        </p:txBody>
      </p:sp>
      <p:sp>
        <p:nvSpPr>
          <p:cNvPr id="13" name="TextBox 12">
            <a:extLst>
              <a:ext uri="{FF2B5EF4-FFF2-40B4-BE49-F238E27FC236}">
                <a16:creationId xmlns:a16="http://schemas.microsoft.com/office/drawing/2014/main" id="{16434949-578C-D2B9-BCBC-F2DB5FFE25F5}"/>
              </a:ext>
            </a:extLst>
          </p:cNvPr>
          <p:cNvSpPr txBox="1"/>
          <p:nvPr/>
        </p:nvSpPr>
        <p:spPr>
          <a:xfrm>
            <a:off x="8417169" y="1787795"/>
            <a:ext cx="2368062" cy="1200329"/>
          </a:xfrm>
          <a:prstGeom prst="rect">
            <a:avLst/>
          </a:prstGeom>
          <a:noFill/>
        </p:spPr>
        <p:txBody>
          <a:bodyPr wrap="square" rtlCol="0">
            <a:spAutoFit/>
          </a:bodyPr>
          <a:lstStyle/>
          <a:p>
            <a:r>
              <a:rPr lang="en-US" sz="2400"/>
              <a:t>Declare and instantiate an </a:t>
            </a:r>
            <a:r>
              <a:rPr lang="en-US" sz="2400" err="1"/>
              <a:t>InputDict</a:t>
            </a:r>
            <a:endParaRPr lang="en-US" sz="2400"/>
          </a:p>
        </p:txBody>
      </p:sp>
      <p:sp>
        <p:nvSpPr>
          <p:cNvPr id="14" name="TextBox 13">
            <a:extLst>
              <a:ext uri="{FF2B5EF4-FFF2-40B4-BE49-F238E27FC236}">
                <a16:creationId xmlns:a16="http://schemas.microsoft.com/office/drawing/2014/main" id="{12EF88BA-6FFA-A9BB-D113-4DAA1DEDE0D9}"/>
              </a:ext>
            </a:extLst>
          </p:cNvPr>
          <p:cNvSpPr txBox="1"/>
          <p:nvPr/>
        </p:nvSpPr>
        <p:spPr>
          <a:xfrm>
            <a:off x="604757" y="5300756"/>
            <a:ext cx="5092658" cy="461665"/>
          </a:xfrm>
          <a:prstGeom prst="rect">
            <a:avLst/>
          </a:prstGeom>
          <a:noFill/>
        </p:spPr>
        <p:txBody>
          <a:bodyPr wrap="square" rtlCol="0">
            <a:spAutoFit/>
          </a:bodyPr>
          <a:lstStyle/>
          <a:p>
            <a:r>
              <a:rPr lang="en-US" sz="2400"/>
              <a:t>Can get/set fields as class attributes</a:t>
            </a:r>
          </a:p>
        </p:txBody>
      </p:sp>
      <p:sp>
        <p:nvSpPr>
          <p:cNvPr id="15" name="TextBox 14">
            <a:extLst>
              <a:ext uri="{FF2B5EF4-FFF2-40B4-BE49-F238E27FC236}">
                <a16:creationId xmlns:a16="http://schemas.microsoft.com/office/drawing/2014/main" id="{14825F8E-E517-0309-964C-3B25A58B2B7F}"/>
              </a:ext>
            </a:extLst>
          </p:cNvPr>
          <p:cNvSpPr txBox="1"/>
          <p:nvPr/>
        </p:nvSpPr>
        <p:spPr>
          <a:xfrm>
            <a:off x="5903294" y="5103531"/>
            <a:ext cx="5092658" cy="830997"/>
          </a:xfrm>
          <a:prstGeom prst="rect">
            <a:avLst/>
          </a:prstGeom>
          <a:noFill/>
        </p:spPr>
        <p:txBody>
          <a:bodyPr wrap="square" rtlCol="0">
            <a:spAutoFit/>
          </a:bodyPr>
          <a:lstStyle/>
          <a:p>
            <a:r>
              <a:rPr lang="en-US" sz="2400"/>
              <a:t>Can get/set fields as regular dictionary for legacy code</a:t>
            </a:r>
          </a:p>
        </p:txBody>
      </p:sp>
      <p:sp>
        <p:nvSpPr>
          <p:cNvPr id="4" name="TextBox 3">
            <a:extLst>
              <a:ext uri="{FF2B5EF4-FFF2-40B4-BE49-F238E27FC236}">
                <a16:creationId xmlns:a16="http://schemas.microsoft.com/office/drawing/2014/main" id="{BBD2F680-6F50-46F2-78E4-E96117C6BBDE}"/>
              </a:ext>
            </a:extLst>
          </p:cNvPr>
          <p:cNvSpPr txBox="1"/>
          <p:nvPr/>
        </p:nvSpPr>
        <p:spPr>
          <a:xfrm>
            <a:off x="3563007" y="3289738"/>
            <a:ext cx="1187669" cy="738664"/>
          </a:xfrm>
          <a:prstGeom prst="rect">
            <a:avLst/>
          </a:prstGeom>
          <a:noFill/>
        </p:spPr>
        <p:txBody>
          <a:bodyPr wrap="square" rtlCol="0">
            <a:spAutoFit/>
          </a:bodyPr>
          <a:lstStyle/>
          <a:p>
            <a:r>
              <a:rPr lang="en-US">
                <a:solidFill>
                  <a:schemeClr val="accent4"/>
                </a:solidFill>
              </a:rPr>
              <a:t>LSP-friendly type hinting, defaults</a:t>
            </a:r>
          </a:p>
        </p:txBody>
      </p:sp>
      <p:cxnSp>
        <p:nvCxnSpPr>
          <p:cNvPr id="7" name="Straight Arrow Connector 6">
            <a:extLst>
              <a:ext uri="{FF2B5EF4-FFF2-40B4-BE49-F238E27FC236}">
                <a16:creationId xmlns:a16="http://schemas.microsoft.com/office/drawing/2014/main" id="{4CC61933-B27B-CE15-06B4-D7F5F9BCF620}"/>
              </a:ext>
            </a:extLst>
          </p:cNvPr>
          <p:cNvCxnSpPr>
            <a:cxnSpLocks/>
            <a:stCxn id="4" idx="1"/>
          </p:cNvCxnSpPr>
          <p:nvPr/>
        </p:nvCxnSpPr>
        <p:spPr>
          <a:xfrm flipH="1">
            <a:off x="2459421" y="3659070"/>
            <a:ext cx="1103586" cy="46098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72FAFE8B-DD03-8F19-6248-0831B817B2B7}"/>
              </a:ext>
            </a:extLst>
          </p:cNvPr>
          <p:cNvCxnSpPr>
            <a:cxnSpLocks/>
            <a:stCxn id="4" idx="1"/>
          </p:cNvCxnSpPr>
          <p:nvPr/>
        </p:nvCxnSpPr>
        <p:spPr>
          <a:xfrm flipH="1">
            <a:off x="2936892" y="3659070"/>
            <a:ext cx="626115" cy="59892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8205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E834B2-D451-F755-DC9D-1D0701AB06B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28</a:t>
            </a:fld>
            <a:endParaRPr lang="en-US"/>
          </a:p>
        </p:txBody>
      </p:sp>
      <p:sp>
        <p:nvSpPr>
          <p:cNvPr id="3" name="Title 2">
            <a:extLst>
              <a:ext uri="{FF2B5EF4-FFF2-40B4-BE49-F238E27FC236}">
                <a16:creationId xmlns:a16="http://schemas.microsoft.com/office/drawing/2014/main" id="{2EBB3C03-5C81-FC72-BF63-ADB35F828EEF}"/>
              </a:ext>
            </a:extLst>
          </p:cNvPr>
          <p:cNvSpPr>
            <a:spLocks noGrp="1"/>
          </p:cNvSpPr>
          <p:nvPr>
            <p:ph type="title"/>
          </p:nvPr>
        </p:nvSpPr>
        <p:spPr/>
        <p:txBody>
          <a:bodyPr/>
          <a:lstStyle/>
          <a:p>
            <a:r>
              <a:rPr lang="en-US"/>
              <a:t>Extended DARTS types</a:t>
            </a:r>
          </a:p>
        </p:txBody>
      </p:sp>
      <p:sp>
        <p:nvSpPr>
          <p:cNvPr id="4" name="Text Placeholder 3">
            <a:extLst>
              <a:ext uri="{FF2B5EF4-FFF2-40B4-BE49-F238E27FC236}">
                <a16:creationId xmlns:a16="http://schemas.microsoft.com/office/drawing/2014/main" id="{3CA0BB78-8C1D-4E7A-38B3-F4A7B67A6401}"/>
              </a:ext>
            </a:extLst>
          </p:cNvPr>
          <p:cNvSpPr>
            <a:spLocks noGrp="1"/>
          </p:cNvSpPr>
          <p:nvPr>
            <p:ph type="body" idx="1"/>
          </p:nvPr>
        </p:nvSpPr>
        <p:spPr>
          <a:xfrm>
            <a:off x="168165" y="1221418"/>
            <a:ext cx="11855669" cy="3415692"/>
          </a:xfrm>
        </p:spPr>
        <p:txBody>
          <a:bodyPr/>
          <a:lstStyle/>
          <a:p>
            <a:r>
              <a:rPr lang="en-US"/>
              <a:t>For many use cases in DARTS, checking the type of a value is not enough</a:t>
            </a:r>
            <a:r>
              <a:rPr lang="en-US" dirty="0"/>
              <a:t>.</a:t>
            </a:r>
            <a:endParaRPr lang="en-US"/>
          </a:p>
          <a:p>
            <a:r>
              <a:rPr lang="en-US"/>
              <a:t>For example, we might want to ask the user for the number of rotors. While this must be an integer, it must also be greater than zero. But there is no python </a:t>
            </a:r>
            <a:r>
              <a:rPr lang="en-US" b="1" err="1"/>
              <a:t>uint</a:t>
            </a:r>
            <a:r>
              <a:rPr lang="en-US"/>
              <a:t>!</a:t>
            </a:r>
          </a:p>
          <a:p>
            <a:r>
              <a:rPr lang="en-US"/>
              <a:t>In this case, we use </a:t>
            </a:r>
            <a:r>
              <a:rPr lang="en-US" b="1" err="1"/>
              <a:t>FieldCheck</a:t>
            </a:r>
            <a:r>
              <a:rPr lang="en-US"/>
              <a:t> classes. These classes have a function “check” that will return </a:t>
            </a:r>
            <a:r>
              <a:rPr lang="en-US" b="1"/>
              <a:t>True</a:t>
            </a:r>
            <a:r>
              <a:rPr lang="en-US"/>
              <a:t> only if the input is valid according to the predefined criteria.</a:t>
            </a:r>
          </a:p>
          <a:p>
            <a:r>
              <a:rPr lang="en-US"/>
              <a:t>For example, we can define and use a </a:t>
            </a:r>
            <a:r>
              <a:rPr lang="en-US" b="1" err="1"/>
              <a:t>FieldCheck</a:t>
            </a:r>
            <a:r>
              <a:rPr lang="en-US"/>
              <a:t> subclass called </a:t>
            </a:r>
            <a:r>
              <a:rPr lang="en-US" b="1" err="1"/>
              <a:t>PositiveCheck</a:t>
            </a:r>
            <a:r>
              <a:rPr lang="en-US"/>
              <a:t>:</a:t>
            </a:r>
          </a:p>
          <a:p>
            <a:endParaRPr lang="en-US"/>
          </a:p>
        </p:txBody>
      </p:sp>
      <p:sp>
        <p:nvSpPr>
          <p:cNvPr id="9" name="TextBox 8">
            <a:extLst>
              <a:ext uri="{FF2B5EF4-FFF2-40B4-BE49-F238E27FC236}">
                <a16:creationId xmlns:a16="http://schemas.microsoft.com/office/drawing/2014/main" id="{4A66008A-2795-FF61-210D-32C06A3AA1D2}"/>
              </a:ext>
            </a:extLst>
          </p:cNvPr>
          <p:cNvSpPr txBox="1"/>
          <p:nvPr/>
        </p:nvSpPr>
        <p:spPr>
          <a:xfrm>
            <a:off x="1534509" y="4180514"/>
            <a:ext cx="4435366" cy="2563522"/>
          </a:xfrm>
          <a:prstGeom prst="rect">
            <a:avLst/>
          </a:prstGeom>
          <a:solidFill>
            <a:schemeClr val="tx1">
              <a:lumMod val="95000"/>
              <a:lumOff val="5000"/>
            </a:schemeClr>
          </a:solidFill>
        </p:spPr>
        <p:txBody>
          <a:bodyPr wrap="square" rtlCol="0">
            <a:spAutoFit/>
          </a:bodyPr>
          <a:lstStyle/>
          <a:p>
            <a:pPr marL="0" lvl="0" indent="0" algn="l" rtl="0">
              <a:lnSpc>
                <a:spcPct val="135714"/>
              </a:lnSpc>
              <a:spcBef>
                <a:spcPts val="0"/>
              </a:spcBef>
              <a:spcAft>
                <a:spcPts val="0"/>
              </a:spcAft>
              <a:buNone/>
            </a:pPr>
            <a:r>
              <a:rPr lang="en-US" sz="1100">
                <a:solidFill>
                  <a:srgbClr val="C586C0"/>
                </a:solidFill>
                <a:latin typeface="Courier New"/>
                <a:ea typeface="Courier New"/>
                <a:cs typeface="Courier New"/>
                <a:sym typeface="Courier New"/>
              </a:rPr>
              <a:t>from</a:t>
            </a:r>
            <a:r>
              <a:rPr lang="en-US" sz="1100">
                <a:solidFill>
                  <a:srgbClr val="D4D4D4"/>
                </a:solidFill>
                <a:latin typeface="Courier New"/>
                <a:ea typeface="Courier New"/>
                <a:cs typeface="Courier New"/>
                <a:sym typeface="Courier New"/>
              </a:rPr>
              <a:t> </a:t>
            </a:r>
            <a:r>
              <a:rPr lang="en-US" sz="1100" err="1">
                <a:solidFill>
                  <a:srgbClr val="4EC9B0"/>
                </a:solidFill>
                <a:latin typeface="Courier New"/>
                <a:ea typeface="Courier New"/>
                <a:cs typeface="Courier New"/>
                <a:sym typeface="Courier New"/>
              </a:rPr>
              <a:t>Dutils</a:t>
            </a:r>
            <a:r>
              <a:rPr lang="en-US" sz="1100" err="1">
                <a:solidFill>
                  <a:srgbClr val="D4D4D4"/>
                </a:solidFill>
                <a:latin typeface="Courier New"/>
                <a:ea typeface="Courier New"/>
                <a:cs typeface="Courier New"/>
                <a:sym typeface="Courier New"/>
              </a:rPr>
              <a:t>.</a:t>
            </a:r>
            <a:r>
              <a:rPr lang="en-US" sz="1100" err="1">
                <a:solidFill>
                  <a:srgbClr val="4EC9B0"/>
                </a:solidFill>
                <a:latin typeface="Courier New"/>
                <a:ea typeface="Courier New"/>
                <a:cs typeface="Courier New"/>
                <a:sym typeface="Courier New"/>
              </a:rPr>
              <a:t>typing</a:t>
            </a:r>
            <a:r>
              <a:rPr lang="en-US" sz="1100" err="1">
                <a:solidFill>
                  <a:srgbClr val="D4D4D4"/>
                </a:solidFill>
                <a:latin typeface="Courier New"/>
                <a:ea typeface="Courier New"/>
                <a:cs typeface="Courier New"/>
                <a:sym typeface="Courier New"/>
              </a:rPr>
              <a:t>.</a:t>
            </a:r>
            <a:r>
              <a:rPr lang="en-US" sz="1100" err="1">
                <a:solidFill>
                  <a:srgbClr val="4EC9B0"/>
                </a:solidFill>
                <a:latin typeface="Courier New"/>
                <a:ea typeface="Courier New"/>
                <a:cs typeface="Courier New"/>
                <a:sym typeface="Courier New"/>
              </a:rPr>
              <a:t>field_check</a:t>
            </a:r>
            <a:r>
              <a:rPr lang="en-US" sz="1100">
                <a:solidFill>
                  <a:srgbClr val="D4D4D4"/>
                </a:solidFill>
                <a:latin typeface="Courier New"/>
                <a:ea typeface="Courier New"/>
                <a:cs typeface="Courier New"/>
                <a:sym typeface="Courier New"/>
              </a:rPr>
              <a:t> </a:t>
            </a:r>
            <a:r>
              <a:rPr lang="en-US" sz="1100">
                <a:solidFill>
                  <a:srgbClr val="C586C0"/>
                </a:solidFill>
                <a:latin typeface="Courier New"/>
                <a:ea typeface="Courier New"/>
                <a:cs typeface="Courier New"/>
                <a:sym typeface="Courier New"/>
              </a:rPr>
              <a:t>import</a:t>
            </a:r>
            <a:r>
              <a:rPr lang="en-US" sz="1100">
                <a:solidFill>
                  <a:srgbClr val="D4D4D4"/>
                </a:solidFill>
                <a:latin typeface="Courier New"/>
                <a:ea typeface="Courier New"/>
                <a:cs typeface="Courier New"/>
                <a:sym typeface="Courier New"/>
              </a:rPr>
              <a:t> </a:t>
            </a:r>
            <a:r>
              <a:rPr lang="en-US" sz="1100" err="1">
                <a:solidFill>
                  <a:srgbClr val="4EC9B0"/>
                </a:solidFill>
                <a:latin typeface="Courier New"/>
                <a:ea typeface="Courier New"/>
                <a:cs typeface="Courier New"/>
                <a:sym typeface="Courier New"/>
              </a:rPr>
              <a:t>FieldCheck</a:t>
            </a:r>
            <a:endParaRPr lang="en-US" sz="1100">
              <a:solidFill>
                <a:srgbClr val="4EC9B0"/>
              </a:solidFill>
              <a:latin typeface="Courier New"/>
              <a:ea typeface="Courier New"/>
              <a:cs typeface="Courier New"/>
              <a:sym typeface="Courier New"/>
            </a:endParaRPr>
          </a:p>
          <a:p>
            <a:pPr marL="0" lvl="0" indent="0" algn="l" rtl="0">
              <a:lnSpc>
                <a:spcPct val="135714"/>
              </a:lnSpc>
              <a:spcBef>
                <a:spcPts val="0"/>
              </a:spcBef>
              <a:spcAft>
                <a:spcPts val="0"/>
              </a:spcAft>
              <a:buNone/>
            </a:pPr>
            <a:endParaRPr lang="en-US" sz="110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US" sz="1100">
                <a:solidFill>
                  <a:srgbClr val="569CD6"/>
                </a:solidFill>
                <a:latin typeface="Courier New"/>
                <a:ea typeface="Courier New"/>
                <a:cs typeface="Courier New"/>
                <a:sym typeface="Courier New"/>
              </a:rPr>
              <a:t>class</a:t>
            </a:r>
            <a:r>
              <a:rPr lang="en-US" sz="1100">
                <a:solidFill>
                  <a:srgbClr val="D4D4D4"/>
                </a:solidFill>
                <a:latin typeface="Courier New"/>
                <a:ea typeface="Courier New"/>
                <a:cs typeface="Courier New"/>
                <a:sym typeface="Courier New"/>
              </a:rPr>
              <a:t> </a:t>
            </a:r>
            <a:r>
              <a:rPr lang="en-US" sz="1100" err="1">
                <a:solidFill>
                  <a:srgbClr val="4EC9B0"/>
                </a:solidFill>
                <a:latin typeface="Courier New"/>
                <a:ea typeface="Courier New"/>
                <a:cs typeface="Courier New"/>
                <a:sym typeface="Courier New"/>
              </a:rPr>
              <a:t>PositiveCheck</a:t>
            </a:r>
            <a:r>
              <a:rPr lang="en-US" sz="1100">
                <a:solidFill>
                  <a:srgbClr val="D4D4D4"/>
                </a:solidFill>
                <a:latin typeface="Courier New"/>
                <a:ea typeface="Courier New"/>
                <a:cs typeface="Courier New"/>
                <a:sym typeface="Courier New"/>
              </a:rPr>
              <a:t>(</a:t>
            </a:r>
            <a:r>
              <a:rPr lang="en-US" sz="1100" err="1">
                <a:solidFill>
                  <a:srgbClr val="4EC9B0"/>
                </a:solidFill>
                <a:latin typeface="Courier New"/>
                <a:ea typeface="Courier New"/>
                <a:cs typeface="Courier New"/>
                <a:sym typeface="Courier New"/>
              </a:rPr>
              <a:t>FieldCheck</a:t>
            </a:r>
            <a:r>
              <a:rPr lang="en-US" sz="1100">
                <a:solidFill>
                  <a:srgbClr val="D4D4D4"/>
                </a:solidFill>
                <a:latin typeface="Courier New"/>
                <a:ea typeface="Courier New"/>
                <a:cs typeface="Courier New"/>
                <a:sym typeface="Courier New"/>
              </a:rPr>
              <a:t>):</a:t>
            </a:r>
          </a:p>
          <a:p>
            <a:pPr marL="0" lvl="0" indent="0" algn="l" rtl="0">
              <a:lnSpc>
                <a:spcPct val="135714"/>
              </a:lnSpc>
              <a:spcBef>
                <a:spcPts val="0"/>
              </a:spcBef>
              <a:spcAft>
                <a:spcPts val="0"/>
              </a:spcAft>
              <a:buNone/>
            </a:pPr>
            <a:endParaRPr lang="en-US" sz="110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US" sz="1100">
                <a:solidFill>
                  <a:srgbClr val="D4D4D4"/>
                </a:solidFill>
                <a:latin typeface="Courier New"/>
                <a:ea typeface="Courier New"/>
                <a:cs typeface="Courier New"/>
                <a:sym typeface="Courier New"/>
              </a:rPr>
              <a:t>    </a:t>
            </a:r>
            <a:r>
              <a:rPr lang="en-US" sz="1100">
                <a:solidFill>
                  <a:srgbClr val="569CD6"/>
                </a:solidFill>
                <a:latin typeface="Courier New"/>
                <a:ea typeface="Courier New"/>
                <a:cs typeface="Courier New"/>
                <a:sym typeface="Courier New"/>
              </a:rPr>
              <a:t>def</a:t>
            </a:r>
            <a:r>
              <a:rPr lang="en-US" sz="1100">
                <a:solidFill>
                  <a:srgbClr val="D4D4D4"/>
                </a:solidFill>
                <a:latin typeface="Courier New"/>
                <a:ea typeface="Courier New"/>
                <a:cs typeface="Courier New"/>
                <a:sym typeface="Courier New"/>
              </a:rPr>
              <a:t> </a:t>
            </a:r>
            <a:r>
              <a:rPr lang="en-US" sz="1100">
                <a:solidFill>
                  <a:srgbClr val="DCDCAA"/>
                </a:solidFill>
                <a:latin typeface="Courier New"/>
                <a:ea typeface="Courier New"/>
                <a:cs typeface="Courier New"/>
                <a:sym typeface="Courier New"/>
              </a:rPr>
              <a:t>check</a:t>
            </a:r>
            <a:r>
              <a:rPr lang="en-US" sz="1100">
                <a:solidFill>
                  <a:srgbClr val="D4D4D4"/>
                </a:solidFill>
                <a:latin typeface="Courier New"/>
                <a:ea typeface="Courier New"/>
                <a:cs typeface="Courier New"/>
                <a:sym typeface="Courier New"/>
              </a:rPr>
              <a:t>(</a:t>
            </a:r>
            <a:r>
              <a:rPr lang="en-US" sz="1100">
                <a:solidFill>
                  <a:srgbClr val="9CDCFE"/>
                </a:solidFill>
                <a:latin typeface="Courier New"/>
                <a:ea typeface="Courier New"/>
                <a:cs typeface="Courier New"/>
                <a:sym typeface="Courier New"/>
              </a:rPr>
              <a:t>self</a:t>
            </a:r>
            <a:r>
              <a:rPr lang="en-US" sz="1100">
                <a:solidFill>
                  <a:srgbClr val="D4D4D4"/>
                </a:solidFill>
                <a:latin typeface="Courier New"/>
                <a:ea typeface="Courier New"/>
                <a:cs typeface="Courier New"/>
                <a:sym typeface="Courier New"/>
              </a:rPr>
              <a:t>, </a:t>
            </a:r>
            <a:r>
              <a:rPr lang="en-US" sz="1100">
                <a:solidFill>
                  <a:srgbClr val="9CDCFE"/>
                </a:solidFill>
                <a:latin typeface="Courier New"/>
                <a:ea typeface="Courier New"/>
                <a:cs typeface="Courier New"/>
                <a:sym typeface="Courier New"/>
              </a:rPr>
              <a:t>value</a:t>
            </a:r>
            <a:r>
              <a:rPr lang="en-US" sz="1100">
                <a:solidFill>
                  <a:srgbClr val="D4D4D4"/>
                </a:solidFill>
                <a:latin typeface="Courier New"/>
                <a:ea typeface="Courier New"/>
                <a:cs typeface="Courier New"/>
                <a:sym typeface="Courier New"/>
              </a:rPr>
              <a:t>):</a:t>
            </a:r>
          </a:p>
          <a:p>
            <a:pPr marL="0" lvl="0" indent="0" algn="l" rtl="0">
              <a:lnSpc>
                <a:spcPct val="135714"/>
              </a:lnSpc>
              <a:spcBef>
                <a:spcPts val="0"/>
              </a:spcBef>
              <a:spcAft>
                <a:spcPts val="0"/>
              </a:spcAft>
              <a:buNone/>
            </a:pPr>
            <a:r>
              <a:rPr lang="en-US" sz="1100">
                <a:solidFill>
                  <a:srgbClr val="D4D4D4"/>
                </a:solidFill>
                <a:latin typeface="Courier New"/>
                <a:ea typeface="Courier New"/>
                <a:cs typeface="Courier New"/>
                <a:sym typeface="Courier New"/>
              </a:rPr>
              <a:t>        </a:t>
            </a:r>
            <a:r>
              <a:rPr lang="en-US" sz="1100">
                <a:solidFill>
                  <a:srgbClr val="C586C0"/>
                </a:solidFill>
                <a:latin typeface="Courier New"/>
                <a:ea typeface="Courier New"/>
                <a:cs typeface="Courier New"/>
                <a:sym typeface="Courier New"/>
              </a:rPr>
              <a:t>return</a:t>
            </a:r>
            <a:r>
              <a:rPr lang="en-US" sz="1100">
                <a:solidFill>
                  <a:srgbClr val="D4D4D4"/>
                </a:solidFill>
                <a:latin typeface="Courier New"/>
                <a:ea typeface="Courier New"/>
                <a:cs typeface="Courier New"/>
                <a:sym typeface="Courier New"/>
              </a:rPr>
              <a:t> </a:t>
            </a:r>
            <a:r>
              <a:rPr lang="en-US" sz="1100">
                <a:solidFill>
                  <a:srgbClr val="B5CEA8"/>
                </a:solidFill>
                <a:latin typeface="Courier New"/>
                <a:ea typeface="Courier New"/>
                <a:cs typeface="Courier New"/>
                <a:sym typeface="Courier New"/>
              </a:rPr>
              <a:t>0</a:t>
            </a:r>
            <a:r>
              <a:rPr lang="en-US" sz="1100">
                <a:solidFill>
                  <a:srgbClr val="D4D4D4"/>
                </a:solidFill>
                <a:latin typeface="Courier New"/>
                <a:ea typeface="Courier New"/>
                <a:cs typeface="Courier New"/>
                <a:sym typeface="Courier New"/>
              </a:rPr>
              <a:t> &lt; </a:t>
            </a:r>
            <a:r>
              <a:rPr lang="en-US" sz="1100">
                <a:solidFill>
                  <a:srgbClr val="9CDCFE"/>
                </a:solidFill>
                <a:latin typeface="Courier New"/>
                <a:ea typeface="Courier New"/>
                <a:cs typeface="Courier New"/>
                <a:sym typeface="Courier New"/>
              </a:rPr>
              <a:t>value</a:t>
            </a:r>
          </a:p>
          <a:p>
            <a:pPr marL="0" lvl="0" indent="0" algn="l" rtl="0">
              <a:lnSpc>
                <a:spcPct val="135714"/>
              </a:lnSpc>
              <a:spcBef>
                <a:spcPts val="0"/>
              </a:spcBef>
              <a:spcAft>
                <a:spcPts val="0"/>
              </a:spcAft>
              <a:buNone/>
            </a:pPr>
            <a:endParaRPr lang="en-US" sz="110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US" sz="1100">
                <a:solidFill>
                  <a:srgbClr val="C586C0"/>
                </a:solidFill>
                <a:latin typeface="Courier New"/>
                <a:ea typeface="Courier New"/>
                <a:cs typeface="Courier New"/>
                <a:sym typeface="Courier New"/>
              </a:rPr>
              <a:t>from</a:t>
            </a:r>
            <a:r>
              <a:rPr lang="en-US" sz="1100">
                <a:solidFill>
                  <a:srgbClr val="D4D4D4"/>
                </a:solidFill>
                <a:latin typeface="Courier New"/>
                <a:ea typeface="Courier New"/>
                <a:cs typeface="Courier New"/>
                <a:sym typeface="Courier New"/>
              </a:rPr>
              <a:t> </a:t>
            </a:r>
            <a:r>
              <a:rPr lang="en-US" sz="1100" err="1">
                <a:solidFill>
                  <a:srgbClr val="4EC9B0"/>
                </a:solidFill>
                <a:latin typeface="Courier New"/>
                <a:ea typeface="Courier New"/>
                <a:cs typeface="Courier New"/>
                <a:sym typeface="Courier New"/>
              </a:rPr>
              <a:t>Dutils</a:t>
            </a:r>
            <a:r>
              <a:rPr lang="en-US" sz="1100" err="1">
                <a:solidFill>
                  <a:srgbClr val="D4D4D4"/>
                </a:solidFill>
                <a:latin typeface="Courier New"/>
                <a:ea typeface="Courier New"/>
                <a:cs typeface="Courier New"/>
                <a:sym typeface="Courier New"/>
              </a:rPr>
              <a:t>.</a:t>
            </a:r>
            <a:r>
              <a:rPr lang="en-US" sz="1100" err="1">
                <a:solidFill>
                  <a:srgbClr val="4EC9B0"/>
                </a:solidFill>
                <a:latin typeface="Courier New"/>
                <a:ea typeface="Courier New"/>
                <a:cs typeface="Courier New"/>
                <a:sym typeface="Courier New"/>
              </a:rPr>
              <a:t>typing</a:t>
            </a:r>
            <a:r>
              <a:rPr lang="en-US" sz="1100">
                <a:solidFill>
                  <a:srgbClr val="D4D4D4"/>
                </a:solidFill>
                <a:latin typeface="Courier New"/>
                <a:ea typeface="Courier New"/>
                <a:cs typeface="Courier New"/>
                <a:sym typeface="Courier New"/>
              </a:rPr>
              <a:t> </a:t>
            </a:r>
            <a:r>
              <a:rPr lang="en-US" sz="1100">
                <a:solidFill>
                  <a:srgbClr val="C586C0"/>
                </a:solidFill>
                <a:latin typeface="Courier New"/>
                <a:ea typeface="Courier New"/>
                <a:cs typeface="Courier New"/>
                <a:sym typeface="Courier New"/>
              </a:rPr>
              <a:t>import</a:t>
            </a:r>
            <a:r>
              <a:rPr lang="en-US" sz="1100">
                <a:solidFill>
                  <a:srgbClr val="D4D4D4"/>
                </a:solidFill>
                <a:latin typeface="Courier New"/>
                <a:ea typeface="Courier New"/>
                <a:cs typeface="Courier New"/>
                <a:sym typeface="Courier New"/>
              </a:rPr>
              <a:t> </a:t>
            </a:r>
            <a:r>
              <a:rPr lang="en-US" sz="1100">
                <a:solidFill>
                  <a:srgbClr val="4EC9B0"/>
                </a:solidFill>
                <a:latin typeface="Courier New"/>
                <a:ea typeface="Courier New"/>
                <a:cs typeface="Courier New"/>
                <a:sym typeface="Courier New"/>
              </a:rPr>
              <a:t>Annotated</a:t>
            </a:r>
          </a:p>
          <a:p>
            <a:pPr marL="0" lvl="0" indent="0" algn="l" rtl="0">
              <a:lnSpc>
                <a:spcPct val="135714"/>
              </a:lnSpc>
              <a:spcBef>
                <a:spcPts val="0"/>
              </a:spcBef>
              <a:spcAft>
                <a:spcPts val="0"/>
              </a:spcAft>
              <a:buNone/>
            </a:pPr>
            <a:endParaRPr lang="en-US" sz="1100">
              <a:solidFill>
                <a:srgbClr val="D4D4D4"/>
              </a:solidFill>
              <a:latin typeface="Courier New"/>
              <a:ea typeface="Courier New"/>
              <a:cs typeface="Courier New"/>
              <a:sym typeface="Courier New"/>
            </a:endParaRPr>
          </a:p>
          <a:p>
            <a:pPr marL="0" lvl="0" indent="0" algn="l" rtl="0">
              <a:lnSpc>
                <a:spcPct val="135714"/>
              </a:lnSpc>
              <a:spcBef>
                <a:spcPts val="0"/>
              </a:spcBef>
              <a:spcAft>
                <a:spcPts val="0"/>
              </a:spcAft>
              <a:buNone/>
            </a:pPr>
            <a:r>
              <a:rPr lang="en-US" sz="1100" err="1">
                <a:solidFill>
                  <a:srgbClr val="9CDCFE"/>
                </a:solidFill>
                <a:latin typeface="Courier New"/>
                <a:ea typeface="Courier New"/>
                <a:cs typeface="Courier New"/>
                <a:sym typeface="Courier New"/>
              </a:rPr>
              <a:t>PositiveInt</a:t>
            </a:r>
            <a:r>
              <a:rPr lang="en-US" sz="1100">
                <a:solidFill>
                  <a:srgbClr val="D4D4D4"/>
                </a:solidFill>
                <a:latin typeface="Courier New"/>
                <a:ea typeface="Courier New"/>
                <a:cs typeface="Courier New"/>
                <a:sym typeface="Courier New"/>
              </a:rPr>
              <a:t> = </a:t>
            </a:r>
            <a:r>
              <a:rPr lang="en-US" sz="1100">
                <a:solidFill>
                  <a:srgbClr val="4EC9B0"/>
                </a:solidFill>
                <a:latin typeface="Courier New"/>
                <a:ea typeface="Courier New"/>
                <a:cs typeface="Courier New"/>
                <a:sym typeface="Courier New"/>
              </a:rPr>
              <a:t>Annotated</a:t>
            </a:r>
            <a:r>
              <a:rPr lang="en-US" sz="1100">
                <a:solidFill>
                  <a:srgbClr val="D4D4D4"/>
                </a:solidFill>
                <a:latin typeface="Courier New"/>
                <a:ea typeface="Courier New"/>
                <a:cs typeface="Courier New"/>
                <a:sym typeface="Courier New"/>
              </a:rPr>
              <a:t>[</a:t>
            </a:r>
            <a:r>
              <a:rPr lang="en-US" sz="1100">
                <a:solidFill>
                  <a:srgbClr val="4EC9B0"/>
                </a:solidFill>
                <a:latin typeface="Courier New"/>
                <a:ea typeface="Courier New"/>
                <a:cs typeface="Courier New"/>
                <a:sym typeface="Courier New"/>
              </a:rPr>
              <a:t>int</a:t>
            </a:r>
            <a:r>
              <a:rPr lang="en-US" sz="1100">
                <a:solidFill>
                  <a:srgbClr val="D4D4D4"/>
                </a:solidFill>
                <a:latin typeface="Courier New"/>
                <a:ea typeface="Courier New"/>
                <a:cs typeface="Courier New"/>
                <a:sym typeface="Courier New"/>
              </a:rPr>
              <a:t>, </a:t>
            </a:r>
            <a:r>
              <a:rPr lang="en-US" sz="1100" err="1">
                <a:solidFill>
                  <a:srgbClr val="4EC9B0"/>
                </a:solidFill>
                <a:latin typeface="Courier New"/>
                <a:ea typeface="Courier New"/>
                <a:cs typeface="Courier New"/>
                <a:sym typeface="Courier New"/>
              </a:rPr>
              <a:t>PositiveCheck</a:t>
            </a:r>
            <a:r>
              <a:rPr lang="en-US" sz="1100">
                <a:solidFill>
                  <a:srgbClr val="D4D4D4"/>
                </a:solidFill>
                <a:latin typeface="Courier New"/>
                <a:ea typeface="Courier New"/>
                <a:cs typeface="Courier New"/>
                <a:sym typeface="Courier New"/>
              </a:rPr>
              <a:t>()]</a:t>
            </a:r>
          </a:p>
          <a:p>
            <a:endParaRPr lang="en-US" sz="1100"/>
          </a:p>
        </p:txBody>
      </p:sp>
      <p:sp>
        <p:nvSpPr>
          <p:cNvPr id="10" name="Google Shape;788;p56">
            <a:extLst>
              <a:ext uri="{FF2B5EF4-FFF2-40B4-BE49-F238E27FC236}">
                <a16:creationId xmlns:a16="http://schemas.microsoft.com/office/drawing/2014/main" id="{3C9A793D-32F4-9806-BE9D-2A039B6A0528}"/>
              </a:ext>
            </a:extLst>
          </p:cNvPr>
          <p:cNvSpPr/>
          <p:nvPr/>
        </p:nvSpPr>
        <p:spPr>
          <a:xfrm>
            <a:off x="5964615" y="4180514"/>
            <a:ext cx="260400" cy="1533539"/>
          </a:xfrm>
          <a:prstGeom prst="rightBrace">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 name="Google Shape;789;p56">
            <a:extLst>
              <a:ext uri="{FF2B5EF4-FFF2-40B4-BE49-F238E27FC236}">
                <a16:creationId xmlns:a16="http://schemas.microsoft.com/office/drawing/2014/main" id="{9D9E1C6E-168A-A130-BDE6-AED24D0F3313}"/>
              </a:ext>
            </a:extLst>
          </p:cNvPr>
          <p:cNvSpPr txBox="1"/>
          <p:nvPr/>
        </p:nvSpPr>
        <p:spPr>
          <a:xfrm>
            <a:off x="6313290" y="4834003"/>
            <a:ext cx="3587100" cy="6888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1000"/>
              </a:spcAft>
              <a:buNone/>
            </a:pPr>
            <a:r>
              <a:rPr lang="en">
                <a:solidFill>
                  <a:schemeClr val="tx1"/>
                </a:solidFill>
              </a:rPr>
              <a:t>Definition of PositiveCheck</a:t>
            </a:r>
            <a:endParaRPr>
              <a:solidFill>
                <a:schemeClr val="tx1"/>
              </a:solidFill>
            </a:endParaRPr>
          </a:p>
        </p:txBody>
      </p:sp>
      <p:sp>
        <p:nvSpPr>
          <p:cNvPr id="12" name="Google Shape;790;p56">
            <a:extLst>
              <a:ext uri="{FF2B5EF4-FFF2-40B4-BE49-F238E27FC236}">
                <a16:creationId xmlns:a16="http://schemas.microsoft.com/office/drawing/2014/main" id="{21D238CA-8BC1-D077-CBD6-B80806681CED}"/>
              </a:ext>
            </a:extLst>
          </p:cNvPr>
          <p:cNvSpPr/>
          <p:nvPr/>
        </p:nvSpPr>
        <p:spPr>
          <a:xfrm>
            <a:off x="5964615" y="5725752"/>
            <a:ext cx="260400" cy="1018283"/>
          </a:xfrm>
          <a:prstGeom prst="rightBrace">
            <a:avLst>
              <a:gd name="adj1" fmla="val 50000"/>
              <a:gd name="adj2"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 name="Google Shape;791;p56">
            <a:extLst>
              <a:ext uri="{FF2B5EF4-FFF2-40B4-BE49-F238E27FC236}">
                <a16:creationId xmlns:a16="http://schemas.microsoft.com/office/drawing/2014/main" id="{2EF99809-DC48-192C-165B-85A11D9B65B1}"/>
              </a:ext>
            </a:extLst>
          </p:cNvPr>
          <p:cNvSpPr txBox="1"/>
          <p:nvPr/>
        </p:nvSpPr>
        <p:spPr>
          <a:xfrm>
            <a:off x="6313290" y="6035623"/>
            <a:ext cx="3587100" cy="6888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1000"/>
              </a:spcAft>
              <a:buNone/>
            </a:pPr>
            <a:r>
              <a:rPr lang="en">
                <a:solidFill>
                  <a:schemeClr val="tx1"/>
                </a:solidFill>
              </a:rPr>
              <a:t>Definition of PositiveInt, an extension of </a:t>
            </a:r>
            <a:r>
              <a:rPr lang="en" b="1">
                <a:solidFill>
                  <a:schemeClr val="tx1"/>
                </a:solidFill>
              </a:rPr>
              <a:t>int</a:t>
            </a:r>
            <a:endParaRPr b="1">
              <a:solidFill>
                <a:schemeClr val="tx1"/>
              </a:solidFill>
            </a:endParaRPr>
          </a:p>
        </p:txBody>
      </p:sp>
    </p:spTree>
    <p:extLst>
      <p:ext uri="{BB962C8B-B14F-4D97-AF65-F5344CB8AC3E}">
        <p14:creationId xmlns:p14="http://schemas.microsoft.com/office/powerpoint/2010/main" val="1824127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29</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45150"/>
            <a:ext cx="10164000" cy="697500"/>
          </a:xfrm>
        </p:spPr>
        <p:txBody>
          <a:bodyPr>
            <a:normAutofit fontScale="90000"/>
          </a:bodyPr>
          <a:lstStyle/>
          <a:p>
            <a:r>
              <a:rPr lang="en-US" dirty="0"/>
              <a:t>Problem: The legacy </a:t>
            </a:r>
            <a:r>
              <a:rPr lang="en-US" dirty="0" err="1"/>
              <a:t>BaseParam</a:t>
            </a:r>
            <a:r>
              <a:rPr lang="en-US" dirty="0"/>
              <a:t> is not LSP friendly and over-relies on </a:t>
            </a:r>
            <a:r>
              <a:rPr lang="en-US" dirty="0" err="1"/>
              <a:t>dicts</a:t>
            </a:r>
            <a:endParaRPr lang="en-US"/>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p:txBody>
          <a:bodyPr>
            <a:normAutofit/>
          </a:bodyPr>
          <a:lstStyle/>
          <a:p>
            <a:r>
              <a:rPr lang="en-US">
                <a:solidFill>
                  <a:schemeClr val="tx1"/>
                </a:solidFill>
              </a:rPr>
              <a:t>The </a:t>
            </a:r>
            <a:r>
              <a:rPr lang="en-US" b="1" err="1">
                <a:solidFill>
                  <a:schemeClr val="tx1"/>
                </a:solidFill>
              </a:rPr>
              <a:t>BaseParam</a:t>
            </a:r>
            <a:r>
              <a:rPr lang="en-US">
                <a:solidFill>
                  <a:schemeClr val="tx1"/>
                </a:solidFill>
              </a:rPr>
              <a:t> class was used for Assembly params definition</a:t>
            </a:r>
            <a:r>
              <a:rPr lang="en-US" dirty="0">
                <a:solidFill>
                  <a:schemeClr val="tx1"/>
                </a:solidFill>
              </a:rPr>
              <a:t>.</a:t>
            </a:r>
            <a:endParaRPr lang="en-US">
              <a:solidFill>
                <a:schemeClr val="tx1"/>
              </a:solidFill>
            </a:endParaRPr>
          </a:p>
          <a:p>
            <a:pPr lvl="1"/>
            <a:r>
              <a:rPr lang="en-US" sz="2400">
                <a:solidFill>
                  <a:schemeClr val="tx1"/>
                </a:solidFill>
              </a:rPr>
              <a:t>Is not </a:t>
            </a:r>
            <a:r>
              <a:rPr lang="en-US" sz="2400" b="1">
                <a:solidFill>
                  <a:schemeClr val="tx1"/>
                </a:solidFill>
              </a:rPr>
              <a:t>LSP</a:t>
            </a:r>
            <a:r>
              <a:rPr lang="en-US" sz="2400">
                <a:solidFill>
                  <a:schemeClr val="tx1"/>
                </a:solidFill>
              </a:rPr>
              <a:t> friendly making it hard to use for developers and users</a:t>
            </a:r>
            <a:r>
              <a:rPr lang="en-US" sz="2400" dirty="0">
                <a:solidFill>
                  <a:schemeClr val="tx1"/>
                </a:solidFill>
              </a:rPr>
              <a:t>.</a:t>
            </a:r>
            <a:endParaRPr lang="en-US" sz="2400">
              <a:solidFill>
                <a:schemeClr val="tx1"/>
              </a:solidFill>
            </a:endParaRPr>
          </a:p>
          <a:p>
            <a:pPr lvl="1"/>
            <a:r>
              <a:rPr lang="en-US" sz="2400">
                <a:solidFill>
                  <a:schemeClr val="tx1"/>
                </a:solidFill>
              </a:rPr>
              <a:t>Defining param data fields and constraint checking is awkward</a:t>
            </a:r>
            <a:r>
              <a:rPr lang="en-US" sz="2400" dirty="0">
                <a:solidFill>
                  <a:schemeClr val="tx1"/>
                </a:solidFill>
              </a:rPr>
              <a:t>.</a:t>
            </a:r>
            <a:endParaRPr lang="en-US" sz="2400">
              <a:solidFill>
                <a:schemeClr val="tx1"/>
              </a:solidFill>
            </a:endParaRPr>
          </a:p>
          <a:p>
            <a:r>
              <a:rPr lang="en-US" b="1" err="1">
                <a:solidFill>
                  <a:schemeClr val="tx1"/>
                </a:solidFill>
              </a:rPr>
              <a:t>BaseDParam</a:t>
            </a:r>
            <a:r>
              <a:rPr lang="en-US">
                <a:solidFill>
                  <a:schemeClr val="tx1"/>
                </a:solidFill>
              </a:rPr>
              <a:t> is a re-design of </a:t>
            </a:r>
            <a:r>
              <a:rPr lang="en-US" err="1">
                <a:solidFill>
                  <a:schemeClr val="tx1"/>
                </a:solidFill>
              </a:rPr>
              <a:t>BaseParam</a:t>
            </a:r>
            <a:r>
              <a:rPr lang="en-US">
                <a:solidFill>
                  <a:schemeClr val="tx1"/>
                </a:solidFill>
              </a:rPr>
              <a:t> to remedy these shortcomings</a:t>
            </a:r>
            <a:r>
              <a:rPr lang="en-US" dirty="0">
                <a:solidFill>
                  <a:schemeClr val="tx1"/>
                </a:solidFill>
              </a:rPr>
              <a:t>.</a:t>
            </a:r>
            <a:endParaRPr lang="en-US">
              <a:solidFill>
                <a:schemeClr val="tx1"/>
              </a:solidFill>
            </a:endParaRPr>
          </a:p>
          <a:p>
            <a:pPr lvl="1"/>
            <a:r>
              <a:rPr lang="en-US">
                <a:solidFill>
                  <a:schemeClr val="tx1"/>
                </a:solidFill>
              </a:rPr>
              <a:t>Is derived from </a:t>
            </a:r>
            <a:r>
              <a:rPr lang="en-US" b="1" err="1">
                <a:solidFill>
                  <a:schemeClr val="tx1"/>
                </a:solidFill>
              </a:rPr>
              <a:t>InputDict</a:t>
            </a:r>
            <a:r>
              <a:rPr lang="en-US">
                <a:solidFill>
                  <a:schemeClr val="tx1"/>
                </a:solidFill>
              </a:rPr>
              <a:t> and hence is </a:t>
            </a:r>
            <a:r>
              <a:rPr lang="en-US" b="1">
                <a:solidFill>
                  <a:schemeClr val="tx1"/>
                </a:solidFill>
              </a:rPr>
              <a:t>LSP </a:t>
            </a:r>
            <a:r>
              <a:rPr lang="en-US">
                <a:solidFill>
                  <a:schemeClr val="tx1"/>
                </a:solidFill>
              </a:rPr>
              <a:t>friendly</a:t>
            </a:r>
            <a:r>
              <a:rPr lang="en-US" dirty="0">
                <a:solidFill>
                  <a:schemeClr val="tx1"/>
                </a:solidFill>
              </a:rPr>
              <a:t>.</a:t>
            </a:r>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712629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83BF7-D21F-D2DA-2B54-B84CB2AA5CA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a:p>
        </p:txBody>
      </p:sp>
      <p:sp>
        <p:nvSpPr>
          <p:cNvPr id="3" name="Title 2">
            <a:extLst>
              <a:ext uri="{FF2B5EF4-FFF2-40B4-BE49-F238E27FC236}">
                <a16:creationId xmlns:a16="http://schemas.microsoft.com/office/drawing/2014/main" id="{37E6D7C0-0854-9C1C-990A-6754996F7BE6}"/>
              </a:ext>
            </a:extLst>
          </p:cNvPr>
          <p:cNvSpPr>
            <a:spLocks noGrp="1"/>
          </p:cNvSpPr>
          <p:nvPr>
            <p:ph type="title"/>
          </p:nvPr>
        </p:nvSpPr>
        <p:spPr/>
        <p:txBody>
          <a:bodyPr/>
          <a:lstStyle/>
          <a:p>
            <a:r>
              <a:rPr lang="en-US" dirty="0"/>
              <a:t>Outline</a:t>
            </a:r>
          </a:p>
        </p:txBody>
      </p:sp>
      <p:sp>
        <p:nvSpPr>
          <p:cNvPr id="4" name="Text Placeholder 3">
            <a:extLst>
              <a:ext uri="{FF2B5EF4-FFF2-40B4-BE49-F238E27FC236}">
                <a16:creationId xmlns:a16="http://schemas.microsoft.com/office/drawing/2014/main" id="{39D8B436-0634-7948-ECE6-C5701E2111E6}"/>
              </a:ext>
            </a:extLst>
          </p:cNvPr>
          <p:cNvSpPr>
            <a:spLocks noGrp="1"/>
          </p:cNvSpPr>
          <p:nvPr>
            <p:ph type="body" idx="1"/>
          </p:nvPr>
        </p:nvSpPr>
        <p:spPr/>
        <p:txBody>
          <a:bodyPr/>
          <a:lstStyle/>
          <a:p>
            <a:r>
              <a:rPr lang="en-US" dirty="0"/>
              <a:t>Requirements on the vehicle model​</a:t>
            </a:r>
          </a:p>
          <a:p>
            <a:r>
              <a:rPr lang="en-US" dirty="0"/>
              <a:t>New concepts​</a:t>
            </a:r>
          </a:p>
          <a:p>
            <a:pPr lvl="1"/>
            <a:r>
              <a:rPr lang="en-US" dirty="0" err="1"/>
              <a:t>ModelLinker</a:t>
            </a:r>
            <a:r>
              <a:rPr lang="en-US" dirty="0"/>
              <a:t>​</a:t>
            </a:r>
          </a:p>
          <a:p>
            <a:pPr lvl="1"/>
            <a:r>
              <a:rPr lang="en-US" dirty="0"/>
              <a:t>Improving LSP support​</a:t>
            </a:r>
          </a:p>
          <a:p>
            <a:pPr lvl="1"/>
            <a:r>
              <a:rPr lang="en-US" dirty="0" err="1"/>
              <a:t>BaseDParam</a:t>
            </a:r>
            <a:r>
              <a:rPr lang="en-US" dirty="0"/>
              <a:t> class​</a:t>
            </a:r>
          </a:p>
          <a:p>
            <a:pPr lvl="1"/>
            <a:r>
              <a:rPr lang="en-US" dirty="0" err="1"/>
              <a:t>DAssembly</a:t>
            </a:r>
            <a:r>
              <a:rPr lang="en-US" dirty="0"/>
              <a:t> class​</a:t>
            </a:r>
          </a:p>
          <a:p>
            <a:r>
              <a:rPr lang="en-US" dirty="0"/>
              <a:t>Building the exemplar </a:t>
            </a:r>
            <a:r>
              <a:rPr lang="en-US" dirty="0" err="1"/>
              <a:t>RotorCraft</a:t>
            </a:r>
            <a:r>
              <a:rPr lang="en-US" dirty="0"/>
              <a:t> assembly​</a:t>
            </a:r>
          </a:p>
          <a:p>
            <a:r>
              <a:rPr lang="en-US" dirty="0" err="1"/>
              <a:t>AssemblyBuilder</a:t>
            </a:r>
            <a:r>
              <a:rPr lang="en-US" dirty="0"/>
              <a:t> to procedural assemblies conversion</a:t>
            </a:r>
          </a:p>
          <a:p>
            <a:endParaRPr lang="en-US" dirty="0"/>
          </a:p>
        </p:txBody>
      </p:sp>
    </p:spTree>
    <p:extLst>
      <p:ext uri="{BB962C8B-B14F-4D97-AF65-F5344CB8AC3E}">
        <p14:creationId xmlns:p14="http://schemas.microsoft.com/office/powerpoint/2010/main" val="2236016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9D6475-6668-4F42-99DA-14FF106EBDC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30</a:t>
            </a:fld>
            <a:endParaRPr lang="en-US"/>
          </a:p>
        </p:txBody>
      </p:sp>
      <p:sp>
        <p:nvSpPr>
          <p:cNvPr id="3" name="Title 2">
            <a:extLst>
              <a:ext uri="{FF2B5EF4-FFF2-40B4-BE49-F238E27FC236}">
                <a16:creationId xmlns:a16="http://schemas.microsoft.com/office/drawing/2014/main" id="{F2A3A733-67DF-4592-BE5D-8F0BDD6787B9}"/>
              </a:ext>
            </a:extLst>
          </p:cNvPr>
          <p:cNvSpPr>
            <a:spLocks noGrp="1"/>
          </p:cNvSpPr>
          <p:nvPr>
            <p:ph type="title"/>
          </p:nvPr>
        </p:nvSpPr>
        <p:spPr/>
        <p:txBody>
          <a:bodyPr/>
          <a:lstStyle/>
          <a:p>
            <a:r>
              <a:rPr lang="en-US" err="1"/>
              <a:t>BaseDParam</a:t>
            </a:r>
            <a:endParaRPr lang="en-US"/>
          </a:p>
        </p:txBody>
      </p:sp>
      <p:sp>
        <p:nvSpPr>
          <p:cNvPr id="6" name="Text Placeholder 5">
            <a:extLst>
              <a:ext uri="{FF2B5EF4-FFF2-40B4-BE49-F238E27FC236}">
                <a16:creationId xmlns:a16="http://schemas.microsoft.com/office/drawing/2014/main" id="{6FBC1CEF-438B-5DE8-C591-AD329082AEB9}"/>
              </a:ext>
            </a:extLst>
          </p:cNvPr>
          <p:cNvSpPr>
            <a:spLocks noGrp="1"/>
          </p:cNvSpPr>
          <p:nvPr>
            <p:ph type="body" idx="1"/>
          </p:nvPr>
        </p:nvSpPr>
        <p:spPr/>
        <p:txBody>
          <a:bodyPr/>
          <a:lstStyle/>
          <a:p>
            <a:r>
              <a:rPr lang="en-US"/>
              <a:t>A new version of </a:t>
            </a:r>
            <a:r>
              <a:rPr lang="en-US" b="1" err="1"/>
              <a:t>BaseParam</a:t>
            </a:r>
            <a:r>
              <a:rPr lang="en-US"/>
              <a:t> – but derived from </a:t>
            </a:r>
            <a:r>
              <a:rPr lang="en-US" b="1" err="1"/>
              <a:t>InputDict</a:t>
            </a:r>
            <a:r>
              <a:rPr lang="en-US" b="1" dirty="0"/>
              <a:t>.</a:t>
            </a:r>
            <a:endParaRPr lang="en-US" b="1"/>
          </a:p>
          <a:p>
            <a:r>
              <a:rPr lang="en-US"/>
              <a:t>Hence LSP friendly!</a:t>
            </a:r>
          </a:p>
          <a:p>
            <a:r>
              <a:rPr lang="en-US"/>
              <a:t>Can use </a:t>
            </a:r>
            <a:r>
              <a:rPr lang="en-US" b="1"/>
              <a:t>param-conv</a:t>
            </a:r>
            <a:r>
              <a:rPr lang="en-US"/>
              <a:t> utility to help convert from </a:t>
            </a:r>
            <a:r>
              <a:rPr lang="en-US" b="1" err="1"/>
              <a:t>BaseParam</a:t>
            </a:r>
            <a:r>
              <a:rPr lang="en-US"/>
              <a:t> to </a:t>
            </a:r>
            <a:r>
              <a:rPr lang="en-US" b="1" err="1"/>
              <a:t>BaseDParam</a:t>
            </a:r>
            <a:r>
              <a:rPr lang="en-US" b="1" dirty="0"/>
              <a:t>.</a:t>
            </a:r>
            <a:endParaRPr lang="en-US" b="1"/>
          </a:p>
          <a:p>
            <a:endParaRPr lang="en-US"/>
          </a:p>
        </p:txBody>
      </p:sp>
    </p:spTree>
    <p:extLst>
      <p:ext uri="{BB962C8B-B14F-4D97-AF65-F5344CB8AC3E}">
        <p14:creationId xmlns:p14="http://schemas.microsoft.com/office/powerpoint/2010/main" val="342308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8" name="Google Shape;2228;p180"/>
          <p:cNvSpPr txBox="1">
            <a:spLocks noGrp="1"/>
          </p:cNvSpPr>
          <p:nvPr>
            <p:ph type="title"/>
          </p:nvPr>
        </p:nvSpPr>
        <p:spPr>
          <a:prstGeom prst="rect">
            <a:avLst/>
          </a:prstGeom>
        </p:spPr>
        <p:txBody>
          <a:bodyPr spcFirstLastPara="1" wrap="square" lIns="121900" tIns="60933" rIns="121900" bIns="60933" anchor="t" anchorCtr="0">
            <a:noAutofit/>
          </a:bodyPr>
          <a:lstStyle/>
          <a:p>
            <a:r>
              <a:rPr lang="en" err="1"/>
              <a:t>BaseDParam</a:t>
            </a:r>
            <a:r>
              <a:rPr lang="en"/>
              <a:t> conversion with param-conv</a:t>
            </a:r>
            <a:endParaRPr/>
          </a:p>
        </p:txBody>
      </p:sp>
      <p:sp>
        <p:nvSpPr>
          <p:cNvPr id="3" name="Text Placeholder 2">
            <a:extLst>
              <a:ext uri="{FF2B5EF4-FFF2-40B4-BE49-F238E27FC236}">
                <a16:creationId xmlns:a16="http://schemas.microsoft.com/office/drawing/2014/main" id="{8180340D-2D61-7924-9F47-B8DAFA7C9BC5}"/>
              </a:ext>
            </a:extLst>
          </p:cNvPr>
          <p:cNvSpPr>
            <a:spLocks noGrp="1"/>
          </p:cNvSpPr>
          <p:nvPr>
            <p:ph type="body" idx="1"/>
          </p:nvPr>
        </p:nvSpPr>
        <p:spPr>
          <a:xfrm>
            <a:off x="499250" y="1136422"/>
            <a:ext cx="11193502" cy="4356900"/>
          </a:xfrm>
        </p:spPr>
        <p:txBody>
          <a:bodyPr/>
          <a:lstStyle/>
          <a:p>
            <a:r>
              <a:rPr lang="en-US"/>
              <a:t>The script will transform every param </a:t>
            </a:r>
            <a:r>
              <a:rPr lang="en-US" err="1"/>
              <a:t>DataField</a:t>
            </a:r>
            <a:r>
              <a:rPr lang="en-US"/>
              <a:t> into a field in the resulting </a:t>
            </a:r>
            <a:r>
              <a:rPr lang="en-US" err="1"/>
              <a:t>BaseDParam</a:t>
            </a:r>
            <a:r>
              <a:rPr lang="en-US"/>
              <a:t>.</a:t>
            </a:r>
          </a:p>
          <a:p>
            <a:r>
              <a:rPr lang="en-US"/>
              <a:t>Descriptions are automatically used in the docstring.</a:t>
            </a:r>
          </a:p>
          <a:p>
            <a:r>
              <a:rPr lang="en-US"/>
              <a:t>Provides a starting point for conversion. </a:t>
            </a:r>
            <a:r>
              <a:rPr lang="en-US" err="1"/>
              <a:t>BaseDataField</a:t>
            </a:r>
            <a:r>
              <a:rPr lang="en-US"/>
              <a:t> params will get type “Any” by default.</a:t>
            </a:r>
          </a:p>
          <a:p>
            <a:endParaRPr lang="en-US"/>
          </a:p>
        </p:txBody>
      </p:sp>
      <p:sp>
        <p:nvSpPr>
          <p:cNvPr id="2229" name="Google Shape;2229;p180"/>
          <p:cNvSpPr txBox="1"/>
          <p:nvPr/>
        </p:nvSpPr>
        <p:spPr>
          <a:xfrm>
            <a:off x="705067" y="3393305"/>
            <a:ext cx="4908400" cy="2004354"/>
          </a:xfrm>
          <a:prstGeom prst="rect">
            <a:avLst/>
          </a:prstGeom>
          <a:solidFill>
            <a:srgbClr val="1E1E1E"/>
          </a:solidFill>
          <a:ln>
            <a:noFill/>
          </a:ln>
        </p:spPr>
        <p:txBody>
          <a:bodyPr spcFirstLastPara="1" wrap="square" lIns="121900" tIns="121900" rIns="121900" bIns="121900" anchor="t" anchorCtr="0">
            <a:spAutoFit/>
          </a:bodyPr>
          <a:lstStyle/>
          <a:p>
            <a:pPr>
              <a:lnSpc>
                <a:spcPct val="135714"/>
              </a:lnSpc>
            </a:pPr>
            <a:r>
              <a:rPr lang="en">
                <a:solidFill>
                  <a:srgbClr val="4FC1FF"/>
                </a:solidFill>
                <a:highlight>
                  <a:srgbClr val="1E1E1E"/>
                </a:highlight>
                <a:latin typeface="Courier New"/>
                <a:ea typeface="Courier New"/>
                <a:cs typeface="Courier New"/>
                <a:sym typeface="Courier New"/>
              </a:rPr>
              <a:t>INB_TO_JOINT</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Vector3DataField</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required</a:t>
            </a:r>
            <a:r>
              <a:rPr lang="en">
                <a:solidFill>
                  <a:srgbClr val="D4D4D4"/>
                </a:solidFill>
                <a:highlight>
                  <a:srgbClr val="1E1E1E"/>
                </a:highlight>
                <a:latin typeface="Courier New"/>
                <a:ea typeface="Courier New"/>
                <a:cs typeface="Courier New"/>
                <a:sym typeface="Courier New"/>
              </a:rPr>
              <a:t>=</a:t>
            </a:r>
            <a:r>
              <a:rPr lang="en">
                <a:solidFill>
                  <a:srgbClr val="569CD6"/>
                </a:solidFill>
                <a:highlight>
                  <a:srgbClr val="1E1E1E"/>
                </a:highlight>
                <a:latin typeface="Courier New"/>
                <a:ea typeface="Courier New"/>
                <a:cs typeface="Courier New"/>
                <a:sym typeface="Courier New"/>
              </a:rPr>
              <a:t>False</a:t>
            </a:r>
            <a:r>
              <a:rPr lang="en">
                <a:solidFill>
                  <a:srgbClr val="D4D4D4"/>
                </a:solidFill>
                <a:highlight>
                  <a:srgbClr val="1E1E1E"/>
                </a:highlight>
                <a:latin typeface="Courier New"/>
                <a:ea typeface="Courier New"/>
                <a:cs typeface="Courier New"/>
                <a:sym typeface="Courier New"/>
              </a:rPr>
              <a:t>,</a:t>
            </a:r>
            <a:endParaRPr>
              <a:solidFill>
                <a:srgbClr val="6A9955"/>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quantity</a:t>
            </a:r>
            <a:r>
              <a:rPr lang="en">
                <a:solidFill>
                  <a:srgbClr val="D4D4D4"/>
                </a:solidFill>
                <a:highlight>
                  <a:srgbClr val="1E1E1E"/>
                </a:highlight>
                <a:latin typeface="Courier New"/>
                <a:ea typeface="Courier New"/>
                <a:cs typeface="Courier New"/>
                <a:sym typeface="Courier New"/>
              </a:rPr>
              <a:t>=</a:t>
            </a:r>
            <a:r>
              <a:rPr lang="en">
                <a:solidFill>
                  <a:srgbClr val="CE9178"/>
                </a:solidFill>
                <a:highlight>
                  <a:srgbClr val="1E1E1E"/>
                </a:highlight>
                <a:latin typeface="Courier New"/>
                <a:ea typeface="Courier New"/>
                <a:cs typeface="Courier New"/>
                <a:sym typeface="Courier New"/>
              </a:rPr>
              <a:t>"Length"</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description</a:t>
            </a:r>
            <a:r>
              <a:rPr lang="en">
                <a:solidFill>
                  <a:srgbClr val="D4D4D4"/>
                </a:solidFill>
                <a:highlight>
                  <a:srgbClr val="1E1E1E"/>
                </a:highlight>
                <a:latin typeface="Courier New"/>
                <a:ea typeface="Courier New"/>
                <a:cs typeface="Courier New"/>
                <a:sym typeface="Courier New"/>
              </a:rPr>
              <a:t>=</a:t>
            </a:r>
            <a:r>
              <a:rPr lang="en">
                <a:solidFill>
                  <a:srgbClr val="CE9178"/>
                </a:solidFill>
                <a:highlight>
                  <a:srgbClr val="1E1E1E"/>
                </a:highlight>
                <a:latin typeface="Courier New"/>
                <a:ea typeface="Courier New"/>
                <a:cs typeface="Courier New"/>
                <a:sym typeface="Courier New"/>
              </a:rPr>
              <a:t>"The 3-vector ..."</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err="1">
                <a:solidFill>
                  <a:srgbClr val="9CDCFE"/>
                </a:solidFill>
                <a:highlight>
                  <a:srgbClr val="1E1E1E"/>
                </a:highlight>
                <a:latin typeface="Courier New"/>
                <a:ea typeface="Courier New"/>
                <a:cs typeface="Courier New"/>
                <a:sym typeface="Courier New"/>
              </a:rPr>
              <a:t>default_value</a:t>
            </a:r>
            <a:r>
              <a:rPr lang="en">
                <a:solidFill>
                  <a:srgbClr val="D4D4D4"/>
                </a:solidFill>
                <a:highlight>
                  <a:srgbClr val="1E1E1E"/>
                </a:highlight>
                <a:latin typeface="Courier New"/>
                <a:ea typeface="Courier New"/>
                <a:cs typeface="Courier New"/>
                <a:sym typeface="Courier New"/>
              </a:rPr>
              <a:t>=[</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a:t>
            </a:r>
            <a:endParaRPr>
              <a:solidFill>
                <a:srgbClr val="4FC1FF"/>
              </a:solidFill>
              <a:highlight>
                <a:srgbClr val="1E1E1E"/>
              </a:highlight>
              <a:latin typeface="Courier New"/>
              <a:ea typeface="Courier New"/>
              <a:cs typeface="Courier New"/>
              <a:sym typeface="Courier New"/>
            </a:endParaRPr>
          </a:p>
        </p:txBody>
      </p:sp>
      <p:sp>
        <p:nvSpPr>
          <p:cNvPr id="2230" name="Google Shape;2230;p180"/>
          <p:cNvSpPr txBox="1"/>
          <p:nvPr/>
        </p:nvSpPr>
        <p:spPr>
          <a:xfrm>
            <a:off x="1924200" y="5814676"/>
            <a:ext cx="8343600" cy="832239"/>
          </a:xfrm>
          <a:prstGeom prst="rect">
            <a:avLst/>
          </a:prstGeom>
          <a:solidFill>
            <a:srgbClr val="1E1E1E"/>
          </a:solidFill>
          <a:ln>
            <a:noFill/>
          </a:ln>
        </p:spPr>
        <p:txBody>
          <a:bodyPr spcFirstLastPara="1" wrap="square" lIns="121900" tIns="121900" rIns="121900" bIns="121900" anchor="t" anchorCtr="0">
            <a:spAutoFit/>
          </a:bodyPr>
          <a:lstStyle/>
          <a:p>
            <a:pPr>
              <a:lnSpc>
                <a:spcPct val="135714"/>
              </a:lnSpc>
            </a:pPr>
            <a:r>
              <a:rPr lang="en">
                <a:solidFill>
                  <a:srgbClr val="9CDCFE"/>
                </a:solidFill>
                <a:highlight>
                  <a:srgbClr val="1E1E1E"/>
                </a:highlight>
                <a:latin typeface="Courier New"/>
                <a:ea typeface="Courier New"/>
                <a:cs typeface="Courier New"/>
                <a:sym typeface="Courier New"/>
              </a:rPr>
              <a:t>inb_to_joint</a:t>
            </a:r>
            <a:r>
              <a:rPr lang="en">
                <a:solidFill>
                  <a:srgbClr val="D4D4D4"/>
                </a:solidFill>
                <a:highlight>
                  <a:srgbClr val="1E1E1E"/>
                </a:highlight>
                <a:latin typeface="Courier New"/>
                <a:ea typeface="Courier New"/>
                <a:cs typeface="Courier New"/>
                <a:sym typeface="Courier New"/>
              </a:rPr>
              <a:t>     : </a:t>
            </a:r>
            <a:r>
              <a:rPr lang="en">
                <a:solidFill>
                  <a:srgbClr val="4EC9B0"/>
                </a:solidFill>
                <a:highlight>
                  <a:srgbClr val="1E1E1E"/>
                </a:highlight>
                <a:latin typeface="Courier New"/>
                <a:ea typeface="Courier New"/>
                <a:cs typeface="Courier New"/>
                <a:sym typeface="Courier New"/>
              </a:rPr>
              <a:t>Annotated</a:t>
            </a:r>
            <a:r>
              <a:rPr lang="en">
                <a:solidFill>
                  <a:srgbClr val="D4D4D4"/>
                </a:solidFill>
                <a:highlight>
                  <a:srgbClr val="1E1E1E"/>
                </a:highlight>
                <a:latin typeface="Courier New"/>
                <a:ea typeface="Courier New"/>
                <a:cs typeface="Courier New"/>
                <a:sym typeface="Courier New"/>
              </a:rPr>
              <a:t>[</a:t>
            </a:r>
            <a:r>
              <a:rPr lang="en">
                <a:solidFill>
                  <a:srgbClr val="9CDCFE"/>
                </a:solidFill>
                <a:highlight>
                  <a:srgbClr val="1E1E1E"/>
                </a:highlight>
                <a:latin typeface="Courier New"/>
                <a:ea typeface="Courier New"/>
                <a:cs typeface="Courier New"/>
                <a:sym typeface="Courier New"/>
              </a:rPr>
              <a:t>LengthArray</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SizeCheck</a:t>
            </a:r>
            <a:r>
              <a:rPr lang="en">
                <a:solidFill>
                  <a:srgbClr val="D4D4D4"/>
                </a:solidFill>
                <a:highlight>
                  <a:srgbClr val="1E1E1E"/>
                </a:highlight>
                <a:latin typeface="Courier New"/>
                <a:ea typeface="Courier New"/>
                <a:cs typeface="Courier New"/>
                <a:sym typeface="Courier New"/>
              </a:rPr>
              <a:t>(</a:t>
            </a:r>
            <a:r>
              <a:rPr lang="en">
                <a:solidFill>
                  <a:srgbClr val="B5CEA8"/>
                </a:solidFill>
                <a:highlight>
                  <a:srgbClr val="1E1E1E"/>
                </a:highlight>
                <a:latin typeface="Courier New"/>
                <a:ea typeface="Courier New"/>
                <a:cs typeface="Courier New"/>
                <a:sym typeface="Courier New"/>
              </a:rPr>
              <a:t>3</a:t>
            </a:r>
            <a:r>
              <a:rPr lang="en">
                <a:solidFill>
                  <a:srgbClr val="D4D4D4"/>
                </a:solidFill>
                <a:highlight>
                  <a:srgbClr val="1E1E1E"/>
                </a:highlight>
                <a:latin typeface="Courier New"/>
                <a:ea typeface="Courier New"/>
                <a:cs typeface="Courier New"/>
                <a:sym typeface="Courier New"/>
              </a:rPr>
              <a:t>)] =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9CDCFE"/>
                </a:solidFill>
                <a:highlight>
                  <a:srgbClr val="1E1E1E"/>
                </a:highlight>
                <a:latin typeface="Courier New"/>
                <a:ea typeface="Courier New"/>
                <a:cs typeface="Courier New"/>
                <a:sym typeface="Courier New"/>
              </a:rPr>
              <a:t>inb_to_joint_quat</a:t>
            </a: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Quaternion</a:t>
            </a:r>
            <a:r>
              <a:rPr lang="en">
                <a:solidFill>
                  <a:srgbClr val="D4D4D4"/>
                </a:solidFill>
                <a:highlight>
                  <a:srgbClr val="1E1E1E"/>
                </a:highlight>
                <a:latin typeface="Courier New"/>
                <a:ea typeface="Courier New"/>
                <a:cs typeface="Courier New"/>
                <a:sym typeface="Courier New"/>
              </a:rPr>
              <a:t> =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1.0</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p:txBody>
      </p:sp>
      <p:sp>
        <p:nvSpPr>
          <p:cNvPr id="2231" name="Google Shape;2231;p180"/>
          <p:cNvSpPr txBox="1"/>
          <p:nvPr/>
        </p:nvSpPr>
        <p:spPr>
          <a:xfrm>
            <a:off x="5903067" y="3393305"/>
            <a:ext cx="5498000" cy="1711326"/>
          </a:xfrm>
          <a:prstGeom prst="rect">
            <a:avLst/>
          </a:prstGeom>
          <a:solidFill>
            <a:srgbClr val="1E1E1E"/>
          </a:solidFill>
          <a:ln>
            <a:noFill/>
          </a:ln>
        </p:spPr>
        <p:txBody>
          <a:bodyPr spcFirstLastPara="1" wrap="square" lIns="121900" tIns="121900" rIns="121900" bIns="121900" anchor="t" anchorCtr="0">
            <a:spAutoFit/>
          </a:bodyPr>
          <a:lstStyle/>
          <a:p>
            <a:pPr>
              <a:lnSpc>
                <a:spcPct val="135714"/>
              </a:lnSpc>
            </a:pPr>
            <a:r>
              <a:rPr lang="en">
                <a:solidFill>
                  <a:srgbClr val="4FC1FF"/>
                </a:solidFill>
                <a:highlight>
                  <a:srgbClr val="1E1E1E"/>
                </a:highlight>
                <a:latin typeface="Courier New"/>
                <a:ea typeface="Courier New"/>
                <a:cs typeface="Courier New"/>
                <a:sym typeface="Courier New"/>
              </a:rPr>
              <a:t>INB_TO_JOINT_QUAT</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QuaternionDataField</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required</a:t>
            </a:r>
            <a:r>
              <a:rPr lang="en">
                <a:solidFill>
                  <a:srgbClr val="D4D4D4"/>
                </a:solidFill>
                <a:highlight>
                  <a:srgbClr val="1E1E1E"/>
                </a:highlight>
                <a:latin typeface="Courier New"/>
                <a:ea typeface="Courier New"/>
                <a:cs typeface="Courier New"/>
                <a:sym typeface="Courier New"/>
              </a:rPr>
              <a:t>=</a:t>
            </a:r>
            <a:r>
              <a:rPr lang="en">
                <a:solidFill>
                  <a:srgbClr val="569CD6"/>
                </a:solidFill>
                <a:highlight>
                  <a:srgbClr val="1E1E1E"/>
                </a:highlight>
                <a:latin typeface="Courier New"/>
                <a:ea typeface="Courier New"/>
                <a:cs typeface="Courier New"/>
                <a:sym typeface="Courier New"/>
              </a:rPr>
              <a:t>False</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description</a:t>
            </a:r>
            <a:r>
              <a:rPr lang="en">
                <a:solidFill>
                  <a:srgbClr val="D4D4D4"/>
                </a:solidFill>
                <a:highlight>
                  <a:srgbClr val="1E1E1E"/>
                </a:highlight>
                <a:latin typeface="Courier New"/>
                <a:ea typeface="Courier New"/>
                <a:cs typeface="Courier New"/>
                <a:sym typeface="Courier New"/>
              </a:rPr>
              <a:t>=</a:t>
            </a:r>
            <a:r>
              <a:rPr lang="en">
                <a:solidFill>
                  <a:srgbClr val="CE9178"/>
                </a:solidFill>
                <a:highlight>
                  <a:srgbClr val="1E1E1E"/>
                </a:highlight>
                <a:latin typeface="Courier New"/>
                <a:ea typeface="Courier New"/>
                <a:cs typeface="Courier New"/>
                <a:sym typeface="Courier New"/>
              </a:rPr>
              <a:t>"The quaternion ..."</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default_value</a:t>
            </a:r>
            <a:r>
              <a:rPr lang="en">
                <a:solidFill>
                  <a:srgbClr val="D4D4D4"/>
                </a:solidFill>
                <a:highlight>
                  <a:srgbClr val="1E1E1E"/>
                </a:highlight>
                <a:latin typeface="Courier New"/>
                <a:ea typeface="Courier New"/>
                <a:cs typeface="Courier New"/>
                <a:sym typeface="Courier New"/>
              </a:rPr>
              <a:t>=[</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0.0</a:t>
            </a:r>
            <a:r>
              <a:rPr lang="en">
                <a:solidFill>
                  <a:srgbClr val="D4D4D4"/>
                </a:solidFill>
                <a:highlight>
                  <a:srgbClr val="1E1E1E"/>
                </a:highlight>
                <a:latin typeface="Courier New"/>
                <a:ea typeface="Courier New"/>
                <a:cs typeface="Courier New"/>
                <a:sym typeface="Courier New"/>
              </a:rPr>
              <a:t>, </a:t>
            </a:r>
            <a:r>
              <a:rPr lang="en">
                <a:solidFill>
                  <a:srgbClr val="B5CEA8"/>
                </a:solidFill>
                <a:highlight>
                  <a:srgbClr val="1E1E1E"/>
                </a:highlight>
                <a:latin typeface="Courier New"/>
                <a:ea typeface="Courier New"/>
                <a:cs typeface="Courier New"/>
                <a:sym typeface="Courier New"/>
              </a:rPr>
              <a:t>1.0</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a:t>
            </a:r>
            <a:endParaRPr sz="1867"/>
          </a:p>
        </p:txBody>
      </p:sp>
      <p:sp>
        <p:nvSpPr>
          <p:cNvPr id="2232" name="Google Shape;2232;p180"/>
          <p:cNvSpPr/>
          <p:nvPr/>
        </p:nvSpPr>
        <p:spPr>
          <a:xfrm rot="5400000">
            <a:off x="5620038" y="5404464"/>
            <a:ext cx="414800" cy="280400"/>
          </a:xfrm>
          <a:prstGeom prst="rightArrow">
            <a:avLst>
              <a:gd name="adj1" fmla="val 50000"/>
              <a:gd name="adj2" fmla="val 50000"/>
            </a:avLst>
          </a:prstGeom>
          <a:solidFill>
            <a:schemeClr val="accent1"/>
          </a:solidFill>
          <a:ln>
            <a:noFill/>
          </a:ln>
        </p:spPr>
        <p:txBody>
          <a:bodyPr spcFirstLastPara="1" wrap="square" lIns="121900" tIns="121900" rIns="121900" bIns="121900" anchor="ctr" anchorCtr="0">
            <a:noAutofit/>
          </a:bodyPr>
          <a:lstStyle/>
          <a:p>
            <a:endParaRPr sz="1867"/>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32</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err="1"/>
              <a:t>BaseDParam</a:t>
            </a:r>
            <a:r>
              <a:rPr lang="en-US"/>
              <a:t> Demo</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p:txBody>
          <a:bodyPr>
            <a:normAutofit/>
          </a:bodyPr>
          <a:lstStyle/>
          <a:p>
            <a:r>
              <a:rPr lang="en-US">
                <a:solidFill>
                  <a:schemeClr val="tx1"/>
                </a:solidFill>
              </a:rPr>
              <a:t>RotorCraft/python/executive/RotorPartsParam.py</a:t>
            </a:r>
          </a:p>
          <a:p>
            <a:pPr lvl="1"/>
            <a:r>
              <a:rPr lang="en-US">
                <a:solidFill>
                  <a:schemeClr val="tx1"/>
                </a:solidFill>
              </a:rPr>
              <a:t>Show adding a new param</a:t>
            </a:r>
          </a:p>
          <a:p>
            <a:pPr lvl="1"/>
            <a:r>
              <a:rPr lang="en-US">
                <a:solidFill>
                  <a:schemeClr val="tx1"/>
                </a:solidFill>
              </a:rPr>
              <a:t>Show types with annotations</a:t>
            </a:r>
          </a:p>
          <a:p>
            <a:pPr lvl="1"/>
            <a:r>
              <a:rPr lang="en-US">
                <a:solidFill>
                  <a:schemeClr val="tx1"/>
                </a:solidFill>
              </a:rPr>
              <a:t>Show description</a:t>
            </a:r>
          </a:p>
          <a:p>
            <a:pPr lvl="1"/>
            <a:r>
              <a:rPr lang="en-US">
                <a:solidFill>
                  <a:schemeClr val="tx1"/>
                </a:solidFill>
              </a:rPr>
              <a:t>Show the one-liner in the rotor-craft script</a:t>
            </a:r>
          </a:p>
        </p:txBody>
      </p:sp>
    </p:spTree>
    <p:extLst>
      <p:ext uri="{BB962C8B-B14F-4D97-AF65-F5344CB8AC3E}">
        <p14:creationId xmlns:p14="http://schemas.microsoft.com/office/powerpoint/2010/main" val="3788338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33</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a:xfrm>
            <a:off x="499250" y="234420"/>
            <a:ext cx="10164000" cy="697500"/>
          </a:xfrm>
        </p:spPr>
        <p:txBody>
          <a:bodyPr>
            <a:normAutofit fontScale="90000"/>
          </a:bodyPr>
          <a:lstStyle/>
          <a:p>
            <a:r>
              <a:rPr lang="en-US" dirty="0"/>
              <a:t>Problem: The legacy Assembly class is not LSP friendly and over-relies on </a:t>
            </a:r>
            <a:r>
              <a:rPr lang="en-US" dirty="0" err="1"/>
              <a:t>dicts</a:t>
            </a:r>
            <a:endParaRPr lang="en-US"/>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a:xfrm>
            <a:off x="499250" y="1351429"/>
            <a:ext cx="11193502" cy="5004921"/>
          </a:xfrm>
        </p:spPr>
        <p:txBody>
          <a:bodyPr>
            <a:normAutofit/>
          </a:bodyPr>
          <a:lstStyle/>
          <a:p>
            <a:r>
              <a:rPr lang="en-US" sz="2800">
                <a:solidFill>
                  <a:schemeClr val="tx1"/>
                </a:solidFill>
              </a:rPr>
              <a:t>Besides </a:t>
            </a:r>
            <a:r>
              <a:rPr lang="en-US" sz="2800" b="1">
                <a:solidFill>
                  <a:schemeClr val="tx1"/>
                </a:solidFill>
              </a:rPr>
              <a:t>params</a:t>
            </a:r>
            <a:r>
              <a:rPr lang="en-US" sz="2800">
                <a:solidFill>
                  <a:schemeClr val="tx1"/>
                </a:solidFill>
              </a:rPr>
              <a:t>, assemblies take </a:t>
            </a:r>
            <a:r>
              <a:rPr lang="en-US" sz="2800" b="1">
                <a:solidFill>
                  <a:schemeClr val="tx1"/>
                </a:solidFill>
              </a:rPr>
              <a:t>context</a:t>
            </a:r>
            <a:r>
              <a:rPr lang="en-US" sz="2800">
                <a:solidFill>
                  <a:schemeClr val="tx1"/>
                </a:solidFill>
              </a:rPr>
              <a:t> and </a:t>
            </a:r>
            <a:r>
              <a:rPr lang="en-US" sz="2800" b="1">
                <a:solidFill>
                  <a:schemeClr val="tx1"/>
                </a:solidFill>
              </a:rPr>
              <a:t>config</a:t>
            </a:r>
            <a:r>
              <a:rPr lang="en-US" sz="2800">
                <a:solidFill>
                  <a:schemeClr val="tx1"/>
                </a:solidFill>
              </a:rPr>
              <a:t> data inputs</a:t>
            </a:r>
            <a:r>
              <a:rPr lang="en-US" sz="2800" dirty="0">
                <a:solidFill>
                  <a:schemeClr val="tx1"/>
                </a:solidFill>
              </a:rPr>
              <a:t>.</a:t>
            </a:r>
            <a:endParaRPr lang="en-US" sz="2800">
              <a:solidFill>
                <a:schemeClr val="tx1"/>
              </a:solidFill>
            </a:endParaRPr>
          </a:p>
          <a:p>
            <a:r>
              <a:rPr lang="en-US" sz="2800">
                <a:solidFill>
                  <a:schemeClr val="tx1"/>
                </a:solidFill>
              </a:rPr>
              <a:t>In the past, context and config have been anonymous </a:t>
            </a:r>
            <a:r>
              <a:rPr lang="en-US" sz="2800" b="1" err="1">
                <a:solidFill>
                  <a:schemeClr val="tx1"/>
                </a:solidFill>
              </a:rPr>
              <a:t>dicts</a:t>
            </a:r>
            <a:r>
              <a:rPr lang="en-US" sz="2800" b="1" dirty="0">
                <a:solidFill>
                  <a:schemeClr val="tx1"/>
                </a:solidFill>
              </a:rPr>
              <a:t>.</a:t>
            </a:r>
            <a:endParaRPr lang="en-US" sz="2800" b="1">
              <a:solidFill>
                <a:schemeClr val="tx1"/>
              </a:solidFill>
            </a:endParaRPr>
          </a:p>
          <a:p>
            <a:pPr lvl="1"/>
            <a:r>
              <a:rPr lang="en-US" sz="2800">
                <a:solidFill>
                  <a:schemeClr val="tx1"/>
                </a:solidFill>
              </a:rPr>
              <a:t>Not </a:t>
            </a:r>
            <a:r>
              <a:rPr lang="en-US" sz="2800" b="1" dirty="0">
                <a:solidFill>
                  <a:schemeClr val="tx1"/>
                </a:solidFill>
              </a:rPr>
              <a:t>LSP</a:t>
            </a:r>
            <a:r>
              <a:rPr lang="en-US" sz="2800">
                <a:solidFill>
                  <a:schemeClr val="tx1"/>
                </a:solidFill>
              </a:rPr>
              <a:t> friendly</a:t>
            </a:r>
            <a:r>
              <a:rPr lang="en-US" sz="2800" dirty="0">
                <a:solidFill>
                  <a:schemeClr val="tx1"/>
                </a:solidFill>
              </a:rPr>
              <a:t>.</a:t>
            </a:r>
            <a:endParaRPr lang="en-US" sz="2800">
              <a:solidFill>
                <a:schemeClr val="tx1"/>
              </a:solidFill>
            </a:endParaRPr>
          </a:p>
          <a:p>
            <a:pPr lvl="1"/>
            <a:r>
              <a:rPr lang="en-US" sz="2800">
                <a:solidFill>
                  <a:schemeClr val="tx1"/>
                </a:solidFill>
              </a:rPr>
              <a:t>Thus</a:t>
            </a:r>
            <a:r>
              <a:rPr lang="en-US" sz="2800" dirty="0">
                <a:solidFill>
                  <a:schemeClr val="tx1"/>
                </a:solidFill>
              </a:rPr>
              <a:t>,</a:t>
            </a:r>
            <a:r>
              <a:rPr lang="en-US" sz="2800">
                <a:solidFill>
                  <a:schemeClr val="tx1"/>
                </a:solidFill>
              </a:rPr>
              <a:t> hard to tell what the right content should be</a:t>
            </a:r>
            <a:r>
              <a:rPr lang="en-US" sz="2800" dirty="0">
                <a:solidFill>
                  <a:schemeClr val="tx1"/>
                </a:solidFill>
              </a:rPr>
              <a:t>.</a:t>
            </a:r>
            <a:endParaRPr lang="en-US" sz="2800">
              <a:solidFill>
                <a:schemeClr val="tx1"/>
              </a:solidFill>
            </a:endParaRPr>
          </a:p>
          <a:p>
            <a:r>
              <a:rPr lang="en-US" sz="2800">
                <a:solidFill>
                  <a:schemeClr val="tx1"/>
                </a:solidFill>
              </a:rPr>
              <a:t>Why not derive </a:t>
            </a:r>
            <a:r>
              <a:rPr lang="en-US" sz="2800" b="1">
                <a:solidFill>
                  <a:schemeClr val="tx1"/>
                </a:solidFill>
              </a:rPr>
              <a:t>config</a:t>
            </a:r>
            <a:r>
              <a:rPr lang="en-US" sz="2800">
                <a:solidFill>
                  <a:schemeClr val="tx1"/>
                </a:solidFill>
              </a:rPr>
              <a:t> and </a:t>
            </a:r>
            <a:r>
              <a:rPr lang="en-US" sz="2800" b="1">
                <a:solidFill>
                  <a:schemeClr val="tx1"/>
                </a:solidFill>
              </a:rPr>
              <a:t>context</a:t>
            </a:r>
            <a:r>
              <a:rPr lang="en-US" sz="2800">
                <a:solidFill>
                  <a:schemeClr val="tx1"/>
                </a:solidFill>
              </a:rPr>
              <a:t> from </a:t>
            </a:r>
            <a:r>
              <a:rPr lang="en-US" sz="2800" b="1" err="1">
                <a:solidFill>
                  <a:schemeClr val="tx1"/>
                </a:solidFill>
              </a:rPr>
              <a:t>InputDict</a:t>
            </a:r>
            <a:r>
              <a:rPr lang="en-US" sz="2800">
                <a:solidFill>
                  <a:schemeClr val="tx1"/>
                </a:solidFill>
              </a:rPr>
              <a:t> to fix this problem?</a:t>
            </a:r>
          </a:p>
          <a:p>
            <a:r>
              <a:rPr lang="en-US" sz="2800">
                <a:solidFill>
                  <a:schemeClr val="tx1"/>
                </a:solidFill>
              </a:rPr>
              <a:t>The new </a:t>
            </a:r>
            <a:r>
              <a:rPr lang="en-US" sz="2800" b="1" err="1">
                <a:solidFill>
                  <a:schemeClr val="tx1"/>
                </a:solidFill>
              </a:rPr>
              <a:t>DAssembly</a:t>
            </a:r>
            <a:r>
              <a:rPr lang="en-US" sz="2800">
                <a:solidFill>
                  <a:schemeClr val="tx1"/>
                </a:solidFill>
              </a:rPr>
              <a:t> class does precisely this – with </a:t>
            </a:r>
            <a:r>
              <a:rPr lang="en-US" sz="2800" b="1">
                <a:solidFill>
                  <a:schemeClr val="tx1"/>
                </a:solidFill>
              </a:rPr>
              <a:t>config</a:t>
            </a:r>
            <a:r>
              <a:rPr lang="en-US" sz="2800">
                <a:solidFill>
                  <a:schemeClr val="tx1"/>
                </a:solidFill>
              </a:rPr>
              <a:t>, </a:t>
            </a:r>
            <a:r>
              <a:rPr lang="en-US" sz="2800" b="1">
                <a:solidFill>
                  <a:schemeClr val="tx1"/>
                </a:solidFill>
              </a:rPr>
              <a:t>context,</a:t>
            </a:r>
            <a:r>
              <a:rPr lang="en-US" sz="2800">
                <a:solidFill>
                  <a:schemeClr val="tx1"/>
                </a:solidFill>
              </a:rPr>
              <a:t> and </a:t>
            </a:r>
            <a:r>
              <a:rPr lang="en-US" sz="2800" b="1">
                <a:solidFill>
                  <a:schemeClr val="tx1"/>
                </a:solidFill>
              </a:rPr>
              <a:t>params</a:t>
            </a:r>
            <a:r>
              <a:rPr lang="en-US" sz="2800">
                <a:solidFill>
                  <a:schemeClr val="tx1"/>
                </a:solidFill>
              </a:rPr>
              <a:t> all derived from </a:t>
            </a:r>
            <a:r>
              <a:rPr lang="en-US" sz="2800" b="1" err="1">
                <a:solidFill>
                  <a:schemeClr val="tx1"/>
                </a:solidFill>
              </a:rPr>
              <a:t>InputDict</a:t>
            </a:r>
            <a:r>
              <a:rPr lang="en-US" sz="2800" b="1" dirty="0">
                <a:solidFill>
                  <a:schemeClr val="tx1"/>
                </a:solidFill>
              </a:rPr>
              <a:t>.</a:t>
            </a:r>
            <a:endParaRPr lang="en-US" sz="2800" b="1">
              <a:solidFill>
                <a:schemeClr val="tx1"/>
              </a:solidFill>
            </a:endParaRPr>
          </a:p>
          <a:p>
            <a:pPr lvl="1"/>
            <a:r>
              <a:rPr lang="en-US" sz="2800">
                <a:solidFill>
                  <a:schemeClr val="tx1"/>
                </a:solidFill>
              </a:rPr>
              <a:t>Is LSP friendly.</a:t>
            </a:r>
          </a:p>
          <a:p>
            <a:pPr lvl="1"/>
            <a:r>
              <a:rPr lang="en-US" sz="2800">
                <a:solidFill>
                  <a:schemeClr val="tx1"/>
                </a:solidFill>
              </a:rPr>
              <a:t>Hence</a:t>
            </a:r>
            <a:r>
              <a:rPr lang="en-US" sz="2800" dirty="0">
                <a:solidFill>
                  <a:schemeClr val="tx1"/>
                </a:solidFill>
              </a:rPr>
              <a:t>,</a:t>
            </a:r>
            <a:r>
              <a:rPr lang="en-US" sz="2800">
                <a:solidFill>
                  <a:schemeClr val="tx1"/>
                </a:solidFill>
              </a:rPr>
              <a:t> code is very clear on what data is permitted</a:t>
            </a:r>
            <a:r>
              <a:rPr lang="en-US" sz="2800" dirty="0">
                <a:solidFill>
                  <a:schemeClr val="tx1"/>
                </a:solidFill>
              </a:rPr>
              <a:t>.</a:t>
            </a:r>
            <a:endParaRPr lang="en-US" sz="2800">
              <a:solidFill>
                <a:schemeClr val="tx1"/>
              </a:solidFill>
            </a:endParaRPr>
          </a:p>
        </p:txBody>
      </p:sp>
    </p:spTree>
    <p:extLst>
      <p:ext uri="{BB962C8B-B14F-4D97-AF65-F5344CB8AC3E}">
        <p14:creationId xmlns:p14="http://schemas.microsoft.com/office/powerpoint/2010/main" val="58200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34</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err="1"/>
              <a:t>DAssembly</a:t>
            </a:r>
            <a:endParaRPr lang="en-US"/>
          </a:p>
        </p:txBody>
      </p:sp>
    </p:spTree>
    <p:extLst>
      <p:ext uri="{BB962C8B-B14F-4D97-AF65-F5344CB8AC3E}">
        <p14:creationId xmlns:p14="http://schemas.microsoft.com/office/powerpoint/2010/main" val="2312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6620D-E4DC-4DD5-9EB0-BB0E2891C64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35</a:t>
            </a:fld>
            <a:endParaRPr lang="en-US"/>
          </a:p>
        </p:txBody>
      </p:sp>
      <p:sp>
        <p:nvSpPr>
          <p:cNvPr id="3" name="Title 2">
            <a:extLst>
              <a:ext uri="{FF2B5EF4-FFF2-40B4-BE49-F238E27FC236}">
                <a16:creationId xmlns:a16="http://schemas.microsoft.com/office/drawing/2014/main" id="{B557510E-27CC-4AA7-AC77-98129FED0072}"/>
              </a:ext>
            </a:extLst>
          </p:cNvPr>
          <p:cNvSpPr>
            <a:spLocks noGrp="1"/>
          </p:cNvSpPr>
          <p:nvPr>
            <p:ph type="title"/>
          </p:nvPr>
        </p:nvSpPr>
        <p:spPr/>
        <p:txBody>
          <a:bodyPr/>
          <a:lstStyle/>
          <a:p>
            <a:r>
              <a:rPr lang="en-US" err="1"/>
              <a:t>DAssembly</a:t>
            </a:r>
            <a:r>
              <a:rPr lang="en-US"/>
              <a:t> design</a:t>
            </a:r>
          </a:p>
        </p:txBody>
      </p:sp>
      <p:sp>
        <p:nvSpPr>
          <p:cNvPr id="7" name="Text Placeholder 3">
            <a:extLst>
              <a:ext uri="{FF2B5EF4-FFF2-40B4-BE49-F238E27FC236}">
                <a16:creationId xmlns:a16="http://schemas.microsoft.com/office/drawing/2014/main" id="{F0351E75-D22A-BD8E-8925-A4FD3CAB751A}"/>
              </a:ext>
            </a:extLst>
          </p:cNvPr>
          <p:cNvSpPr txBox="1">
            <a:spLocks/>
          </p:cNvSpPr>
          <p:nvPr/>
        </p:nvSpPr>
        <p:spPr>
          <a:xfrm>
            <a:off x="651650" y="1710850"/>
            <a:ext cx="11193502" cy="43569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b="1" dirty="0" err="1"/>
              <a:t>DAssembly</a:t>
            </a:r>
            <a:r>
              <a:rPr lang="en-US"/>
              <a:t> is a sibling of the C++ Assembly class</a:t>
            </a:r>
            <a:r>
              <a:rPr lang="en-US" dirty="0"/>
              <a:t>.</a:t>
            </a:r>
            <a:endParaRPr lang="en-US"/>
          </a:p>
          <a:p>
            <a:pPr lvl="1"/>
            <a:r>
              <a:rPr lang="en-US"/>
              <a:t>The previous Python </a:t>
            </a:r>
            <a:r>
              <a:rPr lang="en-US" b="1"/>
              <a:t>Assembly</a:t>
            </a:r>
            <a:r>
              <a:rPr lang="en-US"/>
              <a:t> </a:t>
            </a:r>
            <a:r>
              <a:rPr lang="en-US" dirty="0"/>
              <a:t>class </a:t>
            </a:r>
            <a:r>
              <a:rPr lang="en-US"/>
              <a:t>has been renamed </a:t>
            </a:r>
            <a:r>
              <a:rPr lang="en-US" b="1" dirty="0" err="1"/>
              <a:t>AssemblyLegacy</a:t>
            </a:r>
            <a:r>
              <a:rPr lang="en-US" b="1"/>
              <a:t> </a:t>
            </a:r>
            <a:r>
              <a:rPr lang="en-US"/>
              <a:t>but in a backwards friendly way</a:t>
            </a:r>
            <a:r>
              <a:rPr lang="en-US" dirty="0"/>
              <a:t>.</a:t>
            </a:r>
            <a:r>
              <a:rPr lang="en-US" b="1" dirty="0"/>
              <a:t> </a:t>
            </a:r>
            <a:endParaRPr lang="en-US" b="1"/>
          </a:p>
          <a:p>
            <a:r>
              <a:rPr lang="en-US" b="1" dirty="0" err="1"/>
              <a:t>DAssembly</a:t>
            </a:r>
            <a:r>
              <a:rPr lang="en-US"/>
              <a:t> and </a:t>
            </a:r>
            <a:r>
              <a:rPr lang="en-US" b="1" dirty="0" err="1"/>
              <a:t>AssemblyLegacy</a:t>
            </a:r>
            <a:r>
              <a:rPr lang="en-US"/>
              <a:t> derived classes can co-exist</a:t>
            </a:r>
            <a:r>
              <a:rPr lang="en-US" dirty="0"/>
              <a:t>.</a:t>
            </a:r>
            <a:endParaRPr lang="en-US"/>
          </a:p>
          <a:p>
            <a:r>
              <a:rPr lang="en-US"/>
              <a:t>Convention is to use </a:t>
            </a:r>
            <a:r>
              <a:rPr lang="en-US" b="1"/>
              <a:t>*</a:t>
            </a:r>
            <a:r>
              <a:rPr lang="en-US" b="1" dirty="0" err="1"/>
              <a:t>DAssembly</a:t>
            </a:r>
            <a:r>
              <a:rPr lang="en-US" b="1"/>
              <a:t> </a:t>
            </a:r>
            <a:r>
              <a:rPr lang="en-US"/>
              <a:t>suffix for </a:t>
            </a:r>
            <a:r>
              <a:rPr lang="en-US" b="1" dirty="0" err="1"/>
              <a:t>DAssembly</a:t>
            </a:r>
            <a:r>
              <a:rPr lang="en-US"/>
              <a:t> based assemblies that are replacing legacy assemblies</a:t>
            </a:r>
            <a:r>
              <a:rPr lang="en-US" dirty="0"/>
              <a:t>.</a:t>
            </a:r>
            <a:endParaRPr lang="en-US"/>
          </a:p>
          <a:p>
            <a:r>
              <a:rPr lang="en-US"/>
              <a:t>Other features</a:t>
            </a:r>
            <a:r>
              <a:rPr lang="en-US" dirty="0"/>
              <a:t>:</a:t>
            </a:r>
            <a:endParaRPr lang="en-US"/>
          </a:p>
          <a:p>
            <a:pPr lvl="1"/>
            <a:r>
              <a:rPr lang="en-US"/>
              <a:t>Define the assembly specific </a:t>
            </a:r>
            <a:r>
              <a:rPr lang="en-US" b="1"/>
              <a:t>config</a:t>
            </a:r>
            <a:r>
              <a:rPr lang="en-US"/>
              <a:t> and </a:t>
            </a:r>
            <a:r>
              <a:rPr lang="en-US" b="1"/>
              <a:t>context</a:t>
            </a:r>
            <a:r>
              <a:rPr lang="en-US"/>
              <a:t> and </a:t>
            </a:r>
            <a:r>
              <a:rPr lang="en-US" b="1"/>
              <a:t>param</a:t>
            </a:r>
            <a:r>
              <a:rPr lang="en-US"/>
              <a:t> classes all within the assembly itself so they are collocated</a:t>
            </a:r>
            <a:r>
              <a:rPr lang="en-US" dirty="0"/>
              <a:t>.</a:t>
            </a:r>
            <a:endParaRPr lang="en-US"/>
          </a:p>
          <a:p>
            <a:pPr lvl="1"/>
            <a:r>
              <a:rPr lang="en-US"/>
              <a:t>The </a:t>
            </a:r>
            <a:r>
              <a:rPr lang="en-US" b="1"/>
              <a:t>optional/required </a:t>
            </a:r>
            <a:r>
              <a:rPr lang="en-US"/>
              <a:t>param declarations are no longer needed</a:t>
            </a:r>
            <a:r>
              <a:rPr lang="en-US" dirty="0"/>
              <a:t>.</a:t>
            </a:r>
            <a:endParaRPr lang="en-US"/>
          </a:p>
        </p:txBody>
      </p:sp>
    </p:spTree>
    <p:extLst>
      <p:ext uri="{BB962C8B-B14F-4D97-AF65-F5344CB8AC3E}">
        <p14:creationId xmlns:p14="http://schemas.microsoft.com/office/powerpoint/2010/main" val="2893278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2313" name="Google Shape;2313;p188"/>
          <p:cNvSpPr txBox="1">
            <a:spLocks noGrp="1"/>
          </p:cNvSpPr>
          <p:nvPr>
            <p:ph type="title"/>
          </p:nvPr>
        </p:nvSpPr>
        <p:spPr>
          <a:prstGeom prst="rect">
            <a:avLst/>
          </a:prstGeom>
        </p:spPr>
        <p:txBody>
          <a:bodyPr spcFirstLastPara="1" wrap="square" lIns="121900" tIns="60933" rIns="121900" bIns="60933" anchor="t" anchorCtr="0">
            <a:noAutofit/>
          </a:bodyPr>
          <a:lstStyle/>
          <a:p>
            <a:r>
              <a:rPr lang="en"/>
              <a:t>Defining a new </a:t>
            </a:r>
            <a:r>
              <a:rPr lang="en" err="1"/>
              <a:t>DAssembly</a:t>
            </a:r>
            <a:endParaRPr/>
          </a:p>
        </p:txBody>
      </p:sp>
      <p:sp>
        <p:nvSpPr>
          <p:cNvPr id="2" name="Text Placeholder 1">
            <a:extLst>
              <a:ext uri="{FF2B5EF4-FFF2-40B4-BE49-F238E27FC236}">
                <a16:creationId xmlns:a16="http://schemas.microsoft.com/office/drawing/2014/main" id="{B2D7F939-3375-A520-850F-BEF2F1EB45A0}"/>
              </a:ext>
            </a:extLst>
          </p:cNvPr>
          <p:cNvSpPr>
            <a:spLocks noGrp="1"/>
          </p:cNvSpPr>
          <p:nvPr>
            <p:ph type="body" idx="1"/>
          </p:nvPr>
        </p:nvSpPr>
        <p:spPr/>
        <p:txBody>
          <a:bodyPr/>
          <a:lstStyle/>
          <a:p>
            <a:r>
              <a:rPr lang="en-US" sz="2400">
                <a:solidFill>
                  <a:schemeClr val="tx1"/>
                </a:solidFill>
              </a:rPr>
              <a:t>The main difference between Assembly and </a:t>
            </a:r>
            <a:r>
              <a:rPr lang="en-US" sz="2400" err="1">
                <a:solidFill>
                  <a:schemeClr val="tx1"/>
                </a:solidFill>
              </a:rPr>
              <a:t>DAssembly</a:t>
            </a:r>
            <a:r>
              <a:rPr lang="en-US" sz="2400">
                <a:solidFill>
                  <a:schemeClr val="tx1"/>
                </a:solidFill>
              </a:rPr>
              <a:t> is in how the fields of the config, context, and params are specified (and their types).</a:t>
            </a:r>
          </a:p>
        </p:txBody>
      </p:sp>
      <p:sp>
        <p:nvSpPr>
          <p:cNvPr id="2311" name="Google Shape;2311;p188"/>
          <p:cNvSpPr txBox="1"/>
          <p:nvPr/>
        </p:nvSpPr>
        <p:spPr>
          <a:xfrm>
            <a:off x="477067" y="1316533"/>
            <a:ext cx="11213600" cy="910017"/>
          </a:xfrm>
          <a:prstGeom prst="rect">
            <a:avLst/>
          </a:prstGeom>
          <a:noFill/>
          <a:ln>
            <a:noFill/>
          </a:ln>
        </p:spPr>
        <p:txBody>
          <a:bodyPr spcFirstLastPara="1" wrap="square" lIns="121900" tIns="121900" rIns="121900" bIns="121900" anchor="t" anchorCtr="0">
            <a:spAutoFit/>
          </a:bodyPr>
          <a:lstStyle/>
          <a:p>
            <a:pPr>
              <a:lnSpc>
                <a:spcPct val="115000"/>
              </a:lnSpc>
              <a:spcBef>
                <a:spcPts val="1333"/>
              </a:spcBef>
              <a:spcAft>
                <a:spcPts val="1333"/>
              </a:spcAft>
            </a:pPr>
            <a:endParaRPr sz="1867">
              <a:solidFill>
                <a:schemeClr val="lt1"/>
              </a:solidFill>
            </a:endParaRPr>
          </a:p>
        </p:txBody>
      </p:sp>
      <p:sp>
        <p:nvSpPr>
          <p:cNvPr id="2314" name="Google Shape;2314;p188"/>
          <p:cNvSpPr txBox="1"/>
          <p:nvPr/>
        </p:nvSpPr>
        <p:spPr>
          <a:xfrm>
            <a:off x="578733" y="3341190"/>
            <a:ext cx="5083200" cy="2883441"/>
          </a:xfrm>
          <a:prstGeom prst="rect">
            <a:avLst/>
          </a:prstGeom>
          <a:solidFill>
            <a:srgbClr val="1E1E1E"/>
          </a:solidFill>
          <a:ln>
            <a:noFill/>
          </a:ln>
        </p:spPr>
        <p:txBody>
          <a:bodyPr spcFirstLastPara="1" wrap="square" lIns="121900" tIns="121900" rIns="121900" bIns="121900" anchor="t" anchorCtr="0">
            <a:spAutoFit/>
          </a:bodyPr>
          <a:lstStyle/>
          <a:p>
            <a:pPr>
              <a:lnSpc>
                <a:spcPct val="135714"/>
              </a:lnSpc>
            </a:pPr>
            <a:r>
              <a:rPr lang="en">
                <a:solidFill>
                  <a:srgbClr val="569CD6"/>
                </a:solidFill>
                <a:highlight>
                  <a:srgbClr val="1E1E1E"/>
                </a:highlight>
                <a:latin typeface="Courier New"/>
                <a:ea typeface="Courier New"/>
                <a:cs typeface="Courier New"/>
                <a:sym typeface="Courier New"/>
              </a:rPr>
              <a:t>class</a:t>
            </a:r>
            <a:r>
              <a:rPr lang="en">
                <a:solidFill>
                  <a:srgbClr val="D4D4D4"/>
                </a:solidFill>
                <a:highlight>
                  <a:srgbClr val="1E1E1E"/>
                </a:highlight>
                <a:latin typeface="Courier New"/>
                <a:ea typeface="Courier New"/>
                <a:cs typeface="Courier New"/>
                <a:sym typeface="Courier New"/>
              </a:rPr>
              <a:t> </a:t>
            </a:r>
            <a:r>
              <a:rPr lang="en" err="1">
                <a:solidFill>
                  <a:srgbClr val="4EC9B0"/>
                </a:solidFill>
                <a:highlight>
                  <a:srgbClr val="1E1E1E"/>
                </a:highlight>
                <a:latin typeface="Courier New"/>
                <a:ea typeface="Courier New"/>
                <a:cs typeface="Courier New"/>
                <a:sym typeface="Courier New"/>
              </a:rPr>
              <a:t>TargetAssembly</a:t>
            </a:r>
            <a:r>
              <a:rPr lang="en">
                <a:solidFill>
                  <a:srgbClr val="D4D4D4"/>
                </a:solidFill>
                <a:highlight>
                  <a:srgbClr val="1E1E1E"/>
                </a:highlight>
                <a:latin typeface="Courier New"/>
                <a:ea typeface="Courier New"/>
                <a:cs typeface="Courier New"/>
                <a:sym typeface="Courier New"/>
              </a:rPr>
              <a:t>(</a:t>
            </a:r>
            <a:r>
              <a:rPr lang="en">
                <a:solidFill>
                  <a:srgbClr val="4EC9B0"/>
                </a:solidFill>
                <a:highlight>
                  <a:srgbClr val="1E1E1E"/>
                </a:highlight>
                <a:latin typeface="Courier New"/>
                <a:ea typeface="Courier New"/>
                <a:cs typeface="Courier New"/>
                <a:sym typeface="Courier New"/>
              </a:rPr>
              <a:t>Assembly</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_</a:t>
            </a:r>
            <a:r>
              <a:rPr lang="en" err="1">
                <a:solidFill>
                  <a:srgbClr val="9CDCFE"/>
                </a:solidFill>
                <a:highlight>
                  <a:srgbClr val="1E1E1E"/>
                </a:highlight>
                <a:latin typeface="Courier New"/>
                <a:ea typeface="Courier New"/>
                <a:cs typeface="Courier New"/>
                <a:sym typeface="Courier New"/>
              </a:rPr>
              <a:t>param_types</a:t>
            </a:r>
            <a:r>
              <a:rPr lang="en">
                <a:solidFill>
                  <a:srgbClr val="D4D4D4"/>
                </a:solidFill>
                <a:highlight>
                  <a:srgbClr val="1E1E1E"/>
                </a:highlight>
                <a:latin typeface="Courier New"/>
                <a:ea typeface="Courier New"/>
                <a:cs typeface="Courier New"/>
                <a:sym typeface="Courier New"/>
              </a:rPr>
              <a:t> = {</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CE9178"/>
                </a:solidFill>
                <a:highlight>
                  <a:srgbClr val="1E1E1E"/>
                </a:highlight>
                <a:latin typeface="Courier New"/>
                <a:ea typeface="Courier New"/>
                <a:cs typeface="Courier New"/>
                <a:sym typeface="Courier New"/>
              </a:rPr>
              <a:t>"Target"</a:t>
            </a:r>
            <a:r>
              <a:rPr lang="en">
                <a:solidFill>
                  <a:srgbClr val="D4D4D4"/>
                </a:solidFill>
                <a:highlight>
                  <a:srgbClr val="1E1E1E"/>
                </a:highlight>
                <a:latin typeface="Courier New"/>
                <a:ea typeface="Courier New"/>
                <a:cs typeface="Courier New"/>
                <a:sym typeface="Courier New"/>
              </a:rPr>
              <a:t>: </a:t>
            </a:r>
            <a:r>
              <a:rPr lang="en" err="1">
                <a:solidFill>
                  <a:srgbClr val="4EC9B0"/>
                </a:solidFill>
                <a:highlight>
                  <a:srgbClr val="1E1E1E"/>
                </a:highlight>
                <a:latin typeface="Courier New"/>
                <a:ea typeface="Courier New"/>
                <a:cs typeface="Courier New"/>
                <a:sym typeface="Courier New"/>
              </a:rPr>
              <a:t>TargetParam</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CE9178"/>
                </a:solidFill>
                <a:highlight>
                  <a:srgbClr val="1E1E1E"/>
                </a:highlight>
                <a:latin typeface="Courier New"/>
                <a:ea typeface="Courier New"/>
                <a:cs typeface="Courier New"/>
                <a:sym typeface="Courier New"/>
              </a:rPr>
              <a:t>"Bodies"</a:t>
            </a:r>
            <a:r>
              <a:rPr lang="en">
                <a:solidFill>
                  <a:srgbClr val="D4D4D4"/>
                </a:solidFill>
                <a:highlight>
                  <a:srgbClr val="1E1E1E"/>
                </a:highlight>
                <a:latin typeface="Courier New"/>
                <a:ea typeface="Courier New"/>
                <a:cs typeface="Courier New"/>
                <a:sym typeface="Courier New"/>
              </a:rPr>
              <a:t>: </a:t>
            </a:r>
            <a:r>
              <a:rPr lang="en" err="1">
                <a:solidFill>
                  <a:srgbClr val="4EC9B0"/>
                </a:solidFill>
                <a:highlight>
                  <a:srgbClr val="1E1E1E"/>
                </a:highlight>
                <a:latin typeface="Courier New"/>
                <a:ea typeface="Courier New"/>
                <a:cs typeface="Courier New"/>
                <a:sym typeface="Courier New"/>
              </a:rPr>
              <a:t>BodyParam</a:t>
            </a:r>
            <a:endParaRPr>
              <a:solidFill>
                <a:srgbClr val="4EC9B0"/>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endParaRPr>
              <a:solidFill>
                <a:srgbClr val="D4D4D4"/>
              </a:solidFill>
              <a:highlight>
                <a:srgbClr val="1E1E1E"/>
              </a:highlight>
              <a:latin typeface="Courier New"/>
              <a:ea typeface="Courier New"/>
              <a:cs typeface="Courier New"/>
              <a:sym typeface="Courier New"/>
            </a:endParaRPr>
          </a:p>
          <a:p>
            <a:pPr>
              <a:lnSpc>
                <a:spcPct val="135714"/>
              </a:lnSpc>
            </a:pP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_</a:t>
            </a:r>
            <a:r>
              <a:rPr lang="en" err="1">
                <a:solidFill>
                  <a:srgbClr val="9CDCFE"/>
                </a:solidFill>
                <a:highlight>
                  <a:srgbClr val="1E1E1E"/>
                </a:highlight>
                <a:latin typeface="Courier New"/>
                <a:ea typeface="Courier New"/>
                <a:cs typeface="Courier New"/>
                <a:sym typeface="Courier New"/>
              </a:rPr>
              <a:t>requiredParamFields</a:t>
            </a:r>
            <a:r>
              <a:rPr lang="en">
                <a:solidFill>
                  <a:srgbClr val="D4D4D4"/>
                </a:solidFill>
                <a:highlight>
                  <a:srgbClr val="1E1E1E"/>
                </a:highlight>
                <a:latin typeface="Courier New"/>
                <a:ea typeface="Courier New"/>
                <a:cs typeface="Courier New"/>
                <a:sym typeface="Courier New"/>
              </a:rPr>
              <a:t> = [</a:t>
            </a:r>
            <a:r>
              <a:rPr lang="en">
                <a:solidFill>
                  <a:srgbClr val="CE9178"/>
                </a:solidFill>
                <a:highlight>
                  <a:srgbClr val="1E1E1E"/>
                </a:highlight>
                <a:latin typeface="Courier New"/>
                <a:ea typeface="Courier New"/>
                <a:cs typeface="Courier New"/>
                <a:sym typeface="Courier New"/>
              </a:rPr>
              <a:t>"Target"</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_</a:t>
            </a:r>
            <a:r>
              <a:rPr lang="en" err="1">
                <a:solidFill>
                  <a:srgbClr val="9CDCFE"/>
                </a:solidFill>
                <a:highlight>
                  <a:srgbClr val="1E1E1E"/>
                </a:highlight>
                <a:latin typeface="Courier New"/>
                <a:ea typeface="Courier New"/>
                <a:cs typeface="Courier New"/>
                <a:sym typeface="Courier New"/>
              </a:rPr>
              <a:t>optionalParamFields</a:t>
            </a:r>
            <a:r>
              <a:rPr lang="en">
                <a:solidFill>
                  <a:srgbClr val="D4D4D4"/>
                </a:solidFill>
                <a:highlight>
                  <a:srgbClr val="1E1E1E"/>
                </a:highlight>
                <a:latin typeface="Courier New"/>
                <a:ea typeface="Courier New"/>
                <a:cs typeface="Courier New"/>
                <a:sym typeface="Courier New"/>
              </a:rPr>
              <a:t> = [</a:t>
            </a:r>
            <a:r>
              <a:rPr lang="en">
                <a:solidFill>
                  <a:srgbClr val="CE9178"/>
                </a:solidFill>
                <a:highlight>
                  <a:srgbClr val="1E1E1E"/>
                </a:highlight>
                <a:latin typeface="Courier New"/>
                <a:ea typeface="Courier New"/>
                <a:cs typeface="Courier New"/>
                <a:sym typeface="Courier New"/>
              </a:rPr>
              <a:t>"Bodies"</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p:txBody>
      </p:sp>
      <p:sp>
        <p:nvSpPr>
          <p:cNvPr id="2315" name="Google Shape;2315;p188"/>
          <p:cNvSpPr txBox="1"/>
          <p:nvPr/>
        </p:nvSpPr>
        <p:spPr>
          <a:xfrm>
            <a:off x="578733" y="2731157"/>
            <a:ext cx="5083200" cy="533504"/>
          </a:xfrm>
          <a:prstGeom prst="rect">
            <a:avLst/>
          </a:prstGeom>
          <a:noFill/>
          <a:ln>
            <a:noFill/>
          </a:ln>
        </p:spPr>
        <p:txBody>
          <a:bodyPr spcFirstLastPara="1" wrap="square" lIns="121900" tIns="121900" rIns="121900" bIns="121900" anchor="t" anchorCtr="0">
            <a:spAutoFit/>
          </a:bodyPr>
          <a:lstStyle/>
          <a:p>
            <a:pPr algn="ctr"/>
            <a:r>
              <a:rPr lang="en" sz="1867">
                <a:solidFill>
                  <a:schemeClr val="accent1"/>
                </a:solidFill>
              </a:rPr>
              <a:t>Assembly: </a:t>
            </a:r>
            <a:r>
              <a:rPr lang="en" sz="1867">
                <a:solidFill>
                  <a:schemeClr val="tx1"/>
                </a:solidFill>
              </a:rPr>
              <a:t>Params</a:t>
            </a:r>
            <a:endParaRPr sz="1867">
              <a:solidFill>
                <a:schemeClr val="tx1"/>
              </a:solidFill>
            </a:endParaRPr>
          </a:p>
        </p:txBody>
      </p:sp>
      <p:sp>
        <p:nvSpPr>
          <p:cNvPr id="2316" name="Google Shape;2316;p188"/>
          <p:cNvSpPr txBox="1"/>
          <p:nvPr/>
        </p:nvSpPr>
        <p:spPr>
          <a:xfrm>
            <a:off x="5989900" y="3341191"/>
            <a:ext cx="5951200" cy="2297383"/>
          </a:xfrm>
          <a:prstGeom prst="rect">
            <a:avLst/>
          </a:prstGeom>
          <a:solidFill>
            <a:srgbClr val="1E1E1E"/>
          </a:solidFill>
          <a:ln>
            <a:noFill/>
          </a:ln>
        </p:spPr>
        <p:txBody>
          <a:bodyPr spcFirstLastPara="1" wrap="square" lIns="121900" tIns="121900" rIns="121900" bIns="121900" anchor="t" anchorCtr="0">
            <a:spAutoFit/>
          </a:bodyPr>
          <a:lstStyle/>
          <a:p>
            <a:pPr>
              <a:lnSpc>
                <a:spcPct val="135714"/>
              </a:lnSpc>
            </a:pPr>
            <a:r>
              <a:rPr lang="en">
                <a:solidFill>
                  <a:srgbClr val="569CD6"/>
                </a:solidFill>
                <a:highlight>
                  <a:srgbClr val="1E1E1E"/>
                </a:highlight>
                <a:latin typeface="Courier New"/>
                <a:ea typeface="Courier New"/>
                <a:cs typeface="Courier New"/>
                <a:sym typeface="Courier New"/>
              </a:rPr>
              <a:t>class</a:t>
            </a:r>
            <a:r>
              <a:rPr lang="en">
                <a:solidFill>
                  <a:srgbClr val="D4D4D4"/>
                </a:solidFill>
                <a:highlight>
                  <a:srgbClr val="1E1E1E"/>
                </a:highlight>
                <a:latin typeface="Courier New"/>
                <a:ea typeface="Courier New"/>
                <a:cs typeface="Courier New"/>
                <a:sym typeface="Courier New"/>
              </a:rPr>
              <a:t> </a:t>
            </a:r>
            <a:r>
              <a:rPr lang="en" err="1">
                <a:solidFill>
                  <a:srgbClr val="4EC9B0"/>
                </a:solidFill>
                <a:highlight>
                  <a:srgbClr val="1E1E1E"/>
                </a:highlight>
                <a:latin typeface="Courier New"/>
                <a:ea typeface="Courier New"/>
                <a:cs typeface="Courier New"/>
                <a:sym typeface="Courier New"/>
              </a:rPr>
              <a:t>TargetDAssembly</a:t>
            </a:r>
            <a:r>
              <a:rPr lang="en">
                <a:solidFill>
                  <a:srgbClr val="D4D4D4"/>
                </a:solidFill>
                <a:highlight>
                  <a:srgbClr val="1E1E1E"/>
                </a:highlight>
                <a:latin typeface="Courier New"/>
                <a:ea typeface="Courier New"/>
                <a:cs typeface="Courier New"/>
                <a:sym typeface="Courier New"/>
              </a:rPr>
              <a:t>(</a:t>
            </a:r>
            <a:r>
              <a:rPr lang="en" err="1">
                <a:solidFill>
                  <a:srgbClr val="4EC9B0"/>
                </a:solidFill>
                <a:highlight>
                  <a:srgbClr val="1E1E1E"/>
                </a:highlight>
                <a:latin typeface="Courier New"/>
                <a:ea typeface="Courier New"/>
                <a:cs typeface="Courier New"/>
                <a:sym typeface="Courier New"/>
              </a:rPr>
              <a:t>DAssembly</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569CD6"/>
                </a:solidFill>
                <a:highlight>
                  <a:srgbClr val="1E1E1E"/>
                </a:highlight>
                <a:latin typeface="Courier New"/>
                <a:ea typeface="Courier New"/>
                <a:cs typeface="Courier New"/>
                <a:sym typeface="Courier New"/>
              </a:rPr>
              <a:t>class</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Params</a:t>
            </a:r>
            <a:r>
              <a:rPr lang="en">
                <a:solidFill>
                  <a:srgbClr val="D4D4D4"/>
                </a:solidFill>
                <a:highlight>
                  <a:srgbClr val="1E1E1E"/>
                </a:highlight>
                <a:latin typeface="Courier New"/>
                <a:ea typeface="Courier New"/>
                <a:cs typeface="Courier New"/>
                <a:sym typeface="Courier New"/>
              </a:rPr>
              <a:t>(</a:t>
            </a:r>
            <a:r>
              <a:rPr lang="en" err="1">
                <a:solidFill>
                  <a:srgbClr val="4EC9B0"/>
                </a:solidFill>
                <a:highlight>
                  <a:srgbClr val="1E1E1E"/>
                </a:highlight>
                <a:latin typeface="Courier New"/>
                <a:ea typeface="Courier New"/>
                <a:cs typeface="Courier New"/>
                <a:sym typeface="Courier New"/>
              </a:rPr>
              <a:t>DAssembly</a:t>
            </a:r>
            <a:r>
              <a:rPr lang="en" err="1">
                <a:solidFill>
                  <a:srgbClr val="D4D4D4"/>
                </a:solidFill>
                <a:highlight>
                  <a:srgbClr val="1E1E1E"/>
                </a:highlight>
                <a:latin typeface="Courier New"/>
                <a:ea typeface="Courier New"/>
                <a:cs typeface="Courier New"/>
                <a:sym typeface="Courier New"/>
              </a:rPr>
              <a:t>.</a:t>
            </a:r>
            <a:r>
              <a:rPr lang="en" err="1">
                <a:solidFill>
                  <a:srgbClr val="4EC9B0"/>
                </a:solidFill>
                <a:highlight>
                  <a:srgbClr val="1E1E1E"/>
                </a:highlight>
                <a:latin typeface="Courier New"/>
                <a:ea typeface="Courier New"/>
                <a:cs typeface="Courier New"/>
                <a:sym typeface="Courier New"/>
              </a:rPr>
              <a:t>Params</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target</a:t>
            </a:r>
            <a:r>
              <a:rPr lang="en">
                <a:solidFill>
                  <a:srgbClr val="D4D4D4"/>
                </a:solidFill>
                <a:highlight>
                  <a:srgbClr val="1E1E1E"/>
                </a:highlight>
                <a:latin typeface="Courier New"/>
                <a:ea typeface="Courier New"/>
                <a:cs typeface="Courier New"/>
                <a:sym typeface="Courier New"/>
              </a:rPr>
              <a:t>: </a:t>
            </a:r>
            <a:r>
              <a:rPr lang="en" err="1">
                <a:solidFill>
                  <a:srgbClr val="4EC9B0"/>
                </a:solidFill>
                <a:highlight>
                  <a:srgbClr val="1E1E1E"/>
                </a:highlight>
                <a:latin typeface="Courier New"/>
                <a:ea typeface="Courier New"/>
                <a:cs typeface="Courier New"/>
                <a:sym typeface="Courier New"/>
              </a:rPr>
              <a:t>TargetDParam</a:t>
            </a:r>
            <a:endParaRPr>
              <a:solidFill>
                <a:srgbClr val="4EC9B0"/>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bodies</a:t>
            </a:r>
            <a:r>
              <a:rPr lang="en">
                <a:solidFill>
                  <a:srgbClr val="D4D4D4"/>
                </a:solidFill>
                <a:highlight>
                  <a:srgbClr val="1E1E1E"/>
                </a:highlight>
                <a:latin typeface="Courier New"/>
                <a:ea typeface="Courier New"/>
                <a:cs typeface="Courier New"/>
                <a:sym typeface="Courier New"/>
              </a:rPr>
              <a:t>: </a:t>
            </a:r>
            <a:r>
              <a:rPr lang="en" err="1">
                <a:solidFill>
                  <a:srgbClr val="4EC9B0"/>
                </a:solidFill>
                <a:highlight>
                  <a:srgbClr val="1E1E1E"/>
                </a:highlight>
                <a:latin typeface="Courier New"/>
                <a:ea typeface="Courier New"/>
                <a:cs typeface="Courier New"/>
                <a:sym typeface="Courier New"/>
              </a:rPr>
              <a:t>Dict</a:t>
            </a:r>
            <a:r>
              <a:rPr lang="en">
                <a:solidFill>
                  <a:srgbClr val="D4D4D4"/>
                </a:solidFill>
                <a:highlight>
                  <a:srgbClr val="1E1E1E"/>
                </a:highlight>
                <a:latin typeface="Courier New"/>
                <a:ea typeface="Courier New"/>
                <a:cs typeface="Courier New"/>
                <a:sym typeface="Courier New"/>
              </a:rPr>
              <a:t>[</a:t>
            </a:r>
            <a:r>
              <a:rPr lang="en">
                <a:solidFill>
                  <a:srgbClr val="4EC9B0"/>
                </a:solidFill>
                <a:highlight>
                  <a:srgbClr val="1E1E1E"/>
                </a:highlight>
                <a:latin typeface="Courier New"/>
                <a:ea typeface="Courier New"/>
                <a:cs typeface="Courier New"/>
                <a:sym typeface="Courier New"/>
              </a:rPr>
              <a:t>str</a:t>
            </a:r>
            <a:r>
              <a:rPr lang="en">
                <a:solidFill>
                  <a:srgbClr val="D4D4D4"/>
                </a:solidFill>
                <a:highlight>
                  <a:srgbClr val="1E1E1E"/>
                </a:highlight>
                <a:latin typeface="Courier New"/>
                <a:ea typeface="Courier New"/>
                <a:cs typeface="Courier New"/>
                <a:sym typeface="Courier New"/>
              </a:rPr>
              <a:t>, </a:t>
            </a:r>
            <a:r>
              <a:rPr lang="en" err="1">
                <a:solidFill>
                  <a:srgbClr val="4EC9B0"/>
                </a:solidFill>
                <a:highlight>
                  <a:srgbClr val="1E1E1E"/>
                </a:highlight>
                <a:latin typeface="Courier New"/>
                <a:ea typeface="Courier New"/>
                <a:cs typeface="Courier New"/>
                <a:sym typeface="Courier New"/>
              </a:rPr>
              <a:t>BodyDParam</a:t>
            </a:r>
            <a:r>
              <a:rPr lang="en">
                <a:solidFill>
                  <a:srgbClr val="D4D4D4"/>
                </a:solidFill>
                <a:highlight>
                  <a:srgbClr val="1E1E1E"/>
                </a:highlight>
                <a:latin typeface="Courier New"/>
                <a:ea typeface="Courier New"/>
                <a:cs typeface="Courier New"/>
                <a:sym typeface="Courier New"/>
              </a:rPr>
              <a:t>] = </a:t>
            </a:r>
            <a:r>
              <a:rPr lang="en">
                <a:solidFill>
                  <a:srgbClr val="4FC1FF"/>
                </a:solidFill>
                <a:highlight>
                  <a:srgbClr val="1E1E1E"/>
                </a:highlight>
                <a:latin typeface="Courier New"/>
                <a:ea typeface="Courier New"/>
                <a:cs typeface="Courier New"/>
                <a:sym typeface="Courier New"/>
              </a:rPr>
              <a:t>DEF_BODIES</a:t>
            </a:r>
            <a:endParaRPr>
              <a:solidFill>
                <a:srgbClr val="4FC1FF"/>
              </a:solidFill>
              <a:highlight>
                <a:srgbClr val="1E1E1E"/>
              </a:highlight>
              <a:latin typeface="Courier New"/>
              <a:ea typeface="Courier New"/>
              <a:cs typeface="Courier New"/>
              <a:sym typeface="Courier New"/>
            </a:endParaRPr>
          </a:p>
          <a:p>
            <a:pPr>
              <a:lnSpc>
                <a:spcPct val="135714"/>
              </a:lnSpc>
            </a:pP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params</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Params</a:t>
            </a:r>
            <a:endParaRPr>
              <a:solidFill>
                <a:srgbClr val="569CD6"/>
              </a:solidFill>
              <a:highlight>
                <a:srgbClr val="1E1E1E"/>
              </a:highlight>
              <a:latin typeface="Courier New"/>
              <a:ea typeface="Courier New"/>
              <a:cs typeface="Courier New"/>
              <a:sym typeface="Courier New"/>
            </a:endParaRPr>
          </a:p>
        </p:txBody>
      </p:sp>
      <p:sp>
        <p:nvSpPr>
          <p:cNvPr id="2317" name="Google Shape;2317;p188"/>
          <p:cNvSpPr txBox="1"/>
          <p:nvPr/>
        </p:nvSpPr>
        <p:spPr>
          <a:xfrm>
            <a:off x="5989900" y="2731157"/>
            <a:ext cx="5951200" cy="533504"/>
          </a:xfrm>
          <a:prstGeom prst="rect">
            <a:avLst/>
          </a:prstGeom>
          <a:noFill/>
          <a:ln>
            <a:noFill/>
          </a:ln>
        </p:spPr>
        <p:txBody>
          <a:bodyPr spcFirstLastPara="1" wrap="square" lIns="121900" tIns="121900" rIns="121900" bIns="121900" anchor="t" anchorCtr="0">
            <a:spAutoFit/>
          </a:bodyPr>
          <a:lstStyle/>
          <a:p>
            <a:pPr algn="ctr"/>
            <a:r>
              <a:rPr lang="en" sz="1867" err="1">
                <a:solidFill>
                  <a:schemeClr val="accent1"/>
                </a:solidFill>
              </a:rPr>
              <a:t>DAssembly</a:t>
            </a:r>
            <a:r>
              <a:rPr lang="en" sz="1867">
                <a:solidFill>
                  <a:schemeClr val="accent1"/>
                </a:solidFill>
              </a:rPr>
              <a:t>: </a:t>
            </a:r>
            <a:r>
              <a:rPr lang="en" sz="1867">
                <a:solidFill>
                  <a:schemeClr val="tx1"/>
                </a:solidFill>
              </a:rPr>
              <a:t>Params</a:t>
            </a:r>
            <a:endParaRPr sz="1867">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2390" name="Google Shape;2390;p194"/>
          <p:cNvSpPr txBox="1">
            <a:spLocks noGrp="1"/>
          </p:cNvSpPr>
          <p:nvPr>
            <p:ph type="title"/>
          </p:nvPr>
        </p:nvSpPr>
        <p:spPr>
          <a:prstGeom prst="rect">
            <a:avLst/>
          </a:prstGeom>
        </p:spPr>
        <p:txBody>
          <a:bodyPr spcFirstLastPara="1" wrap="square" lIns="121900" tIns="60933" rIns="121900" bIns="60933" anchor="t" anchorCtr="0">
            <a:noAutofit/>
          </a:bodyPr>
          <a:lstStyle/>
          <a:p>
            <a:r>
              <a:rPr lang="en"/>
              <a:t>Defining a new </a:t>
            </a:r>
            <a:r>
              <a:rPr lang="en" err="1"/>
              <a:t>DAssembly</a:t>
            </a:r>
            <a:endParaRPr/>
          </a:p>
        </p:txBody>
      </p:sp>
      <p:sp>
        <p:nvSpPr>
          <p:cNvPr id="2" name="Text Placeholder 1">
            <a:extLst>
              <a:ext uri="{FF2B5EF4-FFF2-40B4-BE49-F238E27FC236}">
                <a16:creationId xmlns:a16="http://schemas.microsoft.com/office/drawing/2014/main" id="{2D03A735-1A01-EB48-C08B-1D4B3AD2A1E5}"/>
              </a:ext>
            </a:extLst>
          </p:cNvPr>
          <p:cNvSpPr>
            <a:spLocks noGrp="1"/>
          </p:cNvSpPr>
          <p:nvPr>
            <p:ph type="body" idx="1"/>
          </p:nvPr>
        </p:nvSpPr>
        <p:spPr/>
        <p:txBody>
          <a:bodyPr/>
          <a:lstStyle/>
          <a:p>
            <a:r>
              <a:rPr lang="en-US" sz="2400">
                <a:solidFill>
                  <a:schemeClr val="tx1"/>
                </a:solidFill>
              </a:rPr>
              <a:t>The main difference between Assembly and </a:t>
            </a:r>
            <a:r>
              <a:rPr lang="en-US" sz="2400" err="1">
                <a:solidFill>
                  <a:schemeClr val="tx1"/>
                </a:solidFill>
              </a:rPr>
              <a:t>DAssembly</a:t>
            </a:r>
            <a:r>
              <a:rPr lang="en-US" sz="2400">
                <a:solidFill>
                  <a:schemeClr val="tx1"/>
                </a:solidFill>
              </a:rPr>
              <a:t> is in how the fields of the config, context, and params are specified (and their types).</a:t>
            </a:r>
          </a:p>
          <a:p>
            <a:endParaRPr lang="en-US"/>
          </a:p>
        </p:txBody>
      </p:sp>
      <p:sp>
        <p:nvSpPr>
          <p:cNvPr id="2388" name="Google Shape;2388;p194"/>
          <p:cNvSpPr txBox="1"/>
          <p:nvPr/>
        </p:nvSpPr>
        <p:spPr>
          <a:xfrm>
            <a:off x="477067" y="1316533"/>
            <a:ext cx="11213600" cy="910017"/>
          </a:xfrm>
          <a:prstGeom prst="rect">
            <a:avLst/>
          </a:prstGeom>
          <a:noFill/>
          <a:ln>
            <a:noFill/>
          </a:ln>
        </p:spPr>
        <p:txBody>
          <a:bodyPr spcFirstLastPara="1" wrap="square" lIns="121900" tIns="121900" rIns="121900" bIns="121900" anchor="t" anchorCtr="0">
            <a:spAutoFit/>
          </a:bodyPr>
          <a:lstStyle/>
          <a:p>
            <a:pPr>
              <a:lnSpc>
                <a:spcPct val="115000"/>
              </a:lnSpc>
              <a:spcBef>
                <a:spcPts val="1333"/>
              </a:spcBef>
              <a:spcAft>
                <a:spcPts val="1333"/>
              </a:spcAft>
            </a:pPr>
            <a:endParaRPr sz="1867">
              <a:solidFill>
                <a:schemeClr val="lt1"/>
              </a:solidFill>
            </a:endParaRPr>
          </a:p>
        </p:txBody>
      </p:sp>
      <p:sp>
        <p:nvSpPr>
          <p:cNvPr id="2391" name="Google Shape;2391;p194"/>
          <p:cNvSpPr txBox="1"/>
          <p:nvPr/>
        </p:nvSpPr>
        <p:spPr>
          <a:xfrm>
            <a:off x="578733" y="3692880"/>
            <a:ext cx="5083200" cy="2297383"/>
          </a:xfrm>
          <a:prstGeom prst="rect">
            <a:avLst/>
          </a:prstGeom>
          <a:solidFill>
            <a:srgbClr val="1E1E1E"/>
          </a:solidFill>
          <a:ln>
            <a:noFill/>
          </a:ln>
        </p:spPr>
        <p:txBody>
          <a:bodyPr spcFirstLastPara="1" wrap="square" lIns="121900" tIns="121900" rIns="121900" bIns="121900" anchor="t" anchorCtr="0">
            <a:spAutoFit/>
          </a:bodyPr>
          <a:lstStyle/>
          <a:p>
            <a:pPr>
              <a:lnSpc>
                <a:spcPct val="135714"/>
              </a:lnSpc>
            </a:pPr>
            <a:r>
              <a:rPr lang="en">
                <a:solidFill>
                  <a:srgbClr val="569CD6"/>
                </a:solidFill>
                <a:highlight>
                  <a:srgbClr val="1E1E1E"/>
                </a:highlight>
                <a:latin typeface="Courier New"/>
                <a:ea typeface="Courier New"/>
                <a:cs typeface="Courier New"/>
                <a:sym typeface="Courier New"/>
              </a:rPr>
              <a:t>class</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TargetAssembly</a:t>
            </a:r>
            <a:r>
              <a:rPr lang="en">
                <a:solidFill>
                  <a:srgbClr val="D4D4D4"/>
                </a:solidFill>
                <a:highlight>
                  <a:srgbClr val="1E1E1E"/>
                </a:highlight>
                <a:latin typeface="Courier New"/>
                <a:ea typeface="Courier New"/>
                <a:cs typeface="Courier New"/>
                <a:sym typeface="Courier New"/>
              </a:rPr>
              <a:t>(</a:t>
            </a:r>
            <a:r>
              <a:rPr lang="en">
                <a:solidFill>
                  <a:srgbClr val="4EC9B0"/>
                </a:solidFill>
                <a:highlight>
                  <a:srgbClr val="1E1E1E"/>
                </a:highlight>
                <a:latin typeface="Courier New"/>
                <a:ea typeface="Courier New"/>
                <a:cs typeface="Courier New"/>
                <a:sym typeface="Courier New"/>
              </a:rPr>
              <a:t>Assembly</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9CDCFE"/>
                </a:solidFill>
                <a:highlight>
                  <a:srgbClr val="1E1E1E"/>
                </a:highlight>
                <a:latin typeface="Courier New"/>
                <a:ea typeface="Courier New"/>
                <a:cs typeface="Courier New"/>
                <a:sym typeface="Courier New"/>
              </a:rPr>
              <a:t>    _requiredConfigFields</a:t>
            </a:r>
            <a:r>
              <a:rPr lang="en">
                <a:solidFill>
                  <a:srgbClr val="D4D4D4"/>
                </a:solidFill>
                <a:highlight>
                  <a:srgbClr val="1E1E1E"/>
                </a:highlight>
                <a:latin typeface="Courier New"/>
                <a:ea typeface="Courier New"/>
                <a:cs typeface="Courier New"/>
                <a:sym typeface="Courier New"/>
              </a:rPr>
              <a:t> = []</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_optionalConfigFields</a:t>
            </a:r>
            <a:r>
              <a:rPr lang="en">
                <a:solidFill>
                  <a:srgbClr val="D4D4D4"/>
                </a:solidFill>
                <a:highlight>
                  <a:srgbClr val="1E1E1E"/>
                </a:highlight>
                <a:latin typeface="Courier New"/>
                <a:ea typeface="Courier New"/>
                <a:cs typeface="Courier New"/>
                <a:sym typeface="Courier New"/>
              </a:rPr>
              <a:t> = [</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CE9178"/>
                </a:solidFill>
                <a:highlight>
                  <a:srgbClr val="1E1E1E"/>
                </a:highlight>
                <a:latin typeface="Courier New"/>
                <a:ea typeface="Courier New"/>
                <a:cs typeface="Courier New"/>
                <a:sym typeface="Courier New"/>
              </a:rPr>
              <a:t>"inertia_frame"</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CE9178"/>
                </a:solidFill>
                <a:highlight>
                  <a:srgbClr val="1E1E1E"/>
                </a:highlight>
                <a:latin typeface="Courier New"/>
                <a:ea typeface="Courier New"/>
                <a:cs typeface="Courier New"/>
                <a:sym typeface="Courier New"/>
              </a:rPr>
              <a:t>"topos"</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endParaRPr>
              <a:solidFill>
                <a:srgbClr val="569CD6"/>
              </a:solidFill>
              <a:highlight>
                <a:srgbClr val="1E1E1E"/>
              </a:highlight>
              <a:latin typeface="Courier New"/>
              <a:ea typeface="Courier New"/>
              <a:cs typeface="Courier New"/>
              <a:sym typeface="Courier New"/>
            </a:endParaRPr>
          </a:p>
        </p:txBody>
      </p:sp>
      <p:sp>
        <p:nvSpPr>
          <p:cNvPr id="2392" name="Google Shape;2392;p194"/>
          <p:cNvSpPr txBox="1"/>
          <p:nvPr/>
        </p:nvSpPr>
        <p:spPr>
          <a:xfrm>
            <a:off x="578733" y="3082847"/>
            <a:ext cx="5083200" cy="533504"/>
          </a:xfrm>
          <a:prstGeom prst="rect">
            <a:avLst/>
          </a:prstGeom>
          <a:noFill/>
          <a:ln>
            <a:noFill/>
          </a:ln>
        </p:spPr>
        <p:txBody>
          <a:bodyPr spcFirstLastPara="1" wrap="square" lIns="121900" tIns="121900" rIns="121900" bIns="121900" anchor="t" anchorCtr="0">
            <a:spAutoFit/>
          </a:bodyPr>
          <a:lstStyle/>
          <a:p>
            <a:pPr algn="ctr"/>
            <a:r>
              <a:rPr lang="en" sz="1867">
                <a:solidFill>
                  <a:schemeClr val="accent1"/>
                </a:solidFill>
              </a:rPr>
              <a:t>Assembly: </a:t>
            </a:r>
            <a:r>
              <a:rPr lang="en" sz="1867">
                <a:solidFill>
                  <a:schemeClr val="tx1"/>
                </a:solidFill>
              </a:rPr>
              <a:t>Config</a:t>
            </a:r>
            <a:endParaRPr sz="1867">
              <a:solidFill>
                <a:schemeClr val="tx1"/>
              </a:solidFill>
            </a:endParaRPr>
          </a:p>
        </p:txBody>
      </p:sp>
      <p:sp>
        <p:nvSpPr>
          <p:cNvPr id="2393" name="Google Shape;2393;p194"/>
          <p:cNvSpPr txBox="1"/>
          <p:nvPr/>
        </p:nvSpPr>
        <p:spPr>
          <a:xfrm>
            <a:off x="5989900" y="3692880"/>
            <a:ext cx="5951200" cy="2297383"/>
          </a:xfrm>
          <a:prstGeom prst="rect">
            <a:avLst/>
          </a:prstGeom>
          <a:solidFill>
            <a:srgbClr val="1E1E1E"/>
          </a:solidFill>
          <a:ln>
            <a:noFill/>
          </a:ln>
        </p:spPr>
        <p:txBody>
          <a:bodyPr spcFirstLastPara="1" wrap="square" lIns="121900" tIns="121900" rIns="121900" bIns="121900" anchor="t" anchorCtr="0">
            <a:spAutoFit/>
          </a:bodyPr>
          <a:lstStyle/>
          <a:p>
            <a:pPr>
              <a:lnSpc>
                <a:spcPct val="135714"/>
              </a:lnSpc>
            </a:pPr>
            <a:r>
              <a:rPr lang="en">
                <a:solidFill>
                  <a:srgbClr val="569CD6"/>
                </a:solidFill>
                <a:highlight>
                  <a:srgbClr val="1E1E1E"/>
                </a:highlight>
                <a:latin typeface="Courier New"/>
                <a:ea typeface="Courier New"/>
                <a:cs typeface="Courier New"/>
                <a:sym typeface="Courier New"/>
              </a:rPr>
              <a:t>class</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TargetDAssembly</a:t>
            </a:r>
            <a:r>
              <a:rPr lang="en">
                <a:solidFill>
                  <a:srgbClr val="D4D4D4"/>
                </a:solidFill>
                <a:highlight>
                  <a:srgbClr val="1E1E1E"/>
                </a:highlight>
                <a:latin typeface="Courier New"/>
                <a:ea typeface="Courier New"/>
                <a:cs typeface="Courier New"/>
                <a:sym typeface="Courier New"/>
              </a:rPr>
              <a:t>(</a:t>
            </a:r>
            <a:r>
              <a:rPr lang="en">
                <a:solidFill>
                  <a:srgbClr val="4EC9B0"/>
                </a:solidFill>
                <a:highlight>
                  <a:srgbClr val="1E1E1E"/>
                </a:highlight>
                <a:latin typeface="Courier New"/>
                <a:ea typeface="Courier New"/>
                <a:cs typeface="Courier New"/>
                <a:sym typeface="Courier New"/>
              </a:rPr>
              <a:t>DAssembly</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569CD6"/>
                </a:solidFill>
                <a:highlight>
                  <a:srgbClr val="1E1E1E"/>
                </a:highlight>
                <a:latin typeface="Courier New"/>
                <a:ea typeface="Courier New"/>
                <a:cs typeface="Courier New"/>
                <a:sym typeface="Courier New"/>
              </a:rPr>
              <a:t>class</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Config</a:t>
            </a:r>
            <a:r>
              <a:rPr lang="en">
                <a:solidFill>
                  <a:srgbClr val="D4D4D4"/>
                </a:solidFill>
                <a:highlight>
                  <a:srgbClr val="1E1E1E"/>
                </a:highlight>
                <a:latin typeface="Courier New"/>
                <a:ea typeface="Courier New"/>
                <a:cs typeface="Courier New"/>
                <a:sym typeface="Courier New"/>
              </a:rPr>
              <a:t>(</a:t>
            </a:r>
            <a:r>
              <a:rPr lang="en">
                <a:solidFill>
                  <a:srgbClr val="4EC9B0"/>
                </a:solidFill>
                <a:highlight>
                  <a:srgbClr val="1E1E1E"/>
                </a:highlight>
                <a:latin typeface="Courier New"/>
                <a:ea typeface="Courier New"/>
                <a:cs typeface="Courier New"/>
                <a:sym typeface="Courier New"/>
              </a:rPr>
              <a:t>DAssembly</a:t>
            </a:r>
            <a:r>
              <a:rPr lang="en">
                <a:solidFill>
                  <a:srgbClr val="D4D4D4"/>
                </a:solidFill>
                <a:highlight>
                  <a:srgbClr val="1E1E1E"/>
                </a:highlight>
                <a:latin typeface="Courier New"/>
                <a:ea typeface="Courier New"/>
                <a:cs typeface="Courier New"/>
                <a:sym typeface="Courier New"/>
              </a:rPr>
              <a:t>.</a:t>
            </a:r>
            <a:r>
              <a:rPr lang="en">
                <a:solidFill>
                  <a:srgbClr val="4EC9B0"/>
                </a:solidFill>
                <a:highlight>
                  <a:srgbClr val="1E1E1E"/>
                </a:highlight>
                <a:latin typeface="Courier New"/>
                <a:ea typeface="Courier New"/>
                <a:cs typeface="Courier New"/>
                <a:sym typeface="Courier New"/>
              </a:rPr>
              <a:t>Config</a:t>
            </a:r>
            <a:r>
              <a:rPr lang="en">
                <a:solidFill>
                  <a:srgbClr val="D4D4D4"/>
                </a:solidFill>
                <a:highlight>
                  <a:srgbClr val="1E1E1E"/>
                </a:highlight>
                <a:latin typeface="Courier New"/>
                <a:ea typeface="Courier New"/>
                <a:cs typeface="Courier New"/>
                <a:sym typeface="Courier New"/>
              </a:rPr>
              <a:t>):</a:t>
            </a: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inertial_frame</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Optional</a:t>
            </a:r>
            <a:r>
              <a:rPr lang="en">
                <a:solidFill>
                  <a:srgbClr val="D4D4D4"/>
                </a:solidFill>
                <a:highlight>
                  <a:srgbClr val="1E1E1E"/>
                </a:highlight>
                <a:latin typeface="Courier New"/>
                <a:ea typeface="Courier New"/>
                <a:cs typeface="Courier New"/>
                <a:sym typeface="Courier New"/>
              </a:rPr>
              <a:t>[</a:t>
            </a:r>
            <a:r>
              <a:rPr lang="en">
                <a:solidFill>
                  <a:srgbClr val="4EC9B0"/>
                </a:solidFill>
                <a:highlight>
                  <a:srgbClr val="1E1E1E"/>
                </a:highlight>
                <a:latin typeface="Courier New"/>
                <a:ea typeface="Courier New"/>
                <a:cs typeface="Courier New"/>
                <a:sym typeface="Courier New"/>
              </a:rPr>
              <a:t>str</a:t>
            </a:r>
            <a:r>
              <a:rPr lang="en">
                <a:solidFill>
                  <a:srgbClr val="D4D4D4"/>
                </a:solidFill>
                <a:highlight>
                  <a:srgbClr val="1E1E1E"/>
                </a:highlight>
                <a:latin typeface="Courier New"/>
                <a:ea typeface="Courier New"/>
                <a:cs typeface="Courier New"/>
                <a:sym typeface="Courier New"/>
              </a:rPr>
              <a:t>] = </a:t>
            </a:r>
            <a:r>
              <a:rPr lang="en">
                <a:solidFill>
                  <a:srgbClr val="569CD6"/>
                </a:solidFill>
                <a:highlight>
                  <a:srgbClr val="1E1E1E"/>
                </a:highlight>
                <a:latin typeface="Courier New"/>
                <a:ea typeface="Courier New"/>
                <a:cs typeface="Courier New"/>
                <a:sym typeface="Courier New"/>
              </a:rPr>
              <a:t>None</a:t>
            </a:r>
            <a:endParaRPr>
              <a:solidFill>
                <a:srgbClr val="569CD6"/>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topos</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Dict</a:t>
            </a:r>
            <a:r>
              <a:rPr lang="en">
                <a:solidFill>
                  <a:srgbClr val="D4D4D4"/>
                </a:solidFill>
                <a:highlight>
                  <a:srgbClr val="1E1E1E"/>
                </a:highlight>
                <a:latin typeface="Courier New"/>
                <a:ea typeface="Courier New"/>
                <a:cs typeface="Courier New"/>
                <a:sym typeface="Courier New"/>
              </a:rPr>
              <a:t>[</a:t>
            </a:r>
            <a:r>
              <a:rPr lang="en">
                <a:solidFill>
                  <a:srgbClr val="4EC9B0"/>
                </a:solidFill>
                <a:highlight>
                  <a:srgbClr val="1E1E1E"/>
                </a:highlight>
                <a:latin typeface="Courier New"/>
                <a:ea typeface="Courier New"/>
                <a:cs typeface="Courier New"/>
                <a:sym typeface="Courier New"/>
              </a:rPr>
              <a:t>str</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TopoBaseDConfig</a:t>
            </a:r>
            <a:r>
              <a:rPr lang="en">
                <a:solidFill>
                  <a:srgbClr val="D4D4D4"/>
                </a:solidFill>
                <a:highlight>
                  <a:srgbClr val="1E1E1E"/>
                </a:highlight>
                <a:latin typeface="Courier New"/>
                <a:ea typeface="Courier New"/>
                <a:cs typeface="Courier New"/>
                <a:sym typeface="Courier New"/>
              </a:rPr>
              <a:t>] = {}</a:t>
            </a:r>
            <a:endParaRPr>
              <a:solidFill>
                <a:srgbClr val="D4D4D4"/>
              </a:solidFill>
              <a:highlight>
                <a:srgbClr val="1E1E1E"/>
              </a:highlight>
              <a:latin typeface="Courier New"/>
              <a:ea typeface="Courier New"/>
              <a:cs typeface="Courier New"/>
              <a:sym typeface="Courier New"/>
            </a:endParaRPr>
          </a:p>
          <a:p>
            <a:pPr>
              <a:lnSpc>
                <a:spcPct val="135714"/>
              </a:lnSpc>
            </a:pPr>
            <a:endParaRPr>
              <a:solidFill>
                <a:srgbClr val="D4D4D4"/>
              </a:solidFill>
              <a:highlight>
                <a:srgbClr val="1E1E1E"/>
              </a:highlight>
              <a:latin typeface="Courier New"/>
              <a:ea typeface="Courier New"/>
              <a:cs typeface="Courier New"/>
              <a:sym typeface="Courier New"/>
            </a:endParaRPr>
          </a:p>
          <a:p>
            <a:pPr>
              <a:lnSpc>
                <a:spcPct val="135714"/>
              </a:lnSpc>
            </a:pPr>
            <a:r>
              <a:rPr lang="en">
                <a:solidFill>
                  <a:srgbClr val="D4D4D4"/>
                </a:solidFill>
                <a:highlight>
                  <a:srgbClr val="1E1E1E"/>
                </a:highlight>
                <a:latin typeface="Courier New"/>
                <a:ea typeface="Courier New"/>
                <a:cs typeface="Courier New"/>
                <a:sym typeface="Courier New"/>
              </a:rPr>
              <a:t>    </a:t>
            </a:r>
            <a:r>
              <a:rPr lang="en">
                <a:solidFill>
                  <a:srgbClr val="9CDCFE"/>
                </a:solidFill>
                <a:highlight>
                  <a:srgbClr val="1E1E1E"/>
                </a:highlight>
                <a:latin typeface="Courier New"/>
                <a:ea typeface="Courier New"/>
                <a:cs typeface="Courier New"/>
                <a:sym typeface="Courier New"/>
              </a:rPr>
              <a:t>config</a:t>
            </a:r>
            <a:r>
              <a:rPr lang="en">
                <a:solidFill>
                  <a:srgbClr val="D4D4D4"/>
                </a:solidFill>
                <a:highlight>
                  <a:srgbClr val="1E1E1E"/>
                </a:highlight>
                <a:latin typeface="Courier New"/>
                <a:ea typeface="Courier New"/>
                <a:cs typeface="Courier New"/>
                <a:sym typeface="Courier New"/>
              </a:rPr>
              <a:t>: </a:t>
            </a:r>
            <a:r>
              <a:rPr lang="en">
                <a:solidFill>
                  <a:srgbClr val="4EC9B0"/>
                </a:solidFill>
                <a:highlight>
                  <a:srgbClr val="1E1E1E"/>
                </a:highlight>
                <a:latin typeface="Courier New"/>
                <a:ea typeface="Courier New"/>
                <a:cs typeface="Courier New"/>
                <a:sym typeface="Courier New"/>
              </a:rPr>
              <a:t>Config</a:t>
            </a:r>
            <a:endParaRPr>
              <a:solidFill>
                <a:srgbClr val="569CD6"/>
              </a:solidFill>
              <a:highlight>
                <a:srgbClr val="1E1E1E"/>
              </a:highlight>
              <a:latin typeface="Courier New"/>
              <a:ea typeface="Courier New"/>
              <a:cs typeface="Courier New"/>
              <a:sym typeface="Courier New"/>
            </a:endParaRPr>
          </a:p>
        </p:txBody>
      </p:sp>
      <p:sp>
        <p:nvSpPr>
          <p:cNvPr id="2394" name="Google Shape;2394;p194"/>
          <p:cNvSpPr txBox="1"/>
          <p:nvPr/>
        </p:nvSpPr>
        <p:spPr>
          <a:xfrm>
            <a:off x="5989900" y="3082847"/>
            <a:ext cx="5951200" cy="533504"/>
          </a:xfrm>
          <a:prstGeom prst="rect">
            <a:avLst/>
          </a:prstGeom>
          <a:noFill/>
          <a:ln>
            <a:noFill/>
          </a:ln>
        </p:spPr>
        <p:txBody>
          <a:bodyPr spcFirstLastPara="1" wrap="square" lIns="121900" tIns="121900" rIns="121900" bIns="121900" anchor="t" anchorCtr="0">
            <a:spAutoFit/>
          </a:bodyPr>
          <a:lstStyle/>
          <a:p>
            <a:pPr algn="ctr"/>
            <a:r>
              <a:rPr lang="en" sz="1867" err="1">
                <a:solidFill>
                  <a:schemeClr val="accent1"/>
                </a:solidFill>
              </a:rPr>
              <a:t>DAssembly</a:t>
            </a:r>
            <a:r>
              <a:rPr lang="en" sz="1867">
                <a:solidFill>
                  <a:schemeClr val="accent1"/>
                </a:solidFill>
              </a:rPr>
              <a:t>: </a:t>
            </a:r>
            <a:r>
              <a:rPr lang="en" sz="1867">
                <a:solidFill>
                  <a:schemeClr val="tx1"/>
                </a:solidFill>
              </a:rPr>
              <a:t>Config</a:t>
            </a:r>
            <a:endParaRPr sz="1867">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38</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a:bodyPr>
          <a:lstStyle/>
          <a:p>
            <a:r>
              <a:rPr lang="en-US" err="1"/>
              <a:t>DAssembly</a:t>
            </a:r>
            <a:r>
              <a:rPr lang="en-US"/>
              <a:t> Example: </a:t>
            </a:r>
            <a:r>
              <a:rPr lang="en-US" err="1"/>
              <a:t>RotorAssembly</a:t>
            </a:r>
            <a:endParaRPr lang="en-US"/>
          </a:p>
        </p:txBody>
      </p:sp>
    </p:spTree>
    <p:extLst>
      <p:ext uri="{BB962C8B-B14F-4D97-AF65-F5344CB8AC3E}">
        <p14:creationId xmlns:p14="http://schemas.microsoft.com/office/powerpoint/2010/main" val="1594776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3A3F1A-4A53-60C4-FD73-3E11972B557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39</a:t>
            </a:fld>
            <a:endParaRPr lang="en-US"/>
          </a:p>
        </p:txBody>
      </p:sp>
      <p:sp>
        <p:nvSpPr>
          <p:cNvPr id="3" name="Title 2">
            <a:extLst>
              <a:ext uri="{FF2B5EF4-FFF2-40B4-BE49-F238E27FC236}">
                <a16:creationId xmlns:a16="http://schemas.microsoft.com/office/drawing/2014/main" id="{8806EA64-4AD6-87AE-BECE-784A5A139450}"/>
              </a:ext>
            </a:extLst>
          </p:cNvPr>
          <p:cNvSpPr>
            <a:spLocks noGrp="1"/>
          </p:cNvSpPr>
          <p:nvPr>
            <p:ph type="title"/>
          </p:nvPr>
        </p:nvSpPr>
        <p:spPr/>
        <p:txBody>
          <a:bodyPr/>
          <a:lstStyle/>
          <a:p>
            <a:r>
              <a:rPr lang="en-US" err="1"/>
              <a:t>RotorAssembly</a:t>
            </a:r>
            <a:endParaRPr lang="en-US"/>
          </a:p>
        </p:txBody>
      </p:sp>
      <p:sp>
        <p:nvSpPr>
          <p:cNvPr id="4" name="Text Placeholder 3">
            <a:extLst>
              <a:ext uri="{FF2B5EF4-FFF2-40B4-BE49-F238E27FC236}">
                <a16:creationId xmlns:a16="http://schemas.microsoft.com/office/drawing/2014/main" id="{EBCEC12E-E206-2FB9-B5EE-0C09A9F404C7}"/>
              </a:ext>
            </a:extLst>
          </p:cNvPr>
          <p:cNvSpPr>
            <a:spLocks noGrp="1"/>
          </p:cNvSpPr>
          <p:nvPr>
            <p:ph type="body" idx="1"/>
          </p:nvPr>
        </p:nvSpPr>
        <p:spPr/>
        <p:txBody>
          <a:bodyPr/>
          <a:lstStyle/>
          <a:p>
            <a:r>
              <a:rPr lang="en-US" dirty="0"/>
              <a:t>RotorCraft</a:t>
            </a:r>
            <a:r>
              <a:rPr lang="en-US"/>
              <a:t>/python/assemblies/</a:t>
            </a:r>
            <a:r>
              <a:rPr lang="en-US" dirty="0"/>
              <a:t>RotorAssembly.py</a:t>
            </a:r>
            <a:endParaRPr lang="en-US"/>
          </a:p>
          <a:p>
            <a:pPr lvl="1"/>
            <a:r>
              <a:rPr lang="en-US"/>
              <a:t>Show params, config, context</a:t>
            </a:r>
            <a:r>
              <a:rPr lang="en-US" dirty="0"/>
              <a:t>.</a:t>
            </a:r>
          </a:p>
          <a:p>
            <a:pPr lvl="1"/>
            <a:r>
              <a:rPr lang="en-US"/>
              <a:t>Show Union type used in params because there are options for the type.</a:t>
            </a:r>
          </a:p>
          <a:p>
            <a:pPr lvl="1"/>
            <a:r>
              <a:rPr lang="en-US"/>
              <a:t>Show Optional type used in params</a:t>
            </a:r>
            <a:r>
              <a:rPr lang="en-US" dirty="0"/>
              <a:t>.</a:t>
            </a:r>
            <a:endParaRPr lang="en-US"/>
          </a:p>
          <a:p>
            <a:r>
              <a:rPr lang="en-US" dirty="0"/>
              <a:t>RotorCraft</a:t>
            </a:r>
            <a:r>
              <a:rPr lang="en-US"/>
              <a:t>/python/assemblies/</a:t>
            </a:r>
            <a:r>
              <a:rPr lang="en-US" dirty="0"/>
              <a:t>RotorAssemblyLegacy.py</a:t>
            </a:r>
            <a:endParaRPr lang="en-US"/>
          </a:p>
          <a:p>
            <a:pPr lvl="1"/>
            <a:r>
              <a:rPr lang="en-US"/>
              <a:t>Show part before __</a:t>
            </a:r>
            <a:r>
              <a:rPr lang="en-US" err="1"/>
              <a:t>init</a:t>
            </a:r>
            <a:r>
              <a:rPr lang="en-US"/>
              <a:t>__ for comparison against </a:t>
            </a:r>
            <a:r>
              <a:rPr lang="en-US" dirty="0"/>
              <a:t>RotorAssembly.py.</a:t>
            </a:r>
            <a:endParaRPr lang="en-US"/>
          </a:p>
          <a:p>
            <a:r>
              <a:rPr lang="en-US"/>
              <a:t>Show (briefly, e.g</a:t>
            </a:r>
            <a:r>
              <a:rPr lang="en-US" dirty="0"/>
              <a:t>., </a:t>
            </a:r>
            <a:r>
              <a:rPr lang="en-US"/>
              <a:t>with </a:t>
            </a:r>
            <a:r>
              <a:rPr lang="en-US" err="1"/>
              <a:t>addSignals</a:t>
            </a:r>
            <a:r>
              <a:rPr lang="en-US"/>
              <a:t> and </a:t>
            </a:r>
            <a:r>
              <a:rPr lang="en-US" err="1"/>
              <a:t>addModels</a:t>
            </a:r>
            <a:r>
              <a:rPr lang="en-US"/>
              <a:t>) that rest of code doesn’t change much</a:t>
            </a:r>
            <a:r>
              <a:rPr lang="en-US" dirty="0"/>
              <a:t>.</a:t>
            </a:r>
            <a:endParaRPr lang="en-US"/>
          </a:p>
        </p:txBody>
      </p:sp>
    </p:spTree>
    <p:extLst>
      <p:ext uri="{BB962C8B-B14F-4D97-AF65-F5344CB8AC3E}">
        <p14:creationId xmlns:p14="http://schemas.microsoft.com/office/powerpoint/2010/main" val="394513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Requirements on </a:t>
            </a:r>
            <a:r>
              <a:rPr lang="en-US" err="1"/>
              <a:t>RotorCraft</a:t>
            </a:r>
            <a:r>
              <a:rPr lang="en-US"/>
              <a:t> vehicle model</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p:txBody>
          <a:bodyPr>
            <a:normAutofit/>
          </a:bodyPr>
          <a:lstStyle/>
          <a:p>
            <a:r>
              <a:rPr lang="en-US"/>
              <a:t>Configurable rotorcraft flight dynamics model with</a:t>
            </a:r>
          </a:p>
          <a:p>
            <a:pPr lvl="1"/>
            <a:r>
              <a:rPr lang="en-US"/>
              <a:t>Vehicle multibody dynamics</a:t>
            </a:r>
          </a:p>
          <a:p>
            <a:pPr lvl="1"/>
            <a:r>
              <a:rPr lang="en-US"/>
              <a:t>Configurable number of rotors and layout</a:t>
            </a:r>
          </a:p>
          <a:p>
            <a:pPr lvl="1"/>
            <a:r>
              <a:rPr lang="en-US"/>
              <a:t>Aerodynamics</a:t>
            </a:r>
          </a:p>
          <a:p>
            <a:pPr lvl="1"/>
            <a:r>
              <a:rPr lang="en-US"/>
              <a:t>Controller</a:t>
            </a:r>
          </a:p>
          <a:p>
            <a:r>
              <a:rPr lang="en-US"/>
              <a:t>Parameterized</a:t>
            </a:r>
          </a:p>
          <a:p>
            <a:r>
              <a:rPr lang="en-US"/>
              <a:t>Visualization graphics</a:t>
            </a:r>
          </a:p>
        </p:txBody>
      </p:sp>
    </p:spTree>
    <p:extLst>
      <p:ext uri="{BB962C8B-B14F-4D97-AF65-F5344CB8AC3E}">
        <p14:creationId xmlns:p14="http://schemas.microsoft.com/office/powerpoint/2010/main" val="821382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01" name="PlaceHolder 2"/>
          <p:cNvSpPr>
            <a:spLocks noGrp="1"/>
          </p:cNvSpPr>
          <p:nvPr>
            <p:ph type="sldNum" idx="12"/>
          </p:nvPr>
        </p:nvSpPr>
        <p:spPr>
          <a:prstGeom prst="rect">
            <a:avLst/>
          </a:prstGeom>
          <a:noFill/>
          <a:ln w="0">
            <a:noFill/>
          </a:ln>
        </p:spPr>
        <p:txBody>
          <a:bodyPr anchor="ctr">
            <a:noAutofit/>
          </a:bodyPr>
          <a:lstStyle>
            <a:lvl1pPr algn="r">
              <a:lnSpc>
                <a:spcPct val="100000"/>
              </a:lnSpc>
              <a:buNone/>
              <a:tabLst>
                <a:tab pos="0" algn="l"/>
              </a:tabLst>
              <a:defRPr lang="en" sz="1067" b="0" strike="noStrike" spc="-1">
                <a:solidFill>
                  <a:srgbClr val="7F7F7F"/>
                </a:solidFill>
                <a:latin typeface="Arial"/>
                <a:ea typeface="Arial"/>
              </a:defRPr>
            </a:lvl1pPr>
          </a:lstStyle>
          <a:p>
            <a:pPr algn="l"/>
            <a:fld id="{259237F8-AD3D-41EC-A190-51E285810815}" type="slidenum">
              <a:rPr lang="en">
                <a:solidFill>
                  <a:schemeClr val="tx1"/>
                </a:solidFill>
              </a:rPr>
              <a:pPr algn="l"/>
              <a:t>40</a:t>
            </a:fld>
            <a:endParaRPr lang="en-US">
              <a:solidFill>
                <a:schemeClr val="tx1"/>
              </a:solidFill>
              <a:latin typeface="Times New Roman"/>
            </a:endParaRPr>
          </a:p>
        </p:txBody>
      </p:sp>
      <p:sp>
        <p:nvSpPr>
          <p:cNvPr id="400" name="PlaceHolder 1"/>
          <p:cNvSpPr>
            <a:spLocks noGrp="1"/>
          </p:cNvSpPr>
          <p:nvPr>
            <p:ph type="title"/>
          </p:nvPr>
        </p:nvSpPr>
        <p:spPr>
          <a:xfrm>
            <a:off x="499250" y="100405"/>
            <a:ext cx="10164000" cy="697500"/>
          </a:xfrm>
          <a:prstGeom prst="rect">
            <a:avLst/>
          </a:prstGeom>
          <a:noFill/>
          <a:ln w="0">
            <a:noFill/>
          </a:ln>
        </p:spPr>
        <p:txBody>
          <a:bodyPr anchor="t">
            <a:noAutofit/>
          </a:bodyPr>
          <a:lstStyle/>
          <a:p>
            <a:pPr>
              <a:tabLst>
                <a:tab pos="0" algn="l"/>
              </a:tabLst>
            </a:pPr>
            <a:r>
              <a:rPr lang="en" sz="3200" b="1" spc="-1">
                <a:solidFill>
                  <a:schemeClr val="accent1">
                    <a:lumMod val="50000"/>
                  </a:schemeClr>
                </a:solidFill>
              </a:rPr>
              <a:t>Problem: </a:t>
            </a:r>
            <a:r>
              <a:rPr lang="en-US" sz="3200" b="1" spc="-1" err="1">
                <a:solidFill>
                  <a:schemeClr val="accent1">
                    <a:lumMod val="50000"/>
                  </a:schemeClr>
                </a:solidFill>
              </a:rPr>
              <a:t>AssemblyBuilder</a:t>
            </a:r>
            <a:r>
              <a:rPr lang="en-US" sz="3200" b="1" spc="-1">
                <a:solidFill>
                  <a:schemeClr val="accent1">
                    <a:lumMod val="50000"/>
                  </a:schemeClr>
                </a:solidFill>
              </a:rPr>
              <a:t> process is fragile, but migration </a:t>
            </a:r>
            <a:r>
              <a:rPr lang="en-US" sz="3200" spc="-1">
                <a:solidFill>
                  <a:schemeClr val="accent1">
                    <a:lumMod val="50000"/>
                  </a:schemeClr>
                </a:solidFill>
              </a:rPr>
              <a:t>is challenging</a:t>
            </a:r>
            <a:r>
              <a:rPr lang="en-US" sz="3200" spc="-1">
                <a:solidFill>
                  <a:schemeClr val="tx1"/>
                </a:solidFill>
              </a:rPr>
              <a:t> </a:t>
            </a:r>
          </a:p>
        </p:txBody>
      </p:sp>
      <p:sp>
        <p:nvSpPr>
          <p:cNvPr id="402" name="PlaceHolder 3"/>
          <p:cNvSpPr>
            <a:spLocks noGrp="1"/>
          </p:cNvSpPr>
          <p:nvPr>
            <p:ph type="body" idx="1"/>
          </p:nvPr>
        </p:nvSpPr>
        <p:spPr>
          <a:xfrm>
            <a:off x="685750" y="1247465"/>
            <a:ext cx="11193502" cy="4356900"/>
          </a:xfrm>
          <a:prstGeom prst="rect">
            <a:avLst/>
          </a:prstGeom>
          <a:noFill/>
          <a:ln w="0">
            <a:noFill/>
          </a:ln>
        </p:spPr>
        <p:txBody>
          <a:bodyPr anchor="t">
            <a:noAutofit/>
          </a:bodyPr>
          <a:lstStyle/>
          <a:p>
            <a:pPr marL="135357" indent="0">
              <a:lnSpc>
                <a:spcPct val="115000"/>
              </a:lnSpc>
              <a:spcBef>
                <a:spcPts val="665"/>
              </a:spcBef>
              <a:buClr>
                <a:srgbClr val="FFFFFF"/>
              </a:buClr>
              <a:buNone/>
            </a:pPr>
            <a:r>
              <a:rPr lang="en" sz="2667" spc="-1" dirty="0">
                <a:solidFill>
                  <a:schemeClr val="tx1"/>
                </a:solidFill>
              </a:rPr>
              <a:t>Want users to migrate from dict-based assembly creation to procedural function calls</a:t>
            </a:r>
            <a:endParaRPr lang="en-US" sz="2667" spc="-1" dirty="0">
              <a:solidFill>
                <a:schemeClr val="tx1"/>
              </a:solidFill>
            </a:endParaRPr>
          </a:p>
          <a:p>
            <a:pPr marL="609585">
              <a:lnSpc>
                <a:spcPct val="115000"/>
              </a:lnSpc>
              <a:spcBef>
                <a:spcPts val="665"/>
              </a:spcBef>
              <a:tabLst>
                <a:tab pos="0" algn="l"/>
              </a:tabLst>
            </a:pPr>
            <a:endParaRPr lang="en-US" sz="2667" spc="-1" dirty="0">
              <a:solidFill>
                <a:schemeClr val="tx1"/>
              </a:solidFill>
            </a:endParaRPr>
          </a:p>
          <a:p>
            <a:pPr>
              <a:lnSpc>
                <a:spcPct val="115000"/>
              </a:lnSpc>
              <a:spcBef>
                <a:spcPts val="665"/>
              </a:spcBef>
              <a:tabLst>
                <a:tab pos="0" algn="l"/>
              </a:tabLst>
            </a:pPr>
            <a:endParaRPr lang="en-US" sz="2667" spc="-1" dirty="0">
              <a:solidFill>
                <a:schemeClr val="tx1"/>
              </a:solidFill>
            </a:endParaRPr>
          </a:p>
        </p:txBody>
      </p:sp>
      <p:sp>
        <p:nvSpPr>
          <p:cNvPr id="404" name="Freeform: Shape 403"/>
          <p:cNvSpPr/>
          <p:nvPr/>
        </p:nvSpPr>
        <p:spPr>
          <a:xfrm>
            <a:off x="4588800" y="3962400"/>
            <a:ext cx="2743200" cy="121920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chemeClr val="tx2">
              <a:lumMod val="75000"/>
            </a:schemeClr>
          </a:solidFill>
          <a:ln w="0">
            <a:solidFill>
              <a:schemeClr val="accent3">
                <a:lumMod val="60000"/>
                <a:lumOff val="40000"/>
              </a:schemeClr>
            </a:solidFill>
          </a:ln>
        </p:spPr>
        <p:style>
          <a:lnRef idx="0">
            <a:scrgbClr r="0" g="0" b="0"/>
          </a:lnRef>
          <a:fillRef idx="0">
            <a:scrgbClr r="0" g="0" b="0"/>
          </a:fillRef>
          <a:effectRef idx="0">
            <a:scrgbClr r="0" g="0" b="0"/>
          </a:effectRef>
          <a:fontRef idx="minor"/>
        </p:style>
        <p:txBody>
          <a:bodyPr/>
          <a:lstStyle/>
          <a:p>
            <a:endParaRPr lang="en-US"/>
          </a:p>
        </p:txBody>
      </p:sp>
      <p:pic>
        <p:nvPicPr>
          <p:cNvPr id="4" name="Picture 3">
            <a:extLst>
              <a:ext uri="{FF2B5EF4-FFF2-40B4-BE49-F238E27FC236}">
                <a16:creationId xmlns:a16="http://schemas.microsoft.com/office/drawing/2014/main" id="{24AA4D4B-56A4-F549-4C88-D985BBBAD12C}"/>
              </a:ext>
            </a:extLst>
          </p:cNvPr>
          <p:cNvPicPr>
            <a:picLocks noChangeAspect="1"/>
          </p:cNvPicPr>
          <p:nvPr/>
        </p:nvPicPr>
        <p:blipFill rotWithShape="1">
          <a:blip r:embed="rId2"/>
          <a:srcRect l="54731" t="4557" r="4606" b="20412"/>
          <a:stretch/>
        </p:blipFill>
        <p:spPr>
          <a:xfrm>
            <a:off x="7707962" y="2621421"/>
            <a:ext cx="3160510" cy="3816629"/>
          </a:xfrm>
          <a:prstGeom prst="rect">
            <a:avLst/>
          </a:prstGeom>
        </p:spPr>
      </p:pic>
      <p:pic>
        <p:nvPicPr>
          <p:cNvPr id="5" name="Picture 4">
            <a:extLst>
              <a:ext uri="{FF2B5EF4-FFF2-40B4-BE49-F238E27FC236}">
                <a16:creationId xmlns:a16="http://schemas.microsoft.com/office/drawing/2014/main" id="{45B478C7-4DD7-5742-6ED8-573AB291F3E7}"/>
              </a:ext>
            </a:extLst>
          </p:cNvPr>
          <p:cNvPicPr>
            <a:picLocks noChangeAspect="1"/>
          </p:cNvPicPr>
          <p:nvPr/>
        </p:nvPicPr>
        <p:blipFill rotWithShape="1">
          <a:blip r:embed="rId2"/>
          <a:srcRect l="2712" t="7951" r="56625" b="7476"/>
          <a:stretch/>
        </p:blipFill>
        <p:spPr>
          <a:xfrm>
            <a:off x="1162502" y="2421012"/>
            <a:ext cx="3160510" cy="430197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41</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err="1"/>
              <a:t>AssemblyBuilder</a:t>
            </a:r>
            <a:r>
              <a:rPr lang="en-US"/>
              <a:t> versus procedural process</a:t>
            </a:r>
          </a:p>
        </p:txBody>
      </p:sp>
      <p:sp>
        <p:nvSpPr>
          <p:cNvPr id="7" name="Text Placeholder 5">
            <a:extLst>
              <a:ext uri="{FF2B5EF4-FFF2-40B4-BE49-F238E27FC236}">
                <a16:creationId xmlns:a16="http://schemas.microsoft.com/office/drawing/2014/main" id="{01AFA1A4-9247-C47F-4CC6-31A18645D23E}"/>
              </a:ext>
            </a:extLst>
          </p:cNvPr>
          <p:cNvSpPr>
            <a:spLocks noGrp="1"/>
          </p:cNvSpPr>
          <p:nvPr>
            <p:ph type="body" idx="1"/>
          </p:nvPr>
        </p:nvSpPr>
        <p:spPr>
          <a:xfrm>
            <a:off x="499248" y="1151126"/>
            <a:ext cx="11193502" cy="5706874"/>
          </a:xfrm>
        </p:spPr>
        <p:txBody>
          <a:bodyPr>
            <a:normAutofit/>
          </a:bodyPr>
          <a:lstStyle/>
          <a:p>
            <a:r>
              <a:rPr lang="en-US">
                <a:solidFill>
                  <a:schemeClr val="tx1"/>
                </a:solidFill>
              </a:rPr>
              <a:t>The </a:t>
            </a:r>
            <a:r>
              <a:rPr lang="en-US" b="1" err="1">
                <a:solidFill>
                  <a:schemeClr val="tx1"/>
                </a:solidFill>
              </a:rPr>
              <a:t>AssemblyBuilder</a:t>
            </a:r>
            <a:r>
              <a:rPr lang="en-US">
                <a:solidFill>
                  <a:schemeClr val="tx1"/>
                </a:solidFill>
              </a:rPr>
              <a:t> uses an input data dictionary to orchestrate the construction of the assemblies</a:t>
            </a:r>
            <a:r>
              <a:rPr lang="en-US" dirty="0">
                <a:solidFill>
                  <a:schemeClr val="tx1"/>
                </a:solidFill>
              </a:rPr>
              <a:t>.</a:t>
            </a:r>
            <a:endParaRPr lang="en-US">
              <a:solidFill>
                <a:schemeClr val="tx1"/>
              </a:solidFill>
            </a:endParaRPr>
          </a:p>
          <a:p>
            <a:pPr lvl="1"/>
            <a:r>
              <a:rPr lang="en-US" sz="2400">
                <a:solidFill>
                  <a:schemeClr val="tx1"/>
                </a:solidFill>
              </a:rPr>
              <a:t>The dictionaries can be hard to get right.</a:t>
            </a:r>
          </a:p>
          <a:p>
            <a:pPr lvl="1"/>
            <a:r>
              <a:rPr lang="en-US" sz="2400">
                <a:solidFill>
                  <a:schemeClr val="tx1"/>
                </a:solidFill>
              </a:rPr>
              <a:t>We are limited by what the data fields support</a:t>
            </a:r>
            <a:r>
              <a:rPr lang="en-US" sz="2400" dirty="0">
                <a:solidFill>
                  <a:schemeClr val="tx1"/>
                </a:solidFill>
              </a:rPr>
              <a:t>.</a:t>
            </a:r>
            <a:endParaRPr lang="en-US" sz="2400">
              <a:solidFill>
                <a:schemeClr val="tx1"/>
              </a:solidFill>
            </a:endParaRPr>
          </a:p>
          <a:p>
            <a:r>
              <a:rPr lang="en-US">
                <a:solidFill>
                  <a:schemeClr val="tx1"/>
                </a:solidFill>
              </a:rPr>
              <a:t>It is simpler to expose the actual assembly creation procedure so it can be more easily tailored</a:t>
            </a:r>
            <a:r>
              <a:rPr lang="en-US" dirty="0">
                <a:solidFill>
                  <a:schemeClr val="tx1"/>
                </a:solidFill>
              </a:rPr>
              <a:t>.</a:t>
            </a:r>
            <a:endParaRPr lang="en-US">
              <a:solidFill>
                <a:schemeClr val="tx1"/>
              </a:solidFill>
            </a:endParaRPr>
          </a:p>
          <a:p>
            <a:r>
              <a:rPr lang="en-US">
                <a:solidFill>
                  <a:schemeClr val="tx1"/>
                </a:solidFill>
              </a:rPr>
              <a:t>However</a:t>
            </a:r>
            <a:r>
              <a:rPr lang="en-US" dirty="0">
                <a:solidFill>
                  <a:schemeClr val="tx1"/>
                </a:solidFill>
              </a:rPr>
              <a:t>,</a:t>
            </a:r>
            <a:r>
              <a:rPr lang="en-US">
                <a:solidFill>
                  <a:schemeClr val="tx1"/>
                </a:solidFill>
              </a:rPr>
              <a:t> there is a large body of code that is based on the </a:t>
            </a:r>
            <a:r>
              <a:rPr lang="en-US" b="1" err="1">
                <a:solidFill>
                  <a:schemeClr val="tx1"/>
                </a:solidFill>
              </a:rPr>
              <a:t>AssemblyBuilder</a:t>
            </a:r>
            <a:r>
              <a:rPr lang="en-US">
                <a:solidFill>
                  <a:schemeClr val="tx1"/>
                </a:solidFill>
              </a:rPr>
              <a:t>, and manual conversion can be time consuming and error prone</a:t>
            </a:r>
            <a:r>
              <a:rPr lang="en-US" dirty="0">
                <a:solidFill>
                  <a:schemeClr val="tx1"/>
                </a:solidFill>
              </a:rPr>
              <a:t>.</a:t>
            </a:r>
          </a:p>
          <a:p>
            <a:pPr lvl="1"/>
            <a:r>
              <a:rPr lang="en-US" dirty="0">
                <a:solidFill>
                  <a:schemeClr val="tx1"/>
                </a:solidFill>
              </a:rPr>
              <a:t>Converting this to procedural code can be a tedious and fragile process.</a:t>
            </a:r>
          </a:p>
          <a:p>
            <a:r>
              <a:rPr lang="en-US" dirty="0">
                <a:solidFill>
                  <a:schemeClr val="tx1"/>
                </a:solidFill>
              </a:rPr>
              <a:t>Hence, we </a:t>
            </a:r>
            <a:r>
              <a:rPr lang="en-US">
                <a:solidFill>
                  <a:schemeClr val="tx1"/>
                </a:solidFill>
              </a:rPr>
              <a:t>have developed a tool to help automate the conversion</a:t>
            </a:r>
            <a:r>
              <a:rPr lang="en-US" dirty="0">
                <a:solidFill>
                  <a:schemeClr val="tx1"/>
                </a:solidFill>
              </a:rPr>
              <a:t>.</a:t>
            </a:r>
            <a:endParaRPr lang="en-US">
              <a:solidFill>
                <a:schemeClr val="tx1"/>
              </a:solidFill>
            </a:endParaRPr>
          </a:p>
        </p:txBody>
      </p:sp>
    </p:spTree>
    <p:extLst>
      <p:ext uri="{BB962C8B-B14F-4D97-AF65-F5344CB8AC3E}">
        <p14:creationId xmlns:p14="http://schemas.microsoft.com/office/powerpoint/2010/main" val="3524392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42</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normAutofit fontScale="90000"/>
          </a:bodyPr>
          <a:lstStyle/>
          <a:p>
            <a:r>
              <a:rPr lang="en-US"/>
              <a:t>Converting from </a:t>
            </a:r>
            <a:r>
              <a:rPr lang="en-US" err="1"/>
              <a:t>AssemblyBuilder</a:t>
            </a:r>
            <a:r>
              <a:rPr lang="en-US"/>
              <a:t> to Procedural process</a:t>
            </a:r>
          </a:p>
        </p:txBody>
      </p:sp>
    </p:spTree>
    <p:extLst>
      <p:ext uri="{BB962C8B-B14F-4D97-AF65-F5344CB8AC3E}">
        <p14:creationId xmlns:p14="http://schemas.microsoft.com/office/powerpoint/2010/main" val="1357611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2"/>
          <p:cNvSpPr>
            <a:spLocks noGrp="1"/>
          </p:cNvSpPr>
          <p:nvPr>
            <p:ph type="sldNum" idx="12"/>
          </p:nvPr>
        </p:nvSpPr>
        <p:spPr>
          <a:prstGeom prst="rect">
            <a:avLst/>
          </a:prstGeom>
          <a:noFill/>
          <a:ln w="0">
            <a:noFill/>
          </a:ln>
        </p:spPr>
        <p:txBody>
          <a:bodyPr anchor="ctr">
            <a:noAutofit/>
          </a:bodyPr>
          <a:lstStyle>
            <a:lvl1pPr algn="r">
              <a:lnSpc>
                <a:spcPct val="100000"/>
              </a:lnSpc>
              <a:buNone/>
              <a:tabLst>
                <a:tab pos="0" algn="l"/>
              </a:tabLst>
              <a:defRPr lang="en" sz="1067" b="0" strike="noStrike" spc="-1">
                <a:solidFill>
                  <a:srgbClr val="7F7F7F"/>
                </a:solidFill>
                <a:latin typeface="Arial"/>
                <a:ea typeface="Arial"/>
              </a:defRPr>
            </a:lvl1pPr>
          </a:lstStyle>
          <a:p>
            <a:pPr algn="l"/>
            <a:fld id="{48F5F5ED-A827-49B8-B714-4C9F6B4A34CB}" type="slidenum">
              <a:rPr lang="en"/>
              <a:pPr algn="l"/>
              <a:t>43</a:t>
            </a:fld>
            <a:endParaRPr lang="en-US">
              <a:latin typeface="Times New Roman"/>
            </a:endParaRPr>
          </a:p>
        </p:txBody>
      </p:sp>
      <p:sp>
        <p:nvSpPr>
          <p:cNvPr id="406" name="PlaceHolder 1"/>
          <p:cNvSpPr>
            <a:spLocks noGrp="1"/>
          </p:cNvSpPr>
          <p:nvPr>
            <p:ph type="title"/>
          </p:nvPr>
        </p:nvSpPr>
        <p:spPr>
          <a:prstGeom prst="rect">
            <a:avLst/>
          </a:prstGeom>
          <a:noFill/>
          <a:ln w="0">
            <a:noFill/>
          </a:ln>
        </p:spPr>
        <p:txBody>
          <a:bodyPr anchor="t">
            <a:noAutofit/>
          </a:bodyPr>
          <a:lstStyle/>
          <a:p>
            <a:pPr>
              <a:tabLst>
                <a:tab pos="0" algn="l"/>
              </a:tabLst>
            </a:pPr>
            <a:r>
              <a:rPr lang="en" sz="3200" b="1" spc="-1">
                <a:solidFill>
                  <a:schemeClr val="tx1"/>
                </a:solidFill>
              </a:rPr>
              <a:t>The Problem</a:t>
            </a:r>
            <a:endParaRPr lang="en-US" sz="3200" spc="-1">
              <a:solidFill>
                <a:schemeClr val="tx1"/>
              </a:solidFill>
            </a:endParaRPr>
          </a:p>
        </p:txBody>
      </p:sp>
      <p:sp>
        <p:nvSpPr>
          <p:cNvPr id="408" name="PlaceHolder 3"/>
          <p:cNvSpPr>
            <a:spLocks noGrp="1"/>
          </p:cNvSpPr>
          <p:nvPr>
            <p:ph type="body" idx="1"/>
          </p:nvPr>
        </p:nvSpPr>
        <p:spPr>
          <a:prstGeom prst="rect">
            <a:avLst/>
          </a:prstGeom>
          <a:noFill/>
          <a:ln w="0">
            <a:noFill/>
          </a:ln>
        </p:spPr>
        <p:txBody>
          <a:bodyPr anchor="t">
            <a:noAutofit/>
          </a:bodyPr>
          <a:lstStyle/>
          <a:p>
            <a:pPr marL="609585" indent="-474228">
              <a:lnSpc>
                <a:spcPct val="115000"/>
              </a:lnSpc>
              <a:spcBef>
                <a:spcPts val="665"/>
              </a:spcBef>
              <a:buClr>
                <a:srgbClr val="FFFFFF"/>
              </a:buClr>
              <a:buFont typeface="Arial"/>
              <a:buChar char="•"/>
            </a:pPr>
            <a:r>
              <a:rPr lang="en" sz="2667" spc="-1">
                <a:solidFill>
                  <a:schemeClr val="accent1">
                    <a:lumMod val="75000"/>
                  </a:schemeClr>
                </a:solidFill>
              </a:rPr>
              <a:t>Would like to help users migrate from </a:t>
            </a:r>
            <a:r>
              <a:rPr lang="en" sz="2667" b="1" spc="-1" err="1">
                <a:solidFill>
                  <a:schemeClr val="accent1">
                    <a:lumMod val="75000"/>
                  </a:schemeClr>
                </a:solidFill>
              </a:rPr>
              <a:t>dict</a:t>
            </a:r>
            <a:r>
              <a:rPr lang="en" sz="2667" spc="-1">
                <a:solidFill>
                  <a:schemeClr val="accent1">
                    <a:lumMod val="75000"/>
                  </a:schemeClr>
                </a:solidFill>
              </a:rPr>
              <a:t>-based assembly creation to procedural function calls</a:t>
            </a:r>
            <a:endParaRPr lang="en-US" sz="2667" spc="-1">
              <a:solidFill>
                <a:schemeClr val="accent1">
                  <a:lumMod val="75000"/>
                </a:schemeClr>
              </a:solidFill>
            </a:endParaRPr>
          </a:p>
          <a:p>
            <a:pPr marL="609585" indent="-474228">
              <a:lnSpc>
                <a:spcPct val="115000"/>
              </a:lnSpc>
              <a:spcBef>
                <a:spcPts val="665"/>
              </a:spcBef>
              <a:buClr>
                <a:srgbClr val="FFFFFF"/>
              </a:buClr>
              <a:buFont typeface="Arial"/>
              <a:buChar char="•"/>
            </a:pPr>
            <a:r>
              <a:rPr lang="en" sz="2667" spc="-1">
                <a:solidFill>
                  <a:schemeClr val="accent1">
                    <a:lumMod val="75000"/>
                  </a:schemeClr>
                </a:solidFill>
              </a:rPr>
              <a:t>This is messy and annoying...</a:t>
            </a:r>
            <a:endParaRPr lang="en-US" sz="2667" spc="-1">
              <a:solidFill>
                <a:schemeClr val="accent1">
                  <a:lumMod val="75000"/>
                </a:schemeClr>
              </a:solidFill>
            </a:endParaRPr>
          </a:p>
          <a:p>
            <a:pPr>
              <a:lnSpc>
                <a:spcPct val="115000"/>
              </a:lnSpc>
              <a:spcBef>
                <a:spcPts val="665"/>
              </a:spcBef>
              <a:tabLst>
                <a:tab pos="0" algn="l"/>
              </a:tabLst>
            </a:pPr>
            <a:endParaRPr lang="en-US" sz="2667" spc="-1">
              <a:solidFill>
                <a:schemeClr val="accent1">
                  <a:lumMod val="75000"/>
                </a:schemeClr>
              </a:solidFill>
            </a:endParaRPr>
          </a:p>
          <a:p>
            <a:pPr>
              <a:lnSpc>
                <a:spcPct val="115000"/>
              </a:lnSpc>
              <a:spcBef>
                <a:spcPts val="665"/>
              </a:spcBef>
              <a:tabLst>
                <a:tab pos="0" algn="l"/>
              </a:tabLst>
            </a:pPr>
            <a:endParaRPr lang="en-US" sz="2667" spc="-1">
              <a:solidFill>
                <a:schemeClr val="accent1">
                  <a:lumMod val="75000"/>
                </a:schemeClr>
              </a:solidFill>
            </a:endParaRPr>
          </a:p>
          <a:p>
            <a:pPr algn="ctr">
              <a:lnSpc>
                <a:spcPct val="115000"/>
              </a:lnSpc>
              <a:spcBef>
                <a:spcPts val="665"/>
              </a:spcBef>
              <a:tabLst>
                <a:tab pos="0" algn="l"/>
              </a:tabLst>
            </a:pPr>
            <a:r>
              <a:rPr lang="en" sz="3733" b="1" spc="-1">
                <a:solidFill>
                  <a:schemeClr val="accent1">
                    <a:lumMod val="75000"/>
                  </a:schemeClr>
                </a:solidFill>
              </a:rPr>
              <a:t>Let’s automate this process!</a:t>
            </a:r>
            <a:endParaRPr lang="en-US" sz="3733" spc="-1">
              <a:solidFill>
                <a:schemeClr val="accent1">
                  <a:lumMod val="7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PlaceHolder 2"/>
          <p:cNvSpPr>
            <a:spLocks noGrp="1"/>
          </p:cNvSpPr>
          <p:nvPr>
            <p:ph type="sldNum" idx="12"/>
          </p:nvPr>
        </p:nvSpPr>
        <p:spPr>
          <a:prstGeom prst="rect">
            <a:avLst/>
          </a:prstGeom>
          <a:noFill/>
          <a:ln w="0">
            <a:noFill/>
          </a:ln>
        </p:spPr>
        <p:txBody>
          <a:bodyPr anchor="ctr">
            <a:noAutofit/>
          </a:bodyPr>
          <a:lstStyle>
            <a:lvl1pPr algn="r">
              <a:lnSpc>
                <a:spcPct val="100000"/>
              </a:lnSpc>
              <a:buNone/>
              <a:tabLst>
                <a:tab pos="0" algn="l"/>
              </a:tabLst>
              <a:defRPr lang="en" sz="1067" b="0" strike="noStrike" spc="-1">
                <a:solidFill>
                  <a:srgbClr val="7F7F7F"/>
                </a:solidFill>
                <a:latin typeface="Arial"/>
                <a:ea typeface="Arial"/>
              </a:defRPr>
            </a:lvl1pPr>
          </a:lstStyle>
          <a:p>
            <a:pPr algn="l"/>
            <a:fld id="{B259232E-C371-4215-9418-37CA4F7318A6}" type="slidenum">
              <a:rPr lang="en">
                <a:solidFill>
                  <a:srgbClr val="888888"/>
                </a:solidFill>
              </a:rPr>
              <a:pPr algn="l"/>
              <a:t>44</a:t>
            </a:fld>
            <a:endParaRPr lang="en-US">
              <a:solidFill>
                <a:srgbClr val="888888"/>
              </a:solidFill>
              <a:latin typeface="Times New Roman"/>
            </a:endParaRPr>
          </a:p>
        </p:txBody>
      </p:sp>
      <p:sp>
        <p:nvSpPr>
          <p:cNvPr id="502" name="PlaceHolder 1"/>
          <p:cNvSpPr>
            <a:spLocks noGrp="1"/>
          </p:cNvSpPr>
          <p:nvPr>
            <p:ph type="title"/>
          </p:nvPr>
        </p:nvSpPr>
        <p:spPr>
          <a:prstGeom prst="rect">
            <a:avLst/>
          </a:prstGeom>
          <a:noFill/>
          <a:ln w="0">
            <a:noFill/>
          </a:ln>
        </p:spPr>
        <p:txBody>
          <a:bodyPr anchor="t">
            <a:noAutofit/>
          </a:bodyPr>
          <a:lstStyle/>
          <a:p>
            <a:pPr>
              <a:tabLst>
                <a:tab pos="0" algn="l"/>
              </a:tabLst>
            </a:pPr>
            <a:r>
              <a:rPr lang="en" sz="3200" b="1" spc="-1">
                <a:solidFill>
                  <a:schemeClr val="tx1"/>
                </a:solidFill>
              </a:rPr>
              <a:t>How to Convert Your Code</a:t>
            </a:r>
            <a:endParaRPr lang="en-US" sz="3200" spc="-1">
              <a:solidFill>
                <a:schemeClr val="tx1"/>
              </a:solidFill>
            </a:endParaRPr>
          </a:p>
        </p:txBody>
      </p:sp>
      <p:sp>
        <p:nvSpPr>
          <p:cNvPr id="504" name="PlaceHolder 3"/>
          <p:cNvSpPr>
            <a:spLocks noGrp="1"/>
          </p:cNvSpPr>
          <p:nvPr>
            <p:ph type="body" idx="1"/>
          </p:nvPr>
        </p:nvSpPr>
        <p:spPr>
          <a:prstGeom prst="rect">
            <a:avLst/>
          </a:prstGeom>
          <a:noFill/>
          <a:ln w="0">
            <a:noFill/>
          </a:ln>
        </p:spPr>
        <p:txBody>
          <a:bodyPr anchor="t">
            <a:noAutofit/>
          </a:bodyPr>
          <a:lstStyle/>
          <a:p>
            <a:pPr marL="575945" indent="-431800">
              <a:spcBef>
                <a:spcPts val="1889"/>
              </a:spcBef>
              <a:buClr>
                <a:srgbClr val="FFFFFF"/>
              </a:buClr>
              <a:buSzPct val="45000"/>
              <a:buFont typeface="Wingdings" charset="2"/>
              <a:buChar char=""/>
            </a:pPr>
            <a:r>
              <a:rPr lang="en-US" sz="2650" spc="-1" dirty="0"/>
              <a:t>Import from </a:t>
            </a:r>
            <a:r>
              <a:rPr lang="en-US" sz="2650" i="1" spc="-1" dirty="0" err="1"/>
              <a:t>AssemblyBuilder</a:t>
            </a:r>
            <a:r>
              <a:rPr lang="en-US" sz="2650" spc="-1" dirty="0"/>
              <a:t> and add function calls to the code to be converted:</a:t>
            </a:r>
            <a:endParaRPr lang="en-US" sz="2650" i="1" spc="-1" dirty="0"/>
          </a:p>
          <a:p>
            <a:pPr marL="1151890" lvl="1" indent="-431800">
              <a:spcBef>
                <a:spcPts val="1512"/>
              </a:spcBef>
              <a:buClr>
                <a:srgbClr val="FFFFFF"/>
              </a:buClr>
              <a:buSzPct val="75000"/>
              <a:buFont typeface="Symbol" charset="2"/>
              <a:buChar char=""/>
            </a:pPr>
            <a:r>
              <a:rPr lang="en-US" sz="2650" i="1" spc="-1" dirty="0" err="1">
                <a:solidFill>
                  <a:schemeClr val="tx1"/>
                </a:solidFill>
              </a:rPr>
              <a:t>startProfiling</a:t>
            </a:r>
            <a:r>
              <a:rPr lang="en-US" sz="2650" i="1" spc="-1" dirty="0">
                <a:solidFill>
                  <a:schemeClr val="tx1"/>
                </a:solidFill>
              </a:rPr>
              <a:t>()</a:t>
            </a:r>
            <a:r>
              <a:rPr lang="en-US" sz="2650" spc="-1" dirty="0">
                <a:solidFill>
                  <a:schemeClr val="tx1"/>
                </a:solidFill>
              </a:rPr>
              <a:t> -- start tracing function calls</a:t>
            </a:r>
          </a:p>
          <a:p>
            <a:pPr marL="1151890" lvl="1" indent="-431800">
              <a:spcBef>
                <a:spcPts val="1512"/>
              </a:spcBef>
              <a:buClr>
                <a:srgbClr val="FFFFFF"/>
              </a:buClr>
              <a:buSzPct val="75000"/>
              <a:buFont typeface="Symbol" charset="2"/>
              <a:buChar char=""/>
            </a:pPr>
            <a:r>
              <a:rPr lang="en-US" sz="2650" i="1" spc="-1" err="1">
                <a:solidFill>
                  <a:schemeClr val="tx1"/>
                </a:solidFill>
              </a:rPr>
              <a:t>setProfilingParameters</a:t>
            </a:r>
            <a:r>
              <a:rPr lang="en-US" sz="2650" i="1" spc="-1" dirty="0">
                <a:solidFill>
                  <a:schemeClr val="tx1"/>
                </a:solidFill>
              </a:rPr>
              <a:t>()</a:t>
            </a:r>
            <a:r>
              <a:rPr lang="en-US" sz="2650" spc="-1" dirty="0">
                <a:solidFill>
                  <a:schemeClr val="tx1"/>
                </a:solidFill>
              </a:rPr>
              <a:t> -- set some function tracing parameters</a:t>
            </a:r>
          </a:p>
          <a:p>
            <a:pPr marL="1151890" lvl="1" indent="-431800">
              <a:spcBef>
                <a:spcPts val="1512"/>
              </a:spcBef>
              <a:buClr>
                <a:srgbClr val="FFFFFF"/>
              </a:buClr>
              <a:buSzPct val="75000"/>
              <a:buFont typeface="Symbol" charset="2"/>
              <a:buChar char=""/>
            </a:pPr>
            <a:r>
              <a:rPr lang="en-US" sz="2650" i="1" spc="-1" dirty="0" err="1">
                <a:solidFill>
                  <a:schemeClr val="tx1"/>
                </a:solidFill>
              </a:rPr>
              <a:t>writeProcedural</a:t>
            </a:r>
            <a:r>
              <a:rPr lang="en-US" sz="2650" i="1" spc="-1" dirty="0">
                <a:solidFill>
                  <a:schemeClr val="tx1"/>
                </a:solidFill>
              </a:rPr>
              <a:t>() -- </a:t>
            </a:r>
            <a:r>
              <a:rPr lang="en-US" sz="2650" spc="-1" dirty="0">
                <a:solidFill>
                  <a:schemeClr val="tx1"/>
                </a:solidFill>
              </a:rPr>
              <a:t>write the procedural function calls to file</a:t>
            </a:r>
          </a:p>
        </p:txBody>
      </p:sp>
      <p:sp>
        <p:nvSpPr>
          <p:cNvPr id="5" name="Rectangle 4">
            <a:extLst>
              <a:ext uri="{FF2B5EF4-FFF2-40B4-BE49-F238E27FC236}">
                <a16:creationId xmlns:a16="http://schemas.microsoft.com/office/drawing/2014/main" id="{DD493FC2-FBF5-4F18-A8BA-6BED15C0BEEA}"/>
              </a:ext>
            </a:extLst>
          </p:cNvPr>
          <p:cNvSpPr/>
          <p:nvPr/>
        </p:nvSpPr>
        <p:spPr>
          <a:xfrm>
            <a:off x="1212338" y="5277437"/>
            <a:ext cx="8854204" cy="770147"/>
          </a:xfrm>
          <a:prstGeom prst="rect">
            <a:avLst/>
          </a:prstGeom>
          <a:solidFill>
            <a:schemeClr val="accent4">
              <a:lumMod val="20000"/>
              <a:lumOff val="80000"/>
            </a:schemeClr>
          </a:solidFill>
        </p:spPr>
        <p:txBody>
          <a:bodyPr wrap="square">
            <a:spAutoFit/>
          </a:bodyPr>
          <a:lstStyle/>
          <a:p>
            <a:pPr>
              <a:lnSpc>
                <a:spcPct val="114999"/>
              </a:lnSpc>
            </a:pPr>
            <a:r>
              <a:rPr lang="en-US" sz="2000" b="1"/>
              <a:t>Acknowledgement: </a:t>
            </a:r>
            <a:r>
              <a:rPr lang="en-US" sz="2000"/>
              <a:t>This conversion tool has been developed by ex-intern and soon to be </a:t>
            </a:r>
            <a:r>
              <a:rPr lang="en-US" sz="2000" err="1"/>
              <a:t>JPLer</a:t>
            </a:r>
            <a:r>
              <a:rPr lang="en-US" sz="2000"/>
              <a:t> and DARTS team member </a:t>
            </a:r>
            <a:r>
              <a:rPr lang="en-US" sz="2000" b="1"/>
              <a:t>Sam Tobin</a:t>
            </a:r>
            <a:r>
              <a:rPr lang="en-US" sz="200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2"/>
          <p:cNvSpPr>
            <a:spLocks noGrp="1"/>
          </p:cNvSpPr>
          <p:nvPr>
            <p:ph type="sldNum" idx="12"/>
          </p:nvPr>
        </p:nvSpPr>
        <p:spPr>
          <a:prstGeom prst="rect">
            <a:avLst/>
          </a:prstGeom>
          <a:noFill/>
          <a:ln w="0">
            <a:noFill/>
          </a:ln>
        </p:spPr>
        <p:txBody>
          <a:bodyPr anchor="ctr">
            <a:noAutofit/>
          </a:bodyPr>
          <a:lstStyle>
            <a:lvl1pPr algn="r">
              <a:lnSpc>
                <a:spcPct val="100000"/>
              </a:lnSpc>
              <a:buNone/>
              <a:tabLst>
                <a:tab pos="0" algn="l"/>
              </a:tabLst>
              <a:defRPr lang="en" sz="1067" b="0" strike="noStrike" spc="-1">
                <a:solidFill>
                  <a:srgbClr val="7F7F7F"/>
                </a:solidFill>
                <a:latin typeface="Arial"/>
                <a:ea typeface="Arial"/>
              </a:defRPr>
            </a:lvl1pPr>
          </a:lstStyle>
          <a:p>
            <a:pPr algn="l"/>
            <a:fld id="{464EC0F2-CA6B-465C-AE93-32AF9366628D}" type="slidenum">
              <a:rPr lang="en">
                <a:solidFill>
                  <a:srgbClr val="888888"/>
                </a:solidFill>
              </a:rPr>
              <a:pPr algn="l"/>
              <a:t>45</a:t>
            </a:fld>
            <a:endParaRPr lang="en-US">
              <a:solidFill>
                <a:srgbClr val="888888"/>
              </a:solidFill>
              <a:latin typeface="Times New Roman"/>
            </a:endParaRPr>
          </a:p>
        </p:txBody>
      </p:sp>
      <p:sp>
        <p:nvSpPr>
          <p:cNvPr id="505" name="PlaceHolder 1"/>
          <p:cNvSpPr>
            <a:spLocks noGrp="1"/>
          </p:cNvSpPr>
          <p:nvPr>
            <p:ph type="title"/>
          </p:nvPr>
        </p:nvSpPr>
        <p:spPr>
          <a:prstGeom prst="rect">
            <a:avLst/>
          </a:prstGeom>
          <a:noFill/>
          <a:ln w="0">
            <a:noFill/>
          </a:ln>
        </p:spPr>
        <p:txBody>
          <a:bodyPr anchor="t">
            <a:noAutofit/>
          </a:bodyPr>
          <a:lstStyle/>
          <a:p>
            <a:pPr>
              <a:tabLst>
                <a:tab pos="0" algn="l"/>
              </a:tabLst>
            </a:pPr>
            <a:r>
              <a:rPr lang="en" sz="3200" b="1" spc="-1">
                <a:solidFill>
                  <a:schemeClr val="tx1"/>
                </a:solidFill>
              </a:rPr>
              <a:t>How to Convert Your Code - Example</a:t>
            </a:r>
            <a:endParaRPr lang="en-US" sz="3200" spc="-1">
              <a:solidFill>
                <a:schemeClr val="tx1"/>
              </a:solidFill>
            </a:endParaRPr>
          </a:p>
        </p:txBody>
      </p:sp>
      <p:pic>
        <p:nvPicPr>
          <p:cNvPr id="507" name="Picture 506"/>
          <p:cNvPicPr/>
          <p:nvPr/>
        </p:nvPicPr>
        <p:blipFill>
          <a:blip r:embed="rId2"/>
          <a:stretch/>
        </p:blipFill>
        <p:spPr>
          <a:xfrm>
            <a:off x="962880" y="1099680"/>
            <a:ext cx="10074720" cy="5614560"/>
          </a:xfrm>
          <a:prstGeom prst="rect">
            <a:avLst/>
          </a:prstGeom>
          <a:ln w="0">
            <a:noFill/>
          </a:ln>
        </p:spPr>
      </p:pic>
      <p:sp>
        <p:nvSpPr>
          <p:cNvPr id="508" name="Rectangle 507"/>
          <p:cNvSpPr/>
          <p:nvPr/>
        </p:nvSpPr>
        <p:spPr>
          <a:xfrm>
            <a:off x="1219200" y="6257280"/>
            <a:ext cx="2724960" cy="433440"/>
          </a:xfrm>
          <a:prstGeom prst="rect">
            <a:avLst/>
          </a:prstGeom>
          <a:noFill/>
          <a:ln w="29160">
            <a:solidFill>
              <a:schemeClr val="accent4"/>
            </a:solidFill>
            <a:round/>
          </a:ln>
        </p:spPr>
        <p:style>
          <a:lnRef idx="0">
            <a:scrgbClr r="0" g="0" b="0"/>
          </a:lnRef>
          <a:fillRef idx="0">
            <a:scrgbClr r="0" g="0" b="0"/>
          </a:fillRef>
          <a:effectRef idx="0">
            <a:scrgbClr r="0" g="0" b="0"/>
          </a:effectRef>
          <a:fontRef idx="minor"/>
        </p:style>
        <p:txBody>
          <a:bodyPr/>
          <a:lstStyle/>
          <a:p>
            <a:endParaRPr lang="en-US"/>
          </a:p>
        </p:txBody>
      </p:sp>
      <p:sp>
        <p:nvSpPr>
          <p:cNvPr id="509" name="Rectangle 508"/>
          <p:cNvSpPr/>
          <p:nvPr/>
        </p:nvSpPr>
        <p:spPr>
          <a:xfrm>
            <a:off x="1219200" y="1099680"/>
            <a:ext cx="9753600" cy="1033920"/>
          </a:xfrm>
          <a:prstGeom prst="rect">
            <a:avLst/>
          </a:prstGeom>
          <a:noFill/>
          <a:ln w="29160">
            <a:solidFill>
              <a:schemeClr val="accent4"/>
            </a:solidFill>
            <a:round/>
          </a:ln>
        </p:spPr>
        <p:style>
          <a:lnRef idx="0">
            <a:scrgbClr r="0" g="0" b="0"/>
          </a:lnRef>
          <a:fillRef idx="0">
            <a:scrgbClr r="0" g="0" b="0"/>
          </a:fillRef>
          <a:effectRef idx="0">
            <a:scrgbClr r="0" g="0" b="0"/>
          </a:effectRef>
          <a:fontRef idx="minor"/>
        </p:style>
        <p:txBody>
          <a:bodyPr/>
          <a:lstStyle/>
          <a:p>
            <a:endParaRPr lang="en-US"/>
          </a:p>
        </p:txBody>
      </p:sp>
      <p:sp>
        <p:nvSpPr>
          <p:cNvPr id="510" name="TextBox 509"/>
          <p:cNvSpPr txBox="1"/>
          <p:nvPr/>
        </p:nvSpPr>
        <p:spPr>
          <a:xfrm>
            <a:off x="4322880" y="6252480"/>
            <a:ext cx="4315200" cy="421440"/>
          </a:xfrm>
          <a:prstGeom prst="rect">
            <a:avLst/>
          </a:prstGeom>
          <a:noFill/>
          <a:ln w="0">
            <a:noFill/>
          </a:ln>
        </p:spPr>
        <p:txBody>
          <a:bodyPr lIns="120000" tIns="60000" rIns="120000" bIns="60000" anchor="t">
            <a:noAutofit/>
          </a:bodyPr>
          <a:lstStyle/>
          <a:p>
            <a:r>
              <a:rPr lang="en-US" sz="2133" spc="-1">
                <a:solidFill>
                  <a:schemeClr val="accent1"/>
                </a:solidFill>
              </a:rPr>
              <a:t>Writes output to case1a_outfile.txt</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509"/>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46</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err="1"/>
              <a:t>AssemblyBuilder</a:t>
            </a:r>
            <a:r>
              <a:rPr lang="en-US"/>
              <a:t> converter demo</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p:txBody>
          <a:bodyPr>
            <a:normAutofit/>
          </a:bodyPr>
          <a:lstStyle/>
          <a:p>
            <a:r>
              <a:rPr lang="en-US" err="1">
                <a:solidFill>
                  <a:schemeClr val="tx1"/>
                </a:solidFill>
              </a:rPr>
              <a:t>RotorCraft</a:t>
            </a:r>
            <a:r>
              <a:rPr lang="en-US">
                <a:solidFill>
                  <a:schemeClr val="tx1"/>
                </a:solidFill>
              </a:rPr>
              <a:t>/test/</a:t>
            </a:r>
            <a:r>
              <a:rPr lang="en-US" err="1">
                <a:solidFill>
                  <a:schemeClr val="tx1"/>
                </a:solidFill>
              </a:rPr>
              <a:t>test_assemblies</a:t>
            </a:r>
            <a:r>
              <a:rPr lang="en-US">
                <a:solidFill>
                  <a:schemeClr val="tx1"/>
                </a:solidFill>
              </a:rPr>
              <a:t>/</a:t>
            </a:r>
            <a:r>
              <a:rPr lang="en-US" err="1">
                <a:solidFill>
                  <a:schemeClr val="tx1"/>
                </a:solidFill>
              </a:rPr>
              <a:t>test_LegAssembly</a:t>
            </a:r>
            <a:endParaRPr lang="en-US">
              <a:solidFill>
                <a:schemeClr val="tx1"/>
              </a:solidFill>
            </a:endParaRPr>
          </a:p>
        </p:txBody>
      </p:sp>
    </p:spTree>
    <p:extLst>
      <p:ext uri="{BB962C8B-B14F-4D97-AF65-F5344CB8AC3E}">
        <p14:creationId xmlns:p14="http://schemas.microsoft.com/office/powerpoint/2010/main" val="618488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dirty="0"/>
              <a:t>47</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Recap</a:t>
            </a:r>
          </a:p>
        </p:txBody>
      </p:sp>
    </p:spTree>
    <p:extLst>
      <p:ext uri="{BB962C8B-B14F-4D97-AF65-F5344CB8AC3E}">
        <p14:creationId xmlns:p14="http://schemas.microsoft.com/office/powerpoint/2010/main" val="3210344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48</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Recap</a:t>
            </a:r>
          </a:p>
        </p:txBody>
      </p:sp>
      <p:sp>
        <p:nvSpPr>
          <p:cNvPr id="7" name="Text Placeholder 5">
            <a:extLst>
              <a:ext uri="{FF2B5EF4-FFF2-40B4-BE49-F238E27FC236}">
                <a16:creationId xmlns:a16="http://schemas.microsoft.com/office/drawing/2014/main" id="{FA4CF5CB-6BD2-12A0-09A3-363E5D5B039B}"/>
              </a:ext>
            </a:extLst>
          </p:cNvPr>
          <p:cNvSpPr>
            <a:spLocks noGrp="1"/>
          </p:cNvSpPr>
          <p:nvPr>
            <p:ph type="body" idx="1"/>
          </p:nvPr>
        </p:nvSpPr>
        <p:spPr/>
        <p:txBody>
          <a:bodyPr>
            <a:normAutofit/>
          </a:bodyPr>
          <a:lstStyle/>
          <a:p>
            <a:r>
              <a:rPr lang="en-US">
                <a:solidFill>
                  <a:schemeClr val="tx1"/>
                </a:solidFill>
              </a:rPr>
              <a:t>Have developed a new design for the </a:t>
            </a:r>
            <a:r>
              <a:rPr lang="en-US" err="1">
                <a:solidFill>
                  <a:schemeClr val="tx1"/>
                </a:solidFill>
              </a:rPr>
              <a:t>QuadCopter</a:t>
            </a:r>
            <a:r>
              <a:rPr lang="en-US">
                <a:solidFill>
                  <a:schemeClr val="tx1"/>
                </a:solidFill>
              </a:rPr>
              <a:t> vehicle based upon</a:t>
            </a:r>
            <a:r>
              <a:rPr lang="en-US" dirty="0">
                <a:solidFill>
                  <a:schemeClr val="tx1"/>
                </a:solidFill>
              </a:rPr>
              <a:t>:</a:t>
            </a:r>
            <a:endParaRPr lang="en-US">
              <a:solidFill>
                <a:schemeClr val="tx1"/>
              </a:solidFill>
            </a:endParaRPr>
          </a:p>
          <a:p>
            <a:pPr lvl="1"/>
            <a:r>
              <a:rPr lang="en-US" sz="2400" b="1" err="1">
                <a:solidFill>
                  <a:schemeClr val="tx1"/>
                </a:solidFill>
              </a:rPr>
              <a:t>ModelLinker</a:t>
            </a:r>
            <a:r>
              <a:rPr lang="en-US" sz="2400">
                <a:solidFill>
                  <a:schemeClr val="tx1"/>
                </a:solidFill>
              </a:rPr>
              <a:t> to get parameters directly to/from models where applicable</a:t>
            </a:r>
            <a:r>
              <a:rPr lang="en-US" sz="2400" dirty="0">
                <a:solidFill>
                  <a:schemeClr val="tx1"/>
                </a:solidFill>
              </a:rPr>
              <a:t>.</a:t>
            </a:r>
            <a:endParaRPr lang="en-US" sz="2400">
              <a:solidFill>
                <a:schemeClr val="tx1"/>
              </a:solidFill>
            </a:endParaRPr>
          </a:p>
          <a:p>
            <a:pPr lvl="1"/>
            <a:r>
              <a:rPr lang="en-US" sz="2400" b="1" err="1">
                <a:solidFill>
                  <a:schemeClr val="tx1"/>
                </a:solidFill>
              </a:rPr>
              <a:t>BaseDParam</a:t>
            </a:r>
            <a:r>
              <a:rPr lang="en-US" sz="2400">
                <a:solidFill>
                  <a:schemeClr val="tx1"/>
                </a:solidFill>
              </a:rPr>
              <a:t> and </a:t>
            </a:r>
            <a:r>
              <a:rPr lang="en-US" sz="2400" b="1" err="1">
                <a:solidFill>
                  <a:schemeClr val="tx1"/>
                </a:solidFill>
              </a:rPr>
              <a:t>InputDict</a:t>
            </a:r>
            <a:r>
              <a:rPr lang="en-US" sz="2400">
                <a:solidFill>
                  <a:schemeClr val="tx1"/>
                </a:solidFill>
              </a:rPr>
              <a:t> based </a:t>
            </a:r>
            <a:r>
              <a:rPr lang="en-US" sz="2400" b="1">
                <a:solidFill>
                  <a:schemeClr val="tx1"/>
                </a:solidFill>
              </a:rPr>
              <a:t>context</a:t>
            </a:r>
            <a:r>
              <a:rPr lang="en-US" sz="2400">
                <a:solidFill>
                  <a:schemeClr val="tx1"/>
                </a:solidFill>
              </a:rPr>
              <a:t> and </a:t>
            </a:r>
            <a:r>
              <a:rPr lang="en-US" sz="2400" b="1">
                <a:solidFill>
                  <a:schemeClr val="tx1"/>
                </a:solidFill>
              </a:rPr>
              <a:t>config</a:t>
            </a:r>
            <a:r>
              <a:rPr lang="en-US" sz="2400">
                <a:solidFill>
                  <a:schemeClr val="tx1"/>
                </a:solidFill>
              </a:rPr>
              <a:t> classes</a:t>
            </a:r>
            <a:r>
              <a:rPr lang="en-US" sz="2400" dirty="0">
                <a:solidFill>
                  <a:schemeClr val="tx1"/>
                </a:solidFill>
              </a:rPr>
              <a:t>.</a:t>
            </a:r>
            <a:endParaRPr lang="en-US" sz="2400">
              <a:solidFill>
                <a:schemeClr val="tx1"/>
              </a:solidFill>
            </a:endParaRPr>
          </a:p>
          <a:p>
            <a:pPr lvl="1"/>
            <a:r>
              <a:rPr lang="en-US" sz="2400" b="1" err="1">
                <a:solidFill>
                  <a:schemeClr val="tx1"/>
                </a:solidFill>
              </a:rPr>
              <a:t>DAssembly</a:t>
            </a:r>
            <a:r>
              <a:rPr lang="en-US" sz="2400">
                <a:solidFill>
                  <a:schemeClr val="tx1"/>
                </a:solidFill>
              </a:rPr>
              <a:t> class</a:t>
            </a:r>
            <a:r>
              <a:rPr lang="en-US" sz="2400" dirty="0">
                <a:solidFill>
                  <a:schemeClr val="tx1"/>
                </a:solidFill>
              </a:rPr>
              <a:t>.</a:t>
            </a:r>
            <a:endParaRPr lang="en-US" sz="2400">
              <a:solidFill>
                <a:schemeClr val="tx1"/>
              </a:solidFill>
            </a:endParaRPr>
          </a:p>
          <a:p>
            <a:r>
              <a:rPr lang="en-US">
                <a:solidFill>
                  <a:schemeClr val="tx1"/>
                </a:solidFill>
              </a:rPr>
              <a:t>Discussed process for converting from </a:t>
            </a:r>
            <a:r>
              <a:rPr lang="en-US" b="1" err="1">
                <a:solidFill>
                  <a:schemeClr val="tx1"/>
                </a:solidFill>
              </a:rPr>
              <a:t>AssemblyBuilder</a:t>
            </a:r>
            <a:r>
              <a:rPr lang="en-US">
                <a:solidFill>
                  <a:schemeClr val="tx1"/>
                </a:solidFill>
              </a:rPr>
              <a:t> to procedural process</a:t>
            </a:r>
            <a:r>
              <a:rPr lang="en-US" dirty="0">
                <a:solidFill>
                  <a:schemeClr val="tx1"/>
                </a:solidFill>
              </a:rPr>
              <a:t>.</a:t>
            </a:r>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4628409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075CCE-8861-68FD-F7BF-842BEBF2EAE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49</a:t>
            </a:fld>
            <a:endParaRPr lang="en-US"/>
          </a:p>
        </p:txBody>
      </p:sp>
      <p:sp>
        <p:nvSpPr>
          <p:cNvPr id="3" name="Title 2">
            <a:extLst>
              <a:ext uri="{FF2B5EF4-FFF2-40B4-BE49-F238E27FC236}">
                <a16:creationId xmlns:a16="http://schemas.microsoft.com/office/drawing/2014/main" id="{841B6F8A-2E13-D93F-5269-079D77A3724A}"/>
              </a:ext>
            </a:extLst>
          </p:cNvPr>
          <p:cNvSpPr>
            <a:spLocks noGrp="1"/>
          </p:cNvSpPr>
          <p:nvPr>
            <p:ph type="title"/>
          </p:nvPr>
        </p:nvSpPr>
        <p:spPr/>
        <p:txBody>
          <a:bodyPr/>
          <a:lstStyle/>
          <a:p>
            <a:r>
              <a:rPr lang="en-US"/>
              <a:t>Backup</a:t>
            </a:r>
          </a:p>
        </p:txBody>
      </p:sp>
    </p:spTree>
    <p:extLst>
      <p:ext uri="{BB962C8B-B14F-4D97-AF65-F5344CB8AC3E}">
        <p14:creationId xmlns:p14="http://schemas.microsoft.com/office/powerpoint/2010/main" val="122232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Vehicle Modeling Recap</a:t>
            </a:r>
          </a:p>
        </p:txBody>
      </p:sp>
    </p:spTree>
    <p:extLst>
      <p:ext uri="{BB962C8B-B14F-4D97-AF65-F5344CB8AC3E}">
        <p14:creationId xmlns:p14="http://schemas.microsoft.com/office/powerpoint/2010/main" val="32386371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dirty="0"/>
              <a:t>50</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a:t>LSP details and setup</a:t>
            </a:r>
          </a:p>
        </p:txBody>
      </p:sp>
    </p:spTree>
    <p:extLst>
      <p:ext uri="{BB962C8B-B14F-4D97-AF65-F5344CB8AC3E}">
        <p14:creationId xmlns:p14="http://schemas.microsoft.com/office/powerpoint/2010/main" val="533394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10287-731D-DEAE-AC84-BB10F0A8D6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51</a:t>
            </a:fld>
            <a:endParaRPr lang="en-US"/>
          </a:p>
        </p:txBody>
      </p:sp>
      <p:sp>
        <p:nvSpPr>
          <p:cNvPr id="2" name="Title 1">
            <a:extLst>
              <a:ext uri="{FF2B5EF4-FFF2-40B4-BE49-F238E27FC236}">
                <a16:creationId xmlns:a16="http://schemas.microsoft.com/office/drawing/2014/main" id="{3C7C0B84-C7A3-1ED4-5DCD-A006DCA1A352}"/>
              </a:ext>
            </a:extLst>
          </p:cNvPr>
          <p:cNvSpPr>
            <a:spLocks noGrp="1"/>
          </p:cNvSpPr>
          <p:nvPr>
            <p:ph type="title"/>
          </p:nvPr>
        </p:nvSpPr>
        <p:spPr/>
        <p:txBody>
          <a:bodyPr/>
          <a:lstStyle/>
          <a:p>
            <a:r>
              <a:rPr lang="en-US"/>
              <a:t>LSP - Actual acronym meaning</a:t>
            </a:r>
          </a:p>
        </p:txBody>
      </p:sp>
      <p:sp>
        <p:nvSpPr>
          <p:cNvPr id="4" name="Text Placeholder 3">
            <a:extLst>
              <a:ext uri="{FF2B5EF4-FFF2-40B4-BE49-F238E27FC236}">
                <a16:creationId xmlns:a16="http://schemas.microsoft.com/office/drawing/2014/main" id="{C1114B6B-44BC-B060-8FCD-82FB1307DB32}"/>
              </a:ext>
            </a:extLst>
          </p:cNvPr>
          <p:cNvSpPr>
            <a:spLocks noGrp="1"/>
          </p:cNvSpPr>
          <p:nvPr>
            <p:ph type="body" idx="1"/>
          </p:nvPr>
        </p:nvSpPr>
        <p:spPr/>
        <p:txBody>
          <a:bodyPr/>
          <a:lstStyle/>
          <a:p>
            <a:r>
              <a:rPr lang="en-US"/>
              <a:t>LSP – Language Server Protocol</a:t>
            </a:r>
          </a:p>
          <a:p>
            <a:pPr>
              <a:lnSpc>
                <a:spcPct val="114999"/>
              </a:lnSpc>
            </a:pPr>
            <a:r>
              <a:rPr lang="en-US"/>
              <a:t>Language servers – provide code completion, references, refactoring, help, diagnostics, etc. for a given language</a:t>
            </a:r>
          </a:p>
          <a:p>
            <a:pPr lvl="1">
              <a:lnSpc>
                <a:spcPct val="114999"/>
              </a:lnSpc>
            </a:pPr>
            <a:r>
              <a:rPr lang="en-US"/>
              <a:t>Talk to language clients, e.g., your text editor.</a:t>
            </a:r>
          </a:p>
          <a:p>
            <a:pPr lvl="1">
              <a:lnSpc>
                <a:spcPct val="114999"/>
              </a:lnSpc>
            </a:pPr>
            <a:r>
              <a:rPr lang="en-US" err="1"/>
              <a:t>Pyright</a:t>
            </a:r>
            <a:r>
              <a:rPr lang="en-US"/>
              <a:t> is an example of a language server for Python.</a:t>
            </a:r>
          </a:p>
          <a:p>
            <a:pPr>
              <a:lnSpc>
                <a:spcPct val="114999"/>
              </a:lnSpc>
            </a:pPr>
            <a:r>
              <a:rPr lang="en-US"/>
              <a:t>The LSP defines the messages that are passed back and forth.</a:t>
            </a:r>
          </a:p>
          <a:p>
            <a:pPr lvl="1">
              <a:lnSpc>
                <a:spcPct val="114999"/>
              </a:lnSpc>
            </a:pPr>
            <a:endParaRPr lang="en-US"/>
          </a:p>
          <a:p>
            <a:pPr>
              <a:lnSpc>
                <a:spcPct val="114999"/>
              </a:lnSpc>
            </a:pPr>
            <a:endParaRPr lang="en-US"/>
          </a:p>
          <a:p>
            <a:pPr>
              <a:lnSpc>
                <a:spcPct val="114999"/>
              </a:lnSpc>
            </a:pPr>
            <a:endParaRPr lang="en-US"/>
          </a:p>
        </p:txBody>
      </p:sp>
      <p:sp>
        <p:nvSpPr>
          <p:cNvPr id="5" name="TextBox 4">
            <a:extLst>
              <a:ext uri="{FF2B5EF4-FFF2-40B4-BE49-F238E27FC236}">
                <a16:creationId xmlns:a16="http://schemas.microsoft.com/office/drawing/2014/main" id="{90EE3D17-96A1-123D-13D5-F407DCE4C028}"/>
              </a:ext>
            </a:extLst>
          </p:cNvPr>
          <p:cNvSpPr txBox="1"/>
          <p:nvPr/>
        </p:nvSpPr>
        <p:spPr>
          <a:xfrm>
            <a:off x="1216867" y="6500327"/>
            <a:ext cx="97582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rPr>
              <a:t>Reference:</a:t>
            </a:r>
            <a:r>
              <a:rPr lang="en-US"/>
              <a:t> </a:t>
            </a:r>
            <a:r>
              <a:rPr lang="en-US">
                <a:hlinkClick r:id="rId2"/>
              </a:rPr>
              <a:t>https://www.toptal.com/javascript/language-server-protocol-tutorial</a:t>
            </a:r>
            <a:endParaRPr lang="en-US"/>
          </a:p>
          <a:p>
            <a:endParaRPr lang="en-US"/>
          </a:p>
        </p:txBody>
      </p:sp>
    </p:spTree>
    <p:extLst>
      <p:ext uri="{BB962C8B-B14F-4D97-AF65-F5344CB8AC3E}">
        <p14:creationId xmlns:p14="http://schemas.microsoft.com/office/powerpoint/2010/main" val="23231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10287-731D-DEAE-AC84-BB10F0A8D6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52</a:t>
            </a:fld>
            <a:endParaRPr lang="en-US"/>
          </a:p>
        </p:txBody>
      </p:sp>
      <p:sp>
        <p:nvSpPr>
          <p:cNvPr id="2" name="Title 1">
            <a:extLst>
              <a:ext uri="{FF2B5EF4-FFF2-40B4-BE49-F238E27FC236}">
                <a16:creationId xmlns:a16="http://schemas.microsoft.com/office/drawing/2014/main" id="{3C7C0B84-C7A3-1ED4-5DCD-A006DCA1A352}"/>
              </a:ext>
            </a:extLst>
          </p:cNvPr>
          <p:cNvSpPr>
            <a:spLocks noGrp="1"/>
          </p:cNvSpPr>
          <p:nvPr>
            <p:ph type="title"/>
          </p:nvPr>
        </p:nvSpPr>
        <p:spPr/>
        <p:txBody>
          <a:bodyPr/>
          <a:lstStyle/>
          <a:p>
            <a:r>
              <a:rPr lang="en-US"/>
              <a:t>LSP – Practical acronym meaning</a:t>
            </a:r>
          </a:p>
        </p:txBody>
      </p:sp>
      <p:sp>
        <p:nvSpPr>
          <p:cNvPr id="4" name="Text Placeholder 3">
            <a:extLst>
              <a:ext uri="{FF2B5EF4-FFF2-40B4-BE49-F238E27FC236}">
                <a16:creationId xmlns:a16="http://schemas.microsoft.com/office/drawing/2014/main" id="{C1114B6B-44BC-B060-8FCD-82FB1307DB32}"/>
              </a:ext>
            </a:extLst>
          </p:cNvPr>
          <p:cNvSpPr>
            <a:spLocks noGrp="1"/>
          </p:cNvSpPr>
          <p:nvPr>
            <p:ph type="body" idx="1"/>
          </p:nvPr>
        </p:nvSpPr>
        <p:spPr/>
        <p:txBody>
          <a:bodyPr/>
          <a:lstStyle/>
          <a:p>
            <a:r>
              <a:rPr lang="en-US"/>
              <a:t>Although LSP actually stands for Language Server Protocol, the acronym is often used as a catch-all term (at least on the client side) for things related to LSP.</a:t>
            </a:r>
          </a:p>
          <a:p>
            <a:pPr>
              <a:lnSpc>
                <a:spcPct val="114999"/>
              </a:lnSpc>
            </a:pPr>
            <a:r>
              <a:rPr lang="en-US"/>
              <a:t>For example, </a:t>
            </a:r>
            <a:r>
              <a:rPr lang="en-US" err="1"/>
              <a:t>neovim</a:t>
            </a:r>
            <a:r>
              <a:rPr lang="en-US"/>
              <a:t> refers to setting up autocompletion, language servers, diagnostic messages, errors, etc. as setting up your LSP.</a:t>
            </a:r>
          </a:p>
          <a:p>
            <a:pPr>
              <a:lnSpc>
                <a:spcPct val="114999"/>
              </a:lnSpc>
            </a:pPr>
            <a:endParaRPr lang="en-US"/>
          </a:p>
          <a:p>
            <a:pPr>
              <a:lnSpc>
                <a:spcPct val="114999"/>
              </a:lnSpc>
            </a:pPr>
            <a:endParaRPr lang="en-US"/>
          </a:p>
        </p:txBody>
      </p:sp>
    </p:spTree>
    <p:extLst>
      <p:ext uri="{BB962C8B-B14F-4D97-AF65-F5344CB8AC3E}">
        <p14:creationId xmlns:p14="http://schemas.microsoft.com/office/powerpoint/2010/main" val="23825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10287-731D-DEAE-AC84-BB10F0A8D6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53</a:t>
            </a:fld>
            <a:endParaRPr lang="en-US"/>
          </a:p>
        </p:txBody>
      </p:sp>
      <p:sp>
        <p:nvSpPr>
          <p:cNvPr id="2" name="Title 1">
            <a:extLst>
              <a:ext uri="{FF2B5EF4-FFF2-40B4-BE49-F238E27FC236}">
                <a16:creationId xmlns:a16="http://schemas.microsoft.com/office/drawing/2014/main" id="{3C7C0B84-C7A3-1ED4-5DCD-A006DCA1A352}"/>
              </a:ext>
            </a:extLst>
          </p:cNvPr>
          <p:cNvSpPr>
            <a:spLocks noGrp="1"/>
          </p:cNvSpPr>
          <p:nvPr>
            <p:ph type="title"/>
          </p:nvPr>
        </p:nvSpPr>
        <p:spPr/>
        <p:txBody>
          <a:bodyPr/>
          <a:lstStyle/>
          <a:p>
            <a:r>
              <a:rPr lang="en-US"/>
              <a:t>LSP – What does it do?</a:t>
            </a:r>
          </a:p>
        </p:txBody>
      </p:sp>
      <p:sp>
        <p:nvSpPr>
          <p:cNvPr id="4" name="Text Placeholder 3">
            <a:extLst>
              <a:ext uri="{FF2B5EF4-FFF2-40B4-BE49-F238E27FC236}">
                <a16:creationId xmlns:a16="http://schemas.microsoft.com/office/drawing/2014/main" id="{C1114B6B-44BC-B060-8FCD-82FB1307DB32}"/>
              </a:ext>
            </a:extLst>
          </p:cNvPr>
          <p:cNvSpPr>
            <a:spLocks noGrp="1"/>
          </p:cNvSpPr>
          <p:nvPr>
            <p:ph type="body" idx="1"/>
          </p:nvPr>
        </p:nvSpPr>
        <p:spPr/>
        <p:txBody>
          <a:bodyPr/>
          <a:lstStyle/>
          <a:p>
            <a:r>
              <a:rPr lang="en-US"/>
              <a:t>Acts as a bridge between servers and clients.</a:t>
            </a:r>
          </a:p>
          <a:p>
            <a:pPr>
              <a:lnSpc>
                <a:spcPct val="114999"/>
              </a:lnSpc>
            </a:pPr>
            <a:r>
              <a:rPr lang="en-US"/>
              <a:t>Saves everyone time, as servers don't have to write code to interface with each client or vice-versa.</a:t>
            </a:r>
          </a:p>
          <a:p>
            <a:pPr>
              <a:lnSpc>
                <a:spcPct val="114999"/>
              </a:lnSpc>
            </a:pPr>
            <a:endParaRPr lang="en-US"/>
          </a:p>
          <a:p>
            <a:pPr>
              <a:lnSpc>
                <a:spcPct val="114999"/>
              </a:lnSpc>
            </a:pPr>
            <a:endParaRPr lang="en-US"/>
          </a:p>
        </p:txBody>
      </p:sp>
    </p:spTree>
    <p:extLst>
      <p:ext uri="{BB962C8B-B14F-4D97-AF65-F5344CB8AC3E}">
        <p14:creationId xmlns:p14="http://schemas.microsoft.com/office/powerpoint/2010/main" val="693937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210287-731D-DEAE-AC84-BB10F0A8D69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54</a:t>
            </a:fld>
            <a:endParaRPr lang="en-US"/>
          </a:p>
        </p:txBody>
      </p:sp>
      <p:sp>
        <p:nvSpPr>
          <p:cNvPr id="2" name="Title 1">
            <a:extLst>
              <a:ext uri="{FF2B5EF4-FFF2-40B4-BE49-F238E27FC236}">
                <a16:creationId xmlns:a16="http://schemas.microsoft.com/office/drawing/2014/main" id="{3C7C0B84-C7A3-1ED4-5DCD-A006DCA1A352}"/>
              </a:ext>
            </a:extLst>
          </p:cNvPr>
          <p:cNvSpPr>
            <a:spLocks noGrp="1"/>
          </p:cNvSpPr>
          <p:nvPr>
            <p:ph type="title"/>
          </p:nvPr>
        </p:nvSpPr>
        <p:spPr/>
        <p:txBody>
          <a:bodyPr/>
          <a:lstStyle/>
          <a:p>
            <a:r>
              <a:rPr lang="en-US"/>
              <a:t>Setup with DARTS</a:t>
            </a:r>
          </a:p>
        </p:txBody>
      </p:sp>
      <p:sp>
        <p:nvSpPr>
          <p:cNvPr id="4" name="Text Placeholder 3">
            <a:extLst>
              <a:ext uri="{FF2B5EF4-FFF2-40B4-BE49-F238E27FC236}">
                <a16:creationId xmlns:a16="http://schemas.microsoft.com/office/drawing/2014/main" id="{C1114B6B-44BC-B060-8FCD-82FB1307DB32}"/>
              </a:ext>
            </a:extLst>
          </p:cNvPr>
          <p:cNvSpPr>
            <a:spLocks noGrp="1"/>
          </p:cNvSpPr>
          <p:nvPr>
            <p:ph type="body" idx="1"/>
          </p:nvPr>
        </p:nvSpPr>
        <p:spPr/>
        <p:txBody>
          <a:bodyPr/>
          <a:lstStyle/>
          <a:p>
            <a:r>
              <a:rPr lang="en-US"/>
              <a:t>Language servers need information to do their job:</a:t>
            </a:r>
          </a:p>
          <a:p>
            <a:pPr lvl="1">
              <a:lnSpc>
                <a:spcPct val="114999"/>
              </a:lnSpc>
            </a:pPr>
            <a:r>
              <a:rPr lang="en-US"/>
              <a:t>Where are the packages, header files, etc. located.</a:t>
            </a:r>
          </a:p>
          <a:p>
            <a:pPr>
              <a:lnSpc>
                <a:spcPct val="114999"/>
              </a:lnSpc>
            </a:pPr>
            <a:r>
              <a:rPr lang="en-US"/>
              <a:t>Run your client using </a:t>
            </a:r>
            <a:r>
              <a:rPr lang="en-US" err="1">
                <a:solidFill>
                  <a:schemeClr val="accent1"/>
                </a:solidFill>
              </a:rPr>
              <a:t>srun</a:t>
            </a:r>
            <a:r>
              <a:rPr lang="en-US"/>
              <a:t> so PYTHON_PATH, PATH, etc. are set for you.</a:t>
            </a:r>
          </a:p>
          <a:p>
            <a:pPr>
              <a:lnSpc>
                <a:spcPct val="114999"/>
              </a:lnSpc>
            </a:pPr>
            <a:r>
              <a:rPr lang="en-US"/>
              <a:t>There is a top-level make target called compile-commands that can be used to build the </a:t>
            </a:r>
            <a:r>
              <a:rPr lang="en-US" err="1"/>
              <a:t>compile_command.json</a:t>
            </a:r>
            <a:r>
              <a:rPr lang="en-US"/>
              <a:t> file used by C++ language servers.</a:t>
            </a:r>
          </a:p>
        </p:txBody>
      </p:sp>
    </p:spTree>
    <p:extLst>
      <p:ext uri="{BB962C8B-B14F-4D97-AF65-F5344CB8AC3E}">
        <p14:creationId xmlns:p14="http://schemas.microsoft.com/office/powerpoint/2010/main" val="15366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26EAB-1D5B-468B-1F2A-1B70626482D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dirty="0"/>
              <a:t>55</a:t>
            </a:fld>
            <a:endParaRPr lang="en-US"/>
          </a:p>
        </p:txBody>
      </p:sp>
      <p:sp>
        <p:nvSpPr>
          <p:cNvPr id="5" name="Title 4">
            <a:extLst>
              <a:ext uri="{FF2B5EF4-FFF2-40B4-BE49-F238E27FC236}">
                <a16:creationId xmlns:a16="http://schemas.microsoft.com/office/drawing/2014/main" id="{1499D3F3-130F-4634-B0A7-54970C063C56}"/>
              </a:ext>
            </a:extLst>
          </p:cNvPr>
          <p:cNvSpPr>
            <a:spLocks noGrp="1"/>
          </p:cNvSpPr>
          <p:nvPr>
            <p:ph type="title"/>
          </p:nvPr>
        </p:nvSpPr>
        <p:spPr/>
        <p:txBody>
          <a:bodyPr/>
          <a:lstStyle/>
          <a:p>
            <a:r>
              <a:rPr lang="en-US" err="1"/>
              <a:t>AssemblyBuilder</a:t>
            </a:r>
            <a:r>
              <a:rPr lang="en-US"/>
              <a:t> conversion details</a:t>
            </a:r>
          </a:p>
        </p:txBody>
      </p:sp>
    </p:spTree>
    <p:extLst>
      <p:ext uri="{BB962C8B-B14F-4D97-AF65-F5344CB8AC3E}">
        <p14:creationId xmlns:p14="http://schemas.microsoft.com/office/powerpoint/2010/main" val="3947941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2"/>
          <p:cNvSpPr>
            <a:spLocks noGrp="1"/>
          </p:cNvSpPr>
          <p:nvPr>
            <p:ph type="sldNum" idx="12"/>
          </p:nvPr>
        </p:nvSpPr>
        <p:spPr>
          <a:prstGeom prst="rect">
            <a:avLst/>
          </a:prstGeom>
          <a:noFill/>
          <a:ln w="0">
            <a:noFill/>
          </a:ln>
        </p:spPr>
        <p:txBody>
          <a:bodyPr anchor="ctr">
            <a:noAutofit/>
          </a:bodyPr>
          <a:lstStyle>
            <a:lvl1pPr algn="r">
              <a:lnSpc>
                <a:spcPct val="100000"/>
              </a:lnSpc>
              <a:buNone/>
              <a:tabLst>
                <a:tab pos="0" algn="l"/>
              </a:tabLst>
              <a:defRPr lang="en" sz="1067" b="0" strike="noStrike" spc="-1">
                <a:solidFill>
                  <a:srgbClr val="7F7F7F"/>
                </a:solidFill>
                <a:latin typeface="Arial"/>
                <a:ea typeface="Arial"/>
              </a:defRPr>
            </a:lvl1pPr>
          </a:lstStyle>
          <a:p>
            <a:fld id="{259237F8-AD3D-41EC-A190-51E285810815}" type="slidenum">
              <a:rPr lang="en">
                <a:solidFill>
                  <a:schemeClr val="tx1"/>
                </a:solidFill>
              </a:rPr>
              <a:pPr/>
              <a:t>56</a:t>
            </a:fld>
            <a:endParaRPr lang="en-US">
              <a:solidFill>
                <a:schemeClr val="tx1"/>
              </a:solidFill>
              <a:latin typeface="Times New Roman"/>
            </a:endParaRPr>
          </a:p>
        </p:txBody>
      </p:sp>
      <p:sp>
        <p:nvSpPr>
          <p:cNvPr id="400" name="PlaceHolder 1"/>
          <p:cNvSpPr>
            <a:spLocks noGrp="1"/>
          </p:cNvSpPr>
          <p:nvPr>
            <p:ph type="title"/>
          </p:nvPr>
        </p:nvSpPr>
        <p:spPr>
          <a:prstGeom prst="rect">
            <a:avLst/>
          </a:prstGeom>
          <a:noFill/>
          <a:ln w="0">
            <a:noFill/>
          </a:ln>
        </p:spPr>
        <p:txBody>
          <a:bodyPr anchor="t">
            <a:noAutofit/>
          </a:bodyPr>
          <a:lstStyle/>
          <a:p>
            <a:pPr>
              <a:tabLst>
                <a:tab pos="0" algn="l"/>
              </a:tabLst>
            </a:pPr>
            <a:r>
              <a:rPr lang="en" sz="3200" b="1" spc="-1">
                <a:solidFill>
                  <a:schemeClr val="tx1"/>
                </a:solidFill>
              </a:rPr>
              <a:t>The Problem</a:t>
            </a:r>
            <a:endParaRPr lang="en-US" sz="3200" spc="-1">
              <a:solidFill>
                <a:schemeClr val="tx1"/>
              </a:solidFill>
            </a:endParaRPr>
          </a:p>
        </p:txBody>
      </p:sp>
      <p:sp>
        <p:nvSpPr>
          <p:cNvPr id="402" name="PlaceHolder 3"/>
          <p:cNvSpPr>
            <a:spLocks noGrp="1"/>
          </p:cNvSpPr>
          <p:nvPr>
            <p:ph type="body" idx="1"/>
          </p:nvPr>
        </p:nvSpPr>
        <p:spPr>
          <a:xfrm>
            <a:off x="499248" y="960602"/>
            <a:ext cx="11193502" cy="1856170"/>
          </a:xfrm>
          <a:prstGeom prst="rect">
            <a:avLst/>
          </a:prstGeom>
          <a:noFill/>
          <a:ln w="0">
            <a:noFill/>
          </a:ln>
        </p:spPr>
        <p:txBody>
          <a:bodyPr anchor="t">
            <a:noAutofit/>
          </a:bodyPr>
          <a:lstStyle/>
          <a:p>
            <a:pPr marL="609585" indent="-474228">
              <a:lnSpc>
                <a:spcPct val="115000"/>
              </a:lnSpc>
              <a:spcBef>
                <a:spcPts val="665"/>
              </a:spcBef>
              <a:buClr>
                <a:srgbClr val="FFFFFF"/>
              </a:buClr>
              <a:buFont typeface="Arial"/>
              <a:buChar char="•"/>
            </a:pPr>
            <a:r>
              <a:rPr lang="en" sz="2667" spc="-1">
                <a:solidFill>
                  <a:schemeClr val="tx1"/>
                </a:solidFill>
              </a:rPr>
              <a:t>Want users to migrate from </a:t>
            </a:r>
            <a:r>
              <a:rPr lang="en" sz="2667" spc="-1" err="1">
                <a:solidFill>
                  <a:schemeClr val="tx1"/>
                </a:solidFill>
              </a:rPr>
              <a:t>dict</a:t>
            </a:r>
            <a:r>
              <a:rPr lang="en" sz="2667" spc="-1">
                <a:solidFill>
                  <a:schemeClr val="tx1"/>
                </a:solidFill>
              </a:rPr>
              <a:t>-based assembly creation to procedural function calls. Here we show auto-generated code for the “after” version.</a:t>
            </a:r>
            <a:endParaRPr lang="en-US" sz="2667" spc="-1">
              <a:solidFill>
                <a:schemeClr val="tx1"/>
              </a:solidFill>
            </a:endParaRPr>
          </a:p>
          <a:p>
            <a:pPr marL="609585">
              <a:lnSpc>
                <a:spcPct val="115000"/>
              </a:lnSpc>
              <a:spcBef>
                <a:spcPts val="665"/>
              </a:spcBef>
              <a:tabLst>
                <a:tab pos="0" algn="l"/>
              </a:tabLst>
            </a:pPr>
            <a:endParaRPr lang="en-US" sz="2667" spc="-1">
              <a:solidFill>
                <a:schemeClr val="tx1"/>
              </a:solidFill>
            </a:endParaRPr>
          </a:p>
          <a:p>
            <a:pPr>
              <a:lnSpc>
                <a:spcPct val="115000"/>
              </a:lnSpc>
              <a:spcBef>
                <a:spcPts val="665"/>
              </a:spcBef>
              <a:tabLst>
                <a:tab pos="0" algn="l"/>
              </a:tabLst>
            </a:pPr>
            <a:endParaRPr lang="en-US" sz="2667" spc="-1">
              <a:solidFill>
                <a:schemeClr val="tx1"/>
              </a:solidFill>
            </a:endParaRPr>
          </a:p>
        </p:txBody>
      </p:sp>
      <p:pic>
        <p:nvPicPr>
          <p:cNvPr id="403" name="Picture 402"/>
          <p:cNvPicPr/>
          <p:nvPr/>
        </p:nvPicPr>
        <p:blipFill>
          <a:blip r:embed="rId2"/>
          <a:stretch/>
        </p:blipFill>
        <p:spPr>
          <a:xfrm>
            <a:off x="304800" y="2438400"/>
            <a:ext cx="3621120" cy="4258080"/>
          </a:xfrm>
          <a:prstGeom prst="rect">
            <a:avLst/>
          </a:prstGeom>
          <a:ln w="0">
            <a:noFill/>
          </a:ln>
        </p:spPr>
      </p:pic>
      <p:sp>
        <p:nvSpPr>
          <p:cNvPr id="404" name="Freeform: Shape 403"/>
          <p:cNvSpPr/>
          <p:nvPr/>
        </p:nvSpPr>
        <p:spPr>
          <a:xfrm>
            <a:off x="4588800" y="3962400"/>
            <a:ext cx="2743200" cy="121920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EEEEE"/>
          </a:solidFill>
          <a:ln w="0">
            <a:solidFill>
              <a:srgbClr val="666666"/>
            </a:solidFill>
          </a:ln>
        </p:spPr>
        <p:style>
          <a:lnRef idx="0">
            <a:scrgbClr r="0" g="0" b="0"/>
          </a:lnRef>
          <a:fillRef idx="0">
            <a:scrgbClr r="0" g="0" b="0"/>
          </a:fillRef>
          <a:effectRef idx="0">
            <a:scrgbClr r="0" g="0" b="0"/>
          </a:effectRef>
          <a:fontRef idx="minor"/>
        </p:style>
        <p:txBody>
          <a:bodyPr/>
          <a:lstStyle/>
          <a:p>
            <a:endParaRPr lang="en-US"/>
          </a:p>
        </p:txBody>
      </p:sp>
      <p:pic>
        <p:nvPicPr>
          <p:cNvPr id="405" name="Picture 404"/>
          <p:cNvPicPr/>
          <p:nvPr/>
        </p:nvPicPr>
        <p:blipFill>
          <a:blip r:embed="rId3"/>
          <a:stretch/>
        </p:blipFill>
        <p:spPr>
          <a:xfrm>
            <a:off x="7755360" y="2337600"/>
            <a:ext cx="3522240" cy="4428480"/>
          </a:xfrm>
          <a:prstGeom prst="rect">
            <a:avLst/>
          </a:prstGeom>
          <a:ln w="0">
            <a:noFill/>
          </a:ln>
        </p:spPr>
      </p:pic>
    </p:spTree>
    <p:extLst>
      <p:ext uri="{BB962C8B-B14F-4D97-AF65-F5344CB8AC3E}">
        <p14:creationId xmlns:p14="http://schemas.microsoft.com/office/powerpoint/2010/main" val="39690472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04"/>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2"/>
          <p:cNvSpPr>
            <a:spLocks noGrp="1"/>
          </p:cNvSpPr>
          <p:nvPr>
            <p:ph type="sldNum" idx="12"/>
          </p:nvPr>
        </p:nvSpPr>
        <p:spPr>
          <a:prstGeom prst="rect">
            <a:avLst/>
          </a:prstGeom>
          <a:noFill/>
          <a:ln w="0">
            <a:noFill/>
          </a:ln>
        </p:spPr>
        <p:txBody>
          <a:bodyPr anchor="ctr">
            <a:noAutofit/>
          </a:bodyPr>
          <a:lstStyle>
            <a:lvl1pPr algn="r">
              <a:lnSpc>
                <a:spcPct val="100000"/>
              </a:lnSpc>
              <a:buNone/>
              <a:tabLst>
                <a:tab pos="0" algn="l"/>
              </a:tabLst>
              <a:defRPr lang="en" sz="1067" b="0" strike="noStrike" spc="-1">
                <a:solidFill>
                  <a:srgbClr val="7F7F7F"/>
                </a:solidFill>
                <a:latin typeface="Arial"/>
                <a:ea typeface="Arial"/>
              </a:defRPr>
            </a:lvl1pPr>
          </a:lstStyle>
          <a:p>
            <a:pPr algn="l"/>
            <a:fld id="{ABF07A78-D303-4BBA-B5C2-E90D8B5E541E}" type="slidenum">
              <a:rPr lang="en">
                <a:solidFill>
                  <a:srgbClr val="888888"/>
                </a:solidFill>
              </a:rPr>
              <a:pPr algn="l"/>
              <a:t>57</a:t>
            </a:fld>
            <a:endParaRPr lang="en-US">
              <a:solidFill>
                <a:srgbClr val="888888"/>
              </a:solidFill>
              <a:latin typeface="Times New Roman"/>
            </a:endParaRPr>
          </a:p>
        </p:txBody>
      </p:sp>
      <p:sp>
        <p:nvSpPr>
          <p:cNvPr id="409" name="PlaceHolder 1"/>
          <p:cNvSpPr>
            <a:spLocks noGrp="1"/>
          </p:cNvSpPr>
          <p:nvPr>
            <p:ph type="title"/>
          </p:nvPr>
        </p:nvSpPr>
        <p:spPr>
          <a:prstGeom prst="rect">
            <a:avLst/>
          </a:prstGeom>
          <a:noFill/>
          <a:ln w="0">
            <a:noFill/>
          </a:ln>
        </p:spPr>
        <p:txBody>
          <a:bodyPr anchor="t">
            <a:noAutofit/>
          </a:bodyPr>
          <a:lstStyle/>
          <a:p>
            <a:pPr>
              <a:tabLst>
                <a:tab pos="0" algn="l"/>
              </a:tabLst>
            </a:pPr>
            <a:r>
              <a:rPr lang="en" sz="3200" b="1" spc="-1">
                <a:solidFill>
                  <a:schemeClr val="tx1"/>
                </a:solidFill>
              </a:rPr>
              <a:t>The Solution Process</a:t>
            </a:r>
            <a:endParaRPr lang="en-US" sz="3200" spc="-1">
              <a:solidFill>
                <a:schemeClr val="tx1"/>
              </a:solidFill>
            </a:endParaRPr>
          </a:p>
        </p:txBody>
      </p:sp>
      <p:sp>
        <p:nvSpPr>
          <p:cNvPr id="411" name="PlaceHolder 3"/>
          <p:cNvSpPr>
            <a:spLocks noGrp="1"/>
          </p:cNvSpPr>
          <p:nvPr>
            <p:ph type="body" idx="1"/>
          </p:nvPr>
        </p:nvSpPr>
        <p:spPr>
          <a:prstGeom prst="rect">
            <a:avLst/>
          </a:prstGeom>
          <a:noFill/>
          <a:ln w="0">
            <a:noFill/>
          </a:ln>
        </p:spPr>
        <p:txBody>
          <a:bodyPr anchor="t">
            <a:noAutofit/>
          </a:bodyPr>
          <a:lstStyle/>
          <a:p>
            <a:pPr marL="609585" indent="-474228">
              <a:lnSpc>
                <a:spcPct val="115000"/>
              </a:lnSpc>
              <a:spcBef>
                <a:spcPts val="665"/>
              </a:spcBef>
              <a:buClr>
                <a:srgbClr val="FFFFFF"/>
              </a:buClr>
              <a:buFont typeface="Arial"/>
              <a:buChar char="•"/>
            </a:pPr>
            <a:r>
              <a:rPr lang="en" sz="2667" spc="-1">
                <a:solidFill>
                  <a:schemeClr val="tx1"/>
                </a:solidFill>
              </a:rPr>
              <a:t>1.  Trace all function calls in assembly creation process</a:t>
            </a:r>
            <a:endParaRPr lang="en-US" sz="2667" spc="-1">
              <a:solidFill>
                <a:schemeClr val="tx1"/>
              </a:solidFill>
            </a:endParaRPr>
          </a:p>
          <a:p>
            <a:pPr marL="609585" indent="-474228">
              <a:lnSpc>
                <a:spcPct val="115000"/>
              </a:lnSpc>
              <a:spcBef>
                <a:spcPts val="665"/>
              </a:spcBef>
              <a:buClr>
                <a:srgbClr val="FFFFFF"/>
              </a:buClr>
              <a:buFont typeface="Arial"/>
              <a:buChar char="•"/>
            </a:pPr>
            <a:r>
              <a:rPr lang="en" sz="2667" spc="-1">
                <a:solidFill>
                  <a:schemeClr val="tx1"/>
                </a:solidFill>
              </a:rPr>
              <a:t>2.  Filter function calls (only keep relevant ones)</a:t>
            </a:r>
            <a:endParaRPr lang="en-US" sz="2667" spc="-1">
              <a:solidFill>
                <a:schemeClr val="tx1"/>
              </a:solidFill>
            </a:endParaRPr>
          </a:p>
          <a:p>
            <a:pPr marL="609585" indent="-474228">
              <a:lnSpc>
                <a:spcPct val="115000"/>
              </a:lnSpc>
              <a:spcBef>
                <a:spcPts val="665"/>
              </a:spcBef>
              <a:buClr>
                <a:srgbClr val="FFFFFF"/>
              </a:buClr>
              <a:buFont typeface="Arial"/>
              <a:buChar char="•"/>
            </a:pPr>
            <a:r>
              <a:rPr lang="en" sz="2667" spc="-1">
                <a:solidFill>
                  <a:schemeClr val="tx1"/>
                </a:solidFill>
              </a:rPr>
              <a:t>3.  Assign variable names</a:t>
            </a:r>
            <a:endParaRPr lang="en-US" sz="2667" spc="-1">
              <a:solidFill>
                <a:schemeClr val="tx1"/>
              </a:solidFill>
            </a:endParaRPr>
          </a:p>
          <a:p>
            <a:pPr marL="609585" indent="-474228">
              <a:lnSpc>
                <a:spcPct val="115000"/>
              </a:lnSpc>
              <a:spcBef>
                <a:spcPts val="665"/>
              </a:spcBef>
              <a:buClr>
                <a:srgbClr val="FFFFFF"/>
              </a:buClr>
              <a:buFont typeface="Arial"/>
              <a:buChar char="•"/>
            </a:pPr>
            <a:r>
              <a:rPr lang="en" sz="2667" spc="-1">
                <a:solidFill>
                  <a:schemeClr val="tx1"/>
                </a:solidFill>
              </a:rPr>
              <a:t>4.  Print function calls </a:t>
            </a:r>
            <a:endParaRPr lang="en-US" sz="2667" spc="-1">
              <a:solidFill>
                <a:schemeClr val="tx1"/>
              </a:solidFill>
            </a:endParaRPr>
          </a:p>
          <a:p>
            <a:pPr>
              <a:lnSpc>
                <a:spcPct val="115000"/>
              </a:lnSpc>
              <a:spcBef>
                <a:spcPts val="665"/>
              </a:spcBef>
              <a:tabLst>
                <a:tab pos="0" algn="l"/>
              </a:tabLst>
            </a:pPr>
            <a:endParaRPr lang="en-US" sz="2667" spc="-1">
              <a:solidFill>
                <a:schemeClr val="tx1"/>
              </a:solidFill>
            </a:endParaRPr>
          </a:p>
          <a:p>
            <a:pPr>
              <a:lnSpc>
                <a:spcPct val="115000"/>
              </a:lnSpc>
              <a:spcBef>
                <a:spcPts val="665"/>
              </a:spcBef>
              <a:tabLst>
                <a:tab pos="0" algn="l"/>
              </a:tabLst>
            </a:pPr>
            <a:endParaRPr lang="en-US" sz="2667" spc="-1">
              <a:solidFill>
                <a:schemeClr val="tx1"/>
              </a:solidFill>
            </a:endParaRPr>
          </a:p>
          <a:p>
            <a:pPr algn="ctr">
              <a:lnSpc>
                <a:spcPct val="115000"/>
              </a:lnSpc>
              <a:spcBef>
                <a:spcPts val="665"/>
              </a:spcBef>
              <a:tabLst>
                <a:tab pos="0" algn="l"/>
              </a:tabLst>
            </a:pPr>
            <a:endParaRPr lang="en-US" sz="3733" spc="-1">
              <a:solidFill>
                <a:schemeClr val="tx1"/>
              </a:solidFill>
            </a:endParaRPr>
          </a:p>
        </p:txBody>
      </p:sp>
    </p:spTree>
    <p:extLst>
      <p:ext uri="{BB962C8B-B14F-4D97-AF65-F5344CB8AC3E}">
        <p14:creationId xmlns:p14="http://schemas.microsoft.com/office/powerpoint/2010/main" val="3218826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2"/>
          <p:cNvSpPr>
            <a:spLocks noGrp="1"/>
          </p:cNvSpPr>
          <p:nvPr>
            <p:ph type="sldNum" idx="12"/>
          </p:nvPr>
        </p:nvSpPr>
        <p:spPr>
          <a:prstGeom prst="rect">
            <a:avLst/>
          </a:prstGeom>
          <a:noFill/>
          <a:ln w="0">
            <a:noFill/>
          </a:ln>
        </p:spPr>
        <p:txBody>
          <a:bodyPr anchor="ctr">
            <a:noAutofit/>
          </a:bodyPr>
          <a:lstStyle>
            <a:lvl1pPr algn="r">
              <a:lnSpc>
                <a:spcPct val="100000"/>
              </a:lnSpc>
              <a:buNone/>
              <a:tabLst>
                <a:tab pos="0" algn="l"/>
              </a:tabLst>
              <a:defRPr lang="en" sz="1067" b="0" strike="noStrike" spc="-1">
                <a:solidFill>
                  <a:srgbClr val="7F7F7F"/>
                </a:solidFill>
                <a:latin typeface="Arial"/>
                <a:ea typeface="Arial"/>
              </a:defRPr>
            </a:lvl1pPr>
          </a:lstStyle>
          <a:p>
            <a:pPr algn="l"/>
            <a:fld id="{E21F104D-9013-4175-976B-F4137D52EE13}" type="slidenum">
              <a:rPr lang="en">
                <a:solidFill>
                  <a:srgbClr val="888888"/>
                </a:solidFill>
              </a:rPr>
              <a:pPr algn="l"/>
              <a:t>58</a:t>
            </a:fld>
            <a:endParaRPr lang="en-US">
              <a:solidFill>
                <a:srgbClr val="888888"/>
              </a:solidFill>
              <a:latin typeface="Times New Roman"/>
            </a:endParaRPr>
          </a:p>
        </p:txBody>
      </p:sp>
      <p:sp>
        <p:nvSpPr>
          <p:cNvPr id="446" name="PlaceHolder 1"/>
          <p:cNvSpPr>
            <a:spLocks noGrp="1"/>
          </p:cNvSpPr>
          <p:nvPr>
            <p:ph type="title"/>
          </p:nvPr>
        </p:nvSpPr>
        <p:spPr>
          <a:prstGeom prst="rect">
            <a:avLst/>
          </a:prstGeom>
          <a:noFill/>
          <a:ln w="0">
            <a:noFill/>
          </a:ln>
        </p:spPr>
        <p:txBody>
          <a:bodyPr anchor="t">
            <a:noAutofit/>
          </a:bodyPr>
          <a:lstStyle/>
          <a:p>
            <a:pPr>
              <a:tabLst>
                <a:tab pos="0" algn="l"/>
              </a:tabLst>
            </a:pPr>
            <a:r>
              <a:rPr lang="en" sz="3200" b="1" spc="-1">
                <a:solidFill>
                  <a:schemeClr val="tx1"/>
                </a:solidFill>
              </a:rPr>
              <a:t>createAssemblies() Function Trace </a:t>
            </a:r>
            <a:endParaRPr lang="en-US" sz="3200" spc="-1">
              <a:solidFill>
                <a:schemeClr val="tx1"/>
              </a:solidFill>
            </a:endParaRPr>
          </a:p>
        </p:txBody>
      </p:sp>
      <p:sp>
        <p:nvSpPr>
          <p:cNvPr id="448" name="PlaceHolder 3"/>
          <p:cNvSpPr>
            <a:spLocks noGrp="1"/>
          </p:cNvSpPr>
          <p:nvPr>
            <p:ph type="body" idx="1"/>
          </p:nvPr>
        </p:nvSpPr>
        <p:spPr>
          <a:prstGeom prst="rect">
            <a:avLst/>
          </a:prstGeom>
          <a:noFill/>
          <a:ln w="0">
            <a:noFill/>
          </a:ln>
        </p:spPr>
        <p:txBody>
          <a:bodyPr anchor="t">
            <a:noAutofit/>
          </a:bodyPr>
          <a:lstStyle/>
          <a:p>
            <a:pPr marL="575986" indent="-431989">
              <a:spcBef>
                <a:spcPts val="1889"/>
              </a:spcBef>
              <a:buClr>
                <a:srgbClr val="FFFFFF"/>
              </a:buClr>
              <a:buSzPct val="45000"/>
              <a:buFont typeface="Wingdings" charset="2"/>
              <a:buChar char=""/>
            </a:pPr>
            <a:r>
              <a:rPr lang="en-US" sz="2667" spc="-1">
                <a:solidFill>
                  <a:schemeClr val="tx1"/>
                </a:solidFill>
              </a:rPr>
              <a:t>“Expand” functions that take config dictionary as an argument</a:t>
            </a:r>
          </a:p>
          <a:p>
            <a:pPr marL="1151971" lvl="1" indent="-431989">
              <a:spcBef>
                <a:spcPts val="1512"/>
              </a:spcBef>
              <a:buClr>
                <a:srgbClr val="FFFFFF"/>
              </a:buClr>
              <a:buSzPct val="75000"/>
              <a:buFont typeface="Symbol" charset="2"/>
              <a:buChar char=""/>
            </a:pPr>
            <a:r>
              <a:rPr lang="en-US" sz="2133" spc="-1">
                <a:solidFill>
                  <a:schemeClr val="tx1"/>
                </a:solidFill>
              </a:rPr>
              <a:t>i.e. replace </a:t>
            </a:r>
            <a:r>
              <a:rPr lang="en-US" sz="2133" i="1" spc="-1">
                <a:solidFill>
                  <a:schemeClr val="tx1"/>
                </a:solidFill>
              </a:rPr>
              <a:t>AssemblyBuilder</a:t>
            </a:r>
            <a:r>
              <a:rPr lang="en-US" sz="2133" spc="-1">
                <a:solidFill>
                  <a:schemeClr val="tx1"/>
                </a:solidFill>
              </a:rPr>
              <a:t> functions with procedural calls</a:t>
            </a:r>
          </a:p>
          <a:p>
            <a:pPr marL="1151971" lvl="1" indent="-431989">
              <a:spcBef>
                <a:spcPts val="1512"/>
              </a:spcBef>
              <a:buClr>
                <a:srgbClr val="FFFFFF"/>
              </a:buClr>
              <a:buSzPct val="75000"/>
              <a:buFont typeface="Symbol" charset="2"/>
              <a:buChar char=""/>
            </a:pPr>
            <a:r>
              <a:rPr lang="en-US" sz="2133" spc="-1">
                <a:solidFill>
                  <a:schemeClr val="tx1"/>
                </a:solidFill>
              </a:rPr>
              <a:t>Remember: we can use </a:t>
            </a:r>
            <a:r>
              <a:rPr lang="en-US" sz="2133" i="1" spc="-1">
                <a:solidFill>
                  <a:schemeClr val="tx1"/>
                </a:solidFill>
              </a:rPr>
              <a:t>frame.f_code.co_name</a:t>
            </a:r>
            <a:r>
              <a:rPr lang="en-US" sz="2133" spc="-1">
                <a:solidFill>
                  <a:schemeClr val="tx1"/>
                </a:solidFill>
              </a:rPr>
              <a:t> to get the function name! </a:t>
            </a:r>
          </a:p>
        </p:txBody>
      </p:sp>
      <p:sp>
        <p:nvSpPr>
          <p:cNvPr id="449" name="Freeform: Shape 448"/>
          <p:cNvSpPr/>
          <p:nvPr/>
        </p:nvSpPr>
        <p:spPr>
          <a:xfrm>
            <a:off x="1219200" y="3357228"/>
            <a:ext cx="2370720" cy="2743200"/>
          </a:xfrm>
          <a:custGeom>
            <a:avLst/>
            <a:gdLst/>
            <a:ahLst/>
            <a:cxnLst/>
            <a:rect l="l" t="t" r="r" b="b"/>
            <a:pathLst>
              <a:path w="21600" h="24993">
                <a:moveTo>
                  <a:pt x="3600" y="0"/>
                </a:moveTo>
                <a:arcTo wR="3600" hR="3600" stAng="16200000" swAng="-5400000"/>
                <a:lnTo>
                  <a:pt x="0" y="21393"/>
                </a:lnTo>
                <a:arcTo wR="3600" hR="207" stAng="10800000" swAng="-5400000"/>
                <a:lnTo>
                  <a:pt x="18000" y="21600"/>
                </a:lnTo>
                <a:arcTo wR="3600" hR="207" stAng="5400000" swAng="-5400000"/>
                <a:lnTo>
                  <a:pt x="21600" y="3600"/>
                </a:lnTo>
                <a:arcTo wR="3600" hR="3600" stAng="0" swAng="-5400000"/>
                <a:close/>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120000" tIns="60000" rIns="120000" bIns="60000" anchor="t">
            <a:noAutofit/>
          </a:bodyPr>
          <a:lstStyle/>
          <a:p>
            <a:pPr algn="ctr">
              <a:buNone/>
            </a:pPr>
            <a:r>
              <a:rPr lang="en-US" sz="1333" b="1" u="sng" spc="-1">
                <a:solidFill>
                  <a:schemeClr val="tx1"/>
                </a:solidFill>
                <a:latin typeface="Arial"/>
              </a:rPr>
              <a:t>SimulationExecutive</a:t>
            </a:r>
            <a:endParaRPr lang="en-US" sz="1333" b="1" spc="-1">
              <a:solidFill>
                <a:schemeClr val="tx1"/>
              </a:solidFill>
              <a:latin typeface="Arial"/>
            </a:endParaRPr>
          </a:p>
          <a:p>
            <a:pPr algn="ctr">
              <a:buNone/>
            </a:pPr>
            <a:endParaRPr lang="en-US" sz="1333" b="1" spc="-1">
              <a:solidFill>
                <a:schemeClr val="tx1"/>
              </a:solidFill>
              <a:latin typeface="Arial"/>
            </a:endParaRPr>
          </a:p>
          <a:p>
            <a:pPr algn="ctr">
              <a:buNone/>
            </a:pPr>
            <a:r>
              <a:rPr lang="en-US" sz="1333" spc="-1">
                <a:solidFill>
                  <a:schemeClr val="tx1"/>
                </a:solidFill>
                <a:latin typeface="Arial"/>
              </a:rPr>
              <a:t>createAssemblies()</a:t>
            </a:r>
            <a:endParaRPr lang="en-US" sz="1333" b="1" spc="-1">
              <a:solidFill>
                <a:schemeClr val="tx1"/>
              </a:solidFill>
              <a:latin typeface="Arial"/>
            </a:endParaRPr>
          </a:p>
        </p:txBody>
      </p:sp>
      <p:sp>
        <p:nvSpPr>
          <p:cNvPr id="450" name="Freeform: Shape 449"/>
          <p:cNvSpPr/>
          <p:nvPr/>
        </p:nvSpPr>
        <p:spPr>
          <a:xfrm>
            <a:off x="4267200" y="3357228"/>
            <a:ext cx="2370720" cy="2743200"/>
          </a:xfrm>
          <a:custGeom>
            <a:avLst/>
            <a:gdLst/>
            <a:ahLst/>
            <a:cxnLst/>
            <a:rect l="l" t="t" r="r" b="b"/>
            <a:pathLst>
              <a:path w="21600" h="24993">
                <a:moveTo>
                  <a:pt x="3600" y="0"/>
                </a:moveTo>
                <a:arcTo wR="3600" hR="3600" stAng="16200000" swAng="-5400000"/>
                <a:lnTo>
                  <a:pt x="0" y="21393"/>
                </a:lnTo>
                <a:arcTo wR="3600" hR="207" stAng="10800000" swAng="-5400000"/>
                <a:lnTo>
                  <a:pt x="18000" y="21600"/>
                </a:lnTo>
                <a:arcTo wR="3600" hR="207" stAng="5400000" swAng="-5400000"/>
                <a:lnTo>
                  <a:pt x="21600" y="3600"/>
                </a:lnTo>
                <a:arcTo wR="3600" hR="3600" stAng="0" swAng="-5400000"/>
                <a:close/>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120000" tIns="60000" rIns="120000" bIns="60000" anchor="t">
            <a:noAutofit/>
          </a:bodyPr>
          <a:lstStyle/>
          <a:p>
            <a:pPr algn="ctr">
              <a:buNone/>
            </a:pPr>
            <a:r>
              <a:rPr lang="en-US" sz="1333" b="1" u="sng" spc="-1">
                <a:solidFill>
                  <a:schemeClr val="tx1"/>
                </a:solidFill>
                <a:latin typeface="Arial"/>
              </a:rPr>
              <a:t>Assembly</a:t>
            </a:r>
            <a:endParaRPr lang="en-US" sz="1333" b="1" spc="-1">
              <a:solidFill>
                <a:schemeClr val="tx1"/>
              </a:solidFill>
              <a:latin typeface="Arial"/>
            </a:endParaRPr>
          </a:p>
          <a:p>
            <a:pPr algn="ctr">
              <a:buNone/>
            </a:pPr>
            <a:endParaRPr lang="en-US" sz="1333" b="1" spc="-1">
              <a:solidFill>
                <a:schemeClr val="tx1"/>
              </a:solidFill>
              <a:latin typeface="Arial"/>
            </a:endParaRPr>
          </a:p>
          <a:p>
            <a:pPr algn="ctr">
              <a:buNone/>
            </a:pPr>
            <a:r>
              <a:rPr lang="en-US" sz="1200" spc="-1">
                <a:solidFill>
                  <a:schemeClr val="tx1"/>
                </a:solidFill>
                <a:latin typeface="Arial"/>
              </a:rPr>
              <a:t>createChildAssemblies()</a:t>
            </a:r>
            <a:endParaRPr lang="en-US" sz="1200" b="1" spc="-1">
              <a:solidFill>
                <a:schemeClr val="tx1"/>
              </a:solidFill>
              <a:latin typeface="Arial"/>
            </a:endParaRPr>
          </a:p>
        </p:txBody>
      </p:sp>
      <p:sp>
        <p:nvSpPr>
          <p:cNvPr id="451" name="Freeform: Shape 450"/>
          <p:cNvSpPr/>
          <p:nvPr/>
        </p:nvSpPr>
        <p:spPr>
          <a:xfrm>
            <a:off x="7315200" y="3357228"/>
            <a:ext cx="3048000" cy="2743200"/>
          </a:xfrm>
          <a:custGeom>
            <a:avLst/>
            <a:gdLst/>
            <a:ahLst/>
            <a:cxnLst/>
            <a:rect l="l" t="t" r="r" b="b"/>
            <a:pathLst>
              <a:path w="24000" h="21600">
                <a:moveTo>
                  <a:pt x="3600" y="0"/>
                </a:moveTo>
                <a:arcTo wR="3600" hR="3600" stAng="16200000" swAng="-5400000"/>
                <a:lnTo>
                  <a:pt x="0" y="18000"/>
                </a:lnTo>
                <a:arcTo wR="3600" hR="3600" stAng="10800000" swAng="-5400000"/>
                <a:lnTo>
                  <a:pt x="20400" y="21600"/>
                </a:lnTo>
                <a:arcTo wR="1200" hR="3600" stAng="5400000" swAng="-5400000"/>
                <a:lnTo>
                  <a:pt x="21600" y="3600"/>
                </a:lnTo>
                <a:arcTo wR="1200" hR="3600" stAng="0" swAng="-5400000"/>
                <a:close/>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txBody>
          <a:bodyPr lIns="120000" tIns="60000" rIns="120000" bIns="60000" anchor="t">
            <a:noAutofit/>
          </a:bodyPr>
          <a:lstStyle/>
          <a:p>
            <a:pPr algn="ctr">
              <a:buNone/>
            </a:pPr>
            <a:r>
              <a:rPr lang="en-US" sz="1333" b="1" u="sng" spc="-1">
                <a:solidFill>
                  <a:schemeClr val="tx1"/>
                </a:solidFill>
                <a:latin typeface="Arial"/>
              </a:rPr>
              <a:t>AssemblyBuilder.py</a:t>
            </a:r>
            <a:endParaRPr lang="en-US" sz="1333" b="1" spc="-1">
              <a:solidFill>
                <a:schemeClr val="tx1"/>
              </a:solidFill>
              <a:latin typeface="Arial"/>
            </a:endParaRPr>
          </a:p>
          <a:p>
            <a:pPr algn="ctr">
              <a:buNone/>
            </a:pPr>
            <a:endParaRPr lang="en-US" sz="1333" b="1" spc="-1">
              <a:solidFill>
                <a:schemeClr val="tx1"/>
              </a:solidFill>
              <a:latin typeface="Arial"/>
            </a:endParaRPr>
          </a:p>
          <a:p>
            <a:pPr algn="ctr">
              <a:buNone/>
            </a:pPr>
            <a:r>
              <a:rPr lang="en-US" sz="1200" spc="-1">
                <a:solidFill>
                  <a:schemeClr val="tx1"/>
                </a:solidFill>
                <a:latin typeface="Arial"/>
              </a:rPr>
              <a:t>createAssembliesFromDict()</a:t>
            </a:r>
            <a:endParaRPr lang="en-US" sz="1200" b="1" spc="-1">
              <a:solidFill>
                <a:schemeClr val="tx1"/>
              </a:solidFill>
              <a:latin typeface="Arial"/>
            </a:endParaRPr>
          </a:p>
          <a:p>
            <a:pPr algn="ctr">
              <a:buNone/>
            </a:pPr>
            <a:endParaRPr lang="en-US" sz="1200" b="1" spc="-1">
              <a:solidFill>
                <a:schemeClr val="tx1"/>
              </a:solidFill>
              <a:latin typeface="Arial"/>
            </a:endParaRPr>
          </a:p>
          <a:p>
            <a:pPr algn="ctr">
              <a:buNone/>
            </a:pPr>
            <a:r>
              <a:rPr lang="en-US" sz="1200" spc="-1">
                <a:solidFill>
                  <a:schemeClr val="tx1"/>
                </a:solidFill>
                <a:latin typeface="Arial"/>
              </a:rPr>
              <a:t>_createAssembly()</a:t>
            </a:r>
            <a:endParaRPr lang="en-US" sz="1200" b="1" spc="-1">
              <a:solidFill>
                <a:schemeClr val="tx1"/>
              </a:solidFill>
              <a:latin typeface="Arial"/>
            </a:endParaRPr>
          </a:p>
          <a:p>
            <a:pPr algn="ctr">
              <a:buNone/>
            </a:pPr>
            <a:endParaRPr lang="en-US" sz="1200" b="1" spc="-1">
              <a:solidFill>
                <a:schemeClr val="tx1"/>
              </a:solidFill>
              <a:latin typeface="Arial"/>
            </a:endParaRPr>
          </a:p>
          <a:p>
            <a:pPr algn="ctr">
              <a:buNone/>
            </a:pPr>
            <a:r>
              <a:rPr lang="en-US" sz="1200" spc="-1">
                <a:solidFill>
                  <a:schemeClr val="tx1"/>
                </a:solidFill>
                <a:latin typeface="Arial"/>
              </a:rPr>
              <a:t>_createNewSignals()</a:t>
            </a:r>
            <a:endParaRPr lang="en-US" sz="1200" b="1" spc="-1">
              <a:solidFill>
                <a:schemeClr val="tx1"/>
              </a:solidFill>
              <a:latin typeface="Arial"/>
            </a:endParaRPr>
          </a:p>
          <a:p>
            <a:pPr algn="ctr">
              <a:buNone/>
            </a:pPr>
            <a:endParaRPr lang="en-US" sz="1200" b="1" spc="-1">
              <a:solidFill>
                <a:schemeClr val="tx1"/>
              </a:solidFill>
              <a:latin typeface="Arial"/>
            </a:endParaRPr>
          </a:p>
          <a:p>
            <a:pPr algn="ctr">
              <a:buNone/>
            </a:pPr>
            <a:r>
              <a:rPr lang="en-US" sz="1200" spc="-1">
                <a:solidFill>
                  <a:schemeClr val="tx1"/>
                </a:solidFill>
                <a:latin typeface="Arial"/>
              </a:rPr>
              <a:t>_filterSignalTies()</a:t>
            </a:r>
            <a:endParaRPr lang="en-US" sz="1200" b="1" spc="-1">
              <a:solidFill>
                <a:schemeClr val="tx1"/>
              </a:solidFill>
              <a:latin typeface="Arial"/>
            </a:endParaRPr>
          </a:p>
        </p:txBody>
      </p:sp>
      <p:sp>
        <p:nvSpPr>
          <p:cNvPr id="452" name="Freeform: Shape 451"/>
          <p:cNvSpPr/>
          <p:nvPr/>
        </p:nvSpPr>
        <p:spPr>
          <a:xfrm>
            <a:off x="3589920" y="3870828"/>
            <a:ext cx="677280" cy="30480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EEEEE"/>
          </a:solidFill>
          <a:ln w="0">
            <a:solidFill>
              <a:srgbClr val="3465A4"/>
            </a:solidFill>
          </a:ln>
        </p:spPr>
        <p:style>
          <a:lnRef idx="0">
            <a:scrgbClr r="0" g="0" b="0"/>
          </a:lnRef>
          <a:fillRef idx="0">
            <a:scrgbClr r="0" g="0" b="0"/>
          </a:fillRef>
          <a:effectRef idx="0">
            <a:scrgbClr r="0" g="0" b="0"/>
          </a:effectRef>
          <a:fontRef idx="minor"/>
        </p:style>
        <p:txBody>
          <a:bodyPr/>
          <a:lstStyle/>
          <a:p>
            <a:endParaRPr lang="en-US"/>
          </a:p>
        </p:txBody>
      </p:sp>
      <p:sp>
        <p:nvSpPr>
          <p:cNvPr id="453" name="Freeform: Shape 452"/>
          <p:cNvSpPr/>
          <p:nvPr/>
        </p:nvSpPr>
        <p:spPr>
          <a:xfrm>
            <a:off x="6637920" y="3870828"/>
            <a:ext cx="677280" cy="304800"/>
          </a:xfrm>
          <a:custGeom>
            <a:avLst/>
            <a:gdLst/>
            <a:ahLst/>
            <a:cxnLst/>
            <a:rect l="l" t="t" r="r" b="b"/>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EEEEEE"/>
          </a:solidFill>
          <a:ln w="0">
            <a:solidFill>
              <a:srgbClr val="3465A4"/>
            </a:solidFill>
          </a:ln>
        </p:spPr>
        <p:style>
          <a:lnRef idx="0">
            <a:scrgbClr r="0" g="0" b="0"/>
          </a:lnRef>
          <a:fillRef idx="0">
            <a:scrgbClr r="0" g="0" b="0"/>
          </a:fillRef>
          <a:effectRef idx="0">
            <a:scrgbClr r="0" g="0" b="0"/>
          </a:effectRef>
          <a:fontRef idx="minor"/>
        </p:style>
        <p:txBody>
          <a:bodyPr/>
          <a:lstStyle/>
          <a:p>
            <a:endParaRPr lang="en-US"/>
          </a:p>
        </p:txBody>
      </p:sp>
      <p:sp>
        <p:nvSpPr>
          <p:cNvPr id="454" name="TextBox 453"/>
          <p:cNvSpPr txBox="1"/>
          <p:nvPr/>
        </p:nvSpPr>
        <p:spPr>
          <a:xfrm>
            <a:off x="2898240" y="6288000"/>
            <a:ext cx="5331360" cy="348000"/>
          </a:xfrm>
          <a:prstGeom prst="rect">
            <a:avLst/>
          </a:prstGeom>
          <a:noFill/>
          <a:ln w="0">
            <a:noFill/>
          </a:ln>
        </p:spPr>
        <p:txBody>
          <a:bodyPr lIns="120000" tIns="60000" rIns="120000" bIns="60000" anchor="t">
            <a:noAutofit/>
          </a:bodyPr>
          <a:lstStyle/>
          <a:p>
            <a:r>
              <a:rPr lang="en-US" sz="1600" spc="-1">
                <a:solidFill>
                  <a:schemeClr val="tx1"/>
                </a:solidFill>
              </a:rPr>
              <a:t>*this is a little simplified, but should give a decent picture</a:t>
            </a:r>
          </a:p>
        </p:txBody>
      </p:sp>
    </p:spTree>
    <p:extLst>
      <p:ext uri="{BB962C8B-B14F-4D97-AF65-F5344CB8AC3E}">
        <p14:creationId xmlns:p14="http://schemas.microsoft.com/office/powerpoint/2010/main" val="268254850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4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448">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4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50"/>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4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451"/>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453"/>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4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6</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Assembly/Model Main Ideas</a:t>
            </a:r>
          </a:p>
        </p:txBody>
      </p:sp>
      <p:sp>
        <p:nvSpPr>
          <p:cNvPr id="6" name="Text Placeholder 5">
            <a:extLst>
              <a:ext uri="{FF2B5EF4-FFF2-40B4-BE49-F238E27FC236}">
                <a16:creationId xmlns:a16="http://schemas.microsoft.com/office/drawing/2014/main" id="{C8DD9006-7A4D-407D-88C6-430F5369A2F4}"/>
              </a:ext>
            </a:extLst>
          </p:cNvPr>
          <p:cNvSpPr>
            <a:spLocks noGrp="1"/>
          </p:cNvSpPr>
          <p:nvPr>
            <p:ph type="body" idx="1"/>
          </p:nvPr>
        </p:nvSpPr>
        <p:spPr/>
        <p:txBody>
          <a:bodyPr/>
          <a:lstStyle/>
          <a:p>
            <a:r>
              <a:rPr lang="en-US"/>
              <a:t>Creating assemblies</a:t>
            </a:r>
          </a:p>
          <a:p>
            <a:r>
              <a:rPr lang="en-US"/>
              <a:t>Creating data flow with inter-connected </a:t>
            </a:r>
            <a:r>
              <a:rPr lang="en-US" err="1"/>
              <a:t>Dshell</a:t>
            </a:r>
            <a:r>
              <a:rPr lang="en-US"/>
              <a:t> models</a:t>
            </a:r>
          </a:p>
          <a:p>
            <a:r>
              <a:rPr lang="en-US"/>
              <a:t>Creating multibody model with mass properties</a:t>
            </a:r>
          </a:p>
        </p:txBody>
      </p:sp>
    </p:spTree>
    <p:extLst>
      <p:ext uri="{BB962C8B-B14F-4D97-AF65-F5344CB8AC3E}">
        <p14:creationId xmlns:p14="http://schemas.microsoft.com/office/powerpoint/2010/main" val="376781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10756" y="1988576"/>
            <a:ext cx="7730353" cy="697499"/>
          </a:xfrm>
          <a:prstGeom prst="rect">
            <a:avLst/>
          </a:prstGeom>
          <a:solidFill>
            <a:srgbClr val="FCE5CD"/>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3" name="Content Placeholder 2"/>
          <p:cNvSpPr>
            <a:spLocks noGrp="1"/>
          </p:cNvSpPr>
          <p:nvPr>
            <p:ph type="body" idx="1"/>
          </p:nvPr>
        </p:nvSpPr>
        <p:spPr>
          <a:xfrm>
            <a:off x="499250" y="1558450"/>
            <a:ext cx="11193502" cy="4797900"/>
          </a:xfrm>
        </p:spPr>
        <p:txBody>
          <a:bodyPr>
            <a:normAutofit fontScale="92500" lnSpcReduction="20000"/>
          </a:bodyPr>
          <a:lstStyle/>
          <a:p>
            <a:pPr marL="0" indent="0">
              <a:buNone/>
            </a:pPr>
            <a:r>
              <a:rPr lang="en-US" sz="2800"/>
              <a:t>Python Assembly constructor:</a:t>
            </a:r>
            <a:br>
              <a:rPr lang="en-US"/>
            </a:br>
            <a:br>
              <a:rPr lang="en-US" sz="1200"/>
            </a:br>
            <a:r>
              <a:rPr lang="en-US" b="1"/>
              <a:t>__</a:t>
            </a:r>
            <a:r>
              <a:rPr lang="en-US" b="1" err="1"/>
              <a:t>init</a:t>
            </a:r>
            <a:r>
              <a:rPr lang="en-US" b="1"/>
              <a:t>__(self, name, config, context, params, </a:t>
            </a:r>
            <a:r>
              <a:rPr lang="en-US" b="1" err="1"/>
              <a:t>signalTies</a:t>
            </a:r>
            <a:r>
              <a:rPr lang="en-US" b="1"/>
              <a:t>, </a:t>
            </a:r>
            <a:br>
              <a:rPr lang="en-US" b="1"/>
            </a:br>
            <a:r>
              <a:rPr lang="en-US" b="1"/>
              <a:t>               description, tag)</a:t>
            </a:r>
          </a:p>
          <a:p>
            <a:endParaRPr lang="en-US" sz="1000" b="1"/>
          </a:p>
          <a:p>
            <a:r>
              <a:rPr lang="en-US" b="1"/>
              <a:t>self</a:t>
            </a:r>
            <a:r>
              <a:rPr lang="en-US"/>
              <a:t> – the </a:t>
            </a:r>
            <a:r>
              <a:rPr lang="en-US" dirty="0"/>
              <a:t>new assembly</a:t>
            </a:r>
            <a:r>
              <a:rPr lang="en-US"/>
              <a:t> object</a:t>
            </a:r>
          </a:p>
          <a:p>
            <a:r>
              <a:rPr lang="en-US" b="1"/>
              <a:t>name</a:t>
            </a:r>
            <a:r>
              <a:rPr lang="en-US"/>
              <a:t> – name of the new assembly</a:t>
            </a:r>
          </a:p>
          <a:p>
            <a:r>
              <a:rPr lang="en-US" b="1"/>
              <a:t>config</a:t>
            </a:r>
            <a:r>
              <a:rPr lang="en-US"/>
              <a:t> – creation options</a:t>
            </a:r>
          </a:p>
          <a:p>
            <a:r>
              <a:rPr lang="en-US" b="1"/>
              <a:t>context</a:t>
            </a:r>
            <a:r>
              <a:rPr lang="en-US"/>
              <a:t> – how to embed in the rest of the sim</a:t>
            </a:r>
          </a:p>
          <a:p>
            <a:r>
              <a:rPr lang="en-US" b="1"/>
              <a:t>params</a:t>
            </a:r>
            <a:r>
              <a:rPr lang="en-US"/>
              <a:t> – Parameter data for contained models, </a:t>
            </a:r>
            <a:r>
              <a:rPr lang="en-US" err="1"/>
              <a:t>etc</a:t>
            </a:r>
            <a:endParaRPr lang="en-US"/>
          </a:p>
          <a:p>
            <a:r>
              <a:rPr lang="en-US" b="1" err="1"/>
              <a:t>signalTies</a:t>
            </a:r>
            <a:r>
              <a:rPr lang="en-US"/>
              <a:t> – How to connect (tie) external signals with internal signals for models, sub-assemblies</a:t>
            </a:r>
          </a:p>
          <a:p>
            <a:r>
              <a:rPr lang="en-US" b="1"/>
              <a:t>description</a:t>
            </a:r>
            <a:r>
              <a:rPr lang="en-US"/>
              <a:t> – Description of the assembly</a:t>
            </a:r>
          </a:p>
          <a:p>
            <a:r>
              <a:rPr lang="en-US" b="1"/>
              <a:t>tag</a:t>
            </a:r>
            <a:r>
              <a:rPr lang="en-US"/>
              <a:t> – A tag for simple retrieval </a:t>
            </a:r>
          </a:p>
          <a:p>
            <a:endParaRPr lang="en-US" sz="2800"/>
          </a:p>
        </p:txBody>
      </p:sp>
      <p:sp>
        <p:nvSpPr>
          <p:cNvPr id="6" name="Slide Number Placeholder 5"/>
          <p:cNvSpPr>
            <a:spLocks noGrp="1"/>
          </p:cNvSpPr>
          <p:nvPr>
            <p:ph type="sldNum" idx="12"/>
          </p:nvPr>
        </p:nvSpPr>
        <p:spPr/>
        <p:txBody>
          <a:bodyPr/>
          <a:lstStyle/>
          <a:p>
            <a:fld id="{A370513E-CC6B-4688-84CD-7786F3725A67}" type="slidenum">
              <a:rPr lang="en-US" smtClean="0">
                <a:solidFill>
                  <a:srgbClr val="000000"/>
                </a:solidFill>
              </a:rPr>
              <a:pPr/>
              <a:t>7</a:t>
            </a:fld>
            <a:endParaRPr lang="en-US">
              <a:solidFill>
                <a:srgbClr val="000000"/>
              </a:solidFill>
            </a:endParaRPr>
          </a:p>
        </p:txBody>
      </p:sp>
      <p:sp>
        <p:nvSpPr>
          <p:cNvPr id="2" name="Title 1"/>
          <p:cNvSpPr>
            <a:spLocks noGrp="1"/>
          </p:cNvSpPr>
          <p:nvPr>
            <p:ph type="title"/>
          </p:nvPr>
        </p:nvSpPr>
        <p:spPr/>
        <p:txBody>
          <a:bodyPr/>
          <a:lstStyle/>
          <a:p>
            <a:r>
              <a:rPr lang="en-US"/>
              <a:t>Recall: An Assembly Constructor</a:t>
            </a:r>
          </a:p>
        </p:txBody>
      </p:sp>
    </p:spTree>
    <p:extLst>
      <p:ext uri="{BB962C8B-B14F-4D97-AF65-F5344CB8AC3E}">
        <p14:creationId xmlns:p14="http://schemas.microsoft.com/office/powerpoint/2010/main" val="128606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idx="12"/>
          </p:nvPr>
        </p:nvSpPr>
        <p:spPr/>
        <p:txBody>
          <a:bodyPr/>
          <a:lstStyle/>
          <a:p>
            <a:fld id="{A370513E-CC6B-4688-84CD-7786F3725A67}" type="slidenum">
              <a:rPr lang="en-US" smtClean="0">
                <a:solidFill>
                  <a:srgbClr val="000000"/>
                </a:solidFill>
              </a:rPr>
              <a:pPr/>
              <a:t>8</a:t>
            </a:fld>
            <a:endParaRPr lang="en-US">
              <a:solidFill>
                <a:srgbClr val="000000"/>
              </a:solidFill>
            </a:endParaRPr>
          </a:p>
        </p:txBody>
      </p:sp>
      <p:sp>
        <p:nvSpPr>
          <p:cNvPr id="2" name="Title 1"/>
          <p:cNvSpPr>
            <a:spLocks noGrp="1"/>
          </p:cNvSpPr>
          <p:nvPr>
            <p:ph type="title"/>
          </p:nvPr>
        </p:nvSpPr>
        <p:spPr/>
        <p:txBody>
          <a:bodyPr>
            <a:normAutofit fontScale="90000"/>
          </a:bodyPr>
          <a:lstStyle/>
          <a:p>
            <a:r>
              <a:rPr lang="en-US" sz="2400"/>
              <a:t>Recall: Assemblies create the simulation backbone: multibody, models, and data flow</a:t>
            </a:r>
          </a:p>
        </p:txBody>
      </p:sp>
      <p:sp>
        <p:nvSpPr>
          <p:cNvPr id="3" name="Content Placeholder 2"/>
          <p:cNvSpPr>
            <a:spLocks noGrp="1"/>
          </p:cNvSpPr>
          <p:nvPr>
            <p:ph idx="4294967295"/>
          </p:nvPr>
        </p:nvSpPr>
        <p:spPr>
          <a:xfrm>
            <a:off x="6964917" y="6096367"/>
            <a:ext cx="3509962" cy="457200"/>
          </a:xfrm>
        </p:spPr>
        <p:txBody>
          <a:bodyPr>
            <a:normAutofit fontScale="92500" lnSpcReduction="10000"/>
          </a:bodyPr>
          <a:lstStyle/>
          <a:p>
            <a:pPr marL="0" indent="0">
              <a:buNone/>
            </a:pPr>
            <a:r>
              <a:rPr lang="en-US" sz="2000"/>
              <a:t>Emergent multibody model</a:t>
            </a:r>
          </a:p>
        </p:txBody>
      </p:sp>
      <p:cxnSp>
        <p:nvCxnSpPr>
          <p:cNvPr id="5" name="Straight Connector 4"/>
          <p:cNvCxnSpPr>
            <a:cxnSpLocks/>
          </p:cNvCxnSpPr>
          <p:nvPr/>
        </p:nvCxnSpPr>
        <p:spPr bwMode="auto">
          <a:xfrm>
            <a:off x="995516" y="3886200"/>
            <a:ext cx="8224684"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7" name="Rectangle 6"/>
          <p:cNvSpPr/>
          <p:nvPr/>
        </p:nvSpPr>
        <p:spPr>
          <a:xfrm>
            <a:off x="2341498" y="1224625"/>
            <a:ext cx="2422458" cy="400110"/>
          </a:xfrm>
          <a:prstGeom prst="rect">
            <a:avLst/>
          </a:prstGeom>
        </p:spPr>
        <p:txBody>
          <a:bodyPr wrap="none">
            <a:spAutoFit/>
          </a:bodyPr>
          <a:lstStyle/>
          <a:p>
            <a:pPr>
              <a:defRPr/>
            </a:pPr>
            <a:r>
              <a:rPr lang="en-US" sz="2000"/>
              <a:t>Assembly hierarchy</a:t>
            </a:r>
            <a:endParaRPr lang="en-US" sz="1800"/>
          </a:p>
        </p:txBody>
      </p:sp>
      <p:cxnSp>
        <p:nvCxnSpPr>
          <p:cNvPr id="10" name="Straight Arrow Connector 9"/>
          <p:cNvCxnSpPr/>
          <p:nvPr/>
        </p:nvCxnSpPr>
        <p:spPr bwMode="auto">
          <a:xfrm>
            <a:off x="5842624" y="5113507"/>
            <a:ext cx="1035554" cy="2967"/>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 name="Rectangle 3"/>
          <p:cNvSpPr/>
          <p:nvPr/>
        </p:nvSpPr>
        <p:spPr>
          <a:xfrm>
            <a:off x="2433519" y="2449264"/>
            <a:ext cx="840295" cy="400110"/>
          </a:xfrm>
          <a:prstGeom prst="rect">
            <a:avLst/>
          </a:prstGeom>
        </p:spPr>
        <p:txBody>
          <a:bodyPr wrap="none">
            <a:spAutoFit/>
          </a:bodyPr>
          <a:lstStyle/>
          <a:p>
            <a:pPr>
              <a:defRPr/>
            </a:pPr>
            <a:r>
              <a:rPr lang="en-US" sz="2000"/>
              <a:t>Asm1</a:t>
            </a:r>
          </a:p>
        </p:txBody>
      </p:sp>
      <p:sp>
        <p:nvSpPr>
          <p:cNvPr id="12" name="Rectangle 11"/>
          <p:cNvSpPr/>
          <p:nvPr/>
        </p:nvSpPr>
        <p:spPr>
          <a:xfrm>
            <a:off x="4073275" y="1914305"/>
            <a:ext cx="840295" cy="400110"/>
          </a:xfrm>
          <a:prstGeom prst="rect">
            <a:avLst/>
          </a:prstGeom>
        </p:spPr>
        <p:txBody>
          <a:bodyPr wrap="none">
            <a:spAutoFit/>
          </a:bodyPr>
          <a:lstStyle/>
          <a:p>
            <a:pPr>
              <a:defRPr/>
            </a:pPr>
            <a:r>
              <a:rPr lang="en-US" sz="2000"/>
              <a:t>Asm2</a:t>
            </a:r>
          </a:p>
        </p:txBody>
      </p:sp>
      <p:sp>
        <p:nvSpPr>
          <p:cNvPr id="13" name="Rectangle 12"/>
          <p:cNvSpPr/>
          <p:nvPr/>
        </p:nvSpPr>
        <p:spPr>
          <a:xfrm>
            <a:off x="4243078" y="3078794"/>
            <a:ext cx="840295" cy="400110"/>
          </a:xfrm>
          <a:prstGeom prst="rect">
            <a:avLst/>
          </a:prstGeom>
        </p:spPr>
        <p:txBody>
          <a:bodyPr wrap="none">
            <a:spAutoFit/>
          </a:bodyPr>
          <a:lstStyle/>
          <a:p>
            <a:pPr>
              <a:defRPr/>
            </a:pPr>
            <a:r>
              <a:rPr lang="en-US" sz="2000"/>
              <a:t>Asm3</a:t>
            </a:r>
          </a:p>
        </p:txBody>
      </p:sp>
      <p:sp>
        <p:nvSpPr>
          <p:cNvPr id="14" name="Rectangle 13"/>
          <p:cNvSpPr/>
          <p:nvPr/>
        </p:nvSpPr>
        <p:spPr>
          <a:xfrm>
            <a:off x="6162900" y="1914305"/>
            <a:ext cx="840295" cy="400110"/>
          </a:xfrm>
          <a:prstGeom prst="rect">
            <a:avLst/>
          </a:prstGeom>
        </p:spPr>
        <p:txBody>
          <a:bodyPr wrap="none">
            <a:spAutoFit/>
          </a:bodyPr>
          <a:lstStyle/>
          <a:p>
            <a:pPr>
              <a:defRPr/>
            </a:pPr>
            <a:r>
              <a:rPr lang="en-US" sz="2000"/>
              <a:t>Asm4</a:t>
            </a:r>
          </a:p>
        </p:txBody>
      </p:sp>
      <p:cxnSp>
        <p:nvCxnSpPr>
          <p:cNvPr id="15" name="Straight Arrow Connector 14"/>
          <p:cNvCxnSpPr>
            <a:stCxn id="4" idx="3"/>
            <a:endCxn id="12" idx="1"/>
          </p:cNvCxnSpPr>
          <p:nvPr/>
        </p:nvCxnSpPr>
        <p:spPr bwMode="auto">
          <a:xfrm flipV="1">
            <a:off x="3273814" y="2114360"/>
            <a:ext cx="799461" cy="5349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4" idx="3"/>
            <a:endCxn id="13" idx="1"/>
          </p:cNvCxnSpPr>
          <p:nvPr/>
        </p:nvCxnSpPr>
        <p:spPr bwMode="auto">
          <a:xfrm>
            <a:off x="3273814" y="2649319"/>
            <a:ext cx="969264" cy="6295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p:cNvCxnSpPr>
            <a:stCxn id="12" idx="3"/>
            <a:endCxn id="14" idx="1"/>
          </p:cNvCxnSpPr>
          <p:nvPr/>
        </p:nvCxnSpPr>
        <p:spPr bwMode="auto">
          <a:xfrm>
            <a:off x="4913570" y="2114360"/>
            <a:ext cx="124933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a:stCxn id="13" idx="3"/>
            <a:endCxn id="25" idx="1"/>
          </p:cNvCxnSpPr>
          <p:nvPr/>
        </p:nvCxnSpPr>
        <p:spPr bwMode="auto">
          <a:xfrm>
            <a:off x="5083373" y="3278849"/>
            <a:ext cx="1041249" cy="77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Rectangle 24"/>
          <p:cNvSpPr/>
          <p:nvPr/>
        </p:nvSpPr>
        <p:spPr>
          <a:xfrm>
            <a:off x="6124622" y="3086553"/>
            <a:ext cx="840295" cy="400110"/>
          </a:xfrm>
          <a:prstGeom prst="rect">
            <a:avLst/>
          </a:prstGeom>
        </p:spPr>
        <p:txBody>
          <a:bodyPr wrap="none">
            <a:spAutoFit/>
          </a:bodyPr>
          <a:lstStyle/>
          <a:p>
            <a:pPr>
              <a:defRPr/>
            </a:pPr>
            <a:r>
              <a:rPr lang="en-US" sz="2000"/>
              <a:t>Asm5</a:t>
            </a:r>
          </a:p>
        </p:txBody>
      </p:sp>
      <p:sp>
        <p:nvSpPr>
          <p:cNvPr id="32" name="Rectangle 31"/>
          <p:cNvSpPr/>
          <p:nvPr/>
        </p:nvSpPr>
        <p:spPr bwMode="auto">
          <a:xfrm>
            <a:off x="2362200" y="5029200"/>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a:t>mdl1</a:t>
            </a:r>
          </a:p>
        </p:txBody>
      </p:sp>
      <p:sp>
        <p:nvSpPr>
          <p:cNvPr id="33" name="Rectangle 32"/>
          <p:cNvSpPr/>
          <p:nvPr/>
        </p:nvSpPr>
        <p:spPr bwMode="auto">
          <a:xfrm>
            <a:off x="3610070" y="4870786"/>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a:t>mdl2</a:t>
            </a:r>
          </a:p>
        </p:txBody>
      </p:sp>
      <p:sp>
        <p:nvSpPr>
          <p:cNvPr id="34" name="Rectangle 33"/>
          <p:cNvSpPr/>
          <p:nvPr/>
        </p:nvSpPr>
        <p:spPr bwMode="auto">
          <a:xfrm>
            <a:off x="4857940" y="4917482"/>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a:t>mdl3</a:t>
            </a:r>
          </a:p>
        </p:txBody>
      </p:sp>
      <p:sp>
        <p:nvSpPr>
          <p:cNvPr id="35" name="Rectangle 34"/>
          <p:cNvSpPr/>
          <p:nvPr/>
        </p:nvSpPr>
        <p:spPr bwMode="auto">
          <a:xfrm>
            <a:off x="3584312" y="5646909"/>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a:t>mdl4</a:t>
            </a:r>
          </a:p>
        </p:txBody>
      </p:sp>
      <p:sp>
        <p:nvSpPr>
          <p:cNvPr id="36" name="Rectangle 35"/>
          <p:cNvSpPr/>
          <p:nvPr/>
        </p:nvSpPr>
        <p:spPr bwMode="auto">
          <a:xfrm>
            <a:off x="4868826" y="5589158"/>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a:t>mdl5</a:t>
            </a:r>
          </a:p>
        </p:txBody>
      </p:sp>
      <p:cxnSp>
        <p:nvCxnSpPr>
          <p:cNvPr id="37" name="Straight Arrow Connector 36"/>
          <p:cNvCxnSpPr>
            <a:stCxn id="32" idx="3"/>
            <a:endCxn id="33" idx="1"/>
          </p:cNvCxnSpPr>
          <p:nvPr/>
        </p:nvCxnSpPr>
        <p:spPr bwMode="auto">
          <a:xfrm flipV="1">
            <a:off x="3124200" y="5023186"/>
            <a:ext cx="485870" cy="1584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Straight Arrow Connector 39"/>
          <p:cNvCxnSpPr>
            <a:stCxn id="32" idx="3"/>
            <a:endCxn id="35" idx="1"/>
          </p:cNvCxnSpPr>
          <p:nvPr/>
        </p:nvCxnSpPr>
        <p:spPr bwMode="auto">
          <a:xfrm>
            <a:off x="3124200" y="5181601"/>
            <a:ext cx="460112" cy="6177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Straight Arrow Connector 42"/>
          <p:cNvCxnSpPr>
            <a:stCxn id="35" idx="3"/>
            <a:endCxn id="34" idx="1"/>
          </p:cNvCxnSpPr>
          <p:nvPr/>
        </p:nvCxnSpPr>
        <p:spPr bwMode="auto">
          <a:xfrm flipV="1">
            <a:off x="4346312" y="5069883"/>
            <a:ext cx="511628" cy="7294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Straight Arrow Connector 45"/>
          <p:cNvCxnSpPr>
            <a:stCxn id="35" idx="3"/>
            <a:endCxn id="36" idx="1"/>
          </p:cNvCxnSpPr>
          <p:nvPr/>
        </p:nvCxnSpPr>
        <p:spPr bwMode="auto">
          <a:xfrm flipV="1">
            <a:off x="4346312" y="5741559"/>
            <a:ext cx="522514" cy="577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 name="Straight Arrow Connector 48"/>
          <p:cNvCxnSpPr>
            <a:stCxn id="33" idx="3"/>
            <a:endCxn id="34" idx="1"/>
          </p:cNvCxnSpPr>
          <p:nvPr/>
        </p:nvCxnSpPr>
        <p:spPr bwMode="auto">
          <a:xfrm>
            <a:off x="4372070" y="5023186"/>
            <a:ext cx="485870" cy="4669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Oval 54"/>
          <p:cNvSpPr/>
          <p:nvPr/>
        </p:nvSpPr>
        <p:spPr bwMode="auto">
          <a:xfrm>
            <a:off x="7162801" y="4917482"/>
            <a:ext cx="838200" cy="41651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defRPr/>
            </a:pPr>
            <a:r>
              <a:rPr lang="en-US"/>
              <a:t>bd1</a:t>
            </a:r>
          </a:p>
        </p:txBody>
      </p:sp>
      <p:sp>
        <p:nvSpPr>
          <p:cNvPr id="56" name="Oval 55"/>
          <p:cNvSpPr/>
          <p:nvPr/>
        </p:nvSpPr>
        <p:spPr bwMode="auto">
          <a:xfrm>
            <a:off x="8523624" y="5578527"/>
            <a:ext cx="838200" cy="41651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defRPr/>
            </a:pPr>
            <a:r>
              <a:rPr lang="en-US"/>
              <a:t>bd2</a:t>
            </a:r>
          </a:p>
        </p:txBody>
      </p:sp>
      <p:sp>
        <p:nvSpPr>
          <p:cNvPr id="57" name="Oval 56"/>
          <p:cNvSpPr/>
          <p:nvPr/>
        </p:nvSpPr>
        <p:spPr bwMode="auto">
          <a:xfrm>
            <a:off x="8382000" y="4802293"/>
            <a:ext cx="838200" cy="41651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defRPr/>
            </a:pPr>
            <a:r>
              <a:rPr lang="en-US"/>
              <a:t>bd3</a:t>
            </a:r>
          </a:p>
        </p:txBody>
      </p:sp>
      <p:cxnSp>
        <p:nvCxnSpPr>
          <p:cNvPr id="58" name="Straight Arrow Connector 57"/>
          <p:cNvCxnSpPr>
            <a:stCxn id="55" idx="6"/>
            <a:endCxn id="57" idx="2"/>
          </p:cNvCxnSpPr>
          <p:nvPr/>
        </p:nvCxnSpPr>
        <p:spPr bwMode="auto">
          <a:xfrm flipV="1">
            <a:off x="8001002" y="5010553"/>
            <a:ext cx="380999" cy="1151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1" name="Straight Arrow Connector 60"/>
          <p:cNvCxnSpPr>
            <a:stCxn id="55" idx="6"/>
            <a:endCxn id="56" idx="2"/>
          </p:cNvCxnSpPr>
          <p:nvPr/>
        </p:nvCxnSpPr>
        <p:spPr bwMode="auto">
          <a:xfrm>
            <a:off x="8001002" y="5125742"/>
            <a:ext cx="522623" cy="6610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2" name="Content Placeholder 2"/>
          <p:cNvSpPr txBox="1">
            <a:spLocks/>
          </p:cNvSpPr>
          <p:nvPr/>
        </p:nvSpPr>
        <p:spPr bwMode="auto">
          <a:xfrm>
            <a:off x="2513050" y="6190443"/>
            <a:ext cx="3329574" cy="4569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r>
              <a:rPr lang="en-US" sz="2000">
                <a:solidFill>
                  <a:srgbClr val="000000"/>
                </a:solidFill>
              </a:rPr>
              <a:t>Emergent </a:t>
            </a:r>
            <a:r>
              <a:rPr lang="en-US" sz="2000" b="1">
                <a:solidFill>
                  <a:schemeClr val="accent2">
                    <a:lumMod val="75000"/>
                  </a:schemeClr>
                </a:solidFill>
              </a:rPr>
              <a:t>model</a:t>
            </a:r>
            <a:r>
              <a:rPr lang="en-US" sz="2000">
                <a:solidFill>
                  <a:srgbClr val="000000"/>
                </a:solidFill>
              </a:rPr>
              <a:t> dataflow</a:t>
            </a:r>
          </a:p>
        </p:txBody>
      </p:sp>
      <p:cxnSp>
        <p:nvCxnSpPr>
          <p:cNvPr id="73" name="Straight Arrow Connector 72"/>
          <p:cNvCxnSpPr/>
          <p:nvPr/>
        </p:nvCxnSpPr>
        <p:spPr bwMode="auto">
          <a:xfrm flipH="1">
            <a:off x="5238941" y="3655369"/>
            <a:ext cx="478757" cy="7294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6" name="Straight Arrow Connector 75"/>
          <p:cNvCxnSpPr/>
          <p:nvPr/>
        </p:nvCxnSpPr>
        <p:spPr bwMode="auto">
          <a:xfrm>
            <a:off x="6360402" y="3649945"/>
            <a:ext cx="878599" cy="7045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Rectangle 5"/>
          <p:cNvSpPr/>
          <p:nvPr/>
        </p:nvSpPr>
        <p:spPr>
          <a:xfrm>
            <a:off x="913206" y="4009161"/>
            <a:ext cx="1184940" cy="369332"/>
          </a:xfrm>
          <a:prstGeom prst="rect">
            <a:avLst/>
          </a:prstGeom>
        </p:spPr>
        <p:txBody>
          <a:bodyPr wrap="none">
            <a:spAutoFit/>
          </a:bodyPr>
          <a:lstStyle/>
          <a:p>
            <a:pPr>
              <a:defRPr/>
            </a:pPr>
            <a:r>
              <a:rPr lang="en-US" sz="1800" b="1">
                <a:solidFill>
                  <a:schemeClr val="accent2">
                    <a:lumMod val="75000"/>
                  </a:schemeClr>
                </a:solidFill>
              </a:rPr>
              <a:t>Run-time</a:t>
            </a:r>
          </a:p>
        </p:txBody>
      </p:sp>
      <p:sp>
        <p:nvSpPr>
          <p:cNvPr id="38" name="Rectangle 37"/>
          <p:cNvSpPr/>
          <p:nvPr/>
        </p:nvSpPr>
        <p:spPr>
          <a:xfrm>
            <a:off x="897682" y="3422888"/>
            <a:ext cx="1620957" cy="369332"/>
          </a:xfrm>
          <a:prstGeom prst="rect">
            <a:avLst/>
          </a:prstGeom>
        </p:spPr>
        <p:txBody>
          <a:bodyPr wrap="none">
            <a:spAutoFit/>
          </a:bodyPr>
          <a:lstStyle/>
          <a:p>
            <a:pPr>
              <a:defRPr/>
            </a:pPr>
            <a:r>
              <a:rPr lang="en-US" sz="1800" b="1">
                <a:solidFill>
                  <a:schemeClr val="accent2">
                    <a:lumMod val="75000"/>
                  </a:schemeClr>
                </a:solidFill>
              </a:rPr>
              <a:t>Construction</a:t>
            </a:r>
          </a:p>
        </p:txBody>
      </p:sp>
      <p:sp>
        <p:nvSpPr>
          <p:cNvPr id="39" name="Rectangle 38"/>
          <p:cNvSpPr/>
          <p:nvPr/>
        </p:nvSpPr>
        <p:spPr>
          <a:xfrm>
            <a:off x="8305800" y="2232778"/>
            <a:ext cx="2304148" cy="1323439"/>
          </a:xfrm>
          <a:prstGeom prst="rect">
            <a:avLst/>
          </a:prstGeom>
          <a:solidFill>
            <a:schemeClr val="accent3">
              <a:lumMod val="20000"/>
              <a:lumOff val="80000"/>
            </a:schemeClr>
          </a:solidFill>
          <a:ln>
            <a:solidFill>
              <a:schemeClr val="tx1"/>
            </a:solidFill>
          </a:ln>
        </p:spPr>
        <p:txBody>
          <a:bodyPr wrap="square">
            <a:spAutoFit/>
          </a:bodyPr>
          <a:lstStyle/>
          <a:p>
            <a:pPr algn="ctr">
              <a:defRPr/>
            </a:pPr>
            <a:r>
              <a:rPr lang="en-US" sz="2000" i="1">
                <a:solidFill>
                  <a:srgbClr val="00CC99">
                    <a:lumMod val="75000"/>
                  </a:srgbClr>
                </a:solidFill>
              </a:rPr>
              <a:t>An Assembly is a Factory creating </a:t>
            </a:r>
            <a:r>
              <a:rPr lang="en-US" sz="2000" b="1" i="1">
                <a:solidFill>
                  <a:srgbClr val="00CC99">
                    <a:lumMod val="75000"/>
                  </a:srgbClr>
                </a:solidFill>
              </a:rPr>
              <a:t>dataflow</a:t>
            </a:r>
            <a:r>
              <a:rPr lang="en-US" sz="2000" i="1">
                <a:solidFill>
                  <a:srgbClr val="00CC99">
                    <a:lumMod val="75000"/>
                  </a:srgbClr>
                </a:solidFill>
              </a:rPr>
              <a:t> and </a:t>
            </a:r>
            <a:r>
              <a:rPr lang="en-US" sz="2000" b="1" i="1">
                <a:solidFill>
                  <a:srgbClr val="00CC99">
                    <a:lumMod val="75000"/>
                  </a:srgbClr>
                </a:solidFill>
              </a:rPr>
              <a:t>multibody</a:t>
            </a:r>
            <a:r>
              <a:rPr lang="en-US" sz="2000" i="1">
                <a:solidFill>
                  <a:srgbClr val="00CC99">
                    <a:lumMod val="75000"/>
                  </a:srgbClr>
                </a:solidFill>
              </a:rPr>
              <a:t> models</a:t>
            </a:r>
          </a:p>
        </p:txBody>
      </p:sp>
      <p:sp>
        <p:nvSpPr>
          <p:cNvPr id="8" name="Down Arrow 7"/>
          <p:cNvSpPr/>
          <p:nvPr/>
        </p:nvSpPr>
        <p:spPr bwMode="auto">
          <a:xfrm>
            <a:off x="9274852" y="3556593"/>
            <a:ext cx="533400" cy="879647"/>
          </a:xfrm>
          <a:prstGeom prst="down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US"/>
          </a:p>
        </p:txBody>
      </p:sp>
      <p:sp>
        <p:nvSpPr>
          <p:cNvPr id="41" name="Rectangle 40"/>
          <p:cNvSpPr/>
          <p:nvPr/>
        </p:nvSpPr>
        <p:spPr>
          <a:xfrm>
            <a:off x="7838823" y="1175320"/>
            <a:ext cx="2779824" cy="3477875"/>
          </a:xfrm>
          <a:prstGeom prst="rect">
            <a:avLst/>
          </a:prstGeom>
          <a:solidFill>
            <a:schemeClr val="accent3">
              <a:lumMod val="20000"/>
              <a:lumOff val="80000"/>
            </a:schemeClr>
          </a:solidFill>
          <a:ln>
            <a:solidFill>
              <a:schemeClr val="tx1"/>
            </a:solidFill>
          </a:ln>
        </p:spPr>
        <p:txBody>
          <a:bodyPr wrap="square">
            <a:spAutoFit/>
          </a:bodyPr>
          <a:lstStyle/>
          <a:p>
            <a:pPr algn="ctr">
              <a:defRPr/>
            </a:pPr>
            <a:r>
              <a:rPr lang="en-US" sz="2000" i="1">
                <a:solidFill>
                  <a:srgbClr val="C00000"/>
                </a:solidFill>
              </a:rPr>
              <a:t>The purpose of an Assembly is to construct the multibody, models, and data flow.  </a:t>
            </a:r>
          </a:p>
          <a:p>
            <a:pPr algn="ctr">
              <a:defRPr/>
            </a:pPr>
            <a:endParaRPr lang="en-US" sz="2000" i="1">
              <a:solidFill>
                <a:srgbClr val="C00000"/>
              </a:solidFill>
            </a:endParaRPr>
          </a:p>
          <a:p>
            <a:pPr algn="ctr">
              <a:defRPr/>
            </a:pPr>
            <a:r>
              <a:rPr lang="en-US" sz="2000" i="1">
                <a:solidFill>
                  <a:srgbClr val="C00000"/>
                </a:solidFill>
              </a:rPr>
              <a:t>Once that is complete, the assembly’s work is done and is not generally needed at runtime</a:t>
            </a:r>
          </a:p>
        </p:txBody>
      </p:sp>
      <p:sp>
        <p:nvSpPr>
          <p:cNvPr id="9" name="Rectangle 8"/>
          <p:cNvSpPr/>
          <p:nvPr/>
        </p:nvSpPr>
        <p:spPr>
          <a:xfrm>
            <a:off x="935849" y="2179260"/>
            <a:ext cx="1055097" cy="400110"/>
          </a:xfrm>
          <a:prstGeom prst="rect">
            <a:avLst/>
          </a:prstGeom>
          <a:solidFill>
            <a:srgbClr val="FFFF00"/>
          </a:solidFill>
        </p:spPr>
        <p:txBody>
          <a:bodyPr wrap="none">
            <a:spAutoFit/>
          </a:bodyPr>
          <a:lstStyle/>
          <a:p>
            <a:r>
              <a:rPr lang="en-US" sz="2000" b="1">
                <a:solidFill>
                  <a:srgbClr val="FF0000"/>
                </a:solidFill>
              </a:rPr>
              <a:t>Python</a:t>
            </a:r>
            <a:endParaRPr lang="en-US" sz="2000"/>
          </a:p>
        </p:txBody>
      </p:sp>
      <p:sp>
        <p:nvSpPr>
          <p:cNvPr id="42" name="Rectangle 41"/>
          <p:cNvSpPr/>
          <p:nvPr/>
        </p:nvSpPr>
        <p:spPr>
          <a:xfrm>
            <a:off x="904308" y="5347041"/>
            <a:ext cx="768164" cy="400110"/>
          </a:xfrm>
          <a:prstGeom prst="rect">
            <a:avLst/>
          </a:prstGeom>
          <a:solidFill>
            <a:srgbClr val="FFFF00"/>
          </a:solidFill>
        </p:spPr>
        <p:txBody>
          <a:bodyPr wrap="square">
            <a:spAutoFit/>
          </a:bodyPr>
          <a:lstStyle/>
          <a:p>
            <a:pPr algn="ctr"/>
            <a:r>
              <a:rPr lang="en-US" sz="2000" b="1">
                <a:solidFill>
                  <a:srgbClr val="FF0000"/>
                </a:solidFill>
              </a:rPr>
              <a:t>C++</a:t>
            </a:r>
            <a:endParaRPr lang="en-US" sz="2000"/>
          </a:p>
        </p:txBody>
      </p:sp>
    </p:spTree>
    <p:extLst>
      <p:ext uri="{BB962C8B-B14F-4D97-AF65-F5344CB8AC3E}">
        <p14:creationId xmlns:p14="http://schemas.microsoft.com/office/powerpoint/2010/main" val="14550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25" grpId="0"/>
      <p:bldP spid="32" grpId="0" animBg="1"/>
      <p:bldP spid="33" grpId="0" animBg="1"/>
      <p:bldP spid="34" grpId="0" animBg="1"/>
      <p:bldP spid="35" grpId="0" animBg="1"/>
      <p:bldP spid="36" grpId="0" animBg="1"/>
      <p:bldP spid="55" grpId="0" animBg="1"/>
      <p:bldP spid="56" grpId="0" animBg="1"/>
      <p:bldP spid="57"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E9E70-2BC4-8244-9B2E-029EF588031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9</a:t>
            </a:fld>
            <a:endParaRPr lang="en-US"/>
          </a:p>
        </p:txBody>
      </p:sp>
      <p:sp>
        <p:nvSpPr>
          <p:cNvPr id="5" name="Title 4">
            <a:extLst>
              <a:ext uri="{FF2B5EF4-FFF2-40B4-BE49-F238E27FC236}">
                <a16:creationId xmlns:a16="http://schemas.microsoft.com/office/drawing/2014/main" id="{D4BF24E4-369A-4B0E-B339-21140153D52E}"/>
              </a:ext>
            </a:extLst>
          </p:cNvPr>
          <p:cNvSpPr>
            <a:spLocks noGrp="1"/>
          </p:cNvSpPr>
          <p:nvPr>
            <p:ph type="title"/>
          </p:nvPr>
        </p:nvSpPr>
        <p:spPr/>
        <p:txBody>
          <a:bodyPr/>
          <a:lstStyle/>
          <a:p>
            <a:r>
              <a:rPr lang="en-US"/>
              <a:t>Problem: Duplicative parameter definitions</a:t>
            </a:r>
          </a:p>
        </p:txBody>
      </p:sp>
      <p:sp>
        <p:nvSpPr>
          <p:cNvPr id="4" name="Text Placeholder 3">
            <a:extLst>
              <a:ext uri="{FF2B5EF4-FFF2-40B4-BE49-F238E27FC236}">
                <a16:creationId xmlns:a16="http://schemas.microsoft.com/office/drawing/2014/main" id="{A84AE7D5-EF3B-6FAE-B983-5E3B4FA528D8}"/>
              </a:ext>
            </a:extLst>
          </p:cNvPr>
          <p:cNvSpPr>
            <a:spLocks noGrp="1"/>
          </p:cNvSpPr>
          <p:nvPr>
            <p:ph type="body" idx="1"/>
          </p:nvPr>
        </p:nvSpPr>
        <p:spPr/>
        <p:txBody>
          <a:bodyPr/>
          <a:lstStyle/>
          <a:p>
            <a:r>
              <a:rPr lang="en-US">
                <a:solidFill>
                  <a:schemeClr val="tx1"/>
                </a:solidFill>
              </a:rPr>
              <a:t>Simulation parameters are required for</a:t>
            </a:r>
            <a:r>
              <a:rPr lang="en-US" dirty="0">
                <a:solidFill>
                  <a:schemeClr val="tx1"/>
                </a:solidFill>
              </a:rPr>
              <a:t>:</a:t>
            </a:r>
            <a:endParaRPr lang="en-US">
              <a:solidFill>
                <a:schemeClr val="tx1"/>
              </a:solidFill>
            </a:endParaRPr>
          </a:p>
          <a:p>
            <a:pPr lvl="1"/>
            <a:r>
              <a:rPr lang="en-US" err="1">
                <a:solidFill>
                  <a:schemeClr val="tx1"/>
                </a:solidFill>
              </a:rPr>
              <a:t>Dshell</a:t>
            </a:r>
            <a:r>
              <a:rPr lang="en-US">
                <a:solidFill>
                  <a:schemeClr val="tx1"/>
                </a:solidFill>
              </a:rPr>
              <a:t> models</a:t>
            </a:r>
          </a:p>
          <a:p>
            <a:pPr lvl="1"/>
            <a:r>
              <a:rPr lang="en-US">
                <a:solidFill>
                  <a:schemeClr val="tx1"/>
                </a:solidFill>
              </a:rPr>
              <a:t>Assembly parameters</a:t>
            </a:r>
          </a:p>
          <a:p>
            <a:pPr lvl="1"/>
            <a:r>
              <a:rPr lang="en-US" dirty="0">
                <a:solidFill>
                  <a:schemeClr val="tx1"/>
                </a:solidFill>
              </a:rPr>
              <a:t>Transferring </a:t>
            </a:r>
            <a:r>
              <a:rPr lang="en-US">
                <a:solidFill>
                  <a:schemeClr val="tx1"/>
                </a:solidFill>
              </a:rPr>
              <a:t>parameters from assembly to models in </a:t>
            </a:r>
            <a:r>
              <a:rPr lang="en-US" b="1" err="1">
                <a:solidFill>
                  <a:schemeClr val="tx1"/>
                </a:solidFill>
              </a:rPr>
              <a:t>bindParams</a:t>
            </a:r>
            <a:endParaRPr lang="en-US" b="1">
              <a:solidFill>
                <a:schemeClr val="tx1"/>
              </a:solidFill>
            </a:endParaRPr>
          </a:p>
          <a:p>
            <a:pPr lvl="1"/>
            <a:r>
              <a:rPr lang="en-US" dirty="0">
                <a:solidFill>
                  <a:schemeClr val="tx1"/>
                </a:solidFill>
              </a:rPr>
              <a:t>Command line interface and input deck options for parameter value overrides</a:t>
            </a:r>
          </a:p>
          <a:p>
            <a:r>
              <a:rPr lang="en-US" b="1" err="1">
                <a:solidFill>
                  <a:schemeClr val="tx1"/>
                </a:solidFill>
              </a:rPr>
              <a:t>ModelLinker</a:t>
            </a:r>
            <a:r>
              <a:rPr lang="en-US">
                <a:solidFill>
                  <a:schemeClr val="tx1"/>
                </a:solidFill>
              </a:rPr>
              <a:t> has been designed to ensure usage consistency and reduce code duplication</a:t>
            </a:r>
            <a:r>
              <a:rPr lang="en-US" dirty="0">
                <a:solidFill>
                  <a:schemeClr val="tx1"/>
                </a:solidFill>
              </a:rPr>
              <a:t> for handling of model parameters</a:t>
            </a:r>
            <a:endParaRPr lang="en-US">
              <a:solidFill>
                <a:schemeClr val="tx1"/>
              </a:solidFill>
            </a:endParaRPr>
          </a:p>
          <a:p>
            <a:endParaRPr lang="en-US"/>
          </a:p>
        </p:txBody>
      </p:sp>
    </p:spTree>
    <p:extLst>
      <p:ext uri="{BB962C8B-B14F-4D97-AF65-F5344CB8AC3E}">
        <p14:creationId xmlns:p14="http://schemas.microsoft.com/office/powerpoint/2010/main" val="3035169261"/>
      </p:ext>
    </p:extLst>
  </p:cSld>
  <p:clrMapOvr>
    <a:masterClrMapping/>
  </p:clrMapOvr>
</p:sld>
</file>

<file path=ppt/theme/theme1.xml><?xml version="1.0" encoding="utf-8"?>
<a:theme xmlns:a="http://schemas.openxmlformats.org/drawingml/2006/main" name="DARTS Lab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TS Lab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a5b8aa99-f4fc-4d9c-b81c-966d4bd2c6c2" xsi:nil="true"/>
    <SharedWithUsers xmlns="77f052df-7cc9-46d5-9db7-08cc260ec36e">
      <UserInfo>
        <DisplayName>Jain, Abhinandan (US 3471)</DisplayName>
        <AccountId>9</AccountId>
        <AccountType/>
      </UserInfo>
    </SharedWithUsers>
    <lcf76f155ced4ddcb4097134ff3c332f xmlns="a5b8aa99-f4fc-4d9c-b81c-966d4bd2c6c2">
      <Terms xmlns="http://schemas.microsoft.com/office/infopath/2007/PartnerControls"/>
    </lcf76f155ced4ddcb4097134ff3c332f>
    <TaxCatchAll xmlns="77f052df-7cc9-46d5-9db7-08cc260ec3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40EEE18307F547AC19C250B980BA8A" ma:contentTypeVersion="14" ma:contentTypeDescription="Create a new document." ma:contentTypeScope="" ma:versionID="6c718c1e10055613db9ef01de60113f2">
  <xsd:schema xmlns:xsd="http://www.w3.org/2001/XMLSchema" xmlns:xs="http://www.w3.org/2001/XMLSchema" xmlns:p="http://schemas.microsoft.com/office/2006/metadata/properties" xmlns:ns2="a5b8aa99-f4fc-4d9c-b81c-966d4bd2c6c2" xmlns:ns3="77f052df-7cc9-46d5-9db7-08cc260ec36e" targetNamespace="http://schemas.microsoft.com/office/2006/metadata/properties" ma:root="true" ma:fieldsID="c6a56a772739a989cf025b45eb74bd52" ns2:_="" ns3:_="">
    <xsd:import namespace="a5b8aa99-f4fc-4d9c-b81c-966d4bd2c6c2"/>
    <xsd:import namespace="77f052df-7cc9-46d5-9db7-08cc260ec3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8aa99-f4fc-4d9c-b81c-966d4bd2c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2283c9-5dc3-4342-a46e-d374fcd9782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052df-7cc9-46d5-9db7-08cc260ec3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732455-c771-4ab1-9c68-b2c5020f38ce}" ma:internalName="TaxCatchAll" ma:showField="CatchAllData" ma:web="77f052df-7cc9-46d5-9db7-08cc260ec3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18AA97-E272-4AD7-9A7F-7A7A990486C7}">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77f052df-7cc9-46d5-9db7-08cc260ec36e"/>
    <ds:schemaRef ds:uri="a5b8aa99-f4fc-4d9c-b81c-966d4bd2c6c2"/>
    <ds:schemaRef ds:uri="http://purl.org/dc/elements/1.1/"/>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5A74269-0C6E-4749-A05F-460ECAA19C1D}">
  <ds:schemaRefs>
    <ds:schemaRef ds:uri="http://schemas.microsoft.com/sharepoint/v3/contenttype/forms"/>
  </ds:schemaRefs>
</ds:datastoreItem>
</file>

<file path=customXml/itemProps3.xml><?xml version="1.0" encoding="utf-8"?>
<ds:datastoreItem xmlns:ds="http://schemas.openxmlformats.org/officeDocument/2006/customXml" ds:itemID="{1E3454EC-58F8-4AB9-97DD-EC091A766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8aa99-f4fc-4d9c-b81c-966d4bd2c6c2"/>
    <ds:schemaRef ds:uri="77f052df-7cc9-46d5-9db7-08cc260e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3326</Words>
  <Application>Microsoft Office PowerPoint</Application>
  <PresentationFormat>Widescreen</PresentationFormat>
  <Paragraphs>477</Paragraphs>
  <Slides>58</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58</vt:i4>
      </vt:variant>
    </vt:vector>
  </HeadingPairs>
  <TitlesOfParts>
    <vt:vector size="68" baseType="lpstr">
      <vt:lpstr>Symbol</vt:lpstr>
      <vt:lpstr>Courier New</vt:lpstr>
      <vt:lpstr>Verdana</vt:lpstr>
      <vt:lpstr>Arial</vt:lpstr>
      <vt:lpstr>Calibri</vt:lpstr>
      <vt:lpstr>Inter</vt:lpstr>
      <vt:lpstr>Times New Roman</vt:lpstr>
      <vt:lpstr>Wingdings</vt:lpstr>
      <vt:lpstr>DARTS Lab Theme</vt:lpstr>
      <vt:lpstr>DARTS Lab Theme</vt:lpstr>
      <vt:lpstr>Creating the Vehicle Assembly  Building an Exemplar Sim   2023 DARTS Lab Course</vt:lpstr>
      <vt:lpstr>Exemplar sim topics overview</vt:lpstr>
      <vt:lpstr>Outline</vt:lpstr>
      <vt:lpstr>Requirements on RotorCraft vehicle model</vt:lpstr>
      <vt:lpstr>Vehicle Modeling Recap</vt:lpstr>
      <vt:lpstr>Assembly/Model Main Ideas</vt:lpstr>
      <vt:lpstr>Recall: An Assembly Constructor</vt:lpstr>
      <vt:lpstr>Recall: Assemblies create the simulation backbone: multibody, models, and data flow</vt:lpstr>
      <vt:lpstr>Problem: Duplicative parameter definitions</vt:lpstr>
      <vt:lpstr>ModelLinker</vt:lpstr>
      <vt:lpstr>ModelLinker flowchart</vt:lpstr>
      <vt:lpstr>ModelLinker example</vt:lpstr>
      <vt:lpstr>ModelLinker Demo</vt:lpstr>
      <vt:lpstr>Problem: Large code base with many modules &amp; classes</vt:lpstr>
      <vt:lpstr>Language Server Protocol (LSP) support</vt:lpstr>
      <vt:lpstr>Overview</vt:lpstr>
      <vt:lpstr>Common uses</vt:lpstr>
      <vt:lpstr>LSP Demo</vt:lpstr>
      <vt:lpstr>Problem: Python type checking (actually lack thereof)</vt:lpstr>
      <vt:lpstr>Python type hints and checking</vt:lpstr>
      <vt:lpstr>Using type annotations</vt:lpstr>
      <vt:lpstr>Python type hinting</vt:lpstr>
      <vt:lpstr>Using classes for data </vt:lpstr>
      <vt:lpstr>Problem: Python ‘dict’ types are error prone </vt:lpstr>
      <vt:lpstr>InputDict class</vt:lpstr>
      <vt:lpstr>InputDict base class</vt:lpstr>
      <vt:lpstr>InputDict example</vt:lpstr>
      <vt:lpstr>Extended DARTS types</vt:lpstr>
      <vt:lpstr>Problem: The legacy BaseParam is not LSP friendly and over-relies on dicts</vt:lpstr>
      <vt:lpstr>BaseDParam</vt:lpstr>
      <vt:lpstr>BaseDParam conversion with param-conv</vt:lpstr>
      <vt:lpstr>BaseDParam Demo</vt:lpstr>
      <vt:lpstr>Problem: The legacy Assembly class is not LSP friendly and over-relies on dicts</vt:lpstr>
      <vt:lpstr>DAssembly</vt:lpstr>
      <vt:lpstr>DAssembly design</vt:lpstr>
      <vt:lpstr>Defining a new DAssembly</vt:lpstr>
      <vt:lpstr>Defining a new DAssembly</vt:lpstr>
      <vt:lpstr>DAssembly Example: RotorAssembly</vt:lpstr>
      <vt:lpstr>RotorAssembly</vt:lpstr>
      <vt:lpstr>Problem: AssemblyBuilder process is fragile, but migration is challenging </vt:lpstr>
      <vt:lpstr>AssemblyBuilder versus procedural process</vt:lpstr>
      <vt:lpstr>Converting from AssemblyBuilder to Procedural process</vt:lpstr>
      <vt:lpstr>The Problem</vt:lpstr>
      <vt:lpstr>How to Convert Your Code</vt:lpstr>
      <vt:lpstr>How to Convert Your Code - Example</vt:lpstr>
      <vt:lpstr>AssemblyBuilder converter demo</vt:lpstr>
      <vt:lpstr>Recap</vt:lpstr>
      <vt:lpstr>Recap</vt:lpstr>
      <vt:lpstr>Backup</vt:lpstr>
      <vt:lpstr>LSP details and setup</vt:lpstr>
      <vt:lpstr>LSP - Actual acronym meaning</vt:lpstr>
      <vt:lpstr>LSP – Practical acronym meaning</vt:lpstr>
      <vt:lpstr>LSP – What does it do?</vt:lpstr>
      <vt:lpstr>Setup with DARTS</vt:lpstr>
      <vt:lpstr>AssemblyBuilder conversion details</vt:lpstr>
      <vt:lpstr>The Problem</vt:lpstr>
      <vt:lpstr>The Solution Process</vt:lpstr>
      <vt:lpstr>createAssemblies() Function Trace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Kaelyn M (US 183B)</dc:creator>
  <cp:lastModifiedBy>Leake, Carl D (US 347J)</cp:lastModifiedBy>
  <cp:revision>13</cp:revision>
  <dcterms:created xsi:type="dcterms:W3CDTF">2022-09-16T22:19:09Z</dcterms:created>
  <dcterms:modified xsi:type="dcterms:W3CDTF">2024-11-21T16:17:44Z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0x0101005640EEE18307F547AC19C250B980BA8A</vt:lpwstr>
  </property>
  <property fmtid="{D5CDD505-2E9C-101B-9397-08002B2CF9AE}" pid="3" name="ComplianceAssetId">
    <vt:lpwstr/>
  </property>
  <property fmtid="{D5CDD505-2E9C-101B-9397-08002B2CF9AE}" pid="4" name="_activity">
    <vt:lpwstr>{"FileActivityType":"9","FileActivityTimeStamp":"2023-03-28T00:15:52.440Z","FileActivityUsersOnPage":[{"DisplayName":"Leake, Carl D (US 347J)","Id":"carl.leake@jpl.nasa.gov"},{"DisplayName":"Jain, Abhinandan (US 3471)","Id":"jain@jpl.nasa.gov"}],"FileActi</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