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302" r:id="rId6"/>
    <p:sldId id="307" r:id="rId7"/>
    <p:sldId id="303" r:id="rId8"/>
    <p:sldId id="304" r:id="rId9"/>
    <p:sldId id="270" r:id="rId10"/>
    <p:sldId id="305" r:id="rId11"/>
    <p:sldId id="269" r:id="rId12"/>
    <p:sldId id="306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5" roundtripDataSignature="AMtx7mhpZ+WSbIOrEQUhAX/WCeK5zM29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2AB1BE-A930-D1D3-EAE3-499472A72BB6}" v="3" dt="2024-11-20T21:26:22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2" autoAdjust="0"/>
    <p:restoredTop sz="94128" autoAdjust="0"/>
  </p:normalViewPr>
  <p:slideViewPr>
    <p:cSldViewPr snapToGrid="0">
      <p:cViewPr varScale="1">
        <p:scale>
          <a:sx n="109" d="100"/>
          <a:sy n="109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85" Type="http://customschemas.google.com/relationships/presentationmetadata" Target="metadata"/><Relationship Id="rId3" Type="http://schemas.openxmlformats.org/officeDocument/2006/relationships/customXml" Target="../customXml/item3.xml"/><Relationship Id="rId89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88" Type="http://schemas.openxmlformats.org/officeDocument/2006/relationships/theme" Target="theme/theme1.xml"/><Relationship Id="rId9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87" Type="http://schemas.openxmlformats.org/officeDocument/2006/relationships/viewProps" Target="viewProps.xml"/><Relationship Id="rId5" Type="http://schemas.openxmlformats.org/officeDocument/2006/relationships/slide" Target="slides/slide1.xml"/><Relationship Id="rId90" Type="http://schemas.microsoft.com/office/2016/11/relationships/changesInfo" Target="changesInfos/changesInfo1.xml"/><Relationship Id="rId10" Type="http://schemas.openxmlformats.org/officeDocument/2006/relationships/slide" Target="slides/slide6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ke, Carl D (US 347J)" userId="514d19ed-ac25-4851-8813-e892f9be6a8e" providerId="ADAL" clId="{2229B20F-AD62-41CF-AAEE-A1B9EDF553FC}"/>
    <pc:docChg chg="custSel modMainMaster">
      <pc:chgData name="Leake, Carl D (US 347J)" userId="514d19ed-ac25-4851-8813-e892f9be6a8e" providerId="ADAL" clId="{2229B20F-AD62-41CF-AAEE-A1B9EDF553FC}" dt="2024-11-21T16:17:19.694" v="1" actId="478"/>
      <pc:docMkLst>
        <pc:docMk/>
      </pc:docMkLst>
      <pc:sldMasterChg chg="modSldLayout">
        <pc:chgData name="Leake, Carl D (US 347J)" userId="514d19ed-ac25-4851-8813-e892f9be6a8e" providerId="ADAL" clId="{2229B20F-AD62-41CF-AAEE-A1B9EDF553FC}" dt="2024-11-21T16:17:19.694" v="1" actId="478"/>
        <pc:sldMasterMkLst>
          <pc:docMk/>
          <pc:sldMasterMk cId="0" sldId="2147483648"/>
        </pc:sldMasterMkLst>
        <pc:sldLayoutChg chg="delSp mod">
          <pc:chgData name="Leake, Carl D (US 347J)" userId="514d19ed-ac25-4851-8813-e892f9be6a8e" providerId="ADAL" clId="{2229B20F-AD62-41CF-AAEE-A1B9EDF553FC}" dt="2024-11-21T16:17:19.694" v="1" actId="478"/>
          <pc:sldLayoutMkLst>
            <pc:docMk/>
            <pc:sldMasterMk cId="0" sldId="2147483648"/>
            <pc:sldLayoutMk cId="0" sldId="2147483650"/>
          </pc:sldLayoutMkLst>
          <pc:spChg chg="del">
            <ac:chgData name="Leake, Carl D (US 347J)" userId="514d19ed-ac25-4851-8813-e892f9be6a8e" providerId="ADAL" clId="{2229B20F-AD62-41CF-AAEE-A1B9EDF553FC}" dt="2024-11-21T16:17:19.694" v="1" actId="478"/>
            <ac:spMkLst>
              <pc:docMk/>
              <pc:sldMasterMk cId="0" sldId="2147483648"/>
              <pc:sldLayoutMk cId="0" sldId="2147483650"/>
              <ac:spMk id="3" creationId="{2FF2FA33-65E5-4587-8DA8-ED19EE08E952}"/>
            </ac:spMkLst>
          </pc:spChg>
        </pc:sldLayoutChg>
        <pc:sldLayoutChg chg="delSp mod">
          <pc:chgData name="Leake, Carl D (US 347J)" userId="514d19ed-ac25-4851-8813-e892f9be6a8e" providerId="ADAL" clId="{2229B20F-AD62-41CF-AAEE-A1B9EDF553FC}" dt="2024-11-21T16:17:16.832" v="0" actId="478"/>
          <pc:sldLayoutMkLst>
            <pc:docMk/>
            <pc:sldMasterMk cId="0" sldId="2147483648"/>
            <pc:sldLayoutMk cId="0" sldId="2147483668"/>
          </pc:sldLayoutMkLst>
          <pc:spChg chg="del">
            <ac:chgData name="Leake, Carl D (US 347J)" userId="514d19ed-ac25-4851-8813-e892f9be6a8e" providerId="ADAL" clId="{2229B20F-AD62-41CF-AAEE-A1B9EDF553FC}" dt="2024-11-21T16:17:16.832" v="0" actId="478"/>
            <ac:spMkLst>
              <pc:docMk/>
              <pc:sldMasterMk cId="0" sldId="2147483648"/>
              <pc:sldLayoutMk cId="0" sldId="2147483668"/>
              <ac:spMk id="3" creationId="{2FF2FA33-65E5-4587-8DA8-ED19EE08E952}"/>
            </ac:spMkLst>
          </pc:spChg>
        </pc:sldLayoutChg>
      </pc:sldMasterChg>
    </pc:docChg>
  </pc:docChgLst>
  <pc:docChgLst>
    <pc:chgData name="Abhinandan Jain" userId="47000a42-4a64-498b-92b5-14cfe7b66dad" providerId="ADAL" clId="{75E8C8AA-BA9A-484A-8588-38C3A0664A0C}"/>
    <pc:docChg chg="custSel addSld modSld">
      <pc:chgData name="Abhinandan Jain" userId="47000a42-4a64-498b-92b5-14cfe7b66dad" providerId="ADAL" clId="{75E8C8AA-BA9A-484A-8588-38C3A0664A0C}" dt="2023-08-12T01:18:11.941" v="279" actId="207"/>
      <pc:docMkLst>
        <pc:docMk/>
      </pc:docMkLst>
      <pc:sldChg chg="delSp">
        <pc:chgData name="Abhinandan Jain" userId="47000a42-4a64-498b-92b5-14cfe7b66dad" providerId="ADAL" clId="{75E8C8AA-BA9A-484A-8588-38C3A0664A0C}" dt="2023-08-12T00:54:48.821" v="2" actId="478"/>
        <pc:sldMkLst>
          <pc:docMk/>
          <pc:sldMk cId="3238637166" sldId="270"/>
        </pc:sldMkLst>
        <pc:spChg chg="del">
          <ac:chgData name="Abhinandan Jain" userId="47000a42-4a64-498b-92b5-14cfe7b66dad" providerId="ADAL" clId="{75E8C8AA-BA9A-484A-8588-38C3A0664A0C}" dt="2023-08-12T00:54:48.821" v="2" actId="478"/>
          <ac:spMkLst>
            <pc:docMk/>
            <pc:sldMk cId="3238637166" sldId="270"/>
            <ac:spMk id="3" creationId="{AB6C53D0-986D-4563-802C-2D189ECDD282}"/>
          </ac:spMkLst>
        </pc:spChg>
      </pc:sldChg>
      <pc:sldChg chg="modSp">
        <pc:chgData name="Abhinandan Jain" userId="47000a42-4a64-498b-92b5-14cfe7b66dad" providerId="ADAL" clId="{75E8C8AA-BA9A-484A-8588-38C3A0664A0C}" dt="2023-08-12T01:18:11.941" v="279" actId="207"/>
        <pc:sldMkLst>
          <pc:docMk/>
          <pc:sldMk cId="31905170" sldId="302"/>
        </pc:sldMkLst>
        <pc:spChg chg="mod">
          <ac:chgData name="Abhinandan Jain" userId="47000a42-4a64-498b-92b5-14cfe7b66dad" providerId="ADAL" clId="{75E8C8AA-BA9A-484A-8588-38C3A0664A0C}" dt="2023-08-12T01:11:22.242" v="98" actId="20577"/>
          <ac:spMkLst>
            <pc:docMk/>
            <pc:sldMk cId="31905170" sldId="302"/>
            <ac:spMk id="5" creationId="{D4BF24E4-369A-4B0E-B339-21140153D52E}"/>
          </ac:spMkLst>
        </pc:spChg>
        <pc:spChg chg="mod">
          <ac:chgData name="Abhinandan Jain" userId="47000a42-4a64-498b-92b5-14cfe7b66dad" providerId="ADAL" clId="{75E8C8AA-BA9A-484A-8588-38C3A0664A0C}" dt="2023-08-12T01:18:11.941" v="279" actId="207"/>
          <ac:spMkLst>
            <pc:docMk/>
            <pc:sldMk cId="31905170" sldId="302"/>
            <ac:spMk id="6" creationId="{C8DD9006-7A4D-407D-88C6-430F5369A2F4}"/>
          </ac:spMkLst>
        </pc:spChg>
      </pc:sldChg>
      <pc:sldChg chg="modSp">
        <pc:chgData name="Abhinandan Jain" userId="47000a42-4a64-498b-92b5-14cfe7b66dad" providerId="ADAL" clId="{75E8C8AA-BA9A-484A-8588-38C3A0664A0C}" dt="2023-08-12T00:54:24.840" v="1" actId="20577"/>
        <pc:sldMkLst>
          <pc:docMk/>
          <pc:sldMk cId="2157558305" sldId="303"/>
        </pc:sldMkLst>
        <pc:spChg chg="mod">
          <ac:chgData name="Abhinandan Jain" userId="47000a42-4a64-498b-92b5-14cfe7b66dad" providerId="ADAL" clId="{75E8C8AA-BA9A-484A-8588-38C3A0664A0C}" dt="2023-08-12T00:54:24.840" v="1" actId="20577"/>
          <ac:spMkLst>
            <pc:docMk/>
            <pc:sldMk cId="2157558305" sldId="303"/>
            <ac:spMk id="6" creationId="{C8DD9006-7A4D-407D-88C6-430F5369A2F4}"/>
          </ac:spMkLst>
        </pc:spChg>
      </pc:sldChg>
      <pc:sldChg chg="modSp">
        <pc:chgData name="Abhinandan Jain" userId="47000a42-4a64-498b-92b5-14cfe7b66dad" providerId="ADAL" clId="{75E8C8AA-BA9A-484A-8588-38C3A0664A0C}" dt="2023-08-12T00:55:07.758" v="17" actId="20577"/>
        <pc:sldMkLst>
          <pc:docMk/>
          <pc:sldMk cId="3510116003" sldId="305"/>
        </pc:sldMkLst>
        <pc:spChg chg="mod">
          <ac:chgData name="Abhinandan Jain" userId="47000a42-4a64-498b-92b5-14cfe7b66dad" providerId="ADAL" clId="{75E8C8AA-BA9A-484A-8588-38C3A0664A0C}" dt="2023-08-12T00:55:07.758" v="17" actId="20577"/>
          <ac:spMkLst>
            <pc:docMk/>
            <pc:sldMk cId="3510116003" sldId="305"/>
            <ac:spMk id="6" creationId="{C8DD9006-7A4D-407D-88C6-430F5369A2F4}"/>
          </ac:spMkLst>
        </pc:spChg>
      </pc:sldChg>
      <pc:sldChg chg="modSp">
        <pc:chgData name="Abhinandan Jain" userId="47000a42-4a64-498b-92b5-14cfe7b66dad" providerId="ADAL" clId="{75E8C8AA-BA9A-484A-8588-38C3A0664A0C}" dt="2023-08-12T00:56:58.491" v="58" actId="20577"/>
        <pc:sldMkLst>
          <pc:docMk/>
          <pc:sldMk cId="3315053869" sldId="306"/>
        </pc:sldMkLst>
        <pc:spChg chg="mod">
          <ac:chgData name="Abhinandan Jain" userId="47000a42-4a64-498b-92b5-14cfe7b66dad" providerId="ADAL" clId="{75E8C8AA-BA9A-484A-8588-38C3A0664A0C}" dt="2023-08-12T00:56:58.491" v="58" actId="20577"/>
          <ac:spMkLst>
            <pc:docMk/>
            <pc:sldMk cId="3315053869" sldId="306"/>
            <ac:spMk id="6" creationId="{C8DD9006-7A4D-407D-88C6-430F5369A2F4}"/>
          </ac:spMkLst>
        </pc:spChg>
      </pc:sldChg>
      <pc:sldChg chg="add">
        <pc:chgData name="Abhinandan Jain" userId="47000a42-4a64-498b-92b5-14cfe7b66dad" providerId="ADAL" clId="{75E8C8AA-BA9A-484A-8588-38C3A0664A0C}" dt="2023-08-12T01:10:53.037" v="59"/>
        <pc:sldMkLst>
          <pc:docMk/>
          <pc:sldMk cId="3316018024" sldId="307"/>
        </pc:sldMkLst>
      </pc:sldChg>
    </pc:docChg>
  </pc:docChgLst>
  <pc:docChgLst>
    <pc:chgData name="Jain, Abhinandan (US 3471)" userId="S::jain@jpl.nasa.gov::47000a42-4a64-498b-92b5-14cfe7b66dad" providerId="AD" clId="Web-{17EBAA20-3605-B2B9-8D12-5C56C0C34C68}"/>
    <pc:docChg chg="modSld">
      <pc:chgData name="Jain, Abhinandan (US 3471)" userId="S::jain@jpl.nasa.gov::47000a42-4a64-498b-92b5-14cfe7b66dad" providerId="AD" clId="Web-{17EBAA20-3605-B2B9-8D12-5C56C0C34C68}" dt="2023-07-09T04:37:33.808" v="7" actId="20577"/>
      <pc:docMkLst>
        <pc:docMk/>
      </pc:docMkLst>
      <pc:sldChg chg="modSp">
        <pc:chgData name="Jain, Abhinandan (US 3471)" userId="S::jain@jpl.nasa.gov::47000a42-4a64-498b-92b5-14cfe7b66dad" providerId="AD" clId="Web-{17EBAA20-3605-B2B9-8D12-5C56C0C34C68}" dt="2023-07-09T04:37:33.808" v="7" actId="20577"/>
        <pc:sldMkLst>
          <pc:docMk/>
          <pc:sldMk cId="2186544531" sldId="256"/>
        </pc:sldMkLst>
        <pc:spChg chg="mod">
          <ac:chgData name="Jain, Abhinandan (US 3471)" userId="S::jain@jpl.nasa.gov::47000a42-4a64-498b-92b5-14cfe7b66dad" providerId="AD" clId="Web-{17EBAA20-3605-B2B9-8D12-5C56C0C34C68}" dt="2023-07-09T04:37:33.808" v="7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Jain, Abhinandan (US 3471)" userId="S::jain@jpl.nasa.gov::47000a42-4a64-498b-92b5-14cfe7b66dad" providerId="AD" clId="Web-{A5323947-78CF-9898-D1B4-F576F3DC7048}"/>
    <pc:docChg chg="modSld">
      <pc:chgData name="Jain, Abhinandan (US 3471)" userId="S::jain@jpl.nasa.gov::47000a42-4a64-498b-92b5-14cfe7b66dad" providerId="AD" clId="Web-{A5323947-78CF-9898-D1B4-F576F3DC7048}" dt="2023-08-13T20:54:29.323" v="1" actId="20577"/>
      <pc:docMkLst>
        <pc:docMk/>
      </pc:docMkLst>
      <pc:sldChg chg="modSp">
        <pc:chgData name="Jain, Abhinandan (US 3471)" userId="S::jain@jpl.nasa.gov::47000a42-4a64-498b-92b5-14cfe7b66dad" providerId="AD" clId="Web-{A5323947-78CF-9898-D1B4-F576F3DC7048}" dt="2023-08-13T20:54:29.323" v="1" actId="20577"/>
        <pc:sldMkLst>
          <pc:docMk/>
          <pc:sldMk cId="2186544531" sldId="256"/>
        </pc:sldMkLst>
        <pc:spChg chg="mod">
          <ac:chgData name="Jain, Abhinandan (US 3471)" userId="S::jain@jpl.nasa.gov::47000a42-4a64-498b-92b5-14cfe7b66dad" providerId="AD" clId="Web-{A5323947-78CF-9898-D1B4-F576F3DC7048}" dt="2023-08-13T20:54:29.323" v="1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Hasseler, Tristan (US 347G)" userId="S::tristan.hasseler@jpl.nasa.gov::1786e5c1-365d-473e-9abf-5906054a48b2" providerId="AD" clId="Web-{94C1841A-EDAD-F4B0-BECE-DE89120C047B}"/>
    <pc:docChg chg="modSld">
      <pc:chgData name="Hasseler, Tristan (US 347G)" userId="S::tristan.hasseler@jpl.nasa.gov::1786e5c1-365d-473e-9abf-5906054a48b2" providerId="AD" clId="Web-{94C1841A-EDAD-F4B0-BECE-DE89120C047B}" dt="2023-07-12T02:33:43.713" v="8" actId="20577"/>
      <pc:docMkLst>
        <pc:docMk/>
      </pc:docMkLst>
      <pc:sldChg chg="modSp">
        <pc:chgData name="Hasseler, Tristan (US 347G)" userId="S::tristan.hasseler@jpl.nasa.gov::1786e5c1-365d-473e-9abf-5906054a48b2" providerId="AD" clId="Web-{94C1841A-EDAD-F4B0-BECE-DE89120C047B}" dt="2023-07-12T02:32:34.587" v="6" actId="20577"/>
        <pc:sldMkLst>
          <pc:docMk/>
          <pc:sldMk cId="2157558305" sldId="303"/>
        </pc:sldMkLst>
        <pc:spChg chg="mod">
          <ac:chgData name="Hasseler, Tristan (US 347G)" userId="S::tristan.hasseler@jpl.nasa.gov::1786e5c1-365d-473e-9abf-5906054a48b2" providerId="AD" clId="Web-{94C1841A-EDAD-F4B0-BECE-DE89120C047B}" dt="2023-07-12T02:32:07.461" v="3" actId="20577"/>
          <ac:spMkLst>
            <pc:docMk/>
            <pc:sldMk cId="2157558305" sldId="303"/>
            <ac:spMk id="5" creationId="{D4BF24E4-369A-4B0E-B339-21140153D52E}"/>
          </ac:spMkLst>
        </pc:spChg>
        <pc:spChg chg="mod">
          <ac:chgData name="Hasseler, Tristan (US 347G)" userId="S::tristan.hasseler@jpl.nasa.gov::1786e5c1-365d-473e-9abf-5906054a48b2" providerId="AD" clId="Web-{94C1841A-EDAD-F4B0-BECE-DE89120C047B}" dt="2023-07-12T02:32:34.587" v="6" actId="20577"/>
          <ac:spMkLst>
            <pc:docMk/>
            <pc:sldMk cId="2157558305" sldId="303"/>
            <ac:spMk id="6" creationId="{C8DD9006-7A4D-407D-88C6-430F5369A2F4}"/>
          </ac:spMkLst>
        </pc:spChg>
      </pc:sldChg>
      <pc:sldChg chg="modSp">
        <pc:chgData name="Hasseler, Tristan (US 347G)" userId="S::tristan.hasseler@jpl.nasa.gov::1786e5c1-365d-473e-9abf-5906054a48b2" providerId="AD" clId="Web-{94C1841A-EDAD-F4B0-BECE-DE89120C047B}" dt="2023-07-12T02:33:43.713" v="8" actId="20577"/>
        <pc:sldMkLst>
          <pc:docMk/>
          <pc:sldMk cId="3315053869" sldId="306"/>
        </pc:sldMkLst>
        <pc:spChg chg="mod">
          <ac:chgData name="Hasseler, Tristan (US 347G)" userId="S::tristan.hasseler@jpl.nasa.gov::1786e5c1-365d-473e-9abf-5906054a48b2" providerId="AD" clId="Web-{94C1841A-EDAD-F4B0-BECE-DE89120C047B}" dt="2023-07-12T02:33:43.713" v="8" actId="20577"/>
          <ac:spMkLst>
            <pc:docMk/>
            <pc:sldMk cId="3315053869" sldId="306"/>
            <ac:spMk id="6" creationId="{C8DD9006-7A4D-407D-88C6-430F5369A2F4}"/>
          </ac:spMkLst>
        </pc:spChg>
      </pc:sldChg>
    </pc:docChg>
  </pc:docChgLst>
  <pc:docChgLst>
    <pc:chgData name="Elmquist, Asher (US 347J)" userId="S::asher.elmquist@jpl.nasa.gov::c43b51c1-8673-421c-ad65-63a1e47c685f" providerId="AD" clId="Web-{8EA13815-0494-AE8F-D4D6-0461E8FCDDD9}"/>
    <pc:docChg chg="addSld delSld modSld">
      <pc:chgData name="Elmquist, Asher (US 347J)" userId="S::asher.elmquist@jpl.nasa.gov::c43b51c1-8673-421c-ad65-63a1e47c685f" providerId="AD" clId="Web-{8EA13815-0494-AE8F-D4D6-0461E8FCDDD9}" dt="2023-08-01T12:51:36.797" v="2"/>
      <pc:docMkLst>
        <pc:docMk/>
      </pc:docMkLst>
      <pc:sldChg chg="modSp mod modClrScheme chgLayout">
        <pc:chgData name="Elmquist, Asher (US 347J)" userId="S::asher.elmquist@jpl.nasa.gov::c43b51c1-8673-421c-ad65-63a1e47c685f" providerId="AD" clId="Web-{8EA13815-0494-AE8F-D4D6-0461E8FCDDD9}" dt="2023-08-01T12:51:35.140" v="1"/>
        <pc:sldMkLst>
          <pc:docMk/>
          <pc:sldMk cId="2186544531" sldId="256"/>
        </pc:sldMkLst>
        <pc:spChg chg="mod ord">
          <ac:chgData name="Elmquist, Asher (US 347J)" userId="S::asher.elmquist@jpl.nasa.gov::c43b51c1-8673-421c-ad65-63a1e47c685f" providerId="AD" clId="Web-{8EA13815-0494-AE8F-D4D6-0461E8FCDDD9}" dt="2023-08-01T12:51:35.140" v="1"/>
          <ac:spMkLst>
            <pc:docMk/>
            <pc:sldMk cId="2186544531" sldId="256"/>
            <ac:spMk id="2" creationId="{05F05CAA-D2BA-9B7A-C6D4-9B12E3FC8098}"/>
          </ac:spMkLst>
        </pc:spChg>
        <pc:spChg chg="mod ord">
          <ac:chgData name="Elmquist, Asher (US 347J)" userId="S::asher.elmquist@jpl.nasa.gov::c43b51c1-8673-421c-ad65-63a1e47c685f" providerId="AD" clId="Web-{8EA13815-0494-AE8F-D4D6-0461E8FCDDD9}" dt="2023-08-01T12:51:35.140" v="1"/>
          <ac:spMkLst>
            <pc:docMk/>
            <pc:sldMk cId="2186544531" sldId="256"/>
            <ac:spMk id="4" creationId="{C3C47C9D-057E-29C3-F746-D1C3DBB31C97}"/>
          </ac:spMkLst>
        </pc:spChg>
      </pc:sldChg>
      <pc:sldMasterChg chg="addSldLayout">
        <pc:chgData name="Elmquist, Asher (US 347J)" userId="S::asher.elmquist@jpl.nasa.gov::c43b51c1-8673-421c-ad65-63a1e47c685f" providerId="AD" clId="Web-{8EA13815-0494-AE8F-D4D6-0461E8FCDDD9}" dt="2023-08-01T12:51:10.859" v="0"/>
        <pc:sldMasterMkLst>
          <pc:docMk/>
          <pc:sldMasterMk cId="0" sldId="2147483648"/>
        </pc:sldMasterMkLst>
        <pc:sldLayoutChg chg="add">
          <pc:chgData name="Elmquist, Asher (US 347J)" userId="S::asher.elmquist@jpl.nasa.gov::c43b51c1-8673-421c-ad65-63a1e47c685f" providerId="AD" clId="Web-{8EA13815-0494-AE8F-D4D6-0461E8FCDDD9}" dt="2023-08-01T12:51:10.859" v="0"/>
          <pc:sldLayoutMkLst>
            <pc:docMk/>
            <pc:sldMasterMk cId="0" sldId="2147483648"/>
            <pc:sldLayoutMk cId="0" sldId="2147483660"/>
          </pc:sldLayoutMkLst>
        </pc:sldLayoutChg>
        <pc:sldLayoutChg chg="add">
          <pc:chgData name="Elmquist, Asher (US 347J)" userId="S::asher.elmquist@jpl.nasa.gov::c43b51c1-8673-421c-ad65-63a1e47c685f" providerId="AD" clId="Web-{8EA13815-0494-AE8F-D4D6-0461E8FCDDD9}" dt="2023-08-01T12:51:10.859" v="0"/>
          <pc:sldLayoutMkLst>
            <pc:docMk/>
            <pc:sldMasterMk cId="0" sldId="2147483648"/>
            <pc:sldLayoutMk cId="0" sldId="2147483668"/>
          </pc:sldLayoutMkLst>
        </pc:sldLayoutChg>
        <pc:sldLayoutChg chg="add">
          <pc:chgData name="Elmquist, Asher (US 347J)" userId="S::asher.elmquist@jpl.nasa.gov::c43b51c1-8673-421c-ad65-63a1e47c685f" providerId="AD" clId="Web-{8EA13815-0494-AE8F-D4D6-0461E8FCDDD9}" dt="2023-08-01T12:51:10.859" v="0"/>
          <pc:sldLayoutMkLst>
            <pc:docMk/>
            <pc:sldMasterMk cId="0" sldId="2147483648"/>
            <pc:sldLayoutMk cId="3274547264" sldId="2147483669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4B2AB1BE-A930-D1D3-EAE3-499472A72BB6}"/>
    <pc:docChg chg="modSld">
      <pc:chgData name="Leake, Carl D (US 347J)" userId="S::carl.leake@jpl.nasa.gov::514d19ed-ac25-4851-8813-e892f9be6a8e" providerId="AD" clId="Web-{4B2AB1BE-A930-D1D3-EAE3-499472A72BB6}" dt="2024-11-20T21:26:22.521" v="2" actId="1076"/>
      <pc:docMkLst>
        <pc:docMk/>
      </pc:docMkLst>
      <pc:sldChg chg="addSp modSp">
        <pc:chgData name="Leake, Carl D (US 347J)" userId="S::carl.leake@jpl.nasa.gov::514d19ed-ac25-4851-8813-e892f9be6a8e" providerId="AD" clId="Web-{4B2AB1BE-A930-D1D3-EAE3-499472A72BB6}" dt="2024-11-20T21:26:22.521" v="2" actId="1076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4B2AB1BE-A930-D1D3-EAE3-499472A72BB6}" dt="2024-11-20T21:26:22.521" v="2" actId="1076"/>
          <ac:spMkLst>
            <pc:docMk/>
            <pc:sldMk cId="2186544531" sldId="256"/>
            <ac:spMk id="2" creationId="{05F05CAA-D2BA-9B7A-C6D4-9B12E3FC8098}"/>
          </ac:spMkLst>
        </pc:spChg>
        <pc:spChg chg="add">
          <ac:chgData name="Leake, Carl D (US 347J)" userId="S::carl.leake@jpl.nasa.gov::514d19ed-ac25-4851-8813-e892f9be6a8e" providerId="AD" clId="Web-{4B2AB1BE-A930-D1D3-EAE3-499472A72BB6}" dt="2024-11-20T21:26:13.709" v="0"/>
          <ac:spMkLst>
            <pc:docMk/>
            <pc:sldMk cId="2186544531" sldId="256"/>
            <ac:spMk id="3" creationId="{A4D725DB-9AE2-003A-9479-DCE37AB230C3}"/>
          </ac:spMkLst>
        </pc:spChg>
      </pc:sldChg>
    </pc:docChg>
  </pc:docChgLst>
  <pc:docChgLst>
    <pc:chgData name="Abhinandan Jain" userId="47000a42-4a64-498b-92b5-14cfe7b66dad" providerId="ADAL" clId="{D4991A90-2005-41A6-8626-591A746805AB}"/>
    <pc:docChg chg="custSel addSld delSld modSld">
      <pc:chgData name="Abhinandan Jain" userId="47000a42-4a64-498b-92b5-14cfe7b66dad" providerId="ADAL" clId="{D4991A90-2005-41A6-8626-591A746805AB}" dt="2023-07-10T14:24:22.603" v="2256" actId="20577"/>
      <pc:docMkLst>
        <pc:docMk/>
      </pc:docMkLst>
      <pc:sldChg chg="modSp">
        <pc:chgData name="Abhinandan Jain" userId="47000a42-4a64-498b-92b5-14cfe7b66dad" providerId="ADAL" clId="{D4991A90-2005-41A6-8626-591A746805AB}" dt="2023-07-10T14:24:22.603" v="2256" actId="20577"/>
        <pc:sldMkLst>
          <pc:docMk/>
          <pc:sldMk cId="2186544531" sldId="256"/>
        </pc:sldMkLst>
        <pc:spChg chg="mod">
          <ac:chgData name="Abhinandan Jain" userId="47000a42-4a64-498b-92b5-14cfe7b66dad" providerId="ADAL" clId="{D4991A90-2005-41A6-8626-591A746805AB}" dt="2023-07-10T14:24:22.603" v="2256" actId="20577"/>
          <ac:spMkLst>
            <pc:docMk/>
            <pc:sldMk cId="2186544531" sldId="256"/>
            <ac:spMk id="2" creationId="{05F05CAA-D2BA-9B7A-C6D4-9B12E3FC8098}"/>
          </ac:spMkLst>
        </pc:spChg>
      </pc:sldChg>
      <pc:sldChg chg="addSp modSp">
        <pc:chgData name="Abhinandan Jain" userId="47000a42-4a64-498b-92b5-14cfe7b66dad" providerId="ADAL" clId="{D4991A90-2005-41A6-8626-591A746805AB}" dt="2023-07-07T14:54:38.520" v="2229" actId="403"/>
        <pc:sldMkLst>
          <pc:docMk/>
          <pc:sldMk cId="1312829448" sldId="269"/>
        </pc:sldMkLst>
        <pc:spChg chg="add mod">
          <ac:chgData name="Abhinandan Jain" userId="47000a42-4a64-498b-92b5-14cfe7b66dad" providerId="ADAL" clId="{D4991A90-2005-41A6-8626-591A746805AB}" dt="2023-07-07T14:47:15.163" v="2013" actId="20577"/>
          <ac:spMkLst>
            <pc:docMk/>
            <pc:sldMk cId="1312829448" sldId="269"/>
            <ac:spMk id="3" creationId="{88059E6B-9D51-4AFD-82CD-7A9D1B8B5E1B}"/>
          </ac:spMkLst>
        </pc:spChg>
        <pc:spChg chg="mod">
          <ac:chgData name="Abhinandan Jain" userId="47000a42-4a64-498b-92b5-14cfe7b66dad" providerId="ADAL" clId="{D4991A90-2005-41A6-8626-591A746805AB}" dt="2023-07-07T14:54:25.645" v="2228" actId="20577"/>
          <ac:spMkLst>
            <pc:docMk/>
            <pc:sldMk cId="1312829448" sldId="269"/>
            <ac:spMk id="5" creationId="{1499D3F3-130F-4634-B0A7-54970C063C56}"/>
          </ac:spMkLst>
        </pc:spChg>
        <pc:spChg chg="add mod">
          <ac:chgData name="Abhinandan Jain" userId="47000a42-4a64-498b-92b5-14cfe7b66dad" providerId="ADAL" clId="{D4991A90-2005-41A6-8626-591A746805AB}" dt="2023-07-07T14:53:47.370" v="2209" actId="1076"/>
          <ac:spMkLst>
            <pc:docMk/>
            <pc:sldMk cId="1312829448" sldId="269"/>
            <ac:spMk id="7" creationId="{895D0890-3625-4895-82CD-BD3B69BAEA23}"/>
          </ac:spMkLst>
        </pc:spChg>
        <pc:spChg chg="add mod">
          <ac:chgData name="Abhinandan Jain" userId="47000a42-4a64-498b-92b5-14cfe7b66dad" providerId="ADAL" clId="{D4991A90-2005-41A6-8626-591A746805AB}" dt="2023-07-07T14:47:07.180" v="2012" actId="20577"/>
          <ac:spMkLst>
            <pc:docMk/>
            <pc:sldMk cId="1312829448" sldId="269"/>
            <ac:spMk id="11" creationId="{88C43A10-3521-4DB6-A1D1-8F2913DF72EB}"/>
          </ac:spMkLst>
        </pc:spChg>
        <pc:spChg chg="add mod">
          <ac:chgData name="Abhinandan Jain" userId="47000a42-4a64-498b-92b5-14cfe7b66dad" providerId="ADAL" clId="{D4991A90-2005-41A6-8626-591A746805AB}" dt="2023-07-07T14:52:57.213" v="2201" actId="1076"/>
          <ac:spMkLst>
            <pc:docMk/>
            <pc:sldMk cId="1312829448" sldId="269"/>
            <ac:spMk id="12" creationId="{86727039-DD91-4EBB-B883-2D2F175FC295}"/>
          </ac:spMkLst>
        </pc:spChg>
        <pc:spChg chg="add mod">
          <ac:chgData name="Abhinandan Jain" userId="47000a42-4a64-498b-92b5-14cfe7b66dad" providerId="ADAL" clId="{D4991A90-2005-41A6-8626-591A746805AB}" dt="2023-07-07T14:50:19.663" v="2149" actId="1076"/>
          <ac:spMkLst>
            <pc:docMk/>
            <pc:sldMk cId="1312829448" sldId="269"/>
            <ac:spMk id="13" creationId="{60F04981-F8B5-4120-9DEC-03260E05E427}"/>
          </ac:spMkLst>
        </pc:spChg>
        <pc:spChg chg="add mod">
          <ac:chgData name="Abhinandan Jain" userId="47000a42-4a64-498b-92b5-14cfe7b66dad" providerId="ADAL" clId="{D4991A90-2005-41A6-8626-591A746805AB}" dt="2023-07-07T14:48:54.047" v="2086" actId="6549"/>
          <ac:spMkLst>
            <pc:docMk/>
            <pc:sldMk cId="1312829448" sldId="269"/>
            <ac:spMk id="23" creationId="{A86ADBF4-42CC-4A17-ABA8-92D596693404}"/>
          </ac:spMkLst>
        </pc:spChg>
        <pc:spChg chg="add mod">
          <ac:chgData name="Abhinandan Jain" userId="47000a42-4a64-498b-92b5-14cfe7b66dad" providerId="ADAL" clId="{D4991A90-2005-41A6-8626-591A746805AB}" dt="2023-07-07T14:50:25.445" v="2151" actId="1076"/>
          <ac:spMkLst>
            <pc:docMk/>
            <pc:sldMk cId="1312829448" sldId="269"/>
            <ac:spMk id="25" creationId="{BAC56FCB-B526-4FF1-BEBD-77E924C8338A}"/>
          </ac:spMkLst>
        </pc:spChg>
        <pc:spChg chg="add mod">
          <ac:chgData name="Abhinandan Jain" userId="47000a42-4a64-498b-92b5-14cfe7b66dad" providerId="ADAL" clId="{D4991A90-2005-41A6-8626-591A746805AB}" dt="2023-07-07T14:50:22.549" v="2150" actId="1076"/>
          <ac:spMkLst>
            <pc:docMk/>
            <pc:sldMk cId="1312829448" sldId="269"/>
            <ac:spMk id="26" creationId="{3E6A1D40-40D5-46E2-B166-706AC252455B}"/>
          </ac:spMkLst>
        </pc:spChg>
        <pc:spChg chg="add mod ord">
          <ac:chgData name="Abhinandan Jain" userId="47000a42-4a64-498b-92b5-14cfe7b66dad" providerId="ADAL" clId="{D4991A90-2005-41A6-8626-591A746805AB}" dt="2023-07-07T14:53:19.465" v="2204" actId="1076"/>
          <ac:spMkLst>
            <pc:docMk/>
            <pc:sldMk cId="1312829448" sldId="269"/>
            <ac:spMk id="37" creationId="{11268382-B6F4-436C-9579-282A2A53D967}"/>
          </ac:spMkLst>
        </pc:spChg>
        <pc:spChg chg="add mod">
          <ac:chgData name="Abhinandan Jain" userId="47000a42-4a64-498b-92b5-14cfe7b66dad" providerId="ADAL" clId="{D4991A90-2005-41A6-8626-591A746805AB}" dt="2023-07-07T14:54:38.520" v="2229" actId="403"/>
          <ac:spMkLst>
            <pc:docMk/>
            <pc:sldMk cId="1312829448" sldId="269"/>
            <ac:spMk id="40" creationId="{E55DCBD4-289D-48F6-A279-59B8FA5C36BC}"/>
          </ac:spMkLst>
        </pc:spChg>
        <pc:spChg chg="add mod">
          <ac:chgData name="Abhinandan Jain" userId="47000a42-4a64-498b-92b5-14cfe7b66dad" providerId="ADAL" clId="{D4991A90-2005-41A6-8626-591A746805AB}" dt="2023-07-07T14:52:38.913" v="2198" actId="1076"/>
          <ac:spMkLst>
            <pc:docMk/>
            <pc:sldMk cId="1312829448" sldId="269"/>
            <ac:spMk id="41" creationId="{8FBA0F71-54D5-4DB9-8286-6B9EA81EDD2B}"/>
          </ac:spMkLst>
        </pc:spChg>
        <pc:cxnChg chg="add mod">
          <ac:chgData name="Abhinandan Jain" userId="47000a42-4a64-498b-92b5-14cfe7b66dad" providerId="ADAL" clId="{D4991A90-2005-41A6-8626-591A746805AB}" dt="2023-07-07T14:53:47.370" v="2209" actId="1076"/>
          <ac:cxnSpMkLst>
            <pc:docMk/>
            <pc:sldMk cId="1312829448" sldId="269"/>
            <ac:cxnSpMk id="6" creationId="{70A24972-0E8B-4481-9310-B002F3881C6E}"/>
          </ac:cxnSpMkLst>
        </pc:cxnChg>
        <pc:cxnChg chg="add mod">
          <ac:chgData name="Abhinandan Jain" userId="47000a42-4a64-498b-92b5-14cfe7b66dad" providerId="ADAL" clId="{D4991A90-2005-41A6-8626-591A746805AB}" dt="2023-07-07T14:53:38.155" v="2207" actId="14100"/>
          <ac:cxnSpMkLst>
            <pc:docMk/>
            <pc:sldMk cId="1312829448" sldId="269"/>
            <ac:cxnSpMk id="8" creationId="{B6A85264-8C30-4BA0-A9DA-034BD6A0EBD5}"/>
          </ac:cxnSpMkLst>
        </pc:cxnChg>
        <pc:cxnChg chg="add mod">
          <ac:chgData name="Abhinandan Jain" userId="47000a42-4a64-498b-92b5-14cfe7b66dad" providerId="ADAL" clId="{D4991A90-2005-41A6-8626-591A746805AB}" dt="2023-07-07T14:52:57.213" v="2201" actId="1076"/>
          <ac:cxnSpMkLst>
            <pc:docMk/>
            <pc:sldMk cId="1312829448" sldId="269"/>
            <ac:cxnSpMk id="14" creationId="{D27708C9-E17E-43F5-9B7C-494890343F04}"/>
          </ac:cxnSpMkLst>
        </pc:cxnChg>
        <pc:cxnChg chg="add mod">
          <ac:chgData name="Abhinandan Jain" userId="47000a42-4a64-498b-92b5-14cfe7b66dad" providerId="ADAL" clId="{D4991A90-2005-41A6-8626-591A746805AB}" dt="2023-07-07T14:50:19.663" v="2149" actId="1076"/>
          <ac:cxnSpMkLst>
            <pc:docMk/>
            <pc:sldMk cId="1312829448" sldId="269"/>
            <ac:cxnSpMk id="17" creationId="{7709BD2F-E1EC-4F36-8CAE-16BDF016893A}"/>
          </ac:cxnSpMkLst>
        </pc:cxnChg>
        <pc:cxnChg chg="add mod">
          <ac:chgData name="Abhinandan Jain" userId="47000a42-4a64-498b-92b5-14cfe7b66dad" providerId="ADAL" clId="{D4991A90-2005-41A6-8626-591A746805AB}" dt="2023-07-07T14:53:41.888" v="2208" actId="14100"/>
          <ac:cxnSpMkLst>
            <pc:docMk/>
            <pc:sldMk cId="1312829448" sldId="269"/>
            <ac:cxnSpMk id="20" creationId="{F7A93424-B8ED-473D-AA5E-33AC70A906F6}"/>
          </ac:cxnSpMkLst>
        </pc:cxnChg>
        <pc:cxnChg chg="add mod">
          <ac:chgData name="Abhinandan Jain" userId="47000a42-4a64-498b-92b5-14cfe7b66dad" providerId="ADAL" clId="{D4991A90-2005-41A6-8626-591A746805AB}" dt="2023-07-07T14:50:22.549" v="2150" actId="1076"/>
          <ac:cxnSpMkLst>
            <pc:docMk/>
            <pc:sldMk cId="1312829448" sldId="269"/>
            <ac:cxnSpMk id="27" creationId="{38D79C66-FF77-42EF-8EC7-AE10468CEA6C}"/>
          </ac:cxnSpMkLst>
        </pc:cxnChg>
        <pc:cxnChg chg="add mod">
          <ac:chgData name="Abhinandan Jain" userId="47000a42-4a64-498b-92b5-14cfe7b66dad" providerId="ADAL" clId="{D4991A90-2005-41A6-8626-591A746805AB}" dt="2023-07-07T14:50:25.445" v="2151" actId="1076"/>
          <ac:cxnSpMkLst>
            <pc:docMk/>
            <pc:sldMk cId="1312829448" sldId="269"/>
            <ac:cxnSpMk id="30" creationId="{E1D6CD99-B83D-4149-8388-4B36FAA91F09}"/>
          </ac:cxnSpMkLst>
        </pc:cxnChg>
        <pc:cxnChg chg="add mod">
          <ac:chgData name="Abhinandan Jain" userId="47000a42-4a64-498b-92b5-14cfe7b66dad" providerId="ADAL" clId="{D4991A90-2005-41A6-8626-591A746805AB}" dt="2023-07-07T14:51:16.135" v="2155" actId="11529"/>
          <ac:cxnSpMkLst>
            <pc:docMk/>
            <pc:sldMk cId="1312829448" sldId="269"/>
            <ac:cxnSpMk id="39" creationId="{013714CC-F825-4974-91EB-03DF14E45408}"/>
          </ac:cxnSpMkLst>
        </pc:cxnChg>
        <pc:cxnChg chg="add mod">
          <ac:chgData name="Abhinandan Jain" userId="47000a42-4a64-498b-92b5-14cfe7b66dad" providerId="ADAL" clId="{D4991A90-2005-41A6-8626-591A746805AB}" dt="2023-07-07T14:52:57.213" v="2201" actId="1076"/>
          <ac:cxnSpMkLst>
            <pc:docMk/>
            <pc:sldMk cId="1312829448" sldId="269"/>
            <ac:cxnSpMk id="42" creationId="{DC647400-6D43-4315-85F0-5AC4C3913F0A}"/>
          </ac:cxnSpMkLst>
        </pc:cxnChg>
      </pc:sldChg>
      <pc:sldChg chg="modSp">
        <pc:chgData name="Abhinandan Jain" userId="47000a42-4a64-498b-92b5-14cfe7b66dad" providerId="ADAL" clId="{D4991A90-2005-41A6-8626-591A746805AB}" dt="2023-07-07T06:59:43.541" v="1375" actId="20577"/>
        <pc:sldMkLst>
          <pc:docMk/>
          <pc:sldMk cId="3238637166" sldId="270"/>
        </pc:sldMkLst>
        <pc:spChg chg="mod">
          <ac:chgData name="Abhinandan Jain" userId="47000a42-4a64-498b-92b5-14cfe7b66dad" providerId="ADAL" clId="{D4991A90-2005-41A6-8626-591A746805AB}" dt="2023-07-07T06:59:43.541" v="1375" actId="20577"/>
          <ac:spMkLst>
            <pc:docMk/>
            <pc:sldMk cId="3238637166" sldId="270"/>
            <ac:spMk id="5" creationId="{1499D3F3-130F-4634-B0A7-54970C063C56}"/>
          </ac:spMkLst>
        </pc:spChg>
      </pc:sldChg>
      <pc:sldChg chg="delSp modSp add">
        <pc:chgData name="Abhinandan Jain" userId="47000a42-4a64-498b-92b5-14cfe7b66dad" providerId="ADAL" clId="{D4991A90-2005-41A6-8626-591A746805AB}" dt="2023-07-07T06:55:04.454" v="914" actId="20577"/>
        <pc:sldMkLst>
          <pc:docMk/>
          <pc:sldMk cId="31905170" sldId="302"/>
        </pc:sldMkLst>
        <pc:spChg chg="del">
          <ac:chgData name="Abhinandan Jain" userId="47000a42-4a64-498b-92b5-14cfe7b66dad" providerId="ADAL" clId="{D4991A90-2005-41A6-8626-591A746805AB}" dt="2023-07-07T06:51:37.994" v="711" actId="478"/>
          <ac:spMkLst>
            <pc:docMk/>
            <pc:sldMk cId="31905170" sldId="302"/>
            <ac:spMk id="3" creationId="{8567DD7C-0EFD-4284-8BE1-A1F88D77AA77}"/>
          </ac:spMkLst>
        </pc:spChg>
        <pc:spChg chg="mod">
          <ac:chgData name="Abhinandan Jain" userId="47000a42-4a64-498b-92b5-14cfe7b66dad" providerId="ADAL" clId="{D4991A90-2005-41A6-8626-591A746805AB}" dt="2023-07-07T06:51:13.557" v="707" actId="20577"/>
          <ac:spMkLst>
            <pc:docMk/>
            <pc:sldMk cId="31905170" sldId="302"/>
            <ac:spMk id="5" creationId="{D4BF24E4-369A-4B0E-B339-21140153D52E}"/>
          </ac:spMkLst>
        </pc:spChg>
        <pc:spChg chg="mod">
          <ac:chgData name="Abhinandan Jain" userId="47000a42-4a64-498b-92b5-14cfe7b66dad" providerId="ADAL" clId="{D4991A90-2005-41A6-8626-591A746805AB}" dt="2023-07-07T06:55:04.454" v="914" actId="20577"/>
          <ac:spMkLst>
            <pc:docMk/>
            <pc:sldMk cId="31905170" sldId="302"/>
            <ac:spMk id="6" creationId="{C8DD9006-7A4D-407D-88C6-430F5369A2F4}"/>
          </ac:spMkLst>
        </pc:spChg>
      </pc:sldChg>
      <pc:sldChg chg="modSp add">
        <pc:chgData name="Abhinandan Jain" userId="47000a42-4a64-498b-92b5-14cfe7b66dad" providerId="ADAL" clId="{D4991A90-2005-41A6-8626-591A746805AB}" dt="2023-07-07T06:55:47.858" v="983" actId="6549"/>
        <pc:sldMkLst>
          <pc:docMk/>
          <pc:sldMk cId="2157558305" sldId="303"/>
        </pc:sldMkLst>
        <pc:spChg chg="mod">
          <ac:chgData name="Abhinandan Jain" userId="47000a42-4a64-498b-92b5-14cfe7b66dad" providerId="ADAL" clId="{D4991A90-2005-41A6-8626-591A746805AB}" dt="2023-07-07T06:53:19.261" v="736"/>
          <ac:spMkLst>
            <pc:docMk/>
            <pc:sldMk cId="2157558305" sldId="303"/>
            <ac:spMk id="5" creationId="{D4BF24E4-369A-4B0E-B339-21140153D52E}"/>
          </ac:spMkLst>
        </pc:spChg>
        <pc:spChg chg="mod">
          <ac:chgData name="Abhinandan Jain" userId="47000a42-4a64-498b-92b5-14cfe7b66dad" providerId="ADAL" clId="{D4991A90-2005-41A6-8626-591A746805AB}" dt="2023-07-07T06:55:47.858" v="983" actId="6549"/>
          <ac:spMkLst>
            <pc:docMk/>
            <pc:sldMk cId="2157558305" sldId="303"/>
            <ac:spMk id="6" creationId="{C8DD9006-7A4D-407D-88C6-430F5369A2F4}"/>
          </ac:spMkLst>
        </pc:spChg>
      </pc:sldChg>
      <pc:sldChg chg="modSp add">
        <pc:chgData name="Abhinandan Jain" userId="47000a42-4a64-498b-92b5-14cfe7b66dad" providerId="ADAL" clId="{D4991A90-2005-41A6-8626-591A746805AB}" dt="2023-07-07T06:59:34.574" v="1364" actId="14100"/>
        <pc:sldMkLst>
          <pc:docMk/>
          <pc:sldMk cId="102707533" sldId="304"/>
        </pc:sldMkLst>
        <pc:spChg chg="mod">
          <ac:chgData name="Abhinandan Jain" userId="47000a42-4a64-498b-92b5-14cfe7b66dad" providerId="ADAL" clId="{D4991A90-2005-41A6-8626-591A746805AB}" dt="2023-07-07T06:57:15.629" v="1041" actId="20577"/>
          <ac:spMkLst>
            <pc:docMk/>
            <pc:sldMk cId="102707533" sldId="304"/>
            <ac:spMk id="5" creationId="{D4BF24E4-369A-4B0E-B339-21140153D52E}"/>
          </ac:spMkLst>
        </pc:spChg>
        <pc:spChg chg="mod">
          <ac:chgData name="Abhinandan Jain" userId="47000a42-4a64-498b-92b5-14cfe7b66dad" providerId="ADAL" clId="{D4991A90-2005-41A6-8626-591A746805AB}" dt="2023-07-07T06:59:34.574" v="1364" actId="14100"/>
          <ac:spMkLst>
            <pc:docMk/>
            <pc:sldMk cId="102707533" sldId="304"/>
            <ac:spMk id="6" creationId="{C8DD9006-7A4D-407D-88C6-430F5369A2F4}"/>
          </ac:spMkLst>
        </pc:spChg>
      </pc:sldChg>
      <pc:sldChg chg="modSp add">
        <pc:chgData name="Abhinandan Jain" userId="47000a42-4a64-498b-92b5-14cfe7b66dad" providerId="ADAL" clId="{D4991A90-2005-41A6-8626-591A746805AB}" dt="2023-07-07T07:01:22.169" v="1675" actId="20577"/>
        <pc:sldMkLst>
          <pc:docMk/>
          <pc:sldMk cId="3510116003" sldId="305"/>
        </pc:sldMkLst>
        <pc:spChg chg="mod">
          <ac:chgData name="Abhinandan Jain" userId="47000a42-4a64-498b-92b5-14cfe7b66dad" providerId="ADAL" clId="{D4991A90-2005-41A6-8626-591A746805AB}" dt="2023-07-07T07:00:13.570" v="1392"/>
          <ac:spMkLst>
            <pc:docMk/>
            <pc:sldMk cId="3510116003" sldId="305"/>
            <ac:spMk id="5" creationId="{D4BF24E4-369A-4B0E-B339-21140153D52E}"/>
          </ac:spMkLst>
        </pc:spChg>
        <pc:spChg chg="mod">
          <ac:chgData name="Abhinandan Jain" userId="47000a42-4a64-498b-92b5-14cfe7b66dad" providerId="ADAL" clId="{D4991A90-2005-41A6-8626-591A746805AB}" dt="2023-07-07T07:01:22.169" v="1675" actId="20577"/>
          <ac:spMkLst>
            <pc:docMk/>
            <pc:sldMk cId="3510116003" sldId="305"/>
            <ac:spMk id="6" creationId="{C8DD9006-7A4D-407D-88C6-430F5369A2F4}"/>
          </ac:spMkLst>
        </pc:spChg>
      </pc:sldChg>
      <pc:sldChg chg="modSp add">
        <pc:chgData name="Abhinandan Jain" userId="47000a42-4a64-498b-92b5-14cfe7b66dad" providerId="ADAL" clId="{D4991A90-2005-41A6-8626-591A746805AB}" dt="2023-07-07T07:03:27.044" v="1899" actId="20577"/>
        <pc:sldMkLst>
          <pc:docMk/>
          <pc:sldMk cId="3315053869" sldId="306"/>
        </pc:sldMkLst>
        <pc:spChg chg="mod">
          <ac:chgData name="Abhinandan Jain" userId="47000a42-4a64-498b-92b5-14cfe7b66dad" providerId="ADAL" clId="{D4991A90-2005-41A6-8626-591A746805AB}" dt="2023-07-07T07:02:01.916" v="1703" actId="20577"/>
          <ac:spMkLst>
            <pc:docMk/>
            <pc:sldMk cId="3315053869" sldId="306"/>
            <ac:spMk id="5" creationId="{D4BF24E4-369A-4B0E-B339-21140153D52E}"/>
          </ac:spMkLst>
        </pc:spChg>
        <pc:spChg chg="mod">
          <ac:chgData name="Abhinandan Jain" userId="47000a42-4a64-498b-92b5-14cfe7b66dad" providerId="ADAL" clId="{D4991A90-2005-41A6-8626-591A746805AB}" dt="2023-07-07T07:03:27.044" v="1899" actId="20577"/>
          <ac:spMkLst>
            <pc:docMk/>
            <pc:sldMk cId="3315053869" sldId="306"/>
            <ac:spMk id="6" creationId="{C8DD9006-7A4D-407D-88C6-430F5369A2F4}"/>
          </ac:spMkLst>
        </pc:spChg>
      </pc:sldChg>
    </pc:docChg>
  </pc:docChgLst>
  <pc:docChgLst>
    <pc:chgData name="Jain, Abhinandan (US 3471)" userId="S::jain@jpl.nasa.gov::47000a42-4a64-498b-92b5-14cfe7b66dad" providerId="AD" clId="Web-{0B40FABA-86ED-4994-9C50-B87D96D08E81}"/>
    <pc:docChg chg="delSld">
      <pc:chgData name="Jain, Abhinandan (US 3471)" userId="S::jain@jpl.nasa.gov::47000a42-4a64-498b-92b5-14cfe7b66dad" providerId="AD" clId="Web-{0B40FABA-86ED-4994-9C50-B87D96D08E81}" dt="2023-07-07T16:43:05.195" v="0"/>
      <pc:docMkLst>
        <pc:docMk/>
      </pc:docMkLst>
    </pc:docChg>
  </pc:docChgLst>
  <pc:docChgLst>
    <pc:chgData name="Jain, Abhinandan (US 3471)" userId="S::jain@jpl.nasa.gov::47000a42-4a64-498b-92b5-14cfe7b66dad" providerId="AD" clId="Web-{7CF5963D-AACE-4C79-9791-E4A2158CE978}"/>
    <pc:docChg chg="delSld modSld">
      <pc:chgData name="Jain, Abhinandan (US 3471)" userId="S::jain@jpl.nasa.gov::47000a42-4a64-498b-92b5-14cfe7b66dad" providerId="AD" clId="Web-{7CF5963D-AACE-4C79-9791-E4A2158CE978}" dt="2023-07-07T14:16:01.648" v="128"/>
      <pc:docMkLst>
        <pc:docMk/>
      </pc:docMkLst>
      <pc:sldChg chg="modSp">
        <pc:chgData name="Jain, Abhinandan (US 3471)" userId="S::jain@jpl.nasa.gov::47000a42-4a64-498b-92b5-14cfe7b66dad" providerId="AD" clId="Web-{7CF5963D-AACE-4C79-9791-E4A2158CE978}" dt="2023-07-07T14:16:01.242" v="127" actId="20577"/>
        <pc:sldMkLst>
          <pc:docMk/>
          <pc:sldMk cId="3315053869" sldId="306"/>
        </pc:sldMkLst>
        <pc:spChg chg="mod">
          <ac:chgData name="Jain, Abhinandan (US 3471)" userId="S::jain@jpl.nasa.gov::47000a42-4a64-498b-92b5-14cfe7b66dad" providerId="AD" clId="Web-{7CF5963D-AACE-4C79-9791-E4A2158CE978}" dt="2023-07-07T14:16:01.242" v="127" actId="20577"/>
          <ac:spMkLst>
            <pc:docMk/>
            <pc:sldMk cId="3315053869" sldId="306"/>
            <ac:spMk id="6" creationId="{C8DD9006-7A4D-407D-88C6-430F5369A2F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2878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11543400" y="6400425"/>
            <a:ext cx="648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bg>
      <p:bgPr>
        <a:solidFill>
          <a:srgbClr val="FFCCCC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267452" y="1558450"/>
            <a:ext cx="5425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03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Column and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8" name="Google Shape;62;p23">
            <a:extLst>
              <a:ext uri="{FF2B5EF4-FFF2-40B4-BE49-F238E27FC236}">
                <a16:creationId xmlns:a16="http://schemas.microsoft.com/office/drawing/2014/main" id="{B63FFDF8-E300-4390-BD84-D92FDD5AAB7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267451" y="1558450"/>
            <a:ext cx="5425299" cy="43569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495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Single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11193502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376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493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2c8043c9d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62c8043c9d_0_10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50" r:id="rId3"/>
    <p:sldLayoutId id="2147483662" r:id="rId4"/>
    <p:sldLayoutId id="2147483663" r:id="rId5"/>
    <p:sldLayoutId id="2147483666" r:id="rId6"/>
    <p:sldLayoutId id="2147483665" r:id="rId7"/>
    <p:sldLayoutId id="2147483667" r:id="rId8"/>
    <p:sldLayoutId id="2147483660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5CAA-D2BA-9B7A-C6D4-9B12E3FC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5300" y="2033175"/>
            <a:ext cx="4126500" cy="2307299"/>
          </a:xfrm>
        </p:spPr>
        <p:txBody>
          <a:bodyPr/>
          <a:lstStyle/>
          <a:p>
            <a:r>
              <a:rPr lang="en-US" sz="2400" i="1" dirty="0"/>
              <a:t>Exemplar Sim Goals</a:t>
            </a:r>
            <a:br>
              <a:rPr lang="en-US" sz="2400" i="1" dirty="0"/>
            </a:br>
            <a:br>
              <a:rPr lang="en-US" dirty="0"/>
            </a:br>
            <a:r>
              <a:rPr lang="en-US" dirty="0"/>
              <a:t>Building an Exemplar Sim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2023 DARTS Lab Course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47C9D-057E-29C3-F746-D1C3DBB31C97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542713" y="6400800"/>
            <a:ext cx="64928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725DB-9AE2-003A-9479-DCE37AB230C3}"/>
              </a:ext>
            </a:extLst>
          </p:cNvPr>
          <p:cNvSpPr txBox="1"/>
          <p:nvPr/>
        </p:nvSpPr>
        <p:spPr>
          <a:xfrm>
            <a:off x="7653131" y="4030868"/>
            <a:ext cx="4123633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Abhinandan Jain, Aaron Gaut, Carl Leake, Vivian </a:t>
            </a:r>
            <a:r>
              <a:rPr lang="en-US" dirty="0" err="1"/>
              <a:t>Steyert</a:t>
            </a:r>
            <a:r>
              <a:rPr lang="en-US" dirty="0"/>
              <a:t>, Tristan Hasseler, Asher </a:t>
            </a:r>
            <a:r>
              <a:rPr lang="en-US" dirty="0" err="1"/>
              <a:t>Elmland</a:t>
            </a:r>
            <a:r>
              <a:rPr lang="en-US" dirty="0"/>
              <a:t>, Juan Garcia Bonilla</a:t>
            </a:r>
          </a:p>
        </p:txBody>
      </p:sp>
    </p:spTree>
    <p:extLst>
      <p:ext uri="{BB962C8B-B14F-4D97-AF65-F5344CB8AC3E}">
        <p14:creationId xmlns:p14="http://schemas.microsoft.com/office/powerpoint/2010/main" val="218654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Exemplar sim topics overview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DD9006-7A4D-407D-88C6-430F5369A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4879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Exemplar sim goals</a:t>
            </a:r>
          </a:p>
          <a:p>
            <a:r>
              <a:rPr lang="en-US" sz="3600" dirty="0">
                <a:solidFill>
                  <a:schemeClr val="tx2">
                    <a:lumMod val="90000"/>
                  </a:schemeClr>
                </a:solidFill>
              </a:rPr>
              <a:t>Creating the Vehicle assembly</a:t>
            </a:r>
          </a:p>
          <a:p>
            <a:r>
              <a:rPr lang="en-US" sz="3600" dirty="0">
                <a:solidFill>
                  <a:schemeClr val="tx2">
                    <a:lumMod val="90000"/>
                  </a:schemeClr>
                </a:solidFill>
              </a:rPr>
              <a:t>Creating the </a:t>
            </a:r>
            <a:r>
              <a:rPr lang="en-US" sz="3600" dirty="0" err="1">
                <a:solidFill>
                  <a:schemeClr val="tx2">
                    <a:lumMod val="90000"/>
                  </a:schemeClr>
                </a:solidFill>
              </a:rPr>
              <a:t>SimulationExecutive</a:t>
            </a:r>
            <a:endParaRPr lang="en-US" sz="36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US" sz="3600" dirty="0">
                <a:solidFill>
                  <a:schemeClr val="tx2">
                    <a:lumMod val="90000"/>
                  </a:schemeClr>
                </a:solidFill>
              </a:rPr>
              <a:t>Setting up </a:t>
            </a:r>
            <a:r>
              <a:rPr lang="en-US" sz="3600" dirty="0" err="1">
                <a:solidFill>
                  <a:schemeClr val="tx2">
                    <a:lumMod val="90000"/>
                  </a:schemeClr>
                </a:solidFill>
              </a:rPr>
              <a:t>DataLogging</a:t>
            </a:r>
            <a:endParaRPr lang="en-US" sz="36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US" sz="3600" dirty="0">
                <a:solidFill>
                  <a:schemeClr val="tx2">
                    <a:lumMod val="90000"/>
                  </a:schemeClr>
                </a:solidFill>
              </a:rPr>
              <a:t>Running the simulation</a:t>
            </a:r>
          </a:p>
          <a:p>
            <a:r>
              <a:rPr lang="en-US" sz="3600" dirty="0">
                <a:solidFill>
                  <a:schemeClr val="tx2">
                    <a:lumMod val="90000"/>
                  </a:schemeClr>
                </a:solidFill>
              </a:rPr>
              <a:t>Rendering related models</a:t>
            </a:r>
          </a:p>
        </p:txBody>
      </p:sp>
    </p:spTree>
    <p:extLst>
      <p:ext uri="{BB962C8B-B14F-4D97-AF65-F5344CB8AC3E}">
        <p14:creationId xmlns:p14="http://schemas.microsoft.com/office/powerpoint/2010/main" val="3190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DD9006-7A4D-407D-88C6-430F5369A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4879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We have had a chance to see the various </a:t>
            </a:r>
            <a:r>
              <a:rPr lang="en-US" sz="3600" dirty="0" err="1">
                <a:solidFill>
                  <a:schemeClr val="tx1"/>
                </a:solidFill>
              </a:rPr>
              <a:t>Dshell</a:t>
            </a:r>
            <a:r>
              <a:rPr lang="en-US" sz="3600" dirty="0">
                <a:solidFill>
                  <a:schemeClr val="tx1"/>
                </a:solidFill>
              </a:rPr>
              <a:t> architecture components and ideas from the top-level</a:t>
            </a:r>
          </a:p>
          <a:p>
            <a:r>
              <a:rPr lang="en-US" sz="3600" dirty="0">
                <a:solidFill>
                  <a:schemeClr val="tx1"/>
                </a:solidFill>
              </a:rPr>
              <a:t>However, we have not had a chance to see the how pieces come together and the under-the-hood process</a:t>
            </a:r>
          </a:p>
        </p:txBody>
      </p:sp>
    </p:spTree>
    <p:extLst>
      <p:ext uri="{BB962C8B-B14F-4D97-AF65-F5344CB8AC3E}">
        <p14:creationId xmlns:p14="http://schemas.microsoft.com/office/powerpoint/2010/main" val="331601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the Exemplar Sim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DD9006-7A4D-407D-88C6-430F5369A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4879600"/>
          </a:xfrm>
        </p:spPr>
        <p:txBody>
          <a:bodyPr>
            <a:normAutofit/>
          </a:bodyPr>
          <a:lstStyle/>
          <a:p>
            <a:pPr marL="457200" lvl="3" indent="-457200"/>
            <a:r>
              <a:rPr lang="en-US" sz="3600" dirty="0">
                <a:solidFill>
                  <a:schemeClr val="tx1"/>
                </a:solidFill>
              </a:rPr>
              <a:t>We will take a bottom-up approach to build a full-up simulation to demonstrate how the </a:t>
            </a:r>
            <a:r>
              <a:rPr lang="en-US" sz="3600" dirty="0" err="1">
                <a:solidFill>
                  <a:schemeClr val="tx1"/>
                </a:solidFill>
              </a:rPr>
              <a:t>Dshell</a:t>
            </a:r>
            <a:r>
              <a:rPr lang="en-US" sz="3600" dirty="0">
                <a:solidFill>
                  <a:schemeClr val="tx1"/>
                </a:solidFill>
              </a:rPr>
              <a:t> architectural concepts come together</a:t>
            </a:r>
          </a:p>
          <a:p>
            <a:pPr indent="-457200"/>
            <a:r>
              <a:rPr lang="en-US" sz="3600" dirty="0">
                <a:solidFill>
                  <a:schemeClr val="tx1"/>
                </a:solidFill>
              </a:rPr>
              <a:t>We will also use this exercise to describe key new architectural improvements that are being developed, and transitioned to, during this process</a:t>
            </a:r>
          </a:p>
          <a:p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55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Representative Simulation Requirements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DD9006-7A4D-407D-88C6-430F5369A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5163000"/>
          </a:xfrm>
        </p:spPr>
        <p:txBody>
          <a:bodyPr>
            <a:normAutofit fontScale="92500" lnSpcReduction="10000"/>
          </a:bodyPr>
          <a:lstStyle/>
          <a:p>
            <a:pPr marL="457200" lvl="3" indent="-457200"/>
            <a:r>
              <a:rPr lang="en-US" sz="3600" dirty="0">
                <a:solidFill>
                  <a:schemeClr val="tx1"/>
                </a:solidFill>
              </a:rPr>
              <a:t>Functionality</a:t>
            </a:r>
          </a:p>
          <a:p>
            <a:pPr marL="914400" lvl="4" indent="-457200"/>
            <a:r>
              <a:rPr lang="en-US" sz="3600" dirty="0">
                <a:solidFill>
                  <a:schemeClr val="tx1"/>
                </a:solidFill>
              </a:rPr>
              <a:t>Vehicle dynamics model with closed loop control interacting with the environment</a:t>
            </a:r>
          </a:p>
          <a:p>
            <a:pPr marL="457200" lvl="3" indent="-457200"/>
            <a:r>
              <a:rPr lang="en-US" sz="3600" dirty="0">
                <a:solidFill>
                  <a:schemeClr val="tx1"/>
                </a:solidFill>
              </a:rPr>
              <a:t>Usability</a:t>
            </a:r>
          </a:p>
          <a:p>
            <a:pPr marL="914400" lvl="4" indent="-457200"/>
            <a:r>
              <a:rPr lang="en-US" sz="3600" dirty="0">
                <a:solidFill>
                  <a:schemeClr val="tx1"/>
                </a:solidFill>
              </a:rPr>
              <a:t>Support multiple configurations</a:t>
            </a:r>
          </a:p>
          <a:p>
            <a:pPr marL="914400" lvl="4" indent="-457200"/>
            <a:r>
              <a:rPr lang="en-US" sz="3600" dirty="0">
                <a:solidFill>
                  <a:schemeClr val="tx1"/>
                </a:solidFill>
              </a:rPr>
              <a:t>Command line interface</a:t>
            </a:r>
          </a:p>
          <a:p>
            <a:pPr marL="914400" lvl="4" indent="-457200"/>
            <a:r>
              <a:rPr lang="en-US" sz="3600" dirty="0">
                <a:solidFill>
                  <a:schemeClr val="tx1"/>
                </a:solidFill>
              </a:rPr>
              <a:t>Input deck</a:t>
            </a:r>
          </a:p>
          <a:p>
            <a:pPr marL="914400" lvl="4" indent="-457200"/>
            <a:r>
              <a:rPr lang="en-US" sz="3600" dirty="0">
                <a:solidFill>
                  <a:schemeClr val="tx1"/>
                </a:solidFill>
              </a:rPr>
              <a:t>Parameter setting </a:t>
            </a:r>
          </a:p>
          <a:p>
            <a:pPr marL="457200" lvl="3" indent="-457200"/>
            <a:r>
              <a:rPr lang="en-US" sz="3600" dirty="0">
                <a:solidFill>
                  <a:schemeClr val="tx1"/>
                </a:solidFill>
              </a:rPr>
              <a:t>Datalogging</a:t>
            </a:r>
          </a:p>
          <a:p>
            <a:pPr marL="457200" lvl="3" indent="-457200"/>
            <a:r>
              <a:rPr lang="en-US" sz="3600" dirty="0">
                <a:solidFill>
                  <a:schemeClr val="tx1"/>
                </a:solidFill>
              </a:rPr>
              <a:t>Visualization</a:t>
            </a:r>
          </a:p>
          <a:p>
            <a:pPr marL="457200" lvl="3" indent="-457200"/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Reference Problem</a:t>
            </a:r>
          </a:p>
        </p:txBody>
      </p:sp>
    </p:spTree>
    <p:extLst>
      <p:ext uri="{BB962C8B-B14F-4D97-AF65-F5344CB8AC3E}">
        <p14:creationId xmlns:p14="http://schemas.microsoft.com/office/powerpoint/2010/main" val="3238637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Reference Problem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DD9006-7A4D-407D-88C6-430F5369A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4879600"/>
          </a:xfrm>
        </p:spPr>
        <p:txBody>
          <a:bodyPr>
            <a:normAutofit/>
          </a:bodyPr>
          <a:lstStyle/>
          <a:p>
            <a:pPr marL="457200" lvl="3" indent="-457200"/>
            <a:r>
              <a:rPr lang="en-US" sz="3600" dirty="0">
                <a:solidFill>
                  <a:schemeClr val="tx1"/>
                </a:solidFill>
              </a:rPr>
              <a:t>We have been using the quadcopter vehicle as a way to introduce various approaches to modeling it and to introduce </a:t>
            </a:r>
            <a:r>
              <a:rPr lang="en-US" sz="3600" dirty="0" err="1">
                <a:solidFill>
                  <a:schemeClr val="tx1"/>
                </a:solidFill>
              </a:rPr>
              <a:t>Dshell</a:t>
            </a:r>
            <a:r>
              <a:rPr lang="en-US" sz="3600" dirty="0">
                <a:solidFill>
                  <a:schemeClr val="tx1"/>
                </a:solidFill>
              </a:rPr>
              <a:t> concepts</a:t>
            </a:r>
          </a:p>
          <a:p>
            <a:pPr marL="457200" lvl="3" indent="-457200"/>
            <a:r>
              <a:rPr lang="en-US" sz="3600" dirty="0">
                <a:solidFill>
                  <a:schemeClr val="tx1"/>
                </a:solidFill>
              </a:rPr>
              <a:t>We will revisit this same problem, and use it as a reference problem for today’s session</a:t>
            </a:r>
          </a:p>
          <a:p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116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1268382-B6F4-436C-9579-282A2A53D967}"/>
              </a:ext>
            </a:extLst>
          </p:cNvPr>
          <p:cNvSpPr/>
          <p:nvPr/>
        </p:nvSpPr>
        <p:spPr>
          <a:xfrm>
            <a:off x="1086678" y="4115680"/>
            <a:ext cx="4644887" cy="131411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structure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8059E6B-9D51-4AFD-82CD-7A9D1B8B5E1B}"/>
              </a:ext>
            </a:extLst>
          </p:cNvPr>
          <p:cNvSpPr/>
          <p:nvPr/>
        </p:nvSpPr>
        <p:spPr>
          <a:xfrm>
            <a:off x="4220817" y="2835965"/>
            <a:ext cx="2232991" cy="6975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accent1"/>
                </a:solidFill>
              </a:rPr>
              <a:t>SimulationExecutive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0A24972-0E8B-4481-9310-B002F3881C6E}"/>
              </a:ext>
            </a:extLst>
          </p:cNvPr>
          <p:cNvCxnSpPr>
            <a:cxnSpLocks/>
            <a:stCxn id="7" idx="2"/>
            <a:endCxn id="3" idx="0"/>
          </p:cNvCxnSpPr>
          <p:nvPr/>
        </p:nvCxnSpPr>
        <p:spPr>
          <a:xfrm>
            <a:off x="3795677" y="2335738"/>
            <a:ext cx="1541636" cy="500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95D0890-3625-4895-82CD-BD3B69BAEA23}"/>
              </a:ext>
            </a:extLst>
          </p:cNvPr>
          <p:cNvSpPr txBox="1"/>
          <p:nvPr/>
        </p:nvSpPr>
        <p:spPr>
          <a:xfrm>
            <a:off x="2758373" y="1812518"/>
            <a:ext cx="20746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Command line interface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 (CLI)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6A85264-8C30-4BA0-A9DA-034BD6A0EBD5}"/>
              </a:ext>
            </a:extLst>
          </p:cNvPr>
          <p:cNvCxnSpPr>
            <a:cxnSpLocks/>
            <a:stCxn id="11" idx="2"/>
            <a:endCxn id="3" idx="0"/>
          </p:cNvCxnSpPr>
          <p:nvPr/>
        </p:nvCxnSpPr>
        <p:spPr>
          <a:xfrm flipH="1">
            <a:off x="5337313" y="2144278"/>
            <a:ext cx="475930" cy="691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8C43A10-3521-4DB6-A1D1-8F2913DF72EB}"/>
              </a:ext>
            </a:extLst>
          </p:cNvPr>
          <p:cNvSpPr txBox="1"/>
          <p:nvPr/>
        </p:nvSpPr>
        <p:spPr>
          <a:xfrm>
            <a:off x="5263252" y="1836501"/>
            <a:ext cx="10999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Input decks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727039-DD91-4EBB-B883-2D2F175FC295}"/>
              </a:ext>
            </a:extLst>
          </p:cNvPr>
          <p:cNvSpPr/>
          <p:nvPr/>
        </p:nvSpPr>
        <p:spPr>
          <a:xfrm>
            <a:off x="2701365" y="4406347"/>
            <a:ext cx="1119809" cy="5232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Vehicle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0F04981-F8B5-4120-9DEC-03260E05E427}"/>
              </a:ext>
            </a:extLst>
          </p:cNvPr>
          <p:cNvSpPr/>
          <p:nvPr/>
        </p:nvSpPr>
        <p:spPr>
          <a:xfrm>
            <a:off x="4173684" y="4406347"/>
            <a:ext cx="1318593" cy="5232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Environment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27708C9-E17E-43F5-9B7C-494890343F04}"/>
              </a:ext>
            </a:extLst>
          </p:cNvPr>
          <p:cNvCxnSpPr>
            <a:cxnSpLocks/>
            <a:stCxn id="3" idx="2"/>
            <a:endCxn id="12" idx="0"/>
          </p:cNvCxnSpPr>
          <p:nvPr/>
        </p:nvCxnSpPr>
        <p:spPr>
          <a:xfrm flipH="1">
            <a:off x="3261270" y="3533465"/>
            <a:ext cx="2076043" cy="872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709BD2F-E1EC-4F36-8CAE-16BDF016893A}"/>
              </a:ext>
            </a:extLst>
          </p:cNvPr>
          <p:cNvCxnSpPr>
            <a:cxnSpLocks/>
            <a:stCxn id="3" idx="2"/>
            <a:endCxn id="13" idx="0"/>
          </p:cNvCxnSpPr>
          <p:nvPr/>
        </p:nvCxnSpPr>
        <p:spPr>
          <a:xfrm flipH="1">
            <a:off x="4832981" y="3533465"/>
            <a:ext cx="504332" cy="872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7A93424-B8ED-473D-AA5E-33AC70A906F6}"/>
              </a:ext>
            </a:extLst>
          </p:cNvPr>
          <p:cNvCxnSpPr>
            <a:cxnSpLocks/>
            <a:stCxn id="23" idx="1"/>
            <a:endCxn id="3" idx="0"/>
          </p:cNvCxnSpPr>
          <p:nvPr/>
        </p:nvCxnSpPr>
        <p:spPr>
          <a:xfrm flipH="1">
            <a:off x="5337313" y="2443954"/>
            <a:ext cx="1130117" cy="392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86ADBF4-42CC-4A17-ABA8-92D596693404}"/>
              </a:ext>
            </a:extLst>
          </p:cNvPr>
          <p:cNvSpPr txBox="1"/>
          <p:nvPr/>
        </p:nvSpPr>
        <p:spPr>
          <a:xfrm>
            <a:off x="6467430" y="2182344"/>
            <a:ext cx="891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Scenario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script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AC56FCB-B526-4FF1-BEBD-77E924C8338A}"/>
              </a:ext>
            </a:extLst>
          </p:cNvPr>
          <p:cNvSpPr/>
          <p:nvPr/>
        </p:nvSpPr>
        <p:spPr>
          <a:xfrm>
            <a:off x="8521898" y="4433179"/>
            <a:ext cx="1318593" cy="5232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Visualization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E6A1D40-40D5-46E2-B166-706AC252455B}"/>
              </a:ext>
            </a:extLst>
          </p:cNvPr>
          <p:cNvSpPr/>
          <p:nvPr/>
        </p:nvSpPr>
        <p:spPr>
          <a:xfrm>
            <a:off x="6593707" y="4433179"/>
            <a:ext cx="1318593" cy="5232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Data Logging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8D79C66-FF77-42EF-8EC7-AE10468CEA6C}"/>
              </a:ext>
            </a:extLst>
          </p:cNvPr>
          <p:cNvCxnSpPr>
            <a:cxnSpLocks/>
            <a:stCxn id="3" idx="2"/>
            <a:endCxn id="26" idx="0"/>
          </p:cNvCxnSpPr>
          <p:nvPr/>
        </p:nvCxnSpPr>
        <p:spPr>
          <a:xfrm>
            <a:off x="5337313" y="3533465"/>
            <a:ext cx="1915691" cy="899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1D6CD99-B83D-4149-8388-4B36FAA91F09}"/>
              </a:ext>
            </a:extLst>
          </p:cNvPr>
          <p:cNvCxnSpPr>
            <a:cxnSpLocks/>
            <a:stCxn id="3" idx="2"/>
            <a:endCxn id="25" idx="0"/>
          </p:cNvCxnSpPr>
          <p:nvPr/>
        </p:nvCxnSpPr>
        <p:spPr>
          <a:xfrm>
            <a:off x="5337313" y="3533465"/>
            <a:ext cx="3843882" cy="899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13714CC-F825-4974-91EB-03DF14E45408}"/>
              </a:ext>
            </a:extLst>
          </p:cNvPr>
          <p:cNvCxnSpPr>
            <a:endCxn id="13" idx="1"/>
          </p:cNvCxnSpPr>
          <p:nvPr/>
        </p:nvCxnSpPr>
        <p:spPr>
          <a:xfrm>
            <a:off x="3802354" y="4651513"/>
            <a:ext cx="371330" cy="164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E55DCBD4-289D-48F6-A279-59B8FA5C36BC}"/>
              </a:ext>
            </a:extLst>
          </p:cNvPr>
          <p:cNvSpPr/>
          <p:nvPr/>
        </p:nvSpPr>
        <p:spPr>
          <a:xfrm>
            <a:off x="2387472" y="5029066"/>
            <a:ext cx="17475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Flight dynamics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8FBA0F71-54D5-4DB9-8286-6B9EA81EDD2B}"/>
              </a:ext>
            </a:extLst>
          </p:cNvPr>
          <p:cNvSpPr/>
          <p:nvPr/>
        </p:nvSpPr>
        <p:spPr>
          <a:xfrm>
            <a:off x="1227983" y="4398125"/>
            <a:ext cx="1119809" cy="5232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Controller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C647400-6D43-4315-85F0-5AC4C3913F0A}"/>
              </a:ext>
            </a:extLst>
          </p:cNvPr>
          <p:cNvCxnSpPr>
            <a:cxnSpLocks/>
            <a:stCxn id="41" idx="3"/>
            <a:endCxn id="12" idx="1"/>
          </p:cNvCxnSpPr>
          <p:nvPr/>
        </p:nvCxnSpPr>
        <p:spPr>
          <a:xfrm>
            <a:off x="2347792" y="4659735"/>
            <a:ext cx="353573" cy="82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829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and Process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DD9006-7A4D-407D-88C6-430F5369A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4879600"/>
          </a:xfrm>
        </p:spPr>
        <p:txBody>
          <a:bodyPr>
            <a:normAutofit/>
          </a:bodyPr>
          <a:lstStyle/>
          <a:p>
            <a:pPr marL="457200" lvl="3" indent="-457200"/>
            <a:r>
              <a:rPr lang="en-US" sz="3600" dirty="0">
                <a:solidFill>
                  <a:schemeClr val="tx1"/>
                </a:solidFill>
              </a:rPr>
              <a:t>We will walk through the process of meeting the simulation requirements in multiple sessions</a:t>
            </a:r>
            <a:endParaRPr lang="en-US" dirty="0">
              <a:solidFill>
                <a:schemeClr val="tx1"/>
              </a:solidFill>
            </a:endParaRPr>
          </a:p>
          <a:p>
            <a:pPr marL="457200" lvl="3" indent="-457200"/>
            <a:r>
              <a:rPr lang="en-US" sz="3600" dirty="0">
                <a:solidFill>
                  <a:schemeClr val="tx1"/>
                </a:solidFill>
              </a:rPr>
              <a:t>We will also introduce new capabilities and simulation style concepts that are being developed </a:t>
            </a:r>
          </a:p>
          <a:p>
            <a:pPr marL="457200" lvl="3" indent="-457200"/>
            <a:r>
              <a:rPr lang="en-US" sz="3600" dirty="0">
                <a:solidFill>
                  <a:schemeClr val="tx1"/>
                </a:solidFill>
              </a:rPr>
              <a:t>We will not use notebooks</a:t>
            </a:r>
          </a:p>
          <a:p>
            <a:pPr lvl="2"/>
            <a:r>
              <a:rPr lang="en-US" sz="3800" dirty="0">
                <a:solidFill>
                  <a:schemeClr val="tx1"/>
                </a:solidFill>
              </a:rPr>
              <a:t>instead we will use live demonstrations</a:t>
            </a:r>
          </a:p>
          <a:p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053869"/>
      </p:ext>
    </p:extLst>
  </p:cSld>
  <p:clrMapOvr>
    <a:masterClrMapping/>
  </p:clrMapOvr>
</p:sld>
</file>

<file path=ppt/theme/theme1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5b8aa99-f4fc-4d9c-b81c-966d4bd2c6c2" xsi:nil="true"/>
    <SharedWithUsers xmlns="77f052df-7cc9-46d5-9db7-08cc260ec36e">
      <UserInfo>
        <DisplayName>Jain, Abhinandan (US 3471)</DisplayName>
        <AccountId>9</AccountId>
        <AccountType/>
      </UserInfo>
    </SharedWithUsers>
    <lcf76f155ced4ddcb4097134ff3c332f xmlns="a5b8aa99-f4fc-4d9c-b81c-966d4bd2c6c2">
      <Terms xmlns="http://schemas.microsoft.com/office/infopath/2007/PartnerControls"/>
    </lcf76f155ced4ddcb4097134ff3c332f>
    <TaxCatchAll xmlns="77f052df-7cc9-46d5-9db7-08cc260ec36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0EEE18307F547AC19C250B980BA8A" ma:contentTypeVersion="14" ma:contentTypeDescription="Create a new document." ma:contentTypeScope="" ma:versionID="6c718c1e10055613db9ef01de60113f2">
  <xsd:schema xmlns:xsd="http://www.w3.org/2001/XMLSchema" xmlns:xs="http://www.w3.org/2001/XMLSchema" xmlns:p="http://schemas.microsoft.com/office/2006/metadata/properties" xmlns:ns2="a5b8aa99-f4fc-4d9c-b81c-966d4bd2c6c2" xmlns:ns3="77f052df-7cc9-46d5-9db7-08cc260ec36e" targetNamespace="http://schemas.microsoft.com/office/2006/metadata/properties" ma:root="true" ma:fieldsID="c6a56a772739a989cf025b45eb74bd52" ns2:_="" ns3:_="">
    <xsd:import namespace="a5b8aa99-f4fc-4d9c-b81c-966d4bd2c6c2"/>
    <xsd:import namespace="77f052df-7cc9-46d5-9db7-08cc260ec3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aa99-f4fc-4d9c-b81c-966d4bd2c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2283c9-5dc3-4342-a46e-d374fcd97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052df-7cc9-46d5-9db7-08cc260ec3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a732455-c771-4ab1-9c68-b2c5020f38ce}" ma:internalName="TaxCatchAll" ma:showField="CatchAllData" ma:web="77f052df-7cc9-46d5-9db7-08cc260ec3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A74269-0C6E-4749-A05F-460ECAA19C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18AA97-E272-4AD7-9A7F-7A7A990486C7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7f052df-7cc9-46d5-9db7-08cc260ec36e"/>
    <ds:schemaRef ds:uri="a5b8aa99-f4fc-4d9c-b81c-966d4bd2c6c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68C0C6-BBFE-4972-9FA9-B55838D6A6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8aa99-f4fc-4d9c-b81c-966d4bd2c6c2"/>
    <ds:schemaRef ds:uri="77f052df-7cc9-46d5-9db7-08cc260ec3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292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DARTS Lab Theme</vt:lpstr>
      <vt:lpstr>Exemplar Sim Goals  Building an Exemplar Sim   2023 DARTS Lab Course</vt:lpstr>
      <vt:lpstr>Exemplar sim topics overview</vt:lpstr>
      <vt:lpstr>Motivation</vt:lpstr>
      <vt:lpstr>Goals of the Exemplar Sim</vt:lpstr>
      <vt:lpstr>Representative Simulation Requirements</vt:lpstr>
      <vt:lpstr>Simulation Reference Problem</vt:lpstr>
      <vt:lpstr>Simulation Reference Problem</vt:lpstr>
      <vt:lpstr>Simulation structure</vt:lpstr>
      <vt:lpstr>Organization and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Richards, Kaelyn M (US 183B)</dc:creator>
  <cp:lastModifiedBy>Leake, Carl D (US 347J)</cp:lastModifiedBy>
  <cp:revision>437</cp:revision>
  <dcterms:created xsi:type="dcterms:W3CDTF">2022-09-16T22:19:09Z</dcterms:created>
  <dcterms:modified xsi:type="dcterms:W3CDTF">2024-11-21T16:17:20Z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0x0101005640EEE18307F547AC19C250B980BA8A</vt:lpwstr>
  </property>
  <property fmtid="{D5CDD505-2E9C-101B-9397-08002B2CF9AE}" pid="3" name="ComplianceAssetId">
    <vt:lpwstr/>
  </property>
  <property fmtid="{D5CDD505-2E9C-101B-9397-08002B2CF9AE}" pid="4" name="_activity">
    <vt:lpwstr>{"FileActivityType":"9","FileActivityTimeStamp":"2023-03-28T00:15:52.440Z","FileActivityUsersOnPage":[{"DisplayName":"Leake, Carl D (US 347J)","Id":"carl.leake@jpl.nasa.gov"},{"DisplayName":"Jain, Abhinandan (US 3471)","Id":"jain@jpl.nasa.gov"}],"FileActi</vt:lpwstr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