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29"/>
  </p:notesMasterIdLst>
  <p:sldIdLst>
    <p:sldId id="664" r:id="rId5"/>
    <p:sldId id="1318" r:id="rId6"/>
    <p:sldId id="1391" r:id="rId7"/>
    <p:sldId id="1221" r:id="rId8"/>
    <p:sldId id="1411" r:id="rId9"/>
    <p:sldId id="1268" r:id="rId10"/>
    <p:sldId id="1269" r:id="rId11"/>
    <p:sldId id="1414" r:id="rId12"/>
    <p:sldId id="1280" r:id="rId13"/>
    <p:sldId id="1305" r:id="rId14"/>
    <p:sldId id="1418" r:id="rId15"/>
    <p:sldId id="1249" r:id="rId16"/>
    <p:sldId id="1284" r:id="rId17"/>
    <p:sldId id="1248" r:id="rId18"/>
    <p:sldId id="1443" r:id="rId19"/>
    <p:sldId id="1444" r:id="rId20"/>
    <p:sldId id="1445" r:id="rId21"/>
    <p:sldId id="1446" r:id="rId22"/>
    <p:sldId id="1447" r:id="rId23"/>
    <p:sldId id="1452" r:id="rId24"/>
    <p:sldId id="1448" r:id="rId25"/>
    <p:sldId id="1449" r:id="rId26"/>
    <p:sldId id="1450" r:id="rId27"/>
    <p:sldId id="1451" r:id="rId28"/>
  </p:sldIdLst>
  <p:sldSz cx="12192000" cy="6858000"/>
  <p:notesSz cx="6858000" cy="9144000"/>
  <p:embeddedFontLst>
    <p:embeddedFont>
      <p:font typeface="Inter Light" panose="020B0604020202020204" charset="0"/>
      <p:regular r:id="rId30"/>
    </p:embeddedFont>
    <p:embeddedFont>
      <p:font typeface="Tahoma" panose="020B0604030504040204" pitchFamily="34" charset="0"/>
      <p:regular r:id="rId31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138" roundtripDataSignature="AMtx7mhpZ+WSbIOrEQUhAX/WCeK5zM29B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olina Aiazzi" initials="C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4DDF1F-7B04-400A-78CE-44840C6CD713}" v="45" dt="2024-11-20T21:21:08.4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138" Type="http://customschemas.google.com/relationships/presentationmetadata" Target="metadata"/><Relationship Id="rId14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40" Type="http://schemas.openxmlformats.org/officeDocument/2006/relationships/presProps" Target="presProps.xml"/><Relationship Id="rId145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14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14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139" Type="http://schemas.openxmlformats.org/officeDocument/2006/relationships/commentAuthors" Target="commentAuthors.xml"/><Relationship Id="rId8" Type="http://schemas.openxmlformats.org/officeDocument/2006/relationships/slide" Target="slides/slide4.xml"/><Relationship Id="rId142" Type="http://schemas.openxmlformats.org/officeDocument/2006/relationships/theme" Target="theme/theme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mquist, Asher (US 347J)" userId="S::asher.elmquist@jpl.nasa.gov::c43b51c1-8673-421c-ad65-63a1e47c685f" providerId="AD" clId="Web-{CCA6F05D-8784-2522-2BD9-0F0840D87532}"/>
    <pc:docChg chg="modSld">
      <pc:chgData name="Elmquist, Asher (US 347J)" userId="S::asher.elmquist@jpl.nasa.gov::c43b51c1-8673-421c-ad65-63a1e47c685f" providerId="AD" clId="Web-{CCA6F05D-8784-2522-2BD9-0F0840D87532}" dt="2023-08-07T15:41:11.889" v="427" actId="20577"/>
      <pc:docMkLst>
        <pc:docMk/>
      </pc:docMkLst>
      <pc:sldChg chg="modSp">
        <pc:chgData name="Elmquist, Asher (US 347J)" userId="S::asher.elmquist@jpl.nasa.gov::c43b51c1-8673-421c-ad65-63a1e47c685f" providerId="AD" clId="Web-{CCA6F05D-8784-2522-2BD9-0F0840D87532}" dt="2023-08-07T15:19:43.570" v="1" actId="20577"/>
        <pc:sldMkLst>
          <pc:docMk/>
          <pc:sldMk cId="1896139295" sldId="664"/>
        </pc:sldMkLst>
        <pc:spChg chg="mod">
          <ac:chgData name="Elmquist, Asher (US 347J)" userId="S::asher.elmquist@jpl.nasa.gov::c43b51c1-8673-421c-ad65-63a1e47c685f" providerId="AD" clId="Web-{CCA6F05D-8784-2522-2BD9-0F0840D87532}" dt="2023-08-07T15:19:43.570" v="1" actId="20577"/>
          <ac:spMkLst>
            <pc:docMk/>
            <pc:sldMk cId="1896139295" sldId="664"/>
            <ac:spMk id="2" creationId="{00000000-0000-0000-0000-000000000000}"/>
          </ac:spMkLst>
        </pc:spChg>
      </pc:sldChg>
      <pc:sldChg chg="delSp">
        <pc:chgData name="Elmquist, Asher (US 347J)" userId="S::asher.elmquist@jpl.nasa.gov::c43b51c1-8673-421c-ad65-63a1e47c685f" providerId="AD" clId="Web-{CCA6F05D-8784-2522-2BD9-0F0840D87532}" dt="2023-08-07T15:19:27.101" v="0"/>
        <pc:sldMkLst>
          <pc:docMk/>
          <pc:sldMk cId="3667962030" sldId="1411"/>
        </pc:sldMkLst>
        <pc:spChg chg="del">
          <ac:chgData name="Elmquist, Asher (US 347J)" userId="S::asher.elmquist@jpl.nasa.gov::c43b51c1-8673-421c-ad65-63a1e47c685f" providerId="AD" clId="Web-{CCA6F05D-8784-2522-2BD9-0F0840D87532}" dt="2023-08-07T15:19:27.101" v="0"/>
          <ac:spMkLst>
            <pc:docMk/>
            <pc:sldMk cId="3667962030" sldId="1411"/>
            <ac:spMk id="4" creationId="{F2C13EA1-E89B-C2B8-531F-D2D29D36E1A1}"/>
          </ac:spMkLst>
        </pc:spChg>
      </pc:sldChg>
      <pc:sldChg chg="addSp delSp modSp">
        <pc:chgData name="Elmquist, Asher (US 347J)" userId="S::asher.elmquist@jpl.nasa.gov::c43b51c1-8673-421c-ad65-63a1e47c685f" providerId="AD" clId="Web-{CCA6F05D-8784-2522-2BD9-0F0840D87532}" dt="2023-08-07T15:38:16.497" v="284"/>
        <pc:sldMkLst>
          <pc:docMk/>
          <pc:sldMk cId="499320969" sldId="1449"/>
        </pc:sldMkLst>
        <pc:spChg chg="mod">
          <ac:chgData name="Elmquist, Asher (US 347J)" userId="S::asher.elmquist@jpl.nasa.gov::c43b51c1-8673-421c-ad65-63a1e47c685f" providerId="AD" clId="Web-{CCA6F05D-8784-2522-2BD9-0F0840D87532}" dt="2023-08-07T15:34:14.980" v="72" actId="1076"/>
          <ac:spMkLst>
            <pc:docMk/>
            <pc:sldMk cId="499320969" sldId="1449"/>
            <ac:spMk id="3" creationId="{2A1E5867-352D-4906-8BF8-4F7ED0B5073A}"/>
          </ac:spMkLst>
        </pc:spChg>
        <pc:spChg chg="mod">
          <ac:chgData name="Elmquist, Asher (US 347J)" userId="S::asher.elmquist@jpl.nasa.gov::c43b51c1-8673-421c-ad65-63a1e47c685f" providerId="AD" clId="Web-{CCA6F05D-8784-2522-2BD9-0F0840D87532}" dt="2023-08-07T15:38:09.091" v="282" actId="20577"/>
          <ac:spMkLst>
            <pc:docMk/>
            <pc:sldMk cId="499320969" sldId="1449"/>
            <ac:spMk id="4" creationId="{6BFBFB79-37CD-FA0F-77A4-F726DCFF9BD8}"/>
          </ac:spMkLst>
        </pc:spChg>
        <pc:spChg chg="del mod">
          <ac:chgData name="Elmquist, Asher (US 347J)" userId="S::asher.elmquist@jpl.nasa.gov::c43b51c1-8673-421c-ad65-63a1e47c685f" providerId="AD" clId="Web-{CCA6F05D-8784-2522-2BD9-0F0840D87532}" dt="2023-08-07T15:38:16.497" v="284"/>
          <ac:spMkLst>
            <pc:docMk/>
            <pc:sldMk cId="499320969" sldId="1449"/>
            <ac:spMk id="5" creationId="{0E1E832A-CC8F-A481-8B62-701A29ACF94F}"/>
          </ac:spMkLst>
        </pc:spChg>
        <pc:spChg chg="add mod">
          <ac:chgData name="Elmquist, Asher (US 347J)" userId="S::asher.elmquist@jpl.nasa.gov::c43b51c1-8673-421c-ad65-63a1e47c685f" providerId="AD" clId="Web-{CCA6F05D-8784-2522-2BD9-0F0840D87532}" dt="2023-08-07T15:32:28.980" v="56" actId="20577"/>
          <ac:spMkLst>
            <pc:docMk/>
            <pc:sldMk cId="499320969" sldId="1449"/>
            <ac:spMk id="7" creationId="{41F1CD85-35B7-947E-8D64-EAD97DDF8193}"/>
          </ac:spMkLst>
        </pc:spChg>
        <pc:spChg chg="add mod">
          <ac:chgData name="Elmquist, Asher (US 347J)" userId="S::asher.elmquist@jpl.nasa.gov::c43b51c1-8673-421c-ad65-63a1e47c685f" providerId="AD" clId="Web-{CCA6F05D-8784-2522-2BD9-0F0840D87532}" dt="2023-08-07T15:32:49.558" v="60" actId="20577"/>
          <ac:spMkLst>
            <pc:docMk/>
            <pc:sldMk cId="499320969" sldId="1449"/>
            <ac:spMk id="9" creationId="{1789A478-B60E-0CE2-F0FA-7DC7DEA01A0F}"/>
          </ac:spMkLst>
        </pc:spChg>
        <pc:spChg chg="add del">
          <ac:chgData name="Elmquist, Asher (US 347J)" userId="S::asher.elmquist@jpl.nasa.gov::c43b51c1-8673-421c-ad65-63a1e47c685f" providerId="AD" clId="Web-{CCA6F05D-8784-2522-2BD9-0F0840D87532}" dt="2023-08-07T15:32:54.714" v="61"/>
          <ac:spMkLst>
            <pc:docMk/>
            <pc:sldMk cId="499320969" sldId="1449"/>
            <ac:spMk id="11" creationId="{F8A0AC9B-B5D1-C023-873C-E679EB481AAA}"/>
          </ac:spMkLst>
        </pc:spChg>
        <pc:spChg chg="add del">
          <ac:chgData name="Elmquist, Asher (US 347J)" userId="S::asher.elmquist@jpl.nasa.gov::c43b51c1-8673-421c-ad65-63a1e47c685f" providerId="AD" clId="Web-{CCA6F05D-8784-2522-2BD9-0F0840D87532}" dt="2023-08-07T15:32:54.855" v="62"/>
          <ac:spMkLst>
            <pc:docMk/>
            <pc:sldMk cId="499320969" sldId="1449"/>
            <ac:spMk id="13" creationId="{0D2A879B-59BB-037E-F003-DCD2DBB68830}"/>
          </ac:spMkLst>
        </pc:spChg>
        <pc:spChg chg="add mod">
          <ac:chgData name="Elmquist, Asher (US 347J)" userId="S::asher.elmquist@jpl.nasa.gov::c43b51c1-8673-421c-ad65-63a1e47c685f" providerId="AD" clId="Web-{CCA6F05D-8784-2522-2BD9-0F0840D87532}" dt="2023-08-07T15:34:10.027" v="70" actId="14100"/>
          <ac:spMkLst>
            <pc:docMk/>
            <pc:sldMk cId="499320969" sldId="1449"/>
            <ac:spMk id="15" creationId="{8A770256-B5E1-5BC8-9299-EFF6E041C364}"/>
          </ac:spMkLst>
        </pc:spChg>
        <pc:spChg chg="add mod">
          <ac:chgData name="Elmquist, Asher (US 347J)" userId="S::asher.elmquist@jpl.nasa.gov::c43b51c1-8673-421c-ad65-63a1e47c685f" providerId="AD" clId="Web-{CCA6F05D-8784-2522-2BD9-0F0840D87532}" dt="2023-08-07T15:28:37.729" v="48"/>
          <ac:spMkLst>
            <pc:docMk/>
            <pc:sldMk cId="499320969" sldId="1449"/>
            <ac:spMk id="17" creationId="{CD499FE9-F6A6-B52C-A3DF-ABC254E9208F}"/>
          </ac:spMkLst>
        </pc:spChg>
        <pc:grpChg chg="add mod">
          <ac:chgData name="Elmquist, Asher (US 347J)" userId="S::asher.elmquist@jpl.nasa.gov::c43b51c1-8673-421c-ad65-63a1e47c685f" providerId="AD" clId="Web-{CCA6F05D-8784-2522-2BD9-0F0840D87532}" dt="2023-08-07T15:27:38.885" v="10" actId="1076"/>
          <ac:grpSpMkLst>
            <pc:docMk/>
            <pc:sldMk cId="499320969" sldId="1449"/>
            <ac:grpSpMk id="18" creationId="{BD1D93F0-5C8F-4910-24A1-C9024C3E27AB}"/>
          </ac:grpSpMkLst>
        </pc:grpChg>
      </pc:sldChg>
      <pc:sldChg chg="addSp delSp modSp">
        <pc:chgData name="Elmquist, Asher (US 347J)" userId="S::asher.elmquist@jpl.nasa.gov::c43b51c1-8673-421c-ad65-63a1e47c685f" providerId="AD" clId="Web-{CCA6F05D-8784-2522-2BD9-0F0840D87532}" dt="2023-08-07T15:38:14.653" v="283"/>
        <pc:sldMkLst>
          <pc:docMk/>
          <pc:sldMk cId="1211779992" sldId="1450"/>
        </pc:sldMkLst>
        <pc:spChg chg="mod">
          <ac:chgData name="Elmquist, Asher (US 347J)" userId="S::asher.elmquist@jpl.nasa.gov::c43b51c1-8673-421c-ad65-63a1e47c685f" providerId="AD" clId="Web-{CCA6F05D-8784-2522-2BD9-0F0840D87532}" dt="2023-08-07T15:36:47.481" v="207" actId="20577"/>
          <ac:spMkLst>
            <pc:docMk/>
            <pc:sldMk cId="1211779992" sldId="1450"/>
            <ac:spMk id="4" creationId="{482936C3-8834-477C-D14D-DA349BB48AFE}"/>
          </ac:spMkLst>
        </pc:spChg>
        <pc:spChg chg="del mod">
          <ac:chgData name="Elmquist, Asher (US 347J)" userId="S::asher.elmquist@jpl.nasa.gov::c43b51c1-8673-421c-ad65-63a1e47c685f" providerId="AD" clId="Web-{CCA6F05D-8784-2522-2BD9-0F0840D87532}" dt="2023-08-07T15:38:14.653" v="283"/>
          <ac:spMkLst>
            <pc:docMk/>
            <pc:sldMk cId="1211779992" sldId="1450"/>
            <ac:spMk id="5" creationId="{3F91600A-3BFF-329F-A1CA-66234066D0AD}"/>
          </ac:spMkLst>
        </pc:spChg>
        <pc:spChg chg="mod">
          <ac:chgData name="Elmquist, Asher (US 347J)" userId="S::asher.elmquist@jpl.nasa.gov::c43b51c1-8673-421c-ad65-63a1e47c685f" providerId="AD" clId="Web-{CCA6F05D-8784-2522-2BD9-0F0840D87532}" dt="2023-08-07T15:28:41.947" v="51" actId="20577"/>
          <ac:spMkLst>
            <pc:docMk/>
            <pc:sldMk cId="1211779992" sldId="1450"/>
            <ac:spMk id="12" creationId="{E1BB3956-061D-493D-103E-005DE8BECA19}"/>
          </ac:spMkLst>
        </pc:spChg>
        <pc:spChg chg="mod">
          <ac:chgData name="Elmquist, Asher (US 347J)" userId="S::asher.elmquist@jpl.nasa.gov::c43b51c1-8673-421c-ad65-63a1e47c685f" providerId="AD" clId="Web-{CCA6F05D-8784-2522-2BD9-0F0840D87532}" dt="2023-08-07T15:34:34.590" v="81" actId="20577"/>
          <ac:spMkLst>
            <pc:docMk/>
            <pc:sldMk cId="1211779992" sldId="1450"/>
            <ac:spMk id="15" creationId="{469F36EA-BBC9-9DE0-934E-90B4EDB248BC}"/>
          </ac:spMkLst>
        </pc:spChg>
        <pc:spChg chg="mod">
          <ac:chgData name="Elmquist, Asher (US 347J)" userId="S::asher.elmquist@jpl.nasa.gov::c43b51c1-8673-421c-ad65-63a1e47c685f" providerId="AD" clId="Web-{CCA6F05D-8784-2522-2BD9-0F0840D87532}" dt="2023-08-07T15:35:40.731" v="122" actId="20577"/>
          <ac:spMkLst>
            <pc:docMk/>
            <pc:sldMk cId="1211779992" sldId="1450"/>
            <ac:spMk id="16" creationId="{1D3729E7-3667-22B5-B6DE-8873DB030209}"/>
          </ac:spMkLst>
        </pc:spChg>
        <pc:spChg chg="mod">
          <ac:chgData name="Elmquist, Asher (US 347J)" userId="S::asher.elmquist@jpl.nasa.gov::c43b51c1-8673-421c-ad65-63a1e47c685f" providerId="AD" clId="Web-{CCA6F05D-8784-2522-2BD9-0F0840D87532}" dt="2023-08-07T15:34:39.621" v="85" actId="20577"/>
          <ac:spMkLst>
            <pc:docMk/>
            <pc:sldMk cId="1211779992" sldId="1450"/>
            <ac:spMk id="17" creationId="{3096026E-0DFD-8140-6915-7E7235D0060E}"/>
          </ac:spMkLst>
        </pc:spChg>
        <pc:spChg chg="mod">
          <ac:chgData name="Elmquist, Asher (US 347J)" userId="S::asher.elmquist@jpl.nasa.gov::c43b51c1-8673-421c-ad65-63a1e47c685f" providerId="AD" clId="Web-{CCA6F05D-8784-2522-2BD9-0F0840D87532}" dt="2023-08-07T15:34:25.730" v="77" actId="20577"/>
          <ac:spMkLst>
            <pc:docMk/>
            <pc:sldMk cId="1211779992" sldId="1450"/>
            <ac:spMk id="18" creationId="{BB4E663D-B936-3E30-9AAE-A50A5DA5BDAD}"/>
          </ac:spMkLst>
        </pc:spChg>
        <pc:spChg chg="add del mod">
          <ac:chgData name="Elmquist, Asher (US 347J)" userId="S::asher.elmquist@jpl.nasa.gov::c43b51c1-8673-421c-ad65-63a1e47c685f" providerId="AD" clId="Web-{CCA6F05D-8784-2522-2BD9-0F0840D87532}" dt="2023-08-07T15:35:30.246" v="115"/>
          <ac:spMkLst>
            <pc:docMk/>
            <pc:sldMk cId="1211779992" sldId="1450"/>
            <ac:spMk id="20" creationId="{FCA1E69E-2409-3CD1-7EDD-506F5BD105F9}"/>
          </ac:spMkLst>
        </pc:spChg>
        <pc:grpChg chg="add del">
          <ac:chgData name="Elmquist, Asher (US 347J)" userId="S::asher.elmquist@jpl.nasa.gov::c43b51c1-8673-421c-ad65-63a1e47c685f" providerId="AD" clId="Web-{CCA6F05D-8784-2522-2BD9-0F0840D87532}" dt="2023-08-07T15:34:21.324" v="73"/>
          <ac:grpSpMkLst>
            <pc:docMk/>
            <pc:sldMk cId="1211779992" sldId="1450"/>
            <ac:grpSpMk id="13" creationId="{7F513082-2BB9-C243-5331-5637097A9BCF}"/>
          </ac:grpSpMkLst>
        </pc:grpChg>
        <pc:grpChg chg="add">
          <ac:chgData name="Elmquist, Asher (US 347J)" userId="S::asher.elmquist@jpl.nasa.gov::c43b51c1-8673-421c-ad65-63a1e47c685f" providerId="AD" clId="Web-{CCA6F05D-8784-2522-2BD9-0F0840D87532}" dt="2023-08-07T15:34:22.246" v="74"/>
          <ac:grpSpMkLst>
            <pc:docMk/>
            <pc:sldMk cId="1211779992" sldId="1450"/>
            <ac:grpSpMk id="19" creationId="{C291F755-20D3-3E49-F074-520521C9235D}"/>
          </ac:grpSpMkLst>
        </pc:grpChg>
      </pc:sldChg>
      <pc:sldChg chg="modSp">
        <pc:chgData name="Elmquist, Asher (US 347J)" userId="S::asher.elmquist@jpl.nasa.gov::c43b51c1-8673-421c-ad65-63a1e47c685f" providerId="AD" clId="Web-{CCA6F05D-8784-2522-2BD9-0F0840D87532}" dt="2023-08-07T15:38:36.731" v="285" actId="20577"/>
        <pc:sldMkLst>
          <pc:docMk/>
          <pc:sldMk cId="3999609945" sldId="1451"/>
        </pc:sldMkLst>
        <pc:spChg chg="mod">
          <ac:chgData name="Elmquist, Asher (US 347J)" userId="S::asher.elmquist@jpl.nasa.gov::c43b51c1-8673-421c-ad65-63a1e47c685f" providerId="AD" clId="Web-{CCA6F05D-8784-2522-2BD9-0F0840D87532}" dt="2023-08-07T15:38:36.731" v="285" actId="20577"/>
          <ac:spMkLst>
            <pc:docMk/>
            <pc:sldMk cId="3999609945" sldId="1451"/>
            <ac:spMk id="4" creationId="{0976C5EB-A24E-8124-F87E-3D4049751809}"/>
          </ac:spMkLst>
        </pc:spChg>
      </pc:sldChg>
      <pc:sldChg chg="delSp modSp">
        <pc:chgData name="Elmquist, Asher (US 347J)" userId="S::asher.elmquist@jpl.nasa.gov::c43b51c1-8673-421c-ad65-63a1e47c685f" providerId="AD" clId="Web-{CCA6F05D-8784-2522-2BD9-0F0840D87532}" dt="2023-08-07T15:41:11.889" v="427" actId="20577"/>
        <pc:sldMkLst>
          <pc:docMk/>
          <pc:sldMk cId="3473262681" sldId="1452"/>
        </pc:sldMkLst>
        <pc:spChg chg="mod">
          <ac:chgData name="Elmquist, Asher (US 347J)" userId="S::asher.elmquist@jpl.nasa.gov::c43b51c1-8673-421c-ad65-63a1e47c685f" providerId="AD" clId="Web-{CCA6F05D-8784-2522-2BD9-0F0840D87532}" dt="2023-08-07T15:41:11.889" v="427" actId="20577"/>
          <ac:spMkLst>
            <pc:docMk/>
            <pc:sldMk cId="3473262681" sldId="1452"/>
            <ac:spMk id="4" creationId="{D71A9DAC-071D-CC5C-F995-EEB0B6F885D5}"/>
          </ac:spMkLst>
        </pc:spChg>
        <pc:spChg chg="del">
          <ac:chgData name="Elmquist, Asher (US 347J)" userId="S::asher.elmquist@jpl.nasa.gov::c43b51c1-8673-421c-ad65-63a1e47c685f" providerId="AD" clId="Web-{CCA6F05D-8784-2522-2BD9-0F0840D87532}" dt="2023-08-07T15:38:41.794" v="286"/>
          <ac:spMkLst>
            <pc:docMk/>
            <pc:sldMk cId="3473262681" sldId="1452"/>
            <ac:spMk id="5" creationId="{AABB4C1A-D730-5D8F-0AC4-C45F35A79AB3}"/>
          </ac:spMkLst>
        </pc:spChg>
      </pc:sldChg>
    </pc:docChg>
  </pc:docChgLst>
  <pc:docChgLst>
    <pc:chgData name="Elmquist, Asher (US 347J)" userId="S::asher.elmquist@jpl.nasa.gov::c43b51c1-8673-421c-ad65-63a1e47c685f" providerId="AD" clId="Web-{E0706728-ECF9-4EF7-6765-28B9FFADBBF6}"/>
    <pc:docChg chg="modSld">
      <pc:chgData name="Elmquist, Asher (US 347J)" userId="S::asher.elmquist@jpl.nasa.gov::c43b51c1-8673-421c-ad65-63a1e47c685f" providerId="AD" clId="Web-{E0706728-ECF9-4EF7-6765-28B9FFADBBF6}" dt="2023-08-07T19:57:33.614" v="69" actId="1076"/>
      <pc:docMkLst>
        <pc:docMk/>
      </pc:docMkLst>
      <pc:sldChg chg="addSp delSp modSp">
        <pc:chgData name="Elmquist, Asher (US 347J)" userId="S::asher.elmquist@jpl.nasa.gov::c43b51c1-8673-421c-ad65-63a1e47c685f" providerId="AD" clId="Web-{E0706728-ECF9-4EF7-6765-28B9FFADBBF6}" dt="2023-08-07T19:57:33.614" v="69" actId="1076"/>
        <pc:sldMkLst>
          <pc:docMk/>
          <pc:sldMk cId="3473262681" sldId="1452"/>
        </pc:sldMkLst>
        <pc:spChg chg="add del mod">
          <ac:chgData name="Elmquist, Asher (US 347J)" userId="S::asher.elmquist@jpl.nasa.gov::c43b51c1-8673-421c-ad65-63a1e47c685f" providerId="AD" clId="Web-{E0706728-ECF9-4EF7-6765-28B9FFADBBF6}" dt="2023-08-07T19:54:34.187" v="33"/>
          <ac:spMkLst>
            <pc:docMk/>
            <pc:sldMk cId="3473262681" sldId="1452"/>
            <ac:spMk id="5" creationId="{A0EB649D-9D6A-4E64-F27A-6120D49ECD63}"/>
          </ac:spMkLst>
        </pc:spChg>
        <pc:spChg chg="add mod">
          <ac:chgData name="Elmquist, Asher (US 347J)" userId="S::asher.elmquist@jpl.nasa.gov::c43b51c1-8673-421c-ad65-63a1e47c685f" providerId="AD" clId="Web-{E0706728-ECF9-4EF7-6765-28B9FFADBBF6}" dt="2023-08-07T19:57:30.129" v="68" actId="14100"/>
          <ac:spMkLst>
            <pc:docMk/>
            <pc:sldMk cId="3473262681" sldId="1452"/>
            <ac:spMk id="6" creationId="{DDB28142-080C-0391-A29C-B466A83BE0FF}"/>
          </ac:spMkLst>
        </pc:spChg>
        <pc:spChg chg="del">
          <ac:chgData name="Elmquist, Asher (US 347J)" userId="S::asher.elmquist@jpl.nasa.gov::c43b51c1-8673-421c-ad65-63a1e47c685f" providerId="AD" clId="Web-{E0706728-ECF9-4EF7-6765-28B9FFADBBF6}" dt="2023-08-07T19:52:32.854" v="3"/>
          <ac:spMkLst>
            <pc:docMk/>
            <pc:sldMk cId="3473262681" sldId="1452"/>
            <ac:spMk id="7" creationId="{1806B191-ACFD-ACE5-1029-41ED88D2FAF5}"/>
          </ac:spMkLst>
        </pc:spChg>
        <pc:spChg chg="add mod">
          <ac:chgData name="Elmquist, Asher (US 347J)" userId="S::asher.elmquist@jpl.nasa.gov::c43b51c1-8673-421c-ad65-63a1e47c685f" providerId="AD" clId="Web-{E0706728-ECF9-4EF7-6765-28B9FFADBBF6}" dt="2023-08-07T19:57:20.566" v="66" actId="1076"/>
          <ac:spMkLst>
            <pc:docMk/>
            <pc:sldMk cId="3473262681" sldId="1452"/>
            <ac:spMk id="10" creationId="{D1E114C4-1E39-10B4-ED00-09969A3373D7}"/>
          </ac:spMkLst>
        </pc:spChg>
        <pc:spChg chg="add del mod">
          <ac:chgData name="Elmquist, Asher (US 347J)" userId="S::asher.elmquist@jpl.nasa.gov::c43b51c1-8673-421c-ad65-63a1e47c685f" providerId="AD" clId="Web-{E0706728-ECF9-4EF7-6765-28B9FFADBBF6}" dt="2023-08-07T19:54:38.468" v="34"/>
          <ac:spMkLst>
            <pc:docMk/>
            <pc:sldMk cId="3473262681" sldId="1452"/>
            <ac:spMk id="23" creationId="{68B98C17-A856-31F0-5C07-937E438BBD9E}"/>
          </ac:spMkLst>
        </pc:spChg>
        <pc:spChg chg="add mod">
          <ac:chgData name="Elmquist, Asher (US 347J)" userId="S::asher.elmquist@jpl.nasa.gov::c43b51c1-8673-421c-ad65-63a1e47c685f" providerId="AD" clId="Web-{E0706728-ECF9-4EF7-6765-28B9FFADBBF6}" dt="2023-08-07T19:57:33.614" v="69" actId="1076"/>
          <ac:spMkLst>
            <pc:docMk/>
            <pc:sldMk cId="3473262681" sldId="1452"/>
            <ac:spMk id="24" creationId="{25EB7F74-A705-F902-6BB6-BE2DE771A672}"/>
          </ac:spMkLst>
        </pc:spChg>
        <pc:grpChg chg="add mod">
          <ac:chgData name="Elmquist, Asher (US 347J)" userId="S::asher.elmquist@jpl.nasa.gov::c43b51c1-8673-421c-ad65-63a1e47c685f" providerId="AD" clId="Web-{E0706728-ECF9-4EF7-6765-28B9FFADBBF6}" dt="2023-08-07T19:56:48.097" v="61" actId="1076"/>
          <ac:grpSpMkLst>
            <pc:docMk/>
            <pc:sldMk cId="3473262681" sldId="1452"/>
            <ac:grpSpMk id="25" creationId="{AB26E993-81D1-1658-AB3C-2B6E669B38A9}"/>
          </ac:grpSpMkLst>
        </pc:grpChg>
        <pc:picChg chg="add mod">
          <ac:chgData name="Elmquist, Asher (US 347J)" userId="S::asher.elmquist@jpl.nasa.gov::c43b51c1-8673-421c-ad65-63a1e47c685f" providerId="AD" clId="Web-{E0706728-ECF9-4EF7-6765-28B9FFADBBF6}" dt="2023-08-07T19:56:34.206" v="55" actId="1076"/>
          <ac:picMkLst>
            <pc:docMk/>
            <pc:sldMk cId="3473262681" sldId="1452"/>
            <ac:picMk id="26" creationId="{A9DCD693-78CF-8C33-FA44-902A835BA73B}"/>
          </ac:picMkLst>
        </pc:picChg>
        <pc:picChg chg="add mod">
          <ac:chgData name="Elmquist, Asher (US 347J)" userId="S::asher.elmquist@jpl.nasa.gov::c43b51c1-8673-421c-ad65-63a1e47c685f" providerId="AD" clId="Web-{E0706728-ECF9-4EF7-6765-28B9FFADBBF6}" dt="2023-08-07T19:56:34.252" v="56" actId="1076"/>
          <ac:picMkLst>
            <pc:docMk/>
            <pc:sldMk cId="3473262681" sldId="1452"/>
            <ac:picMk id="27" creationId="{75CA316C-C5F7-6167-0743-A1D6BE53F4C0}"/>
          </ac:picMkLst>
        </pc:picChg>
        <pc:cxnChg chg="add del">
          <ac:chgData name="Elmquist, Asher (US 347J)" userId="S::asher.elmquist@jpl.nasa.gov::c43b51c1-8673-421c-ad65-63a1e47c685f" providerId="AD" clId="Web-{E0706728-ECF9-4EF7-6765-28B9FFADBBF6}" dt="2023-08-07T19:52:30.182" v="2"/>
          <ac:cxnSpMkLst>
            <pc:docMk/>
            <pc:sldMk cId="3473262681" sldId="1452"/>
            <ac:cxnSpMk id="8" creationId="{7C55BC51-E251-C16C-54D7-AA6754505DB9}"/>
          </ac:cxnSpMkLst>
        </pc:cxnChg>
        <pc:cxnChg chg="add del">
          <ac:chgData name="Elmquist, Asher (US 347J)" userId="S::asher.elmquist@jpl.nasa.gov::c43b51c1-8673-421c-ad65-63a1e47c685f" providerId="AD" clId="Web-{E0706728-ECF9-4EF7-6765-28B9FFADBBF6}" dt="2023-08-07T19:52:27.667" v="1"/>
          <ac:cxnSpMkLst>
            <pc:docMk/>
            <pc:sldMk cId="3473262681" sldId="1452"/>
            <ac:cxnSpMk id="9" creationId="{47D8B33D-06A5-3464-35B3-8390AEFBB174}"/>
          </ac:cxnSpMkLst>
        </pc:cxnChg>
        <pc:cxnChg chg="add">
          <ac:chgData name="Elmquist, Asher (US 347J)" userId="S::asher.elmquist@jpl.nasa.gov::c43b51c1-8673-421c-ad65-63a1e47c685f" providerId="AD" clId="Web-{E0706728-ECF9-4EF7-6765-28B9FFADBBF6}" dt="2023-08-07T19:52:20.760" v="0"/>
          <ac:cxnSpMkLst>
            <pc:docMk/>
            <pc:sldMk cId="3473262681" sldId="1452"/>
            <ac:cxnSpMk id="11" creationId="{CC8FF144-5182-A1C2-C05F-4C3F64E17BD0}"/>
          </ac:cxnSpMkLst>
        </pc:cxnChg>
        <pc:cxnChg chg="add">
          <ac:chgData name="Elmquist, Asher (US 347J)" userId="S::asher.elmquist@jpl.nasa.gov::c43b51c1-8673-421c-ad65-63a1e47c685f" providerId="AD" clId="Web-{E0706728-ECF9-4EF7-6765-28B9FFADBBF6}" dt="2023-08-07T19:52:20.760" v="0"/>
          <ac:cxnSpMkLst>
            <pc:docMk/>
            <pc:sldMk cId="3473262681" sldId="1452"/>
            <ac:cxnSpMk id="12" creationId="{FC9A52F6-4F4A-6E95-9F3C-57045CEF2163}"/>
          </ac:cxnSpMkLst>
        </pc:cxnChg>
        <pc:cxnChg chg="add">
          <ac:chgData name="Elmquist, Asher (US 347J)" userId="S::asher.elmquist@jpl.nasa.gov::c43b51c1-8673-421c-ad65-63a1e47c685f" providerId="AD" clId="Web-{E0706728-ECF9-4EF7-6765-28B9FFADBBF6}" dt="2023-08-07T19:52:20.760" v="0"/>
          <ac:cxnSpMkLst>
            <pc:docMk/>
            <pc:sldMk cId="3473262681" sldId="1452"/>
            <ac:cxnSpMk id="13" creationId="{1D22A770-F84A-AD85-A42F-DE051A91E11B}"/>
          </ac:cxnSpMkLst>
        </pc:cxnChg>
        <pc:cxnChg chg="add">
          <ac:chgData name="Elmquist, Asher (US 347J)" userId="S::asher.elmquist@jpl.nasa.gov::c43b51c1-8673-421c-ad65-63a1e47c685f" providerId="AD" clId="Web-{E0706728-ECF9-4EF7-6765-28B9FFADBBF6}" dt="2023-08-07T19:52:20.760" v="0"/>
          <ac:cxnSpMkLst>
            <pc:docMk/>
            <pc:sldMk cId="3473262681" sldId="1452"/>
            <ac:cxnSpMk id="14" creationId="{CE0A8572-903A-8C50-333C-03FA71B70CF1}"/>
          </ac:cxnSpMkLst>
        </pc:cxnChg>
        <pc:cxnChg chg="add">
          <ac:chgData name="Elmquist, Asher (US 347J)" userId="S::asher.elmquist@jpl.nasa.gov::c43b51c1-8673-421c-ad65-63a1e47c685f" providerId="AD" clId="Web-{E0706728-ECF9-4EF7-6765-28B9FFADBBF6}" dt="2023-08-07T19:52:20.760" v="0"/>
          <ac:cxnSpMkLst>
            <pc:docMk/>
            <pc:sldMk cId="3473262681" sldId="1452"/>
            <ac:cxnSpMk id="15" creationId="{2A908D3C-D9C2-F3A1-4BB2-886A4F52A44D}"/>
          </ac:cxnSpMkLst>
        </pc:cxnChg>
        <pc:cxnChg chg="add">
          <ac:chgData name="Elmquist, Asher (US 347J)" userId="S::asher.elmquist@jpl.nasa.gov::c43b51c1-8673-421c-ad65-63a1e47c685f" providerId="AD" clId="Web-{E0706728-ECF9-4EF7-6765-28B9FFADBBF6}" dt="2023-08-07T19:52:20.760" v="0"/>
          <ac:cxnSpMkLst>
            <pc:docMk/>
            <pc:sldMk cId="3473262681" sldId="1452"/>
            <ac:cxnSpMk id="16" creationId="{486CE918-5219-1474-B44D-1603ADFD0AAA}"/>
          </ac:cxnSpMkLst>
        </pc:cxnChg>
        <pc:cxnChg chg="add">
          <ac:chgData name="Elmquist, Asher (US 347J)" userId="S::asher.elmquist@jpl.nasa.gov::c43b51c1-8673-421c-ad65-63a1e47c685f" providerId="AD" clId="Web-{E0706728-ECF9-4EF7-6765-28B9FFADBBF6}" dt="2023-08-07T19:52:20.760" v="0"/>
          <ac:cxnSpMkLst>
            <pc:docMk/>
            <pc:sldMk cId="3473262681" sldId="1452"/>
            <ac:cxnSpMk id="17" creationId="{99A3E10A-DA6C-81E1-A8C8-FD014CF4D988}"/>
          </ac:cxnSpMkLst>
        </pc:cxnChg>
        <pc:cxnChg chg="add">
          <ac:chgData name="Elmquist, Asher (US 347J)" userId="S::asher.elmquist@jpl.nasa.gov::c43b51c1-8673-421c-ad65-63a1e47c685f" providerId="AD" clId="Web-{E0706728-ECF9-4EF7-6765-28B9FFADBBF6}" dt="2023-08-07T19:52:20.760" v="0"/>
          <ac:cxnSpMkLst>
            <pc:docMk/>
            <pc:sldMk cId="3473262681" sldId="1452"/>
            <ac:cxnSpMk id="18" creationId="{C6E885B4-CF2D-2E05-9404-FB68BB153C4A}"/>
          </ac:cxnSpMkLst>
        </pc:cxnChg>
        <pc:cxnChg chg="add">
          <ac:chgData name="Elmquist, Asher (US 347J)" userId="S::asher.elmquist@jpl.nasa.gov::c43b51c1-8673-421c-ad65-63a1e47c685f" providerId="AD" clId="Web-{E0706728-ECF9-4EF7-6765-28B9FFADBBF6}" dt="2023-08-07T19:52:20.760" v="0"/>
          <ac:cxnSpMkLst>
            <pc:docMk/>
            <pc:sldMk cId="3473262681" sldId="1452"/>
            <ac:cxnSpMk id="19" creationId="{BFF71C0E-3415-0958-9D42-7D727C0C6825}"/>
          </ac:cxnSpMkLst>
        </pc:cxnChg>
        <pc:cxnChg chg="add">
          <ac:chgData name="Elmquist, Asher (US 347J)" userId="S::asher.elmquist@jpl.nasa.gov::c43b51c1-8673-421c-ad65-63a1e47c685f" providerId="AD" clId="Web-{E0706728-ECF9-4EF7-6765-28B9FFADBBF6}" dt="2023-08-07T19:52:20.760" v="0"/>
          <ac:cxnSpMkLst>
            <pc:docMk/>
            <pc:sldMk cId="3473262681" sldId="1452"/>
            <ac:cxnSpMk id="20" creationId="{51C11AC4-BE4D-16C5-B7AD-FCAC59FBA5A2}"/>
          </ac:cxnSpMkLst>
        </pc:cxnChg>
        <pc:cxnChg chg="add">
          <ac:chgData name="Elmquist, Asher (US 347J)" userId="S::asher.elmquist@jpl.nasa.gov::c43b51c1-8673-421c-ad65-63a1e47c685f" providerId="AD" clId="Web-{E0706728-ECF9-4EF7-6765-28B9FFADBBF6}" dt="2023-08-07T19:52:20.760" v="0"/>
          <ac:cxnSpMkLst>
            <pc:docMk/>
            <pc:sldMk cId="3473262681" sldId="1452"/>
            <ac:cxnSpMk id="21" creationId="{223056ED-F898-97C0-EA22-444822D6F448}"/>
          </ac:cxnSpMkLst>
        </pc:cxnChg>
        <pc:cxnChg chg="add">
          <ac:chgData name="Elmquist, Asher (US 347J)" userId="S::asher.elmquist@jpl.nasa.gov::c43b51c1-8673-421c-ad65-63a1e47c685f" providerId="AD" clId="Web-{E0706728-ECF9-4EF7-6765-28B9FFADBBF6}" dt="2023-08-07T19:52:20.760" v="0"/>
          <ac:cxnSpMkLst>
            <pc:docMk/>
            <pc:sldMk cId="3473262681" sldId="1452"/>
            <ac:cxnSpMk id="22" creationId="{E2E45DC3-4F5C-50EA-B2B5-94CC4248C4BF}"/>
          </ac:cxnSpMkLst>
        </pc:cxnChg>
      </pc:sldChg>
    </pc:docChg>
  </pc:docChgLst>
  <pc:docChgLst>
    <pc:chgData name="Jain, Abhinandan (US 3471)" userId="S::jain@jpl.nasa.gov::47000a42-4a64-498b-92b5-14cfe7b66dad" providerId="AD" clId="Web-{16BF5D24-190F-DE58-E639-6C995AF13D05}"/>
    <pc:docChg chg="modSld">
      <pc:chgData name="Jain, Abhinandan (US 3471)" userId="S::jain@jpl.nasa.gov::47000a42-4a64-498b-92b5-14cfe7b66dad" providerId="AD" clId="Web-{16BF5D24-190F-DE58-E639-6C995AF13D05}" dt="2023-07-31T16:56:59.361" v="24"/>
      <pc:docMkLst>
        <pc:docMk/>
      </pc:docMkLst>
      <pc:sldChg chg="delSp">
        <pc:chgData name="Jain, Abhinandan (US 3471)" userId="S::jain@jpl.nasa.gov::47000a42-4a64-498b-92b5-14cfe7b66dad" providerId="AD" clId="Web-{16BF5D24-190F-DE58-E639-6C995AF13D05}" dt="2023-07-31T16:54:00.109" v="0"/>
        <pc:sldMkLst>
          <pc:docMk/>
          <pc:sldMk cId="3210405907" sldId="1221"/>
        </pc:sldMkLst>
        <pc:spChg chg="del">
          <ac:chgData name="Jain, Abhinandan (US 3471)" userId="S::jain@jpl.nasa.gov::47000a42-4a64-498b-92b5-14cfe7b66dad" providerId="AD" clId="Web-{16BF5D24-190F-DE58-E639-6C995AF13D05}" dt="2023-07-31T16:54:00.109" v="0"/>
          <ac:spMkLst>
            <pc:docMk/>
            <pc:sldMk cId="3210405907" sldId="1221"/>
            <ac:spMk id="3" creationId="{AA9289AD-E5F8-4AE7-A6DD-6C30080D7250}"/>
          </ac:spMkLst>
        </pc:spChg>
      </pc:sldChg>
      <pc:sldChg chg="delSp">
        <pc:chgData name="Jain, Abhinandan (US 3471)" userId="S::jain@jpl.nasa.gov::47000a42-4a64-498b-92b5-14cfe7b66dad" providerId="AD" clId="Web-{16BF5D24-190F-DE58-E639-6C995AF13D05}" dt="2023-07-31T16:54:33.844" v="1"/>
        <pc:sldMkLst>
          <pc:docMk/>
          <pc:sldMk cId="31693441" sldId="1280"/>
        </pc:sldMkLst>
        <pc:spChg chg="del">
          <ac:chgData name="Jain, Abhinandan (US 3471)" userId="S::jain@jpl.nasa.gov::47000a42-4a64-498b-92b5-14cfe7b66dad" providerId="AD" clId="Web-{16BF5D24-190F-DE58-E639-6C995AF13D05}" dt="2023-07-31T16:54:33.844" v="1"/>
          <ac:spMkLst>
            <pc:docMk/>
            <pc:sldMk cId="31693441" sldId="1280"/>
            <ac:spMk id="3" creationId="{82BC47EB-89CD-4414-A864-0E8B49CA2FC4}"/>
          </ac:spMkLst>
        </pc:spChg>
      </pc:sldChg>
      <pc:sldChg chg="addSp modSp">
        <pc:chgData name="Jain, Abhinandan (US 3471)" userId="S::jain@jpl.nasa.gov::47000a42-4a64-498b-92b5-14cfe7b66dad" providerId="AD" clId="Web-{16BF5D24-190F-DE58-E639-6C995AF13D05}" dt="2023-07-31T16:56:59.361" v="24"/>
        <pc:sldMkLst>
          <pc:docMk/>
          <pc:sldMk cId="1978324818" sldId="1448"/>
        </pc:sldMkLst>
        <pc:spChg chg="add mod">
          <ac:chgData name="Jain, Abhinandan (US 3471)" userId="S::jain@jpl.nasa.gov::47000a42-4a64-498b-92b5-14cfe7b66dad" providerId="AD" clId="Web-{16BF5D24-190F-DE58-E639-6C995AF13D05}" dt="2023-07-31T16:56:59.361" v="24"/>
          <ac:spMkLst>
            <pc:docMk/>
            <pc:sldMk cId="1978324818" sldId="1448"/>
            <ac:spMk id="4" creationId="{090DAB97-ABF6-8138-C9A8-B254DE103C0F}"/>
          </ac:spMkLst>
        </pc:spChg>
      </pc:sldChg>
    </pc:docChg>
  </pc:docChgLst>
  <pc:docChgLst>
    <pc:chgData name="Leake, Carl D (US 347J)" userId="514d19ed-ac25-4851-8813-e892f9be6a8e" providerId="ADAL" clId="{BC2B57C3-260D-417B-9471-665F0E2F4BE8}"/>
    <pc:docChg chg="custSel modMainMaster">
      <pc:chgData name="Leake, Carl D (US 347J)" userId="514d19ed-ac25-4851-8813-e892f9be6a8e" providerId="ADAL" clId="{BC2B57C3-260D-417B-9471-665F0E2F4BE8}" dt="2024-11-21T16:03:00.086" v="1" actId="478"/>
      <pc:docMkLst>
        <pc:docMk/>
      </pc:docMkLst>
      <pc:sldMasterChg chg="modSldLayout">
        <pc:chgData name="Leake, Carl D (US 347J)" userId="514d19ed-ac25-4851-8813-e892f9be6a8e" providerId="ADAL" clId="{BC2B57C3-260D-417B-9471-665F0E2F4BE8}" dt="2024-11-21T16:03:00.086" v="1" actId="478"/>
        <pc:sldMasterMkLst>
          <pc:docMk/>
          <pc:sldMasterMk cId="0" sldId="2147483648"/>
        </pc:sldMasterMkLst>
        <pc:sldLayoutChg chg="delSp mod">
          <pc:chgData name="Leake, Carl D (US 347J)" userId="514d19ed-ac25-4851-8813-e892f9be6a8e" providerId="ADAL" clId="{BC2B57C3-260D-417B-9471-665F0E2F4BE8}" dt="2024-11-21T16:03:00.086" v="1" actId="478"/>
          <pc:sldLayoutMkLst>
            <pc:docMk/>
            <pc:sldMasterMk cId="0" sldId="2147483648"/>
            <pc:sldLayoutMk cId="0" sldId="2147483650"/>
          </pc:sldLayoutMkLst>
          <pc:spChg chg="del">
            <ac:chgData name="Leake, Carl D (US 347J)" userId="514d19ed-ac25-4851-8813-e892f9be6a8e" providerId="ADAL" clId="{BC2B57C3-260D-417B-9471-665F0E2F4BE8}" dt="2024-11-21T16:03:00.086" v="1" actId="478"/>
            <ac:spMkLst>
              <pc:docMk/>
              <pc:sldMasterMk cId="0" sldId="2147483648"/>
              <pc:sldLayoutMk cId="0" sldId="2147483650"/>
              <ac:spMk id="3" creationId="{2FF2FA33-65E5-4587-8DA8-ED19EE08E952}"/>
            </ac:spMkLst>
          </pc:spChg>
        </pc:sldLayoutChg>
        <pc:sldLayoutChg chg="delSp mod">
          <pc:chgData name="Leake, Carl D (US 347J)" userId="514d19ed-ac25-4851-8813-e892f9be6a8e" providerId="ADAL" clId="{BC2B57C3-260D-417B-9471-665F0E2F4BE8}" dt="2024-11-21T16:02:57.202" v="0" actId="478"/>
          <pc:sldLayoutMkLst>
            <pc:docMk/>
            <pc:sldMasterMk cId="0" sldId="2147483648"/>
            <pc:sldLayoutMk cId="0" sldId="2147483679"/>
          </pc:sldLayoutMkLst>
          <pc:spChg chg="del">
            <ac:chgData name="Leake, Carl D (US 347J)" userId="514d19ed-ac25-4851-8813-e892f9be6a8e" providerId="ADAL" clId="{BC2B57C3-260D-417B-9471-665F0E2F4BE8}" dt="2024-11-21T16:02:57.202" v="0" actId="478"/>
            <ac:spMkLst>
              <pc:docMk/>
              <pc:sldMasterMk cId="0" sldId="2147483648"/>
              <pc:sldLayoutMk cId="0" sldId="2147483679"/>
              <ac:spMk id="3" creationId="{2FF2FA33-65E5-4587-8DA8-ED19EE08E952}"/>
            </ac:spMkLst>
          </pc:spChg>
        </pc:sldLayoutChg>
      </pc:sldMasterChg>
    </pc:docChg>
  </pc:docChgLst>
  <pc:docChgLst>
    <pc:chgData name="Leake, Carl D (US 347J)" userId="S::carl.leake@jpl.nasa.gov::514d19ed-ac25-4851-8813-e892f9be6a8e" providerId="AD" clId="Web-{CE4DDF1F-7B04-400A-78CE-44840C6CD713}"/>
    <pc:docChg chg="addSld delSld modSld">
      <pc:chgData name="Leake, Carl D (US 347J)" userId="S::carl.leake@jpl.nasa.gov::514d19ed-ac25-4851-8813-e892f9be6a8e" providerId="AD" clId="Web-{CE4DDF1F-7B04-400A-78CE-44840C6CD713}" dt="2024-11-20T21:19:26.075" v="3" actId="1076"/>
      <pc:docMkLst>
        <pc:docMk/>
      </pc:docMkLst>
      <pc:sldChg chg="addSp modSp">
        <pc:chgData name="Leake, Carl D (US 347J)" userId="S::carl.leake@jpl.nasa.gov::514d19ed-ac25-4851-8813-e892f9be6a8e" providerId="AD" clId="Web-{CE4DDF1F-7B04-400A-78CE-44840C6CD713}" dt="2024-11-20T21:19:26.075" v="3" actId="1076"/>
        <pc:sldMkLst>
          <pc:docMk/>
          <pc:sldMk cId="1896139295" sldId="664"/>
        </pc:sldMkLst>
        <pc:spChg chg="mod">
          <ac:chgData name="Leake, Carl D (US 347J)" userId="S::carl.leake@jpl.nasa.gov::514d19ed-ac25-4851-8813-e892f9be6a8e" providerId="AD" clId="Web-{CE4DDF1F-7B04-400A-78CE-44840C6CD713}" dt="2024-11-20T21:19:26.075" v="3" actId="1076"/>
          <ac:spMkLst>
            <pc:docMk/>
            <pc:sldMk cId="1896139295" sldId="664"/>
            <ac:spMk id="2" creationId="{00000000-0000-0000-0000-000000000000}"/>
          </ac:spMkLst>
        </pc:spChg>
        <pc:spChg chg="add">
          <ac:chgData name="Leake, Carl D (US 347J)" userId="S::carl.leake@jpl.nasa.gov::514d19ed-ac25-4851-8813-e892f9be6a8e" providerId="AD" clId="Web-{CE4DDF1F-7B04-400A-78CE-44840C6CD713}" dt="2024-11-20T21:19:15.856" v="2"/>
          <ac:spMkLst>
            <pc:docMk/>
            <pc:sldMk cId="1896139295" sldId="664"/>
            <ac:spMk id="3" creationId="{A4D725DB-9AE2-003A-9479-DCE37AB230C3}"/>
          </ac:spMkLst>
        </pc:spChg>
      </pc:sldChg>
      <pc:sldChg chg="add del">
        <pc:chgData name="Leake, Carl D (US 347J)" userId="S::carl.leake@jpl.nasa.gov::514d19ed-ac25-4851-8813-e892f9be6a8e" providerId="AD" clId="Web-{CE4DDF1F-7B04-400A-78CE-44840C6CD713}" dt="2024-11-20T21:18:48.918" v="1"/>
        <pc:sldMkLst>
          <pc:docMk/>
          <pc:sldMk cId="3077111509" sldId="1453"/>
        </pc:sldMkLst>
      </pc:sldChg>
    </pc:docChg>
  </pc:docChgLst>
  <pc:docChgLst>
    <pc:chgData name="Elmquist, Asher (US 347J)" userId="S::asher.elmquist@jpl.nasa.gov::c43b51c1-8673-421c-ad65-63a1e47c685f" providerId="AD" clId="Web-{6329FA9A-0CD5-BF8C-0A86-0C2412DA3698}"/>
    <pc:docChg chg="modSld">
      <pc:chgData name="Elmquist, Asher (US 347J)" userId="S::asher.elmquist@jpl.nasa.gov::c43b51c1-8673-421c-ad65-63a1e47c685f" providerId="AD" clId="Web-{6329FA9A-0CD5-BF8C-0A86-0C2412DA3698}" dt="2023-08-07T19:36:41.608" v="16" actId="20577"/>
      <pc:docMkLst>
        <pc:docMk/>
      </pc:docMkLst>
      <pc:sldChg chg="modSp">
        <pc:chgData name="Elmquist, Asher (US 347J)" userId="S::asher.elmquist@jpl.nasa.gov::c43b51c1-8673-421c-ad65-63a1e47c685f" providerId="AD" clId="Web-{6329FA9A-0CD5-BF8C-0A86-0C2412DA3698}" dt="2023-08-07T19:36:41.608" v="16" actId="20577"/>
        <pc:sldMkLst>
          <pc:docMk/>
          <pc:sldMk cId="3473262681" sldId="1452"/>
        </pc:sldMkLst>
        <pc:spChg chg="mod">
          <ac:chgData name="Elmquist, Asher (US 347J)" userId="S::asher.elmquist@jpl.nasa.gov::c43b51c1-8673-421c-ad65-63a1e47c685f" providerId="AD" clId="Web-{6329FA9A-0CD5-BF8C-0A86-0C2412DA3698}" dt="2023-08-07T19:36:41.608" v="16" actId="20577"/>
          <ac:spMkLst>
            <pc:docMk/>
            <pc:sldMk cId="3473262681" sldId="1452"/>
            <ac:spMk id="4" creationId="{D71A9DAC-071D-CC5C-F995-EEB0B6F885D5}"/>
          </ac:spMkLst>
        </pc:spChg>
      </pc:sldChg>
    </pc:docChg>
  </pc:docChgLst>
  <pc:docChgLst>
    <pc:chgData name="Elmquist, Asher (US 347J)" userId="S::asher.elmquist@jpl.nasa.gov::c43b51c1-8673-421c-ad65-63a1e47c685f" providerId="AD" clId="Web-{8AAF04EF-B69F-5272-718C-E1CFD74412D3}"/>
    <pc:docChg chg="addSld modSld">
      <pc:chgData name="Elmquist, Asher (US 347J)" userId="S::asher.elmquist@jpl.nasa.gov::c43b51c1-8673-421c-ad65-63a1e47c685f" providerId="AD" clId="Web-{8AAF04EF-B69F-5272-718C-E1CFD74412D3}" dt="2023-08-04T15:23:11.170" v="339" actId="20577"/>
      <pc:docMkLst>
        <pc:docMk/>
      </pc:docMkLst>
      <pc:sldChg chg="modSp">
        <pc:chgData name="Elmquist, Asher (US 347J)" userId="S::asher.elmquist@jpl.nasa.gov::c43b51c1-8673-421c-ad65-63a1e47c685f" providerId="AD" clId="Web-{8AAF04EF-B69F-5272-718C-E1CFD74412D3}" dt="2023-08-04T15:17:25.930" v="73" actId="20577"/>
        <pc:sldMkLst>
          <pc:docMk/>
          <pc:sldMk cId="1896139295" sldId="664"/>
        </pc:sldMkLst>
        <pc:spChg chg="mod">
          <ac:chgData name="Elmquist, Asher (US 347J)" userId="S::asher.elmquist@jpl.nasa.gov::c43b51c1-8673-421c-ad65-63a1e47c685f" providerId="AD" clId="Web-{8AAF04EF-B69F-5272-718C-E1CFD74412D3}" dt="2023-08-04T15:17:25.930" v="73" actId="20577"/>
          <ac:spMkLst>
            <pc:docMk/>
            <pc:sldMk cId="1896139295" sldId="664"/>
            <ac:spMk id="2" creationId="{00000000-0000-0000-0000-000000000000}"/>
          </ac:spMkLst>
        </pc:spChg>
      </pc:sldChg>
      <pc:sldChg chg="modSp">
        <pc:chgData name="Elmquist, Asher (US 347J)" userId="S::asher.elmquist@jpl.nasa.gov::c43b51c1-8673-421c-ad65-63a1e47c685f" providerId="AD" clId="Web-{8AAF04EF-B69F-5272-718C-E1CFD74412D3}" dt="2023-08-04T15:16:46.320" v="68" actId="20577"/>
        <pc:sldMkLst>
          <pc:docMk/>
          <pc:sldMk cId="3667962030" sldId="1411"/>
        </pc:sldMkLst>
        <pc:spChg chg="mod">
          <ac:chgData name="Elmquist, Asher (US 347J)" userId="S::asher.elmquist@jpl.nasa.gov::c43b51c1-8673-421c-ad65-63a1e47c685f" providerId="AD" clId="Web-{8AAF04EF-B69F-5272-718C-E1CFD74412D3}" dt="2023-08-04T15:16:46.320" v="68" actId="20577"/>
          <ac:spMkLst>
            <pc:docMk/>
            <pc:sldMk cId="3667962030" sldId="1411"/>
            <ac:spMk id="3" creationId="{00000000-0000-0000-0000-000000000000}"/>
          </ac:spMkLst>
        </pc:spChg>
      </pc:sldChg>
      <pc:sldChg chg="delSp modSp">
        <pc:chgData name="Elmquist, Asher (US 347J)" userId="S::asher.elmquist@jpl.nasa.gov::c43b51c1-8673-421c-ad65-63a1e47c685f" providerId="AD" clId="Web-{8AAF04EF-B69F-5272-718C-E1CFD74412D3}" dt="2023-08-04T15:20:23.511" v="114"/>
        <pc:sldMkLst>
          <pc:docMk/>
          <pc:sldMk cId="1978324818" sldId="1448"/>
        </pc:sldMkLst>
        <pc:spChg chg="mod">
          <ac:chgData name="Elmquist, Asher (US 347J)" userId="S::asher.elmquist@jpl.nasa.gov::c43b51c1-8673-421c-ad65-63a1e47c685f" providerId="AD" clId="Web-{8AAF04EF-B69F-5272-718C-E1CFD74412D3}" dt="2023-08-04T15:19:28.041" v="99" actId="20577"/>
          <ac:spMkLst>
            <pc:docMk/>
            <pc:sldMk cId="1978324818" sldId="1448"/>
            <ac:spMk id="3" creationId="{AE09C8F3-2FB7-419D-A143-507C625BFB8F}"/>
          </ac:spMkLst>
        </pc:spChg>
        <pc:spChg chg="del">
          <ac:chgData name="Elmquist, Asher (US 347J)" userId="S::asher.elmquist@jpl.nasa.gov::c43b51c1-8673-421c-ad65-63a1e47c685f" providerId="AD" clId="Web-{8AAF04EF-B69F-5272-718C-E1CFD74412D3}" dt="2023-08-04T15:19:55.932" v="104"/>
          <ac:spMkLst>
            <pc:docMk/>
            <pc:sldMk cId="1978324818" sldId="1448"/>
            <ac:spMk id="4" creationId="{090DAB97-ABF6-8138-C9A8-B254DE103C0F}"/>
          </ac:spMkLst>
        </pc:spChg>
        <pc:spChg chg="del">
          <ac:chgData name="Elmquist, Asher (US 347J)" userId="S::asher.elmquist@jpl.nasa.gov::c43b51c1-8673-421c-ad65-63a1e47c685f" providerId="AD" clId="Web-{8AAF04EF-B69F-5272-718C-E1CFD74412D3}" dt="2023-08-04T15:20:23.511" v="114"/>
          <ac:spMkLst>
            <pc:docMk/>
            <pc:sldMk cId="1978324818" sldId="1448"/>
            <ac:spMk id="5" creationId="{8A2FE3F1-40D2-57B3-19A2-1711D7CC480E}"/>
          </ac:spMkLst>
        </pc:spChg>
      </pc:sldChg>
      <pc:sldChg chg="addSp delSp modSp new">
        <pc:chgData name="Elmquist, Asher (US 347J)" userId="S::asher.elmquist@jpl.nasa.gov::c43b51c1-8673-421c-ad65-63a1e47c685f" providerId="AD" clId="Web-{8AAF04EF-B69F-5272-718C-E1CFD74412D3}" dt="2023-08-04T15:20:05.151" v="109" actId="1076"/>
        <pc:sldMkLst>
          <pc:docMk/>
          <pc:sldMk cId="499320969" sldId="1449"/>
        </pc:sldMkLst>
        <pc:spChg chg="mod">
          <ac:chgData name="Elmquist, Asher (US 347J)" userId="S::asher.elmquist@jpl.nasa.gov::c43b51c1-8673-421c-ad65-63a1e47c685f" providerId="AD" clId="Web-{8AAF04EF-B69F-5272-718C-E1CFD74412D3}" dt="2023-08-04T15:19:36.385" v="103" actId="20577"/>
          <ac:spMkLst>
            <pc:docMk/>
            <pc:sldMk cId="499320969" sldId="1449"/>
            <ac:spMk id="3" creationId="{2A1E5867-352D-4906-8BF8-4F7ED0B5073A}"/>
          </ac:spMkLst>
        </pc:spChg>
        <pc:spChg chg="add mod">
          <ac:chgData name="Elmquist, Asher (US 347J)" userId="S::asher.elmquist@jpl.nasa.gov::c43b51c1-8673-421c-ad65-63a1e47c685f" providerId="AD" clId="Web-{8AAF04EF-B69F-5272-718C-E1CFD74412D3}" dt="2023-08-04T15:20:05.151" v="109" actId="1076"/>
          <ac:spMkLst>
            <pc:docMk/>
            <pc:sldMk cId="499320969" sldId="1449"/>
            <ac:spMk id="5" creationId="{0E1E832A-CC8F-A481-8B62-701A29ACF94F}"/>
          </ac:spMkLst>
        </pc:spChg>
        <pc:spChg chg="add del mod">
          <ac:chgData name="Elmquist, Asher (US 347J)" userId="S::asher.elmquist@jpl.nasa.gov::c43b51c1-8673-421c-ad65-63a1e47c685f" providerId="AD" clId="Web-{8AAF04EF-B69F-5272-718C-E1CFD74412D3}" dt="2023-08-04T15:20:03.104" v="108"/>
          <ac:spMkLst>
            <pc:docMk/>
            <pc:sldMk cId="499320969" sldId="1449"/>
            <ac:spMk id="6" creationId="{0E1E832A-CC8F-A481-8B62-701A29ACF94F}"/>
          </ac:spMkLst>
        </pc:spChg>
      </pc:sldChg>
      <pc:sldChg chg="addSp modSp new">
        <pc:chgData name="Elmquist, Asher (US 347J)" userId="S::asher.elmquist@jpl.nasa.gov::c43b51c1-8673-421c-ad65-63a1e47c685f" providerId="AD" clId="Web-{8AAF04EF-B69F-5272-718C-E1CFD74412D3}" dt="2023-08-04T15:20:24.964" v="115"/>
        <pc:sldMkLst>
          <pc:docMk/>
          <pc:sldMk cId="1211779992" sldId="1450"/>
        </pc:sldMkLst>
        <pc:spChg chg="mod">
          <ac:chgData name="Elmquist, Asher (US 347J)" userId="S::asher.elmquist@jpl.nasa.gov::c43b51c1-8673-421c-ad65-63a1e47c685f" providerId="AD" clId="Web-{8AAF04EF-B69F-5272-718C-E1CFD74412D3}" dt="2023-08-04T15:20:14.777" v="113" actId="20577"/>
          <ac:spMkLst>
            <pc:docMk/>
            <pc:sldMk cId="1211779992" sldId="1450"/>
            <ac:spMk id="3" creationId="{3B910D8A-311F-BE5A-5818-C496C76B72CA}"/>
          </ac:spMkLst>
        </pc:spChg>
        <pc:spChg chg="add">
          <ac:chgData name="Elmquist, Asher (US 347J)" userId="S::asher.elmquist@jpl.nasa.gov::c43b51c1-8673-421c-ad65-63a1e47c685f" providerId="AD" clId="Web-{8AAF04EF-B69F-5272-718C-E1CFD74412D3}" dt="2023-08-04T15:20:24.964" v="115"/>
          <ac:spMkLst>
            <pc:docMk/>
            <pc:sldMk cId="1211779992" sldId="1450"/>
            <ac:spMk id="5" creationId="{3F91600A-3BFF-329F-A1CA-66234066D0AD}"/>
          </ac:spMkLst>
        </pc:spChg>
      </pc:sldChg>
      <pc:sldChg chg="modSp new">
        <pc:chgData name="Elmquist, Asher (US 347J)" userId="S::asher.elmquist@jpl.nasa.gov::c43b51c1-8673-421c-ad65-63a1e47c685f" providerId="AD" clId="Web-{8AAF04EF-B69F-5272-718C-E1CFD74412D3}" dt="2023-08-04T15:23:11.170" v="339" actId="20577"/>
        <pc:sldMkLst>
          <pc:docMk/>
          <pc:sldMk cId="3999609945" sldId="1451"/>
        </pc:sldMkLst>
        <pc:spChg chg="mod">
          <ac:chgData name="Elmquist, Asher (US 347J)" userId="S::asher.elmquist@jpl.nasa.gov::c43b51c1-8673-421c-ad65-63a1e47c685f" providerId="AD" clId="Web-{8AAF04EF-B69F-5272-718C-E1CFD74412D3}" dt="2023-08-04T15:20:29.167" v="117" actId="20577"/>
          <ac:spMkLst>
            <pc:docMk/>
            <pc:sldMk cId="3999609945" sldId="1451"/>
            <ac:spMk id="3" creationId="{99E70771-CD47-2183-0340-858F47F80473}"/>
          </ac:spMkLst>
        </pc:spChg>
        <pc:spChg chg="mod">
          <ac:chgData name="Elmquist, Asher (US 347J)" userId="S::asher.elmquist@jpl.nasa.gov::c43b51c1-8673-421c-ad65-63a1e47c685f" providerId="AD" clId="Web-{8AAF04EF-B69F-5272-718C-E1CFD74412D3}" dt="2023-08-04T15:23:11.170" v="339" actId="20577"/>
          <ac:spMkLst>
            <pc:docMk/>
            <pc:sldMk cId="3999609945" sldId="1451"/>
            <ac:spMk id="4" creationId="{0976C5EB-A24E-8124-F87E-3D4049751809}"/>
          </ac:spMkLst>
        </pc:spChg>
      </pc:sldChg>
      <pc:sldChg chg="addSp modSp new">
        <pc:chgData name="Elmquist, Asher (US 347J)" userId="S::asher.elmquist@jpl.nasa.gov::c43b51c1-8673-421c-ad65-63a1e47c685f" providerId="AD" clId="Web-{8AAF04EF-B69F-5272-718C-E1CFD74412D3}" dt="2023-08-04T15:19:11.244" v="97" actId="1076"/>
        <pc:sldMkLst>
          <pc:docMk/>
          <pc:sldMk cId="3473262681" sldId="1452"/>
        </pc:sldMkLst>
        <pc:spChg chg="mod">
          <ac:chgData name="Elmquist, Asher (US 347J)" userId="S::asher.elmquist@jpl.nasa.gov::c43b51c1-8673-421c-ad65-63a1e47c685f" providerId="AD" clId="Web-{8AAF04EF-B69F-5272-718C-E1CFD74412D3}" dt="2023-08-04T15:18:31.650" v="95" actId="20577"/>
          <ac:spMkLst>
            <pc:docMk/>
            <pc:sldMk cId="3473262681" sldId="1452"/>
            <ac:spMk id="3" creationId="{27D4510C-E8C4-696A-011C-519D9ED9F089}"/>
          </ac:spMkLst>
        </pc:spChg>
        <pc:spChg chg="add mod">
          <ac:chgData name="Elmquist, Asher (US 347J)" userId="S::asher.elmquist@jpl.nasa.gov::c43b51c1-8673-421c-ad65-63a1e47c685f" providerId="AD" clId="Web-{8AAF04EF-B69F-5272-718C-E1CFD74412D3}" dt="2023-08-04T15:19:11.244" v="97" actId="1076"/>
          <ac:spMkLst>
            <pc:docMk/>
            <pc:sldMk cId="3473262681" sldId="1452"/>
            <ac:spMk id="7" creationId="{1806B191-ACFD-ACE5-1029-41ED88D2FAF5}"/>
          </ac:spMkLst>
        </pc:spChg>
      </pc:sldChg>
    </pc:docChg>
  </pc:docChgLst>
  <pc:docChgLst>
    <pc:chgData name="Jain, Abhinandan (US 3471)" userId="S::jain@jpl.nasa.gov::47000a42-4a64-498b-92b5-14cfe7b66dad" providerId="AD" clId="Web-{AEC7DD50-2F2F-444F-E02E-550B230EAE0B}"/>
    <pc:docChg chg="modSld">
      <pc:chgData name="Jain, Abhinandan (US 3471)" userId="S::jain@jpl.nasa.gov::47000a42-4a64-498b-92b5-14cfe7b66dad" providerId="AD" clId="Web-{AEC7DD50-2F2F-444F-E02E-550B230EAE0B}" dt="2023-08-02T15:55:43.348" v="242" actId="20577"/>
      <pc:docMkLst>
        <pc:docMk/>
      </pc:docMkLst>
      <pc:sldChg chg="addSp modSp">
        <pc:chgData name="Jain, Abhinandan (US 3471)" userId="S::jain@jpl.nasa.gov::47000a42-4a64-498b-92b5-14cfe7b66dad" providerId="AD" clId="Web-{AEC7DD50-2F2F-444F-E02E-550B230EAE0B}" dt="2023-08-02T15:54:59.097" v="217" actId="20577"/>
        <pc:sldMkLst>
          <pc:docMk/>
          <pc:sldMk cId="3667962030" sldId="1411"/>
        </pc:sldMkLst>
        <pc:spChg chg="add mod">
          <ac:chgData name="Jain, Abhinandan (US 3471)" userId="S::jain@jpl.nasa.gov::47000a42-4a64-498b-92b5-14cfe7b66dad" providerId="AD" clId="Web-{AEC7DD50-2F2F-444F-E02E-550B230EAE0B}" dt="2023-08-02T15:54:59.097" v="217" actId="20577"/>
          <ac:spMkLst>
            <pc:docMk/>
            <pc:sldMk cId="3667962030" sldId="1411"/>
            <ac:spMk id="4" creationId="{F2C13EA1-E89B-C2B8-531F-D2D29D36E1A1}"/>
          </ac:spMkLst>
        </pc:spChg>
      </pc:sldChg>
      <pc:sldChg chg="addSp modSp">
        <pc:chgData name="Jain, Abhinandan (US 3471)" userId="S::jain@jpl.nasa.gov::47000a42-4a64-498b-92b5-14cfe7b66dad" providerId="AD" clId="Web-{AEC7DD50-2F2F-444F-E02E-550B230EAE0B}" dt="2023-08-02T15:55:43.348" v="242" actId="20577"/>
        <pc:sldMkLst>
          <pc:docMk/>
          <pc:sldMk cId="1978324818" sldId="1448"/>
        </pc:sldMkLst>
        <pc:spChg chg="mod">
          <ac:chgData name="Jain, Abhinandan (US 3471)" userId="S::jain@jpl.nasa.gov::47000a42-4a64-498b-92b5-14cfe7b66dad" providerId="AD" clId="Web-{AEC7DD50-2F2F-444F-E02E-550B230EAE0B}" dt="2023-08-02T15:55:04.941" v="218" actId="1076"/>
          <ac:spMkLst>
            <pc:docMk/>
            <pc:sldMk cId="1978324818" sldId="1448"/>
            <ac:spMk id="4" creationId="{090DAB97-ABF6-8138-C9A8-B254DE103C0F}"/>
          </ac:spMkLst>
        </pc:spChg>
        <pc:spChg chg="add mod">
          <ac:chgData name="Jain, Abhinandan (US 3471)" userId="S::jain@jpl.nasa.gov::47000a42-4a64-498b-92b5-14cfe7b66dad" providerId="AD" clId="Web-{AEC7DD50-2F2F-444F-E02E-550B230EAE0B}" dt="2023-08-02T15:55:43.348" v="242" actId="20577"/>
          <ac:spMkLst>
            <pc:docMk/>
            <pc:sldMk cId="1978324818" sldId="1448"/>
            <ac:spMk id="5" creationId="{8A2FE3F1-40D2-57B3-19A2-1711D7CC480E}"/>
          </ac:spMkLst>
        </pc:spChg>
      </pc:sldChg>
    </pc:docChg>
  </pc:docChgLst>
  <pc:docChgLst>
    <pc:chgData name="Elmquist, Asher (US 347J)" userId="S::asher.elmquist@jpl.nasa.gov::c43b51c1-8673-421c-ad65-63a1e47c685f" providerId="AD" clId="Web-{445B13FD-F47D-6D30-7C29-C0D9B32C6F44}"/>
    <pc:docChg chg="addSld delSld modSld">
      <pc:chgData name="Elmquist, Asher (US 347J)" userId="S::asher.elmquist@jpl.nasa.gov::c43b51c1-8673-421c-ad65-63a1e47c685f" providerId="AD" clId="Web-{445B13FD-F47D-6D30-7C29-C0D9B32C6F44}" dt="2023-08-01T12:50:02.406" v="2"/>
      <pc:docMkLst>
        <pc:docMk/>
      </pc:docMkLst>
      <pc:sldChg chg="modSp mod modClrScheme chgLayout">
        <pc:chgData name="Elmquist, Asher (US 347J)" userId="S::asher.elmquist@jpl.nasa.gov::c43b51c1-8673-421c-ad65-63a1e47c685f" providerId="AD" clId="Web-{445B13FD-F47D-6D30-7C29-C0D9B32C6F44}" dt="2023-08-01T12:49:58.812" v="1"/>
        <pc:sldMkLst>
          <pc:docMk/>
          <pc:sldMk cId="1896139295" sldId="664"/>
        </pc:sldMkLst>
        <pc:spChg chg="mod ord">
          <ac:chgData name="Elmquist, Asher (US 347J)" userId="S::asher.elmquist@jpl.nasa.gov::c43b51c1-8673-421c-ad65-63a1e47c685f" providerId="AD" clId="Web-{445B13FD-F47D-6D30-7C29-C0D9B32C6F44}" dt="2023-08-01T12:49:58.812" v="1"/>
          <ac:spMkLst>
            <pc:docMk/>
            <pc:sldMk cId="1896139295" sldId="664"/>
            <ac:spMk id="2" creationId="{00000000-0000-0000-0000-000000000000}"/>
          </ac:spMkLst>
        </pc:spChg>
        <pc:spChg chg="mod ord">
          <ac:chgData name="Elmquist, Asher (US 347J)" userId="S::asher.elmquist@jpl.nasa.gov::c43b51c1-8673-421c-ad65-63a1e47c685f" providerId="AD" clId="Web-{445B13FD-F47D-6D30-7C29-C0D9B32C6F44}" dt="2023-08-01T12:49:58.812" v="1"/>
          <ac:spMkLst>
            <pc:docMk/>
            <pc:sldMk cId="1896139295" sldId="664"/>
            <ac:spMk id="4" creationId="{9A877865-3317-425B-B8BD-9BCE8677D9C7}"/>
          </ac:spMkLst>
        </pc:spChg>
      </pc:sldChg>
      <pc:sldChg chg="add del">
        <pc:chgData name="Elmquist, Asher (US 347J)" userId="S::asher.elmquist@jpl.nasa.gov::c43b51c1-8673-421c-ad65-63a1e47c685f" providerId="AD" clId="Web-{445B13FD-F47D-6D30-7C29-C0D9B32C6F44}" dt="2023-08-01T12:50:02.406" v="2"/>
        <pc:sldMkLst>
          <pc:docMk/>
          <pc:sldMk cId="3991513879" sldId="1449"/>
        </pc:sldMkLst>
      </pc:sldChg>
      <pc:sldMasterChg chg="addSldLayout">
        <pc:chgData name="Elmquist, Asher (US 347J)" userId="S::asher.elmquist@jpl.nasa.gov::c43b51c1-8673-421c-ad65-63a1e47c685f" providerId="AD" clId="Web-{445B13FD-F47D-6D30-7C29-C0D9B32C6F44}" dt="2023-08-01T12:49:06.280" v="0"/>
        <pc:sldMasterMkLst>
          <pc:docMk/>
          <pc:sldMasterMk cId="0" sldId="2147483648"/>
        </pc:sldMasterMkLst>
        <pc:sldLayoutChg chg="add">
          <pc:chgData name="Elmquist, Asher (US 347J)" userId="S::asher.elmquist@jpl.nasa.gov::c43b51c1-8673-421c-ad65-63a1e47c685f" providerId="AD" clId="Web-{445B13FD-F47D-6D30-7C29-C0D9B32C6F44}" dt="2023-08-01T12:49:06.280" v="0"/>
          <pc:sldLayoutMkLst>
            <pc:docMk/>
            <pc:sldMasterMk cId="0" sldId="2147483648"/>
            <pc:sldLayoutMk cId="0" sldId="2147483660"/>
          </pc:sldLayoutMkLst>
        </pc:sldLayoutChg>
        <pc:sldLayoutChg chg="add">
          <pc:chgData name="Elmquist, Asher (US 347J)" userId="S::asher.elmquist@jpl.nasa.gov::c43b51c1-8673-421c-ad65-63a1e47c685f" providerId="AD" clId="Web-{445B13FD-F47D-6D30-7C29-C0D9B32C6F44}" dt="2023-08-01T12:49:06.280" v="0"/>
          <pc:sldLayoutMkLst>
            <pc:docMk/>
            <pc:sldMasterMk cId="0" sldId="2147483648"/>
            <pc:sldLayoutMk cId="0" sldId="2147483679"/>
          </pc:sldLayoutMkLst>
        </pc:sldLayoutChg>
        <pc:sldLayoutChg chg="add">
          <pc:chgData name="Elmquist, Asher (US 347J)" userId="S::asher.elmquist@jpl.nasa.gov::c43b51c1-8673-421c-ad65-63a1e47c685f" providerId="AD" clId="Web-{445B13FD-F47D-6D30-7C29-C0D9B32C6F44}" dt="2023-08-01T12:49:06.280" v="0"/>
          <pc:sldLayoutMkLst>
            <pc:docMk/>
            <pc:sldMasterMk cId="0" sldId="2147483648"/>
            <pc:sldLayoutMk cId="3274547264" sldId="2147483680"/>
          </pc:sldLayoutMkLst>
        </pc:sldLayoutChg>
      </pc:sldMasterChg>
    </pc:docChg>
  </pc:docChgLst>
  <pc:docChgLst>
    <pc:chgData name="Leake, Carl D (US 347J)" userId="S::carl.leake@jpl.nasa.gov::514d19ed-ac25-4851-8813-e892f9be6a8e" providerId="AD" clId="Web-{6C1DDCC3-0C65-497A-9E88-68698CDE6915}"/>
    <pc:docChg chg="addSld delSld modSld">
      <pc:chgData name="Leake, Carl D (US 347J)" userId="S::carl.leake@jpl.nasa.gov::514d19ed-ac25-4851-8813-e892f9be6a8e" providerId="AD" clId="Web-{6C1DDCC3-0C65-497A-9E88-68698CDE6915}" dt="2023-06-22T19:17:23.231" v="71"/>
      <pc:docMkLst>
        <pc:docMk/>
      </pc:docMkLst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228783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CC44A-22E1-4619-94B4-A057E6DB87F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749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6913"/>
            <a:ext cx="6192837" cy="3484562"/>
          </a:xfrm>
          <a:prstGeom prst="rect">
            <a:avLst/>
          </a:prstGeom>
          <a:ln w="0">
            <a:noFill/>
          </a:ln>
        </p:spPr>
      </p:sp>
      <p:sp>
        <p:nvSpPr>
          <p:cNvPr id="669" name="PlaceHolder 2"/>
          <p:cNvSpPr>
            <a:spLocks noGrp="1"/>
          </p:cNvSpPr>
          <p:nvPr>
            <p:ph type="body"/>
          </p:nvPr>
        </p:nvSpPr>
        <p:spPr>
          <a:xfrm>
            <a:off x="685800" y="4415760"/>
            <a:ext cx="5484960" cy="4182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670" name="PlaceHolder 3"/>
          <p:cNvSpPr>
            <a:spLocks noGrp="1"/>
          </p:cNvSpPr>
          <p:nvPr>
            <p:ph type="sldNum" idx="53"/>
          </p:nvPr>
        </p:nvSpPr>
        <p:spPr>
          <a:xfrm>
            <a:off x="3884760" y="8830080"/>
            <a:ext cx="2970360" cy="463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0C14595F-5180-479D-B4CB-6D1C00C8CA52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18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6913"/>
            <a:ext cx="6192837" cy="3484562"/>
          </a:xfrm>
          <a:prstGeom prst="rect">
            <a:avLst/>
          </a:prstGeom>
          <a:ln w="0">
            <a:noFill/>
          </a:ln>
        </p:spPr>
      </p:sp>
      <p:sp>
        <p:nvSpPr>
          <p:cNvPr id="672" name="PlaceHolder 2"/>
          <p:cNvSpPr>
            <a:spLocks noGrp="1"/>
          </p:cNvSpPr>
          <p:nvPr>
            <p:ph type="body"/>
          </p:nvPr>
        </p:nvSpPr>
        <p:spPr>
          <a:xfrm>
            <a:off x="685800" y="4415760"/>
            <a:ext cx="5484960" cy="4182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673" name="PlaceHolder 3"/>
          <p:cNvSpPr>
            <a:spLocks noGrp="1"/>
          </p:cNvSpPr>
          <p:nvPr>
            <p:ph type="sldNum" idx="54"/>
          </p:nvPr>
        </p:nvSpPr>
        <p:spPr>
          <a:xfrm>
            <a:off x="3884760" y="8830080"/>
            <a:ext cx="2970360" cy="463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26D417C0-E2CD-4B2C-B125-F2EABDB603D5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19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CC44A-22E1-4619-94B4-A057E6DB87F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22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CC44A-22E1-4619-94B4-A057E6DB87F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750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7c573a7b02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7c573a7b02_0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17c573a7b02_0_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8193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Text Box 1"/>
          <p:cNvSpPr txBox="1">
            <a:spLocks noChangeArrowheads="1"/>
          </p:cNvSpPr>
          <p:nvPr/>
        </p:nvSpPr>
        <p:spPr bwMode="auto">
          <a:xfrm>
            <a:off x="1249363" y="695325"/>
            <a:ext cx="4498975" cy="34766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613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33450" y="4403725"/>
            <a:ext cx="5129213" cy="4171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7933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82600" eaLnBrk="0" hangingPunct="0"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1pPr>
            <a:lvl2pPr marL="37931725" indent="-37474525" defTabSz="482600" eaLnBrk="0" hangingPunct="0"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2pPr>
            <a:lvl3pPr eaLnBrk="0" hangingPunct="0"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3pPr>
            <a:lvl4pPr eaLnBrk="0" hangingPunct="0"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4pPr>
            <a:lvl5pPr eaLnBrk="0" hangingPunct="0"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5pPr>
            <a:lvl6pPr marL="457200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6pPr>
            <a:lvl7pPr marL="914400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7pPr>
            <a:lvl8pPr marL="1371600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8pPr>
            <a:lvl9pPr marL="1828800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9pPr>
          </a:lstStyle>
          <a:p>
            <a:pPr eaLnBrk="1" hangingPunct="1"/>
            <a:fld id="{8D2C2793-F4AD-4D0C-B9EE-75D821F2B90E}" type="slidenum">
              <a:rPr lang="en-GB" altLang="en-US" sz="1300"/>
              <a:pPr eaLnBrk="1" hangingPunct="1"/>
              <a:t>12</a:t>
            </a:fld>
            <a:endParaRPr lang="en-GB" altLang="en-US" sz="1300"/>
          </a:p>
        </p:txBody>
      </p:sp>
      <p:sp>
        <p:nvSpPr>
          <p:cNvPr id="66563" name="Text Box 1"/>
          <p:cNvSpPr txBox="1">
            <a:spLocks noChangeArrowheads="1"/>
          </p:cNvSpPr>
          <p:nvPr/>
        </p:nvSpPr>
        <p:spPr bwMode="auto">
          <a:xfrm>
            <a:off x="1219200" y="720725"/>
            <a:ext cx="4876800" cy="36004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61" tIns="48331" rIns="96661" bIns="48331" anchor="ctr"/>
          <a:lstStyle>
            <a:lvl1pPr defTabSz="482600" eaLnBrk="0" hangingPunct="0"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1pPr>
            <a:lvl2pPr marL="37931725" indent="-37474525" defTabSz="482600" eaLnBrk="0" hangingPunct="0"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5pPr>
            <a:lvl6pPr marL="457200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6pPr>
            <a:lvl7pPr marL="914400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7pPr>
            <a:lvl8pPr marL="1371600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8pPr>
            <a:lvl9pPr marL="1828800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9pPr>
          </a:lstStyle>
          <a:p>
            <a:pPr eaLnBrk="1" hangingPunct="1"/>
            <a:endParaRPr lang="en-US" altLang="en-US" sz="2500"/>
          </a:p>
        </p:txBody>
      </p:sp>
      <p:sp>
        <p:nvSpPr>
          <p:cNvPr id="66564" name="Rectangle 2"/>
          <p:cNvSpPr>
            <a:spLocks noGrp="1" noChangeArrowheads="1"/>
          </p:cNvSpPr>
          <p:nvPr>
            <p:ph type="body"/>
          </p:nvPr>
        </p:nvSpPr>
        <p:spPr>
          <a:xfrm>
            <a:off x="974725" y="4560888"/>
            <a:ext cx="5349875" cy="43164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8759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82600" eaLnBrk="0" hangingPunct="0"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1pPr>
            <a:lvl2pPr marL="37931725" indent="-37474525" defTabSz="482600" eaLnBrk="0" hangingPunct="0"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2pPr>
            <a:lvl3pPr eaLnBrk="0" hangingPunct="0"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3pPr>
            <a:lvl4pPr eaLnBrk="0" hangingPunct="0"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4pPr>
            <a:lvl5pPr eaLnBrk="0" hangingPunct="0"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5pPr>
            <a:lvl6pPr marL="457200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6pPr>
            <a:lvl7pPr marL="914400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7pPr>
            <a:lvl8pPr marL="1371600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8pPr>
            <a:lvl9pPr marL="1828800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9pPr>
          </a:lstStyle>
          <a:p>
            <a:pPr eaLnBrk="1" hangingPunct="1"/>
            <a:fld id="{94290D6F-74DF-427A-9128-407E3B08AB13}" type="slidenum">
              <a:rPr lang="en-GB" altLang="en-US" sz="1300"/>
              <a:pPr eaLnBrk="1" hangingPunct="1"/>
              <a:t>14</a:t>
            </a:fld>
            <a:endParaRPr lang="en-GB" altLang="en-US" sz="1300"/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1219200" y="720725"/>
            <a:ext cx="4876800" cy="36004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61" tIns="48331" rIns="96661" bIns="48331" anchor="ctr"/>
          <a:lstStyle>
            <a:lvl1pPr defTabSz="482600" eaLnBrk="0" hangingPunct="0"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1pPr>
            <a:lvl2pPr marL="37931725" indent="-37474525" defTabSz="482600" eaLnBrk="0" hangingPunct="0"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5pPr>
            <a:lvl6pPr marL="457200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6pPr>
            <a:lvl7pPr marL="914400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7pPr>
            <a:lvl8pPr marL="1371600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8pPr>
            <a:lvl9pPr marL="1828800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9pPr>
          </a:lstStyle>
          <a:p>
            <a:pPr eaLnBrk="1" hangingPunct="1"/>
            <a:endParaRPr lang="en-US" altLang="en-US" sz="2500"/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body"/>
          </p:nvPr>
        </p:nvSpPr>
        <p:spPr>
          <a:xfrm>
            <a:off x="974725" y="4560888"/>
            <a:ext cx="5349875" cy="43164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1436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0503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6913"/>
            <a:ext cx="6192837" cy="3484562"/>
          </a:xfrm>
          <a:prstGeom prst="rect">
            <a:avLst/>
          </a:prstGeom>
          <a:ln w="0">
            <a:noFill/>
          </a:ln>
        </p:spPr>
      </p:sp>
      <p:sp>
        <p:nvSpPr>
          <p:cNvPr id="666" name="PlaceHolder 2"/>
          <p:cNvSpPr>
            <a:spLocks noGrp="1"/>
          </p:cNvSpPr>
          <p:nvPr>
            <p:ph type="body"/>
          </p:nvPr>
        </p:nvSpPr>
        <p:spPr>
          <a:xfrm>
            <a:off x="685800" y="4415760"/>
            <a:ext cx="5484960" cy="4182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667" name="PlaceHolder 3"/>
          <p:cNvSpPr>
            <a:spLocks noGrp="1"/>
          </p:cNvSpPr>
          <p:nvPr>
            <p:ph type="sldNum" idx="52"/>
          </p:nvPr>
        </p:nvSpPr>
        <p:spPr>
          <a:xfrm>
            <a:off x="3884760" y="8830080"/>
            <a:ext cx="2970360" cy="463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D69FCE07-3A35-45E6-8AC8-6750BF087F4A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17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dartslab.jpl.nasa.gov/" TargetMode="Externa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dartslab.jpl.nasa.gov/" TargetMode="Externa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lternate Title Slide" type="tx">
  <p:cSld name="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542" y="5305166"/>
            <a:ext cx="3858016" cy="1071671"/>
          </a:xfrm>
          <a:prstGeom prst="rect">
            <a:avLst/>
          </a:prstGeom>
        </p:spPr>
      </p:pic>
      <p:pic>
        <p:nvPicPr>
          <p:cNvPr id="29" name="Google Shape;29;p11" descr="full_jpg14.jpg"/>
          <p:cNvPicPr preferRelativeResize="0"/>
          <p:nvPr/>
        </p:nvPicPr>
        <p:blipFill rotWithShape="1">
          <a:blip r:embed="rId3">
            <a:alphaModFix/>
          </a:blip>
          <a:srcRect l="36943" r="5653"/>
          <a:stretch/>
        </p:blipFill>
        <p:spPr>
          <a:xfrm>
            <a:off x="0" y="0"/>
            <a:ext cx="7097876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55696" y="563928"/>
            <a:ext cx="1867474" cy="180310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11"/>
          <p:cNvSpPr txBox="1">
            <a:spLocks noGrp="1"/>
          </p:cNvSpPr>
          <p:nvPr>
            <p:ph type="title"/>
          </p:nvPr>
        </p:nvSpPr>
        <p:spPr>
          <a:xfrm>
            <a:off x="7595300" y="2482024"/>
            <a:ext cx="4126500" cy="2307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 i="0" u="none" strike="noStrike" cap="none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1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1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1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1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1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1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1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1100"/>
            </a:lvl9pPr>
          </a:lstStyle>
          <a:p>
            <a:endParaRPr/>
          </a:p>
        </p:txBody>
      </p:sp>
      <p:sp>
        <p:nvSpPr>
          <p:cNvPr id="33" name="Google Shape;33;p11"/>
          <p:cNvSpPr txBox="1"/>
          <p:nvPr/>
        </p:nvSpPr>
        <p:spPr>
          <a:xfrm>
            <a:off x="9658550" y="526771"/>
            <a:ext cx="2150400" cy="1877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Dynamics and Real</a:t>
            </a:r>
            <a:r>
              <a:rPr lang="en-US" sz="2200" b="1"/>
              <a:t>-</a:t>
            </a:r>
            <a:r>
              <a:rPr lang="en-US"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Time Simulation</a:t>
            </a:r>
            <a:endParaRPr sz="2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/>
              <a:t>(DARTS)</a:t>
            </a:r>
            <a:endParaRPr sz="2200"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/>
              <a:t>Laboratory</a:t>
            </a:r>
            <a:endParaRPr sz="2200" b="1"/>
          </a:p>
        </p:txBody>
      </p:sp>
      <p:sp>
        <p:nvSpPr>
          <p:cNvPr id="34" name="Google Shape;34;p11"/>
          <p:cNvSpPr txBox="1"/>
          <p:nvPr/>
        </p:nvSpPr>
        <p:spPr>
          <a:xfrm>
            <a:off x="8232322" y="5128657"/>
            <a:ext cx="30000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dk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https://dartslab.jpl.nasa.gov/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" name="Google Shape;34;p11">
            <a:extLst>
              <a:ext uri="{FF2B5EF4-FFF2-40B4-BE49-F238E27FC236}">
                <a16:creationId xmlns:a16="http://schemas.microsoft.com/office/drawing/2014/main" id="{80E1E5F2-3865-49CD-8DBA-CEED1FC0F365}"/>
              </a:ext>
            </a:extLst>
          </p:cNvPr>
          <p:cNvSpPr txBox="1"/>
          <p:nvPr userDrawn="1"/>
        </p:nvSpPr>
        <p:spPr>
          <a:xfrm>
            <a:off x="8158550" y="4831816"/>
            <a:ext cx="30000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August 2023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04C8D7-2063-462D-B502-067AA2B6DD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5649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70513E-CC6B-4688-84CD-7786F3725A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47904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EC2107-2179-44B0-AA1C-E3E8257F87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9995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275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914400" y="-152280"/>
            <a:ext cx="103627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r"/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subTitle"/>
          </p:nvPr>
        </p:nvSpPr>
        <p:spPr>
          <a:xfrm>
            <a:off x="914400" y="1523880"/>
            <a:ext cx="10362720" cy="411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779140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73529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57175"/>
            <a:ext cx="10871200" cy="681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49300" y="1166814"/>
            <a:ext cx="5080000" cy="4860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032500" y="1166813"/>
            <a:ext cx="5080000" cy="23542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32500" y="3673476"/>
            <a:ext cx="5080000" cy="235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223D0F-DE30-4388-8B24-92365A073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45027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1577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- black bar">
  <p:cSld name="Title and content - black ba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1623de3629f_1_105"/>
          <p:cNvSpPr/>
          <p:nvPr/>
        </p:nvSpPr>
        <p:spPr>
          <a:xfrm>
            <a:off x="-7725" y="0"/>
            <a:ext cx="12199800" cy="1166700"/>
          </a:xfrm>
          <a:prstGeom prst="rect">
            <a:avLst/>
          </a:prstGeom>
          <a:solidFill>
            <a:srgbClr val="06080A"/>
          </a:solidFill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324B"/>
              </a:buClr>
              <a:buSzPts val="1238"/>
              <a:buFont typeface="Inter Light"/>
              <a:buNone/>
            </a:pPr>
            <a:endParaRPr sz="1651" b="0" i="0" u="none" strike="noStrike" cap="none">
              <a:solidFill>
                <a:srgbClr val="D5D5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g1623de3629f_1_105"/>
          <p:cNvSpPr txBox="1">
            <a:spLocks noGrp="1"/>
          </p:cNvSpPr>
          <p:nvPr>
            <p:ph type="body" idx="1"/>
          </p:nvPr>
        </p:nvSpPr>
        <p:spPr>
          <a:xfrm>
            <a:off x="518400" y="1395725"/>
            <a:ext cx="11155200" cy="48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0" bIns="121900" anchor="t" anchorCtr="0">
            <a:noAutofit/>
          </a:bodyPr>
          <a:lstStyle>
            <a:lvl1pPr marL="457200" marR="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i="0" u="none" strike="noStrike" cap="none"/>
            </a:lvl1pPr>
            <a:lvl2pPr marL="914400" marR="0" lvl="1" indent="-3683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○"/>
              <a:defRPr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■"/>
              <a:defRPr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  <a:defRPr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○"/>
              <a:defRPr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Inter"/>
              <a:buChar char="■"/>
              <a:defRPr b="0" i="0" u="none" strike="noStrike" cap="none"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Inter"/>
              <a:buChar char="●"/>
              <a:defRPr b="0" i="0" u="none" strike="noStrike" cap="none"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Inter"/>
              <a:buChar char="○"/>
              <a:defRPr b="0" i="0" u="none" strike="noStrike" cap="none"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Inter"/>
              <a:buChar char="■"/>
              <a:defRPr b="0" i="0" u="none" strike="noStrike" cap="none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43" name="Google Shape;43;g1623de3629f_1_105"/>
          <p:cNvSpPr txBox="1">
            <a:spLocks noGrp="1"/>
          </p:cNvSpPr>
          <p:nvPr>
            <p:ph type="sldNum" idx="12"/>
          </p:nvPr>
        </p:nvSpPr>
        <p:spPr>
          <a:xfrm>
            <a:off x="49925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" name="Google Shape;44;g1623de3629f_1_1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38525" y="128089"/>
            <a:ext cx="943025" cy="910524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g1623de3629f_1_105"/>
          <p:cNvSpPr txBox="1">
            <a:spLocks noGrp="1"/>
          </p:cNvSpPr>
          <p:nvPr>
            <p:ph type="title"/>
          </p:nvPr>
        </p:nvSpPr>
        <p:spPr>
          <a:xfrm>
            <a:off x="433953" y="341125"/>
            <a:ext cx="101640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 b="1" i="0" u="none" strike="noStrike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0665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tion Slide" preserve="1">
  <p:cSld name="Transition Slid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3"/>
          <p:cNvSpPr txBox="1">
            <a:spLocks noGrp="1"/>
          </p:cNvSpPr>
          <p:nvPr>
            <p:ph type="sldNum" idx="12"/>
          </p:nvPr>
        </p:nvSpPr>
        <p:spPr>
          <a:xfrm>
            <a:off x="49925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/>
          </p:nvPr>
        </p:nvSpPr>
        <p:spPr>
          <a:xfrm>
            <a:off x="838200" y="2991300"/>
            <a:ext cx="10515600" cy="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3265"/>
              </a:buClr>
              <a:buSzPts val="4400"/>
              <a:buNone/>
              <a:defRPr sz="4400" b="1" i="0" u="none" strike="noStrike" cap="none">
                <a:solidFill>
                  <a:srgbClr val="21326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2"/>
          </p:nvPr>
        </p:nvSpPr>
        <p:spPr>
          <a:xfrm>
            <a:off x="838200" y="3841075"/>
            <a:ext cx="105156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None/>
              <a:defRPr sz="3100" i="0" u="none" strike="noStrike" cap="none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50" name="Google Shape;50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49425" y="256039"/>
            <a:ext cx="943025" cy="9105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4547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lternate Title Slide" type="tx">
  <p:cSld name="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542" y="5305166"/>
            <a:ext cx="3858016" cy="1071671"/>
          </a:xfrm>
          <a:prstGeom prst="rect">
            <a:avLst/>
          </a:prstGeom>
        </p:spPr>
      </p:pic>
      <p:pic>
        <p:nvPicPr>
          <p:cNvPr id="29" name="Google Shape;29;p11" descr="full_jpg14.jpg"/>
          <p:cNvPicPr preferRelativeResize="0"/>
          <p:nvPr/>
        </p:nvPicPr>
        <p:blipFill rotWithShape="1">
          <a:blip r:embed="rId3">
            <a:alphaModFix/>
          </a:blip>
          <a:srcRect l="36943" r="5653"/>
          <a:stretch/>
        </p:blipFill>
        <p:spPr>
          <a:xfrm>
            <a:off x="0" y="0"/>
            <a:ext cx="7097876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55696" y="563928"/>
            <a:ext cx="1867474" cy="180310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11"/>
          <p:cNvSpPr txBox="1">
            <a:spLocks noGrp="1"/>
          </p:cNvSpPr>
          <p:nvPr>
            <p:ph type="title"/>
          </p:nvPr>
        </p:nvSpPr>
        <p:spPr>
          <a:xfrm>
            <a:off x="7595300" y="2482024"/>
            <a:ext cx="4126500" cy="2307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 i="0" u="none" strike="noStrike" cap="none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1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1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1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1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1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1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1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1100"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sldNum" idx="12"/>
          </p:nvPr>
        </p:nvSpPr>
        <p:spPr>
          <a:xfrm>
            <a:off x="11543400" y="6400425"/>
            <a:ext cx="648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11"/>
          <p:cNvSpPr txBox="1"/>
          <p:nvPr/>
        </p:nvSpPr>
        <p:spPr>
          <a:xfrm>
            <a:off x="9658550" y="526771"/>
            <a:ext cx="2150400" cy="1877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Dynamics and Real</a:t>
            </a:r>
            <a:r>
              <a:rPr lang="en-US" sz="2200" b="1"/>
              <a:t>-</a:t>
            </a:r>
            <a:r>
              <a:rPr lang="en-US"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Time Simulation</a:t>
            </a:r>
            <a:endParaRPr sz="2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/>
              <a:t>(DARTS)</a:t>
            </a:r>
            <a:endParaRPr sz="2200"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/>
              <a:t>Laboratory</a:t>
            </a:r>
            <a:endParaRPr sz="2200" b="1"/>
          </a:p>
        </p:txBody>
      </p:sp>
      <p:sp>
        <p:nvSpPr>
          <p:cNvPr id="34" name="Google Shape;34;p11"/>
          <p:cNvSpPr txBox="1"/>
          <p:nvPr/>
        </p:nvSpPr>
        <p:spPr>
          <a:xfrm>
            <a:off x="8232322" y="5128657"/>
            <a:ext cx="30000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dk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https://dartslab.jpl.nasa.gov/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" name="Google Shape;34;p11">
            <a:extLst>
              <a:ext uri="{FF2B5EF4-FFF2-40B4-BE49-F238E27FC236}">
                <a16:creationId xmlns:a16="http://schemas.microsoft.com/office/drawing/2014/main" id="{80E1E5F2-3865-49CD-8DBA-CEED1FC0F365}"/>
              </a:ext>
            </a:extLst>
          </p:cNvPr>
          <p:cNvSpPr txBox="1"/>
          <p:nvPr userDrawn="1"/>
        </p:nvSpPr>
        <p:spPr>
          <a:xfrm>
            <a:off x="8158550" y="4831816"/>
            <a:ext cx="30000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August 2023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tion Slide" preserve="1">
  <p:cSld name="Transition Slide">
    <p:bg>
      <p:bgPr>
        <a:solidFill>
          <a:srgbClr val="FFCCCC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3"/>
          <p:cNvSpPr txBox="1">
            <a:spLocks noGrp="1"/>
          </p:cNvSpPr>
          <p:nvPr>
            <p:ph type="sldNum" idx="12"/>
          </p:nvPr>
        </p:nvSpPr>
        <p:spPr>
          <a:xfrm>
            <a:off x="49925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/>
          </p:nvPr>
        </p:nvSpPr>
        <p:spPr>
          <a:xfrm>
            <a:off x="838200" y="2991300"/>
            <a:ext cx="10515600" cy="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3265"/>
              </a:buClr>
              <a:buSzPts val="4400"/>
              <a:buNone/>
              <a:defRPr sz="4400" b="1" i="0" u="none" strike="noStrike" cap="none">
                <a:solidFill>
                  <a:srgbClr val="21326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2"/>
          </p:nvPr>
        </p:nvSpPr>
        <p:spPr>
          <a:xfrm>
            <a:off x="838200" y="3841075"/>
            <a:ext cx="105156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None/>
              <a:defRPr sz="3100" i="0" u="none" strike="noStrike" cap="none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50" name="Google Shape;50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49425" y="256039"/>
            <a:ext cx="943025" cy="9105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4547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 preserve="1">
  <p:cSld name="Two Colum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sldNum" idx="12"/>
          </p:nvPr>
        </p:nvSpPr>
        <p:spPr>
          <a:xfrm>
            <a:off x="49925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1" name="Google Shape;71;p19"/>
          <p:cNvCxnSpPr/>
          <p:nvPr/>
        </p:nvCxnSpPr>
        <p:spPr>
          <a:xfrm>
            <a:off x="621325" y="1117438"/>
            <a:ext cx="894300" cy="5700"/>
          </a:xfrm>
          <a:prstGeom prst="straightConnector1">
            <a:avLst/>
          </a:prstGeom>
          <a:noFill/>
          <a:ln w="19050" cap="flat" cmpd="sng">
            <a:solidFill>
              <a:srgbClr val="21326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2" name="Google Shape;72;p19"/>
          <p:cNvSpPr txBox="1">
            <a:spLocks noGrp="1"/>
          </p:cNvSpPr>
          <p:nvPr>
            <p:ph type="title"/>
          </p:nvPr>
        </p:nvSpPr>
        <p:spPr>
          <a:xfrm>
            <a:off x="499250" y="419950"/>
            <a:ext cx="101640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3265"/>
              </a:buClr>
              <a:buSzPts val="3400"/>
              <a:buNone/>
              <a:defRPr sz="3400" b="1" i="0" u="none" strike="noStrike" cap="none">
                <a:solidFill>
                  <a:srgbClr val="21326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body" idx="1"/>
          </p:nvPr>
        </p:nvSpPr>
        <p:spPr>
          <a:xfrm>
            <a:off x="499250" y="1558450"/>
            <a:ext cx="5425300" cy="43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body" idx="2"/>
          </p:nvPr>
        </p:nvSpPr>
        <p:spPr>
          <a:xfrm>
            <a:off x="6267452" y="1558450"/>
            <a:ext cx="54253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4039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Column and Picture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sldNum" idx="12"/>
          </p:nvPr>
        </p:nvSpPr>
        <p:spPr>
          <a:xfrm>
            <a:off x="49925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1" name="Google Shape;71;p19"/>
          <p:cNvCxnSpPr/>
          <p:nvPr/>
        </p:nvCxnSpPr>
        <p:spPr>
          <a:xfrm>
            <a:off x="621325" y="1117438"/>
            <a:ext cx="894300" cy="5700"/>
          </a:xfrm>
          <a:prstGeom prst="straightConnector1">
            <a:avLst/>
          </a:prstGeom>
          <a:noFill/>
          <a:ln w="19050" cap="flat" cmpd="sng">
            <a:solidFill>
              <a:srgbClr val="21326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2" name="Google Shape;72;p19"/>
          <p:cNvSpPr txBox="1">
            <a:spLocks noGrp="1"/>
          </p:cNvSpPr>
          <p:nvPr>
            <p:ph type="title"/>
          </p:nvPr>
        </p:nvSpPr>
        <p:spPr>
          <a:xfrm>
            <a:off x="499250" y="419950"/>
            <a:ext cx="101640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3265"/>
              </a:buClr>
              <a:buSzPts val="3400"/>
              <a:buNone/>
              <a:defRPr sz="3400" b="1" i="0" u="none" strike="noStrike" cap="none">
                <a:solidFill>
                  <a:srgbClr val="21326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body" idx="1"/>
          </p:nvPr>
        </p:nvSpPr>
        <p:spPr>
          <a:xfrm>
            <a:off x="499250" y="1558450"/>
            <a:ext cx="5425300" cy="43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" name="Google Shape;62;p23">
            <a:extLst>
              <a:ext uri="{FF2B5EF4-FFF2-40B4-BE49-F238E27FC236}">
                <a16:creationId xmlns:a16="http://schemas.microsoft.com/office/drawing/2014/main" id="{B63FFDF8-E300-4390-BD84-D92FDD5AAB7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267451" y="1558450"/>
            <a:ext cx="5425299" cy="43569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4955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Single Colum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sldNum" idx="12"/>
          </p:nvPr>
        </p:nvSpPr>
        <p:spPr>
          <a:xfrm>
            <a:off x="49925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1" name="Google Shape;71;p19"/>
          <p:cNvCxnSpPr/>
          <p:nvPr/>
        </p:nvCxnSpPr>
        <p:spPr>
          <a:xfrm>
            <a:off x="621325" y="1117438"/>
            <a:ext cx="894300" cy="5700"/>
          </a:xfrm>
          <a:prstGeom prst="straightConnector1">
            <a:avLst/>
          </a:prstGeom>
          <a:noFill/>
          <a:ln w="19050" cap="flat" cmpd="sng">
            <a:solidFill>
              <a:srgbClr val="21326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2" name="Google Shape;72;p19"/>
          <p:cNvSpPr txBox="1">
            <a:spLocks noGrp="1"/>
          </p:cNvSpPr>
          <p:nvPr>
            <p:ph type="title"/>
          </p:nvPr>
        </p:nvSpPr>
        <p:spPr>
          <a:xfrm>
            <a:off x="499250" y="419950"/>
            <a:ext cx="101640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3265"/>
              </a:buClr>
              <a:buSzPts val="3400"/>
              <a:buNone/>
              <a:defRPr sz="3400" b="1" i="0" u="none" strike="noStrike" cap="none">
                <a:solidFill>
                  <a:srgbClr val="21326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body" idx="1"/>
          </p:nvPr>
        </p:nvSpPr>
        <p:spPr>
          <a:xfrm>
            <a:off x="499250" y="1558450"/>
            <a:ext cx="11193502" cy="43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3760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Title Onl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sldNum" idx="12"/>
          </p:nvPr>
        </p:nvSpPr>
        <p:spPr>
          <a:xfrm>
            <a:off x="49925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1" name="Google Shape;71;p19"/>
          <p:cNvCxnSpPr/>
          <p:nvPr/>
        </p:nvCxnSpPr>
        <p:spPr>
          <a:xfrm>
            <a:off x="621325" y="1117438"/>
            <a:ext cx="894300" cy="5700"/>
          </a:xfrm>
          <a:prstGeom prst="straightConnector1">
            <a:avLst/>
          </a:prstGeom>
          <a:noFill/>
          <a:ln w="19050" cap="flat" cmpd="sng">
            <a:solidFill>
              <a:srgbClr val="21326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2" name="Google Shape;72;p19"/>
          <p:cNvSpPr txBox="1">
            <a:spLocks noGrp="1"/>
          </p:cNvSpPr>
          <p:nvPr>
            <p:ph type="title"/>
          </p:nvPr>
        </p:nvSpPr>
        <p:spPr>
          <a:xfrm>
            <a:off x="499250" y="419950"/>
            <a:ext cx="101640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3265"/>
              </a:buClr>
              <a:buSzPts val="3400"/>
              <a:buNone/>
              <a:defRPr sz="3400" b="1" i="0" u="none" strike="noStrike" cap="none">
                <a:solidFill>
                  <a:srgbClr val="21326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4933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62c8043c9d_0_10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g162c8043c9d_0_107"/>
          <p:cNvSpPr txBox="1">
            <a:spLocks noGrp="1"/>
          </p:cNvSpPr>
          <p:nvPr>
            <p:ph type="sldNum" idx="12"/>
          </p:nvPr>
        </p:nvSpPr>
        <p:spPr>
          <a:xfrm>
            <a:off x="49925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469" y="6356350"/>
            <a:ext cx="1767532" cy="490981"/>
          </a:xfrm>
          <a:prstGeom prst="rect">
            <a:avLst/>
          </a:prstGeom>
        </p:spPr>
      </p:pic>
      <p:sp>
        <p:nvSpPr>
          <p:cNvPr id="10" name="Google Shape;10;p9"/>
          <p:cNvSpPr txBox="1">
            <a:spLocks noGrp="1"/>
          </p:cNvSpPr>
          <p:nvPr>
            <p:ph type="title"/>
          </p:nvPr>
        </p:nvSpPr>
        <p:spPr>
          <a:xfrm>
            <a:off x="499250" y="484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body" idx="1"/>
          </p:nvPr>
        </p:nvSpPr>
        <p:spPr>
          <a:xfrm>
            <a:off x="632375" y="1452688"/>
            <a:ext cx="10881300" cy="47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sldNum" idx="12"/>
          </p:nvPr>
        </p:nvSpPr>
        <p:spPr>
          <a:xfrm>
            <a:off x="49925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" name="Google Shape;14;p9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0949425" y="256039"/>
            <a:ext cx="943025" cy="91052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50" r:id="rId3"/>
    <p:sldLayoutId id="2147483662" r:id="rId4"/>
    <p:sldLayoutId id="2147483663" r:id="rId5"/>
    <p:sldLayoutId id="2147483666" r:id="rId6"/>
    <p:sldLayoutId id="2147483665" r:id="rId7"/>
    <p:sldLayoutId id="2147483667" r:id="rId8"/>
    <p:sldLayoutId id="2147483660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7" r:id="rId17"/>
    <p:sldLayoutId id="2147483678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EA4335"/>
          </p15:clr>
        </p15:guide>
        <p15:guide id="2" pos="384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gi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5300" y="2147997"/>
            <a:ext cx="4126500" cy="2307299"/>
          </a:xfrm>
        </p:spPr>
        <p:txBody>
          <a:bodyPr>
            <a:normAutofit fontScale="90000"/>
          </a:bodyPr>
          <a:lstStyle/>
          <a:p>
            <a:br>
              <a:rPr lang="en-US"/>
            </a:br>
            <a:br>
              <a:rPr lang="en-US"/>
            </a:br>
            <a:r>
              <a:rPr lang="en-US"/>
              <a:t>Computer Graphics for Engineering Models</a:t>
            </a:r>
            <a:br>
              <a:rPr lang="en-US"/>
            </a:br>
            <a:br>
              <a:rPr lang="en-US"/>
            </a:br>
            <a:r>
              <a:rPr lang="en-US" sz="2800"/>
              <a:t>2023 DARTS Lab Course</a:t>
            </a:r>
            <a:br>
              <a:rPr lang="en-US" sz="2800"/>
            </a:br>
            <a:br>
              <a:rPr lang="en-US" sz="2800"/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877865-3317-425B-B8BD-9BCE8677D9C7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11542713" y="6400800"/>
            <a:ext cx="649287" cy="365125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D725DB-9AE2-003A-9479-DCE37AB230C3}"/>
              </a:ext>
            </a:extLst>
          </p:cNvPr>
          <p:cNvSpPr txBox="1"/>
          <p:nvPr/>
        </p:nvSpPr>
        <p:spPr>
          <a:xfrm>
            <a:off x="7653131" y="4030868"/>
            <a:ext cx="4123633" cy="73866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dirty="0"/>
              <a:t>Abhinandan Jain, Aaron Gaut, Carl Leake, Vivian </a:t>
            </a:r>
            <a:r>
              <a:rPr lang="en-US" dirty="0" err="1"/>
              <a:t>Steyert</a:t>
            </a:r>
            <a:r>
              <a:rPr lang="en-US" dirty="0"/>
              <a:t>, Tristan Hasseler, Asher </a:t>
            </a:r>
            <a:r>
              <a:rPr lang="en-US" dirty="0" err="1"/>
              <a:t>Elmland</a:t>
            </a:r>
            <a:r>
              <a:rPr lang="en-US" dirty="0"/>
              <a:t>, Juan Garcia Bonilla</a:t>
            </a:r>
          </a:p>
        </p:txBody>
      </p:sp>
    </p:spTree>
    <p:extLst>
      <p:ext uri="{BB962C8B-B14F-4D97-AF65-F5344CB8AC3E}">
        <p14:creationId xmlns:p14="http://schemas.microsoft.com/office/powerpoint/2010/main" val="1896139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altLang="en-US"/>
              <a:t>Synthetic Generation of Camera Stereo Pair Images</a:t>
            </a: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344" y="1637779"/>
            <a:ext cx="2620512" cy="1943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75" y="1608033"/>
            <a:ext cx="2515155" cy="1936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0AC2ACB-BCB1-454B-A7DC-75D24A876D7E}"/>
              </a:ext>
            </a:extLst>
          </p:cNvPr>
          <p:cNvGrpSpPr/>
          <p:nvPr/>
        </p:nvGrpSpPr>
        <p:grpSpPr>
          <a:xfrm>
            <a:off x="4653437" y="1597758"/>
            <a:ext cx="2341562" cy="1936661"/>
            <a:chOff x="3650916" y="1605435"/>
            <a:chExt cx="2341562" cy="1936661"/>
          </a:xfrm>
        </p:grpSpPr>
        <p:sp>
          <p:nvSpPr>
            <p:cNvPr id="68612" name="Rectangle 4"/>
            <p:cNvSpPr>
              <a:spLocks noChangeArrowheads="1"/>
            </p:cNvSpPr>
            <p:nvPr/>
          </p:nvSpPr>
          <p:spPr bwMode="auto">
            <a:xfrm>
              <a:off x="3650916" y="1605435"/>
              <a:ext cx="2341562" cy="1936661"/>
            </a:xfrm>
            <a:prstGeom prst="rect">
              <a:avLst/>
            </a:prstGeom>
            <a:solidFill>
              <a:srgbClr val="00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8613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7765" y="1794350"/>
              <a:ext cx="1981255" cy="1378171"/>
            </a:xfrm>
            <a:prstGeom prst="rect">
              <a:avLst/>
            </a:prstGeom>
            <a:noFill/>
            <a:ln w="28440">
              <a:solidFill>
                <a:srgbClr val="99FF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4778375" y="1066800"/>
            <a:ext cx="1330814" cy="505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defTabSz="4572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defTabSz="4572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defTabSz="4572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defTabSz="4572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24000"/>
              </a:lnSpc>
            </a:pPr>
            <a:r>
              <a:rPr lang="en-GB" altLang="en-US" b="1">
                <a:latin typeface="Arial" panose="020B0604020202020204" pitchFamily="34" charset="0"/>
              </a:rPr>
              <a:t>ROAMS</a:t>
            </a:r>
          </a:p>
        </p:txBody>
      </p:sp>
      <p:grpSp>
        <p:nvGrpSpPr>
          <p:cNvPr id="68615" name="Group 7"/>
          <p:cNvGrpSpPr>
            <a:grpSpLocks/>
          </p:cNvGrpSpPr>
          <p:nvPr/>
        </p:nvGrpSpPr>
        <p:grpSpPr bwMode="auto">
          <a:xfrm>
            <a:off x="8408255" y="4519271"/>
            <a:ext cx="2514601" cy="1828801"/>
            <a:chOff x="3744" y="2736"/>
            <a:chExt cx="1584" cy="1152"/>
          </a:xfrm>
        </p:grpSpPr>
        <p:pic>
          <p:nvPicPr>
            <p:cNvPr id="68616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736"/>
              <a:ext cx="1148" cy="1114"/>
            </a:xfrm>
            <a:prstGeom prst="rect">
              <a:avLst/>
            </a:prstGeom>
            <a:noFill/>
            <a:ln w="28440">
              <a:solidFill>
                <a:srgbClr val="FFCC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8617" name="Text Box 9"/>
            <p:cNvSpPr txBox="1">
              <a:spLocks noChangeArrowheads="1"/>
            </p:cNvSpPr>
            <p:nvPr/>
          </p:nvSpPr>
          <p:spPr bwMode="auto">
            <a:xfrm>
              <a:off x="3920" y="3050"/>
              <a:ext cx="278" cy="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defTabSz="457200" eaLnBrk="0" fontAlgn="base" hangingPunct="0">
                <a:lnSpc>
                  <a:spcPct val="13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defTabSz="457200" eaLnBrk="0" fontAlgn="base" hangingPunct="0">
                <a:lnSpc>
                  <a:spcPct val="13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defTabSz="457200" eaLnBrk="0" fontAlgn="base" hangingPunct="0">
                <a:lnSpc>
                  <a:spcPct val="13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defTabSz="457200" eaLnBrk="0" fontAlgn="base" hangingPunct="0">
                <a:lnSpc>
                  <a:spcPct val="13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ct val="124000"/>
                </a:lnSpc>
              </a:pPr>
              <a:r>
                <a:rPr lang="en-GB" altLang="en-US" sz="500" b="1" i="1">
                  <a:solidFill>
                    <a:srgbClr val="FFFF99"/>
                  </a:solidFill>
                  <a:latin typeface="Arial" panose="020B0604020202020204" pitchFamily="34" charset="0"/>
                </a:rPr>
                <a:t>distance</a:t>
              </a:r>
            </a:p>
          </p:txBody>
        </p:sp>
        <p:sp>
          <p:nvSpPr>
            <p:cNvPr id="68618" name="Text Box 10"/>
            <p:cNvSpPr txBox="1">
              <a:spLocks noChangeArrowheads="1"/>
            </p:cNvSpPr>
            <p:nvPr/>
          </p:nvSpPr>
          <p:spPr bwMode="auto">
            <a:xfrm>
              <a:off x="4639" y="3025"/>
              <a:ext cx="235" cy="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defTabSz="457200" eaLnBrk="0" fontAlgn="base" hangingPunct="0">
                <a:lnSpc>
                  <a:spcPct val="13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defTabSz="457200" eaLnBrk="0" fontAlgn="base" hangingPunct="0">
                <a:lnSpc>
                  <a:spcPct val="13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defTabSz="457200" eaLnBrk="0" fontAlgn="base" hangingPunct="0">
                <a:lnSpc>
                  <a:spcPct val="13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defTabSz="457200" eaLnBrk="0" fontAlgn="base" hangingPunct="0">
                <a:lnSpc>
                  <a:spcPct val="13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ct val="124000"/>
                </a:lnSpc>
              </a:pPr>
              <a:r>
                <a:rPr lang="en-GB" altLang="en-US" sz="500" b="1" i="1">
                  <a:solidFill>
                    <a:srgbClr val="FFFF99"/>
                  </a:solidFill>
                  <a:latin typeface="Arial" panose="020B0604020202020204" pitchFamily="34" charset="0"/>
                </a:rPr>
                <a:t>height</a:t>
              </a:r>
            </a:p>
          </p:txBody>
        </p:sp>
        <p:pic>
          <p:nvPicPr>
            <p:cNvPr id="68619" name="Picture 1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0" y="3161"/>
              <a:ext cx="968" cy="727"/>
            </a:xfrm>
            <a:prstGeom prst="rect">
              <a:avLst/>
            </a:prstGeom>
            <a:noFill/>
            <a:ln w="28440">
              <a:solidFill>
                <a:srgbClr val="FFCC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68620" name="AutoShape 12"/>
          <p:cNvSpPr>
            <a:spLocks noChangeArrowheads="1"/>
          </p:cNvSpPr>
          <p:nvPr/>
        </p:nvSpPr>
        <p:spPr bwMode="auto">
          <a:xfrm>
            <a:off x="3558035" y="2459217"/>
            <a:ext cx="883459" cy="304800"/>
          </a:xfrm>
          <a:prstGeom prst="rightArrow">
            <a:avLst>
              <a:gd name="adj1" fmla="val 50000"/>
              <a:gd name="adj2" fmla="val 37500"/>
            </a:avLst>
          </a:prstGeom>
          <a:solidFill>
            <a:srgbClr val="FFCC6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21" name="AutoShape 13"/>
          <p:cNvSpPr>
            <a:spLocks noChangeArrowheads="1"/>
          </p:cNvSpPr>
          <p:nvPr/>
        </p:nvSpPr>
        <p:spPr bwMode="auto">
          <a:xfrm>
            <a:off x="7251365" y="2459217"/>
            <a:ext cx="791723" cy="304800"/>
          </a:xfrm>
          <a:prstGeom prst="rightArrow">
            <a:avLst>
              <a:gd name="adj1" fmla="val 50000"/>
              <a:gd name="adj2" fmla="val 37500"/>
            </a:avLst>
          </a:prstGeom>
          <a:solidFill>
            <a:srgbClr val="FFCC6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22" name="AutoShape 14"/>
          <p:cNvSpPr>
            <a:spLocks noChangeArrowheads="1"/>
          </p:cNvSpPr>
          <p:nvPr/>
        </p:nvSpPr>
        <p:spPr bwMode="auto">
          <a:xfrm rot="5400000">
            <a:off x="9240132" y="3895185"/>
            <a:ext cx="744934" cy="304800"/>
          </a:xfrm>
          <a:prstGeom prst="rightArrow">
            <a:avLst>
              <a:gd name="adj1" fmla="val 50000"/>
              <a:gd name="adj2" fmla="val 37500"/>
            </a:avLst>
          </a:prstGeom>
          <a:solidFill>
            <a:srgbClr val="FFCC6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23" name="Text Box 15"/>
          <p:cNvSpPr txBox="1">
            <a:spLocks noChangeArrowheads="1"/>
          </p:cNvSpPr>
          <p:nvPr/>
        </p:nvSpPr>
        <p:spPr bwMode="auto">
          <a:xfrm>
            <a:off x="1253514" y="1202002"/>
            <a:ext cx="1616075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defTabSz="4572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defTabSz="4572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defTabSz="4572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defTabSz="4572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24000"/>
              </a:lnSpc>
            </a:pPr>
            <a:r>
              <a:rPr lang="en-GB" altLang="en-US" sz="1800">
                <a:latin typeface="Arial" panose="020B0604020202020204" pitchFamily="34" charset="0"/>
              </a:rPr>
              <a:t>Terrain Model</a:t>
            </a:r>
          </a:p>
        </p:txBody>
      </p:sp>
      <p:sp>
        <p:nvSpPr>
          <p:cNvPr id="68624" name="Text Box 16"/>
          <p:cNvSpPr txBox="1">
            <a:spLocks noChangeArrowheads="1"/>
          </p:cNvSpPr>
          <p:nvPr/>
        </p:nvSpPr>
        <p:spPr bwMode="auto">
          <a:xfrm>
            <a:off x="7148459" y="1676092"/>
            <a:ext cx="1082675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defTabSz="4572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defTabSz="4572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defTabSz="4572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defTabSz="4572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24000"/>
              </a:lnSpc>
            </a:pPr>
            <a:r>
              <a:rPr lang="en-GB" altLang="en-US" sz="1800">
                <a:latin typeface="Arial" panose="020B0604020202020204" pitchFamily="34" charset="0"/>
              </a:rPr>
              <a:t>Camera models</a:t>
            </a:r>
          </a:p>
        </p:txBody>
      </p:sp>
      <p:sp>
        <p:nvSpPr>
          <p:cNvPr id="68625" name="Text Box 17"/>
          <p:cNvSpPr txBox="1">
            <a:spLocks noChangeArrowheads="1"/>
          </p:cNvSpPr>
          <p:nvPr/>
        </p:nvSpPr>
        <p:spPr bwMode="auto">
          <a:xfrm>
            <a:off x="8201045" y="1209405"/>
            <a:ext cx="2823109" cy="368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defTabSz="4572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defTabSz="4572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defTabSz="4572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defTabSz="4572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24000"/>
              </a:lnSpc>
            </a:pPr>
            <a:r>
              <a:rPr lang="en-GB" altLang="en-US" sz="1600">
                <a:latin typeface="Arial" panose="020B0604020202020204" pitchFamily="34" charset="0"/>
              </a:rPr>
              <a:t>Simulated stereo image pair</a:t>
            </a:r>
          </a:p>
        </p:txBody>
      </p:sp>
      <p:sp>
        <p:nvSpPr>
          <p:cNvPr id="68626" name="Text Box 18"/>
          <p:cNvSpPr txBox="1">
            <a:spLocks noChangeArrowheads="1"/>
          </p:cNvSpPr>
          <p:nvPr/>
        </p:nvSpPr>
        <p:spPr bwMode="auto">
          <a:xfrm>
            <a:off x="8164799" y="3630994"/>
            <a:ext cx="129540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defTabSz="4572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defTabSz="4572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defTabSz="4572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defTabSz="4572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24000"/>
              </a:lnSpc>
            </a:pPr>
            <a:r>
              <a:rPr lang="en-GB" altLang="en-US" sz="1800">
                <a:latin typeface="Arial" panose="020B0604020202020204" pitchFamily="34" charset="0"/>
              </a:rPr>
              <a:t>Stereo processing</a:t>
            </a:r>
          </a:p>
        </p:txBody>
      </p:sp>
      <p:sp>
        <p:nvSpPr>
          <p:cNvPr id="68627" name="Text Box 19"/>
          <p:cNvSpPr txBox="1">
            <a:spLocks noChangeArrowheads="1"/>
          </p:cNvSpPr>
          <p:nvPr/>
        </p:nvSpPr>
        <p:spPr bwMode="auto">
          <a:xfrm>
            <a:off x="10663250" y="4420052"/>
            <a:ext cx="1371600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defTabSz="4572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defTabSz="4572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defTabSz="4572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defTabSz="4572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24000"/>
              </a:lnSpc>
            </a:pPr>
            <a:r>
              <a:rPr lang="en-GB" altLang="en-US" sz="1800">
                <a:latin typeface="Arial" panose="020B0604020202020204" pitchFamily="34" charset="0"/>
              </a:rPr>
              <a:t>Range &amp; Elevation maps</a:t>
            </a:r>
          </a:p>
        </p:txBody>
      </p:sp>
      <p:sp>
        <p:nvSpPr>
          <p:cNvPr id="68628" name="Text Box 20"/>
          <p:cNvSpPr txBox="1">
            <a:spLocks noChangeArrowheads="1"/>
          </p:cNvSpPr>
          <p:nvPr/>
        </p:nvSpPr>
        <p:spPr bwMode="auto">
          <a:xfrm>
            <a:off x="900733" y="3790950"/>
            <a:ext cx="6527892" cy="1759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defTabSz="4572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defTabSz="4572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defTabSz="4572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defTabSz="4572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12000"/>
              </a:lnSpc>
              <a:spcBef>
                <a:spcPts val="1125"/>
              </a:spcBef>
              <a:buFont typeface="Arial" panose="020B0604020202020204" pitchFamily="34" charset="0"/>
              <a:buChar char="•"/>
            </a:pPr>
            <a:r>
              <a:rPr lang="en-GB" altLang="en-US" sz="1800">
                <a:latin typeface="Arial" panose="020B0604020202020204" pitchFamily="34" charset="0"/>
              </a:rPr>
              <a:t> Uses CAHVORE camera model parameters: different locations of cameras, non-aligned optical axes, </a:t>
            </a:r>
            <a:r>
              <a:rPr lang="en-GB" altLang="en-US" sz="1800" err="1">
                <a:latin typeface="Arial" panose="020B0604020202020204" pitchFamily="34" charset="0"/>
              </a:rPr>
              <a:t>off-center</a:t>
            </a:r>
            <a:r>
              <a:rPr lang="en-GB" altLang="en-US" sz="1800">
                <a:latin typeface="Arial" panose="020B0604020202020204" pitchFamily="34" charset="0"/>
              </a:rPr>
              <a:t> optical axes etc., radial distortion in next phase.</a:t>
            </a:r>
          </a:p>
          <a:p>
            <a:pPr>
              <a:lnSpc>
                <a:spcPct val="112000"/>
              </a:lnSpc>
              <a:spcBef>
                <a:spcPts val="1125"/>
              </a:spcBef>
              <a:buFont typeface="Arial" panose="020B0604020202020204" pitchFamily="34" charset="0"/>
              <a:buChar char="•"/>
            </a:pPr>
            <a:r>
              <a:rPr lang="en-GB" altLang="en-US" sz="1800">
                <a:latin typeface="Arial" panose="020B0604020202020204" pitchFamily="34" charset="0"/>
              </a:rPr>
              <a:t> Stereo software successfully extracts range map from images. </a:t>
            </a:r>
          </a:p>
        </p:txBody>
      </p:sp>
      <p:sp>
        <p:nvSpPr>
          <p:cNvPr id="68629" name="Text Box 21"/>
          <p:cNvSpPr txBox="1">
            <a:spLocks noChangeArrowheads="1"/>
          </p:cNvSpPr>
          <p:nvPr/>
        </p:nvSpPr>
        <p:spPr bwMode="auto">
          <a:xfrm>
            <a:off x="922435" y="5575585"/>
            <a:ext cx="6479402" cy="746038"/>
          </a:xfrm>
          <a:prstGeom prst="rect">
            <a:avLst/>
          </a:prstGeom>
          <a:solidFill>
            <a:srgbClr val="FFFF99"/>
          </a:solidFill>
          <a:ln w="936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defTabSz="4572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defTabSz="4572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defTabSz="4572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defTabSz="4572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lnSpc>
                <a:spcPct val="124000"/>
              </a:lnSpc>
            </a:pPr>
            <a:r>
              <a:rPr lang="en-GB" altLang="en-US" sz="1800">
                <a:solidFill>
                  <a:srgbClr val="FF0000"/>
                </a:solidFill>
                <a:latin typeface="Arial" panose="020B0604020202020204" pitchFamily="34" charset="0"/>
              </a:rPr>
              <a:t>Enables testing of navigation and stereo in the loop for rover mobility and instrument placement scenarios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946060-9D15-430E-86BE-94A8400914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303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Improving visual fidelity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2968E80-1433-404A-BACE-467613134F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Projects are starting to want higher fidelity camera renders to feed into perception algorithms.</a:t>
            </a:r>
          </a:p>
          <a:p>
            <a:endParaRPr lang="en-US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0588" y="2347227"/>
            <a:ext cx="3697974" cy="277348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95293" y="5321199"/>
            <a:ext cx="3027587" cy="939201"/>
          </a:xfrm>
          <a:prstGeom prst="rect">
            <a:avLst/>
          </a:prstGeom>
        </p:spPr>
        <p:txBody>
          <a:bodyPr vert="horz" wrap="square" lIns="0" tIns="23909" rIns="0" bIns="0" rtlCol="0">
            <a:spAutoFit/>
          </a:bodyPr>
          <a:lstStyle/>
          <a:p>
            <a:pPr marL="25168" marR="10067" algn="just">
              <a:spcBef>
                <a:spcPts val="188"/>
              </a:spcBef>
            </a:pPr>
            <a:r>
              <a:rPr sz="1982" spc="-40">
                <a:latin typeface="Tahoma"/>
                <a:cs typeface="Tahoma"/>
              </a:rPr>
              <a:t>Figure</a:t>
            </a:r>
            <a:r>
              <a:rPr sz="1982" spc="-89">
                <a:latin typeface="Tahoma"/>
                <a:cs typeface="Tahoma"/>
              </a:rPr>
              <a:t> </a:t>
            </a:r>
            <a:r>
              <a:rPr sz="1982">
                <a:latin typeface="Tahoma"/>
                <a:cs typeface="Tahoma"/>
              </a:rPr>
              <a:t>1:</a:t>
            </a:r>
            <a:r>
              <a:rPr sz="1982" spc="99">
                <a:latin typeface="Tahoma"/>
                <a:cs typeface="Tahoma"/>
              </a:rPr>
              <a:t> </a:t>
            </a:r>
            <a:r>
              <a:rPr sz="1982" spc="-69">
                <a:latin typeface="Tahoma"/>
                <a:cs typeface="Tahoma"/>
              </a:rPr>
              <a:t>Standard</a:t>
            </a:r>
            <a:r>
              <a:rPr sz="1982" spc="-79">
                <a:latin typeface="Tahoma"/>
                <a:cs typeface="Tahoma"/>
              </a:rPr>
              <a:t> </a:t>
            </a:r>
            <a:r>
              <a:rPr sz="1982" spc="-20">
                <a:latin typeface="Tahoma"/>
                <a:cs typeface="Tahoma"/>
              </a:rPr>
              <a:t>OpenGL </a:t>
            </a:r>
            <a:r>
              <a:rPr sz="1982" spc="-119">
                <a:latin typeface="Tahoma"/>
                <a:cs typeface="Tahoma"/>
              </a:rPr>
              <a:t>renderer</a:t>
            </a:r>
            <a:r>
              <a:rPr sz="1982" spc="-40">
                <a:latin typeface="Tahoma"/>
                <a:cs typeface="Tahoma"/>
              </a:rPr>
              <a:t> </a:t>
            </a:r>
            <a:r>
              <a:rPr sz="1982" spc="-109">
                <a:latin typeface="Tahoma"/>
                <a:cs typeface="Tahoma"/>
              </a:rPr>
              <a:t>used</a:t>
            </a:r>
            <a:r>
              <a:rPr sz="1982" spc="-30">
                <a:latin typeface="Tahoma"/>
                <a:cs typeface="Tahoma"/>
              </a:rPr>
              <a:t> </a:t>
            </a:r>
            <a:r>
              <a:rPr sz="1982" spc="-40">
                <a:latin typeface="Tahoma"/>
                <a:cs typeface="Tahoma"/>
              </a:rPr>
              <a:t>by our</a:t>
            </a:r>
            <a:r>
              <a:rPr sz="1982" spc="-30">
                <a:latin typeface="Tahoma"/>
                <a:cs typeface="Tahoma"/>
              </a:rPr>
              <a:t> </a:t>
            </a:r>
            <a:r>
              <a:rPr sz="1982" spc="-79">
                <a:latin typeface="Tahoma"/>
                <a:cs typeface="Tahoma"/>
              </a:rPr>
              <a:t>camera </a:t>
            </a:r>
            <a:r>
              <a:rPr sz="1982" spc="-20">
                <a:latin typeface="Tahoma"/>
                <a:cs typeface="Tahoma"/>
              </a:rPr>
              <a:t>models.</a:t>
            </a:r>
            <a:endParaRPr sz="1982"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93483" y="2347227"/>
            <a:ext cx="3697948" cy="207669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768216" y="4624419"/>
            <a:ext cx="3663053" cy="1549240"/>
          </a:xfrm>
          <a:prstGeom prst="rect">
            <a:avLst/>
          </a:prstGeom>
        </p:spPr>
        <p:txBody>
          <a:bodyPr vert="horz" wrap="square" lIns="0" tIns="23909" rIns="0" bIns="0" rtlCol="0">
            <a:spAutoFit/>
          </a:bodyPr>
          <a:lstStyle/>
          <a:p>
            <a:pPr marL="25168" marR="10067">
              <a:spcBef>
                <a:spcPts val="188"/>
              </a:spcBef>
            </a:pPr>
            <a:r>
              <a:rPr sz="1982" spc="-40">
                <a:latin typeface="Tahoma"/>
                <a:cs typeface="Tahoma"/>
              </a:rPr>
              <a:t>Figure</a:t>
            </a:r>
            <a:r>
              <a:rPr sz="1982" spc="-99">
                <a:latin typeface="Tahoma"/>
                <a:cs typeface="Tahoma"/>
              </a:rPr>
              <a:t> </a:t>
            </a:r>
            <a:r>
              <a:rPr sz="1982">
                <a:latin typeface="Tahoma"/>
                <a:cs typeface="Tahoma"/>
              </a:rPr>
              <a:t>2:</a:t>
            </a:r>
            <a:r>
              <a:rPr sz="1982" spc="79">
                <a:latin typeface="Tahoma"/>
                <a:cs typeface="Tahoma"/>
              </a:rPr>
              <a:t> </a:t>
            </a:r>
            <a:r>
              <a:rPr sz="1982">
                <a:latin typeface="Tahoma"/>
                <a:cs typeface="Tahoma"/>
              </a:rPr>
              <a:t>High</a:t>
            </a:r>
            <a:r>
              <a:rPr sz="1982" spc="-89">
                <a:latin typeface="Tahoma"/>
                <a:cs typeface="Tahoma"/>
              </a:rPr>
              <a:t> </a:t>
            </a:r>
            <a:r>
              <a:rPr sz="1982" spc="-40">
                <a:latin typeface="Tahoma"/>
                <a:cs typeface="Tahoma"/>
              </a:rPr>
              <a:t>quality</a:t>
            </a:r>
            <a:r>
              <a:rPr sz="1982" spc="-99">
                <a:latin typeface="Tahoma"/>
                <a:cs typeface="Tahoma"/>
              </a:rPr>
              <a:t> </a:t>
            </a:r>
            <a:r>
              <a:rPr sz="1982" spc="-20">
                <a:latin typeface="Tahoma"/>
                <a:cs typeface="Tahoma"/>
              </a:rPr>
              <a:t>Blender </a:t>
            </a:r>
            <a:r>
              <a:rPr sz="1982" spc="-89">
                <a:latin typeface="Tahoma"/>
                <a:cs typeface="Tahoma"/>
              </a:rPr>
              <a:t>renderer.</a:t>
            </a:r>
            <a:r>
              <a:rPr sz="1982" spc="129">
                <a:latin typeface="Tahoma"/>
                <a:cs typeface="Tahoma"/>
              </a:rPr>
              <a:t> </a:t>
            </a:r>
            <a:r>
              <a:rPr sz="1982" spc="-79">
                <a:latin typeface="Tahoma"/>
                <a:cs typeface="Tahoma"/>
              </a:rPr>
              <a:t>Ray-</a:t>
            </a:r>
            <a:r>
              <a:rPr sz="1982" spc="-59">
                <a:latin typeface="Tahoma"/>
                <a:cs typeface="Tahoma"/>
              </a:rPr>
              <a:t>traced</a:t>
            </a:r>
            <a:r>
              <a:rPr sz="1982" spc="-50">
                <a:latin typeface="Tahoma"/>
                <a:cs typeface="Tahoma"/>
              </a:rPr>
              <a:t> </a:t>
            </a:r>
            <a:r>
              <a:rPr sz="1982" spc="-89">
                <a:latin typeface="Tahoma"/>
                <a:cs typeface="Tahoma"/>
              </a:rPr>
              <a:t>backends</a:t>
            </a:r>
            <a:r>
              <a:rPr sz="1982" spc="-50">
                <a:latin typeface="Tahoma"/>
                <a:cs typeface="Tahoma"/>
              </a:rPr>
              <a:t> </a:t>
            </a:r>
            <a:r>
              <a:rPr sz="1982" spc="-40">
                <a:latin typeface="Tahoma"/>
                <a:cs typeface="Tahoma"/>
              </a:rPr>
              <a:t>like </a:t>
            </a:r>
            <a:r>
              <a:rPr sz="1982" spc="-50">
                <a:latin typeface="Tahoma"/>
                <a:cs typeface="Tahoma"/>
              </a:rPr>
              <a:t>Blender</a:t>
            </a:r>
            <a:r>
              <a:rPr sz="1982" spc="-59">
                <a:latin typeface="Tahoma"/>
                <a:cs typeface="Tahoma"/>
              </a:rPr>
              <a:t> </a:t>
            </a:r>
            <a:r>
              <a:rPr sz="1982" spc="-50">
                <a:latin typeface="Tahoma"/>
                <a:cs typeface="Tahoma"/>
              </a:rPr>
              <a:t>and </a:t>
            </a:r>
            <a:r>
              <a:rPr sz="1982">
                <a:latin typeface="Tahoma"/>
                <a:cs typeface="Tahoma"/>
              </a:rPr>
              <a:t>Optix</a:t>
            </a:r>
            <a:r>
              <a:rPr sz="1982" spc="-40">
                <a:latin typeface="Tahoma"/>
                <a:cs typeface="Tahoma"/>
              </a:rPr>
              <a:t> </a:t>
            </a:r>
            <a:r>
              <a:rPr sz="1982" spc="-99">
                <a:latin typeface="Tahoma"/>
                <a:cs typeface="Tahoma"/>
              </a:rPr>
              <a:t>are</a:t>
            </a:r>
            <a:r>
              <a:rPr sz="1982" spc="-50">
                <a:latin typeface="Tahoma"/>
                <a:cs typeface="Tahoma"/>
              </a:rPr>
              <a:t> </a:t>
            </a:r>
            <a:r>
              <a:rPr sz="1982" spc="-69">
                <a:latin typeface="Tahoma"/>
                <a:cs typeface="Tahoma"/>
              </a:rPr>
              <a:t>capable</a:t>
            </a:r>
            <a:r>
              <a:rPr sz="1982" spc="-50">
                <a:latin typeface="Tahoma"/>
                <a:cs typeface="Tahoma"/>
              </a:rPr>
              <a:t> of </a:t>
            </a:r>
            <a:r>
              <a:rPr sz="1982" spc="-79">
                <a:latin typeface="Tahoma"/>
                <a:cs typeface="Tahoma"/>
              </a:rPr>
              <a:t>higher </a:t>
            </a:r>
            <a:r>
              <a:rPr sz="1982" spc="-20">
                <a:latin typeface="Tahoma"/>
                <a:cs typeface="Tahoma"/>
              </a:rPr>
              <a:t>fidelity</a:t>
            </a:r>
            <a:r>
              <a:rPr sz="1982" spc="-99">
                <a:latin typeface="Tahoma"/>
                <a:cs typeface="Tahoma"/>
              </a:rPr>
              <a:t> </a:t>
            </a:r>
            <a:r>
              <a:rPr sz="1982" spc="-40">
                <a:latin typeface="Tahoma"/>
                <a:cs typeface="Tahoma"/>
              </a:rPr>
              <a:t>than</a:t>
            </a:r>
            <a:r>
              <a:rPr sz="1982" spc="-89">
                <a:latin typeface="Tahoma"/>
                <a:cs typeface="Tahoma"/>
              </a:rPr>
              <a:t> </a:t>
            </a:r>
            <a:r>
              <a:rPr sz="1982" spc="-40">
                <a:latin typeface="Tahoma"/>
                <a:cs typeface="Tahoma"/>
              </a:rPr>
              <a:t>our</a:t>
            </a:r>
            <a:r>
              <a:rPr sz="1982" spc="-89">
                <a:latin typeface="Tahoma"/>
                <a:cs typeface="Tahoma"/>
              </a:rPr>
              <a:t> </a:t>
            </a:r>
            <a:r>
              <a:rPr sz="1982" spc="-20">
                <a:latin typeface="Tahoma"/>
                <a:cs typeface="Tahoma"/>
              </a:rPr>
              <a:t>OpenGL renderer.</a:t>
            </a:r>
            <a:endParaRPr sz="1982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97141" y="6281718"/>
            <a:ext cx="7473332" cy="358348"/>
          </a:xfrm>
          <a:prstGeom prst="rect">
            <a:avLst/>
          </a:prstGeom>
        </p:spPr>
        <p:txBody>
          <a:bodyPr vert="horz" wrap="square" lIns="0" tIns="22650" rIns="0" bIns="0" rtlCol="0">
            <a:spAutoFit/>
          </a:bodyPr>
          <a:lstStyle/>
          <a:p>
            <a:pPr marL="25168">
              <a:spcBef>
                <a:spcPts val="178"/>
              </a:spcBef>
            </a:pPr>
            <a:r>
              <a:rPr sz="2180" b="1" i="1" spc="-50"/>
              <a:t>Goal:</a:t>
            </a:r>
            <a:r>
              <a:rPr sz="2180" b="1" i="1" spc="238"/>
              <a:t> </a:t>
            </a:r>
            <a:r>
              <a:rPr sz="2180" b="1" i="1" spc="-79"/>
              <a:t>Generalize</a:t>
            </a:r>
            <a:r>
              <a:rPr sz="2180" b="1" i="1" spc="30"/>
              <a:t> </a:t>
            </a:r>
            <a:r>
              <a:rPr sz="2180" b="1" i="1" spc="-59"/>
              <a:t>camera</a:t>
            </a:r>
            <a:r>
              <a:rPr sz="2180" b="1" i="1" spc="20"/>
              <a:t> </a:t>
            </a:r>
            <a:r>
              <a:rPr sz="2180" b="1" i="1" spc="-109"/>
              <a:t>models</a:t>
            </a:r>
            <a:r>
              <a:rPr sz="2180" b="1" i="1" spc="30"/>
              <a:t> </a:t>
            </a:r>
            <a:r>
              <a:rPr sz="2180" b="1" i="1"/>
              <a:t>to</a:t>
            </a:r>
            <a:r>
              <a:rPr sz="2180" b="1" i="1" spc="20"/>
              <a:t> </a:t>
            </a:r>
            <a:r>
              <a:rPr sz="2180" b="1" i="1" spc="-79"/>
              <a:t>work</a:t>
            </a:r>
            <a:r>
              <a:rPr sz="2180" b="1" i="1" spc="30"/>
              <a:t> </a:t>
            </a:r>
            <a:r>
              <a:rPr sz="2180" b="1" i="1"/>
              <a:t>with</a:t>
            </a:r>
            <a:r>
              <a:rPr sz="2180" b="1" i="1" spc="30"/>
              <a:t> </a:t>
            </a:r>
            <a:r>
              <a:rPr sz="2180" b="1" i="1" spc="-40"/>
              <a:t>any</a:t>
            </a:r>
            <a:r>
              <a:rPr sz="2180" b="1" i="1" spc="20"/>
              <a:t> </a:t>
            </a:r>
            <a:r>
              <a:rPr sz="2180" b="1" i="1" spc="-40"/>
              <a:t>renderer</a:t>
            </a:r>
            <a:endParaRPr sz="218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A181ED-A861-4304-BE4A-F550B44B30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  <p:transition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CAHVORE Camera Modeling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4055E5-6E45-429C-95F0-78F446253E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The </a:t>
            </a:r>
            <a:r>
              <a:rPr lang="en-US" altLang="en-US" err="1"/>
              <a:t>Dshell</a:t>
            </a:r>
            <a:r>
              <a:rPr lang="en-US" altLang="en-US"/>
              <a:t>++ camera models simulate radial and fish-eye distortion in camera lenses and make use of </a:t>
            </a:r>
            <a:r>
              <a:rPr lang="en-US" altLang="en-US" err="1"/>
              <a:t>Dspace's</a:t>
            </a:r>
            <a:r>
              <a:rPr lang="en-US" altLang="en-US"/>
              <a:t> offscreen rendering capability as part of the camera modeling process, to achieve real-time performance when operating with the simulation in a closed-loop mode. </a:t>
            </a:r>
          </a:p>
          <a:p>
            <a:endParaRPr lang="en-US"/>
          </a:p>
        </p:txBody>
      </p:sp>
      <p:pic>
        <p:nvPicPr>
          <p:cNvPr id="13" name="Picture 12" descr="roverCamer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475" y="3199899"/>
            <a:ext cx="3854115" cy="337235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targetBoar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311" y="3972920"/>
            <a:ext cx="2252663" cy="177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394C1-6C1A-4402-BBDD-E2677F1A60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6017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Lidar simulation</a:t>
            </a:r>
          </a:p>
        </p:txBody>
      </p:sp>
      <p:pic>
        <p:nvPicPr>
          <p:cNvPr id="6" name="2019_06_21_mrzr4_lidar">
            <a:hlinkClick r:id="" action="ppaction://media"/>
            <a:extLst>
              <a:ext uri="{FF2B5EF4-FFF2-40B4-BE49-F238E27FC236}">
                <a16:creationId xmlns:a16="http://schemas.microsoft.com/office/drawing/2014/main" id="{6A260DB0-2846-4ED7-9F8D-2E1ADCD8276C}"/>
              </a:ext>
            </a:extLst>
          </p:cNvPr>
          <p:cNvPicPr>
            <a:picLocks noGrp="1" noChangeAspect="1"/>
          </p:cNvPicPr>
          <p:nvPr>
            <p:ph idx="4294967295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05100" y="1278773"/>
            <a:ext cx="6781800" cy="50863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F918E4-266E-4BBA-AD08-C4D16F8C68F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48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/>
              <a:t>Engineering 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02282-CBB0-4594-9C86-23728D5D35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err="1"/>
              <a:t>Dspace’s</a:t>
            </a:r>
            <a:r>
              <a:rPr lang="en-US" altLang="en-US"/>
              <a:t> rendering engine can be used to perform compute intensive operations such as vehicle camera modeling, horizon scan, line of sight computation and solar array power analysis</a:t>
            </a:r>
          </a:p>
          <a:p>
            <a:endParaRPr lang="en-US"/>
          </a:p>
        </p:txBody>
      </p:sp>
      <p:grpSp>
        <p:nvGrpSpPr>
          <p:cNvPr id="2" name="Group 13"/>
          <p:cNvGrpSpPr/>
          <p:nvPr/>
        </p:nvGrpSpPr>
        <p:grpSpPr>
          <a:xfrm>
            <a:off x="1941095" y="2927350"/>
            <a:ext cx="3429000" cy="3429000"/>
            <a:chOff x="304800" y="1371600"/>
            <a:chExt cx="2623930" cy="274320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pic>
          <p:nvPicPr>
            <p:cNvPr id="6" name="Picture 5" descr="lsos1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800" y="1371600"/>
              <a:ext cx="2623930" cy="2743200"/>
            </a:xfrm>
            <a:prstGeom prst="rect">
              <a:avLst/>
            </a:prstGeom>
          </p:spPr>
        </p:pic>
        <p:pic>
          <p:nvPicPr>
            <p:cNvPr id="7" name="Picture 6" descr="powerAnalysis_000760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1200" y="3124200"/>
              <a:ext cx="787400" cy="787400"/>
            </a:xfrm>
            <a:prstGeom prst="rect">
              <a:avLst/>
            </a:prstGeom>
            <a:ln w="28575" cmpd="sng">
              <a:solidFill>
                <a:srgbClr val="FF0000"/>
              </a:solidFill>
            </a:ln>
          </p:spPr>
        </p:pic>
      </p:grpSp>
      <p:pic>
        <p:nvPicPr>
          <p:cNvPr id="10" name="Picture 9" descr="solarArray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585" y="2927350"/>
            <a:ext cx="1851025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frame00219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584" y="4756150"/>
            <a:ext cx="1905000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roverCamer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184" y="4756150"/>
            <a:ext cx="1828800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paPanel.g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185" y="2927350"/>
            <a:ext cx="1831975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12E762-9738-4B4F-B358-20A30D4A3C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5481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992A2F-96DC-4902-9E4E-B5C3F3F592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3D51437-DA28-459E-B1FA-AE8D3277B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err="1"/>
              <a:t>OptixScene</a:t>
            </a:r>
            <a:r>
              <a:rPr lang="en-US" sz="2400"/>
              <a:t> for sensor modeling with reconfigurable pipeline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7C62D-4D8B-4A96-B41F-0FF06D08C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250" y="1558450"/>
            <a:ext cx="11193502" cy="4707122"/>
          </a:xfrm>
        </p:spPr>
        <p:txBody>
          <a:bodyPr>
            <a:normAutofit/>
          </a:bodyPr>
          <a:lstStyle/>
          <a:p>
            <a:r>
              <a:rPr lang="en-US" sz="1800"/>
              <a:t>Using real-time ray/path tracing DARTS/IRIS engine</a:t>
            </a:r>
          </a:p>
          <a:p>
            <a:r>
              <a:rPr lang="en-US" sz="1800"/>
              <a:t>IRIS supports perception sensor simulation for in-the-loop autonomy development and testing</a:t>
            </a:r>
          </a:p>
          <a:p>
            <a:pPr lvl="1"/>
            <a:r>
              <a:rPr lang="en-US" sz="1600"/>
              <a:t>But can also be used for rendering/visualization</a:t>
            </a:r>
          </a:p>
          <a:p>
            <a:r>
              <a:rPr lang="en-US" sz="1800"/>
              <a:t>IRIS has a configurable sensing pipeline</a:t>
            </a:r>
            <a:br>
              <a:rPr lang="en-US" sz="1800"/>
            </a:br>
            <a:br>
              <a:rPr lang="en-US" sz="1800"/>
            </a:br>
            <a:br>
              <a:rPr lang="en-US" sz="1800"/>
            </a:br>
            <a:br>
              <a:rPr lang="en-US" sz="1800"/>
            </a:br>
            <a:br>
              <a:rPr lang="en-US" sz="1800"/>
            </a:br>
            <a:r>
              <a:rPr lang="en-US" sz="1800"/>
              <a:t> </a:t>
            </a:r>
          </a:p>
          <a:p>
            <a:endParaRPr lang="en-US" sz="1800"/>
          </a:p>
          <a:p>
            <a:r>
              <a:rPr lang="en-US" sz="1800"/>
              <a:t>GPU/CUDA hardware accelerated ray tracing</a:t>
            </a:r>
          </a:p>
          <a:p>
            <a:r>
              <a:rPr lang="en-US" sz="1800"/>
              <a:t>Full control over</a:t>
            </a:r>
          </a:p>
          <a:p>
            <a:pPr lvl="1"/>
            <a:r>
              <a:rPr lang="en-US" sz="1600"/>
              <a:t>Ray definitions</a:t>
            </a:r>
          </a:p>
          <a:p>
            <a:pPr lvl="1"/>
            <a:r>
              <a:rPr lang="en-US" sz="1600"/>
              <a:t>Ray generation and tracing</a:t>
            </a:r>
          </a:p>
          <a:p>
            <a:pPr lvl="1"/>
            <a:r>
              <a:rPr lang="en-US" sz="1600"/>
              <a:t>Material and lighting functions</a:t>
            </a:r>
          </a:p>
          <a:p>
            <a:pPr lvl="1"/>
            <a:endParaRPr lang="en-US" sz="1600"/>
          </a:p>
        </p:txBody>
      </p:sp>
      <p:grpSp>
        <p:nvGrpSpPr>
          <p:cNvPr id="5" name="Google Shape;108;ge316e3800e_1_46">
            <a:extLst>
              <a:ext uri="{FF2B5EF4-FFF2-40B4-BE49-F238E27FC236}">
                <a16:creationId xmlns:a16="http://schemas.microsoft.com/office/drawing/2014/main" id="{14083326-ADA6-48F5-8EE5-D17FF413BAC5}"/>
              </a:ext>
            </a:extLst>
          </p:cNvPr>
          <p:cNvGrpSpPr/>
          <p:nvPr/>
        </p:nvGrpSpPr>
        <p:grpSpPr>
          <a:xfrm>
            <a:off x="3242450" y="3225720"/>
            <a:ext cx="5356080" cy="1559160"/>
            <a:chOff x="1346760" y="3257640"/>
            <a:chExt cx="5356080" cy="1559160"/>
          </a:xfrm>
        </p:grpSpPr>
        <p:grpSp>
          <p:nvGrpSpPr>
            <p:cNvPr id="6" name="Google Shape;109;ge316e3800e_1_46">
              <a:extLst>
                <a:ext uri="{FF2B5EF4-FFF2-40B4-BE49-F238E27FC236}">
                  <a16:creationId xmlns:a16="http://schemas.microsoft.com/office/drawing/2014/main" id="{3CB4D190-47A6-4F50-B55D-D34BAA2800F6}"/>
                </a:ext>
              </a:extLst>
            </p:cNvPr>
            <p:cNvGrpSpPr/>
            <p:nvPr/>
          </p:nvGrpSpPr>
          <p:grpSpPr>
            <a:xfrm>
              <a:off x="1401480" y="3257640"/>
              <a:ext cx="5301360" cy="905400"/>
              <a:chOff x="1401480" y="3257640"/>
              <a:chExt cx="5301360" cy="905400"/>
            </a:xfrm>
          </p:grpSpPr>
          <p:sp>
            <p:nvSpPr>
              <p:cNvPr id="10" name="Google Shape;110;ge316e3800e_1_46">
                <a:extLst>
                  <a:ext uri="{FF2B5EF4-FFF2-40B4-BE49-F238E27FC236}">
                    <a16:creationId xmlns:a16="http://schemas.microsoft.com/office/drawing/2014/main" id="{A8205216-35DF-4333-AD04-C64377D24C5B}"/>
                  </a:ext>
                </a:extLst>
              </p:cNvPr>
              <p:cNvSpPr/>
              <p:nvPr/>
            </p:nvSpPr>
            <p:spPr>
              <a:xfrm>
                <a:off x="3315600" y="3320280"/>
                <a:ext cx="1473120" cy="780120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rgbClr val="595959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91440" rIns="90000" bIns="9144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</a:tabLst>
                </a:pPr>
                <a:r>
                  <a:rPr lang="en-US" sz="1600" b="0" strike="noStrike" spc="-1">
                    <a:solidFill>
                      <a:srgbClr val="000000"/>
                    </a:solidFill>
                    <a:latin typeface="Arial"/>
                    <a:ea typeface="Arial"/>
                  </a:rPr>
                  <a:t>Raytracing</a:t>
                </a:r>
                <a:endParaRPr lang="en-US" sz="1600" b="0" strike="noStrike" spc="-1">
                  <a:latin typeface="Arial"/>
                </a:endParaRPr>
              </a:p>
            </p:txBody>
          </p:sp>
          <p:grpSp>
            <p:nvGrpSpPr>
              <p:cNvPr id="11" name="Google Shape;111;ge316e3800e_1_46">
                <a:extLst>
                  <a:ext uri="{FF2B5EF4-FFF2-40B4-BE49-F238E27FC236}">
                    <a16:creationId xmlns:a16="http://schemas.microsoft.com/office/drawing/2014/main" id="{E2AB5C16-5107-48CC-9A27-5359BC836BA0}"/>
                  </a:ext>
                </a:extLst>
              </p:cNvPr>
              <p:cNvGrpSpPr/>
              <p:nvPr/>
            </p:nvGrpSpPr>
            <p:grpSpPr>
              <a:xfrm>
                <a:off x="1401480" y="3257640"/>
                <a:ext cx="1473480" cy="905400"/>
                <a:chOff x="1401480" y="3257640"/>
                <a:chExt cx="1473480" cy="905400"/>
              </a:xfrm>
            </p:grpSpPr>
            <p:sp>
              <p:nvSpPr>
                <p:cNvPr id="18" name="Google Shape;112;ge316e3800e_1_46">
                  <a:extLst>
                    <a:ext uri="{FF2B5EF4-FFF2-40B4-BE49-F238E27FC236}">
                      <a16:creationId xmlns:a16="http://schemas.microsoft.com/office/drawing/2014/main" id="{0DB2287C-3EA0-401F-BFEC-08AF339BCE4E}"/>
                    </a:ext>
                  </a:extLst>
                </p:cNvPr>
                <p:cNvSpPr/>
                <p:nvPr/>
              </p:nvSpPr>
              <p:spPr>
                <a:xfrm>
                  <a:off x="1401480" y="3257640"/>
                  <a:ext cx="1292040" cy="726840"/>
                </a:xfrm>
                <a:prstGeom prst="rect">
                  <a:avLst/>
                </a:prstGeom>
                <a:solidFill>
                  <a:srgbClr val="FB556F"/>
                </a:solidFill>
                <a:ln w="9525">
                  <a:solidFill>
                    <a:srgbClr val="595959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" name="Google Shape;113;ge316e3800e_1_46">
                  <a:extLst>
                    <a:ext uri="{FF2B5EF4-FFF2-40B4-BE49-F238E27FC236}">
                      <a16:creationId xmlns:a16="http://schemas.microsoft.com/office/drawing/2014/main" id="{A183CB5F-32BD-4F78-955E-D15751BE6A64}"/>
                    </a:ext>
                  </a:extLst>
                </p:cNvPr>
                <p:cNvSpPr/>
                <p:nvPr/>
              </p:nvSpPr>
              <p:spPr>
                <a:xfrm>
                  <a:off x="1492200" y="3337200"/>
                  <a:ext cx="1292040" cy="726840"/>
                </a:xfrm>
                <a:prstGeom prst="rect">
                  <a:avLst/>
                </a:prstGeom>
                <a:solidFill>
                  <a:srgbClr val="FB556F"/>
                </a:solidFill>
                <a:ln w="9525">
                  <a:solidFill>
                    <a:srgbClr val="595959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" name="Google Shape;114;ge316e3800e_1_46">
                  <a:extLst>
                    <a:ext uri="{FF2B5EF4-FFF2-40B4-BE49-F238E27FC236}">
                      <a16:creationId xmlns:a16="http://schemas.microsoft.com/office/drawing/2014/main" id="{E85D1A26-734C-4C9A-86C5-75946D06BD23}"/>
                    </a:ext>
                  </a:extLst>
                </p:cNvPr>
                <p:cNvSpPr/>
                <p:nvPr/>
              </p:nvSpPr>
              <p:spPr>
                <a:xfrm>
                  <a:off x="1582920" y="3436200"/>
                  <a:ext cx="1292040" cy="726840"/>
                </a:xfrm>
                <a:prstGeom prst="rect">
                  <a:avLst/>
                </a:prstGeom>
                <a:solidFill>
                  <a:srgbClr val="FB556F"/>
                </a:solidFill>
                <a:ln w="9525">
                  <a:solidFill>
                    <a:srgbClr val="595959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91440" rIns="90000" bIns="9144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r>
                    <a:rPr lang="en-US" sz="1600" b="0" strike="noStrike" spc="-1">
                      <a:solidFill>
                        <a:srgbClr val="000000"/>
                      </a:solidFill>
                      <a:latin typeface="Arial"/>
                      <a:ea typeface="Arial"/>
                    </a:rPr>
                    <a:t>Action Graph</a:t>
                  </a:r>
                  <a:endParaRPr lang="en-US" sz="1600" b="0" strike="noStrike" spc="-1">
                    <a:latin typeface="Arial"/>
                  </a:endParaRPr>
                </a:p>
              </p:txBody>
            </p:sp>
          </p:grpSp>
          <p:sp>
            <p:nvSpPr>
              <p:cNvPr id="12" name="Google Shape;115;ge316e3800e_1_46">
                <a:extLst>
                  <a:ext uri="{FF2B5EF4-FFF2-40B4-BE49-F238E27FC236}">
                    <a16:creationId xmlns:a16="http://schemas.microsoft.com/office/drawing/2014/main" id="{C3EA018E-440C-434B-B39A-B87B7B063E9C}"/>
                  </a:ext>
                </a:extLst>
              </p:cNvPr>
              <p:cNvSpPr/>
              <p:nvPr/>
            </p:nvSpPr>
            <p:spPr>
              <a:xfrm>
                <a:off x="2876040" y="3711240"/>
                <a:ext cx="43812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50">
                <a:solidFill>
                  <a:srgbClr val="9E9E9E"/>
                </a:solidFill>
                <a:round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3" name="Google Shape;116;ge316e3800e_1_46">
                <a:extLst>
                  <a:ext uri="{FF2B5EF4-FFF2-40B4-BE49-F238E27FC236}">
                    <a16:creationId xmlns:a16="http://schemas.microsoft.com/office/drawing/2014/main" id="{E655980F-9815-47B5-A3B2-826CB0D847AC}"/>
                  </a:ext>
                </a:extLst>
              </p:cNvPr>
              <p:cNvGrpSpPr/>
              <p:nvPr/>
            </p:nvGrpSpPr>
            <p:grpSpPr>
              <a:xfrm>
                <a:off x="5229720" y="3257640"/>
                <a:ext cx="1473120" cy="905400"/>
                <a:chOff x="5229720" y="3257640"/>
                <a:chExt cx="1473120" cy="905400"/>
              </a:xfrm>
            </p:grpSpPr>
            <p:sp>
              <p:nvSpPr>
                <p:cNvPr id="15" name="Google Shape;117;ge316e3800e_1_46">
                  <a:extLst>
                    <a:ext uri="{FF2B5EF4-FFF2-40B4-BE49-F238E27FC236}">
                      <a16:creationId xmlns:a16="http://schemas.microsoft.com/office/drawing/2014/main" id="{797E3F42-8C09-414B-AA55-F3A648FD22BD}"/>
                    </a:ext>
                  </a:extLst>
                </p:cNvPr>
                <p:cNvSpPr/>
                <p:nvPr/>
              </p:nvSpPr>
              <p:spPr>
                <a:xfrm>
                  <a:off x="5229720" y="3257640"/>
                  <a:ext cx="1292040" cy="726840"/>
                </a:xfrm>
                <a:prstGeom prst="rect">
                  <a:avLst/>
                </a:prstGeom>
                <a:solidFill>
                  <a:srgbClr val="AAE2CA"/>
                </a:solidFill>
                <a:ln w="9525">
                  <a:solidFill>
                    <a:srgbClr val="595959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" name="Google Shape;118;ge316e3800e_1_46">
                  <a:extLst>
                    <a:ext uri="{FF2B5EF4-FFF2-40B4-BE49-F238E27FC236}">
                      <a16:creationId xmlns:a16="http://schemas.microsoft.com/office/drawing/2014/main" id="{D460804F-787E-4522-8FD1-590212568DA2}"/>
                    </a:ext>
                  </a:extLst>
                </p:cNvPr>
                <p:cNvSpPr/>
                <p:nvPr/>
              </p:nvSpPr>
              <p:spPr>
                <a:xfrm>
                  <a:off x="5320440" y="3337200"/>
                  <a:ext cx="1292040" cy="726840"/>
                </a:xfrm>
                <a:prstGeom prst="rect">
                  <a:avLst/>
                </a:prstGeom>
                <a:solidFill>
                  <a:srgbClr val="AAE2CA"/>
                </a:solidFill>
                <a:ln w="9525">
                  <a:solidFill>
                    <a:srgbClr val="595959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" name="Google Shape;119;ge316e3800e_1_46">
                  <a:extLst>
                    <a:ext uri="{FF2B5EF4-FFF2-40B4-BE49-F238E27FC236}">
                      <a16:creationId xmlns:a16="http://schemas.microsoft.com/office/drawing/2014/main" id="{F87E1656-AA51-4B6A-8EAF-72A6722B7BDA}"/>
                    </a:ext>
                  </a:extLst>
                </p:cNvPr>
                <p:cNvSpPr/>
                <p:nvPr/>
              </p:nvSpPr>
              <p:spPr>
                <a:xfrm>
                  <a:off x="5410800" y="3436200"/>
                  <a:ext cx="1292040" cy="726840"/>
                </a:xfrm>
                <a:prstGeom prst="rect">
                  <a:avLst/>
                </a:prstGeom>
                <a:solidFill>
                  <a:srgbClr val="AAE2CA"/>
                </a:solidFill>
                <a:ln w="9525">
                  <a:solidFill>
                    <a:srgbClr val="595959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91440" rIns="90000" bIns="9144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r>
                    <a:rPr lang="en-US" sz="1600" b="0" strike="noStrike" spc="-1">
                      <a:solidFill>
                        <a:srgbClr val="000000"/>
                      </a:solidFill>
                      <a:latin typeface="Arial"/>
                      <a:ea typeface="Arial"/>
                    </a:rPr>
                    <a:t>Filter </a:t>
                  </a:r>
                  <a:endParaRPr lang="en-US" sz="1600" b="0" strike="noStrike" spc="-1">
                    <a:latin typeface="Arial"/>
                  </a:endParaRPr>
                </a:p>
                <a:p>
                  <a:pPr algn="ctr"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r>
                    <a:rPr lang="en-US" sz="1600" b="0" strike="noStrike" spc="-1">
                      <a:solidFill>
                        <a:srgbClr val="000000"/>
                      </a:solidFill>
                      <a:latin typeface="Arial"/>
                      <a:ea typeface="Arial"/>
                    </a:rPr>
                    <a:t>Graph</a:t>
                  </a:r>
                  <a:endParaRPr lang="en-US" sz="1600" b="0" strike="noStrike" spc="-1">
                    <a:latin typeface="Arial"/>
                  </a:endParaRPr>
                </a:p>
              </p:txBody>
            </p:sp>
          </p:grpSp>
          <p:sp>
            <p:nvSpPr>
              <p:cNvPr id="14" name="Google Shape;120;ge316e3800e_1_46">
                <a:extLst>
                  <a:ext uri="{FF2B5EF4-FFF2-40B4-BE49-F238E27FC236}">
                    <a16:creationId xmlns:a16="http://schemas.microsoft.com/office/drawing/2014/main" id="{84410902-4A33-43CE-A445-E6EFF6D872F3}"/>
                  </a:ext>
                </a:extLst>
              </p:cNvPr>
              <p:cNvSpPr/>
              <p:nvPr/>
            </p:nvSpPr>
            <p:spPr>
              <a:xfrm>
                <a:off x="4790160" y="3711240"/>
                <a:ext cx="43812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50">
                <a:solidFill>
                  <a:srgbClr val="9E9E9E"/>
                </a:solidFill>
                <a:round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Google Shape;121;ge316e3800e_1_46">
              <a:extLst>
                <a:ext uri="{FF2B5EF4-FFF2-40B4-BE49-F238E27FC236}">
                  <a16:creationId xmlns:a16="http://schemas.microsoft.com/office/drawing/2014/main" id="{B1CA0F7C-17F2-4F24-809B-87CEBC1F96B8}"/>
                </a:ext>
              </a:extLst>
            </p:cNvPr>
            <p:cNvSpPr/>
            <p:nvPr/>
          </p:nvSpPr>
          <p:spPr>
            <a:xfrm>
              <a:off x="1346760" y="4132080"/>
              <a:ext cx="1715400" cy="684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91440" rIns="90000" bIns="9144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en-US" sz="1100" b="0" strike="noStrike" spc="-1">
                  <a:solidFill>
                    <a:srgbClr val="000000"/>
                  </a:solidFill>
                  <a:latin typeface="Arial"/>
                  <a:ea typeface="Arial"/>
                </a:rPr>
                <a:t>Actions to set up scene geometry &amp; update materials</a:t>
              </a:r>
              <a:endParaRPr lang="en-US" sz="1100" b="0" strike="noStrike" spc="-1">
                <a:latin typeface="Arial"/>
              </a:endParaRPr>
            </a:p>
          </p:txBody>
        </p:sp>
        <p:sp>
          <p:nvSpPr>
            <p:cNvPr id="8" name="Google Shape;122;ge316e3800e_1_46">
              <a:extLst>
                <a:ext uri="{FF2B5EF4-FFF2-40B4-BE49-F238E27FC236}">
                  <a16:creationId xmlns:a16="http://schemas.microsoft.com/office/drawing/2014/main" id="{B5F4B415-82D4-42CF-9F30-BA0538424C20}"/>
                </a:ext>
              </a:extLst>
            </p:cNvPr>
            <p:cNvSpPr/>
            <p:nvPr/>
          </p:nvSpPr>
          <p:spPr>
            <a:xfrm>
              <a:off x="5304600" y="4116240"/>
              <a:ext cx="1397880" cy="684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91440" rIns="90000" bIns="9144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en-US" sz="1100" b="0" strike="noStrike" spc="-1">
                  <a:solidFill>
                    <a:srgbClr val="000000"/>
                  </a:solidFill>
                  <a:latin typeface="Arial"/>
                  <a:ea typeface="Arial"/>
                </a:rPr>
                <a:t>Filters perform arbitrary logic on data buffer </a:t>
              </a:r>
              <a:endParaRPr lang="en-US" sz="1100" b="0" strike="noStrike" spc="-1">
                <a:latin typeface="Arial"/>
              </a:endParaRPr>
            </a:p>
          </p:txBody>
        </p:sp>
        <p:sp>
          <p:nvSpPr>
            <p:cNvPr id="9" name="Google Shape;123;ge316e3800e_1_46">
              <a:extLst>
                <a:ext uri="{FF2B5EF4-FFF2-40B4-BE49-F238E27FC236}">
                  <a16:creationId xmlns:a16="http://schemas.microsoft.com/office/drawing/2014/main" id="{D0A7736F-45B9-4731-B232-A3F9C0E8101C}"/>
                </a:ext>
              </a:extLst>
            </p:cNvPr>
            <p:cNvSpPr/>
            <p:nvPr/>
          </p:nvSpPr>
          <p:spPr>
            <a:xfrm>
              <a:off x="3237480" y="4116240"/>
              <a:ext cx="1715400" cy="335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68480" rIns="90000" bIns="16848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en-US" sz="1100" b="0" strike="noStrike" spc="-1">
                  <a:solidFill>
                    <a:srgbClr val="000000"/>
                  </a:solidFill>
                  <a:latin typeface="Arial"/>
                  <a:ea typeface="Arial"/>
                </a:rPr>
                <a:t>Rendering</a:t>
              </a:r>
              <a:endParaRPr lang="en-US" sz="1100" b="0" strike="noStrike" spc="-1"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56657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BD1892-3263-40B2-87E2-F8A141E88DE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BD14BF-A684-4E39-84A1-3FC3FFEB4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err="1"/>
              <a:t>OptixScene</a:t>
            </a:r>
            <a:r>
              <a:rPr lang="en-US" sz="2800"/>
              <a:t> reconfigurable pipeline: camera example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D3EB824C-4DEB-4688-AAC9-44EEFC923D31}"/>
              </a:ext>
            </a:extLst>
          </p:cNvPr>
          <p:cNvGrpSpPr/>
          <p:nvPr/>
        </p:nvGrpSpPr>
        <p:grpSpPr>
          <a:xfrm>
            <a:off x="1205832" y="2647535"/>
            <a:ext cx="9183344" cy="3409484"/>
            <a:chOff x="1205832" y="2647535"/>
            <a:chExt cx="9183344" cy="3409484"/>
          </a:xfrm>
        </p:grpSpPr>
        <p:grpSp>
          <p:nvGrpSpPr>
            <p:cNvPr id="5" name="Group 1">
              <a:extLst>
                <a:ext uri="{FF2B5EF4-FFF2-40B4-BE49-F238E27FC236}">
                  <a16:creationId xmlns:a16="http://schemas.microsoft.com/office/drawing/2014/main" id="{968704D4-B464-4196-BA33-A857BA2C7058}"/>
                </a:ext>
              </a:extLst>
            </p:cNvPr>
            <p:cNvGrpSpPr/>
            <p:nvPr/>
          </p:nvGrpSpPr>
          <p:grpSpPr>
            <a:xfrm>
              <a:off x="1205832" y="2647535"/>
              <a:ext cx="9183344" cy="3409484"/>
              <a:chOff x="420120" y="2514600"/>
              <a:chExt cx="7980119" cy="3704040"/>
            </a:xfrm>
          </p:grpSpPr>
          <p:grpSp>
            <p:nvGrpSpPr>
              <p:cNvPr id="6" name="Google Shape;304;ge6a26bdaab_0_44">
                <a:extLst>
                  <a:ext uri="{FF2B5EF4-FFF2-40B4-BE49-F238E27FC236}">
                    <a16:creationId xmlns:a16="http://schemas.microsoft.com/office/drawing/2014/main" id="{EC7FB3BF-CA0A-4EB9-BDF7-27631495A0A8}"/>
                  </a:ext>
                </a:extLst>
              </p:cNvPr>
              <p:cNvGrpSpPr/>
              <p:nvPr/>
            </p:nvGrpSpPr>
            <p:grpSpPr>
              <a:xfrm>
                <a:off x="2109960" y="3276720"/>
                <a:ext cx="3157200" cy="2763000"/>
                <a:chOff x="2109960" y="3276720"/>
                <a:chExt cx="3157200" cy="2763000"/>
              </a:xfrm>
            </p:grpSpPr>
            <p:sp>
              <p:nvSpPr>
                <p:cNvPr id="35" name="Google Shape;305;ge6a26bdaab_0_44">
                  <a:extLst>
                    <a:ext uri="{FF2B5EF4-FFF2-40B4-BE49-F238E27FC236}">
                      <a16:creationId xmlns:a16="http://schemas.microsoft.com/office/drawing/2014/main" id="{ECA39269-8F8E-4BF3-BC0B-D8601FC6EB7D}"/>
                    </a:ext>
                  </a:extLst>
                </p:cNvPr>
                <p:cNvSpPr/>
                <p:nvPr/>
              </p:nvSpPr>
              <p:spPr>
                <a:xfrm>
                  <a:off x="2639160" y="3276720"/>
                  <a:ext cx="1827360" cy="1783080"/>
                </a:xfrm>
                <a:prstGeom prst="rect">
                  <a:avLst/>
                </a:prstGeom>
                <a:solidFill>
                  <a:srgbClr val="9999FF"/>
                </a:solidFill>
                <a:ln w="9525">
                  <a:solidFill>
                    <a:srgbClr val="595959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91440" rIns="90000" bIns="9144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r>
                    <a:rPr lang="en-US" sz="1600" b="0" strike="noStrike" spc="-1">
                      <a:solidFill>
                        <a:srgbClr val="000000"/>
                      </a:solidFill>
                      <a:latin typeface="Arial"/>
                      <a:ea typeface="Arial"/>
                    </a:rPr>
                    <a:t>Raytrace Render</a:t>
                  </a:r>
                  <a:endParaRPr lang="en-US" sz="1600" b="0" strike="noStrike" spc="-1">
                    <a:latin typeface="Arial"/>
                  </a:endParaRPr>
                </a:p>
                <a:p>
                  <a:pPr algn="ctr"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endParaRPr lang="en-US" sz="1600" b="0" strike="noStrike" spc="-1">
                    <a:latin typeface="Arial"/>
                  </a:endParaRPr>
                </a:p>
                <a:p>
                  <a:pPr algn="ctr"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endParaRPr lang="en-US" sz="1600" b="0" strike="noStrike" spc="-1">
                    <a:latin typeface="Arial"/>
                  </a:endParaRPr>
                </a:p>
                <a:p>
                  <a:pPr algn="ctr"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endParaRPr lang="en-US" sz="1600" b="0" strike="noStrike" spc="-1">
                    <a:latin typeface="Arial"/>
                  </a:endParaRPr>
                </a:p>
                <a:p>
                  <a:pPr algn="ctr"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endParaRPr lang="en-US" sz="1600" b="0" strike="noStrike" spc="-1">
                    <a:latin typeface="Arial"/>
                  </a:endParaRPr>
                </a:p>
                <a:p>
                  <a:pPr algn="ctr"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endParaRPr lang="en-US" sz="1600" b="0" strike="noStrike" spc="-1">
                    <a:latin typeface="Arial"/>
                  </a:endParaRPr>
                </a:p>
              </p:txBody>
            </p:sp>
            <p:sp>
              <p:nvSpPr>
                <p:cNvPr id="36" name="Google Shape;306;ge6a26bdaab_0_44">
                  <a:extLst>
                    <a:ext uri="{FF2B5EF4-FFF2-40B4-BE49-F238E27FC236}">
                      <a16:creationId xmlns:a16="http://schemas.microsoft.com/office/drawing/2014/main" id="{DBEB9208-27AD-4D87-9935-DDB248EA4BC0}"/>
                    </a:ext>
                  </a:extLst>
                </p:cNvPr>
                <p:cNvSpPr/>
                <p:nvPr/>
              </p:nvSpPr>
              <p:spPr>
                <a:xfrm>
                  <a:off x="4513680" y="3816000"/>
                  <a:ext cx="753480" cy="3956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91440" rIns="90000" bIns="91440" anchor="t">
                  <a:spAutoFit/>
                </a:bodyPr>
                <a:lstStyle/>
                <a:p>
                  <a:pPr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r>
                    <a:rPr lang="en-US" sz="1400" b="0" strike="noStrike" spc="-1">
                      <a:solidFill>
                        <a:srgbClr val="000000"/>
                      </a:solidFill>
                      <a:latin typeface="Arial"/>
                      <a:ea typeface="Arial"/>
                    </a:rPr>
                    <a:t>image</a:t>
                  </a:r>
                  <a:endParaRPr lang="en-US" sz="1400" b="0" strike="noStrike" spc="-1">
                    <a:latin typeface="Arial"/>
                  </a:endParaRPr>
                </a:p>
              </p:txBody>
            </p:sp>
            <p:sp>
              <p:nvSpPr>
                <p:cNvPr id="37" name="Google Shape;307;ge6a26bdaab_0_44">
                  <a:extLst>
                    <a:ext uri="{FF2B5EF4-FFF2-40B4-BE49-F238E27FC236}">
                      <a16:creationId xmlns:a16="http://schemas.microsoft.com/office/drawing/2014/main" id="{7A22E079-92D5-40A6-9389-F4159D1949C4}"/>
                    </a:ext>
                  </a:extLst>
                </p:cNvPr>
                <p:cNvSpPr/>
                <p:nvPr/>
              </p:nvSpPr>
              <p:spPr>
                <a:xfrm rot="16200000">
                  <a:off x="2571840" y="4090680"/>
                  <a:ext cx="1197720" cy="517320"/>
                </a:xfrm>
                <a:prstGeom prst="rect">
                  <a:avLst/>
                </a:prstGeom>
                <a:solidFill>
                  <a:srgbClr val="9999FF"/>
                </a:solidFill>
                <a:ln w="9525">
                  <a:solidFill>
                    <a:srgbClr val="595959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91440" rIns="90000" bIns="9144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r>
                    <a:rPr lang="en-US" sz="1600" b="0" strike="noStrike" spc="-1">
                      <a:solidFill>
                        <a:srgbClr val="000000"/>
                      </a:solidFill>
                      <a:latin typeface="Arial"/>
                      <a:ea typeface="Arial"/>
                    </a:rPr>
                    <a:t>Lens Distortion</a:t>
                  </a:r>
                  <a:endParaRPr lang="en-US" sz="1600" b="0" strike="noStrike" spc="-1">
                    <a:latin typeface="Arial"/>
                  </a:endParaRPr>
                </a:p>
              </p:txBody>
            </p:sp>
            <p:sp>
              <p:nvSpPr>
                <p:cNvPr id="38" name="Google Shape;308;ge6a26bdaab_0_44">
                  <a:extLst>
                    <a:ext uri="{FF2B5EF4-FFF2-40B4-BE49-F238E27FC236}">
                      <a16:creationId xmlns:a16="http://schemas.microsoft.com/office/drawing/2014/main" id="{06FD8D9A-AFD8-46E2-BC2C-C3732926ABFE}"/>
                    </a:ext>
                  </a:extLst>
                </p:cNvPr>
                <p:cNvSpPr/>
                <p:nvPr/>
              </p:nvSpPr>
              <p:spPr>
                <a:xfrm rot="16200000">
                  <a:off x="3323880" y="4113720"/>
                  <a:ext cx="1173240" cy="495720"/>
                </a:xfrm>
                <a:prstGeom prst="rect">
                  <a:avLst/>
                </a:prstGeom>
                <a:solidFill>
                  <a:srgbClr val="9999FF"/>
                </a:solidFill>
                <a:ln w="9525">
                  <a:solidFill>
                    <a:srgbClr val="595959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91440" rIns="90000" bIns="9144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r>
                    <a:rPr lang="en-US" sz="1600" b="0" strike="noStrike" spc="-1">
                      <a:solidFill>
                        <a:srgbClr val="000000"/>
                      </a:solidFill>
                      <a:latin typeface="Arial"/>
                      <a:ea typeface="Arial"/>
                    </a:rPr>
                    <a:t>Hapke Model</a:t>
                  </a:r>
                  <a:endParaRPr lang="en-US" sz="1600" b="0" strike="noStrike" spc="-1">
                    <a:latin typeface="Arial"/>
                  </a:endParaRPr>
                </a:p>
              </p:txBody>
            </p:sp>
            <p:sp>
              <p:nvSpPr>
                <p:cNvPr id="40" name="Google Shape;311;ge6a26bdaab_0_44">
                  <a:extLst>
                    <a:ext uri="{FF2B5EF4-FFF2-40B4-BE49-F238E27FC236}">
                      <a16:creationId xmlns:a16="http://schemas.microsoft.com/office/drawing/2014/main" id="{1E19545D-0B3E-4504-8DDC-8B1F5E74267D}"/>
                    </a:ext>
                  </a:extLst>
                </p:cNvPr>
                <p:cNvSpPr/>
                <p:nvPr/>
              </p:nvSpPr>
              <p:spPr>
                <a:xfrm>
                  <a:off x="3309840" y="5522400"/>
                  <a:ext cx="1071360" cy="517320"/>
                </a:xfrm>
                <a:prstGeom prst="rect">
                  <a:avLst/>
                </a:prstGeom>
                <a:solidFill>
                  <a:srgbClr val="6D9EEB"/>
                </a:solidFill>
                <a:ln w="9525">
                  <a:solidFill>
                    <a:srgbClr val="595959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91440" rIns="90000" bIns="9144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r>
                    <a:rPr lang="en-US" sz="1300" b="0" strike="noStrike" spc="-1">
                      <a:solidFill>
                        <a:srgbClr val="000000"/>
                      </a:solidFill>
                      <a:latin typeface="Arial"/>
                      <a:ea typeface="Arial"/>
                    </a:rPr>
                    <a:t>Material</a:t>
                  </a:r>
                  <a:endParaRPr lang="en-US" sz="1300" b="0" strike="noStrike" spc="-1">
                    <a:latin typeface="Arial"/>
                  </a:endParaRPr>
                </a:p>
                <a:p>
                  <a:pPr algn="ctr"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r>
                    <a:rPr lang="en-US" sz="1300" b="0" strike="noStrike" spc="-1">
                      <a:solidFill>
                        <a:srgbClr val="000000"/>
                      </a:solidFill>
                      <a:latin typeface="Arial"/>
                      <a:ea typeface="Arial"/>
                    </a:rPr>
                    <a:t>Properties</a:t>
                  </a:r>
                  <a:endParaRPr lang="en-US" sz="1300" b="0" strike="noStrike" spc="-1">
                    <a:latin typeface="Arial"/>
                  </a:endParaRPr>
                </a:p>
              </p:txBody>
            </p:sp>
            <p:sp>
              <p:nvSpPr>
                <p:cNvPr id="41" name="Google Shape;312;ge6a26bdaab_0_44">
                  <a:extLst>
                    <a:ext uri="{FF2B5EF4-FFF2-40B4-BE49-F238E27FC236}">
                      <a16:creationId xmlns:a16="http://schemas.microsoft.com/office/drawing/2014/main" id="{E9803985-C65B-461F-9018-3D8BBA68E096}"/>
                    </a:ext>
                  </a:extLst>
                </p:cNvPr>
                <p:cNvSpPr/>
                <p:nvPr/>
              </p:nvSpPr>
              <p:spPr>
                <a:xfrm>
                  <a:off x="2109960" y="5522400"/>
                  <a:ext cx="1071360" cy="517320"/>
                </a:xfrm>
                <a:prstGeom prst="rect">
                  <a:avLst/>
                </a:prstGeom>
                <a:solidFill>
                  <a:srgbClr val="6D9EEB"/>
                </a:solidFill>
                <a:ln w="9525">
                  <a:solidFill>
                    <a:srgbClr val="595959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91440" rIns="90000" bIns="9144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r>
                    <a:rPr lang="en-US" sz="1300" b="0" strike="noStrike" spc="-1">
                      <a:solidFill>
                        <a:srgbClr val="000000"/>
                      </a:solidFill>
                      <a:latin typeface="Arial"/>
                      <a:ea typeface="Arial"/>
                    </a:rPr>
                    <a:t>CAHVORE</a:t>
                  </a:r>
                  <a:endParaRPr lang="en-US" sz="1300" b="0" strike="noStrike" spc="-1">
                    <a:latin typeface="Arial"/>
                  </a:endParaRPr>
                </a:p>
                <a:p>
                  <a:pPr algn="ctr"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r>
                    <a:rPr lang="en-US" sz="1300" b="0" strike="noStrike" spc="-1">
                      <a:solidFill>
                        <a:srgbClr val="000000"/>
                      </a:solidFill>
                      <a:latin typeface="Arial"/>
                      <a:ea typeface="Arial"/>
                    </a:rPr>
                    <a:t>Parameters</a:t>
                  </a:r>
                  <a:endParaRPr lang="en-US" sz="1300" b="0" strike="noStrike" spc="-1">
                    <a:latin typeface="Arial"/>
                  </a:endParaRPr>
                </a:p>
              </p:txBody>
            </p:sp>
            <p:sp>
              <p:nvSpPr>
                <p:cNvPr id="42" name="Google Shape;313;ge6a26bdaab_0_44">
                  <a:extLst>
                    <a:ext uri="{FF2B5EF4-FFF2-40B4-BE49-F238E27FC236}">
                      <a16:creationId xmlns:a16="http://schemas.microsoft.com/office/drawing/2014/main" id="{FFC14C8C-7CFE-4E7A-A7E9-EE6F3DE3BBE6}"/>
                    </a:ext>
                  </a:extLst>
                </p:cNvPr>
                <p:cNvSpPr/>
                <p:nvPr/>
              </p:nvSpPr>
              <p:spPr>
                <a:xfrm rot="10800000" flipH="1">
                  <a:off x="2646360" y="4949640"/>
                  <a:ext cx="523440" cy="572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21600"/>
                      </a:lnTo>
                    </a:path>
                  </a:pathLst>
                </a:custGeom>
                <a:noFill/>
                <a:ln w="19050">
                  <a:solidFill>
                    <a:srgbClr val="595959"/>
                  </a:solidFill>
                  <a:round/>
                  <a:tail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" name="Google Shape;314;ge6a26bdaab_0_44">
                  <a:extLst>
                    <a:ext uri="{FF2B5EF4-FFF2-40B4-BE49-F238E27FC236}">
                      <a16:creationId xmlns:a16="http://schemas.microsoft.com/office/drawing/2014/main" id="{5A42CFA2-A761-4D03-94AC-8C968F40E0BA}"/>
                    </a:ext>
                  </a:extLst>
                </p:cNvPr>
                <p:cNvSpPr/>
                <p:nvPr/>
              </p:nvSpPr>
              <p:spPr>
                <a:xfrm rot="10800000" flipH="1">
                  <a:off x="3846240" y="4949640"/>
                  <a:ext cx="63360" cy="572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21600"/>
                      </a:lnTo>
                    </a:path>
                  </a:pathLst>
                </a:custGeom>
                <a:noFill/>
                <a:ln w="19050">
                  <a:solidFill>
                    <a:srgbClr val="595959"/>
                  </a:solidFill>
                  <a:round/>
                  <a:tail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" name="Google Shape;315;ge6a26bdaab_0_44">
                <a:extLst>
                  <a:ext uri="{FF2B5EF4-FFF2-40B4-BE49-F238E27FC236}">
                    <a16:creationId xmlns:a16="http://schemas.microsoft.com/office/drawing/2014/main" id="{0179E97A-862C-41E0-BDA6-3DA24D9E24AD}"/>
                  </a:ext>
                </a:extLst>
              </p:cNvPr>
              <p:cNvGrpSpPr/>
              <p:nvPr/>
            </p:nvGrpSpPr>
            <p:grpSpPr>
              <a:xfrm>
                <a:off x="420120" y="2514600"/>
                <a:ext cx="2247480" cy="3311280"/>
                <a:chOff x="420120" y="2514600"/>
                <a:chExt cx="2247480" cy="3311280"/>
              </a:xfrm>
            </p:grpSpPr>
            <p:sp>
              <p:nvSpPr>
                <p:cNvPr id="25" name="Google Shape;316;ge6a26bdaab_0_44">
                  <a:extLst>
                    <a:ext uri="{FF2B5EF4-FFF2-40B4-BE49-F238E27FC236}">
                      <a16:creationId xmlns:a16="http://schemas.microsoft.com/office/drawing/2014/main" id="{0EDA43BC-1D93-4E4E-962D-2B6D6D78FBF3}"/>
                    </a:ext>
                  </a:extLst>
                </p:cNvPr>
                <p:cNvSpPr/>
                <p:nvPr/>
              </p:nvSpPr>
              <p:spPr>
                <a:xfrm>
                  <a:off x="1914120" y="3816000"/>
                  <a:ext cx="753480" cy="3956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91440" rIns="90000" bIns="91440" anchor="t">
                  <a:spAutoFit/>
                </a:bodyPr>
                <a:lstStyle/>
                <a:p>
                  <a:pPr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r>
                    <a:rPr lang="en-US" sz="1400" b="0" strike="noStrike" spc="-1">
                      <a:solidFill>
                        <a:srgbClr val="000000"/>
                      </a:solidFill>
                      <a:latin typeface="Arial"/>
                      <a:ea typeface="Arial"/>
                    </a:rPr>
                    <a:t>scene</a:t>
                  </a:r>
                  <a:endParaRPr lang="en-US" sz="1400" b="0" strike="noStrike" spc="-1">
                    <a:latin typeface="Arial"/>
                  </a:endParaRPr>
                </a:p>
              </p:txBody>
            </p:sp>
            <p:grpSp>
              <p:nvGrpSpPr>
                <p:cNvPr id="27" name="Google Shape;319;ge6a26bdaab_0_44">
                  <a:extLst>
                    <a:ext uri="{FF2B5EF4-FFF2-40B4-BE49-F238E27FC236}">
                      <a16:creationId xmlns:a16="http://schemas.microsoft.com/office/drawing/2014/main" id="{8A863ADE-4ECB-4011-A3D4-D706FC9B851E}"/>
                    </a:ext>
                  </a:extLst>
                </p:cNvPr>
                <p:cNvGrpSpPr/>
                <p:nvPr/>
              </p:nvGrpSpPr>
              <p:grpSpPr>
                <a:xfrm>
                  <a:off x="420120" y="2514600"/>
                  <a:ext cx="1881000" cy="3311280"/>
                  <a:chOff x="420120" y="2514600"/>
                  <a:chExt cx="1881000" cy="3311280"/>
                </a:xfrm>
              </p:grpSpPr>
              <p:sp>
                <p:nvSpPr>
                  <p:cNvPr id="28" name="Google Shape;320;ge6a26bdaab_0_44">
                    <a:extLst>
                      <a:ext uri="{FF2B5EF4-FFF2-40B4-BE49-F238E27FC236}">
                        <a16:creationId xmlns:a16="http://schemas.microsoft.com/office/drawing/2014/main" id="{286EC9B9-79BB-455E-ABE7-D2FDAF67AA06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77400" y="3987720"/>
                    <a:ext cx="1827360" cy="364320"/>
                  </a:xfrm>
                  <a:prstGeom prst="rect">
                    <a:avLst/>
                  </a:prstGeom>
                  <a:solidFill>
                    <a:srgbClr val="FB556F"/>
                  </a:solidFill>
                  <a:ln w="9525">
                    <a:solidFill>
                      <a:srgbClr val="595959"/>
                    </a:solidFill>
                    <a:round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365040" rIns="90000" bIns="365040" anchor="ctr">
                    <a:noAutofit/>
                  </a:bodyPr>
                  <a:lstStyle/>
                  <a:p>
                    <a:pPr algn="ctr">
                      <a:lnSpc>
                        <a:spcPct val="100000"/>
                      </a:lnSpc>
                      <a:buNone/>
                      <a:tabLst>
                        <a:tab pos="0" algn="l"/>
                      </a:tabLst>
                    </a:pPr>
                    <a:r>
                      <a:rPr lang="en-US" sz="1600" b="0" strike="noStrike" spc="-1">
                        <a:solidFill>
                          <a:srgbClr val="000000"/>
                        </a:solidFill>
                        <a:latin typeface="Arial"/>
                        <a:ea typeface="Arial"/>
                      </a:rPr>
                      <a:t>Clipmap Update</a:t>
                    </a:r>
                    <a:endParaRPr lang="en-US" sz="1600" b="0" strike="noStrike" spc="-1">
                      <a:latin typeface="Arial"/>
                    </a:endParaRPr>
                  </a:p>
                </p:txBody>
              </p:sp>
              <p:sp>
                <p:nvSpPr>
                  <p:cNvPr id="29" name="Google Shape;318;ge6a26bdaab_0_44">
                    <a:extLst>
                      <a:ext uri="{FF2B5EF4-FFF2-40B4-BE49-F238E27FC236}">
                        <a16:creationId xmlns:a16="http://schemas.microsoft.com/office/drawing/2014/main" id="{0CADA267-6FB1-4B7E-88B7-D53EF591ADDA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816840" y="3986280"/>
                    <a:ext cx="1827360" cy="364320"/>
                  </a:xfrm>
                  <a:prstGeom prst="rect">
                    <a:avLst/>
                  </a:prstGeom>
                  <a:solidFill>
                    <a:srgbClr val="FB556F"/>
                  </a:solidFill>
                  <a:ln w="9525">
                    <a:solidFill>
                      <a:srgbClr val="595959"/>
                    </a:solidFill>
                    <a:round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365040" rIns="90000" bIns="365040" anchor="ctr">
                    <a:noAutofit/>
                  </a:bodyPr>
                  <a:lstStyle/>
                  <a:p>
                    <a:pPr algn="ctr">
                      <a:lnSpc>
                        <a:spcPct val="100000"/>
                      </a:lnSpc>
                      <a:buNone/>
                      <a:tabLst>
                        <a:tab pos="0" algn="l"/>
                      </a:tabLst>
                    </a:pPr>
                    <a:r>
                      <a:rPr lang="en-US" sz="1600" b="0" strike="noStrike" spc="-1">
                        <a:solidFill>
                          <a:srgbClr val="000000"/>
                        </a:solidFill>
                        <a:latin typeface="Arial"/>
                        <a:ea typeface="Arial"/>
                      </a:rPr>
                      <a:t>Optix Build</a:t>
                    </a:r>
                    <a:endParaRPr lang="en-US" sz="1600" b="0" strike="noStrike" spc="-1">
                      <a:latin typeface="Arial"/>
                    </a:endParaRPr>
                  </a:p>
                </p:txBody>
              </p:sp>
              <p:sp>
                <p:nvSpPr>
                  <p:cNvPr id="31" name="Google Shape;322;ge6a26bdaab_0_44">
                    <a:extLst>
                      <a:ext uri="{FF2B5EF4-FFF2-40B4-BE49-F238E27FC236}">
                        <a16:creationId xmlns:a16="http://schemas.microsoft.com/office/drawing/2014/main" id="{E4D7F616-71B4-4527-827F-C782A5071B2F}"/>
                      </a:ext>
                    </a:extLst>
                  </p:cNvPr>
                  <p:cNvSpPr/>
                  <p:nvPr/>
                </p:nvSpPr>
                <p:spPr>
                  <a:xfrm>
                    <a:off x="420120" y="2514600"/>
                    <a:ext cx="1881000" cy="8218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91440" rIns="90000" bIns="91440" anchor="t">
                    <a:spAutoFit/>
                  </a:bodyPr>
                  <a:lstStyle/>
                  <a:p>
                    <a:pPr algn="ctr">
                      <a:lnSpc>
                        <a:spcPct val="100000"/>
                      </a:lnSpc>
                      <a:buNone/>
                      <a:tabLst>
                        <a:tab pos="0" algn="l"/>
                      </a:tabLst>
                    </a:pPr>
                    <a:r>
                      <a:rPr lang="en-US" sz="1400" b="0" strike="noStrike" spc="-1">
                        <a:solidFill>
                          <a:srgbClr val="000000"/>
                        </a:solidFill>
                        <a:latin typeface="Arial"/>
                        <a:ea typeface="Arial"/>
                      </a:rPr>
                      <a:t>Action Graph</a:t>
                    </a:r>
                    <a:endParaRPr lang="en-US" sz="1400" b="0" strike="noStrike" spc="-1">
                      <a:latin typeface="Arial"/>
                    </a:endParaRPr>
                  </a:p>
                  <a:p>
                    <a:pPr algn="ctr">
                      <a:lnSpc>
                        <a:spcPct val="100000"/>
                      </a:lnSpc>
                      <a:buNone/>
                      <a:tabLst>
                        <a:tab pos="0" algn="l"/>
                      </a:tabLst>
                    </a:pPr>
                    <a:r>
                      <a:rPr lang="en-US" sz="1400" b="0" strike="noStrike" spc="-1">
                        <a:solidFill>
                          <a:srgbClr val="000000"/>
                        </a:solidFill>
                        <a:latin typeface="Arial"/>
                        <a:ea typeface="Arial"/>
                      </a:rPr>
                      <a:t>(Scene Updates) </a:t>
                    </a:r>
                    <a:endParaRPr lang="en-US" sz="1400" b="0" strike="noStrike" spc="-1">
                      <a:latin typeface="Arial"/>
                    </a:endParaRPr>
                  </a:p>
                  <a:p>
                    <a:pPr algn="ctr">
                      <a:lnSpc>
                        <a:spcPct val="100000"/>
                      </a:lnSpc>
                      <a:buNone/>
                      <a:tabLst>
                        <a:tab pos="0" algn="l"/>
                      </a:tabLst>
                    </a:pPr>
                    <a:endParaRPr lang="en-US" sz="1400" b="0" strike="noStrike" spc="-1">
                      <a:latin typeface="Arial"/>
                    </a:endParaRPr>
                  </a:p>
                </p:txBody>
              </p:sp>
              <p:sp>
                <p:nvSpPr>
                  <p:cNvPr id="32" name="Google Shape;323;ge6a26bdaab_0_44">
                    <a:extLst>
                      <a:ext uri="{FF2B5EF4-FFF2-40B4-BE49-F238E27FC236}">
                        <a16:creationId xmlns:a16="http://schemas.microsoft.com/office/drawing/2014/main" id="{1D31F832-AB20-409A-8E3D-50203D88200A}"/>
                      </a:ext>
                    </a:extLst>
                  </p:cNvPr>
                  <p:cNvSpPr/>
                  <p:nvPr/>
                </p:nvSpPr>
                <p:spPr>
                  <a:xfrm>
                    <a:off x="447840" y="5522400"/>
                    <a:ext cx="705240" cy="303480"/>
                  </a:xfrm>
                  <a:prstGeom prst="rect">
                    <a:avLst/>
                  </a:prstGeom>
                  <a:solidFill>
                    <a:srgbClr val="6D9EEB"/>
                  </a:solidFill>
                  <a:ln w="9525">
                    <a:solidFill>
                      <a:srgbClr val="595959"/>
                    </a:solidFill>
                    <a:round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303840" rIns="90000" bIns="303840" anchor="ctr">
                    <a:noAutofit/>
                  </a:bodyPr>
                  <a:lstStyle/>
                  <a:p>
                    <a:pPr algn="ctr">
                      <a:lnSpc>
                        <a:spcPct val="100000"/>
                      </a:lnSpc>
                      <a:buNone/>
                      <a:tabLst>
                        <a:tab pos="0" algn="l"/>
                      </a:tabLst>
                    </a:pPr>
                    <a:r>
                      <a:rPr lang="en-US" sz="1300" b="0" strike="noStrike" spc="-1">
                        <a:solidFill>
                          <a:srgbClr val="000000"/>
                        </a:solidFill>
                        <a:latin typeface="Arial"/>
                        <a:ea typeface="Arial"/>
                      </a:rPr>
                      <a:t>DEM</a:t>
                    </a:r>
                    <a:endParaRPr lang="en-US" sz="1300" b="0" strike="noStrike" spc="-1">
                      <a:latin typeface="Arial"/>
                    </a:endParaRPr>
                  </a:p>
                </p:txBody>
              </p:sp>
              <p:sp>
                <p:nvSpPr>
                  <p:cNvPr id="33" name="Google Shape;324;ge6a26bdaab_0_44">
                    <a:extLst>
                      <a:ext uri="{FF2B5EF4-FFF2-40B4-BE49-F238E27FC236}">
                        <a16:creationId xmlns:a16="http://schemas.microsoft.com/office/drawing/2014/main" id="{EBC0BF36-FADB-46EA-87D7-54A03ABE7316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801360" y="5084640"/>
                    <a:ext cx="189000" cy="437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00" h="21600">
                        <a:moveTo>
                          <a:pt x="0" y="0"/>
                        </a:moveTo>
                        <a:lnTo>
                          <a:pt x="21600" y="21600"/>
                        </a:lnTo>
                      </a:path>
                    </a:pathLst>
                  </a:custGeom>
                  <a:noFill/>
                  <a:ln w="19050">
                    <a:solidFill>
                      <a:srgbClr val="595959"/>
                    </a:solidFill>
                    <a:round/>
                    <a:tailEnd type="triangle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" name="Google Shape;325;ge6a26bdaab_0_44">
                    <a:extLst>
                      <a:ext uri="{FF2B5EF4-FFF2-40B4-BE49-F238E27FC236}">
                        <a16:creationId xmlns:a16="http://schemas.microsoft.com/office/drawing/2014/main" id="{6B44E34F-E9F6-482A-B2E5-1508175A3FDD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284840" y="2481480"/>
                    <a:ext cx="150840" cy="1395720"/>
                  </a:xfrm>
                  <a:prstGeom prst="rightBracket">
                    <a:avLst>
                      <a:gd name="adj" fmla="val 8333"/>
                    </a:avLst>
                  </a:prstGeom>
                  <a:noFill/>
                  <a:ln w="9525">
                    <a:solidFill>
                      <a:srgbClr val="000000"/>
                    </a:solidFill>
                    <a:round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8" name="Google Shape;326;ge6a26bdaab_0_44">
                <a:extLst>
                  <a:ext uri="{FF2B5EF4-FFF2-40B4-BE49-F238E27FC236}">
                    <a16:creationId xmlns:a16="http://schemas.microsoft.com/office/drawing/2014/main" id="{BF4CF637-38F9-4800-9BEA-30843A581C57}"/>
                  </a:ext>
                </a:extLst>
              </p:cNvPr>
              <p:cNvGrpSpPr/>
              <p:nvPr/>
            </p:nvGrpSpPr>
            <p:grpSpPr>
              <a:xfrm>
                <a:off x="4961880" y="2527920"/>
                <a:ext cx="3179160" cy="3690720"/>
                <a:chOff x="4961880" y="2527920"/>
                <a:chExt cx="3179160" cy="3690720"/>
              </a:xfrm>
            </p:grpSpPr>
            <p:sp>
              <p:nvSpPr>
                <p:cNvPr id="12" name="Google Shape;310;ge6a26bdaab_0_44">
                  <a:extLst>
                    <a:ext uri="{FF2B5EF4-FFF2-40B4-BE49-F238E27FC236}">
                      <a16:creationId xmlns:a16="http://schemas.microsoft.com/office/drawing/2014/main" id="{DB2D46BA-35AF-4DC5-A71D-CC620D9F1A33}"/>
                    </a:ext>
                  </a:extLst>
                </p:cNvPr>
                <p:cNvSpPr/>
                <p:nvPr/>
              </p:nvSpPr>
              <p:spPr>
                <a:xfrm rot="16200000">
                  <a:off x="4409640" y="3960359"/>
                  <a:ext cx="1827360" cy="419040"/>
                </a:xfrm>
                <a:prstGeom prst="rect">
                  <a:avLst/>
                </a:prstGeom>
                <a:solidFill>
                  <a:schemeClr val="accent5"/>
                </a:solidFill>
                <a:ln w="9525">
                  <a:solidFill>
                    <a:srgbClr val="595959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365040" rIns="90000" bIns="36504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r>
                    <a:rPr lang="en-US" sz="1600" b="0" strike="noStrike" spc="-1">
                      <a:solidFill>
                        <a:srgbClr val="000000"/>
                      </a:solidFill>
                      <a:latin typeface="Arial"/>
                      <a:ea typeface="Arial"/>
                    </a:rPr>
                    <a:t>Jitter Accumulate</a:t>
                  </a:r>
                  <a:endParaRPr lang="en-US" sz="1600" b="0" strike="noStrike" spc="-1">
                    <a:latin typeface="Arial"/>
                  </a:endParaRPr>
                </a:p>
              </p:txBody>
            </p:sp>
            <p:sp>
              <p:nvSpPr>
                <p:cNvPr id="13" name="Google Shape;327;ge6a26bdaab_0_44">
                  <a:extLst>
                    <a:ext uri="{FF2B5EF4-FFF2-40B4-BE49-F238E27FC236}">
                      <a16:creationId xmlns:a16="http://schemas.microsoft.com/office/drawing/2014/main" id="{99BF7D83-A9EC-463C-8DD0-D4D763936619}"/>
                    </a:ext>
                  </a:extLst>
                </p:cNvPr>
                <p:cNvSpPr/>
                <p:nvPr/>
              </p:nvSpPr>
              <p:spPr>
                <a:xfrm rot="16200000">
                  <a:off x="5667479" y="3960358"/>
                  <a:ext cx="1827360" cy="419041"/>
                </a:xfrm>
                <a:prstGeom prst="rect">
                  <a:avLst/>
                </a:prstGeom>
                <a:solidFill>
                  <a:schemeClr val="accent5"/>
                </a:solidFill>
                <a:ln w="9525">
                  <a:solidFill>
                    <a:srgbClr val="595959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365040" rIns="90000" bIns="36504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r>
                    <a:rPr lang="en-US" sz="1600" b="0" strike="noStrike" spc="-1">
                      <a:solidFill>
                        <a:srgbClr val="000000"/>
                      </a:solidFill>
                      <a:latin typeface="Arial"/>
                      <a:ea typeface="Arial"/>
                    </a:rPr>
                    <a:t>Vignette</a:t>
                  </a:r>
                  <a:endParaRPr lang="en-US" sz="1600" b="0" strike="noStrike" spc="-1">
                    <a:latin typeface="Arial"/>
                  </a:endParaRPr>
                </a:p>
              </p:txBody>
            </p:sp>
            <p:sp>
              <p:nvSpPr>
                <p:cNvPr id="14" name="Google Shape;328;ge6a26bdaab_0_44">
                  <a:extLst>
                    <a:ext uri="{FF2B5EF4-FFF2-40B4-BE49-F238E27FC236}">
                      <a16:creationId xmlns:a16="http://schemas.microsoft.com/office/drawing/2014/main" id="{F5802D6C-46C6-4AD7-85FC-1A0ADBC87E7E}"/>
                    </a:ext>
                  </a:extLst>
                </p:cNvPr>
                <p:cNvSpPr/>
                <p:nvPr/>
              </p:nvSpPr>
              <p:spPr>
                <a:xfrm rot="16200000">
                  <a:off x="6307199" y="3960358"/>
                  <a:ext cx="1827360" cy="419041"/>
                </a:xfrm>
                <a:prstGeom prst="rect">
                  <a:avLst/>
                </a:prstGeom>
                <a:solidFill>
                  <a:schemeClr val="accent5"/>
                </a:solidFill>
                <a:ln w="9525">
                  <a:solidFill>
                    <a:srgbClr val="595959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365040" rIns="90000" bIns="36504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r>
                    <a:rPr lang="en-US" sz="1600" b="0" strike="noStrike" spc="-1">
                      <a:solidFill>
                        <a:srgbClr val="000000"/>
                      </a:solidFill>
                      <a:latin typeface="Arial"/>
                      <a:ea typeface="Arial"/>
                    </a:rPr>
                    <a:t>Access Filter</a:t>
                  </a:r>
                  <a:endParaRPr lang="en-US" sz="1600" b="0" strike="noStrike" spc="-1">
                    <a:latin typeface="Arial"/>
                  </a:endParaRPr>
                </a:p>
              </p:txBody>
            </p:sp>
            <p:sp>
              <p:nvSpPr>
                <p:cNvPr id="15" name="Google Shape;329;ge6a26bdaab_0_44">
                  <a:extLst>
                    <a:ext uri="{FF2B5EF4-FFF2-40B4-BE49-F238E27FC236}">
                      <a16:creationId xmlns:a16="http://schemas.microsoft.com/office/drawing/2014/main" id="{95C0C0DB-101F-426D-9327-B6E901078994}"/>
                    </a:ext>
                  </a:extLst>
                </p:cNvPr>
                <p:cNvSpPr/>
                <p:nvPr/>
              </p:nvSpPr>
              <p:spPr>
                <a:xfrm rot="16200000">
                  <a:off x="5027400" y="3960357"/>
                  <a:ext cx="1827360" cy="419041"/>
                </a:xfrm>
                <a:prstGeom prst="rect">
                  <a:avLst/>
                </a:prstGeom>
                <a:solidFill>
                  <a:schemeClr val="accent5"/>
                </a:solidFill>
                <a:ln w="9525">
                  <a:solidFill>
                    <a:srgbClr val="595959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365040" rIns="90000" bIns="36504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r>
                    <a:rPr lang="en-US" sz="1600" b="0" strike="noStrike" spc="-1">
                      <a:solidFill>
                        <a:srgbClr val="000000"/>
                      </a:solidFill>
                      <a:latin typeface="Arial"/>
                      <a:ea typeface="Arial"/>
                    </a:rPr>
                    <a:t>Noise</a:t>
                  </a:r>
                  <a:endParaRPr lang="en-US" sz="1600" b="0" strike="noStrike" spc="-1">
                    <a:latin typeface="Arial"/>
                  </a:endParaRPr>
                </a:p>
              </p:txBody>
            </p:sp>
            <p:sp>
              <p:nvSpPr>
                <p:cNvPr id="16" name="Google Shape;330;ge6a26bdaab_0_44">
                  <a:extLst>
                    <a:ext uri="{FF2B5EF4-FFF2-40B4-BE49-F238E27FC236}">
                      <a16:creationId xmlns:a16="http://schemas.microsoft.com/office/drawing/2014/main" id="{73D1A2FD-6A76-452D-9794-2FE27230B906}"/>
                    </a:ext>
                  </a:extLst>
                </p:cNvPr>
                <p:cNvSpPr/>
                <p:nvPr/>
              </p:nvSpPr>
              <p:spPr>
                <a:xfrm>
                  <a:off x="5318280" y="2527920"/>
                  <a:ext cx="1881000" cy="8218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91440" rIns="90000" bIns="91440" anchor="t">
                  <a:spAutoFit/>
                </a:bodyPr>
                <a:lstStyle/>
                <a:p>
                  <a:pPr algn="ctr"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r>
                    <a:rPr lang="en-US" sz="1400" b="0" strike="noStrike" spc="-1">
                      <a:solidFill>
                        <a:srgbClr val="000000"/>
                      </a:solidFill>
                      <a:latin typeface="Arial"/>
                      <a:ea typeface="Arial"/>
                    </a:rPr>
                    <a:t>Filter Graph</a:t>
                  </a:r>
                  <a:endParaRPr lang="en-US" sz="1400" b="0" strike="noStrike" spc="-1">
                    <a:latin typeface="Arial"/>
                  </a:endParaRPr>
                </a:p>
                <a:p>
                  <a:pPr algn="ctr"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r>
                    <a:rPr lang="en-US" sz="1400" b="0" strike="noStrike" spc="-1">
                      <a:solidFill>
                        <a:srgbClr val="000000"/>
                      </a:solidFill>
                      <a:latin typeface="Arial"/>
                      <a:ea typeface="Arial"/>
                    </a:rPr>
                    <a:t>(Image Modification) </a:t>
                  </a:r>
                  <a:endParaRPr lang="en-US" sz="1400" b="0" strike="noStrike" spc="-1">
                    <a:latin typeface="Arial"/>
                  </a:endParaRPr>
                </a:p>
                <a:p>
                  <a:pPr algn="ctr"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endParaRPr lang="en-US" sz="1400" b="0" strike="noStrike" spc="-1">
                    <a:latin typeface="Arial"/>
                  </a:endParaRPr>
                </a:p>
              </p:txBody>
            </p:sp>
            <p:sp>
              <p:nvSpPr>
                <p:cNvPr id="18" name="Google Shape;332;ge6a26bdaab_0_44">
                  <a:extLst>
                    <a:ext uri="{FF2B5EF4-FFF2-40B4-BE49-F238E27FC236}">
                      <a16:creationId xmlns:a16="http://schemas.microsoft.com/office/drawing/2014/main" id="{5F725289-882A-4295-AF9E-786C9DEFBB2F}"/>
                    </a:ext>
                  </a:extLst>
                </p:cNvPr>
                <p:cNvSpPr/>
                <p:nvPr/>
              </p:nvSpPr>
              <p:spPr>
                <a:xfrm>
                  <a:off x="5113800" y="5522400"/>
                  <a:ext cx="1071360" cy="517320"/>
                </a:xfrm>
                <a:prstGeom prst="rect">
                  <a:avLst/>
                </a:prstGeom>
                <a:solidFill>
                  <a:srgbClr val="6D9EEB"/>
                </a:solidFill>
                <a:ln w="9525">
                  <a:solidFill>
                    <a:srgbClr val="595959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91440" rIns="90000" bIns="9144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r>
                    <a:rPr lang="en-US" sz="1300" b="0" strike="noStrike" spc="-1">
                      <a:solidFill>
                        <a:srgbClr val="000000"/>
                      </a:solidFill>
                      <a:latin typeface="Arial"/>
                      <a:ea typeface="Arial"/>
                    </a:rPr>
                    <a:t>Noise</a:t>
                  </a:r>
                  <a:endParaRPr lang="en-US" sz="1300" b="0" strike="noStrike" spc="-1">
                    <a:latin typeface="Arial"/>
                  </a:endParaRPr>
                </a:p>
                <a:p>
                  <a:pPr algn="ctr"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r>
                    <a:rPr lang="en-US" sz="1300" b="0" strike="noStrike" spc="-1">
                      <a:solidFill>
                        <a:srgbClr val="000000"/>
                      </a:solidFill>
                      <a:latin typeface="Arial"/>
                      <a:ea typeface="Arial"/>
                    </a:rPr>
                    <a:t>Parameters</a:t>
                  </a:r>
                  <a:endParaRPr lang="en-US" sz="1300" b="0" strike="noStrike" spc="-1">
                    <a:latin typeface="Arial"/>
                  </a:endParaRPr>
                </a:p>
              </p:txBody>
            </p:sp>
            <p:sp>
              <p:nvSpPr>
                <p:cNvPr id="19" name="Google Shape;333;ge6a26bdaab_0_44">
                  <a:extLst>
                    <a:ext uri="{FF2B5EF4-FFF2-40B4-BE49-F238E27FC236}">
                      <a16:creationId xmlns:a16="http://schemas.microsoft.com/office/drawing/2014/main" id="{C26288D9-4936-40D4-8E85-2CBE1564BCE3}"/>
                    </a:ext>
                  </a:extLst>
                </p:cNvPr>
                <p:cNvSpPr/>
                <p:nvPr/>
              </p:nvSpPr>
              <p:spPr>
                <a:xfrm rot="10800000" flipH="1">
                  <a:off x="5649840" y="5084640"/>
                  <a:ext cx="317880" cy="437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21600"/>
                      </a:lnTo>
                    </a:path>
                  </a:pathLst>
                </a:custGeom>
                <a:noFill/>
                <a:ln w="19050">
                  <a:solidFill>
                    <a:srgbClr val="595959"/>
                  </a:solidFill>
                  <a:round/>
                  <a:tail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" name="Google Shape;334;ge6a26bdaab_0_44">
                  <a:extLst>
                    <a:ext uri="{FF2B5EF4-FFF2-40B4-BE49-F238E27FC236}">
                      <a16:creationId xmlns:a16="http://schemas.microsoft.com/office/drawing/2014/main" id="{B2F2B8B5-763F-45A9-8978-CC6E1A573698}"/>
                    </a:ext>
                  </a:extLst>
                </p:cNvPr>
                <p:cNvSpPr/>
                <p:nvPr/>
              </p:nvSpPr>
              <p:spPr>
                <a:xfrm rot="16200000">
                  <a:off x="6213240" y="1852560"/>
                  <a:ext cx="150840" cy="2653560"/>
                </a:xfrm>
                <a:prstGeom prst="rightBracket">
                  <a:avLst>
                    <a:gd name="adj" fmla="val 8333"/>
                  </a:avLst>
                </a:prstGeom>
                <a:noFill/>
                <a:ln w="9525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" name="Google Shape;337;ge6a26bdaab_0_44">
                  <a:extLst>
                    <a:ext uri="{FF2B5EF4-FFF2-40B4-BE49-F238E27FC236}">
                      <a16:creationId xmlns:a16="http://schemas.microsoft.com/office/drawing/2014/main" id="{69483E50-686F-4B74-BB56-8AEB10298919}"/>
                    </a:ext>
                  </a:extLst>
                </p:cNvPr>
                <p:cNvSpPr/>
                <p:nvPr/>
              </p:nvSpPr>
              <p:spPr>
                <a:xfrm>
                  <a:off x="7069680" y="5522400"/>
                  <a:ext cx="1071360" cy="696240"/>
                </a:xfrm>
                <a:prstGeom prst="rect">
                  <a:avLst/>
                </a:prstGeom>
                <a:solidFill>
                  <a:srgbClr val="6D9EEB"/>
                </a:solidFill>
                <a:ln w="9525">
                  <a:solidFill>
                    <a:srgbClr val="595959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91440" rIns="90000" bIns="9144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r>
                    <a:rPr lang="en-US" sz="1300" b="0" strike="noStrike" spc="-1">
                      <a:solidFill>
                        <a:srgbClr val="000000"/>
                      </a:solidFill>
                      <a:latin typeface="Arial"/>
                      <a:ea typeface="Arial"/>
                    </a:rPr>
                    <a:t>Output</a:t>
                  </a:r>
                  <a:endParaRPr lang="en-US" sz="1300" b="0" strike="noStrike" spc="-1">
                    <a:latin typeface="Arial"/>
                  </a:endParaRPr>
                </a:p>
                <a:p>
                  <a:pPr algn="ctr"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r>
                    <a:rPr lang="en-US" sz="1300" b="0" strike="noStrike" spc="-1">
                      <a:solidFill>
                        <a:srgbClr val="000000"/>
                      </a:solidFill>
                      <a:latin typeface="Arial"/>
                      <a:ea typeface="Arial"/>
                    </a:rPr>
                    <a:t>Sensor</a:t>
                  </a:r>
                  <a:endParaRPr lang="en-US" sz="1300" b="0" strike="noStrike" spc="-1">
                    <a:latin typeface="Arial"/>
                  </a:endParaRPr>
                </a:p>
                <a:p>
                  <a:pPr algn="ctr"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r>
                    <a:rPr lang="en-US" sz="1300" b="0" strike="noStrike" spc="-1">
                      <a:solidFill>
                        <a:srgbClr val="000000"/>
                      </a:solidFill>
                      <a:latin typeface="Arial"/>
                      <a:ea typeface="Arial"/>
                    </a:rPr>
                    <a:t>Image</a:t>
                  </a:r>
                  <a:endParaRPr lang="en-US" sz="1300" b="0" strike="noStrike" spc="-1">
                    <a:latin typeface="Arial"/>
                  </a:endParaRPr>
                </a:p>
              </p:txBody>
            </p:sp>
            <p:sp>
              <p:nvSpPr>
                <p:cNvPr id="24" name="Google Shape;338;ge6a26bdaab_0_44">
                  <a:extLst>
                    <a:ext uri="{FF2B5EF4-FFF2-40B4-BE49-F238E27FC236}">
                      <a16:creationId xmlns:a16="http://schemas.microsoft.com/office/drawing/2014/main" id="{AC90439A-2745-454C-95DB-006BCBDF28BA}"/>
                    </a:ext>
                  </a:extLst>
                </p:cNvPr>
                <p:cNvSpPr/>
                <p:nvPr/>
              </p:nvSpPr>
              <p:spPr>
                <a:xfrm>
                  <a:off x="7248960" y="5083560"/>
                  <a:ext cx="356040" cy="437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21600"/>
                      </a:lnTo>
                    </a:path>
                  </a:pathLst>
                </a:custGeom>
                <a:noFill/>
                <a:ln w="19050">
                  <a:solidFill>
                    <a:srgbClr val="595959"/>
                  </a:solidFill>
                  <a:round/>
                  <a:tail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" name="Google Shape;342;ge6a26bdaab_0_44">
                <a:extLst>
                  <a:ext uri="{FF2B5EF4-FFF2-40B4-BE49-F238E27FC236}">
                    <a16:creationId xmlns:a16="http://schemas.microsoft.com/office/drawing/2014/main" id="{ABE0B36C-D22D-4D1A-91A2-DE865D2B926F}"/>
                  </a:ext>
                </a:extLst>
              </p:cNvPr>
              <p:cNvSpPr/>
              <p:nvPr/>
            </p:nvSpPr>
            <p:spPr>
              <a:xfrm rot="16200000">
                <a:off x="7478819" y="4006979"/>
                <a:ext cx="1520280" cy="322560"/>
              </a:xfrm>
              <a:prstGeom prst="rect">
                <a:avLst/>
              </a:prstGeom>
              <a:solidFill>
                <a:srgbClr val="AAE2CA"/>
              </a:solidFill>
              <a:ln w="9525">
                <a:solidFill>
                  <a:srgbClr val="595959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323280" rIns="90000" bIns="32328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</a:tabLst>
                </a:pPr>
                <a:r>
                  <a:rPr lang="en-US" sz="1400" b="0" strike="noStrike" spc="-1">
                    <a:solidFill>
                      <a:srgbClr val="000000"/>
                    </a:solidFill>
                    <a:latin typeface="Arial"/>
                    <a:ea typeface="Arial"/>
                  </a:rPr>
                  <a:t>Output</a:t>
                </a:r>
                <a:endParaRPr lang="en-US" sz="1400" b="0" strike="noStrike" spc="-1">
                  <a:latin typeface="Arial"/>
                </a:endParaRPr>
              </a:p>
            </p:txBody>
          </p:sp>
          <p:sp>
            <p:nvSpPr>
              <p:cNvPr id="11" name="Google Shape;345;ge6a26bdaab_0_44">
                <a:extLst>
                  <a:ext uri="{FF2B5EF4-FFF2-40B4-BE49-F238E27FC236}">
                    <a16:creationId xmlns:a16="http://schemas.microsoft.com/office/drawing/2014/main" id="{5C802CB8-1B28-4394-8C51-A66FBB90CEBB}"/>
                  </a:ext>
                </a:extLst>
              </p:cNvPr>
              <p:cNvSpPr/>
              <p:nvPr/>
            </p:nvSpPr>
            <p:spPr>
              <a:xfrm rot="5400000">
                <a:off x="4982400" y="629640"/>
                <a:ext cx="176400" cy="5114520"/>
              </a:xfrm>
              <a:prstGeom prst="leftBracket">
                <a:avLst>
                  <a:gd name="adj" fmla="val 8333"/>
                </a:avLst>
              </a:prstGeom>
              <a:noFill/>
              <a:ln w="9525">
                <a:solidFill>
                  <a:srgbClr val="00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E14BBD16-0BD6-493E-8EAA-407D3561B6CD}"/>
                </a:ext>
              </a:extLst>
            </p:cNvPr>
            <p:cNvCxnSpPr>
              <a:cxnSpLocks/>
              <a:stCxn id="28" idx="2"/>
              <a:endCxn id="29" idx="0"/>
            </p:cNvCxnSpPr>
            <p:nvPr/>
          </p:nvCxnSpPr>
          <p:spPr>
            <a:xfrm flipV="1">
              <a:off x="2072506" y="4169857"/>
              <a:ext cx="431680" cy="13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FAE7AB93-EA6F-4749-A778-9F514E6EF166}"/>
                </a:ext>
              </a:extLst>
            </p:cNvPr>
            <p:cNvCxnSpPr>
              <a:cxnSpLocks/>
              <a:endCxn id="35" idx="1"/>
            </p:cNvCxnSpPr>
            <p:nvPr/>
          </p:nvCxnSpPr>
          <p:spPr>
            <a:xfrm flipV="1">
              <a:off x="2918894" y="4169691"/>
              <a:ext cx="840560" cy="1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D5EFC7F7-E6ED-47EA-BCBF-7973E21CFC1C}"/>
                </a:ext>
              </a:extLst>
            </p:cNvPr>
            <p:cNvCxnSpPr>
              <a:cxnSpLocks/>
              <a:stCxn id="35" idx="3"/>
              <a:endCxn id="12" idx="0"/>
            </p:cNvCxnSpPr>
            <p:nvPr/>
          </p:nvCxnSpPr>
          <p:spPr>
            <a:xfrm>
              <a:off x="5862340" y="4169691"/>
              <a:ext cx="744876" cy="14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CCDF536B-8184-4D48-B4B0-00EBA00D92EE}"/>
                </a:ext>
              </a:extLst>
            </p:cNvPr>
            <p:cNvCxnSpPr>
              <a:cxnSpLocks/>
              <a:stCxn id="12" idx="2"/>
              <a:endCxn id="15" idx="0"/>
            </p:cNvCxnSpPr>
            <p:nvPr/>
          </p:nvCxnSpPr>
          <p:spPr>
            <a:xfrm flipV="1">
              <a:off x="7089438" y="4171180"/>
              <a:ext cx="228681" cy="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74C1E145-092A-4D9F-9812-D2357871EB49}"/>
                </a:ext>
              </a:extLst>
            </p:cNvPr>
            <p:cNvCxnSpPr>
              <a:cxnSpLocks/>
              <a:stCxn id="15" idx="2"/>
              <a:endCxn id="13" idx="0"/>
            </p:cNvCxnSpPr>
            <p:nvPr/>
          </p:nvCxnSpPr>
          <p:spPr>
            <a:xfrm>
              <a:off x="7800342" y="4171180"/>
              <a:ext cx="254366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D19D061D-E3F8-4479-B70C-817A07F3E3EB}"/>
                </a:ext>
              </a:extLst>
            </p:cNvPr>
            <p:cNvCxnSpPr>
              <a:cxnSpLocks/>
              <a:stCxn id="13" idx="2"/>
              <a:endCxn id="14" idx="0"/>
            </p:cNvCxnSpPr>
            <p:nvPr/>
          </p:nvCxnSpPr>
          <p:spPr>
            <a:xfrm>
              <a:off x="8536931" y="4171181"/>
              <a:ext cx="25395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EFEF0FBE-96C6-418F-ADBF-55C4028A1E9E}"/>
                </a:ext>
              </a:extLst>
            </p:cNvPr>
            <p:cNvCxnSpPr>
              <a:cxnSpLocks/>
              <a:stCxn id="14" idx="2"/>
              <a:endCxn id="9" idx="0"/>
            </p:cNvCxnSpPr>
            <p:nvPr/>
          </p:nvCxnSpPr>
          <p:spPr>
            <a:xfrm flipV="1">
              <a:off x="9273107" y="4169690"/>
              <a:ext cx="744874" cy="14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Rectangle 3">
            <a:extLst>
              <a:ext uri="{FF2B5EF4-FFF2-40B4-BE49-F238E27FC236}">
                <a16:creationId xmlns:a16="http://schemas.microsoft.com/office/drawing/2014/main" id="{2721A96D-9D2B-4A86-B7DE-3E595563D3CA}"/>
              </a:ext>
            </a:extLst>
          </p:cNvPr>
          <p:cNvSpPr/>
          <p:nvPr/>
        </p:nvSpPr>
        <p:spPr>
          <a:xfrm>
            <a:off x="3179406" y="1207860"/>
            <a:ext cx="4861440" cy="1270440"/>
          </a:xfrm>
          <a:prstGeom prst="rect">
            <a:avLst/>
          </a:prstGeom>
          <a:solidFill>
            <a:srgbClr val="E9E8CA"/>
          </a:solidFill>
          <a:ln>
            <a:solidFill>
              <a:srgbClr val="00967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grpSp>
        <p:nvGrpSpPr>
          <p:cNvPr id="70" name="Google Shape;292;ge6a26bdaab_0_44">
            <a:extLst>
              <a:ext uri="{FF2B5EF4-FFF2-40B4-BE49-F238E27FC236}">
                <a16:creationId xmlns:a16="http://schemas.microsoft.com/office/drawing/2014/main" id="{95C7008F-F12A-4EED-928C-12EBA9E5EFF2}"/>
              </a:ext>
            </a:extLst>
          </p:cNvPr>
          <p:cNvGrpSpPr/>
          <p:nvPr/>
        </p:nvGrpSpPr>
        <p:grpSpPr>
          <a:xfrm>
            <a:off x="3377766" y="1266900"/>
            <a:ext cx="4513680" cy="1108440"/>
            <a:chOff x="2315520" y="1183680"/>
            <a:chExt cx="4513680" cy="1108440"/>
          </a:xfrm>
        </p:grpSpPr>
        <p:sp>
          <p:nvSpPr>
            <p:cNvPr id="71" name="Google Shape;293;ge6a26bdaab_0_44">
              <a:extLst>
                <a:ext uri="{FF2B5EF4-FFF2-40B4-BE49-F238E27FC236}">
                  <a16:creationId xmlns:a16="http://schemas.microsoft.com/office/drawing/2014/main" id="{FA50DA12-C9A0-457C-AE61-674CB0850E0B}"/>
                </a:ext>
              </a:extLst>
            </p:cNvPr>
            <p:cNvSpPr/>
            <p:nvPr/>
          </p:nvSpPr>
          <p:spPr>
            <a:xfrm>
              <a:off x="3945240" y="1260360"/>
              <a:ext cx="1254240" cy="95508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rgbClr val="59595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91440" rIns="90000" bIns="9144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en-US" sz="1600" b="0" strike="noStrike" spc="-1">
                  <a:solidFill>
                    <a:srgbClr val="000000"/>
                  </a:solidFill>
                  <a:latin typeface="Arial"/>
                  <a:ea typeface="Arial"/>
                </a:rPr>
                <a:t>Raytracing</a:t>
              </a:r>
              <a:endParaRPr lang="en-US" sz="1600" b="0" strike="noStrike" spc="-1">
                <a:latin typeface="Arial"/>
              </a:endParaRPr>
            </a:p>
          </p:txBody>
        </p:sp>
        <p:grpSp>
          <p:nvGrpSpPr>
            <p:cNvPr id="72" name="Google Shape;294;ge6a26bdaab_0_44">
              <a:extLst>
                <a:ext uri="{FF2B5EF4-FFF2-40B4-BE49-F238E27FC236}">
                  <a16:creationId xmlns:a16="http://schemas.microsoft.com/office/drawing/2014/main" id="{09E09529-3FBF-44DF-B3E4-AF697922B7C0}"/>
                </a:ext>
              </a:extLst>
            </p:cNvPr>
            <p:cNvGrpSpPr/>
            <p:nvPr/>
          </p:nvGrpSpPr>
          <p:grpSpPr>
            <a:xfrm>
              <a:off x="2315520" y="1183680"/>
              <a:ext cx="1254240" cy="1108440"/>
              <a:chOff x="2315520" y="1183680"/>
              <a:chExt cx="1254240" cy="1108440"/>
            </a:xfrm>
          </p:grpSpPr>
          <p:sp>
            <p:nvSpPr>
              <p:cNvPr id="79" name="Google Shape;295;ge6a26bdaab_0_44">
                <a:extLst>
                  <a:ext uri="{FF2B5EF4-FFF2-40B4-BE49-F238E27FC236}">
                    <a16:creationId xmlns:a16="http://schemas.microsoft.com/office/drawing/2014/main" id="{ED971056-98FA-457F-A3C4-8B15396CE36C}"/>
                  </a:ext>
                </a:extLst>
              </p:cNvPr>
              <p:cNvSpPr/>
              <p:nvPr/>
            </p:nvSpPr>
            <p:spPr>
              <a:xfrm>
                <a:off x="2315520" y="1183680"/>
                <a:ext cx="1099800" cy="889920"/>
              </a:xfrm>
              <a:prstGeom prst="rect">
                <a:avLst/>
              </a:prstGeom>
              <a:solidFill>
                <a:srgbClr val="FB556F"/>
              </a:solidFill>
              <a:ln w="9525">
                <a:solidFill>
                  <a:srgbClr val="595959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Google Shape;296;ge6a26bdaab_0_44">
                <a:extLst>
                  <a:ext uri="{FF2B5EF4-FFF2-40B4-BE49-F238E27FC236}">
                    <a16:creationId xmlns:a16="http://schemas.microsoft.com/office/drawing/2014/main" id="{0A241E56-74DA-4F27-944F-8D2194927363}"/>
                  </a:ext>
                </a:extLst>
              </p:cNvPr>
              <p:cNvSpPr/>
              <p:nvPr/>
            </p:nvSpPr>
            <p:spPr>
              <a:xfrm>
                <a:off x="2392920" y="1280880"/>
                <a:ext cx="1099800" cy="889920"/>
              </a:xfrm>
              <a:prstGeom prst="rect">
                <a:avLst/>
              </a:prstGeom>
              <a:solidFill>
                <a:srgbClr val="FB556F"/>
              </a:solidFill>
              <a:ln w="9525">
                <a:solidFill>
                  <a:srgbClr val="595959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Google Shape;297;ge6a26bdaab_0_44">
                <a:extLst>
                  <a:ext uri="{FF2B5EF4-FFF2-40B4-BE49-F238E27FC236}">
                    <a16:creationId xmlns:a16="http://schemas.microsoft.com/office/drawing/2014/main" id="{184F0765-D977-4320-8BF6-39A758CD1721}"/>
                  </a:ext>
                </a:extLst>
              </p:cNvPr>
              <p:cNvSpPr/>
              <p:nvPr/>
            </p:nvSpPr>
            <p:spPr>
              <a:xfrm>
                <a:off x="2469960" y="1402200"/>
                <a:ext cx="1099800" cy="889920"/>
              </a:xfrm>
              <a:prstGeom prst="rect">
                <a:avLst/>
              </a:prstGeom>
              <a:solidFill>
                <a:srgbClr val="FB556F"/>
              </a:solidFill>
              <a:ln w="9525">
                <a:solidFill>
                  <a:srgbClr val="595959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91440" rIns="90000" bIns="9144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</a:tabLst>
                </a:pPr>
                <a:r>
                  <a:rPr lang="en-US" sz="1600" b="0" strike="noStrike" spc="-1">
                    <a:solidFill>
                      <a:srgbClr val="000000"/>
                    </a:solidFill>
                    <a:latin typeface="Arial"/>
                    <a:ea typeface="Arial"/>
                  </a:rPr>
                  <a:t>Action Graph</a:t>
                </a:r>
                <a:endParaRPr lang="en-US" sz="1600" b="0" strike="noStrike" spc="-1">
                  <a:latin typeface="Arial"/>
                </a:endParaRPr>
              </a:p>
            </p:txBody>
          </p:sp>
        </p:grpSp>
        <p:sp>
          <p:nvSpPr>
            <p:cNvPr id="73" name="Google Shape;298;ge6a26bdaab_0_44">
              <a:extLst>
                <a:ext uri="{FF2B5EF4-FFF2-40B4-BE49-F238E27FC236}">
                  <a16:creationId xmlns:a16="http://schemas.microsoft.com/office/drawing/2014/main" id="{C38BDBCD-4F0E-40B7-9D8B-2566D19E4C9E}"/>
                </a:ext>
              </a:extLst>
            </p:cNvPr>
            <p:cNvSpPr/>
            <p:nvPr/>
          </p:nvSpPr>
          <p:spPr>
            <a:xfrm>
              <a:off x="3571200" y="1738800"/>
              <a:ext cx="37260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50">
              <a:solidFill>
                <a:srgbClr val="9E9E9E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grpSp>
          <p:nvGrpSpPr>
            <p:cNvPr id="74" name="Google Shape;299;ge6a26bdaab_0_44">
              <a:extLst>
                <a:ext uri="{FF2B5EF4-FFF2-40B4-BE49-F238E27FC236}">
                  <a16:creationId xmlns:a16="http://schemas.microsoft.com/office/drawing/2014/main" id="{E855F8BD-A8E2-468B-869B-FA9CAFDFFC8E}"/>
                </a:ext>
              </a:extLst>
            </p:cNvPr>
            <p:cNvGrpSpPr/>
            <p:nvPr/>
          </p:nvGrpSpPr>
          <p:grpSpPr>
            <a:xfrm>
              <a:off x="5575320" y="1183680"/>
              <a:ext cx="1253880" cy="1108440"/>
              <a:chOff x="5575320" y="1183680"/>
              <a:chExt cx="1253880" cy="1108440"/>
            </a:xfrm>
          </p:grpSpPr>
          <p:sp>
            <p:nvSpPr>
              <p:cNvPr id="76" name="Google Shape;300;ge6a26bdaab_0_44">
                <a:extLst>
                  <a:ext uri="{FF2B5EF4-FFF2-40B4-BE49-F238E27FC236}">
                    <a16:creationId xmlns:a16="http://schemas.microsoft.com/office/drawing/2014/main" id="{DC44E7F5-D0F6-4FCC-802D-02473D8E41CC}"/>
                  </a:ext>
                </a:extLst>
              </p:cNvPr>
              <p:cNvSpPr/>
              <p:nvPr/>
            </p:nvSpPr>
            <p:spPr>
              <a:xfrm>
                <a:off x="5575320" y="1183680"/>
                <a:ext cx="1099800" cy="889920"/>
              </a:xfrm>
              <a:prstGeom prst="rect">
                <a:avLst/>
              </a:prstGeom>
              <a:solidFill>
                <a:schemeClr val="accent5"/>
              </a:solidFill>
              <a:ln w="9525">
                <a:solidFill>
                  <a:srgbClr val="595959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Google Shape;301;ge6a26bdaab_0_44">
                <a:extLst>
                  <a:ext uri="{FF2B5EF4-FFF2-40B4-BE49-F238E27FC236}">
                    <a16:creationId xmlns:a16="http://schemas.microsoft.com/office/drawing/2014/main" id="{DFE5FC69-E539-4054-BD2C-CE6A7DC7AB43}"/>
                  </a:ext>
                </a:extLst>
              </p:cNvPr>
              <p:cNvSpPr/>
              <p:nvPr/>
            </p:nvSpPr>
            <p:spPr>
              <a:xfrm>
                <a:off x="5652360" y="1280880"/>
                <a:ext cx="1099800" cy="889920"/>
              </a:xfrm>
              <a:prstGeom prst="rect">
                <a:avLst/>
              </a:prstGeom>
              <a:solidFill>
                <a:schemeClr val="accent5"/>
              </a:solidFill>
              <a:ln w="9525">
                <a:solidFill>
                  <a:srgbClr val="595959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Google Shape;302;ge6a26bdaab_0_44">
                <a:extLst>
                  <a:ext uri="{FF2B5EF4-FFF2-40B4-BE49-F238E27FC236}">
                    <a16:creationId xmlns:a16="http://schemas.microsoft.com/office/drawing/2014/main" id="{DA9911FA-618F-4E4D-AF91-823AAE44FE66}"/>
                  </a:ext>
                </a:extLst>
              </p:cNvPr>
              <p:cNvSpPr/>
              <p:nvPr/>
            </p:nvSpPr>
            <p:spPr>
              <a:xfrm>
                <a:off x="5729400" y="1402200"/>
                <a:ext cx="1099800" cy="889920"/>
              </a:xfrm>
              <a:prstGeom prst="rect">
                <a:avLst/>
              </a:prstGeom>
              <a:solidFill>
                <a:schemeClr val="accent5"/>
              </a:solidFill>
              <a:ln w="9525">
                <a:solidFill>
                  <a:srgbClr val="595959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91440" rIns="90000" bIns="9144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</a:tabLst>
                </a:pPr>
                <a:r>
                  <a:rPr lang="en-US" sz="1600" b="0" strike="noStrike" spc="-1">
                    <a:solidFill>
                      <a:srgbClr val="000000"/>
                    </a:solidFill>
                    <a:latin typeface="Arial"/>
                    <a:ea typeface="Arial"/>
                  </a:rPr>
                  <a:t>Filter </a:t>
                </a:r>
                <a:endParaRPr lang="en-US" sz="16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</a:tabLst>
                </a:pPr>
                <a:r>
                  <a:rPr lang="en-US" sz="1600" b="0" strike="noStrike" spc="-1">
                    <a:solidFill>
                      <a:srgbClr val="000000"/>
                    </a:solidFill>
                    <a:latin typeface="Arial"/>
                    <a:ea typeface="Arial"/>
                  </a:rPr>
                  <a:t>Graph</a:t>
                </a:r>
                <a:endParaRPr lang="en-US" sz="1600" b="0" strike="noStrike" spc="-1">
                  <a:latin typeface="Arial"/>
                </a:endParaRPr>
              </a:p>
            </p:txBody>
          </p:sp>
        </p:grpSp>
        <p:sp>
          <p:nvSpPr>
            <p:cNvPr id="75" name="Google Shape;303;ge6a26bdaab_0_44">
              <a:extLst>
                <a:ext uri="{FF2B5EF4-FFF2-40B4-BE49-F238E27FC236}">
                  <a16:creationId xmlns:a16="http://schemas.microsoft.com/office/drawing/2014/main" id="{CBB21F98-F2FA-4E08-B6EF-012D11B44AFB}"/>
                </a:ext>
              </a:extLst>
            </p:cNvPr>
            <p:cNvSpPr/>
            <p:nvPr/>
          </p:nvSpPr>
          <p:spPr>
            <a:xfrm>
              <a:off x="5200920" y="1738800"/>
              <a:ext cx="37260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50">
              <a:solidFill>
                <a:srgbClr val="9E9E9E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82" name="Rectangle 58">
            <a:extLst>
              <a:ext uri="{FF2B5EF4-FFF2-40B4-BE49-F238E27FC236}">
                <a16:creationId xmlns:a16="http://schemas.microsoft.com/office/drawing/2014/main" id="{6B095CC9-AD2D-4FFF-A8F5-EDAF85D7C95B}"/>
              </a:ext>
            </a:extLst>
          </p:cNvPr>
          <p:cNvSpPr/>
          <p:nvPr/>
        </p:nvSpPr>
        <p:spPr>
          <a:xfrm>
            <a:off x="8080086" y="1230900"/>
            <a:ext cx="1969920" cy="1155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0" i="1" strike="noStrike" spc="-1">
                <a:solidFill>
                  <a:srgbClr val="FF0000"/>
                </a:solidFill>
                <a:latin typeface="Arial"/>
                <a:ea typeface="Arial"/>
              </a:rPr>
              <a:t>builds upon NVIDIA’s </a:t>
            </a:r>
            <a:r>
              <a:rPr lang="en-US" sz="1400" b="1" i="1" u="sng" strike="noStrike" spc="-1">
                <a:solidFill>
                  <a:srgbClr val="FF0000"/>
                </a:solidFill>
                <a:uFillTx/>
                <a:latin typeface="Arial"/>
                <a:ea typeface="Arial"/>
              </a:rPr>
              <a:t>Optix</a:t>
            </a:r>
            <a:r>
              <a:rPr lang="en-US" sz="1400" b="0" i="1" strike="noStrike" spc="-1">
                <a:solidFill>
                  <a:srgbClr val="FF0000"/>
                </a:solidFill>
                <a:latin typeface="Arial"/>
                <a:ea typeface="Arial"/>
              </a:rPr>
              <a:t> CUDA based,</a:t>
            </a:r>
            <a:endParaRPr lang="en-US" sz="1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400" b="0" i="1" strike="noStrike" spc="-1">
                <a:solidFill>
                  <a:srgbClr val="FF0000"/>
                </a:solidFill>
                <a:latin typeface="Arial"/>
                <a:ea typeface="Arial"/>
              </a:rPr>
              <a:t>GPU-accelerated backward ray-tracing engine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83" name="Rectangle 2">
            <a:extLst>
              <a:ext uri="{FF2B5EF4-FFF2-40B4-BE49-F238E27FC236}">
                <a16:creationId xmlns:a16="http://schemas.microsoft.com/office/drawing/2014/main" id="{C7634615-BC72-49A8-8E13-DC1272075D95}"/>
              </a:ext>
            </a:extLst>
          </p:cNvPr>
          <p:cNvSpPr/>
          <p:nvPr/>
        </p:nvSpPr>
        <p:spPr>
          <a:xfrm>
            <a:off x="1489206" y="1408740"/>
            <a:ext cx="169128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1" i="1" strike="noStrike" spc="-1">
                <a:solidFill>
                  <a:srgbClr val="FF0000"/>
                </a:solidFill>
                <a:latin typeface="Arial"/>
                <a:ea typeface="Arial"/>
              </a:rPr>
              <a:t>Configurable </a:t>
            </a:r>
            <a:r>
              <a:rPr lang="en-US" sz="1800" b="1" i="1" strike="noStrike" spc="-1" err="1">
                <a:solidFill>
                  <a:srgbClr val="FF0000"/>
                </a:solidFill>
                <a:latin typeface="Arial"/>
                <a:ea typeface="Arial"/>
              </a:rPr>
              <a:t>Optix</a:t>
            </a:r>
            <a:r>
              <a:rPr lang="en-US" sz="1800" b="1" i="1" strike="noStrike" spc="-1">
                <a:solidFill>
                  <a:srgbClr val="FF0000"/>
                </a:solidFill>
                <a:latin typeface="Arial"/>
                <a:ea typeface="Arial"/>
              </a:rPr>
              <a:t> pipeline</a:t>
            </a:r>
            <a:endParaRPr lang="en-US" sz="18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57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PlaceHolder 2"/>
          <p:cNvSpPr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  <a:ea typeface="Times New Roman"/>
              </a:defRPr>
            </a:lvl1pPr>
          </a:lstStyle>
          <a:p>
            <a:fld id="{C0202937-C3BE-4B74-AB8C-AF2C340F1A72}" type="slidenum">
              <a:rPr lang="en-US"/>
              <a:pPr/>
              <a:t>17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21E29F-51AD-4F46-A194-1045D70A7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pc="-1" dirty="0"/>
              <a:t>Camera Sensor Lens Models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0CE75-BEFF-493A-B9D5-BCCA07E86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250" y="1558450"/>
            <a:ext cx="7200206" cy="1934640"/>
          </a:xfrm>
        </p:spPr>
        <p:txBody>
          <a:bodyPr/>
          <a:lstStyle/>
          <a:p>
            <a:pPr indent="-355680">
              <a:spcBef>
                <a:spcPts val="360"/>
              </a:spcBef>
            </a:pPr>
            <a:r>
              <a:rPr lang="en-US" sz="2000" spc="-1" dirty="0"/>
              <a:t>Camera</a:t>
            </a:r>
          </a:p>
          <a:p>
            <a:pPr lvl="1" indent="-330120"/>
            <a:r>
              <a:rPr lang="en-US" sz="1600" spc="-1" dirty="0"/>
              <a:t>Adjustable Lens Model</a:t>
            </a:r>
          </a:p>
          <a:p>
            <a:pPr lvl="2" indent="-330120"/>
            <a:r>
              <a:rPr lang="en-US" sz="1600" spc="-1" dirty="0"/>
              <a:t>Pinhole, Fisheye, Spherical, CAHV(OR(E))</a:t>
            </a:r>
          </a:p>
          <a:p>
            <a:pPr lvl="1" indent="-330120"/>
            <a:r>
              <a:rPr lang="en-US" sz="1600" spc="-1" dirty="0"/>
              <a:t>Jitter/Anti-Aliasing</a:t>
            </a:r>
          </a:p>
          <a:p>
            <a:r>
              <a:rPr lang="en-US" sz="2000" spc="-1" dirty="0"/>
              <a:t>Lens model implemented via ray distortion on GPU</a:t>
            </a:r>
          </a:p>
          <a:p>
            <a:endParaRPr lang="en-US"/>
          </a:p>
        </p:txBody>
      </p:sp>
      <p:sp>
        <p:nvSpPr>
          <p:cNvPr id="576" name="Google Shape;353;g132d8c4be88_0_203"/>
          <p:cNvSpPr/>
          <p:nvPr/>
        </p:nvSpPr>
        <p:spPr>
          <a:xfrm>
            <a:off x="1791120" y="1187640"/>
            <a:ext cx="8139600" cy="1934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457200" indent="-355680">
              <a:spcBef>
                <a:spcPts val="360"/>
              </a:spcBef>
              <a:buFont typeface="Arial"/>
              <a:buChar char="●"/>
            </a:pPr>
            <a:endParaRPr lang="en-US" sz="1600" spc="-1">
              <a:latin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45C13BC-303B-4A7D-BC4D-05C49E037CA3}"/>
              </a:ext>
            </a:extLst>
          </p:cNvPr>
          <p:cNvGrpSpPr/>
          <p:nvPr/>
        </p:nvGrpSpPr>
        <p:grpSpPr>
          <a:xfrm>
            <a:off x="8281294" y="620423"/>
            <a:ext cx="2373120" cy="1997972"/>
            <a:chOff x="1676280" y="2455920"/>
            <a:chExt cx="2373120" cy="1997972"/>
          </a:xfrm>
        </p:grpSpPr>
        <p:pic>
          <p:nvPicPr>
            <p:cNvPr id="580" name="Google Shape;357;g132d8c4be88_0_203"/>
            <p:cNvPicPr>
              <a:picLocks noChangeAspect="1"/>
            </p:cNvPicPr>
            <p:nvPr/>
          </p:nvPicPr>
          <p:blipFill>
            <a:blip r:embed="rId3"/>
            <a:stretch/>
          </p:blipFill>
          <p:spPr>
            <a:xfrm>
              <a:off x="1676280" y="2455920"/>
              <a:ext cx="2373120" cy="18417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84" name="Google Shape;361;g132d8c4be88_0_203"/>
            <p:cNvSpPr/>
            <p:nvPr/>
          </p:nvSpPr>
          <p:spPr>
            <a:xfrm>
              <a:off x="3264240" y="3898440"/>
              <a:ext cx="785160" cy="555452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83600" rIns="90000" bIns="183600" anchor="t">
              <a:spAutoFit/>
            </a:bodyPr>
            <a:lstStyle/>
            <a:p>
              <a:pPr>
                <a:tabLst>
                  <a:tab pos="0" algn="l"/>
                </a:tabLst>
              </a:pPr>
              <a:r>
                <a:rPr lang="en-US" sz="1200" spc="-1" dirty="0">
                  <a:solidFill>
                    <a:srgbClr val="FFFFFF"/>
                  </a:solidFill>
                  <a:latin typeface="Arial"/>
                  <a:ea typeface="Arial"/>
                </a:rPr>
                <a:t>Pinhole</a:t>
              </a:r>
              <a:endParaRPr lang="en-US" sz="1200" spc="-1" dirty="0">
                <a:latin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3933374-B376-4330-A3BF-BE2110BD469E}"/>
              </a:ext>
            </a:extLst>
          </p:cNvPr>
          <p:cNvGrpSpPr/>
          <p:nvPr/>
        </p:nvGrpSpPr>
        <p:grpSpPr>
          <a:xfrm>
            <a:off x="8276074" y="4465658"/>
            <a:ext cx="2377440" cy="1890692"/>
            <a:chOff x="4800720" y="2495880"/>
            <a:chExt cx="2377440" cy="1890692"/>
          </a:xfrm>
        </p:grpSpPr>
        <p:pic>
          <p:nvPicPr>
            <p:cNvPr id="578" name="Google Shape;355;g132d8c4be88_0_203"/>
            <p:cNvPicPr>
              <a:picLocks noChangeAspect="1"/>
            </p:cNvPicPr>
            <p:nvPr/>
          </p:nvPicPr>
          <p:blipFill>
            <a:blip r:embed="rId4"/>
            <a:stretch/>
          </p:blipFill>
          <p:spPr>
            <a:xfrm>
              <a:off x="4800720" y="2495880"/>
              <a:ext cx="2377440" cy="1845099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85" name="Google Shape;362;g132d8c4be88_0_203"/>
            <p:cNvSpPr/>
            <p:nvPr/>
          </p:nvSpPr>
          <p:spPr>
            <a:xfrm>
              <a:off x="6259440" y="3831120"/>
              <a:ext cx="785160" cy="555452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83600" rIns="90000" bIns="183600" anchor="t">
              <a:spAutoFit/>
            </a:bodyPr>
            <a:lstStyle/>
            <a:p>
              <a:pPr>
                <a:tabLst>
                  <a:tab pos="0" algn="l"/>
                </a:tabLst>
              </a:pPr>
              <a:r>
                <a:rPr lang="en-US" sz="1200" spc="-1" err="1">
                  <a:solidFill>
                    <a:srgbClr val="FFFFFF"/>
                  </a:solidFill>
                  <a:latin typeface="Arial"/>
                  <a:ea typeface="Arial"/>
                </a:rPr>
                <a:t>FishEye</a:t>
              </a:r>
              <a:endParaRPr lang="en-US" sz="1200" spc="-1">
                <a:latin typeface="Arial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F0B64C1-F375-46DF-A6DF-CBAA33B7BA5E}"/>
              </a:ext>
            </a:extLst>
          </p:cNvPr>
          <p:cNvGrpSpPr/>
          <p:nvPr/>
        </p:nvGrpSpPr>
        <p:grpSpPr>
          <a:xfrm>
            <a:off x="8280230" y="2532373"/>
            <a:ext cx="2413800" cy="1997972"/>
            <a:chOff x="7822200" y="2455920"/>
            <a:chExt cx="2413800" cy="1997972"/>
          </a:xfrm>
        </p:grpSpPr>
        <p:pic>
          <p:nvPicPr>
            <p:cNvPr id="579" name="Google Shape;356;g132d8c4be88_0_203"/>
            <p:cNvPicPr>
              <a:picLocks noChangeAspect="1"/>
            </p:cNvPicPr>
            <p:nvPr/>
          </p:nvPicPr>
          <p:blipFill>
            <a:blip r:embed="rId5"/>
            <a:stretch/>
          </p:blipFill>
          <p:spPr>
            <a:xfrm>
              <a:off x="7822200" y="2455920"/>
              <a:ext cx="2377440" cy="1845298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86" name="Google Shape;363;g132d8c4be88_0_203"/>
            <p:cNvSpPr/>
            <p:nvPr/>
          </p:nvSpPr>
          <p:spPr>
            <a:xfrm>
              <a:off x="9340320" y="3898440"/>
              <a:ext cx="895680" cy="555452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83600" rIns="90000" bIns="183600" anchor="t">
              <a:spAutoFit/>
            </a:bodyPr>
            <a:lstStyle/>
            <a:p>
              <a:pPr>
                <a:tabLst>
                  <a:tab pos="0" algn="l"/>
                </a:tabLst>
              </a:pPr>
              <a:r>
                <a:rPr lang="en-US" sz="1200" spc="-1" dirty="0">
                  <a:solidFill>
                    <a:srgbClr val="FFFFFF"/>
                  </a:solidFill>
                  <a:latin typeface="Arial"/>
                  <a:ea typeface="Arial"/>
                </a:rPr>
                <a:t>Spherical</a:t>
              </a:r>
              <a:endParaRPr lang="en-US" sz="1200" spc="-1" dirty="0">
                <a:latin typeface="Arial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CEF08E9-0139-4F0A-89DA-D6A29705F705}"/>
              </a:ext>
            </a:extLst>
          </p:cNvPr>
          <p:cNvGrpSpPr/>
          <p:nvPr/>
        </p:nvGrpSpPr>
        <p:grpSpPr>
          <a:xfrm>
            <a:off x="724472" y="3455022"/>
            <a:ext cx="2011680" cy="2507099"/>
            <a:chOff x="784549" y="3707554"/>
            <a:chExt cx="2011680" cy="2507099"/>
          </a:xfrm>
        </p:grpSpPr>
        <p:pic>
          <p:nvPicPr>
            <p:cNvPr id="583" name="Google Shape;360;g132d8c4be88_0_203"/>
            <p:cNvPicPr>
              <a:picLocks noChangeAspect="1"/>
            </p:cNvPicPr>
            <p:nvPr/>
          </p:nvPicPr>
          <p:blipFill>
            <a:blip r:embed="rId6"/>
            <a:stretch/>
          </p:blipFill>
          <p:spPr>
            <a:xfrm>
              <a:off x="784549" y="4132471"/>
              <a:ext cx="2011680" cy="2082182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87" name="Google Shape;364;g132d8c4be88_0_203"/>
            <p:cNvSpPr/>
            <p:nvPr/>
          </p:nvSpPr>
          <p:spPr>
            <a:xfrm>
              <a:off x="1396466" y="3707554"/>
              <a:ext cx="785160" cy="555452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83600" rIns="90000" bIns="183600" anchor="t">
              <a:spAutoFit/>
            </a:bodyPr>
            <a:lstStyle/>
            <a:p>
              <a:pPr algn="ctr">
                <a:tabLst>
                  <a:tab pos="0" algn="l"/>
                </a:tabLst>
              </a:pPr>
              <a:r>
                <a:rPr lang="en-US" sz="1200" spc="-1" dirty="0">
                  <a:latin typeface="Arial"/>
                  <a:ea typeface="Arial"/>
                </a:rPr>
                <a:t>CAHV</a:t>
              </a:r>
              <a:endParaRPr lang="en-US" sz="1200" spc="-1" dirty="0">
                <a:latin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78CE6B1-8A21-4385-AA3C-89F930F01D6A}"/>
              </a:ext>
            </a:extLst>
          </p:cNvPr>
          <p:cNvGrpSpPr/>
          <p:nvPr/>
        </p:nvGrpSpPr>
        <p:grpSpPr>
          <a:xfrm>
            <a:off x="2890568" y="3503524"/>
            <a:ext cx="2011680" cy="2458795"/>
            <a:chOff x="2981977" y="3755858"/>
            <a:chExt cx="2011680" cy="2458795"/>
          </a:xfrm>
        </p:grpSpPr>
        <p:pic>
          <p:nvPicPr>
            <p:cNvPr id="581" name="Google Shape;358;g132d8c4be88_0_203"/>
            <p:cNvPicPr>
              <a:picLocks noChangeAspect="1"/>
            </p:cNvPicPr>
            <p:nvPr/>
          </p:nvPicPr>
          <p:blipFill>
            <a:blip r:embed="rId7"/>
            <a:stretch/>
          </p:blipFill>
          <p:spPr>
            <a:xfrm>
              <a:off x="2981977" y="4132274"/>
              <a:ext cx="2011680" cy="2082379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88" name="Google Shape;365;g132d8c4be88_0_203"/>
            <p:cNvSpPr/>
            <p:nvPr/>
          </p:nvSpPr>
          <p:spPr>
            <a:xfrm>
              <a:off x="3444342" y="3755858"/>
              <a:ext cx="1090440" cy="555452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83600" rIns="90000" bIns="183600" anchor="t">
              <a:spAutoFit/>
            </a:bodyPr>
            <a:lstStyle/>
            <a:p>
              <a:pPr algn="ctr">
                <a:tabLst>
                  <a:tab pos="0" algn="l"/>
                </a:tabLst>
              </a:pPr>
              <a:r>
                <a:rPr lang="en-US" sz="1200" spc="-1" dirty="0">
                  <a:latin typeface="Arial"/>
                  <a:ea typeface="Arial"/>
                </a:rPr>
                <a:t>CAHVOR</a:t>
              </a:r>
              <a:endParaRPr lang="en-US" sz="1200" spc="-1" dirty="0">
                <a:latin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FC6F6CE-49C7-48E2-B0AD-9BE519FF80BD}"/>
              </a:ext>
            </a:extLst>
          </p:cNvPr>
          <p:cNvGrpSpPr/>
          <p:nvPr/>
        </p:nvGrpSpPr>
        <p:grpSpPr>
          <a:xfrm>
            <a:off x="5056664" y="3493090"/>
            <a:ext cx="2011680" cy="2458795"/>
            <a:chOff x="5312789" y="3755858"/>
            <a:chExt cx="2011680" cy="2458795"/>
          </a:xfrm>
        </p:grpSpPr>
        <p:pic>
          <p:nvPicPr>
            <p:cNvPr id="582" name="Google Shape;359;g132d8c4be88_0_203"/>
            <p:cNvPicPr>
              <a:picLocks noChangeAspect="1"/>
            </p:cNvPicPr>
            <p:nvPr/>
          </p:nvPicPr>
          <p:blipFill>
            <a:blip r:embed="rId8"/>
            <a:stretch/>
          </p:blipFill>
          <p:spPr>
            <a:xfrm>
              <a:off x="5312789" y="4132471"/>
              <a:ext cx="2011680" cy="2082182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89" name="Google Shape;366;g132d8c4be88_0_203"/>
            <p:cNvSpPr/>
            <p:nvPr/>
          </p:nvSpPr>
          <p:spPr>
            <a:xfrm>
              <a:off x="5773409" y="3755858"/>
              <a:ext cx="1090440" cy="555452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83600" rIns="90000" bIns="183600" anchor="t">
              <a:spAutoFit/>
            </a:bodyPr>
            <a:lstStyle/>
            <a:p>
              <a:pPr algn="ctr">
                <a:tabLst>
                  <a:tab pos="0" algn="l"/>
                </a:tabLst>
              </a:pPr>
              <a:r>
                <a:rPr lang="en-US" sz="1200" spc="-1" dirty="0">
                  <a:latin typeface="Arial"/>
                  <a:ea typeface="Arial"/>
                </a:rPr>
                <a:t>CAHVORE</a:t>
              </a:r>
              <a:endParaRPr lang="en-US" sz="1200" spc="-1" dirty="0"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PlaceHolder 2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  <a:ea typeface="Times New Roman"/>
              </a:defRPr>
            </a:lvl1pPr>
          </a:lstStyle>
          <a:p>
            <a:fld id="{D8FCBBC2-B88D-4A74-ADDE-09DB1713EA12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91" name="PlaceHol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Supported Camera Effect Filters</a:t>
            </a:r>
          </a:p>
        </p:txBody>
      </p:sp>
      <p:pic>
        <p:nvPicPr>
          <p:cNvPr id="592" name="Google Shape;374;g132d8c4be88_0_236"/>
          <p:cNvPicPr/>
          <p:nvPr/>
        </p:nvPicPr>
        <p:blipFill>
          <a:blip r:embed="rId3"/>
          <a:stretch/>
        </p:blipFill>
        <p:spPr>
          <a:xfrm>
            <a:off x="2362080" y="1800720"/>
            <a:ext cx="2153880" cy="1626840"/>
          </a:xfrm>
          <a:prstGeom prst="rect">
            <a:avLst/>
          </a:prstGeom>
          <a:ln w="9525">
            <a:solidFill>
              <a:srgbClr val="000000"/>
            </a:solidFill>
            <a:round/>
          </a:ln>
        </p:spPr>
      </p:pic>
      <p:pic>
        <p:nvPicPr>
          <p:cNvPr id="593" name="Google Shape;375;g132d8c4be88_0_236"/>
          <p:cNvPicPr/>
          <p:nvPr/>
        </p:nvPicPr>
        <p:blipFill>
          <a:blip r:embed="rId4"/>
          <a:stretch/>
        </p:blipFill>
        <p:spPr>
          <a:xfrm>
            <a:off x="4987200" y="5112720"/>
            <a:ext cx="2114640" cy="1541880"/>
          </a:xfrm>
          <a:prstGeom prst="rect">
            <a:avLst/>
          </a:prstGeom>
          <a:ln w="9525">
            <a:solidFill>
              <a:srgbClr val="000000"/>
            </a:solidFill>
            <a:round/>
          </a:ln>
        </p:spPr>
      </p:pic>
      <p:pic>
        <p:nvPicPr>
          <p:cNvPr id="594" name="Google Shape;376;g132d8c4be88_0_236"/>
          <p:cNvPicPr/>
          <p:nvPr/>
        </p:nvPicPr>
        <p:blipFill>
          <a:blip r:embed="rId5"/>
          <a:stretch/>
        </p:blipFill>
        <p:spPr>
          <a:xfrm>
            <a:off x="2362080" y="4257360"/>
            <a:ext cx="2153880" cy="1570320"/>
          </a:xfrm>
          <a:prstGeom prst="rect">
            <a:avLst/>
          </a:prstGeom>
          <a:ln w="9525">
            <a:solidFill>
              <a:srgbClr val="000000"/>
            </a:solidFill>
            <a:round/>
          </a:ln>
        </p:spPr>
      </p:pic>
      <p:pic>
        <p:nvPicPr>
          <p:cNvPr id="595" name="Google Shape;377;g132d8c4be88_0_236"/>
          <p:cNvPicPr/>
          <p:nvPr/>
        </p:nvPicPr>
        <p:blipFill>
          <a:blip r:embed="rId6"/>
          <a:stretch/>
        </p:blipFill>
        <p:spPr>
          <a:xfrm>
            <a:off x="4937880" y="1341720"/>
            <a:ext cx="2114640" cy="1541880"/>
          </a:xfrm>
          <a:prstGeom prst="rect">
            <a:avLst/>
          </a:prstGeom>
          <a:ln w="9525">
            <a:solidFill>
              <a:srgbClr val="000000"/>
            </a:solidFill>
            <a:round/>
          </a:ln>
        </p:spPr>
      </p:pic>
      <p:pic>
        <p:nvPicPr>
          <p:cNvPr id="596" name="Google Shape;378;g132d8c4be88_0_236"/>
          <p:cNvPicPr/>
          <p:nvPr/>
        </p:nvPicPr>
        <p:blipFill>
          <a:blip r:embed="rId7"/>
          <a:stretch/>
        </p:blipFill>
        <p:spPr>
          <a:xfrm>
            <a:off x="7638240" y="1792440"/>
            <a:ext cx="2231280" cy="1626840"/>
          </a:xfrm>
          <a:prstGeom prst="rect">
            <a:avLst/>
          </a:prstGeom>
          <a:ln w="9525">
            <a:solidFill>
              <a:srgbClr val="000000"/>
            </a:solidFill>
            <a:round/>
          </a:ln>
        </p:spPr>
      </p:pic>
      <p:pic>
        <p:nvPicPr>
          <p:cNvPr id="597" name="Google Shape;379;g132d8c4be88_0_236"/>
          <p:cNvPicPr/>
          <p:nvPr/>
        </p:nvPicPr>
        <p:blipFill>
          <a:blip r:embed="rId8"/>
          <a:stretch/>
        </p:blipFill>
        <p:spPr>
          <a:xfrm>
            <a:off x="4977840" y="3236040"/>
            <a:ext cx="2034720" cy="1483560"/>
          </a:xfrm>
          <a:prstGeom prst="rect">
            <a:avLst/>
          </a:prstGeom>
          <a:ln w="9525">
            <a:solidFill>
              <a:srgbClr val="000000"/>
            </a:solidFill>
            <a:round/>
          </a:ln>
        </p:spPr>
      </p:pic>
      <p:pic>
        <p:nvPicPr>
          <p:cNvPr id="598" name="Google Shape;380;g132d8c4be88_0_236"/>
          <p:cNvPicPr/>
          <p:nvPr/>
        </p:nvPicPr>
        <p:blipFill>
          <a:blip r:embed="rId9"/>
          <a:stretch/>
        </p:blipFill>
        <p:spPr>
          <a:xfrm>
            <a:off x="7494960" y="4230000"/>
            <a:ext cx="2231280" cy="1626840"/>
          </a:xfrm>
          <a:prstGeom prst="rect">
            <a:avLst/>
          </a:prstGeom>
          <a:ln w="9525">
            <a:solidFill>
              <a:srgbClr val="000000"/>
            </a:solidFill>
            <a:round/>
          </a:ln>
        </p:spPr>
      </p:pic>
      <p:sp>
        <p:nvSpPr>
          <p:cNvPr id="599" name="Google Shape;381;g132d8c4be88_0_236"/>
          <p:cNvSpPr/>
          <p:nvPr/>
        </p:nvSpPr>
        <p:spPr>
          <a:xfrm>
            <a:off x="2362080" y="3051000"/>
            <a:ext cx="935640" cy="46360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153360" rIns="90000" bIns="15336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en-US" sz="1000" spc="-1" dirty="0">
                <a:latin typeface="Arial"/>
                <a:ea typeface="Arial"/>
              </a:rPr>
              <a:t>Brightness</a:t>
            </a:r>
            <a:endParaRPr lang="en-US" sz="1000" spc="-1" dirty="0">
              <a:latin typeface="Arial"/>
            </a:endParaRPr>
          </a:p>
        </p:txBody>
      </p:sp>
      <p:sp>
        <p:nvSpPr>
          <p:cNvPr id="600" name="Google Shape;382;g132d8c4be88_0_236"/>
          <p:cNvSpPr/>
          <p:nvPr/>
        </p:nvSpPr>
        <p:spPr>
          <a:xfrm>
            <a:off x="2362080" y="5452920"/>
            <a:ext cx="1906560" cy="46360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153360" rIns="90000" bIns="15336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en-US" sz="1000" spc="-1" dirty="0">
                <a:latin typeface="Arial"/>
                <a:ea typeface="Arial"/>
              </a:rPr>
              <a:t>Gaussian blur + grayscale</a:t>
            </a:r>
            <a:endParaRPr lang="en-US" sz="1000" spc="-1" dirty="0">
              <a:latin typeface="Arial"/>
            </a:endParaRPr>
          </a:p>
        </p:txBody>
      </p:sp>
      <p:sp>
        <p:nvSpPr>
          <p:cNvPr id="601" name="Google Shape;383;g132d8c4be88_0_236"/>
          <p:cNvSpPr/>
          <p:nvPr/>
        </p:nvSpPr>
        <p:spPr>
          <a:xfrm>
            <a:off x="4937880" y="2546280"/>
            <a:ext cx="1022760" cy="46360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153360" rIns="90000" bIns="15336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en-US" sz="1000" spc="-1" dirty="0">
                <a:solidFill>
                  <a:srgbClr val="FFFFFF"/>
                </a:solidFill>
                <a:latin typeface="Arial"/>
                <a:ea typeface="Arial"/>
              </a:rPr>
              <a:t>Negative</a:t>
            </a:r>
            <a:endParaRPr lang="en-US" sz="1000" spc="-1" dirty="0">
              <a:latin typeface="Arial"/>
            </a:endParaRPr>
          </a:p>
        </p:txBody>
      </p:sp>
      <p:sp>
        <p:nvSpPr>
          <p:cNvPr id="602" name="Google Shape;384;g132d8c4be88_0_236"/>
          <p:cNvSpPr/>
          <p:nvPr/>
        </p:nvSpPr>
        <p:spPr>
          <a:xfrm>
            <a:off x="4977840" y="4382280"/>
            <a:ext cx="1022760" cy="46360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153360" rIns="90000" bIns="15336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en-US" sz="1000" spc="-1" dirty="0">
                <a:latin typeface="Arial"/>
                <a:ea typeface="Arial"/>
              </a:rPr>
              <a:t>Original</a:t>
            </a:r>
            <a:endParaRPr lang="en-US" sz="1000" spc="-1" dirty="0">
              <a:latin typeface="Arial"/>
            </a:endParaRPr>
          </a:p>
        </p:txBody>
      </p:sp>
      <p:sp>
        <p:nvSpPr>
          <p:cNvPr id="603" name="Google Shape;385;g132d8c4be88_0_236"/>
          <p:cNvSpPr/>
          <p:nvPr/>
        </p:nvSpPr>
        <p:spPr>
          <a:xfrm>
            <a:off x="7638240" y="3098520"/>
            <a:ext cx="1717200" cy="46360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153360" rIns="90000" bIns="15336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en-US" sz="1000" spc="-1" dirty="0">
                <a:latin typeface="Arial"/>
                <a:ea typeface="Arial"/>
              </a:rPr>
              <a:t>Gaussian noise</a:t>
            </a:r>
            <a:endParaRPr lang="en-US" sz="1000" spc="-1" dirty="0">
              <a:latin typeface="Arial"/>
            </a:endParaRPr>
          </a:p>
        </p:txBody>
      </p:sp>
      <p:sp>
        <p:nvSpPr>
          <p:cNvPr id="604" name="Google Shape;386;g132d8c4be88_0_236"/>
          <p:cNvSpPr/>
          <p:nvPr/>
        </p:nvSpPr>
        <p:spPr>
          <a:xfrm>
            <a:off x="7494960" y="5512320"/>
            <a:ext cx="1059840" cy="46360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153360" rIns="90000" bIns="15336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en-US" sz="1000" spc="-1" dirty="0">
                <a:solidFill>
                  <a:srgbClr val="B7B7B7"/>
                </a:solidFill>
                <a:latin typeface="Arial"/>
                <a:ea typeface="Arial"/>
              </a:rPr>
              <a:t>Vignette</a:t>
            </a:r>
            <a:endParaRPr lang="en-US" sz="1000" spc="-1" dirty="0">
              <a:latin typeface="Arial"/>
            </a:endParaRPr>
          </a:p>
        </p:txBody>
      </p:sp>
      <p:sp>
        <p:nvSpPr>
          <p:cNvPr id="605" name="Google Shape;387;g132d8c4be88_0_236"/>
          <p:cNvSpPr/>
          <p:nvPr/>
        </p:nvSpPr>
        <p:spPr>
          <a:xfrm>
            <a:off x="4987200" y="6317280"/>
            <a:ext cx="1022760" cy="46360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153360" rIns="90000" bIns="15336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en-US" sz="1000" spc="-1" dirty="0">
                <a:latin typeface="Arial"/>
                <a:ea typeface="Arial"/>
              </a:rPr>
              <a:t>Contrast</a:t>
            </a:r>
            <a:endParaRPr lang="en-US" sz="1000" spc="-1" dirty="0">
              <a:latin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PlaceHol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LIDAR Sensor Models</a:t>
            </a:r>
          </a:p>
        </p:txBody>
      </p:sp>
      <p:sp>
        <p:nvSpPr>
          <p:cNvPr id="608" name="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Models supported:</a:t>
            </a:r>
          </a:p>
          <a:p>
            <a:pPr lvl="1"/>
            <a:r>
              <a:rPr lang="en-US" dirty="0"/>
              <a:t>Uniform grid of beams specified based on :</a:t>
            </a:r>
          </a:p>
          <a:p>
            <a:pPr lvl="2"/>
            <a:r>
              <a:rPr lang="en-US" dirty="0"/>
              <a:t>Horizontal/Vertical FOV</a:t>
            </a:r>
          </a:p>
          <a:p>
            <a:pPr lvl="2"/>
            <a:r>
              <a:rPr lang="en-US" dirty="0"/>
              <a:t>Resolution (Number of Horizontal/Vertical Layers)</a:t>
            </a:r>
          </a:p>
          <a:p>
            <a:pPr lvl="1"/>
            <a:r>
              <a:rPr lang="en-US" dirty="0"/>
              <a:t>User-defined array of beams:</a:t>
            </a:r>
          </a:p>
          <a:p>
            <a:pPr lvl="2"/>
            <a:r>
              <a:rPr lang="en-US" dirty="0"/>
              <a:t> each with an arbitrary source and direction in the sensor frame</a:t>
            </a:r>
          </a:p>
          <a:p>
            <a:r>
              <a:rPr lang="en-US" dirty="0"/>
              <a:t>Shaders supported:</a:t>
            </a:r>
          </a:p>
          <a:p>
            <a:pPr lvl="1"/>
            <a:r>
              <a:rPr lang="en-US" dirty="0"/>
              <a:t>Diffuse</a:t>
            </a:r>
          </a:p>
          <a:p>
            <a:pPr lvl="1"/>
            <a:r>
              <a:rPr lang="en-US" dirty="0"/>
              <a:t>Distance</a:t>
            </a:r>
          </a:p>
          <a:p>
            <a:endParaRPr lang="en-US"/>
          </a:p>
        </p:txBody>
      </p:sp>
      <p:sp>
        <p:nvSpPr>
          <p:cNvPr id="611" name="Google Shape;392;g10372a344aa_0_84"/>
          <p:cNvSpPr/>
          <p:nvPr/>
        </p:nvSpPr>
        <p:spPr>
          <a:xfrm>
            <a:off x="6381749" y="6302548"/>
            <a:ext cx="4020480" cy="55545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183600" rIns="90000" bIns="183600" anchor="t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1200" i="1" spc="-1" dirty="0">
                <a:latin typeface="Arial"/>
                <a:ea typeface="Arial"/>
              </a:rPr>
              <a:t>Point cloud colored by distance overlaid on terrain</a:t>
            </a:r>
            <a:endParaRPr lang="en-US" sz="1200" spc="-1" dirty="0">
              <a:latin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04A470B-9B2D-4A41-B68F-27B510AA9677}"/>
              </a:ext>
            </a:extLst>
          </p:cNvPr>
          <p:cNvGrpSpPr/>
          <p:nvPr/>
        </p:nvGrpSpPr>
        <p:grpSpPr>
          <a:xfrm>
            <a:off x="7015752" y="94424"/>
            <a:ext cx="3192480" cy="3846362"/>
            <a:chOff x="6731400" y="3272760"/>
            <a:chExt cx="3192480" cy="3846362"/>
          </a:xfrm>
        </p:grpSpPr>
        <p:sp>
          <p:nvSpPr>
            <p:cNvPr id="610" name="Google Shape;391;g10372a344aa_0_84"/>
            <p:cNvSpPr/>
            <p:nvPr/>
          </p:nvSpPr>
          <p:spPr>
            <a:xfrm>
              <a:off x="6731400" y="6349681"/>
              <a:ext cx="3192480" cy="769441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91440" rIns="90000" bIns="91440" anchor="t">
              <a:spAutoFit/>
            </a:bodyPr>
            <a:lstStyle/>
            <a:p>
              <a:pPr algn="ctr">
                <a:tabLst>
                  <a:tab pos="0" algn="l"/>
                </a:tabLst>
              </a:pPr>
              <a:r>
                <a:rPr lang="en-US" sz="1200" i="1" spc="-1" dirty="0">
                  <a:latin typeface="Arial"/>
                  <a:ea typeface="Arial"/>
                </a:rPr>
                <a:t>Lidar attached to descent vehicle</a:t>
              </a:r>
              <a:endParaRPr lang="en-US" sz="1200" spc="-1" dirty="0">
                <a:latin typeface="Arial"/>
              </a:endParaRPr>
            </a:p>
            <a:p>
              <a:pPr algn="ctr">
                <a:tabLst>
                  <a:tab pos="0" algn="l"/>
                </a:tabLst>
              </a:pPr>
              <a:r>
                <a:rPr lang="en-US" sz="1200" i="1" spc="-1" dirty="0">
                  <a:latin typeface="Arial"/>
                  <a:ea typeface="Arial"/>
                </a:rPr>
                <a:t>Point cloud overlaid onto camera output</a:t>
              </a:r>
              <a:endParaRPr lang="en-US" sz="1200" spc="-1" dirty="0">
                <a:latin typeface="Arial"/>
              </a:endParaRPr>
            </a:p>
            <a:p>
              <a:pPr algn="ctr">
                <a:tabLst>
                  <a:tab pos="0" algn="l"/>
                </a:tabLst>
              </a:pPr>
              <a:endParaRPr lang="en-US" spc="-1">
                <a:latin typeface="Arial"/>
              </a:endParaRPr>
            </a:p>
          </p:txBody>
        </p:sp>
        <p:pic>
          <p:nvPicPr>
            <p:cNvPr id="612" name="Picture 611">
              <a:hlinkClick r:id="" action="ppaction://media"/>
            </p:cNvPr>
            <p:cNvPicPr/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6731400" y="3272760"/>
              <a:ext cx="3192480" cy="317376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6" name="Picture Placeholder 6">
            <a:extLst>
              <a:ext uri="{FF2B5EF4-FFF2-40B4-BE49-F238E27FC236}">
                <a16:creationId xmlns:a16="http://schemas.microsoft.com/office/drawing/2014/main" id="{45685967-D394-4B1F-9F89-4CEB78EBA934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6"/>
          <a:srcRect l="14967" t="17410" r="14967" b="14216"/>
          <a:stretch/>
        </p:blipFill>
        <p:spPr>
          <a:xfrm>
            <a:off x="5924550" y="3641667"/>
            <a:ext cx="5092777" cy="2796383"/>
          </a:xfr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FBF9085-C333-4CEF-99CC-A445813DA1B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restart="whenNotActive" fill="hold" nodeType="interactiveSeq">
                <p:stCondLst>
                  <p:cond evt="onClick" delay="0">
                    <p:tgtEl>
                      <p:spTgt spid="612"/>
                    </p:tgtEl>
                  </p:cond>
                </p:stCondLst>
                <p:childTnLst>
                  <p:par>
                    <p:cTn id="3" fill="hold">
                      <p:stCondLst>
                        <p:cond evt="onClick" delay="0">
                          <p:tgtEl>
                            <p:spTgt spid="612"/>
                          </p:tgtEl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 bwMode="auto">
          <a:xfrm>
            <a:off x="8276869" y="1143000"/>
            <a:ext cx="2391131" cy="4343400"/>
          </a:xfrm>
          <a:prstGeom prst="rect">
            <a:avLst/>
          </a:prstGeom>
          <a:solidFill>
            <a:srgbClr val="FFCD9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1572561" y="5073318"/>
            <a:ext cx="6591300" cy="17084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1600200" y="1143000"/>
            <a:ext cx="6400800" cy="2698558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Where does this topic fit in the big picture?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3818120" y="2514600"/>
            <a:ext cx="2095500" cy="1219200"/>
          </a:xfrm>
          <a:prstGeom prst="rect">
            <a:avLst/>
          </a:prstGeom>
          <a:solidFill>
            <a:srgbClr val="99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b="1">
                <a:latin typeface="+mn-lt"/>
              </a:rPr>
              <a:t>Dynamics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>
                <a:solidFill>
                  <a:schemeClr val="tx1"/>
                </a:solidFill>
                <a:latin typeface="+mn-lt"/>
              </a:rPr>
              <a:t>Rigid/flex bodies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>
                <a:latin typeface="+mn-lt"/>
              </a:rPr>
              <a:t>Articulation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>
                <a:latin typeface="+mn-lt"/>
              </a:rPr>
              <a:t>Attach/detach </a:t>
            </a:r>
            <a:r>
              <a:rPr lang="en-US" sz="1800" err="1">
                <a:latin typeface="+mn-lt"/>
              </a:rPr>
              <a:t>etc</a:t>
            </a:r>
            <a:endParaRPr 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981137" y="1232311"/>
            <a:ext cx="1752600" cy="1044315"/>
          </a:xfrm>
          <a:prstGeom prst="rect">
            <a:avLst/>
          </a:prstGeom>
          <a:solidFill>
            <a:srgbClr val="99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b="1">
                <a:latin typeface="+mn-lt"/>
              </a:rPr>
              <a:t>Devices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>
                <a:latin typeface="+mn-lt"/>
              </a:rPr>
              <a:t>Thrusters, IMU,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>
                <a:latin typeface="+mn-lt"/>
              </a:rPr>
              <a:t>Cameras </a:t>
            </a:r>
            <a:r>
              <a:rPr lang="en-US" sz="1800" err="1">
                <a:latin typeface="+mn-lt"/>
              </a:rPr>
              <a:t>etc</a:t>
            </a:r>
            <a:endParaRPr lang="en-US" sz="1800"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943600" y="1249180"/>
            <a:ext cx="1981200" cy="1262368"/>
          </a:xfrm>
          <a:prstGeom prst="rect">
            <a:avLst/>
          </a:prstGeom>
          <a:solidFill>
            <a:srgbClr val="99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b="1">
                <a:latin typeface="+mn-lt"/>
              </a:rPr>
              <a:t>Environment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>
                <a:solidFill>
                  <a:schemeClr val="tx1"/>
                </a:solidFill>
                <a:latin typeface="+mn-lt"/>
              </a:rPr>
              <a:t>Terrain, Gravity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>
                <a:latin typeface="+mn-lt"/>
              </a:rPr>
              <a:t>Atmosphere,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>
                <a:latin typeface="+mn-lt"/>
              </a:rPr>
              <a:t>Ephemerides </a:t>
            </a:r>
            <a:r>
              <a:rPr lang="en-US" sz="1800" err="1">
                <a:latin typeface="+mn-lt"/>
              </a:rPr>
              <a:t>etc</a:t>
            </a:r>
            <a:endParaRPr lang="en-US" sz="180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172200" y="2633343"/>
            <a:ext cx="1676400" cy="975610"/>
          </a:xfrm>
          <a:prstGeom prst="rect">
            <a:avLst/>
          </a:prstGeom>
          <a:solidFill>
            <a:srgbClr val="99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b="1">
                <a:latin typeface="+mn-lt"/>
              </a:rPr>
              <a:t>Geometry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>
                <a:latin typeface="+mn-lt"/>
              </a:rPr>
              <a:t>CAD parts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>
                <a:latin typeface="+mn-lt"/>
              </a:rPr>
              <a:t>Primitives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8458200" y="2639208"/>
            <a:ext cx="2057400" cy="914400"/>
          </a:xfrm>
          <a:prstGeom prst="rect">
            <a:avLst/>
          </a:prstGeom>
          <a:solidFill>
            <a:srgbClr val="99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b="1">
                <a:latin typeface="+mn-lt"/>
              </a:rPr>
              <a:t>Visualization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>
                <a:solidFill>
                  <a:schemeClr val="tx1"/>
                </a:solidFill>
                <a:latin typeface="+mn-lt"/>
              </a:rPr>
              <a:t>3D graphics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err="1">
                <a:latin typeface="+mn-lt"/>
              </a:rPr>
              <a:t>stripcharts</a:t>
            </a:r>
            <a:endParaRPr 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728646" y="1274632"/>
            <a:ext cx="1558354" cy="1239968"/>
          </a:xfrm>
          <a:prstGeom prst="rect">
            <a:avLst/>
          </a:prstGeom>
          <a:solidFill>
            <a:srgbClr val="99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b="1">
                <a:latin typeface="+mn-lt"/>
              </a:rPr>
              <a:t>Analysis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>
                <a:solidFill>
                  <a:schemeClr val="tx1"/>
                </a:solidFill>
                <a:latin typeface="+mn-lt"/>
              </a:rPr>
              <a:t>Data logging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>
                <a:latin typeface="+mn-lt"/>
              </a:rPr>
              <a:t>Parametric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>
                <a:solidFill>
                  <a:schemeClr val="tx1"/>
                </a:solidFill>
                <a:latin typeface="+mn-lt"/>
              </a:rPr>
              <a:t>Monte Carlo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1682021" y="1219200"/>
            <a:ext cx="1905000" cy="1061488"/>
          </a:xfrm>
          <a:prstGeom prst="rect">
            <a:avLst/>
          </a:prstGeom>
          <a:solidFill>
            <a:srgbClr val="99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b="1">
                <a:latin typeface="+mn-lt"/>
              </a:rPr>
              <a:t>Closed-Loop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>
                <a:latin typeface="+mn-lt"/>
              </a:rPr>
              <a:t>Flight s/w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>
                <a:latin typeface="+mn-lt"/>
              </a:rPr>
              <a:t>Autonomy/Control</a:t>
            </a:r>
            <a:endParaRPr lang="en-US" sz="2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8350458" y="3733800"/>
            <a:ext cx="2241342" cy="1561320"/>
          </a:xfrm>
          <a:prstGeom prst="rect">
            <a:avLst/>
          </a:prstGeom>
          <a:solidFill>
            <a:srgbClr val="99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b="1">
                <a:latin typeface="+mn-lt"/>
              </a:rPr>
              <a:t>Usability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>
                <a:solidFill>
                  <a:schemeClr val="tx1"/>
                </a:solidFill>
                <a:latin typeface="+mn-lt"/>
              </a:rPr>
              <a:t>Introspection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>
                <a:solidFill>
                  <a:schemeClr val="tx1"/>
                </a:solidFill>
                <a:latin typeface="+mn-lt"/>
              </a:rPr>
              <a:t>CLI, GUIs, </a:t>
            </a:r>
            <a:r>
              <a:rPr lang="en-US" sz="1800">
                <a:latin typeface="+mn-lt"/>
              </a:rPr>
              <a:t>Scripting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>
                <a:latin typeface="+mn-lt"/>
              </a:rPr>
              <a:t>Docs, Training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>
                <a:latin typeface="+mn-lt"/>
              </a:rPr>
              <a:t>Knowledge base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3867994" y="5223406"/>
            <a:ext cx="1828800" cy="1325380"/>
          </a:xfrm>
          <a:prstGeom prst="rect">
            <a:avLst/>
          </a:prstGeom>
          <a:solidFill>
            <a:srgbClr val="99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b="1">
                <a:latin typeface="+mn-lt"/>
              </a:rPr>
              <a:t>S/W </a:t>
            </a:r>
            <a:r>
              <a:rPr lang="en-US" b="1" err="1">
                <a:latin typeface="+mn-lt"/>
              </a:rPr>
              <a:t>Mgmt</a:t>
            </a:r>
            <a:endParaRPr lang="en-US" b="1">
              <a:latin typeface="+mn-lt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>
                <a:latin typeface="+mn-lt"/>
              </a:rPr>
              <a:t>Version control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>
                <a:latin typeface="+mn-lt"/>
              </a:rPr>
              <a:t>Build system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>
                <a:latin typeface="+mn-lt"/>
              </a:rPr>
              <a:t>Test suite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5943601" y="5259320"/>
            <a:ext cx="2014303" cy="1253553"/>
          </a:xfrm>
          <a:prstGeom prst="rect">
            <a:avLst/>
          </a:prstGeom>
          <a:solidFill>
            <a:srgbClr val="99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b="1">
                <a:latin typeface="+mn-lt"/>
              </a:rPr>
              <a:t>Reusability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>
                <a:latin typeface="+mn-lt"/>
              </a:rPr>
              <a:t>Architecture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>
                <a:latin typeface="+mn-lt"/>
              </a:rPr>
              <a:t>Configurability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>
                <a:latin typeface="+mn-lt"/>
              </a:rPr>
              <a:t>Refactoring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1700871" y="5223406"/>
            <a:ext cx="1828800" cy="1325380"/>
          </a:xfrm>
          <a:prstGeom prst="rect">
            <a:avLst/>
          </a:prstGeom>
          <a:solidFill>
            <a:srgbClr val="99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b="1">
                <a:latin typeface="+mn-lt"/>
              </a:rPr>
              <a:t>Deployment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>
                <a:latin typeface="+mn-lt"/>
              </a:rPr>
              <a:t>Bundling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>
                <a:latin typeface="+mn-lt"/>
              </a:rPr>
              <a:t>Porting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>
                <a:latin typeface="+mn-lt"/>
              </a:rPr>
              <a:t>Issue tracking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4305300" y="3947738"/>
            <a:ext cx="2628900" cy="989350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b="1">
                <a:latin typeface="+mn-lt"/>
              </a:rPr>
              <a:t>Evolution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>
                <a:solidFill>
                  <a:schemeClr val="tx1"/>
                </a:solidFill>
                <a:latin typeface="+mn-lt"/>
              </a:rPr>
              <a:t>R&amp;D, new applications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>
                <a:latin typeface="+mn-lt"/>
              </a:rPr>
              <a:t>new tools &amp; capabilities</a:t>
            </a:r>
            <a:endParaRPr lang="en-US" sz="180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9" name="Straight Arrow Connector 18"/>
          <p:cNvCxnSpPr>
            <a:stCxn id="4" idx="0"/>
            <a:endCxn id="5" idx="2"/>
          </p:cNvCxnSpPr>
          <p:nvPr/>
        </p:nvCxnSpPr>
        <p:spPr bwMode="auto">
          <a:xfrm flipH="1" flipV="1">
            <a:off x="4857438" y="2276626"/>
            <a:ext cx="8433" cy="2379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1" name="Straight Arrow Connector 20"/>
          <p:cNvCxnSpPr>
            <a:stCxn id="5" idx="1"/>
            <a:endCxn id="11" idx="3"/>
          </p:cNvCxnSpPr>
          <p:nvPr/>
        </p:nvCxnSpPr>
        <p:spPr bwMode="auto">
          <a:xfrm flipH="1" flipV="1">
            <a:off x="3587021" y="1749944"/>
            <a:ext cx="394116" cy="45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4" name="Straight Arrow Connector 23"/>
          <p:cNvCxnSpPr>
            <a:stCxn id="5" idx="3"/>
            <a:endCxn id="6" idx="1"/>
          </p:cNvCxnSpPr>
          <p:nvPr/>
        </p:nvCxnSpPr>
        <p:spPr bwMode="auto">
          <a:xfrm>
            <a:off x="5733738" y="1754468"/>
            <a:ext cx="209863" cy="1258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none"/>
          </a:ln>
          <a:effectLst/>
        </p:spPr>
      </p:cxnSp>
      <p:cxnSp>
        <p:nvCxnSpPr>
          <p:cNvPr id="27" name="Straight Arrow Connector 26"/>
          <p:cNvCxnSpPr>
            <a:stCxn id="7" idx="1"/>
            <a:endCxn id="4" idx="3"/>
          </p:cNvCxnSpPr>
          <p:nvPr/>
        </p:nvCxnSpPr>
        <p:spPr bwMode="auto">
          <a:xfrm flipH="1">
            <a:off x="5913620" y="3121148"/>
            <a:ext cx="258580" cy="305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none"/>
          </a:ln>
          <a:effectLst/>
        </p:spPr>
      </p:cxnSp>
      <p:cxnSp>
        <p:nvCxnSpPr>
          <p:cNvPr id="30" name="Straight Arrow Connector 29"/>
          <p:cNvCxnSpPr>
            <a:stCxn id="7" idx="3"/>
            <a:endCxn id="8" idx="1"/>
          </p:cNvCxnSpPr>
          <p:nvPr/>
        </p:nvCxnSpPr>
        <p:spPr bwMode="auto">
          <a:xfrm flipV="1">
            <a:off x="7848600" y="3096408"/>
            <a:ext cx="609600" cy="247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/>
            <a:tailEnd type="triangle"/>
          </a:ln>
          <a:effectLst/>
        </p:spPr>
      </p:cxnSp>
      <p:sp>
        <p:nvSpPr>
          <p:cNvPr id="23" name="Rectangle 22"/>
          <p:cNvSpPr/>
          <p:nvPr/>
        </p:nvSpPr>
        <p:spPr bwMode="auto">
          <a:xfrm>
            <a:off x="1690878" y="2533160"/>
            <a:ext cx="2035540" cy="975610"/>
          </a:xfrm>
          <a:prstGeom prst="rect">
            <a:avLst/>
          </a:prstGeom>
          <a:solidFill>
            <a:srgbClr val="CCE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b="1">
                <a:latin typeface="+mn-lt"/>
              </a:rPr>
              <a:t>Sim Manager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>
                <a:latin typeface="+mn-lt"/>
              </a:rPr>
              <a:t>propagation, </a:t>
            </a:r>
            <a:r>
              <a:rPr lang="en-US" sz="1800" err="1">
                <a:latin typeface="+mn-lt"/>
              </a:rPr>
              <a:t>fsm</a:t>
            </a:r>
            <a:r>
              <a:rPr lang="en-US" sz="1800">
                <a:latin typeface="+mn-lt"/>
              </a:rPr>
              <a:t>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>
                <a:latin typeface="+mn-lt"/>
              </a:rPr>
              <a:t>events</a:t>
            </a:r>
          </a:p>
        </p:txBody>
      </p:sp>
      <p:sp>
        <p:nvSpPr>
          <p:cNvPr id="3" name="Freeform 2"/>
          <p:cNvSpPr/>
          <p:nvPr/>
        </p:nvSpPr>
        <p:spPr bwMode="auto">
          <a:xfrm>
            <a:off x="5806741" y="2358689"/>
            <a:ext cx="4861259" cy="1391309"/>
          </a:xfrm>
          <a:custGeom>
            <a:avLst/>
            <a:gdLst>
              <a:gd name="connsiteX0" fmla="*/ 1786218 w 3010567"/>
              <a:gd name="connsiteY0" fmla="*/ 17929 h 1521792"/>
              <a:gd name="connsiteX1" fmla="*/ 253254 w 3010567"/>
              <a:gd name="connsiteY1" fmla="*/ 259976 h 1521792"/>
              <a:gd name="connsiteX2" fmla="*/ 127748 w 3010567"/>
              <a:gd name="connsiteY2" fmla="*/ 1389529 h 1521792"/>
              <a:gd name="connsiteX3" fmla="*/ 1535206 w 3010567"/>
              <a:gd name="connsiteY3" fmla="*/ 1488141 h 1521792"/>
              <a:gd name="connsiteX4" fmla="*/ 2844054 w 3010567"/>
              <a:gd name="connsiteY4" fmla="*/ 1290917 h 1521792"/>
              <a:gd name="connsiteX5" fmla="*/ 2745442 w 3010567"/>
              <a:gd name="connsiteY5" fmla="*/ 394447 h 1521792"/>
              <a:gd name="connsiteX6" fmla="*/ 602877 w 3010567"/>
              <a:gd name="connsiteY6" fmla="*/ 0 h 1521792"/>
              <a:gd name="connsiteX0" fmla="*/ 1786218 w 3005132"/>
              <a:gd name="connsiteY0" fmla="*/ 161364 h 1665227"/>
              <a:gd name="connsiteX1" fmla="*/ 253254 w 3005132"/>
              <a:gd name="connsiteY1" fmla="*/ 403411 h 1665227"/>
              <a:gd name="connsiteX2" fmla="*/ 127748 w 3005132"/>
              <a:gd name="connsiteY2" fmla="*/ 1532964 h 1665227"/>
              <a:gd name="connsiteX3" fmla="*/ 1535206 w 3005132"/>
              <a:gd name="connsiteY3" fmla="*/ 1631576 h 1665227"/>
              <a:gd name="connsiteX4" fmla="*/ 2844054 w 3005132"/>
              <a:gd name="connsiteY4" fmla="*/ 1434352 h 1665227"/>
              <a:gd name="connsiteX5" fmla="*/ 2745442 w 3005132"/>
              <a:gd name="connsiteY5" fmla="*/ 537882 h 1665227"/>
              <a:gd name="connsiteX6" fmla="*/ 692524 w 3005132"/>
              <a:gd name="connsiteY6" fmla="*/ 0 h 1665227"/>
              <a:gd name="connsiteX0" fmla="*/ 2951071 w 3067326"/>
              <a:gd name="connsiteY0" fmla="*/ 188258 h 1665227"/>
              <a:gd name="connsiteX1" fmla="*/ 315448 w 3067326"/>
              <a:gd name="connsiteY1" fmla="*/ 403411 h 1665227"/>
              <a:gd name="connsiteX2" fmla="*/ 189942 w 3067326"/>
              <a:gd name="connsiteY2" fmla="*/ 1532964 h 1665227"/>
              <a:gd name="connsiteX3" fmla="*/ 1597400 w 3067326"/>
              <a:gd name="connsiteY3" fmla="*/ 1631576 h 1665227"/>
              <a:gd name="connsiteX4" fmla="*/ 2906248 w 3067326"/>
              <a:gd name="connsiteY4" fmla="*/ 1434352 h 1665227"/>
              <a:gd name="connsiteX5" fmla="*/ 2807636 w 3067326"/>
              <a:gd name="connsiteY5" fmla="*/ 537882 h 1665227"/>
              <a:gd name="connsiteX6" fmla="*/ 754718 w 3067326"/>
              <a:gd name="connsiteY6" fmla="*/ 0 h 1665227"/>
              <a:gd name="connsiteX0" fmla="*/ 2951071 w 3084990"/>
              <a:gd name="connsiteY0" fmla="*/ 62752 h 1539721"/>
              <a:gd name="connsiteX1" fmla="*/ 315448 w 3084990"/>
              <a:gd name="connsiteY1" fmla="*/ 277905 h 1539721"/>
              <a:gd name="connsiteX2" fmla="*/ 189942 w 3084990"/>
              <a:gd name="connsiteY2" fmla="*/ 1407458 h 1539721"/>
              <a:gd name="connsiteX3" fmla="*/ 1597400 w 3084990"/>
              <a:gd name="connsiteY3" fmla="*/ 1506070 h 1539721"/>
              <a:gd name="connsiteX4" fmla="*/ 2906248 w 3084990"/>
              <a:gd name="connsiteY4" fmla="*/ 1308846 h 1539721"/>
              <a:gd name="connsiteX5" fmla="*/ 2807636 w 3084990"/>
              <a:gd name="connsiteY5" fmla="*/ 412376 h 1539721"/>
              <a:gd name="connsiteX6" fmla="*/ 467847 w 3084990"/>
              <a:gd name="connsiteY6" fmla="*/ 0 h 1539721"/>
              <a:gd name="connsiteX0" fmla="*/ 2551719 w 3062156"/>
              <a:gd name="connsiteY0" fmla="*/ 53787 h 1539721"/>
              <a:gd name="connsiteX1" fmla="*/ 292614 w 3062156"/>
              <a:gd name="connsiteY1" fmla="*/ 277905 h 1539721"/>
              <a:gd name="connsiteX2" fmla="*/ 167108 w 3062156"/>
              <a:gd name="connsiteY2" fmla="*/ 1407458 h 1539721"/>
              <a:gd name="connsiteX3" fmla="*/ 1574566 w 3062156"/>
              <a:gd name="connsiteY3" fmla="*/ 1506070 h 1539721"/>
              <a:gd name="connsiteX4" fmla="*/ 2883414 w 3062156"/>
              <a:gd name="connsiteY4" fmla="*/ 1308846 h 1539721"/>
              <a:gd name="connsiteX5" fmla="*/ 2784802 w 3062156"/>
              <a:gd name="connsiteY5" fmla="*/ 412376 h 1539721"/>
              <a:gd name="connsiteX6" fmla="*/ 445013 w 3062156"/>
              <a:gd name="connsiteY6" fmla="*/ 0 h 1539721"/>
              <a:gd name="connsiteX0" fmla="*/ 2445972 w 2956409"/>
              <a:gd name="connsiteY0" fmla="*/ 53787 h 1539721"/>
              <a:gd name="connsiteX1" fmla="*/ 186867 w 2956409"/>
              <a:gd name="connsiteY1" fmla="*/ 277905 h 1539721"/>
              <a:gd name="connsiteX2" fmla="*/ 276514 w 2956409"/>
              <a:gd name="connsiteY2" fmla="*/ 1407458 h 1539721"/>
              <a:gd name="connsiteX3" fmla="*/ 1468819 w 2956409"/>
              <a:gd name="connsiteY3" fmla="*/ 1506070 h 1539721"/>
              <a:gd name="connsiteX4" fmla="*/ 2777667 w 2956409"/>
              <a:gd name="connsiteY4" fmla="*/ 1308846 h 1539721"/>
              <a:gd name="connsiteX5" fmla="*/ 2679055 w 2956409"/>
              <a:gd name="connsiteY5" fmla="*/ 412376 h 1539721"/>
              <a:gd name="connsiteX6" fmla="*/ 339266 w 2956409"/>
              <a:gd name="connsiteY6" fmla="*/ 0 h 1539721"/>
              <a:gd name="connsiteX0" fmla="*/ 2439476 w 2949913"/>
              <a:gd name="connsiteY0" fmla="*/ 53787 h 1532278"/>
              <a:gd name="connsiteX1" fmla="*/ 189336 w 2949913"/>
              <a:gd name="connsiteY1" fmla="*/ 403411 h 1532278"/>
              <a:gd name="connsiteX2" fmla="*/ 270018 w 2949913"/>
              <a:gd name="connsiteY2" fmla="*/ 1407458 h 1532278"/>
              <a:gd name="connsiteX3" fmla="*/ 1462323 w 2949913"/>
              <a:gd name="connsiteY3" fmla="*/ 1506070 h 1532278"/>
              <a:gd name="connsiteX4" fmla="*/ 2771171 w 2949913"/>
              <a:gd name="connsiteY4" fmla="*/ 1308846 h 1532278"/>
              <a:gd name="connsiteX5" fmla="*/ 2672559 w 2949913"/>
              <a:gd name="connsiteY5" fmla="*/ 412376 h 1532278"/>
              <a:gd name="connsiteX6" fmla="*/ 332770 w 2949913"/>
              <a:gd name="connsiteY6" fmla="*/ 0 h 1532278"/>
              <a:gd name="connsiteX0" fmla="*/ 2426660 w 2937097"/>
              <a:gd name="connsiteY0" fmla="*/ 53787 h 1537545"/>
              <a:gd name="connsiteX1" fmla="*/ 194449 w 2937097"/>
              <a:gd name="connsiteY1" fmla="*/ 313764 h 1537545"/>
              <a:gd name="connsiteX2" fmla="*/ 257202 w 2937097"/>
              <a:gd name="connsiteY2" fmla="*/ 1407458 h 1537545"/>
              <a:gd name="connsiteX3" fmla="*/ 1449507 w 2937097"/>
              <a:gd name="connsiteY3" fmla="*/ 1506070 h 1537545"/>
              <a:gd name="connsiteX4" fmla="*/ 2758355 w 2937097"/>
              <a:gd name="connsiteY4" fmla="*/ 1308846 h 1537545"/>
              <a:gd name="connsiteX5" fmla="*/ 2659743 w 2937097"/>
              <a:gd name="connsiteY5" fmla="*/ 412376 h 1537545"/>
              <a:gd name="connsiteX6" fmla="*/ 319954 w 2937097"/>
              <a:gd name="connsiteY6" fmla="*/ 0 h 1537545"/>
              <a:gd name="connsiteX0" fmla="*/ 2426244 w 2937238"/>
              <a:gd name="connsiteY0" fmla="*/ 53787 h 1492249"/>
              <a:gd name="connsiteX1" fmla="*/ 194033 w 2937238"/>
              <a:gd name="connsiteY1" fmla="*/ 313764 h 1492249"/>
              <a:gd name="connsiteX2" fmla="*/ 256786 w 2937238"/>
              <a:gd name="connsiteY2" fmla="*/ 1407458 h 1492249"/>
              <a:gd name="connsiteX3" fmla="*/ 1440126 w 2937238"/>
              <a:gd name="connsiteY3" fmla="*/ 1407458 h 1492249"/>
              <a:gd name="connsiteX4" fmla="*/ 2757939 w 2937238"/>
              <a:gd name="connsiteY4" fmla="*/ 1308846 h 1492249"/>
              <a:gd name="connsiteX5" fmla="*/ 2659327 w 2937238"/>
              <a:gd name="connsiteY5" fmla="*/ 412376 h 1492249"/>
              <a:gd name="connsiteX6" fmla="*/ 319538 w 2937238"/>
              <a:gd name="connsiteY6" fmla="*/ 0 h 1492249"/>
              <a:gd name="connsiteX0" fmla="*/ 2426244 w 2937238"/>
              <a:gd name="connsiteY0" fmla="*/ 53787 h 1422781"/>
              <a:gd name="connsiteX1" fmla="*/ 194033 w 2937238"/>
              <a:gd name="connsiteY1" fmla="*/ 313764 h 1422781"/>
              <a:gd name="connsiteX2" fmla="*/ 256786 w 2937238"/>
              <a:gd name="connsiteY2" fmla="*/ 1281952 h 1422781"/>
              <a:gd name="connsiteX3" fmla="*/ 1440126 w 2937238"/>
              <a:gd name="connsiteY3" fmla="*/ 1407458 h 1422781"/>
              <a:gd name="connsiteX4" fmla="*/ 2757939 w 2937238"/>
              <a:gd name="connsiteY4" fmla="*/ 1308846 h 1422781"/>
              <a:gd name="connsiteX5" fmla="*/ 2659327 w 2937238"/>
              <a:gd name="connsiteY5" fmla="*/ 412376 h 1422781"/>
              <a:gd name="connsiteX6" fmla="*/ 319538 w 2937238"/>
              <a:gd name="connsiteY6" fmla="*/ 0 h 1422781"/>
              <a:gd name="connsiteX0" fmla="*/ 2426244 w 2843905"/>
              <a:gd name="connsiteY0" fmla="*/ 53787 h 1436582"/>
              <a:gd name="connsiteX1" fmla="*/ 194033 w 2843905"/>
              <a:gd name="connsiteY1" fmla="*/ 313764 h 1436582"/>
              <a:gd name="connsiteX2" fmla="*/ 256786 w 2843905"/>
              <a:gd name="connsiteY2" fmla="*/ 1281952 h 1436582"/>
              <a:gd name="connsiteX3" fmla="*/ 1440126 w 2843905"/>
              <a:gd name="connsiteY3" fmla="*/ 1407458 h 1436582"/>
              <a:gd name="connsiteX4" fmla="*/ 2500362 w 2843905"/>
              <a:gd name="connsiteY4" fmla="*/ 1334604 h 1436582"/>
              <a:gd name="connsiteX5" fmla="*/ 2659327 w 2843905"/>
              <a:gd name="connsiteY5" fmla="*/ 412376 h 1436582"/>
              <a:gd name="connsiteX6" fmla="*/ 319538 w 2843905"/>
              <a:gd name="connsiteY6" fmla="*/ 0 h 1436582"/>
              <a:gd name="connsiteX0" fmla="*/ 2426244 w 2825580"/>
              <a:gd name="connsiteY0" fmla="*/ 53787 h 1487311"/>
              <a:gd name="connsiteX1" fmla="*/ 194033 w 2825580"/>
              <a:gd name="connsiteY1" fmla="*/ 313764 h 1487311"/>
              <a:gd name="connsiteX2" fmla="*/ 256786 w 2825580"/>
              <a:gd name="connsiteY2" fmla="*/ 1281952 h 1487311"/>
              <a:gd name="connsiteX3" fmla="*/ 1440126 w 2825580"/>
              <a:gd name="connsiteY3" fmla="*/ 1407458 h 1487311"/>
              <a:gd name="connsiteX4" fmla="*/ 2500362 w 2825580"/>
              <a:gd name="connsiteY4" fmla="*/ 1334604 h 1487311"/>
              <a:gd name="connsiteX5" fmla="*/ 2659327 w 2825580"/>
              <a:gd name="connsiteY5" fmla="*/ 412376 h 1487311"/>
              <a:gd name="connsiteX6" fmla="*/ 319538 w 2825580"/>
              <a:gd name="connsiteY6" fmla="*/ 0 h 1487311"/>
              <a:gd name="connsiteX0" fmla="*/ 2426244 w 2671650"/>
              <a:gd name="connsiteY0" fmla="*/ 53787 h 1444192"/>
              <a:gd name="connsiteX1" fmla="*/ 194033 w 2671650"/>
              <a:gd name="connsiteY1" fmla="*/ 313764 h 1444192"/>
              <a:gd name="connsiteX2" fmla="*/ 256786 w 2671650"/>
              <a:gd name="connsiteY2" fmla="*/ 1281952 h 1444192"/>
              <a:gd name="connsiteX3" fmla="*/ 1440126 w 2671650"/>
              <a:gd name="connsiteY3" fmla="*/ 1407458 h 1444192"/>
              <a:gd name="connsiteX4" fmla="*/ 2500362 w 2671650"/>
              <a:gd name="connsiteY4" fmla="*/ 1334604 h 1444192"/>
              <a:gd name="connsiteX5" fmla="*/ 2414628 w 2671650"/>
              <a:gd name="connsiteY5" fmla="*/ 296466 h 1444192"/>
              <a:gd name="connsiteX6" fmla="*/ 319538 w 2671650"/>
              <a:gd name="connsiteY6" fmla="*/ 0 h 1444192"/>
              <a:gd name="connsiteX0" fmla="*/ 2426244 w 2605997"/>
              <a:gd name="connsiteY0" fmla="*/ 53787 h 1444192"/>
              <a:gd name="connsiteX1" fmla="*/ 194033 w 2605997"/>
              <a:gd name="connsiteY1" fmla="*/ 313764 h 1444192"/>
              <a:gd name="connsiteX2" fmla="*/ 256786 w 2605997"/>
              <a:gd name="connsiteY2" fmla="*/ 1281952 h 1444192"/>
              <a:gd name="connsiteX3" fmla="*/ 1440126 w 2605997"/>
              <a:gd name="connsiteY3" fmla="*/ 1407458 h 1444192"/>
              <a:gd name="connsiteX4" fmla="*/ 2500362 w 2605997"/>
              <a:gd name="connsiteY4" fmla="*/ 1334604 h 1444192"/>
              <a:gd name="connsiteX5" fmla="*/ 2414628 w 2605997"/>
              <a:gd name="connsiteY5" fmla="*/ 296466 h 1444192"/>
              <a:gd name="connsiteX6" fmla="*/ 319538 w 2605997"/>
              <a:gd name="connsiteY6" fmla="*/ 0 h 1444192"/>
              <a:gd name="connsiteX0" fmla="*/ 2426244 w 2587372"/>
              <a:gd name="connsiteY0" fmla="*/ 53787 h 1481794"/>
              <a:gd name="connsiteX1" fmla="*/ 194033 w 2587372"/>
              <a:gd name="connsiteY1" fmla="*/ 313764 h 1481794"/>
              <a:gd name="connsiteX2" fmla="*/ 256786 w 2587372"/>
              <a:gd name="connsiteY2" fmla="*/ 1281952 h 1481794"/>
              <a:gd name="connsiteX3" fmla="*/ 1440126 w 2587372"/>
              <a:gd name="connsiteY3" fmla="*/ 1407458 h 1481794"/>
              <a:gd name="connsiteX4" fmla="*/ 2500362 w 2587372"/>
              <a:gd name="connsiteY4" fmla="*/ 1334604 h 1481794"/>
              <a:gd name="connsiteX5" fmla="*/ 2414628 w 2587372"/>
              <a:gd name="connsiteY5" fmla="*/ 296466 h 1481794"/>
              <a:gd name="connsiteX6" fmla="*/ 319538 w 2587372"/>
              <a:gd name="connsiteY6" fmla="*/ 0 h 1481794"/>
              <a:gd name="connsiteX0" fmla="*/ 2426244 w 2574493"/>
              <a:gd name="connsiteY0" fmla="*/ 53787 h 1490077"/>
              <a:gd name="connsiteX1" fmla="*/ 194033 w 2574493"/>
              <a:gd name="connsiteY1" fmla="*/ 313764 h 1490077"/>
              <a:gd name="connsiteX2" fmla="*/ 256786 w 2574493"/>
              <a:gd name="connsiteY2" fmla="*/ 1281952 h 1490077"/>
              <a:gd name="connsiteX3" fmla="*/ 1440126 w 2574493"/>
              <a:gd name="connsiteY3" fmla="*/ 1407458 h 1490077"/>
              <a:gd name="connsiteX4" fmla="*/ 2500362 w 2574493"/>
              <a:gd name="connsiteY4" fmla="*/ 1334604 h 1490077"/>
              <a:gd name="connsiteX5" fmla="*/ 2414628 w 2574493"/>
              <a:gd name="connsiteY5" fmla="*/ 296466 h 1490077"/>
              <a:gd name="connsiteX6" fmla="*/ 319538 w 2574493"/>
              <a:gd name="connsiteY6" fmla="*/ 0 h 1490077"/>
              <a:gd name="connsiteX0" fmla="*/ 2426244 w 2552747"/>
              <a:gd name="connsiteY0" fmla="*/ 53787 h 1515151"/>
              <a:gd name="connsiteX1" fmla="*/ 194033 w 2552747"/>
              <a:gd name="connsiteY1" fmla="*/ 313764 h 1515151"/>
              <a:gd name="connsiteX2" fmla="*/ 256786 w 2552747"/>
              <a:gd name="connsiteY2" fmla="*/ 1281952 h 1515151"/>
              <a:gd name="connsiteX3" fmla="*/ 1440126 w 2552747"/>
              <a:gd name="connsiteY3" fmla="*/ 1407458 h 1515151"/>
              <a:gd name="connsiteX4" fmla="*/ 2500362 w 2552747"/>
              <a:gd name="connsiteY4" fmla="*/ 1334604 h 1515151"/>
              <a:gd name="connsiteX5" fmla="*/ 2414628 w 2552747"/>
              <a:gd name="connsiteY5" fmla="*/ 296466 h 1515151"/>
              <a:gd name="connsiteX6" fmla="*/ 319538 w 2552747"/>
              <a:gd name="connsiteY6" fmla="*/ 0 h 1515151"/>
              <a:gd name="connsiteX0" fmla="*/ 2426244 w 2558917"/>
              <a:gd name="connsiteY0" fmla="*/ 53787 h 1427983"/>
              <a:gd name="connsiteX1" fmla="*/ 194033 w 2558917"/>
              <a:gd name="connsiteY1" fmla="*/ 313764 h 1427983"/>
              <a:gd name="connsiteX2" fmla="*/ 256786 w 2558917"/>
              <a:gd name="connsiteY2" fmla="*/ 1281952 h 1427983"/>
              <a:gd name="connsiteX3" fmla="*/ 1440126 w 2558917"/>
              <a:gd name="connsiteY3" fmla="*/ 1407458 h 1427983"/>
              <a:gd name="connsiteX4" fmla="*/ 2513241 w 2558917"/>
              <a:gd name="connsiteY4" fmla="*/ 1192936 h 1427983"/>
              <a:gd name="connsiteX5" fmla="*/ 2414628 w 2558917"/>
              <a:gd name="connsiteY5" fmla="*/ 296466 h 1427983"/>
              <a:gd name="connsiteX6" fmla="*/ 319538 w 2558917"/>
              <a:gd name="connsiteY6" fmla="*/ 0 h 1427983"/>
              <a:gd name="connsiteX0" fmla="*/ 2303350 w 2436023"/>
              <a:gd name="connsiteY0" fmla="*/ 53787 h 1427983"/>
              <a:gd name="connsiteX1" fmla="*/ 270762 w 2436023"/>
              <a:gd name="connsiteY1" fmla="*/ 249370 h 1427983"/>
              <a:gd name="connsiteX2" fmla="*/ 133892 w 2436023"/>
              <a:gd name="connsiteY2" fmla="*/ 1281952 h 1427983"/>
              <a:gd name="connsiteX3" fmla="*/ 1317232 w 2436023"/>
              <a:gd name="connsiteY3" fmla="*/ 1407458 h 1427983"/>
              <a:gd name="connsiteX4" fmla="*/ 2390347 w 2436023"/>
              <a:gd name="connsiteY4" fmla="*/ 1192936 h 1427983"/>
              <a:gd name="connsiteX5" fmla="*/ 2291734 w 2436023"/>
              <a:gd name="connsiteY5" fmla="*/ 296466 h 1427983"/>
              <a:gd name="connsiteX6" fmla="*/ 196644 w 2436023"/>
              <a:gd name="connsiteY6" fmla="*/ 0 h 1427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36023" h="1427983">
                <a:moveTo>
                  <a:pt x="2303350" y="53787"/>
                </a:moveTo>
                <a:cubicBezTo>
                  <a:pt x="1675074" y="60510"/>
                  <a:pt x="632338" y="44676"/>
                  <a:pt x="270762" y="249370"/>
                </a:cubicBezTo>
                <a:cubicBezTo>
                  <a:pt x="-90814" y="454064"/>
                  <a:pt x="-40520" y="1088937"/>
                  <a:pt x="133892" y="1281952"/>
                </a:cubicBezTo>
                <a:cubicBezTo>
                  <a:pt x="308304" y="1474967"/>
                  <a:pt x="941156" y="1422294"/>
                  <a:pt x="1317232" y="1407458"/>
                </a:cubicBezTo>
                <a:cubicBezTo>
                  <a:pt x="1693308" y="1392622"/>
                  <a:pt x="2363159" y="1545526"/>
                  <a:pt x="2390347" y="1192936"/>
                </a:cubicBezTo>
                <a:cubicBezTo>
                  <a:pt x="2417535" y="840346"/>
                  <a:pt x="2517830" y="752866"/>
                  <a:pt x="2291734" y="296466"/>
                </a:cubicBezTo>
                <a:cubicBezTo>
                  <a:pt x="1885334" y="78325"/>
                  <a:pt x="1081161" y="89647"/>
                  <a:pt x="196644" y="0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45E86D-A604-4F1F-850C-776FF49F689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47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4A933C-76E2-207D-38A9-B5C2D833BFC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D4510C-E8C4-696A-011C-519D9ED9F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Solar Radiation Pressure Model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1A9DAC-071D-CC5C-F995-EEB0B6F885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Compute force and moment on spacecraft due to radiation</a:t>
            </a:r>
          </a:p>
          <a:p>
            <a:r>
              <a:rPr lang="en-US"/>
              <a:t>Ray traced model</a:t>
            </a:r>
          </a:p>
          <a:p>
            <a:pPr lvl="1"/>
            <a:r>
              <a:rPr lang="en-US"/>
              <a:t>Leverages geometry and the scene</a:t>
            </a:r>
          </a:p>
          <a:p>
            <a:pPr lvl="1"/>
            <a:r>
              <a:rPr lang="en-US"/>
              <a:t>Uses rays to sample the incident radiation on the spacecraft</a:t>
            </a:r>
          </a:p>
          <a:p>
            <a:pPr lvl="1"/>
            <a:r>
              <a:rPr lang="en-US"/>
              <a:t>Calculates force from material properties</a:t>
            </a:r>
          </a:p>
          <a:p>
            <a:pPr lvl="1"/>
            <a:r>
              <a:rPr lang="en-US"/>
              <a:t>Includes shadowing effects</a:t>
            </a:r>
          </a:p>
        </p:txBody>
      </p:sp>
      <p:sp>
        <p:nvSpPr>
          <p:cNvPr id="6" name="Flowchart: Merge 5">
            <a:extLst>
              <a:ext uri="{FF2B5EF4-FFF2-40B4-BE49-F238E27FC236}">
                <a16:creationId xmlns:a16="http://schemas.microsoft.com/office/drawing/2014/main" id="{DDB28142-080C-0391-A29C-B466A83BE0FF}"/>
              </a:ext>
            </a:extLst>
          </p:cNvPr>
          <p:cNvSpPr/>
          <p:nvPr/>
        </p:nvSpPr>
        <p:spPr>
          <a:xfrm rot="17880000">
            <a:off x="8598625" y="2260444"/>
            <a:ext cx="1084250" cy="379805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D1E114C4-1E39-10B4-ED00-09969A3373D7}"/>
              </a:ext>
            </a:extLst>
          </p:cNvPr>
          <p:cNvSpPr txBox="1"/>
          <p:nvPr/>
        </p:nvSpPr>
        <p:spPr>
          <a:xfrm>
            <a:off x="6435276" y="2385803"/>
            <a:ext cx="156762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Solar radiation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B26E993-81D1-1658-AB3C-2B6E669B38A9}"/>
              </a:ext>
            </a:extLst>
          </p:cNvPr>
          <p:cNvGrpSpPr/>
          <p:nvPr/>
        </p:nvGrpSpPr>
        <p:grpSpPr>
          <a:xfrm rot="15840000">
            <a:off x="7252377" y="2428994"/>
            <a:ext cx="1907004" cy="1780140"/>
            <a:chOff x="7600952" y="2972121"/>
            <a:chExt cx="1907004" cy="1780140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C8FF144-5182-A1C2-C05F-4C3F64E17BD0}"/>
                </a:ext>
              </a:extLst>
            </p:cNvPr>
            <p:cNvCxnSpPr/>
            <p:nvPr/>
          </p:nvCxnSpPr>
          <p:spPr>
            <a:xfrm>
              <a:off x="7826544" y="3705728"/>
              <a:ext cx="667753" cy="87830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C9A52F6-4F4A-6E95-9F3C-57045CEF2163}"/>
                </a:ext>
              </a:extLst>
            </p:cNvPr>
            <p:cNvCxnSpPr/>
            <p:nvPr/>
          </p:nvCxnSpPr>
          <p:spPr>
            <a:xfrm>
              <a:off x="7705970" y="3792850"/>
              <a:ext cx="667753" cy="87830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D22A770-F84A-AD85-A42F-DE051A91E11B}"/>
                </a:ext>
              </a:extLst>
            </p:cNvPr>
            <p:cNvCxnSpPr/>
            <p:nvPr/>
          </p:nvCxnSpPr>
          <p:spPr>
            <a:xfrm>
              <a:off x="7600952" y="3873956"/>
              <a:ext cx="667753" cy="87830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E0A8572-903A-8C50-333C-03FA71B70CF1}"/>
                </a:ext>
              </a:extLst>
            </p:cNvPr>
            <p:cNvCxnSpPr/>
            <p:nvPr/>
          </p:nvCxnSpPr>
          <p:spPr>
            <a:xfrm>
              <a:off x="8167939" y="3468318"/>
              <a:ext cx="667753" cy="87830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A908D3C-D9C2-F3A1-4BB2-886A4F52A44D}"/>
                </a:ext>
              </a:extLst>
            </p:cNvPr>
            <p:cNvCxnSpPr/>
            <p:nvPr/>
          </p:nvCxnSpPr>
          <p:spPr>
            <a:xfrm>
              <a:off x="8047365" y="3555440"/>
              <a:ext cx="667753" cy="87830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86CE918-5219-1474-B44D-1603ADFD0AAA}"/>
                </a:ext>
              </a:extLst>
            </p:cNvPr>
            <p:cNvCxnSpPr/>
            <p:nvPr/>
          </p:nvCxnSpPr>
          <p:spPr>
            <a:xfrm>
              <a:off x="7942347" y="3636546"/>
              <a:ext cx="667753" cy="87830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9A3E10A-DA6C-81E1-A8C8-FD014CF4D988}"/>
                </a:ext>
              </a:extLst>
            </p:cNvPr>
            <p:cNvCxnSpPr/>
            <p:nvPr/>
          </p:nvCxnSpPr>
          <p:spPr>
            <a:xfrm>
              <a:off x="8514105" y="3215655"/>
              <a:ext cx="667753" cy="87830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6E885B4-CF2D-2E05-9404-FB68BB153C4A}"/>
                </a:ext>
              </a:extLst>
            </p:cNvPr>
            <p:cNvCxnSpPr/>
            <p:nvPr/>
          </p:nvCxnSpPr>
          <p:spPr>
            <a:xfrm>
              <a:off x="8393531" y="3302777"/>
              <a:ext cx="667753" cy="87830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FF71C0E-3415-0958-9D42-7D727C0C6825}"/>
                </a:ext>
              </a:extLst>
            </p:cNvPr>
            <p:cNvCxnSpPr/>
            <p:nvPr/>
          </p:nvCxnSpPr>
          <p:spPr>
            <a:xfrm>
              <a:off x="8288513" y="3383883"/>
              <a:ext cx="667753" cy="87830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1C11AC4-BE4D-16C5-B7AD-FCAC59FBA5A2}"/>
                </a:ext>
              </a:extLst>
            </p:cNvPr>
            <p:cNvCxnSpPr/>
            <p:nvPr/>
          </p:nvCxnSpPr>
          <p:spPr>
            <a:xfrm>
              <a:off x="8840203" y="2972121"/>
              <a:ext cx="667753" cy="87830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23056ED-F898-97C0-EA22-444822D6F448}"/>
                </a:ext>
              </a:extLst>
            </p:cNvPr>
            <p:cNvCxnSpPr/>
            <p:nvPr/>
          </p:nvCxnSpPr>
          <p:spPr>
            <a:xfrm>
              <a:off x="8719629" y="3059243"/>
              <a:ext cx="667753" cy="87830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2E45DC3-4F5C-50EA-B2B5-94CC4248C4BF}"/>
                </a:ext>
              </a:extLst>
            </p:cNvPr>
            <p:cNvCxnSpPr/>
            <p:nvPr/>
          </p:nvCxnSpPr>
          <p:spPr>
            <a:xfrm>
              <a:off x="8614611" y="3140349"/>
              <a:ext cx="667753" cy="87830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19">
            <a:extLst>
              <a:ext uri="{FF2B5EF4-FFF2-40B4-BE49-F238E27FC236}">
                <a16:creationId xmlns:a16="http://schemas.microsoft.com/office/drawing/2014/main" id="{25EB7F74-A705-F902-6BB6-BE2DE771A672}"/>
              </a:ext>
            </a:extLst>
          </p:cNvPr>
          <p:cNvSpPr txBox="1"/>
          <p:nvPr/>
        </p:nvSpPr>
        <p:spPr>
          <a:xfrm>
            <a:off x="9319994" y="1999776"/>
            <a:ext cx="156762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spacecraft</a:t>
            </a:r>
          </a:p>
        </p:txBody>
      </p:sp>
      <p:pic>
        <p:nvPicPr>
          <p:cNvPr id="26" name="Graphic 26" descr="Earth globe: Americas with solid fill">
            <a:extLst>
              <a:ext uri="{FF2B5EF4-FFF2-40B4-BE49-F238E27FC236}">
                <a16:creationId xmlns:a16="http://schemas.microsoft.com/office/drawing/2014/main" id="{A9DCD693-78CF-8C33-FA44-902A835BA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37970" y="4666034"/>
            <a:ext cx="1416995" cy="1416995"/>
          </a:xfrm>
          <a:prstGeom prst="rect">
            <a:avLst/>
          </a:prstGeom>
        </p:spPr>
      </p:pic>
      <p:pic>
        <p:nvPicPr>
          <p:cNvPr id="27" name="Graphic 27" descr="Dim (Medium Sun) with solid fill">
            <a:extLst>
              <a:ext uri="{FF2B5EF4-FFF2-40B4-BE49-F238E27FC236}">
                <a16:creationId xmlns:a16="http://schemas.microsoft.com/office/drawing/2014/main" id="{75CA316C-C5F7-6167-0743-A1D6BE53F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2162" y="3693268"/>
            <a:ext cx="1408889" cy="140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262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E8F82A-AC86-4705-A015-EDB7E47B86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09C8F3-2FB7-419D-A143-507C625BF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Cameras exposed to simulation through </a:t>
            </a:r>
            <a:r>
              <a:rPr lang="en-US" err="1"/>
              <a:t>Dshell</a:t>
            </a:r>
            <a:r>
              <a:rPr lang="en-US"/>
              <a:t> 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840B30-BC88-47B6-AD61-D52E224455D6}"/>
              </a:ext>
            </a:extLst>
          </p:cNvPr>
          <p:cNvSpPr/>
          <p:nvPr/>
        </p:nvSpPr>
        <p:spPr>
          <a:xfrm>
            <a:off x="1375014" y="2426561"/>
            <a:ext cx="4658739" cy="48553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err="1"/>
              <a:t>CamImageSynthAltModel</a:t>
            </a:r>
            <a:endParaRPr lang="en-US" sz="18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88CAF7E-2E01-4922-8BB1-3D7C81372B9F}"/>
              </a:ext>
            </a:extLst>
          </p:cNvPr>
          <p:cNvSpPr/>
          <p:nvPr/>
        </p:nvSpPr>
        <p:spPr>
          <a:xfrm>
            <a:off x="1375014" y="3014099"/>
            <a:ext cx="4658739" cy="48553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err="1"/>
              <a:t>CameraImage</a:t>
            </a:r>
            <a:endParaRPr lang="en-US" sz="180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77321DA-CA0A-49BB-8415-55F40157A530}"/>
              </a:ext>
            </a:extLst>
          </p:cNvPr>
          <p:cNvSpPr/>
          <p:nvPr/>
        </p:nvSpPr>
        <p:spPr>
          <a:xfrm>
            <a:off x="1375016" y="3622316"/>
            <a:ext cx="2321222" cy="697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err="1"/>
              <a:t>DspaceOgreOffscreenRenderer</a:t>
            </a:r>
            <a:endParaRPr lang="en-US" sz="160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20D1DDD-B78E-4011-B15D-054F7C7A7BF2}"/>
              </a:ext>
            </a:extLst>
          </p:cNvPr>
          <p:cNvSpPr/>
          <p:nvPr/>
        </p:nvSpPr>
        <p:spPr>
          <a:xfrm>
            <a:off x="1375015" y="4392900"/>
            <a:ext cx="2321222" cy="4855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err="1"/>
              <a:t>dsOffscreenViewport</a:t>
            </a:r>
            <a:endParaRPr lang="en-US" sz="160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7E1BCFD-A889-4020-BC83-A939C3712789}"/>
              </a:ext>
            </a:extLst>
          </p:cNvPr>
          <p:cNvSpPr/>
          <p:nvPr/>
        </p:nvSpPr>
        <p:spPr>
          <a:xfrm>
            <a:off x="4210517" y="3622316"/>
            <a:ext cx="1823236" cy="697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err="1"/>
              <a:t>DOptixCamera</a:t>
            </a:r>
            <a:endParaRPr lang="en-US" sz="180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575782F-367B-4B19-BA45-7D410BB540A7}"/>
              </a:ext>
            </a:extLst>
          </p:cNvPr>
          <p:cNvSpPr/>
          <p:nvPr/>
        </p:nvSpPr>
        <p:spPr>
          <a:xfrm>
            <a:off x="10582993" y="5413747"/>
            <a:ext cx="1188295" cy="31127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err="1"/>
              <a:t>Dshell</a:t>
            </a:r>
            <a:endParaRPr lang="en-US" sz="160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F9A755D-CA4B-453F-B4BA-AEB2E2A9EBF5}"/>
              </a:ext>
            </a:extLst>
          </p:cNvPr>
          <p:cNvSpPr/>
          <p:nvPr/>
        </p:nvSpPr>
        <p:spPr>
          <a:xfrm>
            <a:off x="10582993" y="5759712"/>
            <a:ext cx="1188295" cy="3112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Renderer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91EDB6E-DE41-4513-9B3C-58AD86F8E451}"/>
              </a:ext>
            </a:extLst>
          </p:cNvPr>
          <p:cNvSpPr/>
          <p:nvPr/>
        </p:nvSpPr>
        <p:spPr>
          <a:xfrm>
            <a:off x="6931773" y="2426561"/>
            <a:ext cx="3339446" cy="48553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err="1"/>
              <a:t>OptixCahvoreCameraModel</a:t>
            </a:r>
            <a:endParaRPr lang="en-US" sz="180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EF12C68-73C1-434D-AAFC-FA6D92B98A1A}"/>
              </a:ext>
            </a:extLst>
          </p:cNvPr>
          <p:cNvSpPr/>
          <p:nvPr/>
        </p:nvSpPr>
        <p:spPr>
          <a:xfrm>
            <a:off x="6931773" y="3014099"/>
            <a:ext cx="3339446" cy="4855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err="1"/>
              <a:t>DOptixCamera</a:t>
            </a:r>
            <a:endParaRPr lang="en-US" sz="18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37098B-4A3A-4A2C-A91C-E41B8C5F3884}"/>
              </a:ext>
            </a:extLst>
          </p:cNvPr>
          <p:cNvSpPr txBox="1"/>
          <p:nvPr/>
        </p:nvSpPr>
        <p:spPr>
          <a:xfrm>
            <a:off x="2998852" y="1998722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Legacy Model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541F18-4848-4A57-AA53-782E10EDF85D}"/>
              </a:ext>
            </a:extLst>
          </p:cNvPr>
          <p:cNvSpPr txBox="1"/>
          <p:nvPr/>
        </p:nvSpPr>
        <p:spPr>
          <a:xfrm>
            <a:off x="7932082" y="2057229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New Model</a:t>
            </a:r>
          </a:p>
        </p:txBody>
      </p:sp>
    </p:spTree>
    <p:extLst>
      <p:ext uri="{BB962C8B-B14F-4D97-AF65-F5344CB8AC3E}">
        <p14:creationId xmlns:p14="http://schemas.microsoft.com/office/powerpoint/2010/main" val="1978324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D246CE-5D05-2C30-8F03-16682890A8D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1E5867-352D-4906-8BF8-4F7ED0B50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Lidar exposed</a:t>
            </a:r>
            <a:r>
              <a:rPr lang="en-US" b="1">
                <a:solidFill>
                  <a:srgbClr val="213265"/>
                </a:solidFill>
                <a:latin typeface="Arial"/>
              </a:rPr>
              <a:t> to simulation through </a:t>
            </a:r>
            <a:r>
              <a:rPr lang="en-US" b="1" err="1">
                <a:solidFill>
                  <a:srgbClr val="213265"/>
                </a:solidFill>
                <a:latin typeface="Arial"/>
              </a:rPr>
              <a:t>Dshell</a:t>
            </a:r>
            <a:r>
              <a:rPr lang="en-US" b="1">
                <a:solidFill>
                  <a:srgbClr val="213265"/>
                </a:solidFill>
                <a:latin typeface="Arial"/>
              </a:rPr>
              <a:t> </a:t>
            </a:r>
            <a:r>
              <a:rPr lang="en-US">
                <a:solidFill>
                  <a:srgbClr val="213265"/>
                </a:solidFill>
                <a:latin typeface="Arial"/>
                <a:ea typeface="Arial"/>
                <a:cs typeface="Arial"/>
              </a:rPr>
              <a:t>​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FBFB79-37CD-FA0F-77A4-F726DCFF9B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250" y="1558450"/>
            <a:ext cx="5802757" cy="4356900"/>
          </a:xfrm>
        </p:spPr>
        <p:txBody>
          <a:bodyPr>
            <a:normAutofit lnSpcReduction="10000"/>
          </a:bodyPr>
          <a:lstStyle/>
          <a:p>
            <a:r>
              <a:rPr lang="en-US" sz="2800"/>
              <a:t>Instantiate via </a:t>
            </a:r>
            <a:r>
              <a:rPr lang="en-US" sz="2800" err="1"/>
              <a:t>OptixLidarAssembly</a:t>
            </a:r>
            <a:endParaRPr lang="en-US" sz="2800"/>
          </a:p>
          <a:p>
            <a:pPr lvl="1"/>
            <a:r>
              <a:rPr lang="en-US" sz="2600"/>
              <a:t>Configures model, context, parameters</a:t>
            </a:r>
          </a:p>
          <a:p>
            <a:r>
              <a:rPr lang="en-US" sz="2800" err="1"/>
              <a:t>OptixLIDARModel</a:t>
            </a:r>
            <a:r>
              <a:rPr lang="en-US" sz="2800"/>
              <a:t> deals with frequency and connections in simulation</a:t>
            </a:r>
          </a:p>
          <a:p>
            <a:pPr lvl="1"/>
            <a:r>
              <a:rPr lang="en-US" sz="2600" err="1"/>
              <a:t>Multirate</a:t>
            </a:r>
            <a:r>
              <a:rPr lang="en-US" sz="2600"/>
              <a:t> model</a:t>
            </a:r>
          </a:p>
          <a:p>
            <a:r>
              <a:rPr lang="en-US" sz="2800"/>
              <a:t>Creates a </a:t>
            </a:r>
            <a:r>
              <a:rPr lang="en-US" sz="2800" err="1"/>
              <a:t>DOptixLidarSensor</a:t>
            </a:r>
            <a:r>
              <a:rPr lang="en-US" sz="2800"/>
              <a:t> to generate point cloud from the scene</a:t>
            </a:r>
          </a:p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D1D93F0-5C8F-4910-24A1-C9024C3E27AB}"/>
              </a:ext>
            </a:extLst>
          </p:cNvPr>
          <p:cNvGrpSpPr/>
          <p:nvPr/>
        </p:nvGrpSpPr>
        <p:grpSpPr>
          <a:xfrm>
            <a:off x="6480305" y="1471807"/>
            <a:ext cx="4661353" cy="2126541"/>
            <a:chOff x="1373284" y="1998722"/>
            <a:chExt cx="4661353" cy="212654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1F1CD85-35B7-947E-8D64-EAD97DDF8193}"/>
                </a:ext>
              </a:extLst>
            </p:cNvPr>
            <p:cNvSpPr/>
            <p:nvPr/>
          </p:nvSpPr>
          <p:spPr>
            <a:xfrm>
              <a:off x="1375014" y="2426561"/>
              <a:ext cx="4658739" cy="485539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800" err="1">
                  <a:ea typeface="+mn-lt"/>
                  <a:cs typeface="+mn-lt"/>
                </a:rPr>
                <a:t>OptixLidarAssembly</a:t>
              </a:r>
              <a:endParaRPr lang="en-US" err="1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789A478-B60E-0CE2-F0FA-7DC7DEA01A0F}"/>
                </a:ext>
              </a:extLst>
            </p:cNvPr>
            <p:cNvSpPr/>
            <p:nvPr/>
          </p:nvSpPr>
          <p:spPr>
            <a:xfrm>
              <a:off x="1375014" y="3014099"/>
              <a:ext cx="4658739" cy="485538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800" err="1"/>
                <a:t>OptixLIDARModel</a:t>
              </a:r>
              <a:endParaRPr lang="en-US" err="1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A770256-B5E1-5BC8-9299-EFF6E041C364}"/>
                </a:ext>
              </a:extLst>
            </p:cNvPr>
            <p:cNvSpPr/>
            <p:nvPr/>
          </p:nvSpPr>
          <p:spPr>
            <a:xfrm>
              <a:off x="1373284" y="3622316"/>
              <a:ext cx="4652363" cy="50294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800" err="1"/>
                <a:t>DOptixLidarBeamsCustomSensor</a:t>
              </a:r>
              <a:endParaRPr lang="en-US" err="1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499FE9-F6A6-B52C-A3DF-ABC254E9208F}"/>
                </a:ext>
              </a:extLst>
            </p:cNvPr>
            <p:cNvSpPr txBox="1"/>
            <p:nvPr/>
          </p:nvSpPr>
          <p:spPr>
            <a:xfrm>
              <a:off x="1377576" y="1998722"/>
              <a:ext cx="4657061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800"/>
                <a:t>Lidar </a:t>
              </a:r>
              <a:r>
                <a:rPr lang="en-US" sz="1800" err="1"/>
                <a:t>Dshell</a:t>
              </a:r>
              <a:r>
                <a:rPr lang="en-US" sz="1800"/>
                <a:t> Model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99320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7ED3C4-84CC-D1B1-DD35-0565E6F9AAA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910D8A-311F-BE5A-5818-C496C76B7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700"/>
              <a:t>SRP exposed to simulation through </a:t>
            </a:r>
            <a:r>
              <a:rPr lang="en-US" sz="3700" err="1"/>
              <a:t>Dshell</a:t>
            </a:r>
            <a:r>
              <a:rPr lang="en-US" sz="3700"/>
              <a:t>  </a:t>
            </a:r>
            <a:endParaRPr lang="en-US" sz="3700" b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2936C3-8834-477C-D14D-DA349BB48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250" y="1558450"/>
            <a:ext cx="5089396" cy="4356900"/>
          </a:xfrm>
        </p:spPr>
        <p:txBody>
          <a:bodyPr/>
          <a:lstStyle/>
          <a:p>
            <a:r>
              <a:rPr lang="en-US"/>
              <a:t>Instantiate via </a:t>
            </a:r>
            <a:r>
              <a:rPr lang="en-US" err="1"/>
              <a:t>OptixSRPAssembly</a:t>
            </a:r>
          </a:p>
          <a:p>
            <a:pPr lvl="1"/>
            <a:r>
              <a:rPr lang="en-US"/>
              <a:t>Configures model, context, parameters</a:t>
            </a:r>
          </a:p>
          <a:p>
            <a:r>
              <a:rPr lang="en-US"/>
              <a:t>SRP is an actuator</a:t>
            </a:r>
          </a:p>
          <a:p>
            <a:pPr lvl="1"/>
            <a:r>
              <a:rPr lang="en-US"/>
              <a:t>Applies force/moment to body</a:t>
            </a:r>
          </a:p>
          <a:p>
            <a:r>
              <a:rPr lang="en-US"/>
              <a:t>Creates a </a:t>
            </a:r>
            <a:r>
              <a:rPr lang="en-US" err="1"/>
              <a:t>DOptixSRPSensor</a:t>
            </a:r>
            <a:r>
              <a:rPr lang="en-US"/>
              <a:t> to calculate force and moment from radiation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291F755-20D3-3E49-F074-520521C9235D}"/>
              </a:ext>
            </a:extLst>
          </p:cNvPr>
          <p:cNvGrpSpPr/>
          <p:nvPr/>
        </p:nvGrpSpPr>
        <p:grpSpPr>
          <a:xfrm>
            <a:off x="6480305" y="1471807"/>
            <a:ext cx="4661353" cy="2126541"/>
            <a:chOff x="1373284" y="1998722"/>
            <a:chExt cx="4661353" cy="212654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69F36EA-BBC9-9DE0-934E-90B4EDB248BC}"/>
                </a:ext>
              </a:extLst>
            </p:cNvPr>
            <p:cNvSpPr/>
            <p:nvPr/>
          </p:nvSpPr>
          <p:spPr>
            <a:xfrm>
              <a:off x="1375014" y="2426561"/>
              <a:ext cx="4658739" cy="485539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800" err="1">
                  <a:ea typeface="+mn-lt"/>
                  <a:cs typeface="+mn-lt"/>
                </a:rPr>
                <a:t>OptixSRPAssembly</a:t>
              </a:r>
              <a:endParaRPr lang="en-US" err="1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D3729E7-3667-22B5-B6DE-8873DB030209}"/>
                </a:ext>
              </a:extLst>
            </p:cNvPr>
            <p:cNvSpPr/>
            <p:nvPr/>
          </p:nvSpPr>
          <p:spPr>
            <a:xfrm>
              <a:off x="1375014" y="3014099"/>
              <a:ext cx="4658739" cy="485538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800" err="1"/>
                <a:t>OptixSRPModel</a:t>
              </a:r>
              <a:r>
                <a:rPr lang="en-US" sz="1800"/>
                <a:t> (actuator)</a:t>
              </a:r>
              <a:endParaRPr lang="en-US" err="1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096026E-0DFD-8140-6915-7E7235D0060E}"/>
                </a:ext>
              </a:extLst>
            </p:cNvPr>
            <p:cNvSpPr/>
            <p:nvPr/>
          </p:nvSpPr>
          <p:spPr>
            <a:xfrm>
              <a:off x="1373284" y="3622316"/>
              <a:ext cx="4652363" cy="50294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800" err="1"/>
                <a:t>DOptixSRPSensor</a:t>
              </a:r>
              <a:endParaRPr lang="en-US" err="1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B4E663D-B936-3E30-9AAE-A50A5DA5BDAD}"/>
                </a:ext>
              </a:extLst>
            </p:cNvPr>
            <p:cNvSpPr txBox="1"/>
            <p:nvPr/>
          </p:nvSpPr>
          <p:spPr>
            <a:xfrm>
              <a:off x="1377576" y="1998722"/>
              <a:ext cx="4657061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800"/>
                <a:t>SRP </a:t>
              </a:r>
              <a:r>
                <a:rPr lang="en-US" sz="1800" err="1"/>
                <a:t>Dshell</a:t>
              </a:r>
              <a:r>
                <a:rPr lang="en-US" sz="1800"/>
                <a:t> Model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17799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EAD6B7-EFE3-82E7-0C54-ABF8C46239A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E70771-CD47-2183-0340-858F47F80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Wrap 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76C5EB-A24E-8124-F87E-3D40497518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Graphics not just for visualization</a:t>
            </a:r>
          </a:p>
          <a:p>
            <a:r>
              <a:rPr lang="en-US"/>
              <a:t>Primarily leverage </a:t>
            </a:r>
            <a:r>
              <a:rPr lang="en-US" err="1"/>
              <a:t>OptixScene</a:t>
            </a:r>
            <a:endParaRPr lang="en-US"/>
          </a:p>
          <a:p>
            <a:pPr lvl="1"/>
            <a:r>
              <a:rPr lang="en-US"/>
              <a:t>These problems map well to ray tracing</a:t>
            </a:r>
          </a:p>
          <a:p>
            <a:r>
              <a:rPr lang="en-US"/>
              <a:t>Supported in </a:t>
            </a:r>
            <a:r>
              <a:rPr lang="en-US" err="1"/>
              <a:t>Dshell</a:t>
            </a:r>
            <a:endParaRPr lang="en-US"/>
          </a:p>
          <a:p>
            <a:pPr lvl="1"/>
            <a:r>
              <a:rPr lang="en-US"/>
              <a:t>Cameras (mono and stereo)</a:t>
            </a:r>
          </a:p>
          <a:p>
            <a:pPr lvl="1"/>
            <a:r>
              <a:rPr lang="en-US"/>
              <a:t>Lidar (custom configurations)</a:t>
            </a:r>
          </a:p>
          <a:p>
            <a:pPr lvl="1"/>
            <a:r>
              <a:rPr lang="en-US"/>
              <a:t>SRP (actuator)</a:t>
            </a:r>
          </a:p>
          <a:p>
            <a:r>
              <a:rPr lang="en-US"/>
              <a:t>Flexible pipeline for modeling new sensors and needs</a:t>
            </a:r>
          </a:p>
          <a:p>
            <a:pPr lvl="1"/>
            <a:r>
              <a:rPr lang="en-US"/>
              <a:t>e.g. can support time-evolution during ray tracing</a:t>
            </a:r>
          </a:p>
        </p:txBody>
      </p:sp>
    </p:spTree>
    <p:extLst>
      <p:ext uri="{BB962C8B-B14F-4D97-AF65-F5344CB8AC3E}">
        <p14:creationId xmlns:p14="http://schemas.microsoft.com/office/powerpoint/2010/main" val="3999609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Ground vehicle component assemblies</a:t>
            </a:r>
            <a:endParaRPr lang="en-US" alt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6732965-EA72-B505-B986-8FF6BC213744}"/>
              </a:ext>
            </a:extLst>
          </p:cNvPr>
          <p:cNvGrpSpPr/>
          <p:nvPr/>
        </p:nvGrpSpPr>
        <p:grpSpPr>
          <a:xfrm>
            <a:off x="1593939" y="1295401"/>
            <a:ext cx="9004122" cy="5267866"/>
            <a:chOff x="2020297" y="1295401"/>
            <a:chExt cx="8348906" cy="5267866"/>
          </a:xfrm>
        </p:grpSpPr>
        <p:sp>
          <p:nvSpPr>
            <p:cNvPr id="164869" name="Text Box 5"/>
            <p:cNvSpPr txBox="1">
              <a:spLocks noChangeArrowheads="1"/>
            </p:cNvSpPr>
            <p:nvPr/>
          </p:nvSpPr>
          <p:spPr bwMode="auto">
            <a:xfrm>
              <a:off x="2125447" y="1422400"/>
              <a:ext cx="1268296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 b="1">
                  <a:solidFill>
                    <a:srgbClr val="FF0000"/>
                  </a:solidFill>
                </a:rPr>
                <a:t>Scenario</a:t>
              </a:r>
            </a:p>
          </p:txBody>
        </p:sp>
        <p:sp>
          <p:nvSpPr>
            <p:cNvPr id="164870" name="Text Box 6"/>
            <p:cNvSpPr txBox="1">
              <a:spLocks noChangeArrowheads="1"/>
            </p:cNvSpPr>
            <p:nvPr/>
          </p:nvSpPr>
          <p:spPr bwMode="auto">
            <a:xfrm>
              <a:off x="3321050" y="2833689"/>
              <a:ext cx="102235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1800" b="1">
                  <a:solidFill>
                    <a:srgbClr val="000099"/>
                  </a:solidFill>
                </a:rPr>
                <a:t>Vehicle1</a:t>
              </a:r>
            </a:p>
          </p:txBody>
        </p:sp>
        <p:cxnSp>
          <p:nvCxnSpPr>
            <p:cNvPr id="164872" name="AutoShape 8"/>
            <p:cNvCxnSpPr>
              <a:cxnSpLocks noChangeShapeType="1"/>
              <a:stCxn id="164869" idx="2"/>
              <a:endCxn id="164870" idx="1"/>
            </p:cNvCxnSpPr>
            <p:nvPr/>
          </p:nvCxnSpPr>
          <p:spPr bwMode="auto">
            <a:xfrm>
              <a:off x="2759596" y="1822510"/>
              <a:ext cx="561455" cy="13343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4873" name="Text Box 9"/>
            <p:cNvSpPr txBox="1">
              <a:spLocks noChangeArrowheads="1"/>
            </p:cNvSpPr>
            <p:nvPr/>
          </p:nvSpPr>
          <p:spPr bwMode="auto">
            <a:xfrm>
              <a:off x="3025776" y="3810001"/>
              <a:ext cx="936625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45720" rIns="45720">
              <a:spAutoFit/>
            </a:bodyPr>
            <a:lstStyle/>
            <a:p>
              <a:r>
                <a:rPr lang="en-US" altLang="en-US" sz="1800" b="1">
                  <a:solidFill>
                    <a:srgbClr val="000099"/>
                  </a:solidFill>
                </a:rPr>
                <a:t>Vehicle2</a:t>
              </a:r>
            </a:p>
          </p:txBody>
        </p:sp>
        <p:cxnSp>
          <p:nvCxnSpPr>
            <p:cNvPr id="164874" name="AutoShape 10"/>
            <p:cNvCxnSpPr>
              <a:cxnSpLocks noChangeShapeType="1"/>
              <a:stCxn id="164869" idx="2"/>
              <a:endCxn id="164873" idx="1"/>
            </p:cNvCxnSpPr>
            <p:nvPr/>
          </p:nvCxnSpPr>
          <p:spPr bwMode="auto">
            <a:xfrm>
              <a:off x="2759595" y="1822510"/>
              <a:ext cx="266180" cy="231065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4875" name="Text Box 11"/>
            <p:cNvSpPr txBox="1">
              <a:spLocks noChangeArrowheads="1"/>
            </p:cNvSpPr>
            <p:nvPr/>
          </p:nvSpPr>
          <p:spPr bwMode="auto">
            <a:xfrm>
              <a:off x="4953000" y="2590801"/>
              <a:ext cx="10858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>
                  <a:solidFill>
                    <a:srgbClr val="008000"/>
                  </a:solidFill>
                </a:rPr>
                <a:t>Software</a:t>
              </a:r>
            </a:p>
          </p:txBody>
        </p:sp>
        <p:cxnSp>
          <p:nvCxnSpPr>
            <p:cNvPr id="164876" name="AutoShape 12"/>
            <p:cNvCxnSpPr>
              <a:cxnSpLocks noChangeShapeType="1"/>
              <a:stCxn id="164870" idx="3"/>
              <a:endCxn id="164875" idx="1"/>
            </p:cNvCxnSpPr>
            <p:nvPr/>
          </p:nvCxnSpPr>
          <p:spPr bwMode="auto">
            <a:xfrm flipV="1">
              <a:off x="4343400" y="2774158"/>
              <a:ext cx="609600" cy="38269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4877" name="Text Box 13"/>
            <p:cNvSpPr txBox="1">
              <a:spLocks noChangeArrowheads="1"/>
            </p:cNvSpPr>
            <p:nvPr/>
          </p:nvSpPr>
          <p:spPr bwMode="auto">
            <a:xfrm>
              <a:off x="4953000" y="3200401"/>
              <a:ext cx="11747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>
                  <a:solidFill>
                    <a:srgbClr val="CC3300"/>
                  </a:solidFill>
                </a:rPr>
                <a:t>Hardware</a:t>
              </a:r>
            </a:p>
          </p:txBody>
        </p:sp>
        <p:cxnSp>
          <p:nvCxnSpPr>
            <p:cNvPr id="164878" name="AutoShape 14"/>
            <p:cNvCxnSpPr>
              <a:cxnSpLocks noChangeShapeType="1"/>
              <a:stCxn id="164870" idx="3"/>
              <a:endCxn id="164877" idx="1"/>
            </p:cNvCxnSpPr>
            <p:nvPr/>
          </p:nvCxnSpPr>
          <p:spPr bwMode="auto">
            <a:xfrm>
              <a:off x="4343400" y="3156855"/>
              <a:ext cx="609600" cy="22690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4879" name="AutoShape 15"/>
            <p:cNvCxnSpPr>
              <a:cxnSpLocks noChangeShapeType="1"/>
              <a:stCxn id="164877" idx="2"/>
              <a:endCxn id="164880" idx="0"/>
            </p:cNvCxnSpPr>
            <p:nvPr/>
          </p:nvCxnSpPr>
          <p:spPr bwMode="auto">
            <a:xfrm>
              <a:off x="5540375" y="3567114"/>
              <a:ext cx="215900" cy="39528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4880" name="Text Box 16"/>
            <p:cNvSpPr txBox="1">
              <a:spLocks noChangeArrowheads="1"/>
            </p:cNvSpPr>
            <p:nvPr/>
          </p:nvSpPr>
          <p:spPr bwMode="auto">
            <a:xfrm>
              <a:off x="5257800" y="3962401"/>
              <a:ext cx="9969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>
                  <a:solidFill>
                    <a:srgbClr val="CC3300"/>
                  </a:solidFill>
                </a:rPr>
                <a:t>Chassis</a:t>
              </a:r>
            </a:p>
          </p:txBody>
        </p:sp>
        <p:cxnSp>
          <p:nvCxnSpPr>
            <p:cNvPr id="164881" name="AutoShape 17"/>
            <p:cNvCxnSpPr>
              <a:cxnSpLocks noChangeShapeType="1"/>
              <a:stCxn id="164880" idx="3"/>
              <a:endCxn id="164882" idx="1"/>
            </p:cNvCxnSpPr>
            <p:nvPr/>
          </p:nvCxnSpPr>
          <p:spPr bwMode="auto">
            <a:xfrm flipV="1">
              <a:off x="6254750" y="3460750"/>
              <a:ext cx="10668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4882" name="Text Box 18"/>
            <p:cNvSpPr txBox="1">
              <a:spLocks noChangeArrowheads="1"/>
            </p:cNvSpPr>
            <p:nvPr/>
          </p:nvSpPr>
          <p:spPr bwMode="auto">
            <a:xfrm>
              <a:off x="7321550" y="3276601"/>
              <a:ext cx="6032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>
                  <a:solidFill>
                    <a:srgbClr val="CC3300"/>
                  </a:solidFill>
                </a:rPr>
                <a:t>Arm</a:t>
              </a:r>
            </a:p>
          </p:txBody>
        </p:sp>
        <p:cxnSp>
          <p:nvCxnSpPr>
            <p:cNvPr id="164883" name="AutoShape 19"/>
            <p:cNvCxnSpPr>
              <a:cxnSpLocks noChangeShapeType="1"/>
              <a:stCxn id="164882" idx="3"/>
              <a:endCxn id="164884" idx="1"/>
            </p:cNvCxnSpPr>
            <p:nvPr/>
          </p:nvCxnSpPr>
          <p:spPr bwMode="auto">
            <a:xfrm flipV="1">
              <a:off x="7924800" y="2241550"/>
              <a:ext cx="1263650" cy="12192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4884" name="Text Box 20"/>
            <p:cNvSpPr txBox="1">
              <a:spLocks noChangeArrowheads="1"/>
            </p:cNvSpPr>
            <p:nvPr/>
          </p:nvSpPr>
          <p:spPr bwMode="auto">
            <a:xfrm>
              <a:off x="9188450" y="2057401"/>
              <a:ext cx="7175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>
                  <a:solidFill>
                    <a:srgbClr val="CC3300"/>
                  </a:solidFill>
                </a:rPr>
                <a:t>link 1</a:t>
              </a:r>
            </a:p>
          </p:txBody>
        </p:sp>
        <p:cxnSp>
          <p:nvCxnSpPr>
            <p:cNvPr id="164885" name="AutoShape 21"/>
            <p:cNvCxnSpPr>
              <a:cxnSpLocks noChangeShapeType="1"/>
              <a:stCxn id="164882" idx="3"/>
              <a:endCxn id="164886" idx="1"/>
            </p:cNvCxnSpPr>
            <p:nvPr/>
          </p:nvCxnSpPr>
          <p:spPr bwMode="auto">
            <a:xfrm flipV="1">
              <a:off x="7924800" y="2697957"/>
              <a:ext cx="1416050" cy="762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4886" name="Text Box 22"/>
            <p:cNvSpPr txBox="1">
              <a:spLocks noChangeArrowheads="1"/>
            </p:cNvSpPr>
            <p:nvPr/>
          </p:nvSpPr>
          <p:spPr bwMode="auto">
            <a:xfrm>
              <a:off x="9340850" y="2514601"/>
              <a:ext cx="7175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>
                  <a:solidFill>
                    <a:srgbClr val="CC3300"/>
                  </a:solidFill>
                </a:rPr>
                <a:t>link n</a:t>
              </a:r>
            </a:p>
          </p:txBody>
        </p:sp>
        <p:sp>
          <p:nvSpPr>
            <p:cNvPr id="164887" name="Text Box 23"/>
            <p:cNvSpPr txBox="1">
              <a:spLocks noChangeArrowheads="1"/>
            </p:cNvSpPr>
            <p:nvPr/>
          </p:nvSpPr>
          <p:spPr bwMode="auto">
            <a:xfrm>
              <a:off x="7162800" y="3900488"/>
              <a:ext cx="6794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>
                  <a:solidFill>
                    <a:srgbClr val="CC3300"/>
                  </a:solidFill>
                </a:rPr>
                <a:t>Mast</a:t>
              </a:r>
            </a:p>
          </p:txBody>
        </p:sp>
        <p:cxnSp>
          <p:nvCxnSpPr>
            <p:cNvPr id="164888" name="AutoShape 24"/>
            <p:cNvCxnSpPr>
              <a:cxnSpLocks noChangeShapeType="1"/>
              <a:stCxn id="164887" idx="3"/>
              <a:endCxn id="164889" idx="1"/>
            </p:cNvCxnSpPr>
            <p:nvPr/>
          </p:nvCxnSpPr>
          <p:spPr bwMode="auto">
            <a:xfrm flipV="1">
              <a:off x="7842250" y="3536950"/>
              <a:ext cx="844550" cy="5476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4889" name="Text Box 25"/>
            <p:cNvSpPr txBox="1">
              <a:spLocks noChangeArrowheads="1"/>
            </p:cNvSpPr>
            <p:nvPr/>
          </p:nvSpPr>
          <p:spPr bwMode="auto">
            <a:xfrm>
              <a:off x="8686800" y="3352801"/>
              <a:ext cx="7175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>
                  <a:solidFill>
                    <a:srgbClr val="CC3300"/>
                  </a:solidFill>
                </a:rPr>
                <a:t>link 1</a:t>
              </a:r>
            </a:p>
          </p:txBody>
        </p:sp>
        <p:cxnSp>
          <p:nvCxnSpPr>
            <p:cNvPr id="164890" name="AutoShape 26"/>
            <p:cNvCxnSpPr>
              <a:cxnSpLocks noChangeShapeType="1"/>
              <a:stCxn id="164887" idx="3"/>
              <a:endCxn id="164891" idx="1"/>
            </p:cNvCxnSpPr>
            <p:nvPr/>
          </p:nvCxnSpPr>
          <p:spPr bwMode="auto">
            <a:xfrm flipV="1">
              <a:off x="7842250" y="3917158"/>
              <a:ext cx="844550" cy="16668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4891" name="Text Box 27"/>
            <p:cNvSpPr txBox="1">
              <a:spLocks noChangeArrowheads="1"/>
            </p:cNvSpPr>
            <p:nvPr/>
          </p:nvSpPr>
          <p:spPr bwMode="auto">
            <a:xfrm>
              <a:off x="8686800" y="3733801"/>
              <a:ext cx="7175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>
                  <a:solidFill>
                    <a:srgbClr val="CC3300"/>
                  </a:solidFill>
                </a:rPr>
                <a:t>link n</a:t>
              </a:r>
            </a:p>
          </p:txBody>
        </p:sp>
        <p:cxnSp>
          <p:nvCxnSpPr>
            <p:cNvPr id="164892" name="AutoShape 28"/>
            <p:cNvCxnSpPr>
              <a:cxnSpLocks noChangeShapeType="1"/>
              <a:stCxn id="164880" idx="3"/>
              <a:endCxn id="164887" idx="1"/>
            </p:cNvCxnSpPr>
            <p:nvPr/>
          </p:nvCxnSpPr>
          <p:spPr bwMode="auto">
            <a:xfrm flipV="1">
              <a:off x="6254750" y="4084638"/>
              <a:ext cx="908050" cy="6191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4893" name="Text Box 29"/>
            <p:cNvSpPr txBox="1">
              <a:spLocks noChangeArrowheads="1"/>
            </p:cNvSpPr>
            <p:nvPr/>
          </p:nvSpPr>
          <p:spPr bwMode="auto">
            <a:xfrm>
              <a:off x="8140701" y="4490842"/>
              <a:ext cx="904875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1800">
                  <a:solidFill>
                    <a:srgbClr val="CC3300"/>
                  </a:solidFill>
                </a:rPr>
                <a:t>Wheels</a:t>
              </a:r>
            </a:p>
          </p:txBody>
        </p:sp>
        <p:cxnSp>
          <p:nvCxnSpPr>
            <p:cNvPr id="164894" name="AutoShape 30"/>
            <p:cNvCxnSpPr>
              <a:cxnSpLocks noChangeShapeType="1"/>
              <a:stCxn id="164893" idx="2"/>
              <a:endCxn id="164895" idx="0"/>
            </p:cNvCxnSpPr>
            <p:nvPr/>
          </p:nvCxnSpPr>
          <p:spPr bwMode="auto">
            <a:xfrm flipH="1">
              <a:off x="7825194" y="5137172"/>
              <a:ext cx="767945" cy="12072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4895" name="Text Box 31"/>
            <p:cNvSpPr txBox="1">
              <a:spLocks noChangeArrowheads="1"/>
            </p:cNvSpPr>
            <p:nvPr/>
          </p:nvSpPr>
          <p:spPr bwMode="auto">
            <a:xfrm>
              <a:off x="7339418" y="5257901"/>
              <a:ext cx="9715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>
                  <a:solidFill>
                    <a:srgbClr val="CC3300"/>
                  </a:solidFill>
                </a:rPr>
                <a:t>wheel 1</a:t>
              </a:r>
            </a:p>
          </p:txBody>
        </p:sp>
        <p:cxnSp>
          <p:nvCxnSpPr>
            <p:cNvPr id="164896" name="AutoShape 32"/>
            <p:cNvCxnSpPr>
              <a:cxnSpLocks noChangeShapeType="1"/>
              <a:stCxn id="164893" idx="2"/>
              <a:endCxn id="164897" idx="0"/>
            </p:cNvCxnSpPr>
            <p:nvPr/>
          </p:nvCxnSpPr>
          <p:spPr bwMode="auto">
            <a:xfrm>
              <a:off x="8593138" y="5137173"/>
              <a:ext cx="811212" cy="13704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4897" name="Text Box 33"/>
            <p:cNvSpPr txBox="1">
              <a:spLocks noChangeArrowheads="1"/>
            </p:cNvSpPr>
            <p:nvPr/>
          </p:nvSpPr>
          <p:spPr bwMode="auto">
            <a:xfrm>
              <a:off x="8918575" y="5274217"/>
              <a:ext cx="9715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>
                  <a:solidFill>
                    <a:srgbClr val="CC3300"/>
                  </a:solidFill>
                </a:rPr>
                <a:t>wheel n</a:t>
              </a:r>
            </a:p>
          </p:txBody>
        </p:sp>
        <p:cxnSp>
          <p:nvCxnSpPr>
            <p:cNvPr id="164898" name="AutoShape 34"/>
            <p:cNvCxnSpPr>
              <a:cxnSpLocks noChangeShapeType="1"/>
              <a:stCxn id="164901" idx="3"/>
              <a:endCxn id="164893" idx="1"/>
            </p:cNvCxnSpPr>
            <p:nvPr/>
          </p:nvCxnSpPr>
          <p:spPr bwMode="auto">
            <a:xfrm>
              <a:off x="7842250" y="4671049"/>
              <a:ext cx="298450" cy="14295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4899" name="Text Box 35"/>
            <p:cNvSpPr txBox="1">
              <a:spLocks noChangeArrowheads="1"/>
            </p:cNvSpPr>
            <p:nvPr/>
          </p:nvSpPr>
          <p:spPr bwMode="auto">
            <a:xfrm>
              <a:off x="5520575" y="4724401"/>
              <a:ext cx="1319962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1800">
                  <a:solidFill>
                    <a:srgbClr val="CC3300"/>
                  </a:solidFill>
                </a:rPr>
                <a:t>Suspension</a:t>
              </a:r>
            </a:p>
          </p:txBody>
        </p:sp>
        <p:cxnSp>
          <p:nvCxnSpPr>
            <p:cNvPr id="164900" name="AutoShape 36"/>
            <p:cNvCxnSpPr>
              <a:cxnSpLocks noChangeShapeType="1"/>
              <a:stCxn id="164899" idx="3"/>
              <a:endCxn id="164901" idx="1"/>
            </p:cNvCxnSpPr>
            <p:nvPr/>
          </p:nvCxnSpPr>
          <p:spPr bwMode="auto">
            <a:xfrm flipV="1">
              <a:off x="6840537" y="4671050"/>
              <a:ext cx="369888" cy="37651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4901" name="Text Box 37"/>
            <p:cNvSpPr txBox="1">
              <a:spLocks noChangeArrowheads="1"/>
            </p:cNvSpPr>
            <p:nvPr/>
          </p:nvSpPr>
          <p:spPr bwMode="auto">
            <a:xfrm>
              <a:off x="7210426" y="4486383"/>
              <a:ext cx="631825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1800">
                  <a:solidFill>
                    <a:srgbClr val="CC3300"/>
                  </a:solidFill>
                </a:rPr>
                <a:t>Left</a:t>
              </a:r>
            </a:p>
          </p:txBody>
        </p:sp>
        <p:cxnSp>
          <p:nvCxnSpPr>
            <p:cNvPr id="164902" name="AutoShape 38"/>
            <p:cNvCxnSpPr>
              <a:cxnSpLocks noChangeShapeType="1"/>
              <a:stCxn id="164899" idx="3"/>
              <a:endCxn id="164903" idx="0"/>
            </p:cNvCxnSpPr>
            <p:nvPr/>
          </p:nvCxnSpPr>
          <p:spPr bwMode="auto">
            <a:xfrm flipH="1">
              <a:off x="6838951" y="5047567"/>
              <a:ext cx="1587" cy="4420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4903" name="Text Box 39"/>
            <p:cNvSpPr txBox="1">
              <a:spLocks noChangeArrowheads="1"/>
            </p:cNvSpPr>
            <p:nvPr/>
          </p:nvSpPr>
          <p:spPr bwMode="auto">
            <a:xfrm>
              <a:off x="6480175" y="5489579"/>
              <a:ext cx="7175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>
                  <a:solidFill>
                    <a:srgbClr val="CC3300"/>
                  </a:solidFill>
                </a:rPr>
                <a:t>Right</a:t>
              </a:r>
            </a:p>
          </p:txBody>
        </p:sp>
        <p:cxnSp>
          <p:nvCxnSpPr>
            <p:cNvPr id="164904" name="AutoShape 40"/>
            <p:cNvCxnSpPr>
              <a:cxnSpLocks noChangeShapeType="1"/>
              <a:stCxn id="164880" idx="2"/>
              <a:endCxn id="164899" idx="0"/>
            </p:cNvCxnSpPr>
            <p:nvPr/>
          </p:nvCxnSpPr>
          <p:spPr bwMode="auto">
            <a:xfrm>
              <a:off x="5756276" y="4329114"/>
              <a:ext cx="424281" cy="39528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4905" name="AutoShape 41"/>
            <p:cNvCxnSpPr>
              <a:cxnSpLocks noChangeShapeType="1"/>
              <a:stCxn id="164880" idx="2"/>
              <a:endCxn id="164906" idx="0"/>
            </p:cNvCxnSpPr>
            <p:nvPr/>
          </p:nvCxnSpPr>
          <p:spPr bwMode="auto">
            <a:xfrm flipH="1">
              <a:off x="5016501" y="4329113"/>
              <a:ext cx="739775" cy="66118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4906" name="Text Box 42"/>
            <p:cNvSpPr txBox="1">
              <a:spLocks noChangeArrowheads="1"/>
            </p:cNvSpPr>
            <p:nvPr/>
          </p:nvSpPr>
          <p:spPr bwMode="auto">
            <a:xfrm>
              <a:off x="4505325" y="4990300"/>
              <a:ext cx="10223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>
                  <a:solidFill>
                    <a:srgbClr val="CC3300"/>
                  </a:solidFill>
                </a:rPr>
                <a:t>Sensors</a:t>
              </a:r>
            </a:p>
          </p:txBody>
        </p:sp>
        <p:cxnSp>
          <p:nvCxnSpPr>
            <p:cNvPr id="164907" name="AutoShape 43"/>
            <p:cNvCxnSpPr>
              <a:cxnSpLocks noChangeShapeType="1"/>
              <a:stCxn id="164906" idx="1"/>
              <a:endCxn id="164908" idx="0"/>
            </p:cNvCxnSpPr>
            <p:nvPr/>
          </p:nvCxnSpPr>
          <p:spPr bwMode="auto">
            <a:xfrm flipH="1">
              <a:off x="3155951" y="5174449"/>
              <a:ext cx="1349375" cy="19685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4908" name="Text Box 44"/>
            <p:cNvSpPr txBox="1">
              <a:spLocks noChangeArrowheads="1"/>
            </p:cNvSpPr>
            <p:nvPr/>
          </p:nvSpPr>
          <p:spPr bwMode="auto">
            <a:xfrm>
              <a:off x="2600325" y="5371300"/>
              <a:ext cx="11112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>
                  <a:solidFill>
                    <a:srgbClr val="CC3300"/>
                  </a:solidFill>
                </a:rPr>
                <a:t>Cameras</a:t>
              </a:r>
            </a:p>
          </p:txBody>
        </p:sp>
        <p:cxnSp>
          <p:nvCxnSpPr>
            <p:cNvPr id="164909" name="AutoShape 45"/>
            <p:cNvCxnSpPr>
              <a:cxnSpLocks noChangeShapeType="1"/>
              <a:stCxn id="164908" idx="2"/>
              <a:endCxn id="164910" idx="0"/>
            </p:cNvCxnSpPr>
            <p:nvPr/>
          </p:nvCxnSpPr>
          <p:spPr bwMode="auto">
            <a:xfrm flipH="1">
              <a:off x="2379072" y="5738013"/>
              <a:ext cx="776878" cy="45854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4910" name="Text Box 46"/>
            <p:cNvSpPr txBox="1">
              <a:spLocks noChangeArrowheads="1"/>
            </p:cNvSpPr>
            <p:nvPr/>
          </p:nvSpPr>
          <p:spPr bwMode="auto">
            <a:xfrm>
              <a:off x="2020297" y="6196553"/>
              <a:ext cx="7175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>
                  <a:solidFill>
                    <a:srgbClr val="CC3300"/>
                  </a:solidFill>
                </a:rPr>
                <a:t>Front</a:t>
              </a:r>
            </a:p>
          </p:txBody>
        </p:sp>
        <p:sp>
          <p:nvSpPr>
            <p:cNvPr id="164911" name="Text Box 47"/>
            <p:cNvSpPr txBox="1">
              <a:spLocks noChangeArrowheads="1"/>
            </p:cNvSpPr>
            <p:nvPr/>
          </p:nvSpPr>
          <p:spPr bwMode="auto">
            <a:xfrm>
              <a:off x="3219450" y="6196554"/>
              <a:ext cx="5905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 err="1">
                  <a:solidFill>
                    <a:srgbClr val="CC3300"/>
                  </a:solidFill>
                </a:rPr>
                <a:t>Nav</a:t>
              </a:r>
              <a:endParaRPr lang="en-US" altLang="en-US" sz="1800">
                <a:solidFill>
                  <a:srgbClr val="CC3300"/>
                </a:solidFill>
              </a:endParaRPr>
            </a:p>
          </p:txBody>
        </p:sp>
        <p:cxnSp>
          <p:nvCxnSpPr>
            <p:cNvPr id="164912" name="AutoShape 48"/>
            <p:cNvCxnSpPr>
              <a:cxnSpLocks noChangeShapeType="1"/>
              <a:stCxn id="164908" idx="2"/>
              <a:endCxn id="164911" idx="0"/>
            </p:cNvCxnSpPr>
            <p:nvPr/>
          </p:nvCxnSpPr>
          <p:spPr bwMode="auto">
            <a:xfrm>
              <a:off x="3155951" y="5738013"/>
              <a:ext cx="358775" cy="45854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4913" name="AutoShape 49"/>
            <p:cNvCxnSpPr>
              <a:cxnSpLocks noChangeShapeType="1"/>
              <a:stCxn id="164906" idx="2"/>
            </p:cNvCxnSpPr>
            <p:nvPr/>
          </p:nvCxnSpPr>
          <p:spPr bwMode="auto">
            <a:xfrm flipH="1">
              <a:off x="4733926" y="5357013"/>
              <a:ext cx="282575" cy="54768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4914" name="Text Box 50"/>
            <p:cNvSpPr txBox="1">
              <a:spLocks noChangeArrowheads="1"/>
            </p:cNvSpPr>
            <p:nvPr/>
          </p:nvSpPr>
          <p:spPr bwMode="auto">
            <a:xfrm>
              <a:off x="4435475" y="5904700"/>
              <a:ext cx="6032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>
                  <a:solidFill>
                    <a:srgbClr val="CC3300"/>
                  </a:solidFill>
                </a:rPr>
                <a:t>IMU</a:t>
              </a:r>
            </a:p>
          </p:txBody>
        </p:sp>
        <p:sp>
          <p:nvSpPr>
            <p:cNvPr id="164915" name="Text Box 51"/>
            <p:cNvSpPr txBox="1">
              <a:spLocks noChangeArrowheads="1"/>
            </p:cNvSpPr>
            <p:nvPr/>
          </p:nvSpPr>
          <p:spPr bwMode="auto">
            <a:xfrm>
              <a:off x="3638550" y="1600201"/>
              <a:ext cx="154305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1800" b="1">
                  <a:solidFill>
                    <a:srgbClr val="FF9900"/>
                  </a:solidFill>
                </a:rPr>
                <a:t>Environment</a:t>
              </a:r>
            </a:p>
          </p:txBody>
        </p:sp>
        <p:cxnSp>
          <p:nvCxnSpPr>
            <p:cNvPr id="164916" name="AutoShape 52"/>
            <p:cNvCxnSpPr>
              <a:cxnSpLocks noChangeShapeType="1"/>
              <a:stCxn id="164869" idx="2"/>
              <a:endCxn id="164915" idx="1"/>
            </p:cNvCxnSpPr>
            <p:nvPr/>
          </p:nvCxnSpPr>
          <p:spPr bwMode="auto">
            <a:xfrm flipV="1">
              <a:off x="2759595" y="1784867"/>
              <a:ext cx="878954" cy="3764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4917" name="AutoShape 53"/>
            <p:cNvCxnSpPr>
              <a:cxnSpLocks noChangeShapeType="1"/>
              <a:stCxn id="164915" idx="3"/>
              <a:endCxn id="164918" idx="1"/>
            </p:cNvCxnSpPr>
            <p:nvPr/>
          </p:nvCxnSpPr>
          <p:spPr bwMode="auto">
            <a:xfrm flipV="1">
              <a:off x="5181599" y="1618567"/>
              <a:ext cx="625476" cy="1663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4918" name="Text Box 54"/>
            <p:cNvSpPr txBox="1">
              <a:spLocks noChangeArrowheads="1"/>
            </p:cNvSpPr>
            <p:nvPr/>
          </p:nvSpPr>
          <p:spPr bwMode="auto">
            <a:xfrm>
              <a:off x="5807075" y="1295401"/>
              <a:ext cx="13716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1800" err="1">
                  <a:solidFill>
                    <a:srgbClr val="800080"/>
                  </a:solidFill>
                </a:rPr>
                <a:t>SunPosition</a:t>
              </a:r>
              <a:endParaRPr lang="en-US" altLang="en-US" sz="1800">
                <a:solidFill>
                  <a:srgbClr val="800080"/>
                </a:solidFill>
              </a:endParaRPr>
            </a:p>
          </p:txBody>
        </p:sp>
        <p:cxnSp>
          <p:nvCxnSpPr>
            <p:cNvPr id="164920" name="AutoShape 56"/>
            <p:cNvCxnSpPr>
              <a:cxnSpLocks noChangeShapeType="1"/>
              <a:stCxn id="164906" idx="2"/>
              <a:endCxn id="164921" idx="0"/>
            </p:cNvCxnSpPr>
            <p:nvPr/>
          </p:nvCxnSpPr>
          <p:spPr bwMode="auto">
            <a:xfrm>
              <a:off x="5016500" y="5357013"/>
              <a:ext cx="755650" cy="54768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4921" name="Text Box 57"/>
            <p:cNvSpPr txBox="1">
              <a:spLocks noChangeArrowheads="1"/>
            </p:cNvSpPr>
            <p:nvPr/>
          </p:nvSpPr>
          <p:spPr bwMode="auto">
            <a:xfrm>
              <a:off x="5114925" y="5904700"/>
              <a:ext cx="13144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 err="1">
                  <a:solidFill>
                    <a:srgbClr val="CC3300"/>
                  </a:solidFill>
                </a:rPr>
                <a:t>SunSensor</a:t>
              </a:r>
              <a:endParaRPr lang="en-US" altLang="en-US" sz="1800">
                <a:solidFill>
                  <a:srgbClr val="CC3300"/>
                </a:solidFill>
              </a:endParaRPr>
            </a:p>
          </p:txBody>
        </p:sp>
        <p:cxnSp>
          <p:nvCxnSpPr>
            <p:cNvPr id="164922" name="AutoShape 58"/>
            <p:cNvCxnSpPr>
              <a:cxnSpLocks noChangeShapeType="1"/>
              <a:stCxn id="164897" idx="2"/>
              <a:endCxn id="164923" idx="0"/>
            </p:cNvCxnSpPr>
            <p:nvPr/>
          </p:nvCxnSpPr>
          <p:spPr bwMode="auto">
            <a:xfrm>
              <a:off x="9404350" y="5640930"/>
              <a:ext cx="523528" cy="40263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4923" name="Text Box 59"/>
            <p:cNvSpPr txBox="1">
              <a:spLocks noChangeArrowheads="1"/>
            </p:cNvSpPr>
            <p:nvPr/>
          </p:nvSpPr>
          <p:spPr bwMode="auto">
            <a:xfrm>
              <a:off x="9486553" y="6043569"/>
              <a:ext cx="8826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>
                  <a:solidFill>
                    <a:srgbClr val="CC3300"/>
                  </a:solidFill>
                </a:rPr>
                <a:t>Motors</a:t>
              </a:r>
            </a:p>
          </p:txBody>
        </p:sp>
        <p:sp>
          <p:nvSpPr>
            <p:cNvPr id="164924" name="Text Box 60"/>
            <p:cNvSpPr txBox="1">
              <a:spLocks noChangeArrowheads="1"/>
            </p:cNvSpPr>
            <p:nvPr/>
          </p:nvSpPr>
          <p:spPr bwMode="auto">
            <a:xfrm>
              <a:off x="8396346" y="6040430"/>
              <a:ext cx="9715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>
                  <a:solidFill>
                    <a:srgbClr val="CC3300"/>
                  </a:solidFill>
                </a:rPr>
                <a:t>Contact</a:t>
              </a:r>
            </a:p>
          </p:txBody>
        </p:sp>
        <p:cxnSp>
          <p:nvCxnSpPr>
            <p:cNvPr id="164925" name="AutoShape 61"/>
            <p:cNvCxnSpPr>
              <a:cxnSpLocks noChangeShapeType="1"/>
              <a:stCxn id="164897" idx="2"/>
              <a:endCxn id="164924" idx="0"/>
            </p:cNvCxnSpPr>
            <p:nvPr/>
          </p:nvCxnSpPr>
          <p:spPr bwMode="auto">
            <a:xfrm flipH="1">
              <a:off x="8882122" y="5640929"/>
              <a:ext cx="522229" cy="3995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4927" name="AutoShape 63"/>
            <p:cNvCxnSpPr>
              <a:cxnSpLocks noChangeShapeType="1"/>
              <a:stCxn id="164875" idx="3"/>
              <a:endCxn id="164928" idx="1"/>
            </p:cNvCxnSpPr>
            <p:nvPr/>
          </p:nvCxnSpPr>
          <p:spPr bwMode="auto">
            <a:xfrm flipV="1">
              <a:off x="6038850" y="2609167"/>
              <a:ext cx="800100" cy="16499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4928" name="Text Box 64"/>
            <p:cNvSpPr txBox="1">
              <a:spLocks noChangeArrowheads="1"/>
            </p:cNvSpPr>
            <p:nvPr/>
          </p:nvSpPr>
          <p:spPr bwMode="auto">
            <a:xfrm>
              <a:off x="6838950" y="2286001"/>
              <a:ext cx="13081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1800">
                  <a:solidFill>
                    <a:srgbClr val="008000"/>
                  </a:solidFill>
                </a:rPr>
                <a:t>Locomotion</a:t>
              </a:r>
            </a:p>
          </p:txBody>
        </p:sp>
        <p:sp>
          <p:nvSpPr>
            <p:cNvPr id="164929" name="Text Box 65"/>
            <p:cNvSpPr txBox="1">
              <a:spLocks noChangeArrowheads="1"/>
            </p:cNvSpPr>
            <p:nvPr/>
          </p:nvSpPr>
          <p:spPr bwMode="auto">
            <a:xfrm>
              <a:off x="6838950" y="2681289"/>
              <a:ext cx="12065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1800">
                  <a:solidFill>
                    <a:srgbClr val="008000"/>
                  </a:solidFill>
                </a:rPr>
                <a:t>Navigation</a:t>
              </a:r>
            </a:p>
          </p:txBody>
        </p:sp>
        <p:cxnSp>
          <p:nvCxnSpPr>
            <p:cNvPr id="164930" name="AutoShape 66"/>
            <p:cNvCxnSpPr>
              <a:cxnSpLocks noChangeShapeType="1"/>
              <a:stCxn id="164875" idx="3"/>
              <a:endCxn id="164929" idx="1"/>
            </p:cNvCxnSpPr>
            <p:nvPr/>
          </p:nvCxnSpPr>
          <p:spPr bwMode="auto">
            <a:xfrm>
              <a:off x="6038850" y="2774158"/>
              <a:ext cx="800100" cy="23029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4931" name="Text Box 67"/>
            <p:cNvSpPr txBox="1">
              <a:spLocks noChangeArrowheads="1"/>
            </p:cNvSpPr>
            <p:nvPr/>
          </p:nvSpPr>
          <p:spPr bwMode="auto">
            <a:xfrm>
              <a:off x="5873750" y="1752601"/>
              <a:ext cx="9080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>
                  <a:solidFill>
                    <a:srgbClr val="800080"/>
                  </a:solidFill>
                </a:rPr>
                <a:t>Gravity</a:t>
              </a:r>
            </a:p>
          </p:txBody>
        </p:sp>
        <p:cxnSp>
          <p:nvCxnSpPr>
            <p:cNvPr id="164932" name="AutoShape 68"/>
            <p:cNvCxnSpPr>
              <a:cxnSpLocks noChangeShapeType="1"/>
              <a:stCxn id="164915" idx="3"/>
              <a:endCxn id="164931" idx="1"/>
            </p:cNvCxnSpPr>
            <p:nvPr/>
          </p:nvCxnSpPr>
          <p:spPr bwMode="auto">
            <a:xfrm>
              <a:off x="5181599" y="1784867"/>
              <a:ext cx="692151" cy="15109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4933" name="Text Box 69"/>
            <p:cNvSpPr txBox="1">
              <a:spLocks noChangeArrowheads="1"/>
            </p:cNvSpPr>
            <p:nvPr/>
          </p:nvSpPr>
          <p:spPr bwMode="auto">
            <a:xfrm>
              <a:off x="3757555" y="5321568"/>
              <a:ext cx="364202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solidFill>
                    <a:srgbClr val="FF9900"/>
                  </a:solidFill>
                </a:rPr>
                <a:t>…</a:t>
              </a:r>
            </a:p>
          </p:txBody>
        </p:sp>
        <p:sp>
          <p:nvSpPr>
            <p:cNvPr id="164934" name="Text Box 70"/>
            <p:cNvSpPr txBox="1">
              <a:spLocks noChangeArrowheads="1"/>
            </p:cNvSpPr>
            <p:nvPr/>
          </p:nvSpPr>
          <p:spPr bwMode="auto">
            <a:xfrm>
              <a:off x="8361797" y="5170011"/>
              <a:ext cx="364202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>
                  <a:solidFill>
                    <a:srgbClr val="FF9900"/>
                  </a:solidFill>
                </a:rPr>
                <a:t>…</a:t>
              </a:r>
            </a:p>
          </p:txBody>
        </p:sp>
        <p:sp>
          <p:nvSpPr>
            <p:cNvPr id="164935" name="Text Box 71"/>
            <p:cNvSpPr txBox="1">
              <a:spLocks noChangeArrowheads="1"/>
            </p:cNvSpPr>
            <p:nvPr/>
          </p:nvSpPr>
          <p:spPr bwMode="auto">
            <a:xfrm>
              <a:off x="8734108" y="3390901"/>
              <a:ext cx="364202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>
                  <a:solidFill>
                    <a:srgbClr val="FF9900"/>
                  </a:solidFill>
                </a:rPr>
                <a:t>…</a:t>
              </a:r>
            </a:p>
          </p:txBody>
        </p:sp>
        <p:sp>
          <p:nvSpPr>
            <p:cNvPr id="164936" name="Text Box 72"/>
            <p:cNvSpPr txBox="1">
              <a:spLocks noChangeArrowheads="1"/>
            </p:cNvSpPr>
            <p:nvPr/>
          </p:nvSpPr>
          <p:spPr bwMode="auto">
            <a:xfrm>
              <a:off x="9343708" y="2133601"/>
              <a:ext cx="364202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>
                  <a:solidFill>
                    <a:srgbClr val="FF9900"/>
                  </a:solidFill>
                </a:rPr>
                <a:t>…</a:t>
              </a:r>
            </a:p>
          </p:txBody>
        </p:sp>
      </p:grpSp>
      <p:sp>
        <p:nvSpPr>
          <p:cNvPr id="69" name="Freeform 2">
            <a:extLst>
              <a:ext uri="{FF2B5EF4-FFF2-40B4-BE49-F238E27FC236}">
                <a16:creationId xmlns:a16="http://schemas.microsoft.com/office/drawing/2014/main" id="{59679DDB-CC90-43B8-B4F0-7E8BA3FB7B57}"/>
              </a:ext>
            </a:extLst>
          </p:cNvPr>
          <p:cNvSpPr/>
          <p:nvPr/>
        </p:nvSpPr>
        <p:spPr bwMode="auto">
          <a:xfrm>
            <a:off x="1355909" y="5115342"/>
            <a:ext cx="2633658" cy="1601273"/>
          </a:xfrm>
          <a:custGeom>
            <a:avLst/>
            <a:gdLst>
              <a:gd name="connsiteX0" fmla="*/ 1786218 w 3010567"/>
              <a:gd name="connsiteY0" fmla="*/ 17929 h 1521792"/>
              <a:gd name="connsiteX1" fmla="*/ 253254 w 3010567"/>
              <a:gd name="connsiteY1" fmla="*/ 259976 h 1521792"/>
              <a:gd name="connsiteX2" fmla="*/ 127748 w 3010567"/>
              <a:gd name="connsiteY2" fmla="*/ 1389529 h 1521792"/>
              <a:gd name="connsiteX3" fmla="*/ 1535206 w 3010567"/>
              <a:gd name="connsiteY3" fmla="*/ 1488141 h 1521792"/>
              <a:gd name="connsiteX4" fmla="*/ 2844054 w 3010567"/>
              <a:gd name="connsiteY4" fmla="*/ 1290917 h 1521792"/>
              <a:gd name="connsiteX5" fmla="*/ 2745442 w 3010567"/>
              <a:gd name="connsiteY5" fmla="*/ 394447 h 1521792"/>
              <a:gd name="connsiteX6" fmla="*/ 602877 w 3010567"/>
              <a:gd name="connsiteY6" fmla="*/ 0 h 1521792"/>
              <a:gd name="connsiteX0" fmla="*/ 1786218 w 3005132"/>
              <a:gd name="connsiteY0" fmla="*/ 161364 h 1665227"/>
              <a:gd name="connsiteX1" fmla="*/ 253254 w 3005132"/>
              <a:gd name="connsiteY1" fmla="*/ 403411 h 1665227"/>
              <a:gd name="connsiteX2" fmla="*/ 127748 w 3005132"/>
              <a:gd name="connsiteY2" fmla="*/ 1532964 h 1665227"/>
              <a:gd name="connsiteX3" fmla="*/ 1535206 w 3005132"/>
              <a:gd name="connsiteY3" fmla="*/ 1631576 h 1665227"/>
              <a:gd name="connsiteX4" fmla="*/ 2844054 w 3005132"/>
              <a:gd name="connsiteY4" fmla="*/ 1434352 h 1665227"/>
              <a:gd name="connsiteX5" fmla="*/ 2745442 w 3005132"/>
              <a:gd name="connsiteY5" fmla="*/ 537882 h 1665227"/>
              <a:gd name="connsiteX6" fmla="*/ 692524 w 3005132"/>
              <a:gd name="connsiteY6" fmla="*/ 0 h 1665227"/>
              <a:gd name="connsiteX0" fmla="*/ 2951071 w 3067326"/>
              <a:gd name="connsiteY0" fmla="*/ 188258 h 1665227"/>
              <a:gd name="connsiteX1" fmla="*/ 315448 w 3067326"/>
              <a:gd name="connsiteY1" fmla="*/ 403411 h 1665227"/>
              <a:gd name="connsiteX2" fmla="*/ 189942 w 3067326"/>
              <a:gd name="connsiteY2" fmla="*/ 1532964 h 1665227"/>
              <a:gd name="connsiteX3" fmla="*/ 1597400 w 3067326"/>
              <a:gd name="connsiteY3" fmla="*/ 1631576 h 1665227"/>
              <a:gd name="connsiteX4" fmla="*/ 2906248 w 3067326"/>
              <a:gd name="connsiteY4" fmla="*/ 1434352 h 1665227"/>
              <a:gd name="connsiteX5" fmla="*/ 2807636 w 3067326"/>
              <a:gd name="connsiteY5" fmla="*/ 537882 h 1665227"/>
              <a:gd name="connsiteX6" fmla="*/ 754718 w 3067326"/>
              <a:gd name="connsiteY6" fmla="*/ 0 h 1665227"/>
              <a:gd name="connsiteX0" fmla="*/ 2951071 w 3084990"/>
              <a:gd name="connsiteY0" fmla="*/ 62752 h 1539721"/>
              <a:gd name="connsiteX1" fmla="*/ 315448 w 3084990"/>
              <a:gd name="connsiteY1" fmla="*/ 277905 h 1539721"/>
              <a:gd name="connsiteX2" fmla="*/ 189942 w 3084990"/>
              <a:gd name="connsiteY2" fmla="*/ 1407458 h 1539721"/>
              <a:gd name="connsiteX3" fmla="*/ 1597400 w 3084990"/>
              <a:gd name="connsiteY3" fmla="*/ 1506070 h 1539721"/>
              <a:gd name="connsiteX4" fmla="*/ 2906248 w 3084990"/>
              <a:gd name="connsiteY4" fmla="*/ 1308846 h 1539721"/>
              <a:gd name="connsiteX5" fmla="*/ 2807636 w 3084990"/>
              <a:gd name="connsiteY5" fmla="*/ 412376 h 1539721"/>
              <a:gd name="connsiteX6" fmla="*/ 467847 w 3084990"/>
              <a:gd name="connsiteY6" fmla="*/ 0 h 1539721"/>
              <a:gd name="connsiteX0" fmla="*/ 2551719 w 3062156"/>
              <a:gd name="connsiteY0" fmla="*/ 53787 h 1539721"/>
              <a:gd name="connsiteX1" fmla="*/ 292614 w 3062156"/>
              <a:gd name="connsiteY1" fmla="*/ 277905 h 1539721"/>
              <a:gd name="connsiteX2" fmla="*/ 167108 w 3062156"/>
              <a:gd name="connsiteY2" fmla="*/ 1407458 h 1539721"/>
              <a:gd name="connsiteX3" fmla="*/ 1574566 w 3062156"/>
              <a:gd name="connsiteY3" fmla="*/ 1506070 h 1539721"/>
              <a:gd name="connsiteX4" fmla="*/ 2883414 w 3062156"/>
              <a:gd name="connsiteY4" fmla="*/ 1308846 h 1539721"/>
              <a:gd name="connsiteX5" fmla="*/ 2784802 w 3062156"/>
              <a:gd name="connsiteY5" fmla="*/ 412376 h 1539721"/>
              <a:gd name="connsiteX6" fmla="*/ 445013 w 3062156"/>
              <a:gd name="connsiteY6" fmla="*/ 0 h 1539721"/>
              <a:gd name="connsiteX0" fmla="*/ 2445972 w 2956409"/>
              <a:gd name="connsiteY0" fmla="*/ 53787 h 1539721"/>
              <a:gd name="connsiteX1" fmla="*/ 186867 w 2956409"/>
              <a:gd name="connsiteY1" fmla="*/ 277905 h 1539721"/>
              <a:gd name="connsiteX2" fmla="*/ 276514 w 2956409"/>
              <a:gd name="connsiteY2" fmla="*/ 1407458 h 1539721"/>
              <a:gd name="connsiteX3" fmla="*/ 1468819 w 2956409"/>
              <a:gd name="connsiteY3" fmla="*/ 1506070 h 1539721"/>
              <a:gd name="connsiteX4" fmla="*/ 2777667 w 2956409"/>
              <a:gd name="connsiteY4" fmla="*/ 1308846 h 1539721"/>
              <a:gd name="connsiteX5" fmla="*/ 2679055 w 2956409"/>
              <a:gd name="connsiteY5" fmla="*/ 412376 h 1539721"/>
              <a:gd name="connsiteX6" fmla="*/ 339266 w 2956409"/>
              <a:gd name="connsiteY6" fmla="*/ 0 h 1539721"/>
              <a:gd name="connsiteX0" fmla="*/ 2439476 w 2949913"/>
              <a:gd name="connsiteY0" fmla="*/ 53787 h 1532278"/>
              <a:gd name="connsiteX1" fmla="*/ 189336 w 2949913"/>
              <a:gd name="connsiteY1" fmla="*/ 403411 h 1532278"/>
              <a:gd name="connsiteX2" fmla="*/ 270018 w 2949913"/>
              <a:gd name="connsiteY2" fmla="*/ 1407458 h 1532278"/>
              <a:gd name="connsiteX3" fmla="*/ 1462323 w 2949913"/>
              <a:gd name="connsiteY3" fmla="*/ 1506070 h 1532278"/>
              <a:gd name="connsiteX4" fmla="*/ 2771171 w 2949913"/>
              <a:gd name="connsiteY4" fmla="*/ 1308846 h 1532278"/>
              <a:gd name="connsiteX5" fmla="*/ 2672559 w 2949913"/>
              <a:gd name="connsiteY5" fmla="*/ 412376 h 1532278"/>
              <a:gd name="connsiteX6" fmla="*/ 332770 w 2949913"/>
              <a:gd name="connsiteY6" fmla="*/ 0 h 1532278"/>
              <a:gd name="connsiteX0" fmla="*/ 2426660 w 2937097"/>
              <a:gd name="connsiteY0" fmla="*/ 53787 h 1537545"/>
              <a:gd name="connsiteX1" fmla="*/ 194449 w 2937097"/>
              <a:gd name="connsiteY1" fmla="*/ 313764 h 1537545"/>
              <a:gd name="connsiteX2" fmla="*/ 257202 w 2937097"/>
              <a:gd name="connsiteY2" fmla="*/ 1407458 h 1537545"/>
              <a:gd name="connsiteX3" fmla="*/ 1449507 w 2937097"/>
              <a:gd name="connsiteY3" fmla="*/ 1506070 h 1537545"/>
              <a:gd name="connsiteX4" fmla="*/ 2758355 w 2937097"/>
              <a:gd name="connsiteY4" fmla="*/ 1308846 h 1537545"/>
              <a:gd name="connsiteX5" fmla="*/ 2659743 w 2937097"/>
              <a:gd name="connsiteY5" fmla="*/ 412376 h 1537545"/>
              <a:gd name="connsiteX6" fmla="*/ 319954 w 2937097"/>
              <a:gd name="connsiteY6" fmla="*/ 0 h 1537545"/>
              <a:gd name="connsiteX0" fmla="*/ 2426244 w 2937238"/>
              <a:gd name="connsiteY0" fmla="*/ 53787 h 1492249"/>
              <a:gd name="connsiteX1" fmla="*/ 194033 w 2937238"/>
              <a:gd name="connsiteY1" fmla="*/ 313764 h 1492249"/>
              <a:gd name="connsiteX2" fmla="*/ 256786 w 2937238"/>
              <a:gd name="connsiteY2" fmla="*/ 1407458 h 1492249"/>
              <a:gd name="connsiteX3" fmla="*/ 1440126 w 2937238"/>
              <a:gd name="connsiteY3" fmla="*/ 1407458 h 1492249"/>
              <a:gd name="connsiteX4" fmla="*/ 2757939 w 2937238"/>
              <a:gd name="connsiteY4" fmla="*/ 1308846 h 1492249"/>
              <a:gd name="connsiteX5" fmla="*/ 2659327 w 2937238"/>
              <a:gd name="connsiteY5" fmla="*/ 412376 h 1492249"/>
              <a:gd name="connsiteX6" fmla="*/ 319538 w 2937238"/>
              <a:gd name="connsiteY6" fmla="*/ 0 h 1492249"/>
              <a:gd name="connsiteX0" fmla="*/ 2426244 w 2937238"/>
              <a:gd name="connsiteY0" fmla="*/ 53787 h 1422781"/>
              <a:gd name="connsiteX1" fmla="*/ 194033 w 2937238"/>
              <a:gd name="connsiteY1" fmla="*/ 313764 h 1422781"/>
              <a:gd name="connsiteX2" fmla="*/ 256786 w 2937238"/>
              <a:gd name="connsiteY2" fmla="*/ 1281952 h 1422781"/>
              <a:gd name="connsiteX3" fmla="*/ 1440126 w 2937238"/>
              <a:gd name="connsiteY3" fmla="*/ 1407458 h 1422781"/>
              <a:gd name="connsiteX4" fmla="*/ 2757939 w 2937238"/>
              <a:gd name="connsiteY4" fmla="*/ 1308846 h 1422781"/>
              <a:gd name="connsiteX5" fmla="*/ 2659327 w 2937238"/>
              <a:gd name="connsiteY5" fmla="*/ 412376 h 1422781"/>
              <a:gd name="connsiteX6" fmla="*/ 319538 w 2937238"/>
              <a:gd name="connsiteY6" fmla="*/ 0 h 1422781"/>
              <a:gd name="connsiteX0" fmla="*/ 2426244 w 2843905"/>
              <a:gd name="connsiteY0" fmla="*/ 53787 h 1436582"/>
              <a:gd name="connsiteX1" fmla="*/ 194033 w 2843905"/>
              <a:gd name="connsiteY1" fmla="*/ 313764 h 1436582"/>
              <a:gd name="connsiteX2" fmla="*/ 256786 w 2843905"/>
              <a:gd name="connsiteY2" fmla="*/ 1281952 h 1436582"/>
              <a:gd name="connsiteX3" fmla="*/ 1440126 w 2843905"/>
              <a:gd name="connsiteY3" fmla="*/ 1407458 h 1436582"/>
              <a:gd name="connsiteX4" fmla="*/ 2500362 w 2843905"/>
              <a:gd name="connsiteY4" fmla="*/ 1334604 h 1436582"/>
              <a:gd name="connsiteX5" fmla="*/ 2659327 w 2843905"/>
              <a:gd name="connsiteY5" fmla="*/ 412376 h 1436582"/>
              <a:gd name="connsiteX6" fmla="*/ 319538 w 2843905"/>
              <a:gd name="connsiteY6" fmla="*/ 0 h 1436582"/>
              <a:gd name="connsiteX0" fmla="*/ 2426244 w 2825580"/>
              <a:gd name="connsiteY0" fmla="*/ 53787 h 1487311"/>
              <a:gd name="connsiteX1" fmla="*/ 194033 w 2825580"/>
              <a:gd name="connsiteY1" fmla="*/ 313764 h 1487311"/>
              <a:gd name="connsiteX2" fmla="*/ 256786 w 2825580"/>
              <a:gd name="connsiteY2" fmla="*/ 1281952 h 1487311"/>
              <a:gd name="connsiteX3" fmla="*/ 1440126 w 2825580"/>
              <a:gd name="connsiteY3" fmla="*/ 1407458 h 1487311"/>
              <a:gd name="connsiteX4" fmla="*/ 2500362 w 2825580"/>
              <a:gd name="connsiteY4" fmla="*/ 1334604 h 1487311"/>
              <a:gd name="connsiteX5" fmla="*/ 2659327 w 2825580"/>
              <a:gd name="connsiteY5" fmla="*/ 412376 h 1487311"/>
              <a:gd name="connsiteX6" fmla="*/ 319538 w 2825580"/>
              <a:gd name="connsiteY6" fmla="*/ 0 h 1487311"/>
              <a:gd name="connsiteX0" fmla="*/ 2426244 w 2671650"/>
              <a:gd name="connsiteY0" fmla="*/ 53787 h 1444192"/>
              <a:gd name="connsiteX1" fmla="*/ 194033 w 2671650"/>
              <a:gd name="connsiteY1" fmla="*/ 313764 h 1444192"/>
              <a:gd name="connsiteX2" fmla="*/ 256786 w 2671650"/>
              <a:gd name="connsiteY2" fmla="*/ 1281952 h 1444192"/>
              <a:gd name="connsiteX3" fmla="*/ 1440126 w 2671650"/>
              <a:gd name="connsiteY3" fmla="*/ 1407458 h 1444192"/>
              <a:gd name="connsiteX4" fmla="*/ 2500362 w 2671650"/>
              <a:gd name="connsiteY4" fmla="*/ 1334604 h 1444192"/>
              <a:gd name="connsiteX5" fmla="*/ 2414628 w 2671650"/>
              <a:gd name="connsiteY5" fmla="*/ 296466 h 1444192"/>
              <a:gd name="connsiteX6" fmla="*/ 319538 w 2671650"/>
              <a:gd name="connsiteY6" fmla="*/ 0 h 1444192"/>
              <a:gd name="connsiteX0" fmla="*/ 2426244 w 2605997"/>
              <a:gd name="connsiteY0" fmla="*/ 53787 h 1444192"/>
              <a:gd name="connsiteX1" fmla="*/ 194033 w 2605997"/>
              <a:gd name="connsiteY1" fmla="*/ 313764 h 1444192"/>
              <a:gd name="connsiteX2" fmla="*/ 256786 w 2605997"/>
              <a:gd name="connsiteY2" fmla="*/ 1281952 h 1444192"/>
              <a:gd name="connsiteX3" fmla="*/ 1440126 w 2605997"/>
              <a:gd name="connsiteY3" fmla="*/ 1407458 h 1444192"/>
              <a:gd name="connsiteX4" fmla="*/ 2500362 w 2605997"/>
              <a:gd name="connsiteY4" fmla="*/ 1334604 h 1444192"/>
              <a:gd name="connsiteX5" fmla="*/ 2414628 w 2605997"/>
              <a:gd name="connsiteY5" fmla="*/ 296466 h 1444192"/>
              <a:gd name="connsiteX6" fmla="*/ 319538 w 2605997"/>
              <a:gd name="connsiteY6" fmla="*/ 0 h 1444192"/>
              <a:gd name="connsiteX0" fmla="*/ 2426244 w 2587372"/>
              <a:gd name="connsiteY0" fmla="*/ 53787 h 1481794"/>
              <a:gd name="connsiteX1" fmla="*/ 194033 w 2587372"/>
              <a:gd name="connsiteY1" fmla="*/ 313764 h 1481794"/>
              <a:gd name="connsiteX2" fmla="*/ 256786 w 2587372"/>
              <a:gd name="connsiteY2" fmla="*/ 1281952 h 1481794"/>
              <a:gd name="connsiteX3" fmla="*/ 1440126 w 2587372"/>
              <a:gd name="connsiteY3" fmla="*/ 1407458 h 1481794"/>
              <a:gd name="connsiteX4" fmla="*/ 2500362 w 2587372"/>
              <a:gd name="connsiteY4" fmla="*/ 1334604 h 1481794"/>
              <a:gd name="connsiteX5" fmla="*/ 2414628 w 2587372"/>
              <a:gd name="connsiteY5" fmla="*/ 296466 h 1481794"/>
              <a:gd name="connsiteX6" fmla="*/ 319538 w 2587372"/>
              <a:gd name="connsiteY6" fmla="*/ 0 h 1481794"/>
              <a:gd name="connsiteX0" fmla="*/ 2426244 w 2574493"/>
              <a:gd name="connsiteY0" fmla="*/ 53787 h 1490077"/>
              <a:gd name="connsiteX1" fmla="*/ 194033 w 2574493"/>
              <a:gd name="connsiteY1" fmla="*/ 313764 h 1490077"/>
              <a:gd name="connsiteX2" fmla="*/ 256786 w 2574493"/>
              <a:gd name="connsiteY2" fmla="*/ 1281952 h 1490077"/>
              <a:gd name="connsiteX3" fmla="*/ 1440126 w 2574493"/>
              <a:gd name="connsiteY3" fmla="*/ 1407458 h 1490077"/>
              <a:gd name="connsiteX4" fmla="*/ 2500362 w 2574493"/>
              <a:gd name="connsiteY4" fmla="*/ 1334604 h 1490077"/>
              <a:gd name="connsiteX5" fmla="*/ 2414628 w 2574493"/>
              <a:gd name="connsiteY5" fmla="*/ 296466 h 1490077"/>
              <a:gd name="connsiteX6" fmla="*/ 319538 w 2574493"/>
              <a:gd name="connsiteY6" fmla="*/ 0 h 1490077"/>
              <a:gd name="connsiteX0" fmla="*/ 2426244 w 2552747"/>
              <a:gd name="connsiteY0" fmla="*/ 53787 h 1515151"/>
              <a:gd name="connsiteX1" fmla="*/ 194033 w 2552747"/>
              <a:gd name="connsiteY1" fmla="*/ 313764 h 1515151"/>
              <a:gd name="connsiteX2" fmla="*/ 256786 w 2552747"/>
              <a:gd name="connsiteY2" fmla="*/ 1281952 h 1515151"/>
              <a:gd name="connsiteX3" fmla="*/ 1440126 w 2552747"/>
              <a:gd name="connsiteY3" fmla="*/ 1407458 h 1515151"/>
              <a:gd name="connsiteX4" fmla="*/ 2500362 w 2552747"/>
              <a:gd name="connsiteY4" fmla="*/ 1334604 h 1515151"/>
              <a:gd name="connsiteX5" fmla="*/ 2414628 w 2552747"/>
              <a:gd name="connsiteY5" fmla="*/ 296466 h 1515151"/>
              <a:gd name="connsiteX6" fmla="*/ 319538 w 2552747"/>
              <a:gd name="connsiteY6" fmla="*/ 0 h 1515151"/>
              <a:gd name="connsiteX0" fmla="*/ 2426244 w 2558917"/>
              <a:gd name="connsiteY0" fmla="*/ 53787 h 1427983"/>
              <a:gd name="connsiteX1" fmla="*/ 194033 w 2558917"/>
              <a:gd name="connsiteY1" fmla="*/ 313764 h 1427983"/>
              <a:gd name="connsiteX2" fmla="*/ 256786 w 2558917"/>
              <a:gd name="connsiteY2" fmla="*/ 1281952 h 1427983"/>
              <a:gd name="connsiteX3" fmla="*/ 1440126 w 2558917"/>
              <a:gd name="connsiteY3" fmla="*/ 1407458 h 1427983"/>
              <a:gd name="connsiteX4" fmla="*/ 2513241 w 2558917"/>
              <a:gd name="connsiteY4" fmla="*/ 1192936 h 1427983"/>
              <a:gd name="connsiteX5" fmla="*/ 2414628 w 2558917"/>
              <a:gd name="connsiteY5" fmla="*/ 296466 h 1427983"/>
              <a:gd name="connsiteX6" fmla="*/ 319538 w 2558917"/>
              <a:gd name="connsiteY6" fmla="*/ 0 h 1427983"/>
              <a:gd name="connsiteX0" fmla="*/ 2303350 w 2436023"/>
              <a:gd name="connsiteY0" fmla="*/ 53787 h 1427983"/>
              <a:gd name="connsiteX1" fmla="*/ 270762 w 2436023"/>
              <a:gd name="connsiteY1" fmla="*/ 249370 h 1427983"/>
              <a:gd name="connsiteX2" fmla="*/ 133892 w 2436023"/>
              <a:gd name="connsiteY2" fmla="*/ 1281952 h 1427983"/>
              <a:gd name="connsiteX3" fmla="*/ 1317232 w 2436023"/>
              <a:gd name="connsiteY3" fmla="*/ 1407458 h 1427983"/>
              <a:gd name="connsiteX4" fmla="*/ 2390347 w 2436023"/>
              <a:gd name="connsiteY4" fmla="*/ 1192936 h 1427983"/>
              <a:gd name="connsiteX5" fmla="*/ 2291734 w 2436023"/>
              <a:gd name="connsiteY5" fmla="*/ 296466 h 1427983"/>
              <a:gd name="connsiteX6" fmla="*/ 196644 w 2436023"/>
              <a:gd name="connsiteY6" fmla="*/ 0 h 1427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36023" h="1427983">
                <a:moveTo>
                  <a:pt x="2303350" y="53787"/>
                </a:moveTo>
                <a:cubicBezTo>
                  <a:pt x="1675074" y="60510"/>
                  <a:pt x="632338" y="44676"/>
                  <a:pt x="270762" y="249370"/>
                </a:cubicBezTo>
                <a:cubicBezTo>
                  <a:pt x="-90814" y="454064"/>
                  <a:pt x="-40520" y="1088937"/>
                  <a:pt x="133892" y="1281952"/>
                </a:cubicBezTo>
                <a:cubicBezTo>
                  <a:pt x="308304" y="1474967"/>
                  <a:pt x="941156" y="1422294"/>
                  <a:pt x="1317232" y="1407458"/>
                </a:cubicBezTo>
                <a:cubicBezTo>
                  <a:pt x="1693308" y="1392622"/>
                  <a:pt x="2363159" y="1545526"/>
                  <a:pt x="2390347" y="1192936"/>
                </a:cubicBezTo>
                <a:cubicBezTo>
                  <a:pt x="2417535" y="840346"/>
                  <a:pt x="2517830" y="752866"/>
                  <a:pt x="2291734" y="296466"/>
                </a:cubicBezTo>
                <a:cubicBezTo>
                  <a:pt x="1885334" y="78325"/>
                  <a:pt x="1081161" y="89647"/>
                  <a:pt x="196644" y="0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3FE2BB-F6ED-4C26-90DB-E008BB9021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310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FEA5-DA1F-421E-A130-7A07FBF29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Motivation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1F4259-0B1D-4BB3-9AA3-89AA0832DD6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405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Provide engineering simulation</a:t>
            </a:r>
          </a:p>
          <a:p>
            <a:pPr lvl="1"/>
            <a:r>
              <a:rPr lang="en-US"/>
              <a:t>Perception systems</a:t>
            </a:r>
          </a:p>
          <a:p>
            <a:pPr lvl="1"/>
            <a:r>
              <a:rPr lang="en-US"/>
              <a:t>mobility, obstacle detection, path planning</a:t>
            </a:r>
          </a:p>
          <a:p>
            <a:pPr lvl="1"/>
            <a:r>
              <a:rPr lang="en-US"/>
              <a:t>landing</a:t>
            </a:r>
          </a:p>
          <a:p>
            <a:pPr lvl="1"/>
            <a:r>
              <a:rPr lang="en-US"/>
              <a:t>camera/lidar sensor modeling</a:t>
            </a:r>
          </a:p>
          <a:p>
            <a:pPr lvl="1"/>
            <a:r>
              <a:rPr lang="en-US"/>
              <a:t>Non-ideal configurations (noise, distortion, </a:t>
            </a:r>
            <a:r>
              <a:rPr lang="en-US" err="1"/>
              <a:t>etc</a:t>
            </a:r>
            <a:r>
              <a:rPr lang="en-US"/>
              <a:t>)</a:t>
            </a:r>
          </a:p>
          <a:p>
            <a:pPr lvl="1"/>
            <a:r>
              <a:rPr lang="en-US"/>
              <a:t>Solar radiation pressure modeling</a:t>
            </a:r>
          </a:p>
          <a:p>
            <a:pPr lvl="1"/>
            <a:r>
              <a:rPr lang="en-US"/>
              <a:t>Solar panel exposure modeling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0E59B8-0FCB-4FC2-9157-1E5A50C01C4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962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>
            <a:off x="2819401" y="3829174"/>
            <a:ext cx="2321859" cy="801935"/>
            <a:chOff x="797859" y="-1666189"/>
            <a:chExt cx="2321859" cy="3426760"/>
          </a:xfrm>
        </p:grpSpPr>
        <p:sp>
          <p:nvSpPr>
            <p:cNvPr id="47" name="Rounded Rectangle 46"/>
            <p:cNvSpPr/>
            <p:nvPr/>
          </p:nvSpPr>
          <p:spPr bwMode="auto">
            <a:xfrm>
              <a:off x="797859" y="-1666189"/>
              <a:ext cx="2321859" cy="3426760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407782" y="-864929"/>
              <a:ext cx="1021433" cy="13151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b="1" dirty="0">
                  <a:solidFill>
                    <a:srgbClr val="FF0000"/>
                  </a:solidFill>
                </a:rPr>
                <a:t>Geometry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Geometry Processing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Meeting simulation needs can involve multiple </a:t>
            </a:r>
            <a:r>
              <a:rPr lang="en-US" b="1"/>
              <a:t>geometry engines</a:t>
            </a:r>
            <a:r>
              <a:rPr lang="en-US"/>
              <a:t> using the geometry model data</a:t>
            </a:r>
          </a:p>
        </p:txBody>
      </p:sp>
      <p:cxnSp>
        <p:nvCxnSpPr>
          <p:cNvPr id="38" name="Straight Arrow Connector 37"/>
          <p:cNvCxnSpPr>
            <a:stCxn id="47" idx="3"/>
            <a:endCxn id="22" idx="1"/>
          </p:cNvCxnSpPr>
          <p:nvPr/>
        </p:nvCxnSpPr>
        <p:spPr bwMode="auto">
          <a:xfrm flipV="1">
            <a:off x="5141260" y="2618511"/>
            <a:ext cx="534559" cy="161163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5" name="Group 14"/>
          <p:cNvGrpSpPr/>
          <p:nvPr/>
        </p:nvGrpSpPr>
        <p:grpSpPr>
          <a:xfrm>
            <a:off x="5675819" y="2165793"/>
            <a:ext cx="2321859" cy="905434"/>
            <a:chOff x="4114800" y="2585758"/>
            <a:chExt cx="2321859" cy="905434"/>
          </a:xfrm>
        </p:grpSpPr>
        <p:sp>
          <p:nvSpPr>
            <p:cNvPr id="22" name="Rounded Rectangle 21"/>
            <p:cNvSpPr/>
            <p:nvPr/>
          </p:nvSpPr>
          <p:spPr bwMode="auto">
            <a:xfrm>
              <a:off x="4114800" y="2585758"/>
              <a:ext cx="2321859" cy="905434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656007" y="2807642"/>
              <a:ext cx="123944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b="1" dirty="0">
                  <a:solidFill>
                    <a:srgbClr val="FF0000"/>
                  </a:solidFill>
                </a:rPr>
                <a:t>3D Graphics</a:t>
              </a:r>
            </a:p>
          </p:txBody>
        </p:sp>
      </p:grpSp>
      <p:cxnSp>
        <p:nvCxnSpPr>
          <p:cNvPr id="53" name="Straight Arrow Connector 52"/>
          <p:cNvCxnSpPr>
            <a:endCxn id="47" idx="1"/>
          </p:cNvCxnSpPr>
          <p:nvPr/>
        </p:nvCxnSpPr>
        <p:spPr bwMode="auto">
          <a:xfrm>
            <a:off x="2031994" y="4230141"/>
            <a:ext cx="787407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6" name="Rectangle 55"/>
          <p:cNvSpPr/>
          <p:nvPr/>
        </p:nvSpPr>
        <p:spPr>
          <a:xfrm>
            <a:off x="1367391" y="2929555"/>
            <a:ext cx="15735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>
                <a:solidFill>
                  <a:srgbClr val="FF0000"/>
                </a:solidFill>
              </a:rPr>
              <a:t>position &amp; orientation updates from sim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995281" y="2110736"/>
            <a:ext cx="2514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eaLnBrk="0" hangingPunct="0">
              <a:spcBef>
                <a:spcPct val="20000"/>
              </a:spcBef>
            </a:pPr>
            <a:r>
              <a:rPr lang="en-US" sz="1800">
                <a:solidFill>
                  <a:schemeClr val="accent2"/>
                </a:solidFill>
              </a:rPr>
              <a:t>visualization, playback, camera/</a:t>
            </a:r>
            <a:r>
              <a:rPr lang="en-US" sz="1800" err="1">
                <a:solidFill>
                  <a:schemeClr val="accent2"/>
                </a:solidFill>
              </a:rPr>
              <a:t>lidar</a:t>
            </a:r>
            <a:r>
              <a:rPr lang="en-US" sz="1800">
                <a:solidFill>
                  <a:schemeClr val="accent2"/>
                </a:solidFill>
              </a:rPr>
              <a:t> sensor modeling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5707865" y="3763116"/>
            <a:ext cx="2321859" cy="905434"/>
            <a:chOff x="4114800" y="2585758"/>
            <a:chExt cx="2321859" cy="905434"/>
          </a:xfrm>
        </p:grpSpPr>
        <p:sp>
          <p:nvSpPr>
            <p:cNvPr id="42" name="Rounded Rectangle 41"/>
            <p:cNvSpPr/>
            <p:nvPr/>
          </p:nvSpPr>
          <p:spPr bwMode="auto">
            <a:xfrm>
              <a:off x="4114800" y="2585758"/>
              <a:ext cx="2321859" cy="905434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557423" y="2626587"/>
              <a:ext cx="143661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b="1" dirty="0">
                  <a:solidFill>
                    <a:srgbClr val="FF0000"/>
                  </a:solidFill>
                </a:rPr>
                <a:t>Computational</a:t>
              </a:r>
            </a:p>
            <a:p>
              <a:pPr lvl="0" algn="ctr"/>
              <a:r>
                <a:rPr lang="en-US" b="1" dirty="0">
                  <a:solidFill>
                    <a:srgbClr val="FF0000"/>
                  </a:solidFill>
                </a:rPr>
                <a:t>geometry</a:t>
              </a:r>
            </a:p>
          </p:txBody>
        </p:sp>
      </p:grpSp>
      <p:sp>
        <p:nvSpPr>
          <p:cNvPr id="44" name="Rectangle 43"/>
          <p:cNvSpPr/>
          <p:nvPr/>
        </p:nvSpPr>
        <p:spPr>
          <a:xfrm>
            <a:off x="8045364" y="3580725"/>
            <a:ext cx="26399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eaLnBrk="0" hangingPunct="0">
              <a:spcBef>
                <a:spcPct val="20000"/>
              </a:spcBef>
            </a:pPr>
            <a:r>
              <a:rPr lang="en-US" sz="1800">
                <a:solidFill>
                  <a:schemeClr val="accent2"/>
                </a:solidFill>
              </a:rPr>
              <a:t>collision detection, landing, mobility, comm. modeling, obstacle detection, path planning</a:t>
            </a:r>
          </a:p>
        </p:txBody>
      </p:sp>
      <p:cxnSp>
        <p:nvCxnSpPr>
          <p:cNvPr id="45" name="Straight Arrow Connector 44"/>
          <p:cNvCxnSpPr>
            <a:stCxn id="47" idx="3"/>
            <a:endCxn id="42" idx="1"/>
          </p:cNvCxnSpPr>
          <p:nvPr/>
        </p:nvCxnSpPr>
        <p:spPr bwMode="auto">
          <a:xfrm flipV="1">
            <a:off x="5141260" y="4215833"/>
            <a:ext cx="566605" cy="143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48" name="Group 47"/>
          <p:cNvGrpSpPr/>
          <p:nvPr/>
        </p:nvGrpSpPr>
        <p:grpSpPr>
          <a:xfrm>
            <a:off x="5646621" y="5260520"/>
            <a:ext cx="2321859" cy="905434"/>
            <a:chOff x="4114800" y="2585758"/>
            <a:chExt cx="2321859" cy="905434"/>
          </a:xfrm>
        </p:grpSpPr>
        <p:sp>
          <p:nvSpPr>
            <p:cNvPr id="54" name="Rounded Rectangle 53"/>
            <p:cNvSpPr/>
            <p:nvPr/>
          </p:nvSpPr>
          <p:spPr bwMode="auto">
            <a:xfrm>
              <a:off x="4114800" y="2585758"/>
              <a:ext cx="2321859" cy="905434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717020" y="2807642"/>
              <a:ext cx="110959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b="1" dirty="0">
                  <a:solidFill>
                    <a:srgbClr val="FF0000"/>
                  </a:solidFill>
                </a:rPr>
                <a:t>Raytracing</a:t>
              </a:r>
            </a:p>
          </p:txBody>
        </p:sp>
      </p:grpSp>
      <p:cxnSp>
        <p:nvCxnSpPr>
          <p:cNvPr id="59" name="Straight Arrow Connector 58"/>
          <p:cNvCxnSpPr>
            <a:stCxn id="47" idx="3"/>
            <a:endCxn id="54" idx="1"/>
          </p:cNvCxnSpPr>
          <p:nvPr/>
        </p:nvCxnSpPr>
        <p:spPr bwMode="auto">
          <a:xfrm>
            <a:off x="5141260" y="4230141"/>
            <a:ext cx="505361" cy="14830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0" name="Rectangle 59"/>
          <p:cNvSpPr/>
          <p:nvPr/>
        </p:nvSpPr>
        <p:spPr>
          <a:xfrm>
            <a:off x="7951868" y="5181600"/>
            <a:ext cx="20303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eaLnBrk="0" hangingPunct="0">
              <a:spcBef>
                <a:spcPct val="20000"/>
              </a:spcBef>
            </a:pPr>
            <a:r>
              <a:rPr lang="en-US" sz="1800">
                <a:solidFill>
                  <a:schemeClr val="accent2"/>
                </a:solidFill>
              </a:rPr>
              <a:t>sensor modeling, high-end rendering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324600" y="6296260"/>
            <a:ext cx="473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eaLnBrk="0" hangingPunct="0">
              <a:spcBef>
                <a:spcPct val="20000"/>
              </a:spcBef>
            </a:pPr>
            <a:r>
              <a:rPr lang="en-US">
                <a:solidFill>
                  <a:schemeClr val="accent2"/>
                </a:solidFill>
              </a:rPr>
              <a:t>etc.</a:t>
            </a:r>
          </a:p>
        </p:txBody>
      </p:sp>
      <p:sp>
        <p:nvSpPr>
          <p:cNvPr id="31" name="Freeform 30"/>
          <p:cNvSpPr/>
          <p:nvPr/>
        </p:nvSpPr>
        <p:spPr bwMode="auto">
          <a:xfrm>
            <a:off x="5145390" y="4252993"/>
            <a:ext cx="1094465" cy="2308378"/>
          </a:xfrm>
          <a:custGeom>
            <a:avLst/>
            <a:gdLst>
              <a:gd name="connsiteX0" fmla="*/ 0 w 1290415"/>
              <a:gd name="connsiteY0" fmla="*/ 0 h 1145732"/>
              <a:gd name="connsiteX1" fmla="*/ 333286 w 1290415"/>
              <a:gd name="connsiteY1" fmla="*/ 974221 h 1145732"/>
              <a:gd name="connsiteX2" fmla="*/ 1290415 w 1290415"/>
              <a:gd name="connsiteY2" fmla="*/ 1145137 h 1145732"/>
              <a:gd name="connsiteX0" fmla="*/ 0 w 1290415"/>
              <a:gd name="connsiteY0" fmla="*/ 0 h 1229961"/>
              <a:gd name="connsiteX1" fmla="*/ 205099 w 1290415"/>
              <a:gd name="connsiteY1" fmla="*/ 1145137 h 1229961"/>
              <a:gd name="connsiteX2" fmla="*/ 1290415 w 1290415"/>
              <a:gd name="connsiteY2" fmla="*/ 1145137 h 1229961"/>
              <a:gd name="connsiteX0" fmla="*/ 0 w 1290415"/>
              <a:gd name="connsiteY0" fmla="*/ 0 h 1229961"/>
              <a:gd name="connsiteX1" fmla="*/ 205099 w 1290415"/>
              <a:gd name="connsiteY1" fmla="*/ 1145137 h 1229961"/>
              <a:gd name="connsiteX2" fmla="*/ 1290415 w 1290415"/>
              <a:gd name="connsiteY2" fmla="*/ 1145137 h 1229961"/>
              <a:gd name="connsiteX0" fmla="*/ 0 w 1290415"/>
              <a:gd name="connsiteY0" fmla="*/ 0 h 1154984"/>
              <a:gd name="connsiteX1" fmla="*/ 401652 w 1290415"/>
              <a:gd name="connsiteY1" fmla="*/ 1016951 h 1154984"/>
              <a:gd name="connsiteX2" fmla="*/ 1290415 w 1290415"/>
              <a:gd name="connsiteY2" fmla="*/ 1145137 h 1154984"/>
              <a:gd name="connsiteX0" fmla="*/ 0 w 1290415"/>
              <a:gd name="connsiteY0" fmla="*/ 0 h 1154984"/>
              <a:gd name="connsiteX1" fmla="*/ 401652 w 1290415"/>
              <a:gd name="connsiteY1" fmla="*/ 1016951 h 1154984"/>
              <a:gd name="connsiteX2" fmla="*/ 1290415 w 1290415"/>
              <a:gd name="connsiteY2" fmla="*/ 1145137 h 1154984"/>
              <a:gd name="connsiteX0" fmla="*/ 26351 w 1316766"/>
              <a:gd name="connsiteY0" fmla="*/ 0 h 1199928"/>
              <a:gd name="connsiteX1" fmla="*/ 103263 w 1316766"/>
              <a:gd name="connsiteY1" fmla="*/ 1102409 h 1199928"/>
              <a:gd name="connsiteX2" fmla="*/ 1316766 w 1316766"/>
              <a:gd name="connsiteY2" fmla="*/ 1145137 h 1199928"/>
              <a:gd name="connsiteX0" fmla="*/ 0 w 1290415"/>
              <a:gd name="connsiteY0" fmla="*/ 0 h 1145137"/>
              <a:gd name="connsiteX1" fmla="*/ 1290415 w 1290415"/>
              <a:gd name="connsiteY1" fmla="*/ 1145137 h 1145137"/>
              <a:gd name="connsiteX0" fmla="*/ 0 w 1290415"/>
              <a:gd name="connsiteY0" fmla="*/ 0 h 1145137"/>
              <a:gd name="connsiteX1" fmla="*/ 632389 w 1290415"/>
              <a:gd name="connsiteY1" fmla="*/ 564024 h 1145137"/>
              <a:gd name="connsiteX2" fmla="*/ 1290415 w 1290415"/>
              <a:gd name="connsiteY2" fmla="*/ 1145137 h 1145137"/>
              <a:gd name="connsiteX0" fmla="*/ 0 w 1290415"/>
              <a:gd name="connsiteY0" fmla="*/ 0 h 1145137"/>
              <a:gd name="connsiteX1" fmla="*/ 256374 w 1290415"/>
              <a:gd name="connsiteY1" fmla="*/ 940039 h 1145137"/>
              <a:gd name="connsiteX2" fmla="*/ 1290415 w 1290415"/>
              <a:gd name="connsiteY2" fmla="*/ 1145137 h 1145137"/>
              <a:gd name="connsiteX0" fmla="*/ 0 w 1290415"/>
              <a:gd name="connsiteY0" fmla="*/ 0 h 1145137"/>
              <a:gd name="connsiteX1" fmla="*/ 1290415 w 1290415"/>
              <a:gd name="connsiteY1" fmla="*/ 1145137 h 1145137"/>
              <a:gd name="connsiteX0" fmla="*/ 0 w 1290415"/>
              <a:gd name="connsiteY0" fmla="*/ 0 h 1145137"/>
              <a:gd name="connsiteX1" fmla="*/ 598205 w 1290415"/>
              <a:gd name="connsiteY1" fmla="*/ 521295 h 1145137"/>
              <a:gd name="connsiteX2" fmla="*/ 1290415 w 1290415"/>
              <a:gd name="connsiteY2" fmla="*/ 1145137 h 1145137"/>
              <a:gd name="connsiteX0" fmla="*/ 43626 w 1334041"/>
              <a:gd name="connsiteY0" fmla="*/ 0 h 1384421"/>
              <a:gd name="connsiteX1" fmla="*/ 17988 w 1334041"/>
              <a:gd name="connsiteY1" fmla="*/ 1384421 h 1384421"/>
              <a:gd name="connsiteX2" fmla="*/ 1334041 w 1334041"/>
              <a:gd name="connsiteY2" fmla="*/ 1145137 h 1384421"/>
              <a:gd name="connsiteX0" fmla="*/ 25638 w 1316053"/>
              <a:gd name="connsiteY0" fmla="*/ 0 h 1384421"/>
              <a:gd name="connsiteX1" fmla="*/ 0 w 1316053"/>
              <a:gd name="connsiteY1" fmla="*/ 1384421 h 1384421"/>
              <a:gd name="connsiteX2" fmla="*/ 1316053 w 1316053"/>
              <a:gd name="connsiteY2" fmla="*/ 1145137 h 1384421"/>
              <a:gd name="connsiteX0" fmla="*/ 25638 w 1316053"/>
              <a:gd name="connsiteY0" fmla="*/ 0 h 1384421"/>
              <a:gd name="connsiteX1" fmla="*/ 0 w 1316053"/>
              <a:gd name="connsiteY1" fmla="*/ 1384421 h 1384421"/>
              <a:gd name="connsiteX2" fmla="*/ 1316053 w 1316053"/>
              <a:gd name="connsiteY2" fmla="*/ 1145137 h 1384421"/>
              <a:gd name="connsiteX0" fmla="*/ 25638 w 1546789"/>
              <a:gd name="connsiteY0" fmla="*/ 0 h 1461419"/>
              <a:gd name="connsiteX1" fmla="*/ 0 w 1546789"/>
              <a:gd name="connsiteY1" fmla="*/ 1384421 h 1461419"/>
              <a:gd name="connsiteX2" fmla="*/ 1546789 w 1546789"/>
              <a:gd name="connsiteY2" fmla="*/ 1358782 h 1461419"/>
              <a:gd name="connsiteX0" fmla="*/ 25638 w 1546789"/>
              <a:gd name="connsiteY0" fmla="*/ 0 h 1390886"/>
              <a:gd name="connsiteX1" fmla="*/ 0 w 1546789"/>
              <a:gd name="connsiteY1" fmla="*/ 1384421 h 1390886"/>
              <a:gd name="connsiteX2" fmla="*/ 1546789 w 1546789"/>
              <a:gd name="connsiteY2" fmla="*/ 1358782 h 1390886"/>
              <a:gd name="connsiteX0" fmla="*/ 25638 w 1546789"/>
              <a:gd name="connsiteY0" fmla="*/ 0 h 1384421"/>
              <a:gd name="connsiteX1" fmla="*/ 0 w 1546789"/>
              <a:gd name="connsiteY1" fmla="*/ 1384421 h 1384421"/>
              <a:gd name="connsiteX2" fmla="*/ 1546789 w 1546789"/>
              <a:gd name="connsiteY2" fmla="*/ 1358782 h 1384421"/>
              <a:gd name="connsiteX0" fmla="*/ 0 w 1521151"/>
              <a:gd name="connsiteY0" fmla="*/ 0 h 1370300"/>
              <a:gd name="connsiteX1" fmla="*/ 607024 w 1521151"/>
              <a:gd name="connsiteY1" fmla="*/ 1370300 h 1370300"/>
              <a:gd name="connsiteX2" fmla="*/ 1521151 w 1521151"/>
              <a:gd name="connsiteY2" fmla="*/ 1358782 h 1370300"/>
              <a:gd name="connsiteX0" fmla="*/ 0 w 1388495"/>
              <a:gd name="connsiteY0" fmla="*/ 0 h 1379714"/>
              <a:gd name="connsiteX1" fmla="*/ 474368 w 1388495"/>
              <a:gd name="connsiteY1" fmla="*/ 1379714 h 1379714"/>
              <a:gd name="connsiteX2" fmla="*/ 1388495 w 1388495"/>
              <a:gd name="connsiteY2" fmla="*/ 1368196 h 1379714"/>
              <a:gd name="connsiteX0" fmla="*/ 0 w 1388495"/>
              <a:gd name="connsiteY0" fmla="*/ 0 h 1368196"/>
              <a:gd name="connsiteX1" fmla="*/ 474368 w 1388495"/>
              <a:gd name="connsiteY1" fmla="*/ 1342058 h 1368196"/>
              <a:gd name="connsiteX2" fmla="*/ 1388495 w 1388495"/>
              <a:gd name="connsiteY2" fmla="*/ 1368196 h 1368196"/>
              <a:gd name="connsiteX0" fmla="*/ 0 w 1388495"/>
              <a:gd name="connsiteY0" fmla="*/ 0 h 1368196"/>
              <a:gd name="connsiteX1" fmla="*/ 474368 w 1388495"/>
              <a:gd name="connsiteY1" fmla="*/ 1360886 h 1368196"/>
              <a:gd name="connsiteX2" fmla="*/ 1388495 w 1388495"/>
              <a:gd name="connsiteY2" fmla="*/ 1368196 h 1368196"/>
              <a:gd name="connsiteX0" fmla="*/ 0 w 1388495"/>
              <a:gd name="connsiteY0" fmla="*/ 0 h 1368196"/>
              <a:gd name="connsiteX1" fmla="*/ 443756 w 1388495"/>
              <a:gd name="connsiteY1" fmla="*/ 1285574 h 1368196"/>
              <a:gd name="connsiteX2" fmla="*/ 1388495 w 1388495"/>
              <a:gd name="connsiteY2" fmla="*/ 1368196 h 1368196"/>
              <a:gd name="connsiteX0" fmla="*/ 0 w 1388495"/>
              <a:gd name="connsiteY0" fmla="*/ 0 h 1311712"/>
              <a:gd name="connsiteX1" fmla="*/ 443756 w 1388495"/>
              <a:gd name="connsiteY1" fmla="*/ 1285574 h 1311712"/>
              <a:gd name="connsiteX2" fmla="*/ 1388495 w 1388495"/>
              <a:gd name="connsiteY2" fmla="*/ 1311712 h 1311712"/>
              <a:gd name="connsiteX0" fmla="*/ 0 w 1378291"/>
              <a:gd name="connsiteY0" fmla="*/ 0 h 1285574"/>
              <a:gd name="connsiteX1" fmla="*/ 443756 w 1378291"/>
              <a:gd name="connsiteY1" fmla="*/ 1285574 h 1285574"/>
              <a:gd name="connsiteX2" fmla="*/ 1378291 w 1378291"/>
              <a:gd name="connsiteY2" fmla="*/ 1283470 h 1285574"/>
              <a:gd name="connsiteX0" fmla="*/ 0 w 1306861"/>
              <a:gd name="connsiteY0" fmla="*/ 0 h 1271453"/>
              <a:gd name="connsiteX1" fmla="*/ 372326 w 1306861"/>
              <a:gd name="connsiteY1" fmla="*/ 1271453 h 1271453"/>
              <a:gd name="connsiteX2" fmla="*/ 1306861 w 1306861"/>
              <a:gd name="connsiteY2" fmla="*/ 1269349 h 1271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6861" h="1271453">
                <a:moveTo>
                  <a:pt x="0" y="0"/>
                </a:moveTo>
                <a:lnTo>
                  <a:pt x="372326" y="1271453"/>
                </a:lnTo>
                <a:lnTo>
                  <a:pt x="1306861" y="1269349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90F0E-FB86-4E39-B662-6D2E77E802B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01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>
            <a:off x="2819401" y="3829174"/>
            <a:ext cx="2321859" cy="801935"/>
            <a:chOff x="797859" y="-1666189"/>
            <a:chExt cx="2321859" cy="3426760"/>
          </a:xfrm>
        </p:grpSpPr>
        <p:sp>
          <p:nvSpPr>
            <p:cNvPr id="47" name="Rounded Rectangle 46"/>
            <p:cNvSpPr/>
            <p:nvPr/>
          </p:nvSpPr>
          <p:spPr bwMode="auto">
            <a:xfrm>
              <a:off x="797859" y="-1666189"/>
              <a:ext cx="2321859" cy="3426760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407782" y="-864929"/>
              <a:ext cx="1021433" cy="13151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b="1" dirty="0">
                  <a:solidFill>
                    <a:srgbClr val="FF0000"/>
                  </a:solidFill>
                </a:rPr>
                <a:t>Geometry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Geometry Processing Engines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There are multiple of geometry engine providers with varying functionality and APIs.</a:t>
            </a:r>
          </a:p>
        </p:txBody>
      </p:sp>
      <p:cxnSp>
        <p:nvCxnSpPr>
          <p:cNvPr id="38" name="Straight Arrow Connector 37"/>
          <p:cNvCxnSpPr>
            <a:stCxn id="47" idx="3"/>
            <a:endCxn id="22" idx="1"/>
          </p:cNvCxnSpPr>
          <p:nvPr/>
        </p:nvCxnSpPr>
        <p:spPr bwMode="auto">
          <a:xfrm flipV="1">
            <a:off x="5141260" y="2618511"/>
            <a:ext cx="534559" cy="161163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5" name="Group 14"/>
          <p:cNvGrpSpPr/>
          <p:nvPr/>
        </p:nvGrpSpPr>
        <p:grpSpPr>
          <a:xfrm>
            <a:off x="5675819" y="2165793"/>
            <a:ext cx="2321859" cy="905434"/>
            <a:chOff x="4114800" y="2585758"/>
            <a:chExt cx="2321859" cy="905434"/>
          </a:xfrm>
        </p:grpSpPr>
        <p:sp>
          <p:nvSpPr>
            <p:cNvPr id="22" name="Rounded Rectangle 21"/>
            <p:cNvSpPr/>
            <p:nvPr/>
          </p:nvSpPr>
          <p:spPr bwMode="auto">
            <a:xfrm>
              <a:off x="4114800" y="2585758"/>
              <a:ext cx="2321859" cy="905434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656007" y="2807642"/>
              <a:ext cx="123944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b="1" dirty="0">
                  <a:solidFill>
                    <a:srgbClr val="FF0000"/>
                  </a:solidFill>
                </a:rPr>
                <a:t>3D Graphics</a:t>
              </a:r>
            </a:p>
          </p:txBody>
        </p:sp>
      </p:grpSp>
      <p:cxnSp>
        <p:nvCxnSpPr>
          <p:cNvPr id="53" name="Straight Arrow Connector 52"/>
          <p:cNvCxnSpPr>
            <a:endCxn id="47" idx="1"/>
          </p:cNvCxnSpPr>
          <p:nvPr/>
        </p:nvCxnSpPr>
        <p:spPr bwMode="auto">
          <a:xfrm>
            <a:off x="2031994" y="4230141"/>
            <a:ext cx="787407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Rectangle 11"/>
          <p:cNvSpPr/>
          <p:nvPr/>
        </p:nvSpPr>
        <p:spPr>
          <a:xfrm>
            <a:off x="7995281" y="2110736"/>
            <a:ext cx="25203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eaLnBrk="0" hangingPunct="0">
              <a:spcBef>
                <a:spcPct val="20000"/>
              </a:spcBef>
            </a:pPr>
            <a:r>
              <a:rPr lang="en-US" sz="1800">
                <a:solidFill>
                  <a:schemeClr val="accent2"/>
                </a:solidFill>
              </a:rPr>
              <a:t>OpenGL, Ogre3D, Coin3D, </a:t>
            </a:r>
            <a:r>
              <a:rPr lang="en-US" sz="1800" err="1">
                <a:solidFill>
                  <a:schemeClr val="accent2"/>
                </a:solidFill>
              </a:rPr>
              <a:t>OpenInventor</a:t>
            </a:r>
            <a:r>
              <a:rPr lang="en-US" sz="1800">
                <a:solidFill>
                  <a:schemeClr val="accent2"/>
                </a:solidFill>
              </a:rPr>
              <a:t>, </a:t>
            </a:r>
            <a:r>
              <a:rPr lang="en-US" sz="1800" err="1">
                <a:solidFill>
                  <a:schemeClr val="accent2"/>
                </a:solidFill>
              </a:rPr>
              <a:t>OpenSceneGraph</a:t>
            </a:r>
            <a:r>
              <a:rPr lang="en-US" sz="1800">
                <a:solidFill>
                  <a:schemeClr val="accent2"/>
                </a:solidFill>
              </a:rPr>
              <a:t> …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5707865" y="3763116"/>
            <a:ext cx="2321859" cy="905434"/>
            <a:chOff x="4114800" y="2585758"/>
            <a:chExt cx="2321859" cy="905434"/>
          </a:xfrm>
        </p:grpSpPr>
        <p:sp>
          <p:nvSpPr>
            <p:cNvPr id="42" name="Rounded Rectangle 41"/>
            <p:cNvSpPr/>
            <p:nvPr/>
          </p:nvSpPr>
          <p:spPr bwMode="auto">
            <a:xfrm>
              <a:off x="4114800" y="2585758"/>
              <a:ext cx="2321859" cy="905434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557423" y="2626587"/>
              <a:ext cx="143661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b="1" dirty="0">
                  <a:solidFill>
                    <a:srgbClr val="FF0000"/>
                  </a:solidFill>
                </a:rPr>
                <a:t>Computational</a:t>
              </a:r>
            </a:p>
            <a:p>
              <a:pPr lvl="0" algn="ctr"/>
              <a:r>
                <a:rPr lang="en-US" b="1" dirty="0">
                  <a:solidFill>
                    <a:srgbClr val="FF0000"/>
                  </a:solidFill>
                </a:rPr>
                <a:t>geometry</a:t>
              </a:r>
            </a:p>
          </p:txBody>
        </p:sp>
      </p:grpSp>
      <p:sp>
        <p:nvSpPr>
          <p:cNvPr id="44" name="Rectangle 43"/>
          <p:cNvSpPr/>
          <p:nvPr/>
        </p:nvSpPr>
        <p:spPr>
          <a:xfrm>
            <a:off x="8026601" y="3923168"/>
            <a:ext cx="241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eaLnBrk="0" hangingPunct="0">
              <a:spcBef>
                <a:spcPct val="20000"/>
              </a:spcBef>
            </a:pPr>
            <a:r>
              <a:rPr lang="en-US" sz="1800">
                <a:solidFill>
                  <a:schemeClr val="accent2"/>
                </a:solidFill>
              </a:rPr>
              <a:t>Bullet, FCL, PQP, ANN …</a:t>
            </a:r>
          </a:p>
        </p:txBody>
      </p:sp>
      <p:cxnSp>
        <p:nvCxnSpPr>
          <p:cNvPr id="45" name="Straight Arrow Connector 44"/>
          <p:cNvCxnSpPr>
            <a:stCxn id="47" idx="3"/>
            <a:endCxn id="42" idx="1"/>
          </p:cNvCxnSpPr>
          <p:nvPr/>
        </p:nvCxnSpPr>
        <p:spPr bwMode="auto">
          <a:xfrm flipV="1">
            <a:off x="5141260" y="4215833"/>
            <a:ext cx="566605" cy="143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48" name="Group 47"/>
          <p:cNvGrpSpPr/>
          <p:nvPr/>
        </p:nvGrpSpPr>
        <p:grpSpPr>
          <a:xfrm>
            <a:off x="5646621" y="5260520"/>
            <a:ext cx="2321859" cy="905434"/>
            <a:chOff x="4114800" y="2585758"/>
            <a:chExt cx="2321859" cy="905434"/>
          </a:xfrm>
        </p:grpSpPr>
        <p:sp>
          <p:nvSpPr>
            <p:cNvPr id="54" name="Rounded Rectangle 53"/>
            <p:cNvSpPr/>
            <p:nvPr/>
          </p:nvSpPr>
          <p:spPr bwMode="auto">
            <a:xfrm>
              <a:off x="4114800" y="2585758"/>
              <a:ext cx="2321859" cy="905434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717020" y="2807642"/>
              <a:ext cx="110959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b="1" dirty="0">
                  <a:solidFill>
                    <a:srgbClr val="FF0000"/>
                  </a:solidFill>
                </a:rPr>
                <a:t>Raytracing</a:t>
              </a:r>
            </a:p>
          </p:txBody>
        </p:sp>
      </p:grpSp>
      <p:cxnSp>
        <p:nvCxnSpPr>
          <p:cNvPr id="59" name="Straight Arrow Connector 58"/>
          <p:cNvCxnSpPr>
            <a:stCxn id="47" idx="3"/>
            <a:endCxn id="54" idx="1"/>
          </p:cNvCxnSpPr>
          <p:nvPr/>
        </p:nvCxnSpPr>
        <p:spPr bwMode="auto">
          <a:xfrm>
            <a:off x="5141260" y="4230141"/>
            <a:ext cx="505361" cy="14830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0" name="Rectangle 59"/>
          <p:cNvSpPr/>
          <p:nvPr/>
        </p:nvSpPr>
        <p:spPr>
          <a:xfrm>
            <a:off x="7960659" y="5438430"/>
            <a:ext cx="20303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eaLnBrk="0" hangingPunct="0">
              <a:spcBef>
                <a:spcPct val="20000"/>
              </a:spcBef>
            </a:pPr>
            <a:r>
              <a:rPr lang="en-US" sz="1800">
                <a:solidFill>
                  <a:schemeClr val="accent2"/>
                </a:solidFill>
              </a:rPr>
              <a:t>Blender, </a:t>
            </a:r>
            <a:r>
              <a:rPr lang="en-US" sz="1800" err="1">
                <a:solidFill>
                  <a:schemeClr val="accent2"/>
                </a:solidFill>
              </a:rPr>
              <a:t>Optix</a:t>
            </a:r>
            <a:r>
              <a:rPr lang="en-US" sz="1800">
                <a:solidFill>
                  <a:schemeClr val="accent2"/>
                </a:solidFill>
              </a:rPr>
              <a:t>, Maya …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324600" y="6296260"/>
            <a:ext cx="473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eaLnBrk="0" hangingPunct="0">
              <a:spcBef>
                <a:spcPct val="20000"/>
              </a:spcBef>
            </a:pPr>
            <a:r>
              <a:rPr lang="en-US">
                <a:solidFill>
                  <a:schemeClr val="accent2"/>
                </a:solidFill>
              </a:rPr>
              <a:t>etc.</a:t>
            </a:r>
          </a:p>
        </p:txBody>
      </p:sp>
      <p:sp>
        <p:nvSpPr>
          <p:cNvPr id="31" name="Freeform 30"/>
          <p:cNvSpPr/>
          <p:nvPr/>
        </p:nvSpPr>
        <p:spPr bwMode="auto">
          <a:xfrm>
            <a:off x="5145390" y="4252993"/>
            <a:ext cx="1094465" cy="2308378"/>
          </a:xfrm>
          <a:custGeom>
            <a:avLst/>
            <a:gdLst>
              <a:gd name="connsiteX0" fmla="*/ 0 w 1290415"/>
              <a:gd name="connsiteY0" fmla="*/ 0 h 1145732"/>
              <a:gd name="connsiteX1" fmla="*/ 333286 w 1290415"/>
              <a:gd name="connsiteY1" fmla="*/ 974221 h 1145732"/>
              <a:gd name="connsiteX2" fmla="*/ 1290415 w 1290415"/>
              <a:gd name="connsiteY2" fmla="*/ 1145137 h 1145732"/>
              <a:gd name="connsiteX0" fmla="*/ 0 w 1290415"/>
              <a:gd name="connsiteY0" fmla="*/ 0 h 1229961"/>
              <a:gd name="connsiteX1" fmla="*/ 205099 w 1290415"/>
              <a:gd name="connsiteY1" fmla="*/ 1145137 h 1229961"/>
              <a:gd name="connsiteX2" fmla="*/ 1290415 w 1290415"/>
              <a:gd name="connsiteY2" fmla="*/ 1145137 h 1229961"/>
              <a:gd name="connsiteX0" fmla="*/ 0 w 1290415"/>
              <a:gd name="connsiteY0" fmla="*/ 0 h 1229961"/>
              <a:gd name="connsiteX1" fmla="*/ 205099 w 1290415"/>
              <a:gd name="connsiteY1" fmla="*/ 1145137 h 1229961"/>
              <a:gd name="connsiteX2" fmla="*/ 1290415 w 1290415"/>
              <a:gd name="connsiteY2" fmla="*/ 1145137 h 1229961"/>
              <a:gd name="connsiteX0" fmla="*/ 0 w 1290415"/>
              <a:gd name="connsiteY0" fmla="*/ 0 h 1154984"/>
              <a:gd name="connsiteX1" fmla="*/ 401652 w 1290415"/>
              <a:gd name="connsiteY1" fmla="*/ 1016951 h 1154984"/>
              <a:gd name="connsiteX2" fmla="*/ 1290415 w 1290415"/>
              <a:gd name="connsiteY2" fmla="*/ 1145137 h 1154984"/>
              <a:gd name="connsiteX0" fmla="*/ 0 w 1290415"/>
              <a:gd name="connsiteY0" fmla="*/ 0 h 1154984"/>
              <a:gd name="connsiteX1" fmla="*/ 401652 w 1290415"/>
              <a:gd name="connsiteY1" fmla="*/ 1016951 h 1154984"/>
              <a:gd name="connsiteX2" fmla="*/ 1290415 w 1290415"/>
              <a:gd name="connsiteY2" fmla="*/ 1145137 h 1154984"/>
              <a:gd name="connsiteX0" fmla="*/ 26351 w 1316766"/>
              <a:gd name="connsiteY0" fmla="*/ 0 h 1199928"/>
              <a:gd name="connsiteX1" fmla="*/ 103263 w 1316766"/>
              <a:gd name="connsiteY1" fmla="*/ 1102409 h 1199928"/>
              <a:gd name="connsiteX2" fmla="*/ 1316766 w 1316766"/>
              <a:gd name="connsiteY2" fmla="*/ 1145137 h 1199928"/>
              <a:gd name="connsiteX0" fmla="*/ 0 w 1290415"/>
              <a:gd name="connsiteY0" fmla="*/ 0 h 1145137"/>
              <a:gd name="connsiteX1" fmla="*/ 1290415 w 1290415"/>
              <a:gd name="connsiteY1" fmla="*/ 1145137 h 1145137"/>
              <a:gd name="connsiteX0" fmla="*/ 0 w 1290415"/>
              <a:gd name="connsiteY0" fmla="*/ 0 h 1145137"/>
              <a:gd name="connsiteX1" fmla="*/ 632389 w 1290415"/>
              <a:gd name="connsiteY1" fmla="*/ 564024 h 1145137"/>
              <a:gd name="connsiteX2" fmla="*/ 1290415 w 1290415"/>
              <a:gd name="connsiteY2" fmla="*/ 1145137 h 1145137"/>
              <a:gd name="connsiteX0" fmla="*/ 0 w 1290415"/>
              <a:gd name="connsiteY0" fmla="*/ 0 h 1145137"/>
              <a:gd name="connsiteX1" fmla="*/ 256374 w 1290415"/>
              <a:gd name="connsiteY1" fmla="*/ 940039 h 1145137"/>
              <a:gd name="connsiteX2" fmla="*/ 1290415 w 1290415"/>
              <a:gd name="connsiteY2" fmla="*/ 1145137 h 1145137"/>
              <a:gd name="connsiteX0" fmla="*/ 0 w 1290415"/>
              <a:gd name="connsiteY0" fmla="*/ 0 h 1145137"/>
              <a:gd name="connsiteX1" fmla="*/ 1290415 w 1290415"/>
              <a:gd name="connsiteY1" fmla="*/ 1145137 h 1145137"/>
              <a:gd name="connsiteX0" fmla="*/ 0 w 1290415"/>
              <a:gd name="connsiteY0" fmla="*/ 0 h 1145137"/>
              <a:gd name="connsiteX1" fmla="*/ 598205 w 1290415"/>
              <a:gd name="connsiteY1" fmla="*/ 521295 h 1145137"/>
              <a:gd name="connsiteX2" fmla="*/ 1290415 w 1290415"/>
              <a:gd name="connsiteY2" fmla="*/ 1145137 h 1145137"/>
              <a:gd name="connsiteX0" fmla="*/ 43626 w 1334041"/>
              <a:gd name="connsiteY0" fmla="*/ 0 h 1384421"/>
              <a:gd name="connsiteX1" fmla="*/ 17988 w 1334041"/>
              <a:gd name="connsiteY1" fmla="*/ 1384421 h 1384421"/>
              <a:gd name="connsiteX2" fmla="*/ 1334041 w 1334041"/>
              <a:gd name="connsiteY2" fmla="*/ 1145137 h 1384421"/>
              <a:gd name="connsiteX0" fmla="*/ 25638 w 1316053"/>
              <a:gd name="connsiteY0" fmla="*/ 0 h 1384421"/>
              <a:gd name="connsiteX1" fmla="*/ 0 w 1316053"/>
              <a:gd name="connsiteY1" fmla="*/ 1384421 h 1384421"/>
              <a:gd name="connsiteX2" fmla="*/ 1316053 w 1316053"/>
              <a:gd name="connsiteY2" fmla="*/ 1145137 h 1384421"/>
              <a:gd name="connsiteX0" fmla="*/ 25638 w 1316053"/>
              <a:gd name="connsiteY0" fmla="*/ 0 h 1384421"/>
              <a:gd name="connsiteX1" fmla="*/ 0 w 1316053"/>
              <a:gd name="connsiteY1" fmla="*/ 1384421 h 1384421"/>
              <a:gd name="connsiteX2" fmla="*/ 1316053 w 1316053"/>
              <a:gd name="connsiteY2" fmla="*/ 1145137 h 1384421"/>
              <a:gd name="connsiteX0" fmla="*/ 25638 w 1546789"/>
              <a:gd name="connsiteY0" fmla="*/ 0 h 1461419"/>
              <a:gd name="connsiteX1" fmla="*/ 0 w 1546789"/>
              <a:gd name="connsiteY1" fmla="*/ 1384421 h 1461419"/>
              <a:gd name="connsiteX2" fmla="*/ 1546789 w 1546789"/>
              <a:gd name="connsiteY2" fmla="*/ 1358782 h 1461419"/>
              <a:gd name="connsiteX0" fmla="*/ 25638 w 1546789"/>
              <a:gd name="connsiteY0" fmla="*/ 0 h 1390886"/>
              <a:gd name="connsiteX1" fmla="*/ 0 w 1546789"/>
              <a:gd name="connsiteY1" fmla="*/ 1384421 h 1390886"/>
              <a:gd name="connsiteX2" fmla="*/ 1546789 w 1546789"/>
              <a:gd name="connsiteY2" fmla="*/ 1358782 h 1390886"/>
              <a:gd name="connsiteX0" fmla="*/ 25638 w 1546789"/>
              <a:gd name="connsiteY0" fmla="*/ 0 h 1384421"/>
              <a:gd name="connsiteX1" fmla="*/ 0 w 1546789"/>
              <a:gd name="connsiteY1" fmla="*/ 1384421 h 1384421"/>
              <a:gd name="connsiteX2" fmla="*/ 1546789 w 1546789"/>
              <a:gd name="connsiteY2" fmla="*/ 1358782 h 1384421"/>
              <a:gd name="connsiteX0" fmla="*/ 0 w 1521151"/>
              <a:gd name="connsiteY0" fmla="*/ 0 h 1370300"/>
              <a:gd name="connsiteX1" fmla="*/ 607024 w 1521151"/>
              <a:gd name="connsiteY1" fmla="*/ 1370300 h 1370300"/>
              <a:gd name="connsiteX2" fmla="*/ 1521151 w 1521151"/>
              <a:gd name="connsiteY2" fmla="*/ 1358782 h 1370300"/>
              <a:gd name="connsiteX0" fmla="*/ 0 w 1388495"/>
              <a:gd name="connsiteY0" fmla="*/ 0 h 1379714"/>
              <a:gd name="connsiteX1" fmla="*/ 474368 w 1388495"/>
              <a:gd name="connsiteY1" fmla="*/ 1379714 h 1379714"/>
              <a:gd name="connsiteX2" fmla="*/ 1388495 w 1388495"/>
              <a:gd name="connsiteY2" fmla="*/ 1368196 h 1379714"/>
              <a:gd name="connsiteX0" fmla="*/ 0 w 1388495"/>
              <a:gd name="connsiteY0" fmla="*/ 0 h 1368196"/>
              <a:gd name="connsiteX1" fmla="*/ 474368 w 1388495"/>
              <a:gd name="connsiteY1" fmla="*/ 1342058 h 1368196"/>
              <a:gd name="connsiteX2" fmla="*/ 1388495 w 1388495"/>
              <a:gd name="connsiteY2" fmla="*/ 1368196 h 1368196"/>
              <a:gd name="connsiteX0" fmla="*/ 0 w 1388495"/>
              <a:gd name="connsiteY0" fmla="*/ 0 h 1368196"/>
              <a:gd name="connsiteX1" fmla="*/ 474368 w 1388495"/>
              <a:gd name="connsiteY1" fmla="*/ 1360886 h 1368196"/>
              <a:gd name="connsiteX2" fmla="*/ 1388495 w 1388495"/>
              <a:gd name="connsiteY2" fmla="*/ 1368196 h 1368196"/>
              <a:gd name="connsiteX0" fmla="*/ 0 w 1388495"/>
              <a:gd name="connsiteY0" fmla="*/ 0 h 1368196"/>
              <a:gd name="connsiteX1" fmla="*/ 443756 w 1388495"/>
              <a:gd name="connsiteY1" fmla="*/ 1285574 h 1368196"/>
              <a:gd name="connsiteX2" fmla="*/ 1388495 w 1388495"/>
              <a:gd name="connsiteY2" fmla="*/ 1368196 h 1368196"/>
              <a:gd name="connsiteX0" fmla="*/ 0 w 1388495"/>
              <a:gd name="connsiteY0" fmla="*/ 0 h 1311712"/>
              <a:gd name="connsiteX1" fmla="*/ 443756 w 1388495"/>
              <a:gd name="connsiteY1" fmla="*/ 1285574 h 1311712"/>
              <a:gd name="connsiteX2" fmla="*/ 1388495 w 1388495"/>
              <a:gd name="connsiteY2" fmla="*/ 1311712 h 1311712"/>
              <a:gd name="connsiteX0" fmla="*/ 0 w 1378291"/>
              <a:gd name="connsiteY0" fmla="*/ 0 h 1285574"/>
              <a:gd name="connsiteX1" fmla="*/ 443756 w 1378291"/>
              <a:gd name="connsiteY1" fmla="*/ 1285574 h 1285574"/>
              <a:gd name="connsiteX2" fmla="*/ 1378291 w 1378291"/>
              <a:gd name="connsiteY2" fmla="*/ 1283470 h 1285574"/>
              <a:gd name="connsiteX0" fmla="*/ 0 w 1306861"/>
              <a:gd name="connsiteY0" fmla="*/ 0 h 1271453"/>
              <a:gd name="connsiteX1" fmla="*/ 372326 w 1306861"/>
              <a:gd name="connsiteY1" fmla="*/ 1271453 h 1271453"/>
              <a:gd name="connsiteX2" fmla="*/ 1306861 w 1306861"/>
              <a:gd name="connsiteY2" fmla="*/ 1269349 h 1271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6861" h="1271453">
                <a:moveTo>
                  <a:pt x="0" y="0"/>
                </a:moveTo>
                <a:lnTo>
                  <a:pt x="372326" y="1271453"/>
                </a:lnTo>
                <a:lnTo>
                  <a:pt x="1306861" y="1269349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67391" y="2929555"/>
            <a:ext cx="15735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>
                <a:solidFill>
                  <a:srgbClr val="FF0000"/>
                </a:solidFill>
              </a:rPr>
              <a:t>position &amp; orientation updates from sim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53A9A5-E331-45B5-A16A-045ECDD1284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41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144" name="Google Shape;144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Visualization vs Sensor Modeling </a:t>
            </a:r>
            <a:endParaRPr/>
          </a:p>
        </p:txBody>
      </p:sp>
      <p:sp>
        <p:nvSpPr>
          <p:cNvPr id="145" name="Google Shape;145;p19"/>
          <p:cNvSpPr txBox="1">
            <a:spLocks noGrp="1"/>
          </p:cNvSpPr>
          <p:nvPr>
            <p:ph type="body" idx="1"/>
          </p:nvPr>
        </p:nvSpPr>
        <p:spPr>
          <a:xfrm>
            <a:off x="499250" y="1558450"/>
            <a:ext cx="11193502" cy="46362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Visualization and camera modeling overlap in significant ways</a:t>
            </a: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Need sensors other than mon-RGB cameras</a:t>
            </a:r>
          </a:p>
          <a:p>
            <a:pPr lvl="1">
              <a:spcBef>
                <a:spcPts val="1000"/>
              </a:spcBef>
              <a:buChar char="●"/>
            </a:pPr>
            <a:r>
              <a:rPr lang="en-US"/>
              <a:t>stereo cameras, lidar, radar, </a:t>
            </a:r>
            <a:r>
              <a:rPr lang="en-US" err="1"/>
              <a:t>etc</a:t>
            </a:r>
            <a:endParaRPr lang="en-US"/>
          </a:p>
          <a:p>
            <a:r>
              <a:rPr lang="en-US"/>
              <a:t>Visualization needs:</a:t>
            </a:r>
          </a:p>
          <a:p>
            <a:pPr lvl="1"/>
            <a:r>
              <a:rPr lang="en-US"/>
              <a:t>Fast, interactive renderings to a user (with a window)</a:t>
            </a:r>
          </a:p>
          <a:p>
            <a:pPr lvl="1"/>
            <a:r>
              <a:rPr lang="en-US"/>
              <a:t>Helpful debug information (trails, boxes, text, frustums, </a:t>
            </a:r>
            <a:r>
              <a:rPr lang="en-US" err="1"/>
              <a:t>etc</a:t>
            </a:r>
            <a:endParaRPr lang="en-US"/>
          </a:p>
          <a:p>
            <a:r>
              <a:rPr lang="en-US"/>
              <a:t>Sensor modeling needs</a:t>
            </a:r>
          </a:p>
          <a:p>
            <a:pPr lvl="1"/>
            <a:r>
              <a:rPr lang="en-US"/>
              <a:t>Specific model implementations (may need to be high fidelity)</a:t>
            </a:r>
          </a:p>
          <a:p>
            <a:pPr lvl="1"/>
            <a:r>
              <a:rPr lang="en-US"/>
              <a:t>Camera: non-ideal lens models</a:t>
            </a:r>
          </a:p>
          <a:p>
            <a:pPr lvl="1"/>
            <a:r>
              <a:rPr lang="en-US"/>
              <a:t>Lidar: different lighting and material properties/parameters</a:t>
            </a:r>
          </a:p>
        </p:txBody>
      </p:sp>
    </p:spTree>
    <p:extLst>
      <p:ext uri="{BB962C8B-B14F-4D97-AF65-F5344CB8AC3E}">
        <p14:creationId xmlns:p14="http://schemas.microsoft.com/office/powerpoint/2010/main" val="1498522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35FF3-8CB3-4DE9-9010-B6997C092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Engineering Simulation and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0E05DF-C86B-4BC4-8E8B-8E7B652EBC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3441"/>
      </p:ext>
    </p:extLst>
  </p:cSld>
  <p:clrMapOvr>
    <a:masterClrMapping/>
  </p:clrMapOvr>
</p:sld>
</file>

<file path=ppt/theme/theme1.xml><?xml version="1.0" encoding="utf-8"?>
<a:theme xmlns:a="http://schemas.openxmlformats.org/drawingml/2006/main" name="DARTS Lab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a5b8aa99-f4fc-4d9c-b81c-966d4bd2c6c2" xsi:nil="true"/>
    <SharedWithUsers xmlns="77f052df-7cc9-46d5-9db7-08cc260ec36e">
      <UserInfo>
        <DisplayName>Jain, Abhinandan (US 3471)</DisplayName>
        <AccountId>9</AccountId>
        <AccountType/>
      </UserInfo>
    </SharedWithUsers>
    <lcf76f155ced4ddcb4097134ff3c332f xmlns="a5b8aa99-f4fc-4d9c-b81c-966d4bd2c6c2">
      <Terms xmlns="http://schemas.microsoft.com/office/infopath/2007/PartnerControls"/>
    </lcf76f155ced4ddcb4097134ff3c332f>
    <TaxCatchAll xmlns="77f052df-7cc9-46d5-9db7-08cc260ec36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40EEE18307F547AC19C250B980BA8A" ma:contentTypeVersion="14" ma:contentTypeDescription="Create a new document." ma:contentTypeScope="" ma:versionID="6c718c1e10055613db9ef01de60113f2">
  <xsd:schema xmlns:xsd="http://www.w3.org/2001/XMLSchema" xmlns:xs="http://www.w3.org/2001/XMLSchema" xmlns:p="http://schemas.microsoft.com/office/2006/metadata/properties" xmlns:ns2="a5b8aa99-f4fc-4d9c-b81c-966d4bd2c6c2" xmlns:ns3="77f052df-7cc9-46d5-9db7-08cc260ec36e" targetNamespace="http://schemas.microsoft.com/office/2006/metadata/properties" ma:root="true" ma:fieldsID="c6a56a772739a989cf025b45eb74bd52" ns2:_="" ns3:_="">
    <xsd:import namespace="a5b8aa99-f4fc-4d9c-b81c-966d4bd2c6c2"/>
    <xsd:import namespace="77f052df-7cc9-46d5-9db7-08cc260ec3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b8aa99-f4fc-4d9c-b81c-966d4bd2c6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c2283c9-5dc3-4342-a46e-d374fcd9782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f052df-7cc9-46d5-9db7-08cc260ec36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ba732455-c771-4ab1-9c68-b2c5020f38ce}" ma:internalName="TaxCatchAll" ma:showField="CatchAllData" ma:web="77f052df-7cc9-46d5-9db7-08cc260ec36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B18AA97-E272-4AD7-9A7F-7A7A990486C7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dcmitype/"/>
    <ds:schemaRef ds:uri="http://www.w3.org/XML/1998/namespace"/>
    <ds:schemaRef ds:uri="http://purl.org/dc/terms/"/>
    <ds:schemaRef ds:uri="a5b8aa99-f4fc-4d9c-b81c-966d4bd2c6c2"/>
    <ds:schemaRef ds:uri="http://schemas.microsoft.com/office/infopath/2007/PartnerControls"/>
    <ds:schemaRef ds:uri="http://schemas.openxmlformats.org/package/2006/metadata/core-properties"/>
    <ds:schemaRef ds:uri="77f052df-7cc9-46d5-9db7-08cc260ec36e"/>
  </ds:schemaRefs>
</ds:datastoreItem>
</file>

<file path=customXml/itemProps2.xml><?xml version="1.0" encoding="utf-8"?>
<ds:datastoreItem xmlns:ds="http://schemas.openxmlformats.org/officeDocument/2006/customXml" ds:itemID="{2F922A76-CE89-416A-A0FD-306A823350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b8aa99-f4fc-4d9c-b81c-966d4bd2c6c2"/>
    <ds:schemaRef ds:uri="77f052df-7cc9-46d5-9db7-08cc260e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5A74269-0C6E-4749-A05F-460ECAA19C1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1155</Words>
  <Application>Microsoft Office PowerPoint</Application>
  <PresentationFormat>Widescreen</PresentationFormat>
  <Paragraphs>327</Paragraphs>
  <Slides>24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Tahoma</vt:lpstr>
      <vt:lpstr>Arial</vt:lpstr>
      <vt:lpstr>Calibri</vt:lpstr>
      <vt:lpstr>Inter</vt:lpstr>
      <vt:lpstr>Times New Roman</vt:lpstr>
      <vt:lpstr>Inter Light</vt:lpstr>
      <vt:lpstr>DARTS Lab Theme</vt:lpstr>
      <vt:lpstr>  Computer Graphics for Engineering Models  2023 DARTS Lab Course  </vt:lpstr>
      <vt:lpstr>Where does this topic fit in the big picture?</vt:lpstr>
      <vt:lpstr>Ground vehicle component assemblies</vt:lpstr>
      <vt:lpstr>Motivation</vt:lpstr>
      <vt:lpstr>Motivation</vt:lpstr>
      <vt:lpstr>Geometry Processing Needs</vt:lpstr>
      <vt:lpstr>Geometry Processing Engines</vt:lpstr>
      <vt:lpstr>Visualization vs Sensor Modeling </vt:lpstr>
      <vt:lpstr>Engineering Simulation and Analysis</vt:lpstr>
      <vt:lpstr>Synthetic Generation of Camera Stereo Pair Images</vt:lpstr>
      <vt:lpstr>Improving visual fidelity</vt:lpstr>
      <vt:lpstr>CAHVORE Camera Modeling</vt:lpstr>
      <vt:lpstr>Lidar simulation</vt:lpstr>
      <vt:lpstr>Engineering Analysis</vt:lpstr>
      <vt:lpstr>OptixScene for sensor modeling with reconfigurable pipeline</vt:lpstr>
      <vt:lpstr>OptixScene reconfigurable pipeline: camera example</vt:lpstr>
      <vt:lpstr>Camera Sensor Lens Models</vt:lpstr>
      <vt:lpstr>Supported Camera Effect Filters</vt:lpstr>
      <vt:lpstr>LIDAR Sensor Models</vt:lpstr>
      <vt:lpstr>Solar Radiation Pressure Model</vt:lpstr>
      <vt:lpstr>Cameras exposed to simulation through Dshell </vt:lpstr>
      <vt:lpstr>Lidar exposed to simulation through Dshell ​</vt:lpstr>
      <vt:lpstr>SRP exposed to simulation through Dshell  </vt:lpstr>
      <vt:lpstr>Wrap 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Richards, Kaelyn M (US 183B)</dc:creator>
  <cp:lastModifiedBy>Leake, Carl D (US 347J)</cp:lastModifiedBy>
  <cp:revision>18</cp:revision>
  <dcterms:created xsi:type="dcterms:W3CDTF">2022-09-16T22:19:09Z</dcterms:created>
  <dcterms:modified xsi:type="dcterms:W3CDTF">2024-11-21T16:03:05Z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0x0101005640EEE18307F547AC19C250B980BA8A</vt:lpwstr>
  </property>
  <property fmtid="{D5CDD505-2E9C-101B-9397-08002B2CF9AE}" pid="3" name="ComplianceAssetId">
    <vt:lpwstr/>
  </property>
  <property fmtid="{D5CDD505-2E9C-101B-9397-08002B2CF9AE}" pid="4" name="_activity">
    <vt:lpwstr>{"FileActivityType":"9","FileActivityTimeStamp":"2023-03-28T00:15:52.440Z","FileActivityUsersOnPage":[{"DisplayName":"Leake, Carl D (US 347J)","Id":"carl.leake@jpl.nasa.gov"},{"DisplayName":"Jain, Abhinandan (US 3471)","Id":"jain@jpl.nasa.gov"}],"FileActi</vt:lpwstr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