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26"/>
  </p:notesMasterIdLst>
  <p:sldIdLst>
    <p:sldId id="256" r:id="rId5"/>
    <p:sldId id="1412" r:id="rId6"/>
    <p:sldId id="1379" r:id="rId7"/>
    <p:sldId id="1580" r:id="rId8"/>
    <p:sldId id="1418" r:id="rId9"/>
    <p:sldId id="1375" r:id="rId10"/>
    <p:sldId id="1424" r:id="rId11"/>
    <p:sldId id="1581" r:id="rId12"/>
    <p:sldId id="1582" r:id="rId13"/>
    <p:sldId id="1583" r:id="rId14"/>
    <p:sldId id="1584" r:id="rId15"/>
    <p:sldId id="1333" r:id="rId16"/>
    <p:sldId id="1417" r:id="rId17"/>
    <p:sldId id="1570" r:id="rId18"/>
    <p:sldId id="1576" r:id="rId19"/>
    <p:sldId id="1567" r:id="rId20"/>
    <p:sldId id="1577" r:id="rId21"/>
    <p:sldId id="1568" r:id="rId22"/>
    <p:sldId id="1573" r:id="rId23"/>
    <p:sldId id="1579" r:id="rId24"/>
    <p:sldId id="1572" r:id="rId2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F04B7-2A9B-F81D-3B8B-BD47B8A9BE1B}" v="2" dt="2024-11-20T21:16:38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28" autoAdjust="0"/>
  </p:normalViewPr>
  <p:slideViewPr>
    <p:cSldViewPr snapToGrid="0">
      <p:cViewPr varScale="1">
        <p:scale>
          <a:sx n="101" d="100"/>
          <a:sy n="10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8" Type="http://schemas.openxmlformats.org/officeDocument/2006/relationships/slide" Target="slides/slide4.xml"/><Relationship Id="rId85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Abhinandan (US 3471)" userId="S::jain@jpl.nasa.gov::47000a42-4a64-498b-92b5-14cfe7b66dad" providerId="AD" clId="Web-{0ECD4D9B-2108-4812-B525-3F2B31005825}"/>
    <pc:docChg chg="addSld delSld modSld sldOrd">
      <pc:chgData name="Jain, Abhinandan (US 3471)" userId="S::jain@jpl.nasa.gov::47000a42-4a64-498b-92b5-14cfe7b66dad" providerId="AD" clId="Web-{0ECD4D9B-2108-4812-B525-3F2B31005825}" dt="2023-03-12T17:13:15.588" v="1447" actId="14100"/>
      <pc:docMkLst>
        <pc:docMk/>
      </pc:docMkLst>
      <pc:sldChg chg="modSp ord">
        <pc:chgData name="Jain, Abhinandan (US 3471)" userId="S::jain@jpl.nasa.gov::47000a42-4a64-498b-92b5-14cfe7b66dad" providerId="AD" clId="Web-{0ECD4D9B-2108-4812-B525-3F2B31005825}" dt="2023-03-12T17:00:59.294" v="1301" actId="20577"/>
        <pc:sldMkLst>
          <pc:docMk/>
          <pc:sldMk cId="819797761" sldId="270"/>
        </pc:sldMkLst>
        <pc:spChg chg="mod">
          <ac:chgData name="Jain, Abhinandan (US 3471)" userId="S::jain@jpl.nasa.gov::47000a42-4a64-498b-92b5-14cfe7b66dad" providerId="AD" clId="Web-{0ECD4D9B-2108-4812-B525-3F2B31005825}" dt="2023-03-12T17:00:59.294" v="130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3"/>
        <pc:sldMkLst>
          <pc:docMk/>
          <pc:sldMk cId="1205609924" sldId="273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1:31.341" v="1302"/>
        <pc:sldMkLst>
          <pc:docMk/>
          <pc:sldMk cId="2375092088" sldId="280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3"/>
        <pc:sldMkLst>
          <pc:docMk/>
          <pc:sldMk cId="958299563" sldId="28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9"/>
        <pc:sldMkLst>
          <pc:docMk/>
          <pc:sldMk cId="3619334290" sldId="291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28"/>
        <pc:sldMkLst>
          <pc:docMk/>
          <pc:sldMk cId="3089109458" sldId="292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30:29.496" v="680"/>
        <pc:sldMkLst>
          <pc:docMk/>
          <pc:sldMk cId="4209423472" sldId="293"/>
        </pc:sldMkLst>
        <pc:spChg chg="mod">
          <ac:chgData name="Jain, Abhinandan (US 3471)" userId="S::jain@jpl.nasa.gov::47000a42-4a64-498b-92b5-14cfe7b66dad" providerId="AD" clId="Web-{0ECD4D9B-2108-4812-B525-3F2B31005825}" dt="2023-03-12T16:24:32.708" v="548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24:38.146" v="551" actId="20577"/>
          <ac:spMkLst>
            <pc:docMk/>
            <pc:sldMk cId="4209423472" sldId="293"/>
            <ac:spMk id="4" creationId="{7CF39FAB-D926-19E7-4012-1CEFA23EA50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25:40.991" v="552"/>
        <pc:sldMkLst>
          <pc:docMk/>
          <pc:sldMk cId="2767178862" sldId="294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30:29.496" v="681"/>
        <pc:sldMkLst>
          <pc:docMk/>
          <pc:sldMk cId="2463454272" sldId="295"/>
        </pc:sldMkLst>
        <pc:spChg chg="mod">
          <ac:chgData name="Jain, Abhinandan (US 3471)" userId="S::jain@jpl.nasa.gov::47000a42-4a64-498b-92b5-14cfe7b66dad" providerId="AD" clId="Web-{0ECD4D9B-2108-4812-B525-3F2B31005825}" dt="2023-03-12T16:18:27.233" v="332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19:53.766" v="336" actId="20577"/>
          <ac:spMkLst>
            <pc:docMk/>
            <pc:sldMk cId="2463454272" sldId="29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20:56.064" v="382" actId="1076"/>
          <ac:spMkLst>
            <pc:docMk/>
            <pc:sldMk cId="2463454272" sldId="295"/>
            <ac:spMk id="6" creationId="{D644DA2F-AA56-EBC7-2266-6B4E8EDA7E63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6:05:48.485" v="230"/>
        <pc:sldMkLst>
          <pc:docMk/>
          <pc:sldMk cId="141674433" sldId="296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5:29.033" v="1311"/>
        <pc:sldMkLst>
          <pc:docMk/>
          <pc:sldMk cId="2446049262" sldId="29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05:48.485" v="232"/>
        <pc:sldMkLst>
          <pc:docMk/>
          <pc:sldMk cId="2659854877" sldId="29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8"/>
        <pc:sldMkLst>
          <pc:docMk/>
          <pc:sldMk cId="1439333295" sldId="305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5.993" v="269"/>
        <pc:sldMkLst>
          <pc:docMk/>
          <pc:sldMk cId="3896810992" sldId="306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0"/>
        <pc:sldMkLst>
          <pc:docMk/>
          <pc:sldMk cId="4038677107" sldId="30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1"/>
        <pc:sldMkLst>
          <pc:docMk/>
          <pc:sldMk cId="2260314754" sldId="308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2"/>
        <pc:sldMkLst>
          <pc:docMk/>
          <pc:sldMk cId="344671485" sldId="309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3:46.009" v="274"/>
        <pc:sldMkLst>
          <pc:docMk/>
          <pc:sldMk cId="3919158768" sldId="310"/>
        </pc:sldMkLst>
      </pc:sldChg>
      <pc:sldChg chg="addSp modSp ord">
        <pc:chgData name="Jain, Abhinandan (US 3471)" userId="S::jain@jpl.nasa.gov::47000a42-4a64-498b-92b5-14cfe7b66dad" providerId="AD" clId="Web-{0ECD4D9B-2108-4812-B525-3F2B31005825}" dt="2023-03-12T16:03:38.248" v="225"/>
        <pc:sldMkLst>
          <pc:docMk/>
          <pc:sldMk cId="3416623921" sldId="312"/>
        </pc:sldMkLst>
        <pc:spChg chg="add mod">
          <ac:chgData name="Jain, Abhinandan (US 3471)" userId="S::jain@jpl.nasa.gov::47000a42-4a64-498b-92b5-14cfe7b66dad" providerId="AD" clId="Web-{0ECD4D9B-2108-4812-B525-3F2B31005825}" dt="2023-03-12T16:01:56.309" v="219"/>
          <ac:spMkLst>
            <pc:docMk/>
            <pc:sldMk cId="3416623921" sldId="312"/>
            <ac:spMk id="13" creationId="{72B9E068-4CB6-E25B-5C6C-B28991A5CF07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5:59:58.213" v="216"/>
        <pc:sldMkLst>
          <pc:docMk/>
          <pc:sldMk cId="506028574" sldId="313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7"/>
        <pc:sldMkLst>
          <pc:docMk/>
          <pc:sldMk cId="3828678091" sldId="317"/>
        </pc:sldMkLst>
      </pc:sldChg>
      <pc:sldChg chg="ord">
        <pc:chgData name="Jain, Abhinandan (US 3471)" userId="S::jain@jpl.nasa.gov::47000a42-4a64-498b-92b5-14cfe7b66dad" providerId="AD" clId="Web-{0ECD4D9B-2108-4812-B525-3F2B31005825}" dt="2023-03-12T16:15:21.136" v="276"/>
        <pc:sldMkLst>
          <pc:docMk/>
          <pc:sldMk cId="3625017232" sldId="320"/>
        </pc:sldMkLst>
      </pc:sldChg>
      <pc:sldChg chg="del">
        <pc:chgData name="Jain, Abhinandan (US 3471)" userId="S::jain@jpl.nasa.gov::47000a42-4a64-498b-92b5-14cfe7b66dad" providerId="AD" clId="Web-{0ECD4D9B-2108-4812-B525-3F2B31005825}" dt="2023-03-12T17:08:29.740" v="1323"/>
        <pc:sldMkLst>
          <pc:docMk/>
          <pc:sldMk cId="3631893353" sldId="323"/>
        </pc:sldMkLst>
      </pc:sldChg>
      <pc:sldChg chg="modSp ord">
        <pc:chgData name="Jain, Abhinandan (US 3471)" userId="S::jain@jpl.nasa.gov::47000a42-4a64-498b-92b5-14cfe7b66dad" providerId="AD" clId="Web-{0ECD4D9B-2108-4812-B525-3F2B31005825}" dt="2023-03-12T16:16:30.121" v="285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0ECD4D9B-2108-4812-B525-3F2B31005825}" dt="2023-03-12T16:16:30.121" v="285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Jain, Abhinandan (US 3471)" userId="S::jain@jpl.nasa.gov::47000a42-4a64-498b-92b5-14cfe7b66dad" providerId="AD" clId="Web-{0ECD4D9B-2108-4812-B525-3F2B31005825}" dt="2023-03-12T17:03:14.421" v="1304"/>
        <pc:sldMkLst>
          <pc:docMk/>
          <pc:sldMk cId="3407643995" sldId="325"/>
        </pc:sldMkLst>
      </pc:sldChg>
      <pc:sldChg chg="ord">
        <pc:chgData name="Jain, Abhinandan (US 3471)" userId="S::jain@jpl.nasa.gov::47000a42-4a64-498b-92b5-14cfe7b66dad" providerId="AD" clId="Web-{0ECD4D9B-2108-4812-B525-3F2B31005825}" dt="2023-03-12T17:03:14.421" v="1305"/>
        <pc:sldMkLst>
          <pc:docMk/>
          <pc:sldMk cId="3385919209" sldId="326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5:59:00.806" v="215" actId="20577"/>
        <pc:sldMkLst>
          <pc:docMk/>
          <pc:sldMk cId="1662438456" sldId="327"/>
        </pc:sldMkLst>
        <pc:spChg chg="mod">
          <ac:chgData name="Jain, Abhinandan (US 3471)" userId="S::jain@jpl.nasa.gov::47000a42-4a64-498b-92b5-14cfe7b66dad" providerId="AD" clId="Web-{0ECD4D9B-2108-4812-B525-3F2B31005825}" dt="2023-03-12T15:56:17.486" v="171" actId="20577"/>
          <ac:spMkLst>
            <pc:docMk/>
            <pc:sldMk cId="1662438456" sldId="32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9:00.806" v="215" actId="20577"/>
          <ac:spMkLst>
            <pc:docMk/>
            <pc:sldMk cId="1662438456" sldId="327"/>
            <ac:spMk id="3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8:59.087" v="17"/>
        <pc:sldMkLst>
          <pc:docMk/>
          <pc:sldMk cId="1622766259" sldId="328"/>
        </pc:sldMkLst>
      </pc:sldChg>
      <pc:sldChg chg="addSp modSp add ord">
        <pc:chgData name="Jain, Abhinandan (US 3471)" userId="S::jain@jpl.nasa.gov::47000a42-4a64-498b-92b5-14cfe7b66dad" providerId="AD" clId="Web-{0ECD4D9B-2108-4812-B525-3F2B31005825}" dt="2023-03-12T16:40:09.522" v="747" actId="20577"/>
        <pc:sldMkLst>
          <pc:docMk/>
          <pc:sldMk cId="3273057753" sldId="329"/>
        </pc:sldMkLst>
        <pc:spChg chg="mod">
          <ac:chgData name="Jain, Abhinandan (US 3471)" userId="S::jain@jpl.nasa.gov::47000a42-4a64-498b-92b5-14cfe7b66dad" providerId="AD" clId="Web-{0ECD4D9B-2108-4812-B525-3F2B31005825}" dt="2023-03-12T15:56:25.767" v="172" actId="20577"/>
          <ac:spMkLst>
            <pc:docMk/>
            <pc:sldMk cId="3273057753" sldId="329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9:43.553" v="719" actId="20577"/>
          <ac:spMkLst>
            <pc:docMk/>
            <pc:sldMk cId="3273057753" sldId="329"/>
            <ac:spMk id="3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5:58:41.055" v="207" actId="20577"/>
          <ac:spMkLst>
            <pc:docMk/>
            <pc:sldMk cId="3273057753" sldId="329"/>
            <ac:spMk id="4" creationId="{00000000-0000-0000-0000-000000000000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6:40:09.522" v="747" actId="20577"/>
          <ac:spMkLst>
            <pc:docMk/>
            <pc:sldMk cId="3273057753" sldId="329"/>
            <ac:spMk id="6" creationId="{46BA6E8C-69D2-5E0F-C145-7678746D9017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5:57:14.929" v="186"/>
          <ac:spMkLst>
            <pc:docMk/>
            <pc:sldMk cId="3273057753" sldId="329"/>
            <ac:spMk id="7" creationId="{3BA14E46-B6BE-9B86-BA8B-4DEAE1D1C5FD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5:49:23.150" v="18"/>
        <pc:sldMkLst>
          <pc:docMk/>
          <pc:sldMk cId="167199377" sldId="330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6:03:25.654" v="224"/>
        <pc:sldMkLst>
          <pc:docMk/>
          <pc:sldMk cId="1349138100" sldId="331"/>
        </pc:sldMkLst>
        <pc:spChg chg="mod">
          <ac:chgData name="Jain, Abhinandan (US 3471)" userId="S::jain@jpl.nasa.gov::47000a42-4a64-498b-92b5-14cfe7b66dad" providerId="AD" clId="Web-{0ECD4D9B-2108-4812-B525-3F2B31005825}" dt="2023-03-12T16:02:46.982" v="223"/>
          <ac:spMkLst>
            <pc:docMk/>
            <pc:sldMk cId="1349138100" sldId="331"/>
            <ac:spMk id="14" creationId="{00000000-0000-0000-0000-000000000000}"/>
          </ac:spMkLst>
        </pc:spChg>
      </pc:sldChg>
      <pc:sldChg chg="modSp add ord replId">
        <pc:chgData name="Jain, Abhinandan (US 3471)" userId="S::jain@jpl.nasa.gov::47000a42-4a64-498b-92b5-14cfe7b66dad" providerId="AD" clId="Web-{0ECD4D9B-2108-4812-B525-3F2B31005825}" dt="2023-03-12T16:30:29.480" v="679"/>
        <pc:sldMkLst>
          <pc:docMk/>
          <pc:sldMk cId="13554995" sldId="332"/>
        </pc:sldMkLst>
        <pc:spChg chg="mod">
          <ac:chgData name="Jain, Abhinandan (US 3471)" userId="S::jain@jpl.nasa.gov::47000a42-4a64-498b-92b5-14cfe7b66dad" providerId="AD" clId="Web-{0ECD4D9B-2108-4812-B525-3F2B31005825}" dt="2023-03-12T16:27:09.242" v="571" actId="20577"/>
          <ac:spMkLst>
            <pc:docMk/>
            <pc:sldMk cId="13554995" sldId="332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6:30:04.995" v="6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 add del replId">
        <pc:chgData name="Jain, Abhinandan (US 3471)" userId="S::jain@jpl.nasa.gov::47000a42-4a64-498b-92b5-14cfe7b66dad" providerId="AD" clId="Web-{0ECD4D9B-2108-4812-B525-3F2B31005825}" dt="2023-03-12T16:16:45.419" v="286"/>
        <pc:sldMkLst>
          <pc:docMk/>
          <pc:sldMk cId="1402990437" sldId="332"/>
        </pc:sldMkLst>
        <pc:spChg chg="mod">
          <ac:chgData name="Jain, Abhinandan (US 3471)" userId="S::jain@jpl.nasa.gov::47000a42-4a64-498b-92b5-14cfe7b66dad" providerId="AD" clId="Web-{0ECD4D9B-2108-4812-B525-3F2B31005825}" dt="2023-03-12T16:06:34.236" v="254" actId="20577"/>
          <ac:spMkLst>
            <pc:docMk/>
            <pc:sldMk cId="1402990437" sldId="332"/>
            <ac:spMk id="2" creationId="{F671C3FD-E193-8D12-C34E-13FB412EFEAF}"/>
          </ac:spMkLst>
        </pc:spChg>
      </pc:sldChg>
      <pc:sldChg chg="add del replId">
        <pc:chgData name="Jain, Abhinandan (US 3471)" userId="S::jain@jpl.nasa.gov::47000a42-4a64-498b-92b5-14cfe7b66dad" providerId="AD" clId="Web-{0ECD4D9B-2108-4812-B525-3F2B31005825}" dt="2023-03-12T16:33:55.015" v="683"/>
        <pc:sldMkLst>
          <pc:docMk/>
          <pc:sldMk cId="37364510" sldId="333"/>
        </pc:sldMkLst>
      </pc:sldChg>
      <pc:sldChg chg="add del replId">
        <pc:chgData name="Jain, Abhinandan (US 3471)" userId="S::jain@jpl.nasa.gov::47000a42-4a64-498b-92b5-14cfe7b66dad" providerId="AD" clId="Web-{0ECD4D9B-2108-4812-B525-3F2B31005825}" dt="2023-03-12T16:36:50.768" v="685"/>
        <pc:sldMkLst>
          <pc:docMk/>
          <pc:sldMk cId="1344112780" sldId="333"/>
        </pc:sldMkLst>
      </pc:sldChg>
      <pc:sldChg chg="modSp add">
        <pc:chgData name="Jain, Abhinandan (US 3471)" userId="S::jain@jpl.nasa.gov::47000a42-4a64-498b-92b5-14cfe7b66dad" providerId="AD" clId="Web-{0ECD4D9B-2108-4812-B525-3F2B31005825}" dt="2023-03-12T16:45:02.136" v="1139" actId="20577"/>
        <pc:sldMkLst>
          <pc:docMk/>
          <pc:sldMk cId="1910962891" sldId="333"/>
        </pc:sldMkLst>
        <pc:spChg chg="mod">
          <ac:chgData name="Jain, Abhinandan (US 3471)" userId="S::jain@jpl.nasa.gov::47000a42-4a64-498b-92b5-14cfe7b66dad" providerId="AD" clId="Web-{0ECD4D9B-2108-4812-B525-3F2B31005825}" dt="2023-03-12T16:45:02.136" v="1139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mod modGraphic">
          <ac:chgData name="Jain, Abhinandan (US 3471)" userId="S::jain@jpl.nasa.gov::47000a42-4a64-498b-92b5-14cfe7b66dad" providerId="AD" clId="Web-{0ECD4D9B-2108-4812-B525-3F2B31005825}" dt="2023-03-12T16:44:20.386" v="1124"/>
          <ac:graphicFrameMkLst>
            <pc:docMk/>
            <pc:sldMk cId="1910962891" sldId="333"/>
            <ac:graphicFrameMk id="324761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38.433" v="1136"/>
          <ac:graphicFrameMkLst>
            <pc:docMk/>
            <pc:sldMk cId="1910962891" sldId="333"/>
            <ac:graphicFrameMk id="324766" creationId="{00000000-0000-0000-0000-000000000000}"/>
          </ac:graphicFrameMkLst>
        </pc:graphicFrameChg>
        <pc:graphicFrameChg chg="mod modGraphic">
          <ac:chgData name="Jain, Abhinandan (US 3471)" userId="S::jain@jpl.nasa.gov::47000a42-4a64-498b-92b5-14cfe7b66dad" providerId="AD" clId="Web-{0ECD4D9B-2108-4812-B525-3F2B31005825}" dt="2023-03-12T16:44:47.652" v="1138"/>
          <ac:graphicFrameMkLst>
            <pc:docMk/>
            <pc:sldMk cId="1910962891" sldId="333"/>
            <ac:graphicFrameMk id="324801" creationId="{00000000-0000-0000-0000-000000000000}"/>
          </ac:graphicFrameMkLst>
        </pc:graphicFrameChg>
      </pc:sldChg>
      <pc:sldChg chg="add ord">
        <pc:chgData name="Jain, Abhinandan (US 3471)" userId="S::jain@jpl.nasa.gov::47000a42-4a64-498b-92b5-14cfe7b66dad" providerId="AD" clId="Web-{0ECD4D9B-2108-4812-B525-3F2B31005825}" dt="2023-03-12T17:01:58.967" v="1303"/>
        <pc:sldMkLst>
          <pc:docMk/>
          <pc:sldMk cId="3298561799" sldId="334"/>
        </pc:sldMkLst>
      </pc:sldChg>
      <pc:sldChg chg="addSp delSp modSp add ord replId">
        <pc:chgData name="Jain, Abhinandan (US 3471)" userId="S::jain@jpl.nasa.gov::47000a42-4a64-498b-92b5-14cfe7b66dad" providerId="AD" clId="Web-{0ECD4D9B-2108-4812-B525-3F2B31005825}" dt="2023-03-12T17:00:34.465" v="1286" actId="20577"/>
        <pc:sldMkLst>
          <pc:docMk/>
          <pc:sldMk cId="2460938846" sldId="335"/>
        </pc:sldMkLst>
        <pc:spChg chg="mod">
          <ac:chgData name="Jain, Abhinandan (US 3471)" userId="S::jain@jpl.nasa.gov::47000a42-4a64-498b-92b5-14cfe7b66dad" providerId="AD" clId="Web-{0ECD4D9B-2108-4812-B525-3F2B31005825}" dt="2023-03-12T16:58:09.307" v="1144" actId="20577"/>
          <ac:spMkLst>
            <pc:docMk/>
            <pc:sldMk cId="2460938846" sldId="335"/>
            <ac:spMk id="3" creationId="{8102A22D-39A1-458D-6E3B-00DD58C03629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0:34.465" v="1286" actId="20577"/>
          <ac:spMkLst>
            <pc:docMk/>
            <pc:sldMk cId="2460938846" sldId="335"/>
            <ac:spMk id="4" creationId="{7CF39FAB-D926-19E7-4012-1CEFA23EA503}"/>
          </ac:spMkLst>
        </pc:spChg>
        <pc:spChg chg="add mod">
          <ac:chgData name="Jain, Abhinandan (US 3471)" userId="S::jain@jpl.nasa.gov::47000a42-4a64-498b-92b5-14cfe7b66dad" providerId="AD" clId="Web-{0ECD4D9B-2108-4812-B525-3F2B31005825}" dt="2023-03-12T17:00:13.481" v="1280"/>
          <ac:spMkLst>
            <pc:docMk/>
            <pc:sldMk cId="2460938846" sldId="335"/>
            <ac:spMk id="7" creationId="{5051F593-7667-47CD-7070-1CEC0F8F0639}"/>
          </ac:spMkLst>
        </pc:spChg>
        <pc:grpChg chg="del">
          <ac:chgData name="Jain, Abhinandan (US 3471)" userId="S::jain@jpl.nasa.gov::47000a42-4a64-498b-92b5-14cfe7b66dad" providerId="AD" clId="Web-{0ECD4D9B-2108-4812-B525-3F2B31005825}" dt="2023-03-12T16:58:16.588" v="1146"/>
          <ac:grpSpMkLst>
            <pc:docMk/>
            <pc:sldMk cId="2460938846" sldId="335"/>
            <ac:grpSpMk id="13" creationId="{F2FF7C96-8102-597D-55AA-216145B56959}"/>
          </ac:grpSpMkLst>
        </pc:grpChg>
        <pc:picChg chg="del">
          <ac:chgData name="Jain, Abhinandan (US 3471)" userId="S::jain@jpl.nasa.gov::47000a42-4a64-498b-92b5-14cfe7b66dad" providerId="AD" clId="Web-{0ECD4D9B-2108-4812-B525-3F2B31005825}" dt="2023-03-12T16:58:16.588" v="1145"/>
          <ac:picMkLst>
            <pc:docMk/>
            <pc:sldMk cId="2460938846" sldId="335"/>
            <ac:picMk id="14" creationId="{CE550501-CA5A-7A07-2D83-AB3DAB56A117}"/>
          </ac:picMkLst>
        </pc:picChg>
      </pc:sldChg>
      <pc:sldChg chg="modSp add">
        <pc:chgData name="Jain, Abhinandan (US 3471)" userId="S::jain@jpl.nasa.gov::47000a42-4a64-498b-92b5-14cfe7b66dad" providerId="AD" clId="Web-{0ECD4D9B-2108-4812-B525-3F2B31005825}" dt="2023-03-12T17:09:19.553" v="1393" actId="20577"/>
        <pc:sldMkLst>
          <pc:docMk/>
          <pc:sldMk cId="3700965184" sldId="336"/>
        </pc:sldMkLst>
        <pc:spChg chg="mod">
          <ac:chgData name="Jain, Abhinandan (US 3471)" userId="S::jain@jpl.nasa.gov::47000a42-4a64-498b-92b5-14cfe7b66dad" providerId="AD" clId="Web-{0ECD4D9B-2108-4812-B525-3F2B31005825}" dt="2023-03-12T17:07:16.957" v="1320" actId="20577"/>
          <ac:spMkLst>
            <pc:docMk/>
            <pc:sldMk cId="3700965184" sldId="336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09:19.553" v="1393" actId="20577"/>
          <ac:spMkLst>
            <pc:docMk/>
            <pc:sldMk cId="3700965184" sldId="336"/>
            <ac:spMk id="3" creationId="{00000000-0000-0000-0000-000000000000}"/>
          </ac:spMkLst>
        </pc:spChg>
      </pc:sldChg>
      <pc:sldChg chg="delSp modSp add">
        <pc:chgData name="Jain, Abhinandan (US 3471)" userId="S::jain@jpl.nasa.gov::47000a42-4a64-498b-92b5-14cfe7b66dad" providerId="AD" clId="Web-{0ECD4D9B-2108-4812-B525-3F2B31005825}" dt="2023-03-12T17:13:15.588" v="1447" actId="14100"/>
        <pc:sldMkLst>
          <pc:docMk/>
          <pc:sldMk cId="632072082" sldId="337"/>
        </pc:sldMkLst>
        <pc:spChg chg="mod">
          <ac:chgData name="Jain, Abhinandan (US 3471)" userId="S::jain@jpl.nasa.gov::47000a42-4a64-498b-92b5-14cfe7b66dad" providerId="AD" clId="Web-{0ECD4D9B-2108-4812-B525-3F2B31005825}" dt="2023-03-12T17:07:27.785" v="1321" actId="20577"/>
          <ac:spMkLst>
            <pc:docMk/>
            <pc:sldMk cId="632072082" sldId="337"/>
            <ac:spMk id="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0ECD4D9B-2108-4812-B525-3F2B31005825}" dt="2023-03-12T17:13:15.588" v="1447" actId="14100"/>
          <ac:spMkLst>
            <pc:docMk/>
            <pc:sldMk cId="632072082" sldId="337"/>
            <ac:spMk id="3" creationId="{00000000-0000-0000-0000-000000000000}"/>
          </ac:spMkLst>
        </pc:spChg>
        <pc:spChg chg="del">
          <ac:chgData name="Jain, Abhinandan (US 3471)" userId="S::jain@jpl.nasa.gov::47000a42-4a64-498b-92b5-14cfe7b66dad" providerId="AD" clId="Web-{0ECD4D9B-2108-4812-B525-3F2B31005825}" dt="2023-03-12T17:06:48.097" v="1318"/>
          <ac:spMkLst>
            <pc:docMk/>
            <pc:sldMk cId="632072082" sldId="337"/>
            <ac:spMk id="6" creationId="{00000000-0000-0000-0000-000000000000}"/>
          </ac:spMkLst>
        </pc:spChg>
      </pc:sldChg>
      <pc:sldChg chg="add ord">
        <pc:chgData name="Jain, Abhinandan (US 3471)" userId="S::jain@jpl.nasa.gov::47000a42-4a64-498b-92b5-14cfe7b66dad" providerId="AD" clId="Web-{0ECD4D9B-2108-4812-B525-3F2B31005825}" dt="2023-03-12T17:05:44.721" v="1312"/>
        <pc:sldMkLst>
          <pc:docMk/>
          <pc:sldMk cId="1627578683" sldId="338"/>
        </pc:sldMkLst>
      </pc:sldChg>
      <pc:sldChg chg="modSp add ord">
        <pc:chgData name="Jain, Abhinandan (US 3471)" userId="S::jain@jpl.nasa.gov::47000a42-4a64-498b-92b5-14cfe7b66dad" providerId="AD" clId="Web-{0ECD4D9B-2108-4812-B525-3F2B31005825}" dt="2023-03-12T17:10:06.210" v="1398" actId="14100"/>
        <pc:sldMkLst>
          <pc:docMk/>
          <pc:sldMk cId="3863837723" sldId="339"/>
        </pc:sldMkLst>
        <pc:spChg chg="mod">
          <ac:chgData name="Jain, Abhinandan (US 3471)" userId="S::jain@jpl.nasa.gov::47000a42-4a64-498b-92b5-14cfe7b66dad" providerId="AD" clId="Web-{0ECD4D9B-2108-4812-B525-3F2B31005825}" dt="2023-03-12T17:10:06.210" v="1398" actId="14100"/>
          <ac:spMkLst>
            <pc:docMk/>
            <pc:sldMk cId="3863837723" sldId="339"/>
            <ac:spMk id="2" creationId="{00000000-0000-0000-0000-000000000000}"/>
          </ac:spMkLst>
        </pc:spChg>
      </pc:sldChg>
      <pc:sldChg chg="modSp add">
        <pc:chgData name="Jain, Abhinandan (US 3471)" userId="S::jain@jpl.nasa.gov::47000a42-4a64-498b-92b5-14cfe7b66dad" providerId="AD" clId="Web-{0ECD4D9B-2108-4812-B525-3F2B31005825}" dt="2023-03-12T17:12:08.275" v="1403" actId="20577"/>
        <pc:sldMkLst>
          <pc:docMk/>
          <pc:sldMk cId="715626938" sldId="340"/>
        </pc:sldMkLst>
        <pc:spChg chg="mod">
          <ac:chgData name="Jain, Abhinandan (US 3471)" userId="S::jain@jpl.nasa.gov::47000a42-4a64-498b-92b5-14cfe7b66dad" providerId="AD" clId="Web-{0ECD4D9B-2108-4812-B525-3F2B31005825}" dt="2023-03-12T17:12:08.275" v="1403" actId="20577"/>
          <ac:spMkLst>
            <pc:docMk/>
            <pc:sldMk cId="715626938" sldId="340"/>
            <ac:spMk id="2" creationId="{00000000-0000-0000-0000-000000000000}"/>
          </ac:spMkLst>
        </pc:spChg>
      </pc:sldChg>
      <pc:sldMasterChg chg="addSldLayout">
        <pc:chgData name="Jain, Abhinandan (US 3471)" userId="S::jain@jpl.nasa.gov::47000a42-4a64-498b-92b5-14cfe7b66dad" providerId="AD" clId="Web-{0ECD4D9B-2108-4812-B525-3F2B31005825}" dt="2023-03-12T17:05:03.705" v="1308"/>
        <pc:sldMasterMkLst>
          <pc:docMk/>
          <pc:sldMasterMk cId="0" sldId="2147483648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7:05:03.705" v="1308"/>
          <pc:sldLayoutMkLst>
            <pc:docMk/>
            <pc:sldMasterMk cId="0" sldId="2147483648"/>
            <pc:sldLayoutMk cId="3566414641" sldId="2147483684"/>
          </pc:sldLayoutMkLst>
        </pc:sldLayoutChg>
      </pc:sldMasterChg>
      <pc:sldMasterChg chg="addSldLayout">
        <pc:chgData name="Jain, Abhinandan (US 3471)" userId="S::jain@jpl.nasa.gov::47000a42-4a64-498b-92b5-14cfe7b66dad" providerId="AD" clId="Web-{0ECD4D9B-2108-4812-B525-3F2B31005825}" dt="2023-03-12T16:37:09.644" v="686"/>
        <pc:sldMasterMkLst>
          <pc:docMk/>
          <pc:sldMasterMk cId="0" sldId="2147483661"/>
        </pc:sldMasterMkLst>
        <pc:sldLayoutChg chg="add replId">
          <pc:chgData name="Jain, Abhinandan (US 3471)" userId="S::jain@jpl.nasa.gov::47000a42-4a64-498b-92b5-14cfe7b66dad" providerId="AD" clId="Web-{0ECD4D9B-2108-4812-B525-3F2B31005825}" dt="2023-03-12T16:37:09.644" v="686"/>
          <pc:sldLayoutMkLst>
            <pc:docMk/>
            <pc:sldMasterMk cId="0" sldId="2147483661"/>
            <pc:sldLayoutMk cId="3568589843" sldId="2147483683"/>
          </pc:sldLayoutMkLst>
        </pc:sldLayoutChg>
      </pc:sldMasterChg>
    </pc:docChg>
  </pc:docChgLst>
  <pc:docChgLst>
    <pc:chgData name="Jain, Abhinandan (US 3471)" userId="S::jain@jpl.nasa.gov::47000a42-4a64-498b-92b5-14cfe7b66dad" providerId="AD" clId="Web-{7AF581DD-4E0C-A8BB-EB2D-53D56F1B1C4B}"/>
    <pc:docChg chg="addSld modSld">
      <pc:chgData name="Jain, Abhinandan (US 3471)" userId="S::jain@jpl.nasa.gov::47000a42-4a64-498b-92b5-14cfe7b66dad" providerId="AD" clId="Web-{7AF581DD-4E0C-A8BB-EB2D-53D56F1B1C4B}" dt="2023-03-11T15:32:27.493" v="347" actId="20577"/>
      <pc:docMkLst>
        <pc:docMk/>
      </pc:docMkLst>
      <pc:sldChg chg="addSp modSp new">
        <pc:chgData name="Jain, Abhinandan (US 3471)" userId="S::jain@jpl.nasa.gov::47000a42-4a64-498b-92b5-14cfe7b66dad" providerId="AD" clId="Web-{7AF581DD-4E0C-A8BB-EB2D-53D56F1B1C4B}" dt="2023-03-11T15:30:30.836" v="202" actId="20577"/>
        <pc:sldMkLst>
          <pc:docMk/>
          <pc:sldMk cId="3407643995" sldId="325"/>
        </pc:sldMkLst>
        <pc:spChg chg="mod">
          <ac:chgData name="Jain, Abhinandan (US 3471)" userId="S::jain@jpl.nasa.gov::47000a42-4a64-498b-92b5-14cfe7b66dad" providerId="AD" clId="Web-{7AF581DD-4E0C-A8BB-EB2D-53D56F1B1C4B}" dt="2023-03-11T15:27:28.817" v="14" actId="20577"/>
          <ac:spMkLst>
            <pc:docMk/>
            <pc:sldMk cId="3407643995" sldId="325"/>
            <ac:spMk id="2" creationId="{295E8CD4-C82E-2855-7618-888DEA84DE0F}"/>
          </ac:spMkLst>
        </pc:spChg>
        <pc:spChg chg="add mod">
          <ac:chgData name="Jain, Abhinandan (US 3471)" userId="S::jain@jpl.nasa.gov::47000a42-4a64-498b-92b5-14cfe7b66dad" providerId="AD" clId="Web-{7AF581DD-4E0C-A8BB-EB2D-53D56F1B1C4B}" dt="2023-03-11T15:30:30.836" v="202" actId="20577"/>
          <ac:spMkLst>
            <pc:docMk/>
            <pc:sldMk cId="3407643995" sldId="325"/>
            <ac:spMk id="4" creationId="{7240DFEB-4EA9-69E6-FCAD-4B97D2B7898D}"/>
          </ac:spMkLst>
        </pc:spChg>
      </pc:sldChg>
      <pc:sldChg chg="modSp add replId">
        <pc:chgData name="Jain, Abhinandan (US 3471)" userId="S::jain@jpl.nasa.gov::47000a42-4a64-498b-92b5-14cfe7b66dad" providerId="AD" clId="Web-{7AF581DD-4E0C-A8BB-EB2D-53D56F1B1C4B}" dt="2023-03-11T15:32:27.493" v="347" actId="20577"/>
        <pc:sldMkLst>
          <pc:docMk/>
          <pc:sldMk cId="3385919209" sldId="326"/>
        </pc:sldMkLst>
        <pc:spChg chg="mod">
          <ac:chgData name="Jain, Abhinandan (US 3471)" userId="S::jain@jpl.nasa.gov::47000a42-4a64-498b-92b5-14cfe7b66dad" providerId="AD" clId="Web-{7AF581DD-4E0C-A8BB-EB2D-53D56F1B1C4B}" dt="2023-03-11T15:30:50.320" v="209" actId="20577"/>
          <ac:spMkLst>
            <pc:docMk/>
            <pc:sldMk cId="3385919209" sldId="326"/>
            <ac:spMk id="2" creationId="{295E8CD4-C82E-2855-7618-888DEA84DE0F}"/>
          </ac:spMkLst>
        </pc:spChg>
        <pc:spChg chg="mod">
          <ac:chgData name="Jain, Abhinandan (US 3471)" userId="S::jain@jpl.nasa.gov::47000a42-4a64-498b-92b5-14cfe7b66dad" providerId="AD" clId="Web-{7AF581DD-4E0C-A8BB-EB2D-53D56F1B1C4B}" dt="2023-03-11T15:32:27.493" v="347" actId="20577"/>
          <ac:spMkLst>
            <pc:docMk/>
            <pc:sldMk cId="3385919209" sldId="326"/>
            <ac:spMk id="4" creationId="{7240DFEB-4EA9-69E6-FCAD-4B97D2B7898D}"/>
          </ac:spMkLst>
        </pc:spChg>
      </pc:sldChg>
    </pc:docChg>
  </pc:docChgLst>
  <pc:docChgLst>
    <pc:chgData name="Leake, Carl D (US 347J)" userId="S::carl.leake@jpl.nasa.gov::514d19ed-ac25-4851-8813-e892f9be6a8e" providerId="AD" clId="Web-{103F04B7-2A9B-F81D-3B8B-BD47B8A9BE1B}"/>
    <pc:docChg chg="modSld">
      <pc:chgData name="Leake, Carl D (US 347J)" userId="S::carl.leake@jpl.nasa.gov::514d19ed-ac25-4851-8813-e892f9be6a8e" providerId="AD" clId="Web-{103F04B7-2A9B-F81D-3B8B-BD47B8A9BE1B}" dt="2024-11-20T21:16:38.150" v="1" actId="1076"/>
      <pc:docMkLst>
        <pc:docMk/>
      </pc:docMkLst>
      <pc:sldChg chg="addSp modSp">
        <pc:chgData name="Leake, Carl D (US 347J)" userId="S::carl.leake@jpl.nasa.gov::514d19ed-ac25-4851-8813-e892f9be6a8e" providerId="AD" clId="Web-{103F04B7-2A9B-F81D-3B8B-BD47B8A9BE1B}" dt="2024-11-20T21:16:38.150" v="1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103F04B7-2A9B-F81D-3B8B-BD47B8A9BE1B}" dt="2024-11-20T21:16:38.150" v="1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103F04B7-2A9B-F81D-3B8B-BD47B8A9BE1B}" dt="2024-11-20T21:16:32.556" v="0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C100B5E2-14F0-6261-A963-EDB63BAD1356}"/>
    <pc:docChg chg="addSld modSld sldOrd">
      <pc:chgData name="Leake, Carl D (US 347J)" userId="S::carl.leake@jpl.nasa.gov::514d19ed-ac25-4851-8813-e892f9be6a8e" providerId="AD" clId="Web-{C100B5E2-14F0-6261-A963-EDB63BAD1356}" dt="2023-03-06T19:20:28.605" v="246"/>
      <pc:docMkLst>
        <pc:docMk/>
      </pc:docMkLst>
      <pc:sldChg chg="ord">
        <pc:chgData name="Leake, Carl D (US 347J)" userId="S::carl.leake@jpl.nasa.gov::514d19ed-ac25-4851-8813-e892f9be6a8e" providerId="AD" clId="Web-{C100B5E2-14F0-6261-A963-EDB63BAD1356}" dt="2023-03-06T19:02:24.422" v="233"/>
        <pc:sldMkLst>
          <pc:docMk/>
          <pc:sldMk cId="694460469" sldId="276"/>
        </pc:sldMkLst>
      </pc:sldChg>
      <pc:sldChg chg="ord">
        <pc:chgData name="Leake, Carl D (US 347J)" userId="S::carl.leake@jpl.nasa.gov::514d19ed-ac25-4851-8813-e892f9be6a8e" providerId="AD" clId="Web-{C100B5E2-14F0-6261-A963-EDB63BAD1356}" dt="2023-03-06T18:52:49.759" v="28"/>
        <pc:sldMkLst>
          <pc:docMk/>
          <pc:sldMk cId="2346710164" sldId="290"/>
        </pc:sldMkLst>
      </pc:sldChg>
      <pc:sldChg chg="addSp modSp">
        <pc:chgData name="Leake, Carl D (US 347J)" userId="S::carl.leake@jpl.nasa.gov::514d19ed-ac25-4851-8813-e892f9be6a8e" providerId="AD" clId="Web-{C100B5E2-14F0-6261-A963-EDB63BAD1356}" dt="2023-03-06T18:44:32.425" v="13" actId="1076"/>
        <pc:sldMkLst>
          <pc:docMk/>
          <pc:sldMk cId="3089109458" sldId="292"/>
        </pc:sldMkLst>
        <pc:spChg chg="add mod">
          <ac:chgData name="Leake, Carl D (US 347J)" userId="S::carl.leake@jpl.nasa.gov::514d19ed-ac25-4851-8813-e892f9be6a8e" providerId="AD" clId="Web-{C100B5E2-14F0-6261-A963-EDB63BAD1356}" dt="2023-03-06T18:44:32.425" v="13" actId="1076"/>
          <ac:spMkLst>
            <pc:docMk/>
            <pc:sldMk cId="3089109458" sldId="292"/>
            <ac:spMk id="6" creationId="{58FC0AAC-F990-437C-EE25-EBB1DAA73190}"/>
          </ac:spMkLst>
        </pc:spChg>
      </pc:sldChg>
      <pc:sldChg chg="modSp new ord">
        <pc:chgData name="Leake, Carl D (US 347J)" userId="S::carl.leake@jpl.nasa.gov::514d19ed-ac25-4851-8813-e892f9be6a8e" providerId="AD" clId="Web-{C100B5E2-14F0-6261-A963-EDB63BAD1356}" dt="2023-03-06T19:20:28.605" v="246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C100B5E2-14F0-6261-A963-EDB63BAD1356}" dt="2023-03-06T18:52:39.556" v="27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8:55:03.511" v="58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C100B5E2-14F0-6261-A963-EDB63BAD1356}" dt="2023-03-06T19:03:08.220" v="245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C100B5E2-14F0-6261-A963-EDB63BAD1356}" dt="2023-03-06T19:02:33.563" v="239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C100B5E2-14F0-6261-A963-EDB63BAD1356}" dt="2023-03-06T19:03:08.220" v="245" actId="20577"/>
          <ac:spMkLst>
            <pc:docMk/>
            <pc:sldMk cId="2446049262" sldId="298"/>
            <ac:spMk id="4" creationId="{F98E2817-752B-674E-0687-EBBA4E24AA96}"/>
          </ac:spMkLst>
        </pc:spChg>
      </pc:sldChg>
    </pc:docChg>
  </pc:docChgLst>
  <pc:docChgLst>
    <pc:chgData name="Hasseler, Tristan (US 347G)" userId="S::tristan.hasseler@jpl.nasa.gov::1786e5c1-365d-473e-9abf-5906054a48b2" providerId="AD" clId="Web-{0F8DD05E-8068-4449-A7DE-52C31F098C7F}"/>
    <pc:docChg chg="modSld">
      <pc:chgData name="Hasseler, Tristan (US 347G)" userId="S::tristan.hasseler@jpl.nasa.gov::1786e5c1-365d-473e-9abf-5906054a48b2" providerId="AD" clId="Web-{0F8DD05E-8068-4449-A7DE-52C31F098C7F}" dt="2023-03-07T21:40:52.915" v="1" actId="1076"/>
      <pc:docMkLst>
        <pc:docMk/>
      </pc:docMkLst>
      <pc:sldChg chg="addSp modSp">
        <pc:chgData name="Hasseler, Tristan (US 347G)" userId="S::tristan.hasseler@jpl.nasa.gov::1786e5c1-365d-473e-9abf-5906054a48b2" providerId="AD" clId="Web-{0F8DD05E-8068-4449-A7DE-52C31F098C7F}" dt="2023-03-07T21:40:52.915" v="1" actId="1076"/>
        <pc:sldMkLst>
          <pc:docMk/>
          <pc:sldMk cId="2659854877" sldId="299"/>
        </pc:sldMkLst>
        <pc:spChg chg="add mod">
          <ac:chgData name="Hasseler, Tristan (US 347G)" userId="S::tristan.hasseler@jpl.nasa.gov::1786e5c1-365d-473e-9abf-5906054a48b2" providerId="AD" clId="Web-{0F8DD05E-8068-4449-A7DE-52C31F098C7F}" dt="2023-03-07T21:40:52.915" v="1" actId="1076"/>
          <ac:spMkLst>
            <pc:docMk/>
            <pc:sldMk cId="2659854877" sldId="299"/>
            <ac:spMk id="6" creationId="{868FEA78-67F6-43F7-6DA4-534F89D2183F}"/>
          </ac:spMkLst>
        </pc:spChg>
      </pc:sldChg>
    </pc:docChg>
  </pc:docChgLst>
  <pc:docChgLst>
    <pc:chgData name="Gaut, Aaron (US 3471)" userId="S::aaron.gaut@jpl.nasa.gov::3f40fbea-fd95-4a0d-ba9a-6b1efe0c601b" providerId="AD" clId="Web-{15F582EA-96B0-B363-02CE-6242EFAEDD90}"/>
    <pc:docChg chg="modSld">
      <pc:chgData name="Gaut, Aaron (US 3471)" userId="S::aaron.gaut@jpl.nasa.gov::3f40fbea-fd95-4a0d-ba9a-6b1efe0c601b" providerId="AD" clId="Web-{15F582EA-96B0-B363-02CE-6242EFAEDD90}" dt="2023-08-14T04:41:05.407" v="1" actId="20577"/>
      <pc:docMkLst>
        <pc:docMk/>
      </pc:docMkLst>
      <pc:sldChg chg="modSp">
        <pc:chgData name="Gaut, Aaron (US 3471)" userId="S::aaron.gaut@jpl.nasa.gov::3f40fbea-fd95-4a0d-ba9a-6b1efe0c601b" providerId="AD" clId="Web-{15F582EA-96B0-B363-02CE-6242EFAEDD90}" dt="2023-08-14T04:41:05.407" v="1" actId="20577"/>
        <pc:sldMkLst>
          <pc:docMk/>
          <pc:sldMk cId="2145704067" sldId="1570"/>
        </pc:sldMkLst>
        <pc:spChg chg="mod">
          <ac:chgData name="Gaut, Aaron (US 3471)" userId="S::aaron.gaut@jpl.nasa.gov::3f40fbea-fd95-4a0d-ba9a-6b1efe0c601b" providerId="AD" clId="Web-{15F582EA-96B0-B363-02CE-6242EFAEDD90}" dt="2023-08-14T04:41:05.407" v="1" actId="20577"/>
          <ac:spMkLst>
            <pc:docMk/>
            <pc:sldMk cId="2145704067" sldId="1570"/>
            <ac:spMk id="282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11DCF1DB-00B1-615E-E12B-E16C323EF9EF}"/>
    <pc:docChg chg="addSld delSld modSld sldOrd">
      <pc:chgData name="Jain, Abhinandan (US 3471)" userId="S::jain@jpl.nasa.gov::47000a42-4a64-498b-92b5-14cfe7b66dad" providerId="AD" clId="Web-{11DCF1DB-00B1-615E-E12B-E16C323EF9EF}" dt="2023-03-10T01:05:57.687" v="1242"/>
      <pc:docMkLst>
        <pc:docMk/>
      </pc:docMkLst>
      <pc:sldChg chg="modSp">
        <pc:chgData name="Jain, Abhinandan (US 3471)" userId="S::jain@jpl.nasa.gov::47000a42-4a64-498b-92b5-14cfe7b66dad" providerId="AD" clId="Web-{11DCF1DB-00B1-615E-E12B-E16C323EF9EF}" dt="2023-03-09T23:04:15.569" v="62" actId="20577"/>
        <pc:sldMkLst>
          <pc:docMk/>
          <pc:sldMk cId="2563592667" sldId="257"/>
        </pc:sldMkLst>
        <pc:spChg chg="mod">
          <ac:chgData name="Jain, Abhinandan (US 3471)" userId="S::jain@jpl.nasa.gov::47000a42-4a64-498b-92b5-14cfe7b66dad" providerId="AD" clId="Web-{11DCF1DB-00B1-615E-E12B-E16C323EF9EF}" dt="2023-03-09T23:04:15.569" v="62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3:38.968" v="157" actId="14100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11DCF1DB-00B1-615E-E12B-E16C323EF9EF}" dt="2023-03-09T23:53:38.968" v="157" actId="14100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3:32.975" v="903" actId="20577"/>
        <pc:sldMkLst>
          <pc:docMk/>
          <pc:sldMk cId="1013896946" sldId="269"/>
        </pc:sldMkLst>
        <pc:spChg chg="mod">
          <ac:chgData name="Jain, Abhinandan (US 3471)" userId="S::jain@jpl.nasa.gov::47000a42-4a64-498b-92b5-14cfe7b66dad" providerId="AD" clId="Web-{11DCF1DB-00B1-615E-E12B-E16C323EF9EF}" dt="2023-03-10T00:53:32.975" v="903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0:19:13.494" v="63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11DCF1DB-00B1-615E-E12B-E16C323EF9EF}" dt="2023-03-10T00:03:58.244" v="342" actId="20577"/>
          <ac:spMkLst>
            <pc:docMk/>
            <pc:sldMk cId="4170734269" sldId="271"/>
            <ac:spMk id="2" creationId="{F671C3FD-E193-8D12-C34E-13FB412EFEA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2.577" v="567" actId="1076"/>
          <ac:spMkLst>
            <pc:docMk/>
            <pc:sldMk cId="4170734269" sldId="271"/>
            <ac:spMk id="3" creationId="{FD79FDC9-2830-FF87-B423-68C6A5B68DF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9:13.494" v="635" actId="20577"/>
          <ac:spMkLst>
            <pc:docMk/>
            <pc:sldMk cId="4170734269" sldId="271"/>
            <ac:spMk id="11" creationId="{B8387458-836B-F8B7-6084-56DFA3CBF197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27.140" v="568" actId="1076"/>
          <ac:spMkLst>
            <pc:docMk/>
            <pc:sldMk cId="4170734269" sldId="271"/>
            <ac:spMk id="12" creationId="{5C997D38-4E5B-887D-6283-F5EA16441466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18:38.446" v="622" actId="20577"/>
          <ac:spMkLst>
            <pc:docMk/>
            <pc:sldMk cId="4170734269" sldId="271"/>
            <ac:spMk id="13" creationId="{615FF5A3-D8AD-4444-3CE8-50EED173F1B9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09:32.156" v="569" actId="1076"/>
          <ac:spMkLst>
            <pc:docMk/>
            <pc:sldMk cId="4170734269" sldId="271"/>
            <ac:spMk id="14" creationId="{00A54BCA-7833-2E18-76C1-D43774F7D676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10T01:05:08.389" v="1241" actId="20577"/>
        <pc:sldMkLst>
          <pc:docMk/>
          <pc:sldMk cId="1205609924" sldId="273"/>
        </pc:sldMkLst>
        <pc:spChg chg="add mod">
          <ac:chgData name="Jain, Abhinandan (US 3471)" userId="S::jain@jpl.nasa.gov::47000a42-4a64-498b-92b5-14cfe7b66dad" providerId="AD" clId="Web-{11DCF1DB-00B1-615E-E12B-E16C323EF9EF}" dt="2023-03-10T01:05:08.389" v="1241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09T23:52:28.044" v="149" actId="20577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11DCF1DB-00B1-615E-E12B-E16C323EF9EF}" dt="2023-03-09T23:52:28.044" v="149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54:05.084" v="915" actId="20577"/>
        <pc:sldMkLst>
          <pc:docMk/>
          <pc:sldMk cId="1470250589" sldId="283"/>
        </pc:sldMkLst>
        <pc:spChg chg="mod">
          <ac:chgData name="Jain, Abhinandan (US 3471)" userId="S::jain@jpl.nasa.gov::47000a42-4a64-498b-92b5-14cfe7b66dad" providerId="AD" clId="Web-{11DCF1DB-00B1-615E-E12B-E16C323EF9EF}" dt="2023-03-10T00:54:05.084" v="915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1:32.497" v="126" actId="20577"/>
        <pc:sldMkLst>
          <pc:docMk/>
          <pc:sldMk cId="763449429" sldId="284"/>
        </pc:sldMkLst>
        <pc:spChg chg="mod">
          <ac:chgData name="Jain, Abhinandan (US 3471)" userId="S::jain@jpl.nasa.gov::47000a42-4a64-498b-92b5-14cfe7b66dad" providerId="AD" clId="Web-{11DCF1DB-00B1-615E-E12B-E16C323EF9EF}" dt="2023-03-09T23:51:32.497" v="12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Sp modSp">
        <pc:chgData name="Jain, Abhinandan (US 3471)" userId="S::jain@jpl.nasa.gov::47000a42-4a64-498b-92b5-14cfe7b66dad" providerId="AD" clId="Web-{11DCF1DB-00B1-615E-E12B-E16C323EF9EF}" dt="2023-03-09T23:50:14.636" v="112" actId="1076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11DCF1DB-00B1-615E-E12B-E16C323EF9EF}" dt="2023-03-09T23:48:34.837" v="94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49:00.041" v="102" actId="14100"/>
          <ac:spMkLst>
            <pc:docMk/>
            <pc:sldMk cId="896259362" sldId="285"/>
            <ac:spMk id="4" creationId="{A4EF4405-C7D2-1C65-7A6C-5DDD8015CE85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09T23:50:14.636" v="112" actId="1076"/>
          <ac:spMkLst>
            <pc:docMk/>
            <pc:sldMk cId="896259362" sldId="285"/>
            <ac:spMk id="6" creationId="{6E5AC319-C3DD-CDDC-26E6-F180F80D489C}"/>
          </ac:spMkLst>
        </pc:spChg>
      </pc:sldChg>
      <pc:sldChg chg="del">
        <pc:chgData name="Jain, Abhinandan (US 3471)" userId="S::jain@jpl.nasa.gov::47000a42-4a64-498b-92b5-14cfe7b66dad" providerId="AD" clId="Web-{11DCF1DB-00B1-615E-E12B-E16C323EF9EF}" dt="2023-03-09T23:50:20.761" v="113"/>
        <pc:sldMkLst>
          <pc:docMk/>
          <pc:sldMk cId="1198191040" sldId="286"/>
        </pc:sldMkLst>
      </pc:sldChg>
      <pc:sldChg chg="modSp">
        <pc:chgData name="Jain, Abhinandan (US 3471)" userId="S::jain@jpl.nasa.gov::47000a42-4a64-498b-92b5-14cfe7b66dad" providerId="AD" clId="Web-{11DCF1DB-00B1-615E-E12B-E16C323EF9EF}" dt="2023-03-10T00:02:11.039" v="294" actId="20577"/>
        <pc:sldMkLst>
          <pc:docMk/>
          <pc:sldMk cId="958299563" sldId="288"/>
        </pc:sldMkLst>
        <pc:spChg chg="mod">
          <ac:chgData name="Jain, Abhinandan (US 3471)" userId="S::jain@jpl.nasa.gov::47000a42-4a64-498b-92b5-14cfe7b66dad" providerId="AD" clId="Web-{11DCF1DB-00B1-615E-E12B-E16C323EF9EF}" dt="2023-03-10T00:02:11.039" v="294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07:19.697" v="78" actId="20577"/>
        <pc:sldMkLst>
          <pc:docMk/>
          <pc:sldMk cId="2346710164" sldId="290"/>
        </pc:sldMkLst>
        <pc:spChg chg="mod">
          <ac:chgData name="Jain, Abhinandan (US 3471)" userId="S::jain@jpl.nasa.gov::47000a42-4a64-498b-92b5-14cfe7b66dad" providerId="AD" clId="Web-{11DCF1DB-00B1-615E-E12B-E16C323EF9EF}" dt="2023-03-09T23:07:08.259" v="75" actId="20577"/>
          <ac:spMkLst>
            <pc:docMk/>
            <pc:sldMk cId="2346710164" sldId="290"/>
            <ac:spMk id="792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07:19.697" v="78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modSp del ord">
        <pc:chgData name="Jain, Abhinandan (US 3471)" userId="S::jain@jpl.nasa.gov::47000a42-4a64-498b-92b5-14cfe7b66dad" providerId="AD" clId="Web-{11DCF1DB-00B1-615E-E12B-E16C323EF9EF}" dt="2023-03-10T00:00:14.631" v="257"/>
        <pc:sldMkLst>
          <pc:docMk/>
          <pc:sldMk cId="3321547952" sldId="297"/>
        </pc:sldMkLst>
        <pc:spChg chg="mod">
          <ac:chgData name="Jain, Abhinandan (US 3471)" userId="S::jain@jpl.nasa.gov::47000a42-4a64-498b-92b5-14cfe7b66dad" providerId="AD" clId="Web-{11DCF1DB-00B1-615E-E12B-E16C323EF9EF}" dt="2023-03-09T23:55:04.469" v="178" actId="20577"/>
          <ac:spMkLst>
            <pc:docMk/>
            <pc:sldMk cId="3321547952" sldId="297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09T23:57:01.330" v="230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10T00:10:32.922" v="601" actId="20577"/>
        <pc:sldMkLst>
          <pc:docMk/>
          <pc:sldMk cId="2446049262" sldId="298"/>
        </pc:sldMkLst>
        <pc:spChg chg="mod">
          <ac:chgData name="Jain, Abhinandan (US 3471)" userId="S::jain@jpl.nasa.gov::47000a42-4a64-498b-92b5-14cfe7b66dad" providerId="AD" clId="Web-{11DCF1DB-00B1-615E-E12B-E16C323EF9EF}" dt="2023-03-10T00:01:03.585" v="291" actId="20577"/>
          <ac:spMkLst>
            <pc:docMk/>
            <pc:sldMk cId="2446049262" sldId="298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32.922" v="601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02:27.805" v="297" actId="20577"/>
        <pc:sldMkLst>
          <pc:docMk/>
          <pc:sldMk cId="344671485" sldId="309"/>
        </pc:sldMkLst>
        <pc:spChg chg="mod">
          <ac:chgData name="Jain, Abhinandan (US 3471)" userId="S::jain@jpl.nasa.gov::47000a42-4a64-498b-92b5-14cfe7b66dad" providerId="AD" clId="Web-{11DCF1DB-00B1-615E-E12B-E16C323EF9EF}" dt="2023-03-10T00:02:27.805" v="297" actId="20577"/>
          <ac:spMkLst>
            <pc:docMk/>
            <pc:sldMk cId="344671485" sldId="309"/>
            <ac:spMk id="110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11DCF1DB-00B1-615E-E12B-E16C323EF9EF}" dt="2023-03-10T00:10:52.829" v="613" actId="20577"/>
        <pc:sldMkLst>
          <pc:docMk/>
          <pc:sldMk cId="3919158768" sldId="310"/>
        </pc:sldMkLst>
        <pc:spChg chg="mod">
          <ac:chgData name="Jain, Abhinandan (US 3471)" userId="S::jain@jpl.nasa.gov::47000a42-4a64-498b-92b5-14cfe7b66dad" providerId="AD" clId="Web-{11DCF1DB-00B1-615E-E12B-E16C323EF9EF}" dt="2023-03-10T00:03:02.258" v="331" actId="1076"/>
          <ac:spMkLst>
            <pc:docMk/>
            <pc:sldMk cId="3919158768" sldId="310"/>
            <ac:spMk id="110" creationId="{00000000-0000-0000-0000-000000000000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10:52.829" v="613" actId="20577"/>
          <ac:spMkLst>
            <pc:docMk/>
            <pc:sldMk cId="3919158768" sldId="310"/>
            <ac:spMk id="112" creationId="{00000000-0000-0000-0000-000000000000}"/>
          </ac:spMkLst>
        </pc:spChg>
      </pc:sldChg>
      <pc:sldChg chg="modSp ord">
        <pc:chgData name="Jain, Abhinandan (US 3471)" userId="S::jain@jpl.nasa.gov::47000a42-4a64-498b-92b5-14cfe7b66dad" providerId="AD" clId="Web-{11DCF1DB-00B1-615E-E12B-E16C323EF9EF}" dt="2023-03-09T23:55:27.548" v="189" actId="20577"/>
        <pc:sldMkLst>
          <pc:docMk/>
          <pc:sldMk cId="1989115607" sldId="311"/>
        </pc:sldMkLst>
        <pc:spChg chg="mod">
          <ac:chgData name="Jain, Abhinandan (US 3471)" userId="S::jain@jpl.nasa.gov::47000a42-4a64-498b-92b5-14cfe7b66dad" providerId="AD" clId="Web-{11DCF1DB-00B1-615E-E12B-E16C323EF9EF}" dt="2023-03-09T23:55:27.548" v="189" actId="20577"/>
          <ac:spMkLst>
            <pc:docMk/>
            <pc:sldMk cId="1989115607" sldId="311"/>
            <ac:spMk id="3" creationId="{394A19B8-CF92-46E0-D976-1223E7C90453}"/>
          </ac:spMkLst>
        </pc:spChg>
      </pc:sldChg>
      <pc:sldChg chg="ord">
        <pc:chgData name="Jain, Abhinandan (US 3471)" userId="S::jain@jpl.nasa.gov::47000a42-4a64-498b-92b5-14cfe7b66dad" providerId="AD" clId="Web-{11DCF1DB-00B1-615E-E12B-E16C323EF9EF}" dt="2023-03-10T01:05:57.687" v="1242"/>
        <pc:sldMkLst>
          <pc:docMk/>
          <pc:sldMk cId="3917382079" sldId="319"/>
        </pc:sldMkLst>
      </pc:sldChg>
      <pc:sldChg chg="addSp modSp">
        <pc:chgData name="Jain, Abhinandan (US 3471)" userId="S::jain@jpl.nasa.gov::47000a42-4a64-498b-92b5-14cfe7b66dad" providerId="AD" clId="Web-{11DCF1DB-00B1-615E-E12B-E16C323EF9EF}" dt="2023-03-10T00:57:10.524" v="1026" actId="20577"/>
        <pc:sldMkLst>
          <pc:docMk/>
          <pc:sldMk cId="3625017232" sldId="320"/>
        </pc:sldMkLst>
        <pc:spChg chg="mod">
          <ac:chgData name="Jain, Abhinandan (US 3471)" userId="S::jain@jpl.nasa.gov::47000a42-4a64-498b-92b5-14cfe7b66dad" providerId="AD" clId="Web-{11DCF1DB-00B1-615E-E12B-E16C323EF9EF}" dt="2023-03-10T00:55:14.851" v="916" actId="14100"/>
          <ac:spMkLst>
            <pc:docMk/>
            <pc:sldMk cId="3625017232" sldId="320"/>
            <ac:spMk id="4" creationId="{33DDF3BF-E5C8-5023-C235-6AA312676B1F}"/>
          </ac:spMkLst>
        </pc:spChg>
        <pc:spChg chg="add mod">
          <ac:chgData name="Jain, Abhinandan (US 3471)" userId="S::jain@jpl.nasa.gov::47000a42-4a64-498b-92b5-14cfe7b66dad" providerId="AD" clId="Web-{11DCF1DB-00B1-615E-E12B-E16C323EF9EF}" dt="2023-03-10T00:57:10.524" v="1026" actId="20577"/>
          <ac:spMkLst>
            <pc:docMk/>
            <pc:sldMk cId="3625017232" sldId="320"/>
            <ac:spMk id="20" creationId="{4DB11ADE-22D4-C5B5-94C7-83608B003AE3}"/>
          </ac:spMkLst>
        </pc:spChg>
      </pc:sldChg>
      <pc:sldChg chg="add del replId">
        <pc:chgData name="Jain, Abhinandan (US 3471)" userId="S::jain@jpl.nasa.gov::47000a42-4a64-498b-92b5-14cfe7b66dad" providerId="AD" clId="Web-{11DCF1DB-00B1-615E-E12B-E16C323EF9EF}" dt="2023-03-09T23:51:42.294" v="127"/>
        <pc:sldMkLst>
          <pc:docMk/>
          <pc:sldMk cId="1439113116" sldId="322"/>
        </pc:sldMkLst>
      </pc:sldChg>
      <pc:sldChg chg="modSp add replId">
        <pc:chgData name="Jain, Abhinandan (US 3471)" userId="S::jain@jpl.nasa.gov::47000a42-4a64-498b-92b5-14cfe7b66dad" providerId="AD" clId="Web-{11DCF1DB-00B1-615E-E12B-E16C323EF9EF}" dt="2023-03-10T00:23:52.186" v="885" actId="20577"/>
        <pc:sldMkLst>
          <pc:docMk/>
          <pc:sldMk cId="1604159621" sldId="322"/>
        </pc:sldMkLst>
        <pc:spChg chg="mod">
          <ac:chgData name="Jain, Abhinandan (US 3471)" userId="S::jain@jpl.nasa.gov::47000a42-4a64-498b-92b5-14cfe7b66dad" providerId="AD" clId="Web-{11DCF1DB-00B1-615E-E12B-E16C323EF9EF}" dt="2023-03-10T00:00:40.506" v="269" actId="20577"/>
          <ac:spMkLst>
            <pc:docMk/>
            <pc:sldMk cId="1604159621" sldId="322"/>
            <ac:spMk id="3" creationId="{1480B9C1-7FA4-43F7-B6D7-D0DB1B3278F1}"/>
          </ac:spMkLst>
        </pc:spChg>
        <pc:spChg chg="mod">
          <ac:chgData name="Jain, Abhinandan (US 3471)" userId="S::jain@jpl.nasa.gov::47000a42-4a64-498b-92b5-14cfe7b66dad" providerId="AD" clId="Web-{11DCF1DB-00B1-615E-E12B-E16C323EF9EF}" dt="2023-03-10T00:23:52.186" v="885" actId="20577"/>
          <ac:spMkLst>
            <pc:docMk/>
            <pc:sldMk cId="1604159621" sldId="322"/>
            <ac:spMk id="4" creationId="{F98E2817-752B-674E-0687-EBBA4E24AA96}"/>
          </ac:spMkLst>
        </pc:spChg>
      </pc:sldChg>
      <pc:sldChg chg="modSp new">
        <pc:chgData name="Jain, Abhinandan (US 3471)" userId="S::jain@jpl.nasa.gov::47000a42-4a64-498b-92b5-14cfe7b66dad" providerId="AD" clId="Web-{11DCF1DB-00B1-615E-E12B-E16C323EF9EF}" dt="2023-03-10T00:10:41.782" v="604" actId="20577"/>
        <pc:sldMkLst>
          <pc:docMk/>
          <pc:sldMk cId="3631893353" sldId="323"/>
        </pc:sldMkLst>
        <pc:spChg chg="mod">
          <ac:chgData name="Jain, Abhinandan (US 3471)" userId="S::jain@jpl.nasa.gov::47000a42-4a64-498b-92b5-14cfe7b66dad" providerId="AD" clId="Web-{11DCF1DB-00B1-615E-E12B-E16C323EF9EF}" dt="2023-03-10T00:10:41.782" v="604" actId="20577"/>
          <ac:spMkLst>
            <pc:docMk/>
            <pc:sldMk cId="3631893353" sldId="323"/>
            <ac:spMk id="3" creationId="{2E69639C-8A6F-2660-C60D-EBD0CB31E4BC}"/>
          </ac:spMkLst>
        </pc:spChg>
      </pc:sldChg>
      <pc:sldChg chg="modSp add ord replId">
        <pc:chgData name="Jain, Abhinandan (US 3471)" userId="S::jain@jpl.nasa.gov::47000a42-4a64-498b-92b5-14cfe7b66dad" providerId="AD" clId="Web-{11DCF1DB-00B1-615E-E12B-E16C323EF9EF}" dt="2023-03-10T00:24:09.015" v="891" actId="20577"/>
        <pc:sldMkLst>
          <pc:docMk/>
          <pc:sldMk cId="3522195090" sldId="324"/>
        </pc:sldMkLst>
        <pc:spChg chg="mod">
          <ac:chgData name="Jain, Abhinandan (US 3471)" userId="S::jain@jpl.nasa.gov::47000a42-4a64-498b-92b5-14cfe7b66dad" providerId="AD" clId="Web-{11DCF1DB-00B1-615E-E12B-E16C323EF9EF}" dt="2023-03-10T00:24:09.015" v="891" actId="20577"/>
          <ac:spMkLst>
            <pc:docMk/>
            <pc:sldMk cId="3522195090" sldId="32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B77F9038-9555-4C3B-961D-D4F047A45481}"/>
    <pc:docChg chg="addSld delSld modSld sldOrd addMainMaster delMainMaster">
      <pc:chgData name="Leake, Carl D (US 347J)" userId="S::carl.leake@jpl.nasa.gov::514d19ed-ac25-4851-8813-e892f9be6a8e" providerId="AD" clId="Web-{B77F9038-9555-4C3B-961D-D4F047A45481}" dt="2023-03-09T18:33:43.093" v="416" actId="20577"/>
      <pc:docMkLst>
        <pc:docMk/>
      </pc:docMkLst>
      <pc:sldChg chg="addSp delSp modSp ord">
        <pc:chgData name="Leake, Carl D (US 347J)" userId="S::carl.leake@jpl.nasa.gov::514d19ed-ac25-4851-8813-e892f9be6a8e" providerId="AD" clId="Web-{B77F9038-9555-4C3B-961D-D4F047A45481}" dt="2023-03-09T17:53:26.731" v="19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B77F9038-9555-4C3B-961D-D4F047A45481}" dt="2023-03-09T17:53:26.731" v="190" actId="20577"/>
          <ac:spMkLst>
            <pc:docMk/>
            <pc:sldMk cId="4170734269" sldId="271"/>
            <ac:spMk id="2" creationId="{F671C3FD-E193-8D12-C34E-13FB412EFEAF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7:33:47.948" v="47"/>
          <ac:spMkLst>
            <pc:docMk/>
            <pc:sldMk cId="4170734269" sldId="271"/>
            <ac:spMk id="3" creationId="{766082AF-610F-2A33-107B-5ACAE935FE2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52" v="169" actId="1076"/>
          <ac:spMkLst>
            <pc:docMk/>
            <pc:sldMk cId="4170734269" sldId="271"/>
            <ac:spMk id="5" creationId="{3E1BC200-1525-E6C0-DDA4-9554C5BF6006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67" v="170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2:40.683" v="171" actId="1076"/>
          <ac:spMkLst>
            <pc:docMk/>
            <pc:sldMk cId="4170734269" sldId="271"/>
            <ac:spMk id="7" creationId="{D7C2DB1C-1921-9467-C6D8-D72DAEDBE320}"/>
          </ac:spMkLst>
        </pc:spChg>
        <pc:picChg chg="add mod">
          <ac:chgData name="Leake, Carl D (US 347J)" userId="S::carl.leake@jpl.nasa.gov::514d19ed-ac25-4851-8813-e892f9be6a8e" providerId="AD" clId="Web-{B77F9038-9555-4C3B-961D-D4F047A45481}" dt="2023-03-09T17:52:33.136" v="166" actId="1076"/>
          <ac:picMkLst>
            <pc:docMk/>
            <pc:sldMk cId="4170734269" sldId="271"/>
            <ac:picMk id="8" creationId="{2F8F22BA-22DE-2BAF-8F9A-78872C4F50D7}"/>
          </ac:picMkLst>
        </pc:picChg>
        <pc:picChg chg="add mod modCrop">
          <ac:chgData name="Leake, Carl D (US 347J)" userId="S::carl.leake@jpl.nasa.gov::514d19ed-ac25-4851-8813-e892f9be6a8e" providerId="AD" clId="Web-{B77F9038-9555-4C3B-961D-D4F047A45481}" dt="2023-03-09T17:52:33.152" v="167" actId="1076"/>
          <ac:picMkLst>
            <pc:docMk/>
            <pc:sldMk cId="4170734269" sldId="271"/>
            <ac:picMk id="9" creationId="{354D4A5E-9C2B-57A4-06DA-F1C906804EE8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2:33.183" v="168" actId="1076"/>
          <ac:picMkLst>
            <pc:docMk/>
            <pc:sldMk cId="4170734269" sldId="271"/>
            <ac:picMk id="10" creationId="{F2F250B7-43EF-14C2-45B2-865DE45C6630}"/>
          </ac:picMkLst>
        </pc:picChg>
      </pc:sldChg>
      <pc:sldChg chg="modSp">
        <pc:chgData name="Leake, Carl D (US 347J)" userId="S::carl.leake@jpl.nasa.gov::514d19ed-ac25-4851-8813-e892f9be6a8e" providerId="AD" clId="Web-{B77F9038-9555-4C3B-961D-D4F047A45481}" dt="2023-03-09T18:24:30.179" v="273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7F9038-9555-4C3B-961D-D4F047A45481}" dt="2023-03-09T18:24:30.179" v="273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ord">
        <pc:chgData name="Leake, Carl D (US 347J)" userId="S::carl.leake@jpl.nasa.gov::514d19ed-ac25-4851-8813-e892f9be6a8e" providerId="AD" clId="Web-{B77F9038-9555-4C3B-961D-D4F047A45481}" dt="2023-03-09T17:53:07.949" v="179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77F9038-9555-4C3B-961D-D4F047A45481}" dt="2023-03-09T17:53:07.949" v="179" actId="20577"/>
          <ac:spMkLst>
            <pc:docMk/>
            <pc:sldMk cId="2346710164" sldId="290"/>
            <ac:spMk id="79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7F9038-9555-4C3B-961D-D4F047A45481}" dt="2023-03-09T18:00:29.502" v="216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B77F9038-9555-4C3B-961D-D4F047A45481}" dt="2023-03-09T18:00:29.502" v="216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add ord">
        <pc:chgData name="Leake, Carl D (US 347J)" userId="S::carl.leake@jpl.nasa.gov::514d19ed-ac25-4851-8813-e892f9be6a8e" providerId="AD" clId="Web-{B77F9038-9555-4C3B-961D-D4F047A45481}" dt="2023-03-09T17:16:41.199" v="11"/>
        <pc:sldMkLst>
          <pc:docMk/>
          <pc:sldMk cId="2851618549" sldId="300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2"/>
        <pc:sldMkLst>
          <pc:docMk/>
          <pc:sldMk cId="2891309154" sldId="301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3"/>
        <pc:sldMkLst>
          <pc:docMk/>
          <pc:sldMk cId="3067373897" sldId="302"/>
        </pc:sldMkLst>
      </pc:sldChg>
      <pc:sldChg chg="add ord">
        <pc:chgData name="Leake, Carl D (US 347J)" userId="S::carl.leake@jpl.nasa.gov::514d19ed-ac25-4851-8813-e892f9be6a8e" providerId="AD" clId="Web-{B77F9038-9555-4C3B-961D-D4F047A45481}" dt="2023-03-09T17:16:41.199" v="14"/>
        <pc:sldMkLst>
          <pc:docMk/>
          <pc:sldMk cId="403105560" sldId="303"/>
        </pc:sldMkLst>
      </pc:sldChg>
      <pc:sldChg chg="add del ord">
        <pc:chgData name="Leake, Carl D (US 347J)" userId="S::carl.leake@jpl.nasa.gov::514d19ed-ac25-4851-8813-e892f9be6a8e" providerId="AD" clId="Web-{B77F9038-9555-4C3B-961D-D4F047A45481}" dt="2023-03-09T17:54:50.091" v="193"/>
        <pc:sldMkLst>
          <pc:docMk/>
          <pc:sldMk cId="507125482" sldId="304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49.901" v="5"/>
        <pc:sldMkLst>
          <pc:docMk/>
          <pc:sldMk cId="1439333295" sldId="305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104" v="6"/>
        <pc:sldMkLst>
          <pc:docMk/>
          <pc:sldMk cId="3896810992" sldId="306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323" v="7"/>
        <pc:sldMkLst>
          <pc:docMk/>
          <pc:sldMk cId="4038677107" sldId="307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7:15:50.667" v="8"/>
        <pc:sldMkLst>
          <pc:docMk/>
          <pc:sldMk cId="2260314754" sldId="308"/>
        </pc:sldMkLst>
      </pc:sldChg>
      <pc:sldChg chg="modSp add">
        <pc:chgData name="Leake, Carl D (US 347J)" userId="S::carl.leake@jpl.nasa.gov::514d19ed-ac25-4851-8813-e892f9be6a8e" providerId="AD" clId="Web-{B77F9038-9555-4C3B-961D-D4F047A45481}" dt="2023-03-09T17:29:19.085" v="15" actId="20577"/>
        <pc:sldMkLst>
          <pc:docMk/>
          <pc:sldMk cId="344671485" sldId="309"/>
        </pc:sldMkLst>
        <pc:spChg chg="mod">
          <ac:chgData name="Leake, Carl D (US 347J)" userId="S::carl.leake@jpl.nasa.gov::514d19ed-ac25-4851-8813-e892f9be6a8e" providerId="AD" clId="Web-{B77F9038-9555-4C3B-961D-D4F047A45481}" dt="2023-03-09T17:29:19.085" v="15" actId="20577"/>
          <ac:spMkLst>
            <pc:docMk/>
            <pc:sldMk cId="344671485" sldId="309"/>
            <ac:spMk id="112" creationId="{00000000-0000-0000-0000-000000000000}"/>
          </ac:spMkLst>
        </pc:spChg>
      </pc:sldChg>
      <pc:sldChg chg="add">
        <pc:chgData name="Leake, Carl D (US 347J)" userId="S::carl.leake@jpl.nasa.gov::514d19ed-ac25-4851-8813-e892f9be6a8e" providerId="AD" clId="Web-{B77F9038-9555-4C3B-961D-D4F047A45481}" dt="2023-03-09T17:16:11.729" v="10"/>
        <pc:sldMkLst>
          <pc:docMk/>
          <pc:sldMk cId="3919158768" sldId="310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7:50:59.760" v="162" actId="1076"/>
        <pc:sldMkLst>
          <pc:docMk/>
          <pc:sldMk cId="1989115607" sldId="311"/>
        </pc:sldMkLst>
        <pc:spChg chg="mod">
          <ac:chgData name="Leake, Carl D (US 347J)" userId="S::carl.leake@jpl.nasa.gov::514d19ed-ac25-4851-8813-e892f9be6a8e" providerId="AD" clId="Web-{B77F9038-9555-4C3B-961D-D4F047A45481}" dt="2023-03-09T17:46:25.506" v="95" actId="1076"/>
          <ac:spMkLst>
            <pc:docMk/>
            <pc:sldMk cId="1989115607" sldId="311"/>
            <ac:spMk id="2" creationId="{635865F4-8C6C-8FB2-80AA-92505001EB08}"/>
          </ac:spMkLst>
        </pc:spChg>
        <pc:spChg chg="mod">
          <ac:chgData name="Leake, Carl D (US 347J)" userId="S::carl.leake@jpl.nasa.gov::514d19ed-ac25-4851-8813-e892f9be6a8e" providerId="AD" clId="Web-{B77F9038-9555-4C3B-961D-D4F047A45481}" dt="2023-03-09T17:46:32.834" v="115" actId="20577"/>
          <ac:spMkLst>
            <pc:docMk/>
            <pc:sldMk cId="1989115607" sldId="311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7:37:11.701" v="69"/>
          <ac:spMkLst>
            <pc:docMk/>
            <pc:sldMk cId="1989115607" sldId="311"/>
            <ac:spMk id="4" creationId="{A2CE2A71-1D89-1678-DF7B-3C10449CCE74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49:19.665" v="134" actId="1076"/>
          <ac:spMkLst>
            <pc:docMk/>
            <pc:sldMk cId="1989115607" sldId="311"/>
            <ac:spMk id="6" creationId="{7C3777C3-D6B9-4838-477D-928B38CBB0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59.744" v="161" actId="1076"/>
          <ac:spMkLst>
            <pc:docMk/>
            <pc:sldMk cId="1989115607" sldId="311"/>
            <ac:spMk id="7" creationId="{ADA2B683-F51A-46C8-1ED6-DF366D42C4B1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7:50:45.838" v="157" actId="1076"/>
          <ac:spMkLst>
            <pc:docMk/>
            <pc:sldMk cId="1989115607" sldId="311"/>
            <ac:spMk id="11" creationId="{78DEF1DE-2B5A-432F-F2D9-F927C24C48E1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48:30.320" v="126" actId="1076"/>
          <ac:spMkLst>
            <pc:docMk/>
            <pc:sldMk cId="1989115607" sldId="311"/>
            <ac:spMk id="15" creationId="{4C66BE62-B265-531F-2FF1-2B6B848602F7}"/>
          </ac:spMkLst>
        </pc:spChg>
        <pc:spChg chg="add mod topLvl">
          <ac:chgData name="Leake, Carl D (US 347J)" userId="S::carl.leake@jpl.nasa.gov::514d19ed-ac25-4851-8813-e892f9be6a8e" providerId="AD" clId="Web-{B77F9038-9555-4C3B-961D-D4F047A45481}" dt="2023-03-09T17:50:53.088" v="158" actId="1076"/>
          <ac:spMkLst>
            <pc:docMk/>
            <pc:sldMk cId="1989115607" sldId="311"/>
            <ac:spMk id="16" creationId="{07F8CBDB-727F-C77A-541F-AF9456C873CE}"/>
          </ac:spMkLst>
        </pc:spChg>
        <pc:grpChg chg="add del">
          <ac:chgData name="Leake, Carl D (US 347J)" userId="S::carl.leake@jpl.nasa.gov::514d19ed-ac25-4851-8813-e892f9be6a8e" providerId="AD" clId="Web-{B77F9038-9555-4C3B-961D-D4F047A45481}" dt="2023-03-09T17:37:48.373" v="74"/>
          <ac:grpSpMkLst>
            <pc:docMk/>
            <pc:sldMk cId="1989115607" sldId="311"/>
            <ac:grpSpMk id="5" creationId="{AA2A7A25-B810-7E04-D77E-F46859DDFB91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9.760" v="162" actId="1076"/>
          <ac:grpSpMkLst>
            <pc:docMk/>
            <pc:sldMk cId="1989115607" sldId="311"/>
            <ac:grpSpMk id="9" creationId="{2326BFEC-A85D-D148-1FA2-088D46B7CD22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7:50:53.135" v="160" actId="1076"/>
          <ac:grpSpMkLst>
            <pc:docMk/>
            <pc:sldMk cId="1989115607" sldId="311"/>
            <ac:grpSpMk id="17" creationId="{E85ACA13-D2AE-9F87-3B5C-08C84F773DD8}"/>
          </ac:grpSpMkLst>
        </pc:grpChg>
        <pc:picChg chg="add mod">
          <ac:chgData name="Leake, Carl D (US 347J)" userId="S::carl.leake@jpl.nasa.gov::514d19ed-ac25-4851-8813-e892f9be6a8e" providerId="AD" clId="Web-{B77F9038-9555-4C3B-961D-D4F047A45481}" dt="2023-03-09T17:50:41.103" v="153" actId="1076"/>
          <ac:picMkLst>
            <pc:docMk/>
            <pc:sldMk cId="1989115607" sldId="311"/>
            <ac:picMk id="8" creationId="{BD08EDEF-C7FA-B385-A64D-F21D57C062DD}"/>
          </ac:picMkLst>
        </pc:picChg>
        <pc:picChg chg="add mod">
          <ac:chgData name="Leake, Carl D (US 347J)" userId="S::carl.leake@jpl.nasa.gov::514d19ed-ac25-4851-8813-e892f9be6a8e" providerId="AD" clId="Web-{B77F9038-9555-4C3B-961D-D4F047A45481}" dt="2023-03-09T17:50:53.103" v="159" actId="1076"/>
          <ac:picMkLst>
            <pc:docMk/>
            <pc:sldMk cId="1989115607" sldId="311"/>
            <ac:picMk id="10" creationId="{B2A7C955-F75D-8D05-1339-B97FD7B33950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2" creationId="{9D067A92-1D43-23FE-9882-70DB69580E77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7:36:57.154" v="65"/>
          <ac:picMkLst>
            <pc:docMk/>
            <pc:sldMk cId="1989115607" sldId="311"/>
            <ac:picMk id="13" creationId="{2C649B8A-659F-DF2C-C179-7377001B5CE9}"/>
          </ac:picMkLst>
        </pc:picChg>
        <pc:picChg chg="add mod topLvl">
          <ac:chgData name="Leake, Carl D (US 347J)" userId="S::carl.leake@jpl.nasa.gov::514d19ed-ac25-4851-8813-e892f9be6a8e" providerId="AD" clId="Web-{B77F9038-9555-4C3B-961D-D4F047A45481}" dt="2023-03-09T17:48:35.851" v="127" actId="1076"/>
          <ac:picMkLst>
            <pc:docMk/>
            <pc:sldMk cId="1989115607" sldId="311"/>
            <ac:picMk id="14" creationId="{F87A83ED-7244-25EA-7772-97298976DDC8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0:29.863" v="220"/>
        <pc:sldMkLst>
          <pc:docMk/>
          <pc:sldMk cId="1712751599" sldId="312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20:20.660" v="218"/>
        <pc:sldMkLst>
          <pc:docMk/>
          <pc:sldMk cId="2658598938" sldId="312"/>
        </pc:sldMkLst>
      </pc:sldChg>
      <pc:sldChg chg="add">
        <pc:chgData name="Leake, Carl D (US 347J)" userId="S::carl.leake@jpl.nasa.gov::514d19ed-ac25-4851-8813-e892f9be6a8e" providerId="AD" clId="Web-{B77F9038-9555-4C3B-961D-D4F047A45481}" dt="2023-03-09T18:20:34.879" v="221"/>
        <pc:sldMkLst>
          <pc:docMk/>
          <pc:sldMk cId="3416623921" sldId="312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26:15.509" v="294" actId="14100"/>
        <pc:sldMkLst>
          <pc:docMk/>
          <pc:sldMk cId="506028574" sldId="313"/>
        </pc:sldMkLst>
        <pc:spChg chg="mod">
          <ac:chgData name="Leake, Carl D (US 347J)" userId="S::carl.leake@jpl.nasa.gov::514d19ed-ac25-4851-8813-e892f9be6a8e" providerId="AD" clId="Web-{B77F9038-9555-4C3B-961D-D4F047A45481}" dt="2023-03-09T18:22:19.443" v="230" actId="20577"/>
          <ac:spMkLst>
            <pc:docMk/>
            <pc:sldMk cId="506028574" sldId="313"/>
            <ac:spMk id="3" creationId="{C82C2C35-6281-808F-591D-8D929FD40E46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2:29.740" v="231"/>
          <ac:spMkLst>
            <pc:docMk/>
            <pc:sldMk cId="506028574" sldId="313"/>
            <ac:spMk id="4" creationId="{4E0B8334-99D4-45AA-5CB7-4498BD29C77E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5:18.727" v="278"/>
          <ac:spMkLst>
            <pc:docMk/>
            <pc:sldMk cId="506028574" sldId="313"/>
            <ac:spMk id="6" creationId="{490521DE-5394-0F69-5BD2-89F1721FF2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1.930" v="286" actId="1076"/>
          <ac:spMkLst>
            <pc:docMk/>
            <pc:sldMk cId="506028574" sldId="313"/>
            <ac:spMk id="7" creationId="{BA209DB1-A826-5E42-8FD2-38C1E8F3F60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071" v="288" actId="1076"/>
          <ac:spMkLst>
            <pc:docMk/>
            <pc:sldMk cId="506028574" sldId="313"/>
            <ac:spMk id="9" creationId="{1FE9694A-5F11-967F-F295-F69EE05A9B95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02" v="289" actId="1076"/>
          <ac:spMkLst>
            <pc:docMk/>
            <pc:sldMk cId="506028574" sldId="313"/>
            <ac:spMk id="10" creationId="{B854FA6B-8EAB-3F18-A621-0A338A6D548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18" v="290" actId="1076"/>
          <ac:spMkLst>
            <pc:docMk/>
            <pc:sldMk cId="506028574" sldId="313"/>
            <ac:spMk id="11" creationId="{EDCA79B9-229F-692E-34FE-0F868D28BE2D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49" v="291" actId="1076"/>
          <ac:spMkLst>
            <pc:docMk/>
            <pc:sldMk cId="506028574" sldId="313"/>
            <ac:spMk id="12" creationId="{026BC846-D735-365B-1278-0FA3A7A26CFC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65" v="292" actId="1076"/>
          <ac:spMkLst>
            <pc:docMk/>
            <pc:sldMk cId="506028574" sldId="313"/>
            <ac:spMk id="13" creationId="{A51E41EE-AAA9-FBAA-8224-B389258F477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5:52.196" v="293" actId="1076"/>
          <ac:spMkLst>
            <pc:docMk/>
            <pc:sldMk cId="506028574" sldId="313"/>
            <ac:spMk id="14" creationId="{2A199A0B-E806-2CB9-A95F-4ECD0CFC848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5" creationId="{309CA4EF-5C68-22D5-FB6F-81C99C0400B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6" creationId="{DD87BA23-B6FB-B157-0D1F-76ABA7A1BD3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8" creationId="{DABBA2B6-BC51-6DEA-931C-4F5A29209E0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19" creationId="{ECA0B754-2C4E-981A-6A24-2DA8EAEE184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0" creationId="{AAFB6B5C-BADE-1DA7-73D6-7F73180835A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4" creationId="{9C5D4486-0B74-2F08-1AA6-A47A1C2FD67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5" creationId="{0D24287B-DEE6-1717-A6F9-79513B6D33A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7" creationId="{EE5C0B03-91D3-AA00-42A2-DE042012B45A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8" creationId="{C6531913-1FDF-4821-06B1-57FD5D315D2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29" creationId="{FD022E00-34AC-A662-8F9D-24F87FC7EA65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0" creationId="{AC42CBB6-E4FD-88C7-855E-8344C2DCFF6B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1" creationId="{C32FA92D-D544-3027-E105-0C8200623D3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2" creationId="{3C7F7565-E12C-B2C9-37FB-D7A004C174D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3" creationId="{B93A87CD-97DC-24D0-C089-A280730C1A1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4" creationId="{970BA189-4907-6F46-73F3-8B4753E450C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5" creationId="{9A05EB76-0591-2C50-C01F-590A6128BA6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6" creationId="{0212CFF0-1B6E-756D-F5CD-9966E9D78D5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7" creationId="{64F2A22E-BDE8-A66C-CC6E-752D5E860E2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8" creationId="{04573B23-E07F-FD57-03C8-478423BBC7E2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39" creationId="{E6573E70-B22C-9A8B-C6FE-8C1AAC52C20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0" creationId="{418003D8-7B6F-08E4-0C76-5FDD3483000D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1" creationId="{8C1289DF-A3A5-E6CD-3A6A-796AD2A520E7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2" creationId="{ABE5D48E-00EA-2F4F-479F-43F6F11AE50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3" creationId="{21599852-307E-0A56-235F-3BBC1365773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4" creationId="{FBE2161E-C28F-1F4E-B68F-D8B603F62D3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5" creationId="{85BA9CA5-6223-F3D4-80CB-3F8BE906EECC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2:06.708" v="223"/>
          <ac:spMkLst>
            <pc:docMk/>
            <pc:sldMk cId="506028574" sldId="313"/>
            <ac:spMk id="46" creationId="{EE2CCA0F-8CAE-561F-3986-303742C6B5A0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26:15.509" v="294" actId="14100"/>
          <ac:spMkLst>
            <pc:docMk/>
            <pc:sldMk cId="506028574" sldId="313"/>
            <ac:spMk id="48" creationId="{E8020D59-D83A-A5FA-84BE-73E69DCD95D3}"/>
          </ac:spMkLst>
        </pc:spChg>
        <pc:grpChg chg="add mod">
          <ac:chgData name="Leake, Carl D (US 347J)" userId="S::carl.leake@jpl.nasa.gov::514d19ed-ac25-4851-8813-e892f9be6a8e" providerId="AD" clId="Web-{B77F9038-9555-4C3B-961D-D4F047A45481}" dt="2023-03-09T18:25:51.899" v="285" actId="1076"/>
          <ac:grpSpMkLst>
            <pc:docMk/>
            <pc:sldMk cId="506028574" sldId="313"/>
            <ac:grpSpMk id="5" creationId="{9967C62F-5716-DA69-F33F-BBCB725D8383}"/>
          </ac:grpSpMkLst>
        </pc:grpChg>
        <pc:grpChg chg="add mod">
          <ac:chgData name="Leake, Carl D (US 347J)" userId="S::carl.leake@jpl.nasa.gov::514d19ed-ac25-4851-8813-e892f9be6a8e" providerId="AD" clId="Web-{B77F9038-9555-4C3B-961D-D4F047A45481}" dt="2023-03-09T18:25:52.055" v="287" actId="1076"/>
          <ac:grpSpMkLst>
            <pc:docMk/>
            <pc:sldMk cId="506028574" sldId="313"/>
            <ac:grpSpMk id="8" creationId="{5CCFCA4F-F6CC-A8F8-1F68-D06F010559D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17" creationId="{A25403B3-BF3A-6E20-FA58-431568496796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1" creationId="{40192874-72EA-EDE5-17FB-ED1884A050A9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2" creationId="{8C7F585B-CA1C-FBAD-AFCC-5D99849A6103}"/>
          </ac:grpSpMkLst>
        </pc:grpChg>
        <pc:grpChg chg="add">
          <ac:chgData name="Leake, Carl D (US 347J)" userId="S::carl.leake@jpl.nasa.gov::514d19ed-ac25-4851-8813-e892f9be6a8e" providerId="AD" clId="Web-{B77F9038-9555-4C3B-961D-D4F047A45481}" dt="2023-03-09T18:22:06.708" v="223"/>
          <ac:grpSpMkLst>
            <pc:docMk/>
            <pc:sldMk cId="506028574" sldId="313"/>
            <ac:grpSpMk id="23" creationId="{364CA250-261B-C1F7-CE09-F830A69B55B5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2:06.708" v="223"/>
          <ac:picMkLst>
            <pc:docMk/>
            <pc:sldMk cId="506028574" sldId="313"/>
            <ac:picMk id="26" creationId="{093506BA-1599-E480-6AF0-CD1D96409BC3}"/>
          </ac:picMkLst>
        </pc:picChg>
      </pc:sldChg>
      <pc:sldChg chg="add del">
        <pc:chgData name="Leake, Carl D (US 347J)" userId="S::carl.leake@jpl.nasa.gov::514d19ed-ac25-4851-8813-e892f9be6a8e" providerId="AD" clId="Web-{B77F9038-9555-4C3B-961D-D4F047A45481}" dt="2023-03-09T18:26:48.931" v="296"/>
        <pc:sldMkLst>
          <pc:docMk/>
          <pc:sldMk cId="1434631378" sldId="314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25.748" v="371"/>
        <pc:sldMkLst>
          <pc:docMk/>
          <pc:sldMk cId="3923201529" sldId="314"/>
        </pc:sldMkLst>
      </pc:sldChg>
      <pc:sldChg chg="addSp delSp modSp add replId">
        <pc:chgData name="Leake, Carl D (US 347J)" userId="S::carl.leake@jpl.nasa.gov::514d19ed-ac25-4851-8813-e892f9be6a8e" providerId="AD" clId="Web-{B77F9038-9555-4C3B-961D-D4F047A45481}" dt="2023-03-09T18:31:18.420" v="370" actId="1076"/>
        <pc:sldMkLst>
          <pc:docMk/>
          <pc:sldMk cId="3843444" sldId="315"/>
        </pc:sldMkLst>
        <pc:spChg chg="mod">
          <ac:chgData name="Leake, Carl D (US 347J)" userId="S::carl.leake@jpl.nasa.gov::514d19ed-ac25-4851-8813-e892f9be6a8e" providerId="AD" clId="Web-{B77F9038-9555-4C3B-961D-D4F047A45481}" dt="2023-03-09T18:30:56.122" v="367" actId="20577"/>
          <ac:spMkLst>
            <pc:docMk/>
            <pc:sldMk cId="3843444" sldId="315"/>
            <ac:spMk id="3" creationId="{C82C2C35-6281-808F-591D-8D929FD40E46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27:34.166" v="306"/>
          <ac:spMkLst>
            <pc:docMk/>
            <pc:sldMk cId="3843444" sldId="315"/>
            <ac:spMk id="6" creationId="{F7C2C78E-323B-8B09-9686-C06023C61BD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4"/>
          <ac:spMkLst>
            <pc:docMk/>
            <pc:sldMk cId="3843444" sldId="315"/>
            <ac:spMk id="7" creationId="{BA209DB1-A826-5E42-8FD2-38C1E8F3F607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2"/>
          <ac:spMkLst>
            <pc:docMk/>
            <pc:sldMk cId="3843444" sldId="315"/>
            <ac:spMk id="9" creationId="{1FE9694A-5F11-967F-F295-F69EE05A9B95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1"/>
          <ac:spMkLst>
            <pc:docMk/>
            <pc:sldMk cId="3843444" sldId="315"/>
            <ac:spMk id="10" creationId="{B854FA6B-8EAB-3F18-A621-0A338A6D548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10"/>
          <ac:spMkLst>
            <pc:docMk/>
            <pc:sldMk cId="3843444" sldId="315"/>
            <ac:spMk id="11" creationId="{EDCA79B9-229F-692E-34FE-0F868D28BE2D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9"/>
          <ac:spMkLst>
            <pc:docMk/>
            <pc:sldMk cId="3843444" sldId="315"/>
            <ac:spMk id="12" creationId="{026BC846-D735-365B-1278-0FA3A7A26CFC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8"/>
          <ac:spMkLst>
            <pc:docMk/>
            <pc:sldMk cId="3843444" sldId="315"/>
            <ac:spMk id="13" creationId="{A51E41EE-AAA9-FBAA-8224-B389258F4772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27:37.010" v="307"/>
          <ac:spMkLst>
            <pc:docMk/>
            <pc:sldMk cId="3843444" sldId="315"/>
            <ac:spMk id="14" creationId="{2A199A0B-E806-2CB9-A95F-4ECD0CFC8485}"/>
          </ac:spMkLst>
        </pc:spChg>
        <pc:spChg chg="del mod">
          <ac:chgData name="Leake, Carl D (US 347J)" userId="S::carl.leake@jpl.nasa.gov::514d19ed-ac25-4851-8813-e892f9be6a8e" providerId="AD" clId="Web-{B77F9038-9555-4C3B-961D-D4F047A45481}" dt="2023-03-09T18:27:26.260" v="303"/>
          <ac:spMkLst>
            <pc:docMk/>
            <pc:sldMk cId="3843444" sldId="315"/>
            <ac:spMk id="48" creationId="{E8020D59-D83A-A5FA-84BE-73E69DCD95D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698" v="316"/>
          <ac:spMkLst>
            <pc:docMk/>
            <pc:sldMk cId="3843444" sldId="315"/>
            <ac:spMk id="49" creationId="{6F29F0C8-E8A3-9518-DF04-CA6A5741D70F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18.420" v="370" actId="1076"/>
          <ac:spMkLst>
            <pc:docMk/>
            <pc:sldMk cId="3843444" sldId="315"/>
            <ac:spMk id="55" creationId="{DED91430-1BF0-0067-B0DC-424B3082D75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760" v="320"/>
          <ac:spMkLst>
            <pc:docMk/>
            <pc:sldMk cId="3843444" sldId="315"/>
            <ac:spMk id="57" creationId="{57BBED15-66D1-B15D-B436-BE1E1B4E2E82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1:04.529" v="368" actId="1076"/>
          <ac:spMkLst>
            <pc:docMk/>
            <pc:sldMk cId="3843444" sldId="315"/>
            <ac:spMk id="59" creationId="{A080D7DF-95CA-A7E5-F4EB-A73ED5CC8A00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23" v="326"/>
          <ac:spMkLst>
            <pc:docMk/>
            <pc:sldMk cId="3843444" sldId="315"/>
            <ac:spMk id="69" creationId="{FFFB4A46-7194-257C-F9A0-E3FB495672A7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0:23.528" v="366"/>
          <ac:spMkLst>
            <pc:docMk/>
            <pc:sldMk cId="3843444" sldId="315"/>
            <ac:spMk id="71" creationId="{A9843EAD-A2B2-D3A8-0632-1D6CECA3DA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854" v="328"/>
          <ac:spMkLst>
            <pc:docMk/>
            <pc:sldMk cId="3843444" sldId="315"/>
            <ac:spMk id="73" creationId="{D3B0B9BC-5E64-7D08-4CC2-3C632E3885E8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17" v="333"/>
          <ac:spMkLst>
            <pc:docMk/>
            <pc:sldMk cId="3843444" sldId="315"/>
            <ac:spMk id="83" creationId="{522DCB58-A269-003C-B4FE-9EB5F018D61F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32" v="334"/>
          <ac:spMkLst>
            <pc:docMk/>
            <pc:sldMk cId="3843444" sldId="315"/>
            <ac:spMk id="85" creationId="{8D082EAF-0B68-F65A-4BB6-1F55F223B9F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48" v="335"/>
          <ac:spMkLst>
            <pc:docMk/>
            <pc:sldMk cId="3843444" sldId="315"/>
            <ac:spMk id="87" creationId="{05C5C6A8-5A4E-BB03-8963-785319DAB743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2.964" v="336"/>
          <ac:spMkLst>
            <pc:docMk/>
            <pc:sldMk cId="3843444" sldId="315"/>
            <ac:spMk id="89" creationId="{474D82CF-8A29-0AFE-BCE2-89101681C89E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28:03.057" v="341"/>
          <ac:spMkLst>
            <pc:docMk/>
            <pc:sldMk cId="3843444" sldId="315"/>
            <ac:spMk id="99" creationId="{3AEC40A6-F8DA-5DFA-11AD-3AB285FD602F}"/>
          </ac:spMkLst>
        </pc:spChg>
        <pc:grpChg chg="del">
          <ac:chgData name="Leake, Carl D (US 347J)" userId="S::carl.leake@jpl.nasa.gov::514d19ed-ac25-4851-8813-e892f9be6a8e" providerId="AD" clId="Web-{B77F9038-9555-4C3B-961D-D4F047A45481}" dt="2023-03-09T18:27:37.713" v="315"/>
          <ac:grpSpMkLst>
            <pc:docMk/>
            <pc:sldMk cId="3843444" sldId="315"/>
            <ac:grpSpMk id="5" creationId="{9967C62F-5716-DA69-F33F-BBCB725D8383}"/>
          </ac:grpSpMkLst>
        </pc:grpChg>
        <pc:grpChg chg="del">
          <ac:chgData name="Leake, Carl D (US 347J)" userId="S::carl.leake@jpl.nasa.gov::514d19ed-ac25-4851-8813-e892f9be6a8e" providerId="AD" clId="Web-{B77F9038-9555-4C3B-961D-D4F047A45481}" dt="2023-03-09T18:27:37.010" v="313"/>
          <ac:grpSpMkLst>
            <pc:docMk/>
            <pc:sldMk cId="3843444" sldId="315"/>
            <ac:grpSpMk id="8" creationId="{5CCFCA4F-F6CC-A8F8-1F68-D06F010559D6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28:02.714" v="317"/>
          <ac:picMkLst>
            <pc:docMk/>
            <pc:sldMk cId="3843444" sldId="315"/>
            <ac:picMk id="51" creationId="{EFE41995-9C85-719F-7B9F-4EB12A883981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28:02.745" v="318"/>
          <ac:picMkLst>
            <pc:docMk/>
            <pc:sldMk cId="3843444" sldId="315"/>
            <ac:picMk id="53" creationId="{41892006-E985-FAA7-3ED2-CCAABC4E07BD}"/>
          </ac:picMkLst>
        </pc:picChg>
        <pc:picChg chg="add ord">
          <ac:chgData name="Leake, Carl D (US 347J)" userId="S::carl.leake@jpl.nasa.gov::514d19ed-ac25-4851-8813-e892f9be6a8e" providerId="AD" clId="Web-{B77F9038-9555-4C3B-961D-D4F047A45481}" dt="2023-03-09T18:28:27.308" v="348"/>
          <ac:picMkLst>
            <pc:docMk/>
            <pc:sldMk cId="3843444" sldId="315"/>
            <ac:picMk id="103" creationId="{FFA784C3-8B7F-8BF7-A557-F92C0875CD7C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29:49.809" v="359"/>
          <ac:cxnSpMkLst>
            <pc:docMk/>
            <pc:sldMk cId="3843444" sldId="315"/>
            <ac:cxnSpMk id="61" creationId="{58D61EAA-DE64-C30B-8458-11C585568A74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09" v="360"/>
          <ac:cxnSpMkLst>
            <pc:docMk/>
            <pc:sldMk cId="3843444" sldId="315"/>
            <ac:cxnSpMk id="63" creationId="{67FF1F89-47F8-1AB9-6F3C-3B84A43E8D30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29:49.824" v="361"/>
          <ac:cxnSpMkLst>
            <pc:docMk/>
            <pc:sldMk cId="3843444" sldId="315"/>
            <ac:cxnSpMk id="65" creationId="{C1981380-7759-D08C-C741-8C7E11D3DBC1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1:09.029" v="369" actId="14100"/>
          <ac:cxnSpMkLst>
            <pc:docMk/>
            <pc:sldMk cId="3843444" sldId="315"/>
            <ac:cxnSpMk id="67" creationId="{9AA22ED1-8664-D88F-111E-3EC4D619C2D1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70" v="329"/>
          <ac:cxnSpMkLst>
            <pc:docMk/>
            <pc:sldMk cId="3843444" sldId="315"/>
            <ac:cxnSpMk id="75" creationId="{ABA9135E-DE10-57FD-4969-19D9659E9C35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0"/>
          <ac:cxnSpMkLst>
            <pc:docMk/>
            <pc:sldMk cId="3843444" sldId="315"/>
            <ac:cxnSpMk id="77" creationId="{DAE02906-541A-2646-BEB3-7A81BBA95C8A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885" v="331"/>
          <ac:cxnSpMkLst>
            <pc:docMk/>
            <pc:sldMk cId="3843444" sldId="315"/>
            <ac:cxnSpMk id="79" creationId="{A8547EF0-50DC-5EDA-E646-B78292B863EB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01" v="332"/>
          <ac:cxnSpMkLst>
            <pc:docMk/>
            <pc:sldMk cId="3843444" sldId="315"/>
            <ac:cxnSpMk id="81" creationId="{466A35F2-8651-F59B-EF6C-961EE808FCBD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2.979" v="337"/>
          <ac:cxnSpMkLst>
            <pc:docMk/>
            <pc:sldMk cId="3843444" sldId="315"/>
            <ac:cxnSpMk id="91" creationId="{E8A61BBB-D5E0-2A8D-0D8F-261BBBC72EA6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10" v="338"/>
          <ac:cxnSpMkLst>
            <pc:docMk/>
            <pc:sldMk cId="3843444" sldId="315"/>
            <ac:cxnSpMk id="93" creationId="{237D16D0-C780-6020-0770-31D37BF50732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26" v="339"/>
          <ac:cxnSpMkLst>
            <pc:docMk/>
            <pc:sldMk cId="3843444" sldId="315"/>
            <ac:cxnSpMk id="95" creationId="{88A198D8-399F-3B47-45B4-182F0AAD994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42" v="340"/>
          <ac:cxnSpMkLst>
            <pc:docMk/>
            <pc:sldMk cId="3843444" sldId="315"/>
            <ac:cxnSpMk id="97" creationId="{B3742772-D13B-1BD0-01EF-B108A7194967}"/>
          </ac:cxnSpMkLst>
        </pc:cxnChg>
        <pc:cxnChg chg="add">
          <ac:chgData name="Leake, Carl D (US 347J)" userId="S::carl.leake@jpl.nasa.gov::514d19ed-ac25-4851-8813-e892f9be6a8e" providerId="AD" clId="Web-{B77F9038-9555-4C3B-961D-D4F047A45481}" dt="2023-03-09T18:28:03.073" v="342"/>
          <ac:cxnSpMkLst>
            <pc:docMk/>
            <pc:sldMk cId="3843444" sldId="315"/>
            <ac:cxnSpMk id="101" creationId="{9A0DB584-2B10-0A56-8870-EDD05D102691}"/>
          </ac:cxnSpMkLst>
        </pc:cxnChg>
      </pc:sldChg>
      <pc:sldChg chg="add">
        <pc:chgData name="Leake, Carl D (US 347J)" userId="S::carl.leake@jpl.nasa.gov::514d19ed-ac25-4851-8813-e892f9be6a8e" providerId="AD" clId="Web-{B77F9038-9555-4C3B-961D-D4F047A45481}" dt="2023-03-09T18:31:54.436" v="374"/>
        <pc:sldMkLst>
          <pc:docMk/>
          <pc:sldMk cId="263611537" sldId="316"/>
        </pc:sldMkLst>
      </pc:sldChg>
      <pc:sldChg chg="add del">
        <pc:chgData name="Leake, Carl D (US 347J)" userId="S::carl.leake@jpl.nasa.gov::514d19ed-ac25-4851-8813-e892f9be6a8e" providerId="AD" clId="Web-{B77F9038-9555-4C3B-961D-D4F047A45481}" dt="2023-03-09T18:31:54.233" v="373"/>
        <pc:sldMkLst>
          <pc:docMk/>
          <pc:sldMk cId="4116681794" sldId="316"/>
        </pc:sldMkLst>
      </pc:sldChg>
      <pc:sldChg chg="addSp delSp modSp new">
        <pc:chgData name="Leake, Carl D (US 347J)" userId="S::carl.leake@jpl.nasa.gov::514d19ed-ac25-4851-8813-e892f9be6a8e" providerId="AD" clId="Web-{B77F9038-9555-4C3B-961D-D4F047A45481}" dt="2023-03-09T18:33:43.093" v="416" actId="20577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B77F9038-9555-4C3B-961D-D4F047A45481}" dt="2023-03-09T18:32:17.498" v="378" actId="20577"/>
          <ac:spMkLst>
            <pc:docMk/>
            <pc:sldMk cId="3828678091" sldId="317"/>
            <ac:spMk id="3" creationId="{80AB9EEF-FA38-FA3B-B5FE-4B4BB8B96C40}"/>
          </ac:spMkLst>
        </pc:spChg>
        <pc:spChg chg="del">
          <ac:chgData name="Leake, Carl D (US 347J)" userId="S::carl.leake@jpl.nasa.gov::514d19ed-ac25-4851-8813-e892f9be6a8e" providerId="AD" clId="Web-{B77F9038-9555-4C3B-961D-D4F047A45481}" dt="2023-03-09T18:32:20.358" v="379"/>
          <ac:spMkLst>
            <pc:docMk/>
            <pc:sldMk cId="3828678091" sldId="317"/>
            <ac:spMk id="4" creationId="{A355DEEE-A79C-775F-7810-F046EBD22996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420" v="380"/>
          <ac:spMkLst>
            <pc:docMk/>
            <pc:sldMk cId="3828678091" sldId="317"/>
            <ac:spMk id="6" creationId="{D4EEA55A-D43D-6448-0F3D-3D739AAACC69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3:43.093" v="416" actId="20577"/>
          <ac:spMkLst>
            <pc:docMk/>
            <pc:sldMk cId="3828678091" sldId="317"/>
            <ac:spMk id="14" creationId="{93FB878C-18F4-A40A-9013-6E0D6A3A4441}"/>
          </ac:spMkLst>
        </pc:spChg>
        <pc:spChg chg="add">
          <ac:chgData name="Leake, Carl D (US 347J)" userId="S::carl.leake@jpl.nasa.gov::514d19ed-ac25-4851-8813-e892f9be6a8e" providerId="AD" clId="Web-{B77F9038-9555-4C3B-961D-D4F047A45481}" dt="2023-03-09T18:32:27.530" v="385"/>
          <ac:spMkLst>
            <pc:docMk/>
            <pc:sldMk cId="3828678091" sldId="317"/>
            <ac:spMk id="16" creationId="{D4FC9668-7A45-CC4A-251C-1659D6F27A7E}"/>
          </ac:spMkLst>
        </pc:spChg>
        <pc:spChg chg="add mod">
          <ac:chgData name="Leake, Carl D (US 347J)" userId="S::carl.leake@jpl.nasa.gov::514d19ed-ac25-4851-8813-e892f9be6a8e" providerId="AD" clId="Web-{B77F9038-9555-4C3B-961D-D4F047A45481}" dt="2023-03-09T18:32:40.436" v="396" actId="20577"/>
          <ac:spMkLst>
            <pc:docMk/>
            <pc:sldMk cId="3828678091" sldId="317"/>
            <ac:spMk id="18" creationId="{87BF38D2-E511-A21F-8C94-4AE514D574C3}"/>
          </ac:spMkLst>
        </pc:spChg>
        <pc:spChg chg="add del mod">
          <ac:chgData name="Leake, Carl D (US 347J)" userId="S::carl.leake@jpl.nasa.gov::514d19ed-ac25-4851-8813-e892f9be6a8e" providerId="AD" clId="Web-{B77F9038-9555-4C3B-961D-D4F047A45481}" dt="2023-03-09T18:32:34.327" v="394"/>
          <ac:spMkLst>
            <pc:docMk/>
            <pc:sldMk cId="3828678091" sldId="317"/>
            <ac:spMk id="39" creationId="{F24D9080-67D9-3EAB-0827-196551E898E1}"/>
          </ac:spMkLst>
        </pc:spChg>
        <pc:grpChg chg="add">
          <ac:chgData name="Leake, Carl D (US 347J)" userId="S::carl.leake@jpl.nasa.gov::514d19ed-ac25-4851-8813-e892f9be6a8e" providerId="AD" clId="Web-{B77F9038-9555-4C3B-961D-D4F047A45481}" dt="2023-03-09T18:32:27.655" v="391"/>
          <ac:grpSpMkLst>
            <pc:docMk/>
            <pc:sldMk cId="3828678091" sldId="317"/>
            <ac:grpSpMk id="37" creationId="{44C9A59E-17B4-A06D-48A4-8AC69BE12E2B}"/>
          </ac:grpSpMkLst>
        </pc:grpChg>
        <pc:picChg chg="add">
          <ac:chgData name="Leake, Carl D (US 347J)" userId="S::carl.leake@jpl.nasa.gov::514d19ed-ac25-4851-8813-e892f9be6a8e" providerId="AD" clId="Web-{B77F9038-9555-4C3B-961D-D4F047A45481}" dt="2023-03-09T18:32:27.452" v="381"/>
          <ac:picMkLst>
            <pc:docMk/>
            <pc:sldMk cId="3828678091" sldId="317"/>
            <ac:picMk id="8" creationId="{EC440823-7A38-A161-5E03-B67694C90022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83" v="382"/>
          <ac:picMkLst>
            <pc:docMk/>
            <pc:sldMk cId="3828678091" sldId="317"/>
            <ac:picMk id="10" creationId="{1420144B-273E-FAF8-F788-7C1E1D509DFB}"/>
          </ac:picMkLst>
        </pc:picChg>
        <pc:picChg chg="add">
          <ac:chgData name="Leake, Carl D (US 347J)" userId="S::carl.leake@jpl.nasa.gov::514d19ed-ac25-4851-8813-e892f9be6a8e" providerId="AD" clId="Web-{B77F9038-9555-4C3B-961D-D4F047A45481}" dt="2023-03-09T18:32:27.499" v="383"/>
          <ac:picMkLst>
            <pc:docMk/>
            <pc:sldMk cId="3828678091" sldId="317"/>
            <ac:picMk id="12" creationId="{2959F261-EE11-FD3F-94B0-216A99713EFD}"/>
          </ac:picMkLst>
        </pc:picChg>
        <pc:cxnChg chg="add mod">
          <ac:chgData name="Leake, Carl D (US 347J)" userId="S::carl.leake@jpl.nasa.gov::514d19ed-ac25-4851-8813-e892f9be6a8e" providerId="AD" clId="Web-{B77F9038-9555-4C3B-961D-D4F047A45481}" dt="2023-03-09T18:33:24.015" v="409"/>
          <ac:cxnSpMkLst>
            <pc:docMk/>
            <pc:sldMk cId="3828678091" sldId="317"/>
            <ac:cxnSpMk id="20" creationId="{43BD6648-9568-9BA3-3A9B-B1ACDA933FF9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15" v="410"/>
          <ac:cxnSpMkLst>
            <pc:docMk/>
            <pc:sldMk cId="3828678091" sldId="317"/>
            <ac:cxnSpMk id="22" creationId="{C662E0D3-3303-FC4E-FFBC-0D0C4E4B5B77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4.031" v="411"/>
          <ac:cxnSpMkLst>
            <pc:docMk/>
            <pc:sldMk cId="3828678091" sldId="317"/>
            <ac:cxnSpMk id="24" creationId="{766119FB-E87F-4B7D-FA27-4A10D58BC3DD}"/>
          </ac:cxnSpMkLst>
        </pc:cxnChg>
        <pc:cxnChg chg="add mod">
          <ac:chgData name="Leake, Carl D (US 347J)" userId="S::carl.leake@jpl.nasa.gov::514d19ed-ac25-4851-8813-e892f9be6a8e" providerId="AD" clId="Web-{B77F9038-9555-4C3B-961D-D4F047A45481}" dt="2023-03-09T18:33:28.281" v="412"/>
          <ac:cxnSpMkLst>
            <pc:docMk/>
            <pc:sldMk cId="3828678091" sldId="317"/>
            <ac:cxnSpMk id="26" creationId="{5181FD16-9D2E-CB1E-707C-CE47FA977082}"/>
          </ac:cxnSpMkLst>
        </pc:cxnChg>
        <pc:cxnChg chg="mod">
          <ac:chgData name="Leake, Carl D (US 347J)" userId="S::carl.leake@jpl.nasa.gov::514d19ed-ac25-4851-8813-e892f9be6a8e" providerId="AD" clId="Web-{B77F9038-9555-4C3B-961D-D4F047A45481}" dt="2023-03-09T18:33:43.093" v="415" actId="20577"/>
          <ac:cxnSpMkLst>
            <pc:docMk/>
            <pc:sldMk cId="3828678091" sldId="317"/>
            <ac:cxnSpMk id="31" creationId="{F3452BB3-88FB-685B-51A7-CD6E23960424}"/>
          </ac:cxnSpMkLst>
        </pc:cxnChg>
      </pc:sldChg>
      <pc:sldMasterChg chg="addSldLayout">
        <pc:chgData name="Leake, Carl D (US 347J)" userId="S::carl.leake@jpl.nasa.gov::514d19ed-ac25-4851-8813-e892f9be6a8e" providerId="AD" clId="Web-{B77F9038-9555-4C3B-961D-D4F047A45481}" dt="2023-03-09T18:26:49.119" v="297"/>
        <pc:sldMasterMkLst>
          <pc:docMk/>
          <pc:sldMasterMk cId="0" sldId="2147483648"/>
        </pc:sldMasterMkLst>
        <pc:sldLayoutChg chg="add replId">
          <pc:chgData name="Leake, Carl D (US 347J)" userId="S::carl.leake@jpl.nasa.gov::514d19ed-ac25-4851-8813-e892f9be6a8e" providerId="AD" clId="Web-{B77F9038-9555-4C3B-961D-D4F047A45481}" dt="2023-03-09T18:26:49.119" v="297"/>
          <pc:sldLayoutMkLst>
            <pc:docMk/>
            <pc:sldMasterMk cId="0" sldId="2147483648"/>
            <pc:sldLayoutMk cId="4012374545" sldId="2147483682"/>
          </pc:sldLayoutMkLst>
        </pc:sldLayoutChg>
      </pc:sldMasterChg>
      <pc:sldMasterChg chg="add addSldLayout delSldLayout">
        <pc:chgData name="Leake, Carl D (US 347J)" userId="S::carl.leake@jpl.nasa.gov::514d19ed-ac25-4851-8813-e892f9be6a8e" providerId="AD" clId="Web-{B77F9038-9555-4C3B-961D-D4F047A45481}" dt="2023-03-09T18:20:29.863" v="220"/>
        <pc:sldMasterMkLst>
          <pc:docMk/>
          <pc:sldMasterMk cId="0" sldId="2147483661"/>
        </pc:sldMasterMkLst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77F9038-9555-4C3B-961D-D4F047A45481}" dt="2023-03-09T17:15:33.026" v="0"/>
          <pc:sldLayoutMkLst>
            <pc:docMk/>
            <pc:sldMasterMk cId="0" sldId="2147483661"/>
            <pc:sldLayoutMk cId="0" sldId="2147483673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29.863" v="220"/>
          <pc:sldLayoutMkLst>
            <pc:docMk/>
            <pc:sldMasterMk cId="0" sldId="2147483661"/>
            <pc:sldLayoutMk cId="1513334066" sldId="2147483674"/>
          </pc:sldLayoutMkLst>
        </pc:sldLayoutChg>
      </pc:sldMasterChg>
      <pc:sldMasterChg chg="add del addSldLayout delSldLayout">
        <pc:chgData name="Leake, Carl D (US 347J)" userId="S::carl.leake@jpl.nasa.gov::514d19ed-ac25-4851-8813-e892f9be6a8e" providerId="AD" clId="Web-{B77F9038-9555-4C3B-961D-D4F047A45481}" dt="2023-03-09T18:20:34.879" v="221"/>
        <pc:sldMasterMkLst>
          <pc:docMk/>
          <pc:sldMasterMk cId="0" sldId="2147483674"/>
        </pc:sldMasterMkLst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5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6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7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8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79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0"/>
          </pc:sldLayoutMkLst>
        </pc:sldLayoutChg>
        <pc:sldLayoutChg chg="add del">
          <pc:chgData name="Leake, Carl D (US 347J)" userId="S::carl.leake@jpl.nasa.gov::514d19ed-ac25-4851-8813-e892f9be6a8e" providerId="AD" clId="Web-{B77F9038-9555-4C3B-961D-D4F047A45481}" dt="2023-03-09T18:20:34.879" v="221"/>
          <pc:sldLayoutMkLst>
            <pc:docMk/>
            <pc:sldMasterMk cId="0" sldId="2147483674"/>
            <pc:sldLayoutMk cId="0" sldId="2147483681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40A037BB-5239-74AC-C115-3F2D26301089}"/>
    <pc:docChg chg="modSld sldOrd">
      <pc:chgData name="Leake, Carl D (US 347J)" userId="S::carl.leake@jpl.nasa.gov::514d19ed-ac25-4851-8813-e892f9be6a8e" providerId="AD" clId="Web-{40A037BB-5239-74AC-C115-3F2D26301089}" dt="2023-03-17T18:03:43.334" v="13" actId="20577"/>
      <pc:docMkLst>
        <pc:docMk/>
      </pc:docMkLst>
      <pc:sldChg chg="modSp">
        <pc:chgData name="Leake, Carl D (US 347J)" userId="S::carl.leake@jpl.nasa.gov::514d19ed-ac25-4851-8813-e892f9be6a8e" providerId="AD" clId="Web-{40A037BB-5239-74AC-C115-3F2D26301089}" dt="2023-03-17T18:03:43.334" v="13" actId="20577"/>
        <pc:sldMkLst>
          <pc:docMk/>
          <pc:sldMk cId="2446049262" sldId="298"/>
        </pc:sldMkLst>
        <pc:spChg chg="mod">
          <ac:chgData name="Leake, Carl D (US 347J)" userId="S::carl.leake@jpl.nasa.gov::514d19ed-ac25-4851-8813-e892f9be6a8e" providerId="AD" clId="Web-{40A037BB-5239-74AC-C115-3F2D26301089}" dt="2023-03-17T18:03:43.334" v="13" actId="20577"/>
          <ac:spMkLst>
            <pc:docMk/>
            <pc:sldMk cId="2446049262" sldId="298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40A037BB-5239-74AC-C115-3F2D26301089}" dt="2023-03-17T18:00:15.175" v="3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40A037BB-5239-74AC-C115-3F2D26301089}" dt="2023-03-17T18:00:15.159" v="2"/>
        <pc:sldMkLst>
          <pc:docMk/>
          <pc:sldMk cId="1959114466" sldId="352"/>
        </pc:sldMkLst>
      </pc:sldChg>
    </pc:docChg>
  </pc:docChgLst>
  <pc:docChgLst>
    <pc:chgData name="Leake, Carl D (US 347J)" userId="S::carl.leake@jpl.nasa.gov::514d19ed-ac25-4851-8813-e892f9be6a8e" providerId="AD" clId="Web-{A197D65D-E501-1AB7-C347-D5F3DF64D98F}"/>
    <pc:docChg chg="modSld">
      <pc:chgData name="Leake, Carl D (US 347J)" userId="S::carl.leake@jpl.nasa.gov::514d19ed-ac25-4851-8813-e892f9be6a8e" providerId="AD" clId="Web-{A197D65D-E501-1AB7-C347-D5F3DF64D98F}" dt="2023-03-06T18:22:09.519" v="67" actId="20577"/>
      <pc:docMkLst>
        <pc:docMk/>
      </pc:docMkLst>
      <pc:sldChg chg="modSp">
        <pc:chgData name="Leake, Carl D (US 347J)" userId="S::carl.leake@jpl.nasa.gov::514d19ed-ac25-4851-8813-e892f9be6a8e" providerId="AD" clId="Web-{A197D65D-E501-1AB7-C347-D5F3DF64D98F}" dt="2023-03-06T18:22:09.519" v="67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197D65D-E501-1AB7-C347-D5F3DF64D98F}" dt="2023-03-06T18:22:09.519" v="67" actId="20577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Elmquist, Asher (US 347J)" userId="S::asher.elmquist@jpl.nasa.gov::c43b51c1-8673-421c-ad65-63a1e47c685f" providerId="AD" clId="Web-{3F250144-75DE-8FE2-B567-F25FF42F07DE}"/>
    <pc:docChg chg="addSld delSld modSld">
      <pc:chgData name="Elmquist, Asher (US 347J)" userId="S::asher.elmquist@jpl.nasa.gov::c43b51c1-8673-421c-ad65-63a1e47c685f" providerId="AD" clId="Web-{3F250144-75DE-8FE2-B567-F25FF42F07DE}" dt="2023-03-06T16:25:54.558" v="51" actId="1076"/>
      <pc:docMkLst>
        <pc:docMk/>
      </pc:docMkLst>
      <pc:sldChg chg="addSp delSp modSp">
        <pc:chgData name="Elmquist, Asher (US 347J)" userId="S::asher.elmquist@jpl.nasa.gov::c43b51c1-8673-421c-ad65-63a1e47c685f" providerId="AD" clId="Web-{3F250144-75DE-8FE2-B567-F25FF42F07DE}" dt="2023-03-06T16:24:34.400" v="35" actId="1076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3F250144-75DE-8FE2-B567-F25FF42F07DE}" dt="2023-03-06T16:24:29.338" v="33" actId="14100"/>
          <ac:spMkLst>
            <pc:docMk/>
            <pc:sldMk cId="3619334290" sldId="291"/>
            <ac:spMk id="4" creationId="{4CEC5CBA-6A83-798E-3318-34F94B1B7521}"/>
          </ac:spMkLst>
        </pc:spChg>
        <pc:picChg chg="add del mod">
          <ac:chgData name="Elmquist, Asher (US 347J)" userId="S::asher.elmquist@jpl.nasa.gov::c43b51c1-8673-421c-ad65-63a1e47c685f" providerId="AD" clId="Web-{3F250144-75DE-8FE2-B567-F25FF42F07DE}" dt="2023-03-06T16:24:09.978" v="24"/>
          <ac:picMkLst>
            <pc:docMk/>
            <pc:sldMk cId="3619334290" sldId="291"/>
            <ac:picMk id="5" creationId="{0B005CBF-92E7-07E0-F2EC-2CFCDE9DD1A0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0.916" v="34" actId="1076"/>
          <ac:picMkLst>
            <pc:docMk/>
            <pc:sldMk cId="3619334290" sldId="291"/>
            <ac:picMk id="6" creationId="{AC30A4ED-A098-57AC-3F72-8C78B6E6DF55}"/>
          </ac:picMkLst>
        </pc:picChg>
        <pc:picChg chg="add mod">
          <ac:chgData name="Elmquist, Asher (US 347J)" userId="S::asher.elmquist@jpl.nasa.gov::c43b51c1-8673-421c-ad65-63a1e47c685f" providerId="AD" clId="Web-{3F250144-75DE-8FE2-B567-F25FF42F07DE}" dt="2023-03-06T16:24:34.400" v="35" actId="1076"/>
          <ac:picMkLst>
            <pc:docMk/>
            <pc:sldMk cId="3619334290" sldId="291"/>
            <ac:picMk id="7" creationId="{E134CBC1-8D3A-F15D-11DA-9F81851955BE}"/>
          </ac:picMkLst>
        </pc:picChg>
      </pc:sldChg>
      <pc:sldChg chg="addSp modSp">
        <pc:chgData name="Elmquist, Asher (US 347J)" userId="S::asher.elmquist@jpl.nasa.gov::c43b51c1-8673-421c-ad65-63a1e47c685f" providerId="AD" clId="Web-{3F250144-75DE-8FE2-B567-F25FF42F07DE}" dt="2023-03-06T16:25:54.558" v="51" actId="1076"/>
        <pc:sldMkLst>
          <pc:docMk/>
          <pc:sldMk cId="3089109458" sldId="292"/>
        </pc:sldMkLst>
        <pc:spChg chg="mod">
          <ac:chgData name="Elmquist, Asher (US 347J)" userId="S::asher.elmquist@jpl.nasa.gov::c43b51c1-8673-421c-ad65-63a1e47c685f" providerId="AD" clId="Web-{3F250144-75DE-8FE2-B567-F25FF42F07DE}" dt="2023-03-06T16:24:45.619" v="36" actId="20577"/>
          <ac:spMkLst>
            <pc:docMk/>
            <pc:sldMk cId="3089109458" sldId="292"/>
            <ac:spMk id="3" creationId="{D4D6A994-7857-98B3-3331-51267727D47D}"/>
          </ac:spMkLst>
        </pc:spChg>
        <pc:spChg chg="mod">
          <ac:chgData name="Elmquist, Asher (US 347J)" userId="S::asher.elmquist@jpl.nasa.gov::c43b51c1-8673-421c-ad65-63a1e47c685f" providerId="AD" clId="Web-{3F250144-75DE-8FE2-B567-F25FF42F07DE}" dt="2023-03-06T16:25:38.229" v="47" actId="14100"/>
          <ac:spMkLst>
            <pc:docMk/>
            <pc:sldMk cId="3089109458" sldId="292"/>
            <ac:spMk id="4" creationId="{07E86C1B-D25D-A464-620A-C94E79D3E84C}"/>
          </ac:spMkLst>
        </pc:spChg>
        <pc:picChg chg="add mod">
          <ac:chgData name="Elmquist, Asher (US 347J)" userId="S::asher.elmquist@jpl.nasa.gov::c43b51c1-8673-421c-ad65-63a1e47c685f" providerId="AD" clId="Web-{3F250144-75DE-8FE2-B567-F25FF42F07DE}" dt="2023-03-06T16:25:54.558" v="51" actId="1076"/>
          <ac:picMkLst>
            <pc:docMk/>
            <pc:sldMk cId="3089109458" sldId="292"/>
            <ac:picMk id="5" creationId="{DEDD6155-891E-E044-4669-0BA61D523DFD}"/>
          </ac:picMkLst>
        </pc:picChg>
      </pc:sldChg>
      <pc:sldChg chg="new del">
        <pc:chgData name="Elmquist, Asher (US 347J)" userId="S::asher.elmquist@jpl.nasa.gov::c43b51c1-8673-421c-ad65-63a1e47c685f" providerId="AD" clId="Web-{3F250144-75DE-8FE2-B567-F25FF42F07DE}" dt="2023-03-06T16:23:22.696" v="1"/>
        <pc:sldMkLst>
          <pc:docMk/>
          <pc:sldMk cId="1934386465" sldId="293"/>
        </pc:sldMkLst>
      </pc:sldChg>
    </pc:docChg>
  </pc:docChgLst>
  <pc:docChgLst>
    <pc:chgData name="Leake, Carl D (US 347J)" userId="S::carl.leake@jpl.nasa.gov::514d19ed-ac25-4851-8813-e892f9be6a8e" providerId="AD" clId="Web-{B4FF19D7-DF6A-AD29-14CE-3F8FE7B91F6A}"/>
    <pc:docChg chg="addSld delSld modSld sldOrd addMainMaster">
      <pc:chgData name="Leake, Carl D (US 347J)" userId="S::carl.leake@jpl.nasa.gov::514d19ed-ac25-4851-8813-e892f9be6a8e" providerId="AD" clId="Web-{B4FF19D7-DF6A-AD29-14CE-3F8FE7B91F6A}" dt="2023-03-01T17:46:30.263" v="646" actId="20577"/>
      <pc:docMkLst>
        <pc:docMk/>
      </pc:docMkLst>
      <pc:sldChg chg="modSp">
        <pc:chgData name="Leake, Carl D (US 347J)" userId="S::carl.leake@jpl.nasa.gov::514d19ed-ac25-4851-8813-e892f9be6a8e" providerId="AD" clId="Web-{B4FF19D7-DF6A-AD29-14CE-3F8FE7B91F6A}" dt="2023-03-01T17:46:30.263" v="646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B4FF19D7-DF6A-AD29-14CE-3F8FE7B91F6A}" dt="2023-03-01T17:46:30.263" v="646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09:16.881" v="210"/>
        <pc:sldMkLst>
          <pc:docMk/>
          <pc:sldMk cId="2625138250" sldId="275"/>
        </pc:sldMkLst>
      </pc:sldChg>
      <pc:sldChg chg="modSp del ord">
        <pc:chgData name="Leake, Carl D (US 347J)" userId="S::carl.leake@jpl.nasa.gov::514d19ed-ac25-4851-8813-e892f9be6a8e" providerId="AD" clId="Web-{B4FF19D7-DF6A-AD29-14CE-3F8FE7B91F6A}" dt="2023-03-01T17:07:41.848" v="1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B4FF19D7-DF6A-AD29-14CE-3F8FE7B91F6A}" dt="2023-03-01T16:23:34.259" v="3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02:25.390" v="10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4FF19D7-DF6A-AD29-14CE-3F8FE7B91F6A}" dt="2023-03-01T17:02:25.390" v="10" actId="20577"/>
          <ac:spMkLst>
            <pc:docMk/>
            <pc:sldMk cId="3202262240" sldId="279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4FF19D7-DF6A-AD29-14CE-3F8FE7B91F6A}" dt="2023-03-01T17:46:15.529" v="625" actId="20577"/>
        <pc:sldMkLst>
          <pc:docMk/>
          <pc:sldMk cId="2375092088" sldId="280"/>
        </pc:sldMkLst>
        <pc:spChg chg="mod">
          <ac:chgData name="Leake, Carl D (US 347J)" userId="S::carl.leake@jpl.nasa.gov::514d19ed-ac25-4851-8813-e892f9be6a8e" providerId="AD" clId="Web-{B4FF19D7-DF6A-AD29-14CE-3F8FE7B91F6A}" dt="2023-03-01T17:46:15.529" v="625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B4FF19D7-DF6A-AD29-14CE-3F8FE7B91F6A}" dt="2023-03-01T17:45:41.388" v="624"/>
        <pc:sldMkLst>
          <pc:docMk/>
          <pc:sldMk cId="3288423229" sldId="281"/>
        </pc:sldMkLst>
      </pc:sldChg>
      <pc:sldChg chg="modSp">
        <pc:chgData name="Leake, Carl D (US 347J)" userId="S::carl.leake@jpl.nasa.gov::514d19ed-ac25-4851-8813-e892f9be6a8e" providerId="AD" clId="Web-{B4FF19D7-DF6A-AD29-14CE-3F8FE7B91F6A}" dt="2023-03-01T16:23:23.665" v="2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4FF19D7-DF6A-AD29-14CE-3F8FE7B91F6A}" dt="2023-03-01T16:23:23.665" v="2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new">
        <pc:chgData name="Leake, Carl D (US 347J)" userId="S::carl.leake@jpl.nasa.gov::514d19ed-ac25-4851-8813-e892f9be6a8e" providerId="AD" clId="Web-{B4FF19D7-DF6A-AD29-14CE-3F8FE7B91F6A}" dt="2023-03-01T17:07:30.208" v="176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4FF19D7-DF6A-AD29-14CE-3F8FE7B91F6A}" dt="2023-03-01T17:04:42.720" v="19" actId="20577"/>
          <ac:spMkLst>
            <pc:docMk/>
            <pc:sldMk cId="763449429" sldId="28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07:30.208" v="176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 del replId">
        <pc:chgData name="Leake, Carl D (US 347J)" userId="S::carl.leake@jpl.nasa.gov::514d19ed-ac25-4851-8813-e892f9be6a8e" providerId="AD" clId="Web-{B4FF19D7-DF6A-AD29-14CE-3F8FE7B91F6A}" dt="2023-03-01T17:04:31.439" v="12"/>
        <pc:sldMkLst>
          <pc:docMk/>
          <pc:sldMk cId="3761487548" sldId="284"/>
        </pc:sldMkLst>
      </pc:sldChg>
      <pc:sldChg chg="addSp delSp modSp new">
        <pc:chgData name="Leake, Carl D (US 347J)" userId="S::carl.leake@jpl.nasa.gov::514d19ed-ac25-4851-8813-e892f9be6a8e" providerId="AD" clId="Web-{B4FF19D7-DF6A-AD29-14CE-3F8FE7B91F6A}" dt="2023-03-01T17:21:55.363" v="328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4FF19D7-DF6A-AD29-14CE-3F8FE7B91F6A}" dt="2023-03-01T17:08:27.552" v="180" actId="20577"/>
          <ac:spMkLst>
            <pc:docMk/>
            <pc:sldMk cId="896259362" sldId="285"/>
            <ac:spMk id="3" creationId="{267F818D-1585-C5CC-4E7D-C6D8EF22AB79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12:57.041" v="300" actId="20577"/>
          <ac:spMkLst>
            <pc:docMk/>
            <pc:sldMk cId="896259362" sldId="285"/>
            <ac:spMk id="4" creationId="{A4EF4405-C7D2-1C65-7A6C-5DDD8015CE85}"/>
          </ac:spMkLst>
        </pc:spChg>
        <pc:spChg chg="add del mod">
          <ac:chgData name="Leake, Carl D (US 347J)" userId="S::carl.leake@jpl.nasa.gov::514d19ed-ac25-4851-8813-e892f9be6a8e" providerId="AD" clId="Web-{B4FF19D7-DF6A-AD29-14CE-3F8FE7B91F6A}" dt="2023-03-01T17:14:38.840" v="321"/>
          <ac:spMkLst>
            <pc:docMk/>
            <pc:sldMk cId="896259362" sldId="285"/>
            <ac:spMk id="5" creationId="{B4554F38-1826-73BA-605D-11FA3882C2DE}"/>
          </ac:spMkLst>
        </pc:spChg>
        <pc:picChg chg="add del mod">
          <ac:chgData name="Leake, Carl D (US 347J)" userId="S::carl.leake@jpl.nasa.gov::514d19ed-ac25-4851-8813-e892f9be6a8e" providerId="AD" clId="Web-{B4FF19D7-DF6A-AD29-14CE-3F8FE7B91F6A}" dt="2023-03-01T17:21:43.582" v="323"/>
          <ac:picMkLst>
            <pc:docMk/>
            <pc:sldMk cId="896259362" sldId="285"/>
            <ac:picMk id="6" creationId="{5EDD90D3-0C1C-4BAA-2EC0-50DDD67B7E12}"/>
          </ac:picMkLst>
        </pc:picChg>
        <pc:picChg chg="add del mod">
          <ac:chgData name="Leake, Carl D (US 347J)" userId="S::carl.leake@jpl.nasa.gov::514d19ed-ac25-4851-8813-e892f9be6a8e" providerId="AD" clId="Web-{B4FF19D7-DF6A-AD29-14CE-3F8FE7B91F6A}" dt="2023-03-01T17:21:55.363" v="328"/>
          <ac:picMkLst>
            <pc:docMk/>
            <pc:sldMk cId="896259362" sldId="285"/>
            <ac:picMk id="7" creationId="{BE3ED73C-8E17-CFC1-312A-7EA35F6190AF}"/>
          </ac:picMkLst>
        </pc:picChg>
      </pc:sldChg>
      <pc:sldChg chg="modSp add replId">
        <pc:chgData name="Leake, Carl D (US 347J)" userId="S::carl.leake@jpl.nasa.gov::514d19ed-ac25-4851-8813-e892f9be6a8e" providerId="AD" clId="Web-{B4FF19D7-DF6A-AD29-14CE-3F8FE7B91F6A}" dt="2023-03-01T17:13:43.120" v="317" actId="20577"/>
        <pc:sldMkLst>
          <pc:docMk/>
          <pc:sldMk cId="1198191040" sldId="286"/>
        </pc:sldMkLst>
        <pc:spChg chg="mod">
          <ac:chgData name="Leake, Carl D (US 347J)" userId="S::carl.leake@jpl.nasa.gov::514d19ed-ac25-4851-8813-e892f9be6a8e" providerId="AD" clId="Web-{B4FF19D7-DF6A-AD29-14CE-3F8FE7B91F6A}" dt="2023-03-01T17:13:43.120" v="317" actId="20577"/>
          <ac:spMkLst>
            <pc:docMk/>
            <pc:sldMk cId="1198191040" sldId="286"/>
            <ac:spMk id="4" creationId="{A4EF4405-C7D2-1C65-7A6C-5DDD8015CE85}"/>
          </ac:spMkLst>
        </pc:spChg>
      </pc:sldChg>
      <pc:sldChg chg="addSp delSp modSp new del">
        <pc:chgData name="Leake, Carl D (US 347J)" userId="S::carl.leake@jpl.nasa.gov::514d19ed-ac25-4851-8813-e892f9be6a8e" providerId="AD" clId="Web-{B4FF19D7-DF6A-AD29-14CE-3F8FE7B91F6A}" dt="2023-03-01T17:45:33.294" v="623"/>
        <pc:sldMkLst>
          <pc:docMk/>
          <pc:sldMk cId="892604404" sldId="287"/>
        </pc:sldMkLst>
        <pc:picChg chg="add del mod">
          <ac:chgData name="Leake, Carl D (US 347J)" userId="S::carl.leake@jpl.nasa.gov::514d19ed-ac25-4851-8813-e892f9be6a8e" providerId="AD" clId="Web-{B4FF19D7-DF6A-AD29-14CE-3F8FE7B91F6A}" dt="2023-03-01T17:23:23.505" v="332"/>
          <ac:picMkLst>
            <pc:docMk/>
            <pc:sldMk cId="892604404" sldId="287"/>
            <ac:picMk id="5" creationId="{E1E57405-7A35-3029-8A24-E5D7404CB81C}"/>
          </ac:picMkLst>
        </pc:picChg>
      </pc:sldChg>
      <pc:sldChg chg="delSp modSp add ord">
        <pc:chgData name="Leake, Carl D (US 347J)" userId="S::carl.leake@jpl.nasa.gov::514d19ed-ac25-4851-8813-e892f9be6a8e" providerId="AD" clId="Web-{B4FF19D7-DF6A-AD29-14CE-3F8FE7B91F6A}" dt="2023-03-01T17:45:29.794" v="622" actId="20577"/>
        <pc:sldMkLst>
          <pc:docMk/>
          <pc:sldMk cId="958299563" sldId="288"/>
        </pc:sldMkLst>
        <pc:spChg chg="del">
          <ac:chgData name="Leake, Carl D (US 347J)" userId="S::carl.leake@jpl.nasa.gov::514d19ed-ac25-4851-8813-e892f9be6a8e" providerId="AD" clId="Web-{B4FF19D7-DF6A-AD29-14CE-3F8FE7B91F6A}" dt="2023-03-01T17:23:36.099" v="335"/>
          <ac:spMkLst>
            <pc:docMk/>
            <pc:sldMk cId="958299563" sldId="288"/>
            <ac:spMk id="4" creationId="{583B4E25-60E7-3E5B-4E58-266E476500F3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45:29.794" v="622" actId="20577"/>
          <ac:spMkLst>
            <pc:docMk/>
            <pc:sldMk cId="958299563" sldId="288"/>
            <ac:spMk id="110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4FF19D7-DF6A-AD29-14CE-3F8FE7B91F6A}" dt="2023-03-01T17:24:04.537" v="344" actId="20577"/>
          <ac:spMkLst>
            <pc:docMk/>
            <pc:sldMk cId="958299563" sldId="288"/>
            <ac:spMk id="112" creationId="{00000000-0000-0000-0000-000000000000}"/>
          </ac:spMkLst>
        </pc:spChg>
        <pc:picChg chg="mod">
          <ac:chgData name="Leake, Carl D (US 347J)" userId="S::carl.leake@jpl.nasa.gov::514d19ed-ac25-4851-8813-e892f9be6a8e" providerId="AD" clId="Web-{B4FF19D7-DF6A-AD29-14CE-3F8FE7B91F6A}" dt="2023-03-01T17:23:51.240" v="338" actId="1076"/>
          <ac:picMkLst>
            <pc:docMk/>
            <pc:sldMk cId="958299563" sldId="288"/>
            <ac:picMk id="3" creationId="{E0886BB8-473D-173A-7E8D-F0416786051D}"/>
          </ac:picMkLst>
        </pc:picChg>
      </pc:sldChg>
      <pc:sldMasterChg chg="add addSldLayout">
        <pc:chgData name="Leake, Carl D (US 347J)" userId="S::carl.leake@jpl.nasa.gov::514d19ed-ac25-4851-8813-e892f9be6a8e" providerId="AD" clId="Web-{B4FF19D7-DF6A-AD29-14CE-3F8FE7B91F6A}" dt="2023-03-01T17:23:27.833" v="333"/>
        <pc:sldMasterMkLst>
          <pc:docMk/>
          <pc:sldMasterMk cId="0" sldId="2147483686"/>
        </pc:sldMasterMkLst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3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4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5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6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7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8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69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0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1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2"/>
          </pc:sldLayoutMkLst>
        </pc:sldLayoutChg>
        <pc:sldLayoutChg chg="add">
          <pc:chgData name="Leake, Carl D (US 347J)" userId="S::carl.leake@jpl.nasa.gov::514d19ed-ac25-4851-8813-e892f9be6a8e" providerId="AD" clId="Web-{B4FF19D7-DF6A-AD29-14CE-3F8FE7B91F6A}" dt="2023-03-01T17:23:27.833" v="333"/>
          <pc:sldLayoutMkLst>
            <pc:docMk/>
            <pc:sldMasterMk cId="0" sldId="2147483686"/>
            <pc:sldLayoutMk cId="0" sldId="2147483673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D0DB4CD7-C886-78C6-84F7-81B803879F27}"/>
    <pc:docChg chg="modSld">
      <pc:chgData name="Leake, Carl D (US 347J)" userId="S::carl.leake@jpl.nasa.gov::514d19ed-ac25-4851-8813-e892f9be6a8e" providerId="AD" clId="Web-{D0DB4CD7-C886-78C6-84F7-81B803879F27}" dt="2023-03-22T23:21:49.673" v="4"/>
      <pc:docMkLst>
        <pc:docMk/>
      </pc:docMkLst>
      <pc:sldChg chg="modSp">
        <pc:chgData name="Leake, Carl D (US 347J)" userId="S::carl.leake@jpl.nasa.gov::514d19ed-ac25-4851-8813-e892f9be6a8e" providerId="AD" clId="Web-{D0DB4CD7-C886-78C6-84F7-81B803879F27}" dt="2023-03-22T23:21:19.578" v="0" actId="20577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D0DB4CD7-C886-78C6-84F7-81B803879F27}" dt="2023-03-22T23:21:19.578" v="0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modSp">
        <pc:chgData name="Leake, Carl D (US 347J)" userId="S::carl.leake@jpl.nasa.gov::514d19ed-ac25-4851-8813-e892f9be6a8e" providerId="AD" clId="Web-{D0DB4CD7-C886-78C6-84F7-81B803879F27}" dt="2023-03-22T23:21:31.657" v="2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D0DB4CD7-C886-78C6-84F7-81B803879F27}" dt="2023-03-22T23:21:31.657" v="2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modAnim">
        <pc:chgData name="Leake, Carl D (US 347J)" userId="S::carl.leake@jpl.nasa.gov::514d19ed-ac25-4851-8813-e892f9be6a8e" providerId="AD" clId="Web-{D0DB4CD7-C886-78C6-84F7-81B803879F27}" dt="2023-03-22T23:21:49.673" v="4"/>
        <pc:sldMkLst>
          <pc:docMk/>
          <pc:sldMk cId="2189897396" sldId="357"/>
        </pc:sldMkLst>
      </pc:sldChg>
    </pc:docChg>
  </pc:docChgLst>
  <pc:docChgLst>
    <pc:chgData name="Leake, Carl D (US 347J)" userId="S::carl.leake@jpl.nasa.gov::514d19ed-ac25-4851-8813-e892f9be6a8e" providerId="AD" clId="Web-{DFBB2938-8DA1-DD49-7E27-6637A078A770}"/>
    <pc:docChg chg="addSld delSld addMainMaster modMainMaster">
      <pc:chgData name="Leake, Carl D (US 347J)" userId="S::carl.leake@jpl.nasa.gov::514d19ed-ac25-4851-8813-e892f9be6a8e" providerId="AD" clId="Web-{DFBB2938-8DA1-DD49-7E27-6637A078A770}" dt="2023-03-01T21:39:52.096" v="1"/>
      <pc:docMkLst>
        <pc:docMk/>
      </pc:docMkLst>
      <pc:sldChg chg="add del">
        <pc:chgData name="Leake, Carl D (US 347J)" userId="S::carl.leake@jpl.nasa.gov::514d19ed-ac25-4851-8813-e892f9be6a8e" providerId="AD" clId="Web-{DFBB2938-8DA1-DD49-7E27-6637A078A770}" dt="2023-03-01T21:39:52.096" v="1"/>
        <pc:sldMkLst>
          <pc:docMk/>
          <pc:sldMk cId="816556207" sldId="290"/>
        </pc:sldMkLst>
      </pc:sldChg>
      <pc:sldMasterChg chg="add addSldLayout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74"/>
        </pc:sldMasterMkLst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3250894843" sldId="214748366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5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6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7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8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79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0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1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2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3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4"/>
          </pc:sldLayoutMkLst>
        </pc:sldLayoutChg>
        <pc:sldLayoutChg chg="add">
          <pc:chgData name="Leake, Carl D (US 347J)" userId="S::carl.leake@jpl.nasa.gov::514d19ed-ac25-4851-8813-e892f9be6a8e" providerId="AD" clId="Web-{DFBB2938-8DA1-DD49-7E27-6637A078A770}" dt="2023-03-01T21:39:48.628" v="0"/>
          <pc:sldLayoutMkLst>
            <pc:docMk/>
            <pc:sldMasterMk cId="0" sldId="2147483674"/>
            <pc:sldLayoutMk cId="0" sldId="2147483685"/>
          </pc:sldLayoutMkLst>
        </pc:sldLayoutChg>
      </pc:sldMasterChg>
      <pc:sldMasterChg chg="replId">
        <pc:chgData name="Leake, Carl D (US 347J)" userId="S::carl.leake@jpl.nasa.gov::514d19ed-ac25-4851-8813-e892f9be6a8e" providerId="AD" clId="Web-{DFBB2938-8DA1-DD49-7E27-6637A078A770}" dt="2023-03-01T21:39:48.628" v="0"/>
        <pc:sldMasterMkLst>
          <pc:docMk/>
          <pc:sldMasterMk cId="0" sldId="2147483686"/>
        </pc:sldMasterMkLst>
      </pc:sldMasterChg>
    </pc:docChg>
  </pc:docChgLst>
  <pc:docChgLst>
    <pc:chgData name="Leake, Carl D (US 347J)" userId="S::carl.leake@jpl.nasa.gov::514d19ed-ac25-4851-8813-e892f9be6a8e" providerId="AD" clId="Web-{8C7CD258-F24A-FC76-2646-9790CF1D714C}"/>
    <pc:docChg chg="addSld modSld">
      <pc:chgData name="Leake, Carl D (US 347J)" userId="S::carl.leake@jpl.nasa.gov::514d19ed-ac25-4851-8813-e892f9be6a8e" providerId="AD" clId="Web-{8C7CD258-F24A-FC76-2646-9790CF1D714C}" dt="2023-03-01T21:18:53.414" v="27" actId="20577"/>
      <pc:docMkLst>
        <pc:docMk/>
      </pc:docMkLst>
      <pc:sldChg chg="modSp new mod modClrScheme chgLayout">
        <pc:chgData name="Leake, Carl D (US 347J)" userId="S::carl.leake@jpl.nasa.gov::514d19ed-ac25-4851-8813-e892f9be6a8e" providerId="AD" clId="Web-{8C7CD258-F24A-FC76-2646-9790CF1D714C}" dt="2023-03-01T21:18:53.414" v="27" actId="20577"/>
        <pc:sldMkLst>
          <pc:docMk/>
          <pc:sldMk cId="4074536972" sldId="289"/>
        </pc:sldMkLst>
        <pc:spChg chg="mod ord">
          <ac:chgData name="Leake, Carl D (US 347J)" userId="S::carl.leake@jpl.nasa.gov::514d19ed-ac25-4851-8813-e892f9be6a8e" providerId="AD" clId="Web-{8C7CD258-F24A-FC76-2646-9790CF1D714C}" dt="2023-03-01T21:18:28.398" v="4" actId="20577"/>
          <ac:spMkLst>
            <pc:docMk/>
            <pc:sldMk cId="4074536972" sldId="289"/>
            <ac:spMk id="2" creationId="{8D647ECC-777A-FF86-8515-D0628BB9F190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53.414" v="27" actId="20577"/>
          <ac:spMkLst>
            <pc:docMk/>
            <pc:sldMk cId="4074536972" sldId="289"/>
            <ac:spMk id="3" creationId="{14A4CCC6-0CC1-2A12-67F5-59805F4DBA78}"/>
          </ac:spMkLst>
        </pc:spChg>
        <pc:spChg chg="mod ord">
          <ac:chgData name="Leake, Carl D (US 347J)" userId="S::carl.leake@jpl.nasa.gov::514d19ed-ac25-4851-8813-e892f9be6a8e" providerId="AD" clId="Web-{8C7CD258-F24A-FC76-2646-9790CF1D714C}" dt="2023-03-01T21:18:24.039" v="1"/>
          <ac:spMkLst>
            <pc:docMk/>
            <pc:sldMk cId="4074536972" sldId="289"/>
            <ac:spMk id="4" creationId="{F3927A53-F034-1692-B719-DB4D9CE095D0}"/>
          </ac:spMkLst>
        </pc:spChg>
      </pc:sldChg>
    </pc:docChg>
  </pc:docChgLst>
  <pc:docChgLst>
    <pc:chgData name="Jain, Abhinandan (US 3471)" userId="S::jain@jpl.nasa.gov::47000a42-4a64-498b-92b5-14cfe7b66dad" providerId="AD" clId="Web-{F81E7D63-BD02-6E2A-9031-7D1A4D572303}"/>
    <pc:docChg chg="addSld modSld">
      <pc:chgData name="Jain, Abhinandan (US 3471)" userId="S::jain@jpl.nasa.gov::47000a42-4a64-498b-92b5-14cfe7b66dad" providerId="AD" clId="Web-{F81E7D63-BD02-6E2A-9031-7D1A4D572303}" dt="2023-02-24T07:42:32.375" v="24" actId="20577"/>
      <pc:docMkLst>
        <pc:docMk/>
      </pc:docMkLst>
      <pc:sldChg chg="modSp add replId">
        <pc:chgData name="Jain, Abhinandan (US 3471)" userId="S::jain@jpl.nasa.gov::47000a42-4a64-498b-92b5-14cfe7b66dad" providerId="AD" clId="Web-{F81E7D63-BD02-6E2A-9031-7D1A4D572303}" dt="2023-02-24T07:42:32.375" v="24" actId="20577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F81E7D63-BD02-6E2A-9031-7D1A4D572303}" dt="2023-02-24T07:42:23.094" v="12" actId="20577"/>
          <ac:spMkLst>
            <pc:docMk/>
            <pc:sldMk cId="661013256" sldId="282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F81E7D63-BD02-6E2A-9031-7D1A4D572303}" dt="2023-02-24T07:42:32.375" v="24" actId="20577"/>
          <ac:spMkLst>
            <pc:docMk/>
            <pc:sldMk cId="661013256" sldId="282"/>
            <ac:spMk id="3" creationId="{766082AF-610F-2A33-107B-5ACAE935FE27}"/>
          </ac:spMkLst>
        </pc:spChg>
      </pc:sldChg>
    </pc:docChg>
  </pc:docChgLst>
  <pc:docChgLst>
    <pc:chgData name="Leake, Carl D (US 347J)" userId="S::carl.leake@jpl.nasa.gov::514d19ed-ac25-4851-8813-e892f9be6a8e" providerId="AD" clId="Web-{1D451968-6C29-F1AF-E602-F13720BE1BC2}"/>
    <pc:docChg chg="addSld delSld modSld">
      <pc:chgData name="Leake, Carl D (US 347J)" userId="S::carl.leake@jpl.nasa.gov::514d19ed-ac25-4851-8813-e892f9be6a8e" providerId="AD" clId="Web-{1D451968-6C29-F1AF-E602-F13720BE1BC2}" dt="2023-03-09T18:41:48.356" v="32"/>
      <pc:docMkLst>
        <pc:docMk/>
      </pc:docMkLst>
      <pc:sldChg chg="modSp del">
        <pc:chgData name="Leake, Carl D (US 347J)" userId="S::carl.leake@jpl.nasa.gov::514d19ed-ac25-4851-8813-e892f9be6a8e" providerId="AD" clId="Web-{1D451968-6C29-F1AF-E602-F13720BE1BC2}" dt="2023-03-09T18:41:44.090" v="31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1D451968-6C29-F1AF-E602-F13720BE1BC2}" dt="2023-03-09T18:41:43.824" v="30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del">
        <pc:chgData name="Leake, Carl D (US 347J)" userId="S::carl.leake@jpl.nasa.gov::514d19ed-ac25-4851-8813-e892f9be6a8e" providerId="AD" clId="Web-{1D451968-6C29-F1AF-E602-F13720BE1BC2}" dt="2023-03-09T18:38:00.476" v="25"/>
        <pc:sldMkLst>
          <pc:docMk/>
          <pc:sldMk cId="263611537" sldId="316"/>
        </pc:sldMkLst>
      </pc:sldChg>
      <pc:sldChg chg="delSp modSp">
        <pc:chgData name="Leake, Carl D (US 347J)" userId="S::carl.leake@jpl.nasa.gov::514d19ed-ac25-4851-8813-e892f9be6a8e" providerId="AD" clId="Web-{1D451968-6C29-F1AF-E602-F13720BE1BC2}" dt="2023-03-09T18:37:30.007" v="24" actId="14100"/>
        <pc:sldMkLst>
          <pc:docMk/>
          <pc:sldMk cId="3828678091" sldId="317"/>
        </pc:sldMkLst>
        <pc:spChg chg="mod">
          <ac:chgData name="Leake, Carl D (US 347J)" userId="S::carl.leake@jpl.nasa.gov::514d19ed-ac25-4851-8813-e892f9be6a8e" providerId="AD" clId="Web-{1D451968-6C29-F1AF-E602-F13720BE1BC2}" dt="2023-03-09T18:36:51.772" v="19" actId="1076"/>
          <ac:spMkLst>
            <pc:docMk/>
            <pc:sldMk cId="3828678091" sldId="317"/>
            <ac:spMk id="14" creationId="{93FB878C-18F4-A40A-9013-6E0D6A3A4441}"/>
          </ac:spMkLst>
        </pc:spChg>
        <pc:spChg chg="mod">
          <ac:chgData name="Leake, Carl D (US 347J)" userId="S::carl.leake@jpl.nasa.gov::514d19ed-ac25-4851-8813-e892f9be6a8e" providerId="AD" clId="Web-{1D451968-6C29-F1AF-E602-F13720BE1BC2}" dt="2023-03-09T18:36:45.818" v="18" actId="1076"/>
          <ac:spMkLst>
            <pc:docMk/>
            <pc:sldMk cId="3828678091" sldId="317"/>
            <ac:spMk id="18" creationId="{87BF38D2-E511-A21F-8C94-4AE514D574C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8" creationId="{3BDB989D-6451-AD68-9871-751839A88338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29" creationId="{C367C503-1025-3F7F-B2A5-3D2827F42383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0" creationId="{F87C6232-7CAD-4A65-978D-D0ADC184F10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2" creationId="{C85F9C4B-9512-2469-B811-C819AB7B4BAB}"/>
          </ac:spMkLst>
        </pc:spChg>
        <pc:spChg chg="topLvl">
          <ac:chgData name="Leake, Carl D (US 347J)" userId="S::carl.leake@jpl.nasa.gov::514d19ed-ac25-4851-8813-e892f9be6a8e" providerId="AD" clId="Web-{1D451968-6C29-F1AF-E602-F13720BE1BC2}" dt="2023-03-09T18:35:00.535" v="2"/>
          <ac:spMkLst>
            <pc:docMk/>
            <pc:sldMk cId="3828678091" sldId="317"/>
            <ac:spMk id="35" creationId="{7880EAA1-3622-19A6-1FE1-2EE5E15A97E7}"/>
          </ac:spMkLst>
        </pc:spChg>
        <pc:grpChg chg="del">
          <ac:chgData name="Leake, Carl D (US 347J)" userId="S::carl.leake@jpl.nasa.gov::514d19ed-ac25-4851-8813-e892f9be6a8e" providerId="AD" clId="Web-{1D451968-6C29-F1AF-E602-F13720BE1BC2}" dt="2023-03-09T18:35:00.535" v="2"/>
          <ac:grpSpMkLst>
            <pc:docMk/>
            <pc:sldMk cId="3828678091" sldId="317"/>
            <ac:grpSpMk id="37" creationId="{44C9A59E-17B4-A06D-48A4-8AC69BE12E2B}"/>
          </ac:grpSpMkLst>
        </pc:grpChg>
        <pc:cxnChg chg="mod">
          <ac:chgData name="Leake, Carl D (US 347J)" userId="S::carl.leake@jpl.nasa.gov::514d19ed-ac25-4851-8813-e892f9be6a8e" providerId="AD" clId="Web-{1D451968-6C29-F1AF-E602-F13720BE1BC2}" dt="2023-03-09T18:36:22.677" v="15" actId="14100"/>
          <ac:cxnSpMkLst>
            <pc:docMk/>
            <pc:sldMk cId="3828678091" sldId="317"/>
            <ac:cxnSpMk id="26" creationId="{5181FD16-9D2E-CB1E-707C-CE47FA977082}"/>
          </ac:cxnSpMkLst>
        </pc:cxnChg>
        <pc:cxnChg chg="mod topLvl">
          <ac:chgData name="Leake, Carl D (US 347J)" userId="S::carl.leake@jpl.nasa.gov::514d19ed-ac25-4851-8813-e892f9be6a8e" providerId="AD" clId="Web-{1D451968-6C29-F1AF-E602-F13720BE1BC2}" dt="2023-03-09T18:37:30.007" v="24" actId="14100"/>
          <ac:cxnSpMkLst>
            <pc:docMk/>
            <pc:sldMk cId="3828678091" sldId="317"/>
            <ac:cxnSpMk id="31" creationId="{F3452BB3-88FB-685B-51A7-CD6E2396042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3" creationId="{57D94933-CC5F-D84F-5B43-3E8AC8981FD4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4" creationId="{654DE26D-0168-EA73-FAB8-612D868094D0}"/>
          </ac:cxnSpMkLst>
        </pc:cxnChg>
        <pc:cxnChg chg="topLvl">
          <ac:chgData name="Leake, Carl D (US 347J)" userId="S::carl.leake@jpl.nasa.gov::514d19ed-ac25-4851-8813-e892f9be6a8e" providerId="AD" clId="Web-{1D451968-6C29-F1AF-E602-F13720BE1BC2}" dt="2023-03-09T18:35:00.535" v="2"/>
          <ac:cxnSpMkLst>
            <pc:docMk/>
            <pc:sldMk cId="3828678091" sldId="317"/>
            <ac:cxnSpMk id="36" creationId="{913419DE-68A6-835C-33BB-E6A8EA4A4E54}"/>
          </ac:cxnSpMkLst>
        </pc:cxnChg>
      </pc:sldChg>
      <pc:sldChg chg="add">
        <pc:chgData name="Leake, Carl D (US 347J)" userId="S::carl.leake@jpl.nasa.gov::514d19ed-ac25-4851-8813-e892f9be6a8e" providerId="AD" clId="Web-{1D451968-6C29-F1AF-E602-F13720BE1BC2}" dt="2023-03-09T18:41:48.356" v="32"/>
        <pc:sldMkLst>
          <pc:docMk/>
          <pc:sldMk cId="3930572007" sldId="318"/>
        </pc:sldMkLst>
      </pc:sldChg>
    </pc:docChg>
  </pc:docChgLst>
  <pc:docChgLst>
    <pc:chgData name="Leake, Carl D (US 347J)" userId="S::carl.leake@jpl.nasa.gov::514d19ed-ac25-4851-8813-e892f9be6a8e" providerId="AD" clId="Web-{B799CB17-04B1-A481-B448-FD25F8B16B61}"/>
    <pc:docChg chg="addSld delSld modSld sldOrd addMainMaster delMainMaster modMainMaster">
      <pc:chgData name="Leake, Carl D (US 347J)" userId="S::carl.leake@jpl.nasa.gov::514d19ed-ac25-4851-8813-e892f9be6a8e" providerId="AD" clId="Web-{B799CB17-04B1-A481-B448-FD25F8B16B61}" dt="2023-03-09T23:01:27.912" v="360"/>
      <pc:docMkLst>
        <pc:docMk/>
      </pc:docMkLst>
      <pc:sldChg chg="ord">
        <pc:chgData name="Leake, Carl D (US 347J)" userId="S::carl.leake@jpl.nasa.gov::514d19ed-ac25-4851-8813-e892f9be6a8e" providerId="AD" clId="Web-{B799CB17-04B1-A481-B448-FD25F8B16B61}" dt="2023-03-09T22:52:13.484" v="357"/>
        <pc:sldMkLst>
          <pc:docMk/>
          <pc:sldMk cId="2510902721" sldId="277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3:01:17.678" v="359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799CB17-04B1-A481-B448-FD25F8B16B61}" dt="2023-03-09T22:03:14.418" v="2" actId="20577"/>
          <ac:spMkLst>
            <pc:docMk/>
            <pc:sldMk cId="3202262240" sldId="279"/>
            <ac:spMk id="57" creationId="{4EDFCC3C-E444-8A24-D8F6-1D64CBB26C09}"/>
          </ac:spMkLst>
        </pc:spChg>
      </pc:sldChg>
      <pc:sldChg chg="modSp ord">
        <pc:chgData name="Leake, Carl D (US 347J)" userId="S::carl.leake@jpl.nasa.gov::514d19ed-ac25-4851-8813-e892f9be6a8e" providerId="AD" clId="Web-{B799CB17-04B1-A481-B448-FD25F8B16B61}" dt="2023-03-09T22:08:58.641" v="11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B799CB17-04B1-A481-B448-FD25F8B16B61}" dt="2023-03-09T22:08:01.328" v="10" actId="20577"/>
          <ac:spMkLst>
            <pc:docMk/>
            <pc:sldMk cId="1470250589" sldId="283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02:41.699" v="1" actId="20577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B799CB17-04B1-A481-B448-FD25F8B16B61}" dt="2023-03-09T22:02:41.699" v="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2:05:14.092" v="6"/>
        <pc:sldMkLst>
          <pc:docMk/>
          <pc:sldMk cId="1198191040" sldId="286"/>
        </pc:sldMkLst>
      </pc:sldChg>
      <pc:sldChg chg="modSp ord">
        <pc:chgData name="Leake, Carl D (US 347J)" userId="S::carl.leake@jpl.nasa.gov::514d19ed-ac25-4851-8813-e892f9be6a8e" providerId="AD" clId="Web-{B799CB17-04B1-A481-B448-FD25F8B16B61}" dt="2023-03-09T22:05:28.389" v="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B799CB17-04B1-A481-B448-FD25F8B16B61}" dt="2023-03-09T22:04:51.966" v="5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55:46.705" v="358" actId="20577"/>
        <pc:sldMkLst>
          <pc:docMk/>
          <pc:sldMk cId="3619334290" sldId="291"/>
        </pc:sldMkLst>
        <pc:spChg chg="mod">
          <ac:chgData name="Leake, Carl D (US 347J)" userId="S::carl.leake@jpl.nasa.gov::514d19ed-ac25-4851-8813-e892f9be6a8e" providerId="AD" clId="Web-{B799CB17-04B1-A481-B448-FD25F8B16B61}" dt="2023-03-09T22:55:46.705" v="358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modSp">
        <pc:chgData name="Leake, Carl D (US 347J)" userId="S::carl.leake@jpl.nasa.gov::514d19ed-ac25-4851-8813-e892f9be6a8e" providerId="AD" clId="Web-{B799CB17-04B1-A481-B448-FD25F8B16B61}" dt="2023-03-09T22:17:19.116" v="51" actId="20577"/>
        <pc:sldMkLst>
          <pc:docMk/>
          <pc:sldMk cId="3321547952" sldId="297"/>
        </pc:sldMkLst>
        <pc:spChg chg="mod">
          <ac:chgData name="Leake, Carl D (US 347J)" userId="S::carl.leake@jpl.nasa.gov::514d19ed-ac25-4851-8813-e892f9be6a8e" providerId="AD" clId="Web-{B799CB17-04B1-A481-B448-FD25F8B16B61}" dt="2023-03-09T22:17:19.116" v="51" actId="20577"/>
          <ac:spMkLst>
            <pc:docMk/>
            <pc:sldMk cId="3321547952" sldId="297"/>
            <ac:spMk id="4" creationId="{F98E2817-752B-674E-0687-EBBA4E24AA96}"/>
          </ac:spMkLst>
        </pc:spChg>
      </pc:sldChg>
      <pc:sldChg chg="ord">
        <pc:chgData name="Leake, Carl D (US 347J)" userId="S::carl.leake@jpl.nasa.gov::514d19ed-ac25-4851-8813-e892f9be6a8e" providerId="AD" clId="Web-{B799CB17-04B1-A481-B448-FD25F8B16B61}" dt="2023-03-09T23:01:27.912" v="360"/>
        <pc:sldMkLst>
          <pc:docMk/>
          <pc:sldMk cId="1989115607" sldId="31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10:20.470" v="13"/>
        <pc:sldMkLst>
          <pc:docMk/>
          <pc:sldMk cId="2865262281" sldId="319"/>
        </pc:sldMkLst>
      </pc:sldChg>
      <pc:sldChg chg="modSp add mod modClrScheme chgLayout">
        <pc:chgData name="Leake, Carl D (US 347J)" userId="S::carl.leake@jpl.nasa.gov::514d19ed-ac25-4851-8813-e892f9be6a8e" providerId="AD" clId="Web-{B799CB17-04B1-A481-B448-FD25F8B16B61}" dt="2023-03-09T22:13:29.660" v="34" actId="20577"/>
        <pc:sldMkLst>
          <pc:docMk/>
          <pc:sldMk cId="3917382079" sldId="319"/>
        </pc:sldMkLst>
        <pc:spChg chg="mod ord">
          <ac:chgData name="Leake, Carl D (US 347J)" userId="S::carl.leake@jpl.nasa.gov::514d19ed-ac25-4851-8813-e892f9be6a8e" providerId="AD" clId="Web-{B799CB17-04B1-A481-B448-FD25F8B16B61}" dt="2023-03-09T22:11:52.034" v="25" actId="20577"/>
          <ac:spMkLst>
            <pc:docMk/>
            <pc:sldMk cId="3917382079" sldId="319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2:00.096" v="28" actId="14100"/>
          <ac:spMkLst>
            <pc:docMk/>
            <pc:sldMk cId="3917382079" sldId="319"/>
            <ac:spMk id="3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11:24.049" v="22"/>
          <ac:spMkLst>
            <pc:docMk/>
            <pc:sldMk cId="3917382079" sldId="319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36.738" v="30" actId="20577"/>
          <ac:spMkLst>
            <pc:docMk/>
            <pc:sldMk cId="3917382079" sldId="319"/>
            <ac:spMk id="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6.847" v="33" actId="1076"/>
          <ac:spMkLst>
            <pc:docMk/>
            <pc:sldMk cId="3917382079" sldId="319"/>
            <ac:spMk id="6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55.675" v="31" actId="1076"/>
          <ac:spMkLst>
            <pc:docMk/>
            <pc:sldMk cId="3917382079" sldId="319"/>
            <ac:spMk id="7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02.832" v="32" actId="1076"/>
          <ac:spMkLst>
            <pc:docMk/>
            <pc:sldMk cId="3917382079" sldId="319"/>
            <ac:spMk id="19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3:29.660" v="34" actId="20577"/>
          <ac:spMkLst>
            <pc:docMk/>
            <pc:sldMk cId="3917382079" sldId="319"/>
            <ac:spMk id="20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12:26.534" v="29" actId="20577"/>
          <ac:spMkLst>
            <pc:docMk/>
            <pc:sldMk cId="3917382079" sldId="319"/>
            <ac:spMk id="205" creationId="{00000000-0000-0000-0000-000000000000}"/>
          </ac:spMkLst>
        </pc:sp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2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0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10:54.658" v="18" actId="20577"/>
          <ac:cxnSpMkLst>
            <pc:docMk/>
            <pc:sldMk cId="3917382079" sldId="319"/>
            <ac:cxnSpMk id="54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10:34.924" v="15"/>
        <pc:sldMkLst>
          <pc:docMk/>
          <pc:sldMk cId="3955897963" sldId="319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4:35.942" v="35"/>
        <pc:sldMkLst>
          <pc:docMk/>
          <pc:sldMk cId="469638068" sldId="320"/>
        </pc:sldMkLst>
      </pc:sldChg>
      <pc:sldChg chg="new del">
        <pc:chgData name="Leake, Carl D (US 347J)" userId="S::carl.leake@jpl.nasa.gov::514d19ed-ac25-4851-8813-e892f9be6a8e" providerId="AD" clId="Web-{B799CB17-04B1-A481-B448-FD25F8B16B61}" dt="2023-03-09T22:11:04.221" v="20"/>
        <pc:sldMkLst>
          <pc:docMk/>
          <pc:sldMk cId="2047597040" sldId="320"/>
        </pc:sldMkLst>
      </pc:sldChg>
      <pc:sldChg chg="addSp delSp modSp new">
        <pc:chgData name="Leake, Carl D (US 347J)" userId="S::carl.leake@jpl.nasa.gov::514d19ed-ac25-4851-8813-e892f9be6a8e" providerId="AD" clId="Web-{B799CB17-04B1-A481-B448-FD25F8B16B61}" dt="2023-03-09T22:26:56.091" v="199" actId="1076"/>
        <pc:sldMkLst>
          <pc:docMk/>
          <pc:sldMk cId="3625017232" sldId="320"/>
        </pc:sldMkLst>
        <pc:spChg chg="mod">
          <ac:chgData name="Leake, Carl D (US 347J)" userId="S::carl.leake@jpl.nasa.gov::514d19ed-ac25-4851-8813-e892f9be6a8e" providerId="AD" clId="Web-{B799CB17-04B1-A481-B448-FD25F8B16B61}" dt="2023-03-09T22:23:51.933" v="63" actId="20577"/>
          <ac:spMkLst>
            <pc:docMk/>
            <pc:sldMk cId="3625017232" sldId="320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26:51.638" v="198" actId="20577"/>
          <ac:spMkLst>
            <pc:docMk/>
            <pc:sldMk cId="3625017232" sldId="320"/>
            <ac:spMk id="4" creationId="{33DDF3BF-E5C8-5023-C235-6AA312676B1F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6" creationId="{B43AC3A2-FB54-64EC-EAD5-C50ECD4C1880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7" creationId="{39A77800-9B4F-6E63-AF5D-FD5A117DFA8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8" creationId="{A86B292D-C524-3516-3A8D-E34E4367800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0" creationId="{11A8A9E3-B4FD-B2D7-CB43-C5B450D3853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4" creationId="{C1FE8B1B-4E57-AED0-0A08-125D61C2EFD5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5" creationId="{BE07BB84-E0D3-649D-D64A-D2273F8642CD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6" creationId="{F8BCD332-FDF8-0353-44BC-A2F05C9A41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8" creationId="{FA95D9FF-CC38-2281-E17D-8ED14568599E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2:46.526" v="53"/>
          <ac:spMkLst>
            <pc:docMk/>
            <pc:sldMk cId="3625017232" sldId="320"/>
            <ac:spMk id="19" creationId="{FFB39BCD-6F15-F84E-A74A-398121F22351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1" creationId="{B71F57AD-A7E6-B0E2-06FF-3E3D1F401B5B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2" creationId="{378361E4-8454-5AC3-6AA3-C9A755A12B8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3" creationId="{7AABBFE7-D232-89C0-FCCD-B141CD72F452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5" creationId="{31DBBE13-5824-545A-33B2-FD3A794DFFB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29" creationId="{C79CDCD6-8CD1-5D48-5A03-A9529C2AAA8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0" creationId="{ACFB885B-BF20-5F25-F0C4-81FDBF6CE69A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1" creationId="{3E65D592-7A86-795F-BBF5-762C7B0C1117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3" creationId="{B35B5A1D-CA4D-F585-2B94-FB16E7A4A543}"/>
          </ac:spMkLst>
        </pc:spChg>
        <pc:spChg chg="add">
          <ac:chgData name="Leake, Carl D (US 347J)" userId="S::carl.leake@jpl.nasa.gov::514d19ed-ac25-4851-8813-e892f9be6a8e" providerId="AD" clId="Web-{B799CB17-04B1-A481-B448-FD25F8B16B61}" dt="2023-03-09T22:23:03.276" v="55"/>
          <ac:spMkLst>
            <pc:docMk/>
            <pc:sldMk cId="3625017232" sldId="320"/>
            <ac:spMk id="34" creationId="{41E7429A-E8B5-39F7-14CE-9EE6122201D5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26:56.091" v="199" actId="1076"/>
          <ac:grpSpMkLst>
            <pc:docMk/>
            <pc:sldMk cId="3625017232" sldId="320"/>
            <ac:grpSpMk id="5" creationId="{D4F80A75-5E39-0A77-BD2B-4578107ADED6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9" creationId="{ACE4D6EB-9304-72F7-20EB-580041102CA0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1" creationId="{8FD3BBCE-97F0-4DB2-60BF-4689C12B84FF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2:46.526" v="53"/>
          <ac:grpSpMkLst>
            <pc:docMk/>
            <pc:sldMk cId="3625017232" sldId="320"/>
            <ac:grpSpMk id="17" creationId="{F3A445FA-67CE-B97F-4560-7F56AD0BC2D6}"/>
          </ac:grpSpMkLst>
        </pc:grpChg>
        <pc:grpChg chg="add del">
          <ac:chgData name="Leake, Carl D (US 347J)" userId="S::carl.leake@jpl.nasa.gov::514d19ed-ac25-4851-8813-e892f9be6a8e" providerId="AD" clId="Web-{B799CB17-04B1-A481-B448-FD25F8B16B61}" dt="2023-03-09T22:23:38.776" v="60"/>
          <ac:grpSpMkLst>
            <pc:docMk/>
            <pc:sldMk cId="3625017232" sldId="320"/>
            <ac:grpSpMk id="20" creationId="{E658F33E-7F78-D20C-9C77-AA5A012AC02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4" creationId="{378A5945-C92A-CF13-EE60-E2B88B3B7D09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26" creationId="{BFC6BFD5-170C-0BBB-35F8-DCFB152786BA}"/>
          </ac:grpSpMkLst>
        </pc:grpChg>
        <pc:grpChg chg="add">
          <ac:chgData name="Leake, Carl D (US 347J)" userId="S::carl.leake@jpl.nasa.gov::514d19ed-ac25-4851-8813-e892f9be6a8e" providerId="AD" clId="Web-{B799CB17-04B1-A481-B448-FD25F8B16B61}" dt="2023-03-09T22:23:03.276" v="55"/>
          <ac:grpSpMkLst>
            <pc:docMk/>
            <pc:sldMk cId="3625017232" sldId="320"/>
            <ac:grpSpMk id="32" creationId="{11EE76EC-B6E4-AEFA-A3BF-0AF061D6C6CE}"/>
          </ac:grpSpMkLst>
        </pc:grp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2" creationId="{14441EA5-EB6A-59F7-2322-0A5FAF462084}"/>
          </ac:cxnSpMkLst>
        </pc:cxnChg>
        <pc:cxnChg chg="add">
          <ac:chgData name="Leake, Carl D (US 347J)" userId="S::carl.leake@jpl.nasa.gov::514d19ed-ac25-4851-8813-e892f9be6a8e" providerId="AD" clId="Web-{B799CB17-04B1-A481-B448-FD25F8B16B61}" dt="2023-03-09T22:22:46.526" v="53"/>
          <ac:cxnSpMkLst>
            <pc:docMk/>
            <pc:sldMk cId="3625017232" sldId="320"/>
            <ac:cxnSpMk id="13" creationId="{FFCF3933-578C-AF6F-9275-B0AF9881CF0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7" creationId="{8EFD2212-C3AB-AF51-C710-3F02F4CA5198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23:38.776" v="60"/>
          <ac:cxnSpMkLst>
            <pc:docMk/>
            <pc:sldMk cId="3625017232" sldId="320"/>
            <ac:cxnSpMk id="28" creationId="{8E080AB9-479D-9BC2-451E-92CCB89F0BC4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23:35.714" v="59"/>
        <pc:sldMkLst>
          <pc:docMk/>
          <pc:sldMk cId="98134634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31:24.735" v="203"/>
        <pc:sldMkLst>
          <pc:docMk/>
          <pc:sldMk cId="1521980011" sldId="321"/>
        </pc:sldMkLst>
      </pc:sldChg>
      <pc:sldChg chg="add del">
        <pc:chgData name="Leake, Carl D (US 347J)" userId="S::carl.leake@jpl.nasa.gov::514d19ed-ac25-4851-8813-e892f9be6a8e" providerId="AD" clId="Web-{B799CB17-04B1-A481-B448-FD25F8B16B61}" dt="2023-03-09T22:23:25.636" v="57"/>
        <pc:sldMkLst>
          <pc:docMk/>
          <pc:sldMk cId="1950214775" sldId="321"/>
        </pc:sldMkLst>
      </pc:sldChg>
      <pc:sldChg chg="addSp delSp modSp add mod modClrScheme addAnim delAnim chgLayout">
        <pc:chgData name="Leake, Carl D (US 347J)" userId="S::carl.leake@jpl.nasa.gov::514d19ed-ac25-4851-8813-e892f9be6a8e" providerId="AD" clId="Web-{B799CB17-04B1-A481-B448-FD25F8B16B61}" dt="2023-03-09T22:50:31.561" v="355" actId="14100"/>
        <pc:sldMkLst>
          <pc:docMk/>
          <pc:sldMk cId="2338848046" sldId="321"/>
        </pc:sldMkLst>
        <pc:spChg chg="mod ord">
          <ac:chgData name="Leake, Carl D (US 347J)" userId="S::carl.leake@jpl.nasa.gov::514d19ed-ac25-4851-8813-e892f9be6a8e" providerId="AD" clId="Web-{B799CB17-04B1-A481-B448-FD25F8B16B61}" dt="2023-03-09T22:45:36.292" v="288" actId="20577"/>
          <ac:spMkLst>
            <pc:docMk/>
            <pc:sldMk cId="2338848046" sldId="321"/>
            <ac:spMk id="2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44:35.291" v="274" actId="1076"/>
          <ac:spMkLst>
            <pc:docMk/>
            <pc:sldMk cId="2338848046" sldId="321"/>
            <ac:spMk id="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2.340" v="311"/>
          <ac:spMkLst>
            <pc:docMk/>
            <pc:sldMk cId="2338848046" sldId="321"/>
            <ac:spMk id="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31.136" v="287" actId="1076"/>
          <ac:spMkLst>
            <pc:docMk/>
            <pc:sldMk cId="2338848046" sldId="321"/>
            <ac:spMk id="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51.729" v="281" actId="20577"/>
          <ac:spMkLst>
            <pc:docMk/>
            <pc:sldMk cId="2338848046" sldId="321"/>
            <ac:spMk id="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548" v="241" actId="1076"/>
          <ac:spMkLst>
            <pc:docMk/>
            <pc:sldMk cId="2338848046" sldId="321"/>
            <ac:spMk id="8" creationId="{00000000-0000-0000-0000-000000000000}"/>
          </ac:spMkLst>
        </pc:spChg>
        <pc:spChg chg="del mod ord">
          <ac:chgData name="Leake, Carl D (US 347J)" userId="S::carl.leake@jpl.nasa.gov::514d19ed-ac25-4851-8813-e892f9be6a8e" providerId="AD" clId="Web-{B799CB17-04B1-A481-B448-FD25F8B16B61}" dt="2023-03-09T22:32:07.767" v="206"/>
          <ac:spMkLst>
            <pc:docMk/>
            <pc:sldMk cId="2338848046" sldId="321"/>
            <ac:spMk id="9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B799CB17-04B1-A481-B448-FD25F8B16B61}" dt="2023-03-09T22:31:39.876" v="205"/>
          <ac:spMkLst>
            <pc:docMk/>
            <pc:sldMk cId="2338848046" sldId="321"/>
            <ac:spMk id="11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012" v="312"/>
          <ac:spMkLst>
            <pc:docMk/>
            <pc:sldMk cId="2338848046" sldId="321"/>
            <ac:spMk id="12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5.918" v="316"/>
          <ac:spMkLst>
            <pc:docMk/>
            <pc:sldMk cId="2338848046" sldId="321"/>
            <ac:spMk id="13" creationId="{00000000-0000-0000-0000-000000000000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3.590" v="313"/>
          <ac:spMkLst>
            <pc:docMk/>
            <pc:sldMk cId="2338848046" sldId="321"/>
            <ac:spMk id="14" creationId="{00000000-0000-0000-0000-00000000000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5:23.448" v="286" actId="20577"/>
          <ac:spMkLst>
            <pc:docMk/>
            <pc:sldMk cId="2338848046" sldId="321"/>
            <ac:spMk id="17" creationId="{355F1790-6A3C-C856-E78B-09D9D812B790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19.325" v="330" actId="1076"/>
          <ac:spMkLst>
            <pc:docMk/>
            <pc:sldMk cId="2338848046" sldId="321"/>
            <ac:spMk id="18" creationId="{DED2CD5D-BAE1-8A54-9FBE-91C2CAB38A65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7:37.606" v="323" actId="20577"/>
          <ac:spMkLst>
            <pc:docMk/>
            <pc:sldMk cId="2338848046" sldId="321"/>
            <ac:spMk id="20" creationId="{2A90C064-5F47-890C-39A2-8D9EFCB3FA64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25.106" v="331" actId="1076"/>
          <ac:spMkLst>
            <pc:docMk/>
            <pc:sldMk cId="2338848046" sldId="321"/>
            <ac:spMk id="21" creationId="{E8903D78-3156-9429-EB0E-AF9223DBA41F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6.513" v="335" actId="20577"/>
          <ac:spMkLst>
            <pc:docMk/>
            <pc:sldMk cId="2338848046" sldId="321"/>
            <ac:spMk id="23" creationId="{24C06EF3-B261-9654-39F7-981C2AF0776C}"/>
          </ac:spMkLst>
        </pc:spChg>
        <pc:spChg chg="add mod">
          <ac:chgData name="Leake, Carl D (US 347J)" userId="S::carl.leake@jpl.nasa.gov::514d19ed-ac25-4851-8813-e892f9be6a8e" providerId="AD" clId="Web-{B799CB17-04B1-A481-B448-FD25F8B16B61}" dt="2023-03-09T22:48:34.591" v="334" actId="20577"/>
          <ac:spMkLst>
            <pc:docMk/>
            <pc:sldMk cId="2338848046" sldId="321"/>
            <ac:spMk id="24" creationId="{99072BBE-B275-A3BE-5AB4-3E3E93CE597A}"/>
          </ac:spMkLst>
        </pc:spChg>
        <pc:spChg chg="del mod">
          <ac:chgData name="Leake, Carl D (US 347J)" userId="S::carl.leake@jpl.nasa.gov::514d19ed-ac25-4851-8813-e892f9be6a8e" providerId="AD" clId="Web-{B799CB17-04B1-A481-B448-FD25F8B16B61}" dt="2023-03-09T22:47:16.606" v="317"/>
          <ac:spMkLst>
            <pc:docMk/>
            <pc:sldMk cId="2338848046" sldId="321"/>
            <ac:spMk id="2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66" v="258"/>
          <ac:spMkLst>
            <pc:docMk/>
            <pc:sldMk cId="2338848046" sldId="321"/>
            <ac:spMk id="32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81" v="259"/>
          <ac:spMkLst>
            <pc:docMk/>
            <pc:sldMk cId="2338848046" sldId="321"/>
            <ac:spMk id="33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697" v="260"/>
          <ac:spMkLst>
            <pc:docMk/>
            <pc:sldMk cId="2338848046" sldId="321"/>
            <ac:spMk id="34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12" v="261"/>
          <ac:spMkLst>
            <pc:docMk/>
            <pc:sldMk cId="2338848046" sldId="321"/>
            <ac:spMk id="3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39.728" v="262"/>
          <ac:spMkLst>
            <pc:docMk/>
            <pc:sldMk cId="2338848046" sldId="321"/>
            <ac:spMk id="3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4:08.728" v="269" actId="20577"/>
          <ac:spMkLst>
            <pc:docMk/>
            <pc:sldMk cId="2338848046" sldId="321"/>
            <ac:spMk id="38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5:00.854" v="283" actId="20577"/>
          <ac:spMkLst>
            <pc:docMk/>
            <pc:sldMk cId="2338848046" sldId="321"/>
            <ac:spMk id="39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09" v="263"/>
          <ac:spMkLst>
            <pc:docMk/>
            <pc:sldMk cId="2338848046" sldId="321"/>
            <ac:spMk id="55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25" v="264"/>
          <ac:spMkLst>
            <pc:docMk/>
            <pc:sldMk cId="2338848046" sldId="321"/>
            <ac:spMk id="56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43:55.041" v="265"/>
          <ac:spMkLst>
            <pc:docMk/>
            <pc:sldMk cId="2338848046" sldId="321"/>
            <ac:spMk id="57" creationId="{00000000-0000-0000-0000-000000000000}"/>
          </ac:spMkLst>
        </pc:spChg>
        <pc:spChg chg="mod">
          <ac:chgData name="Leake, Carl D (US 347J)" userId="S::carl.leake@jpl.nasa.gov::514d19ed-ac25-4851-8813-e892f9be6a8e" providerId="AD" clId="Web-{B799CB17-04B1-A481-B448-FD25F8B16B61}" dt="2023-03-09T22:32:23.454" v="235" actId="1076"/>
          <ac:spMkLst>
            <pc:docMk/>
            <pc:sldMk cId="2338848046" sldId="321"/>
            <ac:spMk id="72" creationId="{00000000-0000-0000-0000-000000000000}"/>
          </ac:spMkLst>
        </pc:spChg>
        <pc:grpChg chg="add mod">
          <ac:chgData name="Leake, Carl D (US 347J)" userId="S::carl.leake@jpl.nasa.gov::514d19ed-ac25-4851-8813-e892f9be6a8e" providerId="AD" clId="Web-{B799CB17-04B1-A481-B448-FD25F8B16B61}" dt="2023-03-09T22:50:28.327" v="354" actId="1076"/>
          <ac:grpSpMkLst>
            <pc:docMk/>
            <pc:sldMk cId="2338848046" sldId="321"/>
            <ac:grpSpMk id="44" creationId="{79948B68-C3D4-0E51-AA3D-0174BF2E47A1}"/>
          </ac:grpSpMkLst>
        </pc:grpChg>
        <pc:cxnChg chg="mod">
          <ac:chgData name="Leake, Carl D (US 347J)" userId="S::carl.leake@jpl.nasa.gov::514d19ed-ac25-4851-8813-e892f9be6a8e" providerId="AD" clId="Web-{B799CB17-04B1-A481-B448-FD25F8B16B61}" dt="2023-03-09T22:43:01.087" v="257"/>
          <ac:cxnSpMkLst>
            <pc:docMk/>
            <pc:sldMk cId="2338848046" sldId="321"/>
            <ac:cxnSpMk id="5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2.876" v="210" actId="1076"/>
          <ac:cxnSpMkLst>
            <pc:docMk/>
            <pc:sldMk cId="2338848046" sldId="321"/>
            <ac:cxnSpMk id="10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10"/>
          <ac:cxnSpMkLst>
            <pc:docMk/>
            <pc:sldMk cId="2338848046" sldId="321"/>
            <ac:cxnSpMk id="15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9"/>
          <ac:cxnSpMkLst>
            <pc:docMk/>
            <pc:sldMk cId="2338848046" sldId="321"/>
            <ac:cxnSpMk id="16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46" v="308"/>
          <ac:cxnSpMkLst>
            <pc:docMk/>
            <pc:sldMk cId="2338848046" sldId="321"/>
            <ac:cxnSpMk id="19" creationId="{00000000-0000-0000-0000-000000000000}"/>
          </ac:cxnSpMkLst>
        </pc:cxnChg>
        <pc:cxnChg chg="del mod">
          <ac:chgData name="Leake, Carl D (US 347J)" userId="S::carl.leake@jpl.nasa.gov::514d19ed-ac25-4851-8813-e892f9be6a8e" providerId="AD" clId="Web-{B799CB17-04B1-A481-B448-FD25F8B16B61}" dt="2023-03-09T22:47:10.730" v="307"/>
          <ac:cxnSpMkLst>
            <pc:docMk/>
            <pc:sldMk cId="2338848046" sldId="321"/>
            <ac:cxnSpMk id="22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8:57.185" v="338" actId="14100"/>
          <ac:cxnSpMkLst>
            <pc:docMk/>
            <pc:sldMk cId="2338848046" sldId="321"/>
            <ac:cxnSpMk id="27" creationId="{95024E4B-296D-EC8A-40BC-EF733D1FE9E3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16.201" v="343" actId="14100"/>
          <ac:cxnSpMkLst>
            <pc:docMk/>
            <pc:sldMk cId="2338848046" sldId="321"/>
            <ac:cxnSpMk id="29" creationId="{DB74D8C1-A798-D8A0-B79A-927FFBE7657B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49:53.592" v="349" actId="14100"/>
          <ac:cxnSpMkLst>
            <pc:docMk/>
            <pc:sldMk cId="2338848046" sldId="321"/>
            <ac:cxnSpMk id="31" creationId="{CCE4F59A-31EA-C335-5414-23DD186CA964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83" v="225" actId="1076"/>
          <ac:cxnSpMkLst>
            <pc:docMk/>
            <pc:sldMk cId="2338848046" sldId="321"/>
            <ac:cxnSpMk id="37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6" actId="1076"/>
          <ac:cxnSpMkLst>
            <pc:docMk/>
            <pc:sldMk cId="2338848046" sldId="321"/>
            <ac:cxnSpMk id="40" creationId="{00000000-0000-0000-0000-000000000000}"/>
          </ac:cxnSpMkLst>
        </pc:cxnChg>
        <pc:cxnChg chg="add mod">
          <ac:chgData name="Leake, Carl D (US 347J)" userId="S::carl.leake@jpl.nasa.gov::514d19ed-ac25-4851-8813-e892f9be6a8e" providerId="AD" clId="Web-{B799CB17-04B1-A481-B448-FD25F8B16B61}" dt="2023-03-09T22:50:05.045" v="352" actId="14100"/>
          <ac:cxnSpMkLst>
            <pc:docMk/>
            <pc:sldMk cId="2338848046" sldId="321"/>
            <ac:cxnSpMk id="42" creationId="{EDC40CCC-9654-100F-327E-0000DA20B25E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298" v="227" actId="1076"/>
          <ac:cxnSpMkLst>
            <pc:docMk/>
            <pc:sldMk cId="2338848046" sldId="321"/>
            <ac:cxnSpMk id="4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14" v="228" actId="1076"/>
          <ac:cxnSpMkLst>
            <pc:docMk/>
            <pc:sldMk cId="2338848046" sldId="321"/>
            <ac:cxnSpMk id="46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329" v="229" actId="1076"/>
          <ac:cxnSpMkLst>
            <pc:docMk/>
            <pc:sldMk cId="2338848046" sldId="321"/>
            <ac:cxnSpMk id="49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23" v="233" actId="1076"/>
          <ac:cxnSpMkLst>
            <pc:docMk/>
            <pc:sldMk cId="2338848046" sldId="321"/>
            <ac:cxnSpMk id="58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32:23.439" v="234" actId="1076"/>
          <ac:cxnSpMkLst>
            <pc:docMk/>
            <pc:sldMk cId="2338848046" sldId="321"/>
            <ac:cxnSpMk id="61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44:27.275" v="271" actId="14100"/>
          <ac:cxnSpMkLst>
            <pc:docMk/>
            <pc:sldMk cId="2338848046" sldId="321"/>
            <ac:cxnSpMk id="73" creationId="{00000000-0000-0000-0000-000000000000}"/>
          </ac:cxnSpMkLst>
        </pc:cxnChg>
        <pc:cxnChg chg="mod">
          <ac:chgData name="Leake, Carl D (US 347J)" userId="S::carl.leake@jpl.nasa.gov::514d19ed-ac25-4851-8813-e892f9be6a8e" providerId="AD" clId="Web-{B799CB17-04B1-A481-B448-FD25F8B16B61}" dt="2023-03-09T22:50:31.561" v="355" actId="14100"/>
          <ac:cxnSpMkLst>
            <pc:docMk/>
            <pc:sldMk cId="2338848046" sldId="321"/>
            <ac:cxnSpMk id="76" creationId="{00000000-0000-0000-0000-000000000000}"/>
          </ac:cxnSpMkLst>
        </pc:cxnChg>
      </pc:sldChg>
      <pc:sldChg chg="add del">
        <pc:chgData name="Leake, Carl D (US 347J)" userId="S::carl.leake@jpl.nasa.gov::514d19ed-ac25-4851-8813-e892f9be6a8e" providerId="AD" clId="Web-{B799CB17-04B1-A481-B448-FD25F8B16B61}" dt="2023-03-09T22:31:04.172" v="201"/>
        <pc:sldMkLst>
          <pc:docMk/>
          <pc:sldMk cId="4090902184" sldId="321"/>
        </pc:sldMkLst>
      </pc:sldChg>
      <pc:sldMasterChg chg="replId">
        <pc:chgData name="Leake, Carl D (US 347J)" userId="S::carl.leake@jpl.nasa.gov::514d19ed-ac25-4851-8813-e892f9be6a8e" providerId="AD" clId="Web-{B799CB17-04B1-A481-B448-FD25F8B16B61}" dt="2023-03-09T22:10:34.924" v="15"/>
        <pc:sldMasterMkLst>
          <pc:docMk/>
          <pc:sldMasterMk cId="0" sldId="2147483661"/>
        </pc:sldMasterMkLst>
      </pc:sldMasterChg>
      <pc:sldMasterChg chg="add del addSldLayout delSldLayout">
        <pc:chgData name="Leake, Carl D (US 347J)" userId="S::carl.leake@jpl.nasa.gov::514d19ed-ac25-4851-8813-e892f9be6a8e" providerId="AD" clId="Web-{B799CB17-04B1-A481-B448-FD25F8B16B61}" dt="2023-03-09T22:31:24.735" v="203"/>
        <pc:sldMasterMkLst>
          <pc:docMk/>
          <pc:sldMasterMk cId="0" sldId="2147483683"/>
        </pc:sldMasterMkLst>
        <pc:sldLayoutChg chg="add del">
          <pc:chgData name="Leake, Carl D (US 347J)" userId="S::carl.leake@jpl.nasa.gov::514d19ed-ac25-4851-8813-e892f9be6a8e" providerId="AD" clId="Web-{B799CB17-04B1-A481-B448-FD25F8B16B61}" dt="2023-03-09T22:10:34.924" v="15"/>
          <pc:sldLayoutMkLst>
            <pc:docMk/>
            <pc:sldMasterMk cId="0" sldId="2147483683"/>
            <pc:sldLayoutMk cId="3250894843" sldId="214748366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4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5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6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7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8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89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0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1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2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3"/>
          </pc:sldLayoutMkLst>
        </pc:sldLayoutChg>
        <pc:sldLayoutChg chg="add del">
          <pc:chgData name="Leake, Carl D (US 347J)" userId="S::carl.leake@jpl.nasa.gov::514d19ed-ac25-4851-8813-e892f9be6a8e" providerId="AD" clId="Web-{B799CB17-04B1-A481-B448-FD25F8B16B61}" dt="2023-03-09T22:31:24.735" v="203"/>
          <pc:sldLayoutMkLst>
            <pc:docMk/>
            <pc:sldMasterMk cId="0" sldId="2147483683"/>
            <pc:sldLayoutMk cId="0" sldId="2147483694"/>
          </pc:sldLayoutMkLst>
        </pc:sldLayoutChg>
      </pc:sldMasterChg>
    </pc:docChg>
  </pc:docChgLst>
  <pc:docChgLst>
    <pc:chgData name="Steyert, Vivian (US 347J)" userId="S::vivian.t.steyert@jpl.nasa.gov::f9ab74a1-3b5b-4eb9-a96a-e97265aef3a3" providerId="AD" clId="Web-{75D2FB22-122E-449C-9E48-4E71E185AD8C}"/>
    <pc:docChg chg="addSld modSld">
      <pc:chgData name="Steyert, Vivian (US 347J)" userId="S::vivian.t.steyert@jpl.nasa.gov::f9ab74a1-3b5b-4eb9-a96a-e97265aef3a3" providerId="AD" clId="Web-{75D2FB22-122E-449C-9E48-4E71E185AD8C}" dt="2023-03-06T17:25:03.441" v="377" actId="1076"/>
      <pc:docMkLst>
        <pc:docMk/>
      </pc:docMkLst>
      <pc:sldChg chg="addSp delSp modSp new">
        <pc:chgData name="Steyert, Vivian (US 347J)" userId="S::vivian.t.steyert@jpl.nasa.gov::f9ab74a1-3b5b-4eb9-a96a-e97265aef3a3" providerId="AD" clId="Web-{75D2FB22-122E-449C-9E48-4E71E185AD8C}" dt="2023-03-06T17:25:03.441" v="377" actId="1076"/>
        <pc:sldMkLst>
          <pc:docMk/>
          <pc:sldMk cId="4209423472" sldId="293"/>
        </pc:sldMkLst>
        <pc:spChg chg="mod">
          <ac:chgData name="Steyert, Vivian (US 347J)" userId="S::vivian.t.steyert@jpl.nasa.gov::f9ab74a1-3b5b-4eb9-a96a-e97265aef3a3" providerId="AD" clId="Web-{75D2FB22-122E-449C-9E48-4E71E185AD8C}" dt="2023-03-06T16:54:18.163" v="41" actId="20577"/>
          <ac:spMkLst>
            <pc:docMk/>
            <pc:sldMk cId="4209423472" sldId="293"/>
            <ac:spMk id="3" creationId="{8102A22D-39A1-458D-6E3B-00DD58C03629}"/>
          </ac:spMkLst>
        </pc:spChg>
        <pc:spChg chg="mod">
          <ac:chgData name="Steyert, Vivian (US 347J)" userId="S::vivian.t.steyert@jpl.nasa.gov::f9ab74a1-3b5b-4eb9-a96a-e97265aef3a3" providerId="AD" clId="Web-{75D2FB22-122E-449C-9E48-4E71E185AD8C}" dt="2023-03-06T17:22:11.750" v="376" actId="20577"/>
          <ac:spMkLst>
            <pc:docMk/>
            <pc:sldMk cId="4209423472" sldId="293"/>
            <ac:spMk id="4" creationId="{7CF39FAB-D926-19E7-4012-1CEFA23EA503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6" creationId="{98B09E8E-D69E-44C4-00F1-3382ED6BAF5A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7:25:03.441" v="377" actId="1076"/>
          <ac:spMkLst>
            <pc:docMk/>
            <pc:sldMk cId="4209423472" sldId="293"/>
            <ac:spMk id="8" creationId="{6B2AC591-3DFB-F06B-DE98-1E70B1E6222C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9" creationId="{2830972F-F2C4-0153-48D2-8697E966AF4E}"/>
          </ac:spMkLst>
        </pc:spChg>
        <pc:sp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spMkLst>
            <pc:docMk/>
            <pc:sldMk cId="4209423472" sldId="293"/>
            <ac:spMk id="10" creationId="{1DA32628-FAF8-7883-7899-60C4E5592CB9}"/>
          </ac:spMkLst>
        </pc:spChg>
        <pc:spChg chg="add mod">
          <ac:chgData name="Steyert, Vivian (US 347J)" userId="S::vivian.t.steyert@jpl.nasa.gov::f9ab74a1-3b5b-4eb9-a96a-e97265aef3a3" providerId="AD" clId="Web-{75D2FB22-122E-449C-9E48-4E71E185AD8C}" dt="2023-03-06T16:58:15.169" v="112" actId="1076"/>
          <ac:spMkLst>
            <pc:docMk/>
            <pc:sldMk cId="4209423472" sldId="293"/>
            <ac:spMk id="12" creationId="{EA5161F5-7226-2D6F-1021-92688AFB5C82}"/>
          </ac:spMkLst>
        </pc:spChg>
        <pc:grpChg chg="add del mod">
          <ac:chgData name="Steyert, Vivian (US 347J)" userId="S::vivian.t.steyert@jpl.nasa.gov::f9ab74a1-3b5b-4eb9-a96a-e97265aef3a3" providerId="AD" clId="Web-{75D2FB22-122E-449C-9E48-4E71E185AD8C}" dt="2023-03-06T16:57:38.465" v="107"/>
          <ac:grpSpMkLst>
            <pc:docMk/>
            <pc:sldMk cId="4209423472" sldId="293"/>
            <ac:grpSpMk id="11" creationId="{FAE10E9A-9973-5F51-2A8F-24EBECA3F716}"/>
          </ac:grpSpMkLst>
        </pc:grpChg>
        <pc:grpChg chg="add mod">
          <ac:chgData name="Steyert, Vivian (US 347J)" userId="S::vivian.t.steyert@jpl.nasa.gov::f9ab74a1-3b5b-4eb9-a96a-e97265aef3a3" providerId="AD" clId="Web-{75D2FB22-122E-449C-9E48-4E71E185AD8C}" dt="2023-03-06T17:11:58.829" v="337" actId="14100"/>
          <ac:grpSpMkLst>
            <pc:docMk/>
            <pc:sldMk cId="4209423472" sldId="293"/>
            <ac:grpSpMk id="13" creationId="{F2FF7C96-8102-597D-55AA-216145B56959}"/>
          </ac:grpSpMkLst>
        </pc:grpChg>
        <pc:picChg chg="add mod topLvl">
          <ac:chgData name="Steyert, Vivian (US 347J)" userId="S::vivian.t.steyert@jpl.nasa.gov::f9ab74a1-3b5b-4eb9-a96a-e97265aef3a3" providerId="AD" clId="Web-{75D2FB22-122E-449C-9E48-4E71E185AD8C}" dt="2023-03-06T16:57:38.465" v="107"/>
          <ac:picMkLst>
            <pc:docMk/>
            <pc:sldMk cId="4209423472" sldId="293"/>
            <ac:picMk id="5" creationId="{E94C11B5-967A-7165-EC5A-0D860443FEBC}"/>
          </ac:picMkLst>
        </pc:picChg>
        <pc:picChg chg="add del mod">
          <ac:chgData name="Steyert, Vivian (US 347J)" userId="S::vivian.t.steyert@jpl.nasa.gov::f9ab74a1-3b5b-4eb9-a96a-e97265aef3a3" providerId="AD" clId="Web-{75D2FB22-122E-449C-9E48-4E71E185AD8C}" dt="2023-03-06T16:55:00.539" v="75"/>
          <ac:picMkLst>
            <pc:docMk/>
            <pc:sldMk cId="4209423472" sldId="293"/>
            <ac:picMk id="7" creationId="{5F7FD90C-5EDB-12CD-3C23-ED9C05A1AF06}"/>
          </ac:picMkLst>
        </pc:picChg>
        <pc:picChg chg="add mod modCrop">
          <ac:chgData name="Steyert, Vivian (US 347J)" userId="S::vivian.t.steyert@jpl.nasa.gov::f9ab74a1-3b5b-4eb9-a96a-e97265aef3a3" providerId="AD" clId="Web-{75D2FB22-122E-449C-9E48-4E71E185AD8C}" dt="2023-03-06T17:03:04.410" v="131" actId="1076"/>
          <ac:picMkLst>
            <pc:docMk/>
            <pc:sldMk cId="4209423472" sldId="293"/>
            <ac:picMk id="14" creationId="{CE550501-CA5A-7A07-2D83-AB3DAB56A117}"/>
          </ac:picMkLst>
        </pc:picChg>
      </pc:sldChg>
    </pc:docChg>
  </pc:docChgLst>
  <pc:docChgLst>
    <pc:chgData name="Lim, Christopher S (US 347D)" userId="S::christopher.s.lim@jpl.nasa.gov::106411fc-3b0c-43c2-b02c-1175f040cbc4" providerId="AD" clId="Web-{8AD2AE9A-C917-13C4-802B-DA18FBE2B5C8}"/>
    <pc:docChg chg="addSld modSld">
      <pc:chgData name="Lim, Christopher S (US 347D)" userId="S::christopher.s.lim@jpl.nasa.gov::106411fc-3b0c-43c2-b02c-1175f040cbc4" providerId="AD" clId="Web-{8AD2AE9A-C917-13C4-802B-DA18FBE2B5C8}" dt="2023-03-06T17:09:53.348" v="14" actId="20577"/>
      <pc:docMkLst>
        <pc:docMk/>
      </pc:docMkLst>
      <pc:sldChg chg="modSp add replId">
        <pc:chgData name="Lim, Christopher S (US 347D)" userId="S::christopher.s.lim@jpl.nasa.gov::106411fc-3b0c-43c2-b02c-1175f040cbc4" providerId="AD" clId="Web-{8AD2AE9A-C917-13C4-802B-DA18FBE2B5C8}" dt="2023-03-06T17:09:53.348" v="1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8AD2AE9A-C917-13C4-802B-DA18FBE2B5C8}" dt="2023-03-06T17:09:53.348" v="14" actId="20577"/>
          <ac:spMkLst>
            <pc:docMk/>
            <pc:sldMk cId="2767178862" sldId="294"/>
            <ac:spMk id="3" creationId="{8102A22D-39A1-458D-6E3B-00DD58C03629}"/>
          </ac:spMkLst>
        </pc:spChg>
      </pc:sldChg>
    </pc:docChg>
  </pc:docChgLst>
  <pc:docChgLst>
    <pc:chgData name="Leake, Carl D (US 347J)" userId="S::carl.leake@jpl.nasa.gov::514d19ed-ac25-4851-8813-e892f9be6a8e" providerId="AD" clId="Web-{35973D76-D37B-4B5F-6719-63F048071061}"/>
    <pc:docChg chg="modSld">
      <pc:chgData name="Leake, Carl D (US 347J)" userId="S::carl.leake@jpl.nasa.gov::514d19ed-ac25-4851-8813-e892f9be6a8e" providerId="AD" clId="Web-{35973D76-D37B-4B5F-6719-63F048071061}" dt="2023-03-16T22:54:42.912" v="17" actId="20577"/>
      <pc:docMkLst>
        <pc:docMk/>
      </pc:docMkLst>
      <pc:sldChg chg="modSp">
        <pc:chgData name="Leake, Carl D (US 347J)" userId="S::carl.leake@jpl.nasa.gov::514d19ed-ac25-4851-8813-e892f9be6a8e" providerId="AD" clId="Web-{35973D76-D37B-4B5F-6719-63F048071061}" dt="2023-03-16T22:54:42.912" v="17" actId="20577"/>
        <pc:sldMkLst>
          <pc:docMk/>
          <pc:sldMk cId="3709081584" sldId="260"/>
        </pc:sldMkLst>
        <pc:spChg chg="mod">
          <ac:chgData name="Leake, Carl D (US 347J)" userId="S::carl.leake@jpl.nasa.gov::514d19ed-ac25-4851-8813-e892f9be6a8e" providerId="AD" clId="Web-{35973D76-D37B-4B5F-6719-63F048071061}" dt="2023-03-16T22:54:42.912" v="17" actId="20577"/>
          <ac:spMkLst>
            <pc:docMk/>
            <pc:sldMk cId="3709081584" sldId="260"/>
            <ac:spMk id="126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35973D76-D37B-4B5F-6719-63F048071061}" dt="2023-03-16T22:54:11.755" v="6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5973D76-D37B-4B5F-6719-63F048071061}" dt="2023-03-16T22:54:06.724" v="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35973D76-D37B-4B5F-6719-63F048071061}" dt="2023-03-16T22:54:11.755" v="6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Ganapathi, Gani B (US 3530)" userId="S::gani.b.ganapathi@jpl.nasa.gov::5abbe19c-5117-4c8c-aceb-cae230a604da" providerId="AD" clId="Web-{7B74797A-7918-88FD-71B2-D244204E2248}"/>
    <pc:docChg chg="modSld">
      <pc:chgData name="Ganapathi, Gani B (US 3530)" userId="S::gani.b.ganapathi@jpl.nasa.gov::5abbe19c-5117-4c8c-aceb-cae230a604da" providerId="AD" clId="Web-{7B74797A-7918-88FD-71B2-D244204E2248}" dt="2024-07-20T03:57:25.672" v="19" actId="20577"/>
      <pc:docMkLst>
        <pc:docMk/>
      </pc:docMkLst>
      <pc:sldChg chg="modSp">
        <pc:chgData name="Ganapathi, Gani B (US 3530)" userId="S::gani.b.ganapathi@jpl.nasa.gov::5abbe19c-5117-4c8c-aceb-cae230a604da" providerId="AD" clId="Web-{7B74797A-7918-88FD-71B2-D244204E2248}" dt="2024-07-20T03:49:47.428" v="10" actId="20577"/>
        <pc:sldMkLst>
          <pc:docMk/>
          <pc:sldMk cId="410969646" sldId="1567"/>
        </pc:sldMkLst>
        <pc:spChg chg="mod">
          <ac:chgData name="Ganapathi, Gani B (US 3530)" userId="S::gani.b.ganapathi@jpl.nasa.gov::5abbe19c-5117-4c8c-aceb-cae230a604da" providerId="AD" clId="Web-{7B74797A-7918-88FD-71B2-D244204E2248}" dt="2024-07-20T03:49:47.428" v="10" actId="20577"/>
          <ac:spMkLst>
            <pc:docMk/>
            <pc:sldMk cId="410969646" sldId="1567"/>
            <ac:spMk id="2" creationId="{29E3781C-F7E8-8E5D-7B25-551056759F6D}"/>
          </ac:spMkLst>
        </pc:spChg>
      </pc:sldChg>
      <pc:sldChg chg="modSp">
        <pc:chgData name="Ganapathi, Gani B (US 3530)" userId="S::gani.b.ganapathi@jpl.nasa.gov::5abbe19c-5117-4c8c-aceb-cae230a604da" providerId="AD" clId="Web-{7B74797A-7918-88FD-71B2-D244204E2248}" dt="2024-07-20T03:52:29.338" v="14" actId="20577"/>
        <pc:sldMkLst>
          <pc:docMk/>
          <pc:sldMk cId="3921076268" sldId="1568"/>
        </pc:sldMkLst>
        <pc:spChg chg="mod">
          <ac:chgData name="Ganapathi, Gani B (US 3530)" userId="S::gani.b.ganapathi@jpl.nasa.gov::5abbe19c-5117-4c8c-aceb-cae230a604da" providerId="AD" clId="Web-{7B74797A-7918-88FD-71B2-D244204E2248}" dt="2024-07-20T03:52:29.338" v="14" actId="20577"/>
          <ac:spMkLst>
            <pc:docMk/>
            <pc:sldMk cId="3921076268" sldId="1568"/>
            <ac:spMk id="2" creationId="{CADDA8E1-D0F1-2A91-BDBA-CCEC1E93A779}"/>
          </ac:spMkLst>
        </pc:spChg>
      </pc:sldChg>
      <pc:sldChg chg="modSp">
        <pc:chgData name="Ganapathi, Gani B (US 3530)" userId="S::gani.b.ganapathi@jpl.nasa.gov::5abbe19c-5117-4c8c-aceb-cae230a604da" providerId="AD" clId="Web-{7B74797A-7918-88FD-71B2-D244204E2248}" dt="2024-07-20T03:57:25.672" v="19" actId="20577"/>
        <pc:sldMkLst>
          <pc:docMk/>
          <pc:sldMk cId="458734271" sldId="1572"/>
        </pc:sldMkLst>
        <pc:spChg chg="mod">
          <ac:chgData name="Ganapathi, Gani B (US 3530)" userId="S::gani.b.ganapathi@jpl.nasa.gov::5abbe19c-5117-4c8c-aceb-cae230a604da" providerId="AD" clId="Web-{7B74797A-7918-88FD-71B2-D244204E2248}" dt="2024-07-20T03:57:25.672" v="19" actId="20577"/>
          <ac:spMkLst>
            <pc:docMk/>
            <pc:sldMk cId="458734271" sldId="1572"/>
            <ac:spMk id="2" creationId="{1A275C0F-D2AC-98E2-5978-6C0D475FC2F0}"/>
          </ac:spMkLst>
        </pc:spChg>
      </pc:sldChg>
      <pc:sldChg chg="modSp">
        <pc:chgData name="Ganapathi, Gani B (US 3530)" userId="S::gani.b.ganapathi@jpl.nasa.gov::5abbe19c-5117-4c8c-aceb-cae230a604da" providerId="AD" clId="Web-{7B74797A-7918-88FD-71B2-D244204E2248}" dt="2024-07-20T03:55:45.810" v="17" actId="20577"/>
        <pc:sldMkLst>
          <pc:docMk/>
          <pc:sldMk cId="2710065797" sldId="1573"/>
        </pc:sldMkLst>
        <pc:spChg chg="mod">
          <ac:chgData name="Ganapathi, Gani B (US 3530)" userId="S::gani.b.ganapathi@jpl.nasa.gov::5abbe19c-5117-4c8c-aceb-cae230a604da" providerId="AD" clId="Web-{7B74797A-7918-88FD-71B2-D244204E2248}" dt="2024-07-20T03:55:45.810" v="17" actId="20577"/>
          <ac:spMkLst>
            <pc:docMk/>
            <pc:sldMk cId="2710065797" sldId="1573"/>
            <ac:spMk id="2" creationId="{6431162D-655C-6A7A-F2AE-1C36B7E261A1}"/>
          </ac:spMkLst>
        </pc:spChg>
      </pc:sldChg>
    </pc:docChg>
  </pc:docChgLst>
  <pc:docChgLst>
    <pc:chgData name="Leake, Carl D (US 347J)" userId="S::carl.leake@jpl.nasa.gov::514d19ed-ac25-4851-8813-e892f9be6a8e" providerId="AD" clId="Web-{4F4711A5-D90D-3DB9-8962-3BD9F905396A}"/>
    <pc:docChg chg="addSld delSld modSld">
      <pc:chgData name="Leake, Carl D (US 347J)" userId="S::carl.leake@jpl.nasa.gov::514d19ed-ac25-4851-8813-e892f9be6a8e" providerId="AD" clId="Web-{4F4711A5-D90D-3DB9-8962-3BD9F905396A}" dt="2023-03-13T21:08:26.164" v="342"/>
      <pc:docMkLst>
        <pc:docMk/>
      </pc:docMkLst>
      <pc:sldChg chg="modSp mod modClrScheme chgLayout">
        <pc:chgData name="Leake, Carl D (US 347J)" userId="S::carl.leake@jpl.nasa.gov::514d19ed-ac25-4851-8813-e892f9be6a8e" providerId="AD" clId="Web-{4F4711A5-D90D-3DB9-8962-3BD9F905396A}" dt="2023-03-13T20:55:48.776" v="207" actId="14100"/>
        <pc:sldMkLst>
          <pc:docMk/>
          <pc:sldMk cId="1439333295" sldId="305"/>
        </pc:sldMkLst>
        <pc:spChg chg="mod ord">
          <ac:chgData name="Leake, Carl D (US 347J)" userId="S::carl.leake@jpl.nasa.gov::514d19ed-ac25-4851-8813-e892f9be6a8e" providerId="AD" clId="Web-{4F4711A5-D90D-3DB9-8962-3BD9F905396A}" dt="2023-03-13T20:55:48.776" v="207" actId="14100"/>
          <ac:spMkLst>
            <pc:docMk/>
            <pc:sldMk cId="1439333295" sldId="305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42.525" v="206"/>
          <ac:spMkLst>
            <pc:docMk/>
            <pc:sldMk cId="1439333295" sldId="305"/>
            <ac:spMk id="112" creationId="{00000000-0000-0000-0000-000000000000}"/>
          </ac:spMkLst>
        </pc:spChg>
      </pc:sldChg>
      <pc:sldChg chg="delSp modSp mod modClrScheme chgLayout">
        <pc:chgData name="Leake, Carl D (US 347J)" userId="S::carl.leake@jpl.nasa.gov::514d19ed-ac25-4851-8813-e892f9be6a8e" providerId="AD" clId="Web-{4F4711A5-D90D-3DB9-8962-3BD9F905396A}" dt="2023-03-13T20:55:35.557" v="20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17.384" v="201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29.775" v="204" actId="20577"/>
          <ac:spMkLst>
            <pc:docMk/>
            <pc:sldMk cId="3896810992" sldId="306"/>
            <ac:spMk id="112" creationId="{00000000-0000-0000-0000-00000000000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55:35.557" v="205"/>
          <ac:cxnSpMkLst>
            <pc:docMk/>
            <pc:sldMk cId="3896810992" sldId="306"/>
            <ac:cxnSpMk id="8" creationId="{A1F84101-B0D3-B1F1-D7A4-C2752D4A9EE1}"/>
          </ac:cxnSpMkLst>
        </pc:cxn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5:10.447" v="200"/>
        <pc:sldMkLst>
          <pc:docMk/>
          <pc:sldMk cId="4038677107" sldId="307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5:10.447" v="200"/>
          <ac:spMkLst>
            <pc:docMk/>
            <pc:sldMk cId="4038677107" sldId="307"/>
            <ac:spMk id="9" creationId="{D1B7E99C-183E-3BB2-AB2A-011FB8B221E1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50.165" v="196"/>
          <ac:spMkLst>
            <pc:docMk/>
            <pc:sldMk cId="4038677107" sldId="307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07.619" v="199" actId="20577"/>
          <ac:spMkLst>
            <pc:docMk/>
            <pc:sldMk cId="4038677107" sldId="307"/>
            <ac:spMk id="112" creationId="{00000000-0000-0000-0000-000000000000}"/>
          </ac:spMkLst>
        </pc:spChg>
      </pc:sldChg>
      <pc:sldChg chg="addSp delSp modSp mod modClrScheme chgLayout">
        <pc:chgData name="Leake, Carl D (US 347J)" userId="S::carl.leake@jpl.nasa.gov::514d19ed-ac25-4851-8813-e892f9be6a8e" providerId="AD" clId="Web-{4F4711A5-D90D-3DB9-8962-3BD9F905396A}" dt="2023-03-13T20:54:31.430" v="193"/>
        <pc:sldMkLst>
          <pc:docMk/>
          <pc:sldMk cId="2260314754" sldId="308"/>
        </pc:sldMkLst>
        <pc:spChg chg="add del mod ord">
          <ac:chgData name="Leake, Carl D (US 347J)" userId="S::carl.leake@jpl.nasa.gov::514d19ed-ac25-4851-8813-e892f9be6a8e" providerId="AD" clId="Web-{4F4711A5-D90D-3DB9-8962-3BD9F905396A}" dt="2023-03-13T20:54:31.430" v="193"/>
          <ac:spMkLst>
            <pc:docMk/>
            <pc:sldMk cId="2260314754" sldId="308"/>
            <ac:spMk id="2" creationId="{3A8EE4DA-27D9-BB8D-CCEB-B62B0D3B678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7.837" v="192"/>
          <ac:spMkLst>
            <pc:docMk/>
            <pc:sldMk cId="2260314754" sldId="308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4:21.477" v="191"/>
        <pc:sldMkLst>
          <pc:docMk/>
          <pc:sldMk cId="344671485" sldId="309"/>
        </pc:sldMkLst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4:21.477" v="191"/>
          <ac:spMkLst>
            <pc:docMk/>
            <pc:sldMk cId="344671485" sldId="309"/>
            <ac:spMk id="112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4F4711A5-D90D-3DB9-8962-3BD9F905396A}" dt="2023-03-13T20:56:16.198" v="210" actId="1076"/>
        <pc:sldMkLst>
          <pc:docMk/>
          <pc:sldMk cId="3919158768" sldId="310"/>
        </pc:sldMkLst>
        <pc:spChg chg="mod ord">
          <ac:chgData name="Leake, Carl D (US 347J)" userId="S::carl.leake@jpl.nasa.gov::514d19ed-ac25-4851-8813-e892f9be6a8e" providerId="AD" clId="Web-{4F4711A5-D90D-3DB9-8962-3BD9F905396A}" dt="2023-03-13T20:56:16.198" v="210" actId="1076"/>
          <ac:spMkLst>
            <pc:docMk/>
            <pc:sldMk cId="3919158768" sldId="310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4F4711A5-D90D-3DB9-8962-3BD9F905396A}" dt="2023-03-13T20:55:58.682" v="208"/>
          <ac:spMkLst>
            <pc:docMk/>
            <pc:sldMk cId="3919158768" sldId="310"/>
            <ac:spMk id="11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4F4711A5-D90D-3DB9-8962-3BD9F905396A}" dt="2023-03-13T20:49:57.816" v="175" actId="20577"/>
        <pc:sldMkLst>
          <pc:docMk/>
          <pc:sldMk cId="3917382079" sldId="319"/>
        </pc:sldMkLst>
        <pc:spChg chg="mod">
          <ac:chgData name="Leake, Carl D (US 347J)" userId="S::carl.leake@jpl.nasa.gov::514d19ed-ac25-4851-8813-e892f9be6a8e" providerId="AD" clId="Web-{4F4711A5-D90D-3DB9-8962-3BD9F905396A}" dt="2023-03-13T20:49:57.816" v="175" actId="20577"/>
          <ac:spMkLst>
            <pc:docMk/>
            <pc:sldMk cId="3917382079" sldId="319"/>
            <ac:spMk id="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4F4711A5-D90D-3DB9-8962-3BD9F905396A}" dt="2023-03-13T20:52:05.209" v="179"/>
        <pc:sldMkLst>
          <pc:docMk/>
          <pc:sldMk cId="1662438456" sldId="327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0:46:19.718" v="105"/>
        <pc:sldMkLst>
          <pc:docMk/>
          <pc:sldMk cId="1622766259" sldId="328"/>
        </pc:sldMkLst>
      </pc:sldChg>
      <pc:sldChg chg="del">
        <pc:chgData name="Leake, Carl D (US 347J)" userId="S::carl.leake@jpl.nasa.gov::514d19ed-ac25-4851-8813-e892f9be6a8e" providerId="AD" clId="Web-{4F4711A5-D90D-3DB9-8962-3BD9F905396A}" dt="2023-03-13T21:03:49.597" v="320"/>
        <pc:sldMkLst>
          <pc:docMk/>
          <pc:sldMk cId="167199377" sldId="330"/>
        </pc:sldMkLst>
      </pc:sldChg>
      <pc:sldChg chg="addSp delSp modSp del">
        <pc:chgData name="Leake, Carl D (US 347J)" userId="S::carl.leake@jpl.nasa.gov::514d19ed-ac25-4851-8813-e892f9be6a8e" providerId="AD" clId="Web-{4F4711A5-D90D-3DB9-8962-3BD9F905396A}" dt="2023-03-13T20:51:01.458" v="176"/>
        <pc:sldMkLst>
          <pc:docMk/>
          <pc:sldMk cId="1910962891" sldId="333"/>
        </pc:sldMkLst>
        <pc:spChg chg="mod">
          <ac:chgData name="Leake, Carl D (US 347J)" userId="S::carl.leake@jpl.nasa.gov::514d19ed-ac25-4851-8813-e892f9be6a8e" providerId="AD" clId="Web-{4F4711A5-D90D-3DB9-8962-3BD9F905396A}" dt="2023-03-13T20:49:31.050" v="164" actId="20577"/>
          <ac:spMkLst>
            <pc:docMk/>
            <pc:sldMk cId="1910962891" sldId="333"/>
            <ac:spMk id="17410" creationId="{00000000-0000-0000-0000-000000000000}"/>
          </ac:spMkLst>
        </pc:spChg>
        <pc:graphicFrameChg chg="add del">
          <ac:chgData name="Leake, Carl D (US 347J)" userId="S::carl.leake@jpl.nasa.gov::514d19ed-ac25-4851-8813-e892f9be6a8e" providerId="AD" clId="Web-{4F4711A5-D90D-3DB9-8962-3BD9F905396A}" dt="2023-03-13T20:49:27.112" v="163"/>
          <ac:graphicFrameMkLst>
            <pc:docMk/>
            <pc:sldMk cId="1910962891" sldId="333"/>
            <ac:graphicFrameMk id="2" creationId="{45D79EBC-4221-9FD8-853A-324EB32E586F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2"/>
          <ac:graphicFrameMkLst>
            <pc:docMk/>
            <pc:sldMk cId="1910962891" sldId="333"/>
            <ac:graphicFrameMk id="3" creationId="{FA87B6AD-11C7-E37F-1BB1-93AE57133D42}"/>
          </ac:graphicFrameMkLst>
        </pc:graphicFrameChg>
        <pc:graphicFrameChg chg="add del">
          <ac:chgData name="Leake, Carl D (US 347J)" userId="S::carl.leake@jpl.nasa.gov::514d19ed-ac25-4851-8813-e892f9be6a8e" providerId="AD" clId="Web-{4F4711A5-D90D-3DB9-8962-3BD9F905396A}" dt="2023-03-13T20:49:27.112" v="161"/>
          <ac:graphicFrameMkLst>
            <pc:docMk/>
            <pc:sldMk cId="1910962891" sldId="333"/>
            <ac:graphicFrameMk id="4" creationId="{6F336F6F-72FA-08E5-9173-800B5AAE8801}"/>
          </ac:graphicFrameMkLst>
        </pc:graphicFrameChg>
      </pc:sldChg>
      <pc:sldChg chg="del">
        <pc:chgData name="Leake, Carl D (US 347J)" userId="S::carl.leake@jpl.nasa.gov::514d19ed-ac25-4851-8813-e892f9be6a8e" providerId="AD" clId="Web-{4F4711A5-D90D-3DB9-8962-3BD9F905396A}" dt="2023-03-13T21:07:46.460" v="337"/>
        <pc:sldMkLst>
          <pc:docMk/>
          <pc:sldMk cId="3298561799" sldId="334"/>
        </pc:sldMkLst>
      </pc:sldChg>
      <pc:sldChg chg="modSp del">
        <pc:chgData name="Leake, Carl D (US 347J)" userId="S::carl.leake@jpl.nasa.gov::514d19ed-ac25-4851-8813-e892f9be6a8e" providerId="AD" clId="Web-{4F4711A5-D90D-3DB9-8962-3BD9F905396A}" dt="2023-03-13T20:44:34.076" v="36"/>
        <pc:sldMkLst>
          <pc:docMk/>
          <pc:sldMk cId="715626938" sldId="340"/>
        </pc:sldMkLst>
        <pc:spChg chg="mod">
          <ac:chgData name="Leake, Carl D (US 347J)" userId="S::carl.leake@jpl.nasa.gov::514d19ed-ac25-4851-8813-e892f9be6a8e" providerId="AD" clId="Web-{4F4711A5-D90D-3DB9-8962-3BD9F905396A}" dt="2023-03-13T20:44:21.310" v="8" actId="1076"/>
          <ac:spMkLst>
            <pc:docMk/>
            <pc:sldMk cId="715626938" sldId="340"/>
            <ac:spMk id="2" creationId="{00000000-0000-0000-0000-000000000000}"/>
          </ac:spMkLst>
        </pc:spChg>
      </pc:sldChg>
      <pc:sldChg chg="addSp delSp modSp add replId addAnim">
        <pc:chgData name="Leake, Carl D (US 347J)" userId="S::carl.leake@jpl.nasa.gov::514d19ed-ac25-4851-8813-e892f9be6a8e" providerId="AD" clId="Web-{4F4711A5-D90D-3DB9-8962-3BD9F905396A}" dt="2023-03-13T20:46:04.984" v="56" actId="20577"/>
        <pc:sldMkLst>
          <pc:docMk/>
          <pc:sldMk cId="35522797" sldId="350"/>
        </pc:sldMkLst>
        <pc:spChg chg="mod">
          <ac:chgData name="Leake, Carl D (US 347J)" userId="S::carl.leake@jpl.nasa.gov::514d19ed-ac25-4851-8813-e892f9be6a8e" providerId="AD" clId="Web-{4F4711A5-D90D-3DB9-8962-3BD9F905396A}" dt="2023-03-13T20:46:04.984" v="56" actId="20577"/>
          <ac:spMkLst>
            <pc:docMk/>
            <pc:sldMk cId="35522797" sldId="350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4:16.185" v="5"/>
          <ac:spMkLst>
            <pc:docMk/>
            <pc:sldMk cId="35522797" sldId="350"/>
            <ac:spMk id="4" creationId="{F98E2817-752B-674E-0687-EBBA4E24AA96}"/>
          </ac:spMkLst>
        </pc:spChg>
        <pc:spChg chg="add del mod">
          <ac:chgData name="Leake, Carl D (US 347J)" userId="S::carl.leake@jpl.nasa.gov::514d19ed-ac25-4851-8813-e892f9be6a8e" providerId="AD" clId="Web-{4F4711A5-D90D-3DB9-8962-3BD9F905396A}" dt="2023-03-13T20:44:32.920" v="35"/>
          <ac:spMkLst>
            <pc:docMk/>
            <pc:sldMk cId="35522797" sldId="350"/>
            <ac:spMk id="7" creationId="{E3F8E685-C2C8-2C34-F010-AFB71F87EF6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9.921" v="52"/>
          <ac:spMkLst>
            <pc:docMk/>
            <pc:sldMk cId="35522797" sldId="350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11" v="48"/>
          <ac:spMkLst>
            <pc:docMk/>
            <pc:sldMk cId="35522797" sldId="350"/>
            <ac:spMk id="11" creationId="{985B3340-F277-BC90-6576-D2F39190A5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27" v="49"/>
          <ac:spMkLst>
            <pc:docMk/>
            <pc:sldMk cId="35522797" sldId="350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43" v="50"/>
          <ac:spMkLst>
            <pc:docMk/>
            <pc:sldMk cId="35522797" sldId="350"/>
            <ac:spMk id="15" creationId="{5E7502CF-7F85-5097-AD6B-CE0B47DFAF9E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32.858" v="51"/>
          <ac:spMkLst>
            <pc:docMk/>
            <pc:sldMk cId="35522797" sldId="350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11.920" v="45"/>
          <ac:spMkLst>
            <pc:docMk/>
            <pc:sldMk cId="35522797" sldId="350"/>
            <ac:spMk id="19" creationId="{09040E9A-D14A-8513-B6E6-40BFB47E6C9C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04" v="15"/>
          <ac:spMkLst>
            <pc:docMk/>
            <pc:sldMk cId="35522797" sldId="350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5.342" v="39" actId="20577"/>
          <ac:spMkLst>
            <pc:docMk/>
            <pc:sldMk cId="35522797" sldId="350"/>
            <ac:spMk id="23" creationId="{6DA6D429-FC6B-72C7-DDCB-DE2E86ADC641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35" v="17"/>
          <ac:spMkLst>
            <pc:docMk/>
            <pc:sldMk cId="35522797" sldId="350"/>
            <ac:spMk id="25" creationId="{51CFB45B-E498-2087-489D-2DB70AE2C61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51" v="18"/>
          <ac:spMkLst>
            <pc:docMk/>
            <pc:sldMk cId="35522797" sldId="350"/>
            <ac:spMk id="27" creationId="{C1A760A5-A653-DF09-6429-87EEB0A0DF25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466" v="19"/>
          <ac:spMkLst>
            <pc:docMk/>
            <pc:sldMk cId="35522797" sldId="350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7.232" v="40" actId="20577"/>
          <ac:spMkLst>
            <pc:docMk/>
            <pc:sldMk cId="35522797" sldId="350"/>
            <ac:spMk id="31" creationId="{1CCFC728-9506-5458-B4A4-25163621F1A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9.107" v="41" actId="20577"/>
          <ac:spMkLst>
            <pc:docMk/>
            <pc:sldMk cId="35522797" sldId="350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3.076" v="42" actId="20577"/>
          <ac:spMkLst>
            <pc:docMk/>
            <pc:sldMk cId="35522797" sldId="350"/>
            <ac:spMk id="35" creationId="{336795AC-A0A7-17FC-8325-D7E9D5D5CB4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56.029" v="43" actId="20577"/>
          <ac:spMkLst>
            <pc:docMk/>
            <pc:sldMk cId="35522797" sldId="350"/>
            <ac:spMk id="37" creationId="{219DF0B3-60B1-F8BA-24BD-F99D053DFBB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576" v="24"/>
          <ac:spMkLst>
            <pc:docMk/>
            <pc:sldMk cId="35522797" sldId="350"/>
            <ac:spMk id="39" creationId="{120E4D77-D690-F6C2-77AA-0BF9628F4D3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02.467" v="44" actId="20577"/>
          <ac:spMkLst>
            <pc:docMk/>
            <pc:sldMk cId="35522797" sldId="350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5:21.983" v="47"/>
          <ac:spMkLst>
            <pc:docMk/>
            <pc:sldMk cId="35522797" sldId="350"/>
            <ac:spMk id="53" creationId="{1604A4A6-96EF-E22C-770D-E8206C51B6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4:30.732" v="32"/>
          <ac:spMkLst>
            <pc:docMk/>
            <pc:sldMk cId="35522797" sldId="350"/>
            <ac:spMk id="55" creationId="{01E7A92B-5794-878A-8AE4-B5B970797B9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4:41.701" v="38" actId="20577"/>
          <ac:spMkLst>
            <pc:docMk/>
            <pc:sldMk cId="35522797" sldId="350"/>
            <ac:spMk id="57" creationId="{3DDDEDF1-5E40-2F86-8A3B-26C82486B979}"/>
          </ac:spMkLst>
        </pc:spChg>
        <pc:picChg chg="del">
          <ac:chgData name="Leake, Carl D (US 347J)" userId="S::carl.leake@jpl.nasa.gov::514d19ed-ac25-4851-8813-e892f9be6a8e" providerId="AD" clId="Web-{4F4711A5-D90D-3DB9-8962-3BD9F905396A}" dt="2023-03-13T20:44:16.341" v="6"/>
          <ac:picMkLst>
            <pc:docMk/>
            <pc:sldMk cId="35522797" sldId="350"/>
            <ac:picMk id="6" creationId="{996AB32F-E9EB-D25D-6099-93749BBD85B6}"/>
          </ac:picMkLst>
        </pc:picChg>
        <pc:cxnChg chg="add">
          <ac:chgData name="Leake, Carl D (US 347J)" userId="S::carl.leake@jpl.nasa.gov::514d19ed-ac25-4851-8813-e892f9be6a8e" providerId="AD" clId="Web-{4F4711A5-D90D-3DB9-8962-3BD9F905396A}" dt="2023-03-13T20:44:30.607" v="26"/>
          <ac:cxnSpMkLst>
            <pc:docMk/>
            <pc:sldMk cId="35522797" sldId="350"/>
            <ac:cxnSpMk id="43" creationId="{CB226094-2B41-4B6C-961E-C48786D11271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38" v="27"/>
          <ac:cxnSpMkLst>
            <pc:docMk/>
            <pc:sldMk cId="35522797" sldId="350"/>
            <ac:cxnSpMk id="45" creationId="{541731EF-0D36-1AB0-F9FF-4B1DC779443A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54" v="28"/>
          <ac:cxnSpMkLst>
            <pc:docMk/>
            <pc:sldMk cId="35522797" sldId="350"/>
            <ac:cxnSpMk id="47" creationId="{73621C8C-81D6-6CFB-76C5-1DE86EDAD72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70" v="29"/>
          <ac:cxnSpMkLst>
            <pc:docMk/>
            <pc:sldMk cId="35522797" sldId="350"/>
            <ac:cxnSpMk id="49" creationId="{DE9E1749-BC6E-C912-C2F0-2B9E3ED58232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685" v="30"/>
          <ac:cxnSpMkLst>
            <pc:docMk/>
            <pc:sldMk cId="35522797" sldId="350"/>
            <ac:cxnSpMk id="51" creationId="{9A02E1FC-B2A7-8101-9C9A-BC6500E1DADD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4:30.779" v="34"/>
          <ac:cxnSpMkLst>
            <pc:docMk/>
            <pc:sldMk cId="35522797" sldId="350"/>
            <ac:cxnSpMk id="59" creationId="{57B32487-6B36-D603-E494-59A6156B0A3B}"/>
          </ac:cxnSpMkLst>
        </pc:cxnChg>
      </pc:sldChg>
      <pc:sldChg chg="addSp delSp modSp add replId addAnim delAnim">
        <pc:chgData name="Leake, Carl D (US 347J)" userId="S::carl.leake@jpl.nasa.gov::514d19ed-ac25-4851-8813-e892f9be6a8e" providerId="AD" clId="Web-{4F4711A5-D90D-3DB9-8962-3BD9F905396A}" dt="2023-03-13T20:49:46.878" v="173" actId="20577"/>
        <pc:sldMkLst>
          <pc:docMk/>
          <pc:sldMk cId="1427731046" sldId="351"/>
        </pc:sldMkLst>
        <pc:spChg chg="del">
          <ac:chgData name="Leake, Carl D (US 347J)" userId="S::carl.leake@jpl.nasa.gov::514d19ed-ac25-4851-8813-e892f9be6a8e" providerId="AD" clId="Web-{4F4711A5-D90D-3DB9-8962-3BD9F905396A}" dt="2023-03-13T20:46:09.484" v="82"/>
          <ac:spMkLst>
            <pc:docMk/>
            <pc:sldMk cId="1427731046" sldId="351"/>
            <ac:spMk id="2" creationId="{BCB588B4-7CF2-F9EC-D37D-DAA5DB81554B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49:46.878" v="173" actId="20577"/>
          <ac:spMkLst>
            <pc:docMk/>
            <pc:sldMk cId="1427731046" sldId="351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4.876" v="120"/>
          <ac:spMkLst>
            <pc:docMk/>
            <pc:sldMk cId="1427731046" sldId="351"/>
            <ac:spMk id="5" creationId="{6063F111-ACC4-7CB5-E3FF-17DDE62174F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28.204" v="121"/>
          <ac:spMkLst>
            <pc:docMk/>
            <pc:sldMk cId="1427731046" sldId="351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84" v="81"/>
          <ac:spMkLst>
            <pc:docMk/>
            <pc:sldMk cId="1427731046" sldId="351"/>
            <ac:spMk id="9" creationId="{A13D2EDD-A4DE-75FF-9FE1-BD7693D614B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02.297" v="117"/>
          <ac:spMkLst>
            <pc:docMk/>
            <pc:sldMk cId="1427731046" sldId="351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80"/>
          <ac:spMkLst>
            <pc:docMk/>
            <pc:sldMk cId="1427731046" sldId="351"/>
            <ac:spMk id="11" creationId="{985B3340-F277-BC90-6576-D2F39190A5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10.468" v="83"/>
          <ac:spMkLst>
            <pc:docMk/>
            <pc:sldMk cId="1427731046" sldId="351"/>
            <ac:spMk id="13" creationId="{D291D6E9-97FE-AAC6-B174-151F4E1E32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594" v="106"/>
          <ac:spMkLst>
            <pc:docMk/>
            <pc:sldMk cId="1427731046" sldId="351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9"/>
          <ac:spMkLst>
            <pc:docMk/>
            <pc:sldMk cId="1427731046" sldId="351"/>
            <ac:spMk id="15" creationId="{5E7502CF-7F85-5097-AD6B-CE0B47DFAF9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8"/>
          <ac:spMkLst>
            <pc:docMk/>
            <pc:sldMk cId="1427731046" sldId="351"/>
            <ac:spMk id="17" creationId="{997096E0-D20E-8AED-DDAA-FB2850106DD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25" v="107"/>
          <ac:spMkLst>
            <pc:docMk/>
            <pc:sldMk cId="1427731046" sldId="351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7"/>
          <ac:spMkLst>
            <pc:docMk/>
            <pc:sldMk cId="1427731046" sldId="351"/>
            <ac:spMk id="19" creationId="{09040E9A-D14A-8513-B6E6-40BFB47E6C9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6"/>
          <ac:spMkLst>
            <pc:docMk/>
            <pc:sldMk cId="1427731046" sldId="351"/>
            <ac:spMk id="21" creationId="{8903394A-D5DE-FD5C-9CE7-C70D9545FBF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41" v="108"/>
          <ac:spMkLst>
            <pc:docMk/>
            <pc:sldMk cId="1427731046" sldId="351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5"/>
          <ac:spMkLst>
            <pc:docMk/>
            <pc:sldMk cId="1427731046" sldId="351"/>
            <ac:spMk id="23" creationId="{6DA6D429-FC6B-72C7-DDCB-DE2E86ADC64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4"/>
          <ac:spMkLst>
            <pc:docMk/>
            <pc:sldMk cId="1427731046" sldId="351"/>
            <ac:spMk id="25" creationId="{51CFB45B-E498-2087-489D-2DB70AE2C61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56" v="109"/>
          <ac:spMkLst>
            <pc:docMk/>
            <pc:sldMk cId="1427731046" sldId="351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3"/>
          <ac:spMkLst>
            <pc:docMk/>
            <pc:sldMk cId="1427731046" sldId="351"/>
            <ac:spMk id="27" creationId="{C1A760A5-A653-DF09-6429-87EEB0A0DF2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2"/>
          <ac:spMkLst>
            <pc:docMk/>
            <pc:sldMk cId="1427731046" sldId="351"/>
            <ac:spMk id="29" creationId="{D495B8F8-D81E-4031-8289-F363B1DD35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672" v="110"/>
          <ac:spMkLst>
            <pc:docMk/>
            <pc:sldMk cId="1427731046" sldId="351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1"/>
          <ac:spMkLst>
            <pc:docMk/>
            <pc:sldMk cId="1427731046" sldId="351"/>
            <ac:spMk id="31" creationId="{1CCFC728-9506-5458-B4A4-25163621F1A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70"/>
          <ac:spMkLst>
            <pc:docMk/>
            <pc:sldMk cId="1427731046" sldId="351"/>
            <ac:spMk id="33" creationId="{7F51D64B-E562-BD4F-2840-89764ED942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03" v="111"/>
          <ac:spMkLst>
            <pc:docMk/>
            <pc:sldMk cId="1427731046" sldId="351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68" v="69"/>
          <ac:spMkLst>
            <pc:docMk/>
            <pc:sldMk cId="1427731046" sldId="351"/>
            <ac:spMk id="35" creationId="{336795AC-A0A7-17FC-8325-D7E9D5D5CB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8"/>
          <ac:spMkLst>
            <pc:docMk/>
            <pc:sldMk cId="1427731046" sldId="351"/>
            <ac:spMk id="37" creationId="{219DF0B3-60B1-F8BA-24BD-F99D053DFBB2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19" v="112"/>
          <ac:spMkLst>
            <pc:docMk/>
            <pc:sldMk cId="1427731046" sldId="351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7"/>
          <ac:spMkLst>
            <pc:docMk/>
            <pc:sldMk cId="1427731046" sldId="351"/>
            <ac:spMk id="39" creationId="{120E4D77-D690-F6C2-77AA-0BF9628F4D3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6"/>
          <ac:spMkLst>
            <pc:docMk/>
            <pc:sldMk cId="1427731046" sldId="351"/>
            <ac:spMk id="41" creationId="{E2B97E56-C426-7F5F-D79E-EF94C3F05E0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35" v="113"/>
          <ac:spMkLst>
            <pc:docMk/>
            <pc:sldMk cId="1427731046" sldId="351"/>
            <ac:spMk id="42" creationId="{0A9BA8BE-4A9A-7DA9-B3D3-B16496F4234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66" v="114"/>
          <ac:spMkLst>
            <pc:docMk/>
            <pc:sldMk cId="1427731046" sldId="351"/>
            <ac:spMk id="46" creationId="{0A39E02D-4DF1-0AE3-CD41-C66F6BAC618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81" v="115"/>
          <ac:spMkLst>
            <pc:docMk/>
            <pc:sldMk cId="1427731046" sldId="351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60"/>
          <ac:spMkLst>
            <pc:docMk/>
            <pc:sldMk cId="1427731046" sldId="351"/>
            <ac:spMk id="53" creationId="{1604A4A6-96EF-E22C-770D-E8206C51B69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6:45.797" v="116"/>
          <ac:spMkLst>
            <pc:docMk/>
            <pc:sldMk cId="1427731046" sldId="351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9"/>
          <ac:spMkLst>
            <pc:docMk/>
            <pc:sldMk cId="1427731046" sldId="351"/>
            <ac:spMk id="55" creationId="{01E7A92B-5794-878A-8AE4-B5B970797B94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6:09.453" v="58"/>
          <ac:spMkLst>
            <pc:docMk/>
            <pc:sldMk cId="1427731046" sldId="351"/>
            <ac:spMk id="57" creationId="{3DDDEDF1-5E40-2F86-8A3B-26C82486B97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0:47:14.688" v="118"/>
          <ac:spMkLst>
            <pc:docMk/>
            <pc:sldMk cId="1427731046" sldId="351"/>
            <ac:spMk id="58" creationId="{5787A262-AF0E-CD69-CA0C-977CBA2FC99D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0:46:18.390" v="104"/>
          <ac:spMkLst>
            <pc:docMk/>
            <pc:sldMk cId="1427731046" sldId="351"/>
            <ac:spMk id="71" creationId="{3187771E-C0C4-1BAA-1909-C489C6A75960}"/>
          </ac:spMkLst>
        </pc:spChg>
        <pc:cxnChg chg="del">
          <ac:chgData name="Leake, Carl D (US 347J)" userId="S::carl.leake@jpl.nasa.gov::514d19ed-ac25-4851-8813-e892f9be6a8e" providerId="AD" clId="Web-{4F4711A5-D90D-3DB9-8962-3BD9F905396A}" dt="2023-03-13T20:46:09.453" v="65"/>
          <ac:cxnSpMkLst>
            <pc:docMk/>
            <pc:sldMk cId="1427731046" sldId="351"/>
            <ac:cxnSpMk id="43" creationId="{CB226094-2B41-4B6C-961E-C48786D11271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4"/>
          <ac:cxnSpMkLst>
            <pc:docMk/>
            <pc:sldMk cId="1427731046" sldId="351"/>
            <ac:cxnSpMk id="45" creationId="{541731EF-0D36-1AB0-F9FF-4B1DC779443A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3"/>
          <ac:cxnSpMkLst>
            <pc:docMk/>
            <pc:sldMk cId="1427731046" sldId="351"/>
            <ac:cxnSpMk id="47" creationId="{73621C8C-81D6-6CFB-76C5-1DE86EDAD72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2"/>
          <ac:cxnSpMkLst>
            <pc:docMk/>
            <pc:sldMk cId="1427731046" sldId="351"/>
            <ac:cxnSpMk id="49" creationId="{DE9E1749-BC6E-C912-C2F0-2B9E3ED58232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61"/>
          <ac:cxnSpMkLst>
            <pc:docMk/>
            <pc:sldMk cId="1427731046" sldId="351"/>
            <ac:cxnSpMk id="51" creationId="{9A02E1FC-B2A7-8101-9C9A-BC6500E1DADD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6:09.453" v="57"/>
          <ac:cxnSpMkLst>
            <pc:docMk/>
            <pc:sldMk cId="1427731046" sldId="351"/>
            <ac:cxnSpMk id="59" creationId="{57B32487-6B36-D603-E494-59A6156B0A3B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50" v="99"/>
          <ac:cxnSpMkLst>
            <pc:docMk/>
            <pc:sldMk cId="1427731046" sldId="351"/>
            <ac:cxnSpMk id="61" creationId="{43D0D0E8-3825-0464-192C-3BB619E81254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65" v="100"/>
          <ac:cxnSpMkLst>
            <pc:docMk/>
            <pc:sldMk cId="1427731046" sldId="351"/>
            <ac:cxnSpMk id="63" creationId="{DCF88AEA-163D-CB31-D8EF-6CC03ED16527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281" v="101"/>
          <ac:cxnSpMkLst>
            <pc:docMk/>
            <pc:sldMk cId="1427731046" sldId="351"/>
            <ac:cxnSpMk id="65" creationId="{6E3949A4-0DD6-FF63-51AD-2C4E13598DC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12" v="102"/>
          <ac:cxnSpMkLst>
            <pc:docMk/>
            <pc:sldMk cId="1427731046" sldId="351"/>
            <ac:cxnSpMk id="67" creationId="{B84ACF2F-BD5F-2B23-B4CD-8E09CC7BC20E}"/>
          </ac:cxnSpMkLst>
        </pc:cxnChg>
        <pc:cxnChg chg="add">
          <ac:chgData name="Leake, Carl D (US 347J)" userId="S::carl.leake@jpl.nasa.gov::514d19ed-ac25-4851-8813-e892f9be6a8e" providerId="AD" clId="Web-{4F4711A5-D90D-3DB9-8962-3BD9F905396A}" dt="2023-03-13T20:46:18.343" v="103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addSp delSp modSp add del replId delAnim">
        <pc:chgData name="Leake, Carl D (US 347J)" userId="S::carl.leake@jpl.nasa.gov::514d19ed-ac25-4851-8813-e892f9be6a8e" providerId="AD" clId="Web-{4F4711A5-D90D-3DB9-8962-3BD9F905396A}" dt="2023-03-13T20:51:28.271" v="178"/>
        <pc:sldMkLst>
          <pc:docMk/>
          <pc:sldMk cId="1959114466" sldId="352"/>
        </pc:sldMkLst>
        <pc:spChg chg="mod">
          <ac:chgData name="Leake, Carl D (US 347J)" userId="S::carl.leake@jpl.nasa.gov::514d19ed-ac25-4851-8813-e892f9be6a8e" providerId="AD" clId="Web-{4F4711A5-D90D-3DB9-8962-3BD9F905396A}" dt="2023-03-13T20:49:39.566" v="168" actId="20577"/>
          <ac:spMkLst>
            <pc:docMk/>
            <pc:sldMk cId="1959114466" sldId="352"/>
            <ac:spMk id="3" creationId="{1480B9C1-7FA4-43F7-B6D7-D0DB1B3278F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3"/>
          <ac:spMkLst>
            <pc:docMk/>
            <pc:sldMk cId="1959114466" sldId="352"/>
            <ac:spMk id="5" creationId="{6063F111-ACC4-7CB5-E3FF-17DDE62174FA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2"/>
          <ac:spMkLst>
            <pc:docMk/>
            <pc:sldMk cId="1959114466" sldId="352"/>
            <ac:spMk id="7" creationId="{25175703-9F4C-D0B3-09BE-E14DB0F9F2C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1"/>
          <ac:spMkLst>
            <pc:docMk/>
            <pc:sldMk cId="1959114466" sldId="352"/>
            <ac:spMk id="10" creationId="{F74D3272-FF40-CFCB-3ECD-EB5D9EAD4628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40"/>
          <ac:spMkLst>
            <pc:docMk/>
            <pc:sldMk cId="1959114466" sldId="352"/>
            <ac:spMk id="14" creationId="{9EB93EA3-44CD-35F4-F743-308E30FFF36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9"/>
          <ac:spMkLst>
            <pc:docMk/>
            <pc:sldMk cId="1959114466" sldId="352"/>
            <ac:spMk id="18" creationId="{2B543B98-1CA1-6EFF-EE5B-60BAE485B2C1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8"/>
          <ac:spMkLst>
            <pc:docMk/>
            <pc:sldMk cId="1959114466" sldId="352"/>
            <ac:spMk id="22" creationId="{21F192A7-D380-0C07-845C-C7675E948F7C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7"/>
          <ac:spMkLst>
            <pc:docMk/>
            <pc:sldMk cId="1959114466" sldId="352"/>
            <ac:spMk id="26" creationId="{9D857F02-7855-9106-2CFF-F260C6133DB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6"/>
          <ac:spMkLst>
            <pc:docMk/>
            <pc:sldMk cId="1959114466" sldId="352"/>
            <ac:spMk id="30" creationId="{2FF4C1E3-F846-AC8E-B2B2-586D959251FE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5"/>
          <ac:spMkLst>
            <pc:docMk/>
            <pc:sldMk cId="1959114466" sldId="352"/>
            <ac:spMk id="34" creationId="{12CA82C0-BB2D-4918-6E82-E86367C38CD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4"/>
          <ac:spMkLst>
            <pc:docMk/>
            <pc:sldMk cId="1959114466" sldId="352"/>
            <ac:spMk id="38" creationId="{ACF69930-55B9-D29E-4D50-6B572BFFF943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3"/>
          <ac:spMkLst>
            <pc:docMk/>
            <pc:sldMk cId="1959114466" sldId="352"/>
            <ac:spMk id="42" creationId="{0A9BA8BE-4A9A-7DA9-B3D3-B16496F42345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2"/>
          <ac:spMkLst>
            <pc:docMk/>
            <pc:sldMk cId="1959114466" sldId="352"/>
            <ac:spMk id="46" creationId="{0A39E02D-4DF1-0AE3-CD41-C66F6BAC618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5.003" v="131"/>
          <ac:spMkLst>
            <pc:docMk/>
            <pc:sldMk cId="1959114466" sldId="352"/>
            <ac:spMk id="50" creationId="{AB7EABCA-1C69-9DDB-5C41-694CE95D8AC9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30"/>
          <ac:spMkLst>
            <pc:docMk/>
            <pc:sldMk cId="1959114466" sldId="352"/>
            <ac:spMk id="54" creationId="{E4001CD1-5399-6BA0-7A14-235F7763CC3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9"/>
          <ac:spMkLst>
            <pc:docMk/>
            <pc:sldMk cId="1959114466" sldId="352"/>
            <ac:spMk id="58" creationId="{5787A262-AF0E-CD69-CA0C-977CBA2FC99D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49:04.987" v="123"/>
          <ac:spMkLst>
            <pc:docMk/>
            <pc:sldMk cId="1959114466" sldId="352"/>
            <ac:spMk id="71" creationId="{3187771E-C0C4-1BAA-1909-C489C6A75960}"/>
          </ac:spMkLst>
        </pc:spChg>
        <pc:graphicFrameChg chg="add">
          <ac:chgData name="Leake, Carl D (US 347J)" userId="S::carl.leake@jpl.nasa.gov::514d19ed-ac25-4851-8813-e892f9be6a8e" providerId="AD" clId="Web-{4F4711A5-D90D-3DB9-8962-3BD9F905396A}" dt="2023-03-13T20:49:12.065" v="144"/>
          <ac:graphicFrameMkLst>
            <pc:docMk/>
            <pc:sldMk cId="1959114466" sldId="352"/>
            <ac:graphicFrameMk id="4" creationId="{C2CA4CF0-E7EA-6FC7-A148-80BD46A2EA22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12" v="145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add">
          <ac:chgData name="Leake, Carl D (US 347J)" userId="S::carl.leake@jpl.nasa.gov::514d19ed-ac25-4851-8813-e892f9be6a8e" providerId="AD" clId="Web-{4F4711A5-D90D-3DB9-8962-3BD9F905396A}" dt="2023-03-13T20:49:12.190" v="146"/>
          <ac:graphicFrameMkLst>
            <pc:docMk/>
            <pc:sldMk cId="1959114466" sldId="352"/>
            <ac:graphicFrameMk id="11" creationId="{B116A61E-FE03-8E1D-37E8-BC92EF1F03F4}"/>
          </ac:graphicFrameMkLst>
        </pc:graphicFrameChg>
        <pc:cxnChg chg="del">
          <ac:chgData name="Leake, Carl D (US 347J)" userId="S::carl.leake@jpl.nasa.gov::514d19ed-ac25-4851-8813-e892f9be6a8e" providerId="AD" clId="Web-{4F4711A5-D90D-3DB9-8962-3BD9F905396A}" dt="2023-03-13T20:49:04.987" v="128"/>
          <ac:cxnSpMkLst>
            <pc:docMk/>
            <pc:sldMk cId="1959114466" sldId="352"/>
            <ac:cxnSpMk id="61" creationId="{43D0D0E8-3825-0464-192C-3BB619E81254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7"/>
          <ac:cxnSpMkLst>
            <pc:docMk/>
            <pc:sldMk cId="1959114466" sldId="352"/>
            <ac:cxnSpMk id="63" creationId="{DCF88AEA-163D-CB31-D8EF-6CC03ED16527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6"/>
          <ac:cxnSpMkLst>
            <pc:docMk/>
            <pc:sldMk cId="1959114466" sldId="352"/>
            <ac:cxnSpMk id="65" creationId="{6E3949A4-0DD6-FF63-51AD-2C4E13598DC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5"/>
          <ac:cxnSpMkLst>
            <pc:docMk/>
            <pc:sldMk cId="1959114466" sldId="352"/>
            <ac:cxnSpMk id="67" creationId="{B84ACF2F-BD5F-2B23-B4CD-8E09CC7BC20E}"/>
          </ac:cxnSpMkLst>
        </pc:cxnChg>
        <pc:cxnChg chg="del">
          <ac:chgData name="Leake, Carl D (US 347J)" userId="S::carl.leake@jpl.nasa.gov::514d19ed-ac25-4851-8813-e892f9be6a8e" providerId="AD" clId="Web-{4F4711A5-D90D-3DB9-8962-3BD9F905396A}" dt="2023-03-13T20:49:04.987" v="124"/>
          <ac:cxnSpMkLst>
            <pc:docMk/>
            <pc:sldMk cId="1959114466" sldId="352"/>
            <ac:cxnSpMk id="69" creationId="{05D82CDA-88C4-403E-68AE-0C836D2E8B4E}"/>
          </ac:cxnSpMkLst>
        </pc:cxnChg>
      </pc:sldChg>
      <pc:sldChg chg="modSp add del">
        <pc:chgData name="Leake, Carl D (US 347J)" userId="S::carl.leake@jpl.nasa.gov::514d19ed-ac25-4851-8813-e892f9be6a8e" providerId="AD" clId="Web-{4F4711A5-D90D-3DB9-8962-3BD9F905396A}" dt="2023-03-13T20:53:11.273" v="190"/>
        <pc:sldMkLst>
          <pc:docMk/>
          <pc:sldMk cId="3386254407" sldId="353"/>
        </pc:sldMkLst>
        <pc:spChg chg="mod">
          <ac:chgData name="Leake, Carl D (US 347J)" userId="S::carl.leake@jpl.nasa.gov::514d19ed-ac25-4851-8813-e892f9be6a8e" providerId="AD" clId="Web-{4F4711A5-D90D-3DB9-8962-3BD9F905396A}" dt="2023-03-13T20:52:47.632" v="183" actId="20577"/>
          <ac:spMkLst>
            <pc:docMk/>
            <pc:sldMk cId="3386254407" sldId="353"/>
            <ac:spMk id="3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4F4711A5-D90D-3DB9-8962-3BD9F905396A}" dt="2023-03-13T20:53:10.663" v="189" actId="20577"/>
        <pc:sldMkLst>
          <pc:docMk/>
          <pc:sldMk cId="1457302944" sldId="354"/>
        </pc:sldMkLst>
        <pc:spChg chg="mod">
          <ac:chgData name="Leake, Carl D (US 347J)" userId="S::carl.leake@jpl.nasa.gov::514d19ed-ac25-4851-8813-e892f9be6a8e" providerId="AD" clId="Web-{4F4711A5-D90D-3DB9-8962-3BD9F905396A}" dt="2023-03-13T20:53:10.663" v="189" actId="20577"/>
          <ac:spMkLst>
            <pc:docMk/>
            <pc:sldMk cId="1457302944" sldId="354"/>
            <ac:spMk id="3" creationId="{94B6CC00-88E0-8DA9-7207-894D2F70F7FE}"/>
          </ac:spMkLst>
        </pc:spChg>
        <pc:spChg chg="mod">
          <ac:chgData name="Leake, Carl D (US 347J)" userId="S::carl.leake@jpl.nasa.gov::514d19ed-ac25-4851-8813-e892f9be6a8e" providerId="AD" clId="Web-{4F4711A5-D90D-3DB9-8962-3BD9F905396A}" dt="2023-03-13T20:52:55.835" v="186" actId="14100"/>
          <ac:spMkLst>
            <pc:docMk/>
            <pc:sldMk cId="1457302944" sldId="354"/>
            <ac:spMk id="4" creationId="{33DDF3BF-E5C8-5023-C235-6AA312676B1F}"/>
          </ac:spMkLst>
        </pc:spChg>
        <pc:spChg chg="del">
          <ac:chgData name="Leake, Carl D (US 347J)" userId="S::carl.leake@jpl.nasa.gov::514d19ed-ac25-4851-8813-e892f9be6a8e" providerId="AD" clId="Web-{4F4711A5-D90D-3DB9-8962-3BD9F905396A}" dt="2023-03-13T20:53:00.429" v="187"/>
          <ac:spMkLst>
            <pc:docMk/>
            <pc:sldMk cId="1457302944" sldId="354"/>
            <ac:spMk id="20" creationId="{4DB11ADE-22D4-C5B5-94C7-83608B003AE3}"/>
          </ac:spMkLst>
        </pc:spChg>
        <pc:grpChg chg="del">
          <ac:chgData name="Leake, Carl D (US 347J)" userId="S::carl.leake@jpl.nasa.gov::514d19ed-ac25-4851-8813-e892f9be6a8e" providerId="AD" clId="Web-{4F4711A5-D90D-3DB9-8962-3BD9F905396A}" dt="2023-03-13T20:52:51.257" v="185"/>
          <ac:grpSpMkLst>
            <pc:docMk/>
            <pc:sldMk cId="1457302944" sldId="354"/>
            <ac:grpSpMk id="5" creationId="{D4F80A75-5E39-0A77-BD2B-4578107ADED6}"/>
          </ac:grpSpMkLst>
        </pc:grp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2" creationId="{14441EA5-EB6A-59F7-2322-0A5FAF462084}"/>
          </ac:cxnSpMkLst>
        </pc:cxnChg>
        <pc:cxnChg chg="mod">
          <ac:chgData name="Leake, Carl D (US 347J)" userId="S::carl.leake@jpl.nasa.gov::514d19ed-ac25-4851-8813-e892f9be6a8e" providerId="AD" clId="Web-{4F4711A5-D90D-3DB9-8962-3BD9F905396A}" dt="2023-03-13T20:52:51.257" v="185"/>
          <ac:cxnSpMkLst>
            <pc:docMk/>
            <pc:sldMk cId="1457302944" sldId="354"/>
            <ac:cxnSpMk id="13" creationId="{FFCF3933-578C-AF6F-9275-B0AF9881CF03}"/>
          </ac:cxnSpMkLst>
        </pc:cxnChg>
      </pc:sldChg>
      <pc:sldChg chg="addSp delSp modSp add replId">
        <pc:chgData name="Leake, Carl D (US 347J)" userId="S::carl.leake@jpl.nasa.gov::514d19ed-ac25-4851-8813-e892f9be6a8e" providerId="AD" clId="Web-{4F4711A5-D90D-3DB9-8962-3BD9F905396A}" dt="2023-03-13T21:03:44.003" v="319"/>
        <pc:sldMkLst>
          <pc:docMk/>
          <pc:sldMk cId="788356359" sldId="355"/>
        </pc:sldMkLst>
        <pc:spChg chg="mod">
          <ac:chgData name="Leake, Carl D (US 347J)" userId="S::carl.leake@jpl.nasa.gov::514d19ed-ac25-4851-8813-e892f9be6a8e" providerId="AD" clId="Web-{4F4711A5-D90D-3DB9-8962-3BD9F905396A}" dt="2023-03-13T21:01:02.094" v="262" actId="20577"/>
          <ac:spMkLst>
            <pc:docMk/>
            <pc:sldMk cId="788356359" sldId="355"/>
            <ac:spMk id="3" creationId="{1480B9C1-7FA4-43F7-B6D7-D0DB1B3278F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9.143" v="307"/>
          <ac:spMkLst>
            <pc:docMk/>
            <pc:sldMk cId="788356359" sldId="355"/>
            <ac:spMk id="5" creationId="{6F62AA82-54D7-A1F5-22BD-B708AB59210F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54" v="283"/>
          <ac:spMkLst>
            <pc:docMk/>
            <pc:sldMk cId="788356359" sldId="355"/>
            <ac:spMk id="10" creationId="{7C4223FE-6FC0-A9B8-24A2-44A1D4895B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486" v="284"/>
          <ac:spMkLst>
            <pc:docMk/>
            <pc:sldMk cId="788356359" sldId="355"/>
            <ac:spMk id="13" creationId="{E8E53425-280E-CA41-6C59-EE3568FA029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01" v="285"/>
          <ac:spMkLst>
            <pc:docMk/>
            <pc:sldMk cId="788356359" sldId="355"/>
            <ac:spMk id="15" creationId="{3D35DF0C-FC2F-6765-C8B3-151CF9674CD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17" v="286"/>
          <ac:spMkLst>
            <pc:docMk/>
            <pc:sldMk cId="788356359" sldId="355"/>
            <ac:spMk id="17" creationId="{BFE8EB4B-CCCA-F3A8-3BFF-D2E15BAC62F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33" v="287"/>
          <ac:spMkLst>
            <pc:docMk/>
            <pc:sldMk cId="788356359" sldId="355"/>
            <ac:spMk id="19" creationId="{02C5D35D-A1EE-0F8A-FCF8-7C70FD238E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48" v="288"/>
          <ac:spMkLst>
            <pc:docMk/>
            <pc:sldMk cId="788356359" sldId="355"/>
            <ac:spMk id="21" creationId="{CC04AF2E-9FFB-117B-17EA-0939B6BD00E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79" v="289"/>
          <ac:spMkLst>
            <pc:docMk/>
            <pc:sldMk cId="788356359" sldId="355"/>
            <ac:spMk id="23" creationId="{2A9DE414-2348-3241-819B-706EF386355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00" v="309"/>
          <ac:spMkLst>
            <pc:docMk/>
            <pc:sldMk cId="788356359" sldId="355"/>
            <ac:spMk id="25" creationId="{B0D3CF25-E32D-4D09-4798-A706059514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15" v="310"/>
          <ac:spMkLst>
            <pc:docMk/>
            <pc:sldMk cId="788356359" sldId="355"/>
            <ac:spMk id="27" creationId="{C6FA140E-CEC3-68F3-0705-72527397D76A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31" v="311"/>
          <ac:spMkLst>
            <pc:docMk/>
            <pc:sldMk cId="788356359" sldId="355"/>
            <ac:spMk id="29" creationId="{1FB84AD5-CAB8-5A19-C313-3B62D13B8E5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595" v="290"/>
          <ac:spMkLst>
            <pc:docMk/>
            <pc:sldMk cId="788356359" sldId="355"/>
            <ac:spMk id="31" creationId="{27992064-D282-911C-4839-6256D249D4A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8.672" v="266" actId="20577"/>
          <ac:spMkLst>
            <pc:docMk/>
            <pc:sldMk cId="788356359" sldId="355"/>
            <ac:spMk id="33" creationId="{E7B80ED1-2A6C-83A6-9839-AB8A233556F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1.172" v="267" actId="20577"/>
          <ac:spMkLst>
            <pc:docMk/>
            <pc:sldMk cId="788356359" sldId="355"/>
            <ac:spMk id="35" creationId="{6280DC48-8BD9-B57F-5897-D59146D37FE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62" v="312"/>
          <ac:spMkLst>
            <pc:docMk/>
            <pc:sldMk cId="788356359" sldId="355"/>
            <ac:spMk id="37" creationId="{8B4E57C2-2F11-49C5-1AAF-738238E07E5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11" v="291"/>
          <ac:spMkLst>
            <pc:docMk/>
            <pc:sldMk cId="788356359" sldId="355"/>
            <ac:spMk id="39" creationId="{C1B9823C-F252-3746-A40C-CE8E9C29532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26" v="292"/>
          <ac:spMkLst>
            <pc:docMk/>
            <pc:sldMk cId="788356359" sldId="355"/>
            <ac:spMk id="41" creationId="{411B999E-2788-CD36-F098-5A78DA1F952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878" v="313"/>
          <ac:spMkLst>
            <pc:docMk/>
            <pc:sldMk cId="788356359" sldId="355"/>
            <ac:spMk id="43" creationId="{4197FA42-30A8-A7DF-7250-01EEC0CC877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24.112" v="308"/>
          <ac:spMkLst>
            <pc:docMk/>
            <pc:sldMk cId="788356359" sldId="355"/>
            <ac:spMk id="45" creationId="{72130872-0BA2-1C16-4153-C998E4242B03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73" v="281"/>
          <ac:spMkLst>
            <pc:docMk/>
            <pc:sldMk cId="788356359" sldId="355"/>
            <ac:spMk id="47" creationId="{7382E323-70B6-7163-0FB0-03BAB93C268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58" v="293"/>
          <ac:spMkLst>
            <pc:docMk/>
            <pc:sldMk cId="788356359" sldId="355"/>
            <ac:spMk id="49" creationId="{6A5896E9-E18C-6ED7-C471-DFA7CE1739B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73" v="294"/>
          <ac:spMkLst>
            <pc:docMk/>
            <pc:sldMk cId="788356359" sldId="355"/>
            <ac:spMk id="51" creationId="{28E02C5C-8D2C-AF6F-5ECC-212B7E33893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689" v="295"/>
          <ac:spMkLst>
            <pc:docMk/>
            <pc:sldMk cId="788356359" sldId="355"/>
            <ac:spMk id="53" creationId="{8967D2BB-1AF4-C42B-F474-CD36909AA958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204" v="282"/>
          <ac:spMkLst>
            <pc:docMk/>
            <pc:sldMk cId="788356359" sldId="355"/>
            <ac:spMk id="55" creationId="{2202E9D4-A211-92E4-7330-7C5EA3775C35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26.705" v="296"/>
          <ac:spMkLst>
            <pc:docMk/>
            <pc:sldMk cId="788356359" sldId="355"/>
            <ac:spMk id="57" creationId="{536CAD2A-AFDA-1194-A2BC-C35FC6C4623D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23.782" v="268" actId="20577"/>
          <ac:spMkLst>
            <pc:docMk/>
            <pc:sldMk cId="788356359" sldId="355"/>
            <ac:spMk id="59" creationId="{C4B6E131-B32F-B641-2791-233A86DE47C6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09" v="314"/>
          <ac:spMkLst>
            <pc:docMk/>
            <pc:sldMk cId="788356359" sldId="355"/>
            <ac:spMk id="61" creationId="{82B1AAA4-E97A-43BA-47DB-CDC6A6C43AD7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25" v="315"/>
          <ac:spMkLst>
            <pc:docMk/>
            <pc:sldMk cId="788356359" sldId="355"/>
            <ac:spMk id="63" creationId="{9FF05A75-6103-D89B-6DDB-6A3402F6D750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2:05.157" v="280"/>
          <ac:spMkLst>
            <pc:docMk/>
            <pc:sldMk cId="788356359" sldId="355"/>
            <ac:spMk id="65" creationId="{78FFCD42-1FC9-E86F-38B3-A47669E738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40" v="316"/>
          <ac:spMkLst>
            <pc:docMk/>
            <pc:sldMk cId="788356359" sldId="355"/>
            <ac:spMk id="67" creationId="{A9E2E497-8DD7-F34A-3A3B-B784E8DB01C4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72" v="317"/>
          <ac:spMkLst>
            <pc:docMk/>
            <pc:sldMk cId="788356359" sldId="355"/>
            <ac:spMk id="69" creationId="{23D56D93-A7D2-360B-16F7-027D082907B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05.268" v="306"/>
          <ac:spMkLst>
            <pc:docMk/>
            <pc:sldMk cId="788356359" sldId="355"/>
            <ac:spMk id="71" creationId="{50E4730A-F563-FA76-8A88-B28B1073ADD1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3.987" v="318"/>
          <ac:spMkLst>
            <pc:docMk/>
            <pc:sldMk cId="788356359" sldId="355"/>
            <ac:spMk id="73" creationId="{D105EDEC-EC44-7E42-00BE-ED6E5B3FC9B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3:44.003" v="319"/>
          <ac:spMkLst>
            <pc:docMk/>
            <pc:sldMk cId="788356359" sldId="355"/>
            <ac:spMk id="75" creationId="{CA9FADAB-6F07-2AA7-CFDA-FDF54BC657DB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1:13.266" v="263" actId="20577"/>
          <ac:spMkLst>
            <pc:docMk/>
            <pc:sldMk cId="788356359" sldId="355"/>
            <ac:spMk id="77" creationId="{641535B3-4DCF-89B9-D758-F30B96FC6D70}"/>
          </ac:spMkLst>
        </pc:spChg>
        <pc:graphicFrameChg chg="del">
          <ac:chgData name="Leake, Carl D (US 347J)" userId="S::carl.leake@jpl.nasa.gov::514d19ed-ac25-4851-8813-e892f9be6a8e" providerId="AD" clId="Web-{4F4711A5-D90D-3DB9-8962-3BD9F905396A}" dt="2023-03-13T20:59:42.030" v="215"/>
          <ac:graphicFrameMkLst>
            <pc:docMk/>
            <pc:sldMk cId="788356359" sldId="355"/>
            <ac:graphicFrameMk id="4" creationId="{C2CA4CF0-E7EA-6FC7-A148-80BD46A2EA22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3.155" v="217"/>
          <ac:graphicFrameMkLst>
            <pc:docMk/>
            <pc:sldMk cId="788356359" sldId="355"/>
            <ac:graphicFrameMk id="8" creationId="{1ED77E52-8AFB-C78C-F2E3-AEE15C5A8CB6}"/>
          </ac:graphicFrameMkLst>
        </pc:graphicFrameChg>
        <pc:graphicFrameChg chg="del">
          <ac:chgData name="Leake, Carl D (US 347J)" userId="S::carl.leake@jpl.nasa.gov::514d19ed-ac25-4851-8813-e892f9be6a8e" providerId="AD" clId="Web-{4F4711A5-D90D-3DB9-8962-3BD9F905396A}" dt="2023-03-13T20:59:42.202" v="216"/>
          <ac:graphicFrameMkLst>
            <pc:docMk/>
            <pc:sldMk cId="788356359" sldId="355"/>
            <ac:graphicFrameMk id="11" creationId="{B116A61E-FE03-8E1D-37E8-BC92EF1F03F4}"/>
          </ac:graphicFrameMkLst>
        </pc:graphicFrameChg>
        <pc:cxnChg chg="add mod">
          <ac:chgData name="Leake, Carl D (US 347J)" userId="S::carl.leake@jpl.nasa.gov::514d19ed-ac25-4851-8813-e892f9be6a8e" providerId="AD" clId="Web-{4F4711A5-D90D-3DB9-8962-3BD9F905396A}" dt="2023-03-13T21:00:49.375" v="259"/>
          <ac:cxnSpMkLst>
            <pc:docMk/>
            <pc:sldMk cId="788356359" sldId="355"/>
            <ac:cxnSpMk id="7" creationId="{DCC4FD5B-4A16-97E0-9B55-E4DBA41C019F}"/>
          </ac:cxnSpMkLst>
        </pc:cxnChg>
      </pc:sldChg>
      <pc:sldChg chg="add">
        <pc:chgData name="Leake, Carl D (US 347J)" userId="S::carl.leake@jpl.nasa.gov::514d19ed-ac25-4851-8813-e892f9be6a8e" providerId="AD" clId="Web-{4F4711A5-D90D-3DB9-8962-3BD9F905396A}" dt="2023-03-13T21:07:52.632" v="339"/>
        <pc:sldMkLst>
          <pc:docMk/>
          <pc:sldMk cId="2076516496" sldId="356"/>
        </pc:sldMkLst>
      </pc:sldChg>
      <pc:sldChg chg="addSp delSp modSp add del replId">
        <pc:chgData name="Leake, Carl D (US 347J)" userId="S::carl.leake@jpl.nasa.gov::514d19ed-ac25-4851-8813-e892f9be6a8e" providerId="AD" clId="Web-{4F4711A5-D90D-3DB9-8962-3BD9F905396A}" dt="2023-03-13T21:07:47.992" v="338"/>
        <pc:sldMkLst>
          <pc:docMk/>
          <pc:sldMk cId="2937217281" sldId="356"/>
        </pc:sldMkLst>
        <pc:spChg chg="mod">
          <ac:chgData name="Leake, Carl D (US 347J)" userId="S::carl.leake@jpl.nasa.gov::514d19ed-ac25-4851-8813-e892f9be6a8e" providerId="AD" clId="Web-{4F4711A5-D90D-3DB9-8962-3BD9F905396A}" dt="2023-03-13T21:06:50.397" v="326" actId="20577"/>
          <ac:spMkLst>
            <pc:docMk/>
            <pc:sldMk cId="2937217281" sldId="356"/>
            <ac:spMk id="3" creationId="{20831F2C-AFEA-5820-05D0-4AA5A4B82E5C}"/>
          </ac:spMkLst>
        </pc:spChg>
        <pc:spChg chg="del mod">
          <ac:chgData name="Leake, Carl D (US 347J)" userId="S::carl.leake@jpl.nasa.gov::514d19ed-ac25-4851-8813-e892f9be6a8e" providerId="AD" clId="Web-{4F4711A5-D90D-3DB9-8962-3BD9F905396A}" dt="2023-03-13T21:07:15.616" v="333"/>
          <ac:spMkLst>
            <pc:docMk/>
            <pc:sldMk cId="2937217281" sldId="356"/>
            <ac:spMk id="4" creationId="{D2B1CE52-8B4A-F751-9171-CA2D97E2268C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20.413" v="334" actId="1076"/>
          <ac:spMkLst>
            <pc:docMk/>
            <pc:sldMk cId="2937217281" sldId="356"/>
            <ac:spMk id="6" creationId="{AF9198CD-7F4F-90AA-1B3B-E0E58B8215A9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44" v="331"/>
          <ac:spMkLst>
            <pc:docMk/>
            <pc:sldMk cId="2937217281" sldId="356"/>
            <ac:spMk id="8" creationId="{B2F8D1DB-308D-C137-FA4D-244FACD3F352}"/>
          </ac:spMkLst>
        </pc:spChg>
        <pc:spChg chg="add">
          <ac:chgData name="Leake, Carl D (US 347J)" userId="S::carl.leake@jpl.nasa.gov::514d19ed-ac25-4851-8813-e892f9be6a8e" providerId="AD" clId="Web-{4F4711A5-D90D-3DB9-8962-3BD9F905396A}" dt="2023-03-13T21:07:11.960" v="332"/>
          <ac:spMkLst>
            <pc:docMk/>
            <pc:sldMk cId="2937217281" sldId="356"/>
            <ac:spMk id="10" creationId="{BC86CCCD-F89E-E3AB-A170-F290E2912E99}"/>
          </ac:spMkLst>
        </pc:spChg>
        <pc:spChg chg="add mod">
          <ac:chgData name="Leake, Carl D (US 347J)" userId="S::carl.leake@jpl.nasa.gov::514d19ed-ac25-4851-8813-e892f9be6a8e" providerId="AD" clId="Web-{4F4711A5-D90D-3DB9-8962-3BD9F905396A}" dt="2023-03-13T21:07:40.398" v="336" actId="1076"/>
          <ac:spMkLst>
            <pc:docMk/>
            <pc:sldMk cId="2937217281" sldId="356"/>
            <ac:spMk id="12" creationId="{A50B1C86-787D-A27A-6D52-ABC650C6EE2D}"/>
          </ac:spMkLst>
        </pc:spChg>
      </pc:sldChg>
      <pc:sldChg chg="new">
        <pc:chgData name="Leake, Carl D (US 347J)" userId="S::carl.leake@jpl.nasa.gov::514d19ed-ac25-4851-8813-e892f9be6a8e" providerId="AD" clId="Web-{4F4711A5-D90D-3DB9-8962-3BD9F905396A}" dt="2023-03-13T21:08:26.164" v="342"/>
        <pc:sldMkLst>
          <pc:docMk/>
          <pc:sldMk cId="2189897396" sldId="357"/>
        </pc:sldMkLst>
      </pc:sldChg>
      <pc:sldChg chg="add del replId">
        <pc:chgData name="Leake, Carl D (US 347J)" userId="S::carl.leake@jpl.nasa.gov::514d19ed-ac25-4851-8813-e892f9be6a8e" providerId="AD" clId="Web-{4F4711A5-D90D-3DB9-8962-3BD9F905396A}" dt="2023-03-13T21:08:25.211" v="341"/>
        <pc:sldMkLst>
          <pc:docMk/>
          <pc:sldMk cId="2337953268" sldId="357"/>
        </pc:sldMkLst>
      </pc:sldChg>
    </pc:docChg>
  </pc:docChgLst>
  <pc:docChgLst>
    <pc:chgData name="Jain, Abhinandan (US 3471)" userId="S::jain@jpl.nasa.gov::47000a42-4a64-498b-92b5-14cfe7b66dad" providerId="AD" clId="Web-{3177FF18-C7AF-1508-4DEF-B8246B9CF6A9}"/>
    <pc:docChg chg="addSld modSld">
      <pc:chgData name="Jain, Abhinandan (US 3471)" userId="S::jain@jpl.nasa.gov::47000a42-4a64-498b-92b5-14cfe7b66dad" providerId="AD" clId="Web-{3177FF18-C7AF-1508-4DEF-B8246B9CF6A9}" dt="2023-03-13T14:32:51.749" v="691" actId="20577"/>
      <pc:docMkLst>
        <pc:docMk/>
      </pc:docMkLst>
      <pc:sldChg chg="addSp delSp modSp">
        <pc:chgData name="Jain, Abhinandan (US 3471)" userId="S::jain@jpl.nasa.gov::47000a42-4a64-498b-92b5-14cfe7b66dad" providerId="AD" clId="Web-{3177FF18-C7AF-1508-4DEF-B8246B9CF6A9}" dt="2023-03-13T14:32:16.546" v="654"/>
        <pc:sldMkLst>
          <pc:docMk/>
          <pc:sldMk cId="661013256" sldId="282"/>
        </pc:sldMkLst>
        <pc:spChg chg="mod">
          <ac:chgData name="Jain, Abhinandan (US 3471)" userId="S::jain@jpl.nasa.gov::47000a42-4a64-498b-92b5-14cfe7b66dad" providerId="AD" clId="Web-{3177FF18-C7AF-1508-4DEF-B8246B9CF6A9}" dt="2023-03-13T14:32:03.639" v="652" actId="20577"/>
          <ac:spMkLst>
            <pc:docMk/>
            <pc:sldMk cId="661013256" sldId="282"/>
            <ac:spMk id="2" creationId="{F671C3FD-E193-8D12-C34E-13FB412EFEAF}"/>
          </ac:spMkLst>
        </pc:spChg>
        <pc:spChg chg="del mod">
          <ac:chgData name="Jain, Abhinandan (US 3471)" userId="S::jain@jpl.nasa.gov::47000a42-4a64-498b-92b5-14cfe7b66dad" providerId="AD" clId="Web-{3177FF18-C7AF-1508-4DEF-B8246B9CF6A9}" dt="2023-03-13T14:32:11.858" v="653"/>
          <ac:spMkLst>
            <pc:docMk/>
            <pc:sldMk cId="661013256" sldId="282"/>
            <ac:spMk id="3" creationId="{766082AF-610F-2A33-107B-5ACAE935FE27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34.465" v="610" actId="1076"/>
          <ac:spMkLst>
            <pc:docMk/>
            <pc:sldMk cId="661013256" sldId="282"/>
            <ac:spMk id="5" creationId="{82236B3C-F570-2CDE-B5E0-19AAC4E0C0E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28.311" v="641" actId="20577"/>
          <ac:spMkLst>
            <pc:docMk/>
            <pc:sldMk cId="661013256" sldId="282"/>
            <ac:spMk id="6" creationId="{0E3C8500-8B49-ABFB-A9AD-256A21DD260A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7.701" v="650" actId="20577"/>
          <ac:spMkLst>
            <pc:docMk/>
            <pc:sldMk cId="661013256" sldId="282"/>
            <ac:spMk id="7" creationId="{6452FAED-D71F-996F-4A83-B770E1CF3E51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10.152" v="601"/>
          <ac:spMkLst>
            <pc:docMk/>
            <pc:sldMk cId="661013256" sldId="282"/>
            <ac:spMk id="8" creationId="{8222C69B-234B-3D4A-BFE6-147A2DB3BAE3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24:39.728" v="490"/>
          <ac:spMkLst>
            <pc:docMk/>
            <pc:sldMk cId="661013256" sldId="282"/>
            <ac:spMk id="9" creationId="{DCF32918-A4F2-1083-662B-7B8D08E2DF7C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28:41.606" v="611" actId="1076"/>
          <ac:spMkLst>
            <pc:docMk/>
            <pc:sldMk cId="661013256" sldId="282"/>
            <ac:spMk id="10" creationId="{F4B00B9B-A687-D5F3-323A-70CB435EA2D5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39.764" v="651" actId="1076"/>
          <ac:spMkLst>
            <pc:docMk/>
            <pc:sldMk cId="661013256" sldId="282"/>
            <ac:spMk id="11" creationId="{27706E78-3068-6738-8120-C9493BB5DD23}"/>
          </ac:spMkLst>
        </pc:spChg>
        <pc:spChg chg="add mod">
          <ac:chgData name="Jain, Abhinandan (US 3471)" userId="S::jain@jpl.nasa.gov::47000a42-4a64-498b-92b5-14cfe7b66dad" providerId="AD" clId="Web-{3177FF18-C7AF-1508-4DEF-B8246B9CF6A9}" dt="2023-03-13T14:31:19.764" v="638" actId="20577"/>
          <ac:spMkLst>
            <pc:docMk/>
            <pc:sldMk cId="661013256" sldId="282"/>
            <ac:spMk id="12" creationId="{6564D21B-5F48-2FB2-0C5F-26903F0F0C1A}"/>
          </ac:spMkLst>
        </pc:spChg>
        <pc:spChg chg="add del mod">
          <ac:chgData name="Jain, Abhinandan (US 3471)" userId="S::jain@jpl.nasa.gov::47000a42-4a64-498b-92b5-14cfe7b66dad" providerId="AD" clId="Web-{3177FF18-C7AF-1508-4DEF-B8246B9CF6A9}" dt="2023-03-13T14:32:16.546" v="654"/>
          <ac:spMkLst>
            <pc:docMk/>
            <pc:sldMk cId="661013256" sldId="282"/>
            <ac:spMk id="21" creationId="{FD69244C-3560-9177-2E8A-4332EDCBD14E}"/>
          </ac:spMkLst>
        </pc:spChg>
        <pc:cxnChg chg="add mod">
          <ac:chgData name="Jain, Abhinandan (US 3471)" userId="S::jain@jpl.nasa.gov::47000a42-4a64-498b-92b5-14cfe7b66dad" providerId="AD" clId="Web-{3177FF18-C7AF-1508-4DEF-B8246B9CF6A9}" dt="2023-03-13T14:29:35.372" v="615" actId="14100"/>
          <ac:cxnSpMkLst>
            <pc:docMk/>
            <pc:sldMk cId="661013256" sldId="282"/>
            <ac:cxnSpMk id="13" creationId="{88B9F432-EC8A-FD28-1A12-29F3CCD2C5AF}"/>
          </ac:cxnSpMkLst>
        </pc:cxnChg>
        <pc:cxnChg chg="add del mod">
          <ac:chgData name="Jain, Abhinandan (US 3471)" userId="S::jain@jpl.nasa.gov::47000a42-4a64-498b-92b5-14cfe7b66dad" providerId="AD" clId="Web-{3177FF18-C7AF-1508-4DEF-B8246B9CF6A9}" dt="2023-03-13T14:29:57.435" v="617"/>
          <ac:cxnSpMkLst>
            <pc:docMk/>
            <pc:sldMk cId="661013256" sldId="282"/>
            <ac:cxnSpMk id="14" creationId="{64480573-C73E-6446-DB7D-8C150ADF265E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10.779" v="620" actId="14100"/>
          <ac:cxnSpMkLst>
            <pc:docMk/>
            <pc:sldMk cId="661013256" sldId="282"/>
            <ac:cxnSpMk id="15" creationId="{76D5E394-A174-6D98-BEEE-3FC9AA6FDF52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21.341" v="623" actId="14100"/>
          <ac:cxnSpMkLst>
            <pc:docMk/>
            <pc:sldMk cId="661013256" sldId="282"/>
            <ac:cxnSpMk id="16" creationId="{91A721EC-F61C-3C8F-B0F2-8D1B34003071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34.763" v="626" actId="14100"/>
          <ac:cxnSpMkLst>
            <pc:docMk/>
            <pc:sldMk cId="661013256" sldId="282"/>
            <ac:cxnSpMk id="17" creationId="{08D072CF-72AF-DF72-3831-4A6755C8F2E7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41.685" v="629" actId="14100"/>
          <ac:cxnSpMkLst>
            <pc:docMk/>
            <pc:sldMk cId="661013256" sldId="282"/>
            <ac:cxnSpMk id="18" creationId="{68F6B178-4638-DCE9-BB1C-1340C9E48924}"/>
          </ac:cxnSpMkLst>
        </pc:cxnChg>
        <pc:cxnChg chg="add mod">
          <ac:chgData name="Jain, Abhinandan (US 3471)" userId="S::jain@jpl.nasa.gov::47000a42-4a64-498b-92b5-14cfe7b66dad" providerId="AD" clId="Web-{3177FF18-C7AF-1508-4DEF-B8246B9CF6A9}" dt="2023-03-13T14:30:57.732" v="632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add replId">
        <pc:chgData name="Jain, Abhinandan (US 3471)" userId="S::jain@jpl.nasa.gov::47000a42-4a64-498b-92b5-14cfe7b66dad" providerId="AD" clId="Web-{3177FF18-C7AF-1508-4DEF-B8246B9CF6A9}" dt="2023-03-13T14:32:51.749" v="691" actId="20577"/>
        <pc:sldMkLst>
          <pc:docMk/>
          <pc:sldMk cId="1813625366" sldId="341"/>
        </pc:sldMkLst>
        <pc:spChg chg="mod">
          <ac:chgData name="Jain, Abhinandan (US 3471)" userId="S::jain@jpl.nasa.gov::47000a42-4a64-498b-92b5-14cfe7b66dad" providerId="AD" clId="Web-{3177FF18-C7AF-1508-4DEF-B8246B9CF6A9}" dt="2023-03-13T14:05:34.623" v="8" actId="20577"/>
          <ac:spMkLst>
            <pc:docMk/>
            <pc:sldMk cId="1813625366" sldId="341"/>
            <ac:spMk id="2" creationId="{F671C3FD-E193-8D12-C34E-13FB412EFEAF}"/>
          </ac:spMkLst>
        </pc:spChg>
        <pc:spChg chg="mod">
          <ac:chgData name="Jain, Abhinandan (US 3471)" userId="S::jain@jpl.nasa.gov::47000a42-4a64-498b-92b5-14cfe7b66dad" providerId="AD" clId="Web-{3177FF18-C7AF-1508-4DEF-B8246B9CF6A9}" dt="2023-03-13T14:32:51.749" v="691" actId="20577"/>
          <ac:spMkLst>
            <pc:docMk/>
            <pc:sldMk cId="1813625366" sldId="341"/>
            <ac:spMk id="3" creationId="{766082AF-610F-2A33-107B-5ACAE935FE27}"/>
          </ac:spMkLst>
        </pc:spChg>
      </pc:sldChg>
    </pc:docChg>
  </pc:docChgLst>
  <pc:docChgLst>
    <pc:chgData name="Hasseler, Tristan (US 347G)" userId="S::tristan.hasseler@jpl.nasa.gov::1786e5c1-365d-473e-9abf-5906054a48b2" providerId="AD" clId="Web-{4D6BA92A-C9FF-4D2E-AFB7-6956641E7616}"/>
    <pc:docChg chg="addSld delSld modSld">
      <pc:chgData name="Hasseler, Tristan (US 347G)" userId="S::tristan.hasseler@jpl.nasa.gov::1786e5c1-365d-473e-9abf-5906054a48b2" providerId="AD" clId="Web-{4D6BA92A-C9FF-4D2E-AFB7-6956641E7616}" dt="2023-03-07T21:11:17.640" v="227" actId="1076"/>
      <pc:docMkLst>
        <pc:docMk/>
      </pc:docMkLst>
      <pc:sldChg chg="addSp delSp modSp add replId">
        <pc:chgData name="Hasseler, Tristan (US 347G)" userId="S::tristan.hasseler@jpl.nasa.gov::1786e5c1-365d-473e-9abf-5906054a48b2" providerId="AD" clId="Web-{4D6BA92A-C9FF-4D2E-AFB7-6956641E7616}" dt="2023-03-07T21:11:17.640" v="227" actId="1076"/>
        <pc:sldMkLst>
          <pc:docMk/>
          <pc:sldMk cId="2659854877" sldId="299"/>
        </pc:sldMkLst>
        <pc:spChg chg="mod">
          <ac:chgData name="Hasseler, Tristan (US 347G)" userId="S::tristan.hasseler@jpl.nasa.gov::1786e5c1-365d-473e-9abf-5906054a48b2" providerId="AD" clId="Web-{4D6BA92A-C9FF-4D2E-AFB7-6956641E7616}" dt="2023-03-07T21:01:21.414" v="26" actId="20577"/>
          <ac:spMkLst>
            <pc:docMk/>
            <pc:sldMk cId="2659854877" sldId="299"/>
            <ac:spMk id="3" creationId="{8102A22D-39A1-458D-6E3B-00DD58C03629}"/>
          </ac:spMkLst>
        </pc:spChg>
        <pc:spChg chg="mod">
          <ac:chgData name="Hasseler, Tristan (US 347G)" userId="S::tristan.hasseler@jpl.nasa.gov::1786e5c1-365d-473e-9abf-5906054a48b2" providerId="AD" clId="Web-{4D6BA92A-C9FF-4D2E-AFB7-6956641E7616}" dt="2023-03-07T21:10:46.202" v="220" actId="20577"/>
          <ac:spMkLst>
            <pc:docMk/>
            <pc:sldMk cId="2659854877" sldId="299"/>
            <ac:spMk id="4" creationId="{7CF39FAB-D926-19E7-4012-1CEFA23EA503}"/>
          </ac:spMkLst>
        </pc:spChg>
        <pc:grpChg chg="del">
          <ac:chgData name="Hasseler, Tristan (US 347G)" userId="S::tristan.hasseler@jpl.nasa.gov::1786e5c1-365d-473e-9abf-5906054a48b2" providerId="AD" clId="Web-{4D6BA92A-C9FF-4D2E-AFB7-6956641E7616}" dt="2023-03-07T21:01:22.336" v="27"/>
          <ac:grpSpMkLst>
            <pc:docMk/>
            <pc:sldMk cId="2659854877" sldId="299"/>
            <ac:grpSpMk id="13" creationId="{F2FF7C96-8102-597D-55AA-216145B56959}"/>
          </ac:grpSpMkLst>
        </pc:grpChg>
        <pc:picChg chg="add mod modCrop">
          <ac:chgData name="Hasseler, Tristan (US 347G)" userId="S::tristan.hasseler@jpl.nasa.gov::1786e5c1-365d-473e-9abf-5906054a48b2" providerId="AD" clId="Web-{4D6BA92A-C9FF-4D2E-AFB7-6956641E7616}" dt="2023-03-07T21:11:15.687" v="225" actId="1076"/>
          <ac:picMkLst>
            <pc:docMk/>
            <pc:sldMk cId="2659854877" sldId="299"/>
            <ac:picMk id="7" creationId="{CDC271DC-6C3C-4EDB-522D-E78BFAE0E9C5}"/>
          </ac:picMkLst>
        </pc:picChg>
        <pc:picChg chg="add mod">
          <ac:chgData name="Hasseler, Tristan (US 347G)" userId="S::tristan.hasseler@jpl.nasa.gov::1786e5c1-365d-473e-9abf-5906054a48b2" providerId="AD" clId="Web-{4D6BA92A-C9FF-4D2E-AFB7-6956641E7616}" dt="2023-03-07T21:11:17.640" v="227" actId="1076"/>
          <ac:picMkLst>
            <pc:docMk/>
            <pc:sldMk cId="2659854877" sldId="299"/>
            <ac:picMk id="11" creationId="{A93CA9C8-0F6A-61BE-62FE-01B9902B7FCE}"/>
          </ac:picMkLst>
        </pc:picChg>
        <pc:picChg chg="del">
          <ac:chgData name="Hasseler, Tristan (US 347G)" userId="S::tristan.hasseler@jpl.nasa.gov::1786e5c1-365d-473e-9abf-5906054a48b2" providerId="AD" clId="Web-{4D6BA92A-C9FF-4D2E-AFB7-6956641E7616}" dt="2023-03-07T21:01:24.102" v="28"/>
          <ac:picMkLst>
            <pc:docMk/>
            <pc:sldMk cId="2659854877" sldId="299"/>
            <ac:picMk id="14" creationId="{CE550501-CA5A-7A07-2D83-AB3DAB56A117}"/>
          </ac:picMkLst>
        </pc:picChg>
      </pc:sldChg>
      <pc:sldChg chg="new del">
        <pc:chgData name="Hasseler, Tristan (US 347G)" userId="S::tristan.hasseler@jpl.nasa.gov::1786e5c1-365d-473e-9abf-5906054a48b2" providerId="AD" clId="Web-{4D6BA92A-C9FF-4D2E-AFB7-6956641E7616}" dt="2023-03-07T21:08:52.201" v="153"/>
        <pc:sldMkLst>
          <pc:docMk/>
          <pc:sldMk cId="2075661423" sldId="300"/>
        </pc:sldMkLst>
      </pc:sldChg>
    </pc:docChg>
  </pc:docChgLst>
  <pc:docChgLst>
    <pc:chgData name="Leake, Carl D (US 347J)" userId="S::carl.leake@jpl.nasa.gov::514d19ed-ac25-4851-8813-e892f9be6a8e" providerId="AD" clId="Web-{FDEB1DF4-387A-25B3-051F-1DDBBD3B299F}"/>
    <pc:docChg chg="addSld delSld modSld">
      <pc:chgData name="Leake, Carl D (US 347J)" userId="S::carl.leake@jpl.nasa.gov::514d19ed-ac25-4851-8813-e892f9be6a8e" providerId="AD" clId="Web-{FDEB1DF4-387A-25B3-051F-1DDBBD3B299F}" dt="2023-03-14T00:27:41.677" v="176" actId="1076"/>
      <pc:docMkLst>
        <pc:docMk/>
      </pc:docMkLst>
      <pc:sldChg chg="addSp delSp modSp">
        <pc:chgData name="Leake, Carl D (US 347J)" userId="S::carl.leake@jpl.nasa.gov::514d19ed-ac25-4851-8813-e892f9be6a8e" providerId="AD" clId="Web-{FDEB1DF4-387A-25B3-051F-1DDBBD3B299F}" dt="2023-03-14T00:27:41.677" v="176" actId="1076"/>
        <pc:sldMkLst>
          <pc:docMk/>
          <pc:sldMk cId="4170734269" sldId="271"/>
        </pc:sldMkLst>
        <pc:spChg chg="del mod">
          <ac:chgData name="Leake, Carl D (US 347J)" userId="S::carl.leake@jpl.nasa.gov::514d19ed-ac25-4851-8813-e892f9be6a8e" providerId="AD" clId="Web-{FDEB1DF4-387A-25B3-051F-1DDBBD3B299F}" dt="2023-03-13T23:27:09.350" v="168"/>
          <ac:spMkLst>
            <pc:docMk/>
            <pc:sldMk cId="4170734269" sldId="271"/>
            <ac:spMk id="3" creationId="{FD79FDC9-2830-FF87-B423-68C6A5B68DFF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4T00:27:34.036" v="173"/>
          <ac:spMkLst>
            <pc:docMk/>
            <pc:sldMk cId="4170734269" sldId="271"/>
            <ac:spMk id="11" creationId="{B8387458-836B-F8B7-6084-56DFA3CBF197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33:16.473" v="96" actId="1076"/>
          <ac:spMkLst>
            <pc:docMk/>
            <pc:sldMk cId="4170734269" sldId="271"/>
            <ac:spMk id="12" creationId="{5C997D38-4E5B-887D-6283-F5EA16441466}"/>
          </ac:spMkLst>
        </pc:spChg>
        <pc:picChg chg="add mod">
          <ac:chgData name="Leake, Carl D (US 347J)" userId="S::carl.leake@jpl.nasa.gov::514d19ed-ac25-4851-8813-e892f9be6a8e" providerId="AD" clId="Web-{FDEB1DF4-387A-25B3-051F-1DDBBD3B299F}" dt="2023-03-14T00:27:39.646" v="175" actId="1076"/>
          <ac:picMkLst>
            <pc:docMk/>
            <pc:sldMk cId="4170734269" sldId="271"/>
            <ac:picMk id="3" creationId="{B32DE0AB-CEEE-1BA3-5154-3C65B2FD463B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27:02.881" v="165" actId="1076"/>
          <ac:picMkLst>
            <pc:docMk/>
            <pc:sldMk cId="4170734269" sldId="271"/>
            <ac:picMk id="8" creationId="{2E4F6FED-09F5-C784-ED74-D031AAD860EA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25.540" v="117"/>
          <ac:picMkLst>
            <pc:docMk/>
            <pc:sldMk cId="4170734269" sldId="271"/>
            <ac:picMk id="8" creationId="{2F8F22BA-22DE-2BAF-8F9A-78872C4F50D7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0.103" v="119"/>
          <ac:picMkLst>
            <pc:docMk/>
            <pc:sldMk cId="4170734269" sldId="271"/>
            <ac:picMk id="9" creationId="{354D4A5E-9C2B-57A4-06DA-F1C906804EE8}"/>
          </ac:picMkLst>
        </pc:picChg>
        <pc:picChg chg="del">
          <ac:chgData name="Leake, Carl D (US 347J)" userId="S::carl.leake@jpl.nasa.gov::514d19ed-ac25-4851-8813-e892f9be6a8e" providerId="AD" clId="Web-{FDEB1DF4-387A-25B3-051F-1DDBBD3B299F}" dt="2023-03-13T21:42:31.962" v="120"/>
          <ac:picMkLst>
            <pc:docMk/>
            <pc:sldMk cId="4170734269" sldId="271"/>
            <ac:picMk id="10" creationId="{F2F250B7-43EF-14C2-45B2-865DE45C6630}"/>
          </ac:picMkLst>
        </pc:picChg>
        <pc:picChg chg="add mod">
          <ac:chgData name="Leake, Carl D (US 347J)" userId="S::carl.leake@jpl.nasa.gov::514d19ed-ac25-4851-8813-e892f9be6a8e" providerId="AD" clId="Web-{FDEB1DF4-387A-25B3-051F-1DDBBD3B299F}" dt="2023-03-13T23:13:58.449" v="159" actId="1076"/>
          <ac:picMkLst>
            <pc:docMk/>
            <pc:sldMk cId="4170734269" sldId="271"/>
            <ac:picMk id="15" creationId="{2136DB41-5DAF-EF6B-6A4D-B662091416CC}"/>
          </ac:picMkLst>
        </pc:picChg>
        <pc:picChg chg="add del mod">
          <ac:chgData name="Leake, Carl D (US 347J)" userId="S::carl.leake@jpl.nasa.gov::514d19ed-ac25-4851-8813-e892f9be6a8e" providerId="AD" clId="Web-{FDEB1DF4-387A-25B3-051F-1DDBBD3B299F}" dt="2023-03-13T21:42:51.385" v="125"/>
          <ac:picMkLst>
            <pc:docMk/>
            <pc:sldMk cId="4170734269" sldId="271"/>
            <ac:picMk id="16" creationId="{4D50E34A-2B87-FF24-66FF-23BC25827CC5}"/>
          </ac:picMkLst>
        </pc:picChg>
        <pc:picChg chg="add mod modCrop">
          <ac:chgData name="Leake, Carl D (US 347J)" userId="S::carl.leake@jpl.nasa.gov::514d19ed-ac25-4851-8813-e892f9be6a8e" providerId="AD" clId="Web-{FDEB1DF4-387A-25B3-051F-1DDBBD3B299F}" dt="2023-03-14T00:27:41.677" v="176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modSp">
        <pc:chgData name="Leake, Carl D (US 347J)" userId="S::carl.leake@jpl.nasa.gov::514d19ed-ac25-4851-8813-e892f9be6a8e" providerId="AD" clId="Web-{FDEB1DF4-387A-25B3-051F-1DDBBD3B299F}" dt="2023-03-13T21:22:50.669" v="63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FDEB1DF4-387A-25B3-051F-1DDBBD3B299F}" dt="2023-03-13T21:22:50.669" v="63" actId="20577"/>
          <ac:spMkLst>
            <pc:docMk/>
            <pc:sldMk cId="1205609924" sldId="273"/>
            <ac:spMk id="6" creationId="{CC4AF532-35F2-A9FE-2414-0DCBC5104ECD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9:09.261" v="84" actId="14100"/>
        <pc:sldMkLst>
          <pc:docMk/>
          <pc:sldMk cId="661013256" sldId="282"/>
        </pc:sldMkLst>
        <pc:spChg chg="mod">
          <ac:chgData name="Leake, Carl D (US 347J)" userId="S::carl.leake@jpl.nasa.gov::514d19ed-ac25-4851-8813-e892f9be6a8e" providerId="AD" clId="Web-{FDEB1DF4-387A-25B3-051F-1DDBBD3B299F}" dt="2023-03-13T21:28:27.150" v="75" actId="14100"/>
          <ac:spMkLst>
            <pc:docMk/>
            <pc:sldMk cId="661013256" sldId="282"/>
            <ac:spMk id="5" creationId="{82236B3C-F570-2CDE-B5E0-19AAC4E0C0EC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7:53.664" v="68" actId="20577"/>
          <ac:spMkLst>
            <pc:docMk/>
            <pc:sldMk cId="661013256" sldId="282"/>
            <ac:spMk id="6" creationId="{0E3C8500-8B49-ABFB-A9AD-256A21DD260A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28:01.774" v="70" actId="20577"/>
          <ac:spMkLst>
            <pc:docMk/>
            <pc:sldMk cId="661013256" sldId="282"/>
            <ac:spMk id="10" creationId="{F4B00B9B-A687-D5F3-323A-70CB435EA2D5}"/>
          </ac:spMkLst>
        </pc:spChg>
        <pc:cxnChg chg="mod">
          <ac:chgData name="Leake, Carl D (US 347J)" userId="S::carl.leake@jpl.nasa.gov::514d19ed-ac25-4851-8813-e892f9be6a8e" providerId="AD" clId="Web-{FDEB1DF4-387A-25B3-051F-1DDBBD3B299F}" dt="2023-03-13T21:28:34.791" v="76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23.572" v="73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2.386" v="82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9:09.261" v="84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52.713" v="79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FDEB1DF4-387A-25B3-051F-1DDBBD3B299F}" dt="2023-03-13T21:28:42.776" v="77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addSp delSp modSp">
        <pc:chgData name="Leake, Carl D (US 347J)" userId="S::carl.leake@jpl.nasa.gov::514d19ed-ac25-4851-8813-e892f9be6a8e" providerId="AD" clId="Web-{FDEB1DF4-387A-25B3-051F-1DDBBD3B299F}" dt="2023-03-13T21:41:54.930" v="105"/>
        <pc:sldMkLst>
          <pc:docMk/>
          <pc:sldMk cId="4209423472" sldId="293"/>
        </pc:sldMkLst>
        <pc:spChg chg="add mod">
          <ac:chgData name="Leake, Carl D (US 347J)" userId="S::carl.leake@jpl.nasa.gov::514d19ed-ac25-4851-8813-e892f9be6a8e" providerId="AD" clId="Web-{FDEB1DF4-387A-25B3-051F-1DDBBD3B299F}" dt="2023-03-13T21:41:54.836" v="104" actId="1076"/>
          <ac:spMkLst>
            <pc:docMk/>
            <pc:sldMk cId="4209423472" sldId="293"/>
            <ac:spMk id="11" creationId="{F5293DE0-DDF1-3EAA-D126-BE26B4CC9445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1:54.930" v="105"/>
          <ac:picMkLst>
            <pc:docMk/>
            <pc:sldMk cId="4209423472" sldId="293"/>
            <ac:picMk id="14" creationId="{CE550501-CA5A-7A07-2D83-AB3DAB56A117}"/>
          </ac:picMkLst>
        </pc:picChg>
      </pc:sldChg>
      <pc:sldChg chg="del">
        <pc:chgData name="Leake, Carl D (US 347J)" userId="S::carl.leake@jpl.nasa.gov::514d19ed-ac25-4851-8813-e892f9be6a8e" providerId="AD" clId="Web-{FDEB1DF4-387A-25B3-051F-1DDBBD3B299F}" dt="2023-03-13T21:10:56.174" v="55"/>
        <pc:sldMkLst>
          <pc:docMk/>
          <pc:sldMk cId="3273057753" sldId="329"/>
        </pc:sldMkLst>
      </pc:sldChg>
      <pc:sldChg chg="addSp delSp modSp">
        <pc:chgData name="Leake, Carl D (US 347J)" userId="S::carl.leake@jpl.nasa.gov::514d19ed-ac25-4851-8813-e892f9be6a8e" providerId="AD" clId="Web-{FDEB1DF4-387A-25B3-051F-1DDBBD3B299F}" dt="2023-03-13T21:41:32.585" v="101" actId="1076"/>
        <pc:sldMkLst>
          <pc:docMk/>
          <pc:sldMk cId="2460938846" sldId="335"/>
        </pc:sldMkLst>
        <pc:spChg chg="add mod">
          <ac:chgData name="Leake, Carl D (US 347J)" userId="S::carl.leake@jpl.nasa.gov::514d19ed-ac25-4851-8813-e892f9be6a8e" providerId="AD" clId="Web-{FDEB1DF4-387A-25B3-051F-1DDBBD3B299F}" dt="2023-03-13T21:41:32.585" v="101" actId="1076"/>
          <ac:spMkLst>
            <pc:docMk/>
            <pc:sldMk cId="2460938846" sldId="335"/>
            <ac:spMk id="6" creationId="{BE76A306-339F-5795-FEC4-C6A9FD4EDB68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1:23.960" v="99"/>
          <ac:spMkLst>
            <pc:docMk/>
            <pc:sldMk cId="2460938846" sldId="335"/>
            <ac:spMk id="7" creationId="{5051F593-7667-47CD-7070-1CEC0F8F0639}"/>
          </ac:spMkLst>
        </pc:spChg>
      </pc:sldChg>
      <pc:sldChg chg="modSp">
        <pc:chgData name="Leake, Carl D (US 347J)" userId="S::carl.leake@jpl.nasa.gov::514d19ed-ac25-4851-8813-e892f9be6a8e" providerId="AD" clId="Web-{FDEB1DF4-387A-25B3-051F-1DDBBD3B299F}" dt="2023-03-13T21:22:07.714" v="59" actId="1076"/>
        <pc:sldMkLst>
          <pc:docMk/>
          <pc:sldMk cId="1959114466" sldId="352"/>
        </pc:sldMkLst>
        <pc:graphicFrameChg chg="mod">
          <ac:chgData name="Leake, Carl D (US 347J)" userId="S::carl.leake@jpl.nasa.gov::514d19ed-ac25-4851-8813-e892f9be6a8e" providerId="AD" clId="Web-{FDEB1DF4-387A-25B3-051F-1DDBBD3B299F}" dt="2023-03-13T21:22:03.167" v="58" actId="1076"/>
          <ac:graphicFrameMkLst>
            <pc:docMk/>
            <pc:sldMk cId="1959114466" sldId="352"/>
            <ac:graphicFrameMk id="8" creationId="{1ED77E52-8AFB-C78C-F2E3-AEE15C5A8CB6}"/>
          </ac:graphicFrameMkLst>
        </pc:graphicFrameChg>
        <pc:graphicFrameChg chg="mod">
          <ac:chgData name="Leake, Carl D (US 347J)" userId="S::carl.leake@jpl.nasa.gov::514d19ed-ac25-4851-8813-e892f9be6a8e" providerId="AD" clId="Web-{FDEB1DF4-387A-25B3-051F-1DDBBD3B299F}" dt="2023-03-13T21:22:07.714" v="59" actId="1076"/>
          <ac:graphicFrameMkLst>
            <pc:docMk/>
            <pc:sldMk cId="1959114466" sldId="352"/>
            <ac:graphicFrameMk id="11" creationId="{B116A61E-FE03-8E1D-37E8-BC92EF1F03F4}"/>
          </ac:graphicFrameMkLst>
        </pc:graphicFrameChg>
      </pc:sldChg>
      <pc:sldChg chg="new">
        <pc:chgData name="Leake, Carl D (US 347J)" userId="S::carl.leake@jpl.nasa.gov::514d19ed-ac25-4851-8813-e892f9be6a8e" providerId="AD" clId="Web-{FDEB1DF4-387A-25B3-051F-1DDBBD3B299F}" dt="2023-03-13T21:08:38.731" v="0"/>
        <pc:sldMkLst>
          <pc:docMk/>
          <pc:sldMk cId="354423755" sldId="357"/>
        </pc:sldMkLst>
      </pc:sldChg>
      <pc:sldChg chg="addSp modSp">
        <pc:chgData name="Leake, Carl D (US 347J)" userId="S::carl.leake@jpl.nasa.gov::514d19ed-ac25-4851-8813-e892f9be6a8e" providerId="AD" clId="Web-{FDEB1DF4-387A-25B3-051F-1DDBBD3B299F}" dt="2023-03-13T21:10:54.142" v="54" actId="20577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FDEB1DF4-387A-25B3-051F-1DDBBD3B299F}" dt="2023-03-13T21:08:52.607" v="2" actId="20577"/>
          <ac:spMkLst>
            <pc:docMk/>
            <pc:sldMk cId="2189897396" sldId="357"/>
            <ac:spMk id="3" creationId="{6EFAC8AB-93CF-45D0-DDC0-5C05D0676098}"/>
          </ac:spMkLst>
        </pc:spChg>
        <pc:spChg chg="mod">
          <ac:chgData name="Leake, Carl D (US 347J)" userId="S::carl.leake@jpl.nasa.gov::514d19ed-ac25-4851-8813-e892f9be6a8e" providerId="AD" clId="Web-{FDEB1DF4-387A-25B3-051F-1DDBBD3B299F}" dt="2023-03-13T21:09:11.935" v="9" actId="20577"/>
          <ac:spMkLst>
            <pc:docMk/>
            <pc:sldMk cId="2189897396" sldId="357"/>
            <ac:spMk id="4" creationId="{BC9AB7BC-BF10-E4D1-790D-C495B8A124D0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46.955" v="53" actId="14100"/>
          <ac:spMkLst>
            <pc:docMk/>
            <pc:sldMk cId="2189897396" sldId="357"/>
            <ac:spMk id="6" creationId="{9F8F031E-2C09-7C90-493D-93490419968F}"/>
          </ac:spMkLst>
        </pc:spChg>
        <pc:spChg chg="add mod">
          <ac:chgData name="Leake, Carl D (US 347J)" userId="S::carl.leake@jpl.nasa.gov::514d19ed-ac25-4851-8813-e892f9be6a8e" providerId="AD" clId="Web-{FDEB1DF4-387A-25B3-051F-1DDBBD3B299F}" dt="2023-03-13T21:10:54.142" v="54" actId="20577"/>
          <ac:spMkLst>
            <pc:docMk/>
            <pc:sldMk cId="2189897396" sldId="357"/>
            <ac:spMk id="7" creationId="{46B4FC8A-997C-853D-1F20-B2C3AE6298E7}"/>
          </ac:spMkLst>
        </pc:spChg>
      </pc:sldChg>
      <pc:sldChg chg="del">
        <pc:chgData name="Leake, Carl D (US 347J)" userId="S::carl.leake@jpl.nasa.gov::514d19ed-ac25-4851-8813-e892f9be6a8e" providerId="AD" clId="Web-{FDEB1DF4-387A-25B3-051F-1DDBBD3B299F}" dt="2023-03-13T21:08:56.388" v="3"/>
        <pc:sldMkLst>
          <pc:docMk/>
          <pc:sldMk cId="354423755" sldId="358"/>
        </pc:sldMkLst>
      </pc:sldChg>
      <pc:sldChg chg="delSp modSp add replId">
        <pc:chgData name="Leake, Carl D (US 347J)" userId="S::carl.leake@jpl.nasa.gov::514d19ed-ac25-4851-8813-e892f9be6a8e" providerId="AD" clId="Web-{FDEB1DF4-387A-25B3-051F-1DDBBD3B299F}" dt="2023-03-13T21:42:18.149" v="116"/>
        <pc:sldMkLst>
          <pc:docMk/>
          <pc:sldMk cId="3015372407" sldId="358"/>
        </pc:sldMkLst>
        <pc:spChg chg="del">
          <ac:chgData name="Leake, Carl D (US 347J)" userId="S::carl.leake@jpl.nasa.gov::514d19ed-ac25-4851-8813-e892f9be6a8e" providerId="AD" clId="Web-{FDEB1DF4-387A-25B3-051F-1DDBBD3B299F}" dt="2023-03-13T21:42:15.712" v="113"/>
          <ac:spMkLst>
            <pc:docMk/>
            <pc:sldMk cId="3015372407" sldId="358"/>
            <ac:spMk id="3" creationId="{FD79FDC9-2830-FF87-B423-68C6A5B68DFF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4.806" v="112"/>
          <ac:spMkLst>
            <pc:docMk/>
            <pc:sldMk cId="3015372407" sldId="358"/>
            <ac:spMk id="11" creationId="{B8387458-836B-F8B7-6084-56DFA3CBF197}"/>
          </ac:spMkLst>
        </pc:spChg>
        <pc:spChg chg="del mod">
          <ac:chgData name="Leake, Carl D (US 347J)" userId="S::carl.leake@jpl.nasa.gov::514d19ed-ac25-4851-8813-e892f9be6a8e" providerId="AD" clId="Web-{FDEB1DF4-387A-25B3-051F-1DDBBD3B299F}" dt="2023-03-13T21:42:17.384" v="115"/>
          <ac:spMkLst>
            <pc:docMk/>
            <pc:sldMk cId="3015372407" sldId="358"/>
            <ac:spMk id="12" creationId="{5C997D38-4E5B-887D-6283-F5EA16441466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8.149" v="116"/>
          <ac:spMkLst>
            <pc:docMk/>
            <pc:sldMk cId="3015372407" sldId="358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FDEB1DF4-387A-25B3-051F-1DDBBD3B299F}" dt="2023-03-13T21:42:13.977" v="110"/>
          <ac:spMkLst>
            <pc:docMk/>
            <pc:sldMk cId="3015372407" sldId="358"/>
            <ac:spMk id="14" creationId="{00A54BCA-7833-2E18-76C1-D43774F7D676}"/>
          </ac:spMkLst>
        </pc:spChg>
        <pc:picChg chg="del">
          <ac:chgData name="Leake, Carl D (US 347J)" userId="S::carl.leake@jpl.nasa.gov::514d19ed-ac25-4851-8813-e892f9be6a8e" providerId="AD" clId="Web-{FDEB1DF4-387A-25B3-051F-1DDBBD3B299F}" dt="2023-03-13T21:42:14.259" v="111"/>
          <ac:picMkLst>
            <pc:docMk/>
            <pc:sldMk cId="3015372407" sldId="358"/>
            <ac:picMk id="15" creationId="{2136DB41-5DAF-EF6B-6A4D-B662091416CC}"/>
          </ac:picMkLst>
        </pc:picChg>
      </pc:sldChg>
    </pc:docChg>
  </pc:docChgLst>
  <pc:docChgLst>
    <pc:chgData name="Leake, Carl D (US 347J)" userId="S::carl.leake@jpl.nasa.gov::514d19ed-ac25-4851-8813-e892f9be6a8e" providerId="AD" clId="Web-{2F90C953-CE23-C036-83A1-AF3E641F154C}"/>
    <pc:docChg chg="addSld delSld modSld sldOrd addMainMaster">
      <pc:chgData name="Leake, Carl D (US 347J)" userId="S::carl.leake@jpl.nasa.gov::514d19ed-ac25-4851-8813-e892f9be6a8e" providerId="AD" clId="Web-{2F90C953-CE23-C036-83A1-AF3E641F154C}" dt="2023-03-21T17:12:42.736" v="6"/>
      <pc:docMkLst>
        <pc:docMk/>
      </pc:docMkLst>
      <pc:sldChg chg="del">
        <pc:chgData name="Leake, Carl D (US 347J)" userId="S::carl.leake@jpl.nasa.gov::514d19ed-ac25-4851-8813-e892f9be6a8e" providerId="AD" clId="Web-{2F90C953-CE23-C036-83A1-AF3E641F154C}" dt="2023-03-21T17:12:42.736" v="6"/>
        <pc:sldMkLst>
          <pc:docMk/>
          <pc:sldMk cId="3917382079" sldId="319"/>
        </pc:sldMkLst>
      </pc:sldChg>
      <pc:sldChg chg="del">
        <pc:chgData name="Leake, Carl D (US 347J)" userId="S::carl.leake@jpl.nasa.gov::514d19ed-ac25-4851-8813-e892f9be6a8e" providerId="AD" clId="Web-{2F90C953-CE23-C036-83A1-AF3E641F154C}" dt="2023-03-21T17:12:14.704" v="4"/>
        <pc:sldMkLst>
          <pc:docMk/>
          <pc:sldMk cId="1959114466" sldId="352"/>
        </pc:sldMkLst>
      </pc:sldChg>
      <pc:sldChg chg="modSp add ord">
        <pc:chgData name="Leake, Carl D (US 347J)" userId="S::carl.leake@jpl.nasa.gov::514d19ed-ac25-4851-8813-e892f9be6a8e" providerId="AD" clId="Web-{2F90C953-CE23-C036-83A1-AF3E641F154C}" dt="2023-03-21T17:12:13.626" v="3" actId="20577"/>
        <pc:sldMkLst>
          <pc:docMk/>
          <pc:sldMk cId="4076530350" sldId="363"/>
        </pc:sldMkLst>
        <pc:spChg chg="mod">
          <ac:chgData name="Leake, Carl D (US 347J)" userId="S::carl.leake@jpl.nasa.gov::514d19ed-ac25-4851-8813-e892f9be6a8e" providerId="AD" clId="Web-{2F90C953-CE23-C036-83A1-AF3E641F154C}" dt="2023-03-21T17:12:13.626" v="3" actId="20577"/>
          <ac:spMkLst>
            <pc:docMk/>
            <pc:sldMk cId="4076530350" sldId="363"/>
            <ac:spMk id="3" creationId="{1480B9C1-7FA4-43F7-B6D7-D0DB1B3278F1}"/>
          </ac:spMkLst>
        </pc:spChg>
      </pc:sldChg>
      <pc:sldChg chg="add">
        <pc:chgData name="Leake, Carl D (US 347J)" userId="S::carl.leake@jpl.nasa.gov::514d19ed-ac25-4851-8813-e892f9be6a8e" providerId="AD" clId="Web-{2F90C953-CE23-C036-83A1-AF3E641F154C}" dt="2023-03-21T17:12:32.392" v="5"/>
        <pc:sldMkLst>
          <pc:docMk/>
          <pc:sldMk cId="2312432300" sldId="364"/>
        </pc:sldMkLst>
      </pc:sldChg>
      <pc:sldMasterChg chg="add addSldLayout">
        <pc:chgData name="Leake, Carl D (US 347J)" userId="S::carl.leake@jpl.nasa.gov::514d19ed-ac25-4851-8813-e892f9be6a8e" providerId="AD" clId="Web-{2F90C953-CE23-C036-83A1-AF3E641F154C}" dt="2023-03-21T17:11:59.516" v="0"/>
        <pc:sldMasterMkLst>
          <pc:docMk/>
          <pc:sldMasterMk cId="0" sldId="2147483685"/>
        </pc:sldMasterMkLst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89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0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1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2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3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4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5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6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0" sldId="2147483697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4012374545" sldId="2147483698"/>
          </pc:sldLayoutMkLst>
        </pc:sldLayoutChg>
        <pc:sldLayoutChg chg="add">
          <pc:chgData name="Leake, Carl D (US 347J)" userId="S::carl.leake@jpl.nasa.gov::514d19ed-ac25-4851-8813-e892f9be6a8e" providerId="AD" clId="Web-{2F90C953-CE23-C036-83A1-AF3E641F154C}" dt="2023-03-21T17:11:59.516" v="0"/>
          <pc:sldLayoutMkLst>
            <pc:docMk/>
            <pc:sldMasterMk cId="0" sldId="2147483685"/>
            <pc:sldLayoutMk cId="3566414641" sldId="2147483699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0BFEC2BA-E88E-DE1A-2B5C-FC002F42082F}"/>
    <pc:docChg chg="addSld delSld modSld sldOrd">
      <pc:chgData name="Leake, Carl D (US 347J)" userId="S::carl.leake@jpl.nasa.gov::514d19ed-ac25-4851-8813-e892f9be6a8e" providerId="AD" clId="Web-{0BFEC2BA-E88E-DE1A-2B5C-FC002F42082F}" dt="2023-03-14T20:38:29.100" v="849"/>
      <pc:docMkLst>
        <pc:docMk/>
      </pc:docMkLst>
      <pc:sldChg chg="modSp addAnim modAnim">
        <pc:chgData name="Leake, Carl D (US 347J)" userId="S::carl.leake@jpl.nasa.gov::514d19ed-ac25-4851-8813-e892f9be6a8e" providerId="AD" clId="Web-{0BFEC2BA-E88E-DE1A-2B5C-FC002F42082F}" dt="2023-03-14T20:29:19.901" v="741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0BFEC2BA-E88E-DE1A-2B5C-FC002F42082F}" dt="2023-03-14T17:16:29.657" v="19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addSp delSp modSp ord">
        <pc:chgData name="Leake, Carl D (US 347J)" userId="S::carl.leake@jpl.nasa.gov::514d19ed-ac25-4851-8813-e892f9be6a8e" providerId="AD" clId="Web-{0BFEC2BA-E88E-DE1A-2B5C-FC002F42082F}" dt="2023-03-14T20:22:18.314" v="735" actId="1076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0BFEC2BA-E88E-DE1A-2B5C-FC002F42082F}" dt="2023-03-14T18:46:20.099" v="404" actId="1076"/>
          <ac:spMkLst>
            <pc:docMk/>
            <pc:sldMk cId="4170734269" sldId="271"/>
            <ac:spMk id="5" creationId="{3E1BC200-1525-E6C0-DDA4-9554C5BF6006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57.005" v="416" actId="1076"/>
          <ac:spMkLst>
            <pc:docMk/>
            <pc:sldMk cId="4170734269" sldId="271"/>
            <ac:spMk id="6" creationId="{BA1E7981-295D-E62A-41EB-ECE5924ABD42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48:37.303" v="486" actId="20577"/>
          <ac:spMkLst>
            <pc:docMk/>
            <pc:sldMk cId="4170734269" sldId="271"/>
            <ac:spMk id="9" creationId="{53064AF0-E284-3E1E-AF24-D421D6477E6A}"/>
          </ac:spMkLst>
        </pc:spChg>
        <pc:spChg chg="add del mod">
          <ac:chgData name="Leake, Carl D (US 347J)" userId="S::carl.leake@jpl.nasa.gov::514d19ed-ac25-4851-8813-e892f9be6a8e" providerId="AD" clId="Web-{0BFEC2BA-E88E-DE1A-2B5C-FC002F42082F}" dt="2023-03-14T20:21:29.313" v="731"/>
          <ac:spMkLst>
            <pc:docMk/>
            <pc:sldMk cId="4170734269" sldId="271"/>
            <ac:spMk id="10" creationId="{1CBA459A-AA58-FA48-66C2-5EF27FEF8EA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46:47.427" v="414" actId="1076"/>
          <ac:spMkLst>
            <pc:docMk/>
            <pc:sldMk cId="4170734269" sldId="271"/>
            <ac:spMk id="12" creationId="{5C997D38-4E5B-887D-6283-F5EA16441466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20:22:16.486" v="734"/>
          <ac:spMkLst>
            <pc:docMk/>
            <pc:sldMk cId="4170734269" sldId="271"/>
            <ac:spMk id="13" creationId="{615FF5A3-D8AD-4444-3CE8-50EED173F1B9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8:48:47.131" v="487"/>
          <ac:spMkLst>
            <pc:docMk/>
            <pc:sldMk cId="4170734269" sldId="271"/>
            <ac:spMk id="14" creationId="{00A54BCA-7833-2E18-76C1-D43774F7D676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8:46:23.802" v="406" actId="1076"/>
          <ac:picMkLst>
            <pc:docMk/>
            <pc:sldMk cId="4170734269" sldId="271"/>
            <ac:picMk id="3" creationId="{B32DE0AB-CEEE-1BA3-5154-3C65B2FD463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9.208" v="412" actId="1076"/>
          <ac:picMkLst>
            <pc:docMk/>
            <pc:sldMk cId="4170734269" sldId="271"/>
            <ac:picMk id="8" creationId="{2E4F6FED-09F5-C784-ED74-D031AAD860EA}"/>
          </ac:picMkLst>
        </pc:picChg>
        <pc:picChg chg="add mod">
          <ac:chgData name="Leake, Carl D (US 347J)" userId="S::carl.leake@jpl.nasa.gov::514d19ed-ac25-4851-8813-e892f9be6a8e" providerId="AD" clId="Web-{0BFEC2BA-E88E-DE1A-2B5C-FC002F42082F}" dt="2023-03-14T20:22:18.314" v="735" actId="1076"/>
          <ac:picMkLst>
            <pc:docMk/>
            <pc:sldMk cId="4170734269" sldId="271"/>
            <ac:picMk id="11" creationId="{5556802B-E72D-33EB-4A68-E00D02CB62B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2.427" v="410" actId="1076"/>
          <ac:picMkLst>
            <pc:docMk/>
            <pc:sldMk cId="4170734269" sldId="271"/>
            <ac:picMk id="15" creationId="{2136DB41-5DAF-EF6B-6A4D-B662091416CC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8:46:33.474" v="411" actId="1076"/>
          <ac:picMkLst>
            <pc:docMk/>
            <pc:sldMk cId="4170734269" sldId="271"/>
            <ac:picMk id="17" creationId="{386AEB04-3CC4-3864-273D-AAEEBC25B569}"/>
          </ac:picMkLst>
        </pc:picChg>
      </pc:sldChg>
      <pc:sldChg chg="ord">
        <pc:chgData name="Leake, Carl D (US 347J)" userId="S::carl.leake@jpl.nasa.gov::514d19ed-ac25-4851-8813-e892f9be6a8e" providerId="AD" clId="Web-{0BFEC2BA-E88E-DE1A-2B5C-FC002F42082F}" dt="2023-03-14T19:01:56.074" v="559"/>
        <pc:sldMkLst>
          <pc:docMk/>
          <pc:sldMk cId="1205609924" sldId="273"/>
        </pc:sldMkLst>
      </pc:sldChg>
      <pc:sldChg chg="addSp delSp modSp">
        <pc:chgData name="Leake, Carl D (US 347J)" userId="S::carl.leake@jpl.nasa.gov::514d19ed-ac25-4851-8813-e892f9be6a8e" providerId="AD" clId="Web-{0BFEC2BA-E88E-DE1A-2B5C-FC002F42082F}" dt="2023-03-14T20:37:35.099" v="830" actId="1076"/>
        <pc:sldMkLst>
          <pc:docMk/>
          <pc:sldMk cId="661013256" sldId="282"/>
        </pc:sldMkLst>
        <pc:spChg chg="add mod">
          <ac:chgData name="Leake, Carl D (US 347J)" userId="S::carl.leake@jpl.nasa.gov::514d19ed-ac25-4851-8813-e892f9be6a8e" providerId="AD" clId="Web-{0BFEC2BA-E88E-DE1A-2B5C-FC002F42082F}" dt="2023-03-14T19:18:18.675" v="650" actId="1076"/>
          <ac:spMkLst>
            <pc:docMk/>
            <pc:sldMk cId="661013256" sldId="282"/>
            <ac:spMk id="3" creationId="{D639FEE2-4570-F2C9-2EBB-211C7F886C9F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4:49.877" v="573"/>
          <ac:spMkLst>
            <pc:docMk/>
            <pc:sldMk cId="661013256" sldId="282"/>
            <ac:spMk id="5" creationId="{82236B3C-F570-2CDE-B5E0-19AAC4E0C0EC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01.409" v="596"/>
          <ac:spMkLst>
            <pc:docMk/>
            <pc:sldMk cId="661013256" sldId="282"/>
            <ac:spMk id="6" creationId="{0E3C8500-8B49-ABFB-A9AD-256A21DD260A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5:44.408" v="589"/>
          <ac:spMkLst>
            <pc:docMk/>
            <pc:sldMk cId="661013256" sldId="282"/>
            <ac:spMk id="7" creationId="{6452FAED-D71F-996F-4A83-B770E1CF3E51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7:22.190" v="641"/>
          <ac:spMkLst>
            <pc:docMk/>
            <pc:sldMk cId="661013256" sldId="282"/>
            <ac:spMk id="8" creationId="{8222C69B-234B-3D4A-BFE6-147A2DB3BAE3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12.785" v="671" actId="1076"/>
          <ac:spMkLst>
            <pc:docMk/>
            <pc:sldMk cId="661013256" sldId="282"/>
            <ac:spMk id="9" creationId="{22BAD4D4-0AA7-9049-824C-58DE2F964E1D}"/>
          </ac:spMkLst>
        </pc:spChg>
        <pc:spChg chg="del mod">
          <ac:chgData name="Leake, Carl D (US 347J)" userId="S::carl.leake@jpl.nasa.gov::514d19ed-ac25-4851-8813-e892f9be6a8e" providerId="AD" clId="Web-{0BFEC2BA-E88E-DE1A-2B5C-FC002F42082F}" dt="2023-03-14T19:17:07.628" v="633"/>
          <ac:spMkLst>
            <pc:docMk/>
            <pc:sldMk cId="661013256" sldId="282"/>
            <ac:spMk id="10" creationId="{F4B00B9B-A687-D5F3-323A-70CB435EA2D5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34.487" v="612"/>
          <ac:spMkLst>
            <pc:docMk/>
            <pc:sldMk cId="661013256" sldId="282"/>
            <ac:spMk id="11" creationId="{27706E78-3068-6738-8120-C9493BB5DD2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9:16:22.393" v="604"/>
          <ac:spMkLst>
            <pc:docMk/>
            <pc:sldMk cId="661013256" sldId="282"/>
            <ac:spMk id="12" creationId="{6564D21B-5F48-2FB2-0C5F-26903F0F0C1A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0:09.426" v="670" actId="1076"/>
          <ac:spMkLst>
            <pc:docMk/>
            <pc:sldMk cId="661013256" sldId="282"/>
            <ac:spMk id="14" creationId="{4C95BF9B-7AC8-1E2C-5089-BC68F0E0E750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31.473" v="684" actId="1076"/>
          <ac:spMkLst>
            <pc:docMk/>
            <pc:sldMk cId="661013256" sldId="282"/>
            <ac:spMk id="20" creationId="{5493352B-0527-0FC0-CEEC-9C7919683425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3:08.662" v="695" actId="1076"/>
          <ac:spMkLst>
            <pc:docMk/>
            <pc:sldMk cId="661013256" sldId="282"/>
            <ac:spMk id="21" creationId="{80F31D12-3A00-736C-D302-F55F448F7F6D}"/>
          </ac:spMkLst>
        </pc:spChg>
        <pc:spChg chg="add del">
          <ac:chgData name="Leake, Carl D (US 347J)" userId="S::carl.leake@jpl.nasa.gov::514d19ed-ac25-4851-8813-e892f9be6a8e" providerId="AD" clId="Web-{0BFEC2BA-E88E-DE1A-2B5C-FC002F42082F}" dt="2023-03-14T19:16:51.190" v="623"/>
          <ac:spMkLst>
            <pc:docMk/>
            <pc:sldMk cId="661013256" sldId="282"/>
            <ac:spMk id="22" creationId="{62E75C0B-FC9C-95C9-8F19-F30C0FC093C9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18.942" v="682" actId="1076"/>
          <ac:spMkLst>
            <pc:docMk/>
            <pc:sldMk cId="661013256" sldId="282"/>
            <ac:spMk id="23" creationId="{4464A3FC-CD98-229B-0145-A299AC8A6E31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9:21:25.520" v="683" actId="1076"/>
          <ac:spMkLst>
            <pc:docMk/>
            <pc:sldMk cId="661013256" sldId="282"/>
            <ac:spMk id="24" creationId="{C28D7789-EE3E-9024-173D-78C9EFB0136D}"/>
          </ac:spMkLst>
        </pc:spChg>
        <pc:grpChg chg="add mod">
          <ac:chgData name="Leake, Carl D (US 347J)" userId="S::carl.leake@jpl.nasa.gov::514d19ed-ac25-4851-8813-e892f9be6a8e" providerId="AD" clId="Web-{0BFEC2BA-E88E-DE1A-2B5C-FC002F42082F}" dt="2023-03-14T20:37:35.099" v="830" actId="1076"/>
          <ac:grpSpMkLst>
            <pc:docMk/>
            <pc:sldMk cId="661013256" sldId="282"/>
            <ac:grpSpMk id="5" creationId="{E464552E-F58A-4829-1D56-A6EE2F2B0D28}"/>
          </ac:grpSpMkLst>
        </pc:grpChg>
        <pc:cxnChg chg="mod">
          <ac:chgData name="Leake, Carl D (US 347J)" userId="S::carl.leake@jpl.nasa.gov::514d19ed-ac25-4851-8813-e892f9be6a8e" providerId="AD" clId="Web-{0BFEC2BA-E88E-DE1A-2B5C-FC002F42082F}" dt="2023-03-14T19:23:32.849" v="698" actId="14100"/>
          <ac:cxnSpMkLst>
            <pc:docMk/>
            <pc:sldMk cId="661013256" sldId="282"/>
            <ac:cxnSpMk id="13" creationId="{88B9F432-EC8A-FD28-1A12-29F3CCD2C5AF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17.974" v="696" actId="14100"/>
          <ac:cxnSpMkLst>
            <pc:docMk/>
            <pc:sldMk cId="661013256" sldId="282"/>
            <ac:cxnSpMk id="15" creationId="{76D5E394-A174-6D98-BEEE-3FC9AA6FDF52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50.411" v="686" actId="14100"/>
          <ac:cxnSpMkLst>
            <pc:docMk/>
            <pc:sldMk cId="661013256" sldId="282"/>
            <ac:cxnSpMk id="16" creationId="{91A721EC-F61C-3C8F-B0F2-8D1B34003071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3:52.693" v="700" actId="14100"/>
          <ac:cxnSpMkLst>
            <pc:docMk/>
            <pc:sldMk cId="661013256" sldId="282"/>
            <ac:cxnSpMk id="17" creationId="{08D072CF-72AF-DF72-3831-4A6755C8F2E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4:10.646" v="703" actId="14100"/>
          <ac:cxnSpMkLst>
            <pc:docMk/>
            <pc:sldMk cId="661013256" sldId="282"/>
            <ac:cxnSpMk id="18" creationId="{68F6B178-4638-DCE9-BB1C-1340C9E4892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9:21:37.520" v="685" actId="14100"/>
          <ac:cxnSpMkLst>
            <pc:docMk/>
            <pc:sldMk cId="661013256" sldId="282"/>
            <ac:cxnSpMk id="19" creationId="{1F1FABB1-34F1-C70D-807F-06552A269F2D}"/>
          </ac:cxnSpMkLst>
        </pc:cxnChg>
      </pc:sldChg>
      <pc:sldChg chg="modSp del">
        <pc:chgData name="Leake, Carl D (US 347J)" userId="S::carl.leake@jpl.nasa.gov::514d19ed-ac25-4851-8813-e892f9be6a8e" providerId="AD" clId="Web-{0BFEC2BA-E88E-DE1A-2B5C-FC002F42082F}" dt="2023-03-14T17:35:29.864" v="112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0BFEC2BA-E88E-DE1A-2B5C-FC002F42082F}" dt="2023-03-14T17:35:05.567" v="111" actId="20577"/>
          <ac:spMkLst>
            <pc:docMk/>
            <pc:sldMk cId="1470250589" sldId="283"/>
            <ac:spMk id="4" creationId="{D2B1CE52-8B4A-F751-9171-CA2D97E2268C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29:10.901" v="738"/>
        <pc:sldMkLst>
          <pc:docMk/>
          <pc:sldMk cId="763449429" sldId="284"/>
        </pc:sldMkLst>
        <pc:spChg chg="mod">
          <ac:chgData name="Leake, Carl D (US 347J)" userId="S::carl.leake@jpl.nasa.gov::514d19ed-ac25-4851-8813-e892f9be6a8e" providerId="AD" clId="Web-{0BFEC2BA-E88E-DE1A-2B5C-FC002F42082F}" dt="2023-03-14T17:23:18.883" v="91" actId="20577"/>
          <ac:spMkLst>
            <pc:docMk/>
            <pc:sldMk cId="763449429" sldId="284"/>
            <ac:spMk id="4" creationId="{2AD97160-66A9-D30F-0DE1-935C347AAFE3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29:29.917" v="747"/>
        <pc:sldMkLst>
          <pc:docMk/>
          <pc:sldMk cId="896259362" sldId="285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1"/>
        <pc:sldMkLst>
          <pc:docMk/>
          <pc:sldMk cId="958299563" sldId="288"/>
        </pc:sldMkLst>
      </pc:sldChg>
      <pc:sldChg chg="delSp">
        <pc:chgData name="Leake, Carl D (US 347J)" userId="S::carl.leake@jpl.nasa.gov::514d19ed-ac25-4851-8813-e892f9be6a8e" providerId="AD" clId="Web-{0BFEC2BA-E88E-DE1A-2B5C-FC002F42082F}" dt="2023-03-14T19:02:06.465" v="561"/>
        <pc:sldMkLst>
          <pc:docMk/>
          <pc:sldMk cId="3089109458" sldId="292"/>
        </pc:sldMkLst>
        <pc:spChg chg="del">
          <ac:chgData name="Leake, Carl D (US 347J)" userId="S::carl.leake@jpl.nasa.gov::514d19ed-ac25-4851-8813-e892f9be6a8e" providerId="AD" clId="Web-{0BFEC2BA-E88E-DE1A-2B5C-FC002F42082F}" dt="2023-03-14T19:02:06.465" v="561"/>
          <ac:spMkLst>
            <pc:docMk/>
            <pc:sldMk cId="3089109458" sldId="292"/>
            <ac:spMk id="6" creationId="{58FC0AAC-F990-437C-EE25-EBB1DAA73190}"/>
          </ac:spMkLst>
        </pc:spChg>
      </pc:sldChg>
      <pc:sldChg chg="delSp modSp">
        <pc:chgData name="Leake, Carl D (US 347J)" userId="S::carl.leake@jpl.nasa.gov::514d19ed-ac25-4851-8813-e892f9be6a8e" providerId="AD" clId="Web-{0BFEC2BA-E88E-DE1A-2B5C-FC002F42082F}" dt="2023-03-14T20:09:03.048" v="726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0BFEC2BA-E88E-DE1A-2B5C-FC002F42082F}" dt="2023-03-14T20:09:03.048" v="726" actId="20577"/>
          <ac:spMkLst>
            <pc:docMk/>
            <pc:sldMk cId="2463454272" sldId="295"/>
            <ac:spMk id="4" creationId="{7CF39FAB-D926-19E7-4012-1CEFA23EA503}"/>
          </ac:spMkLst>
        </pc:spChg>
        <pc:spChg chg="del">
          <ac:chgData name="Leake, Carl D (US 347J)" userId="S::carl.leake@jpl.nasa.gov::514d19ed-ac25-4851-8813-e892f9be6a8e" providerId="AD" clId="Web-{0BFEC2BA-E88E-DE1A-2B5C-FC002F42082F}" dt="2023-03-14T17:41:59.152" v="248"/>
          <ac:spMkLst>
            <pc:docMk/>
            <pc:sldMk cId="2463454272" sldId="295"/>
            <ac:spMk id="6" creationId="{D644DA2F-AA56-EBC7-2266-6B4E8EDA7E63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41:48.839" v="247" actId="1076"/>
          <ac:picMkLst>
            <pc:docMk/>
            <pc:sldMk cId="2463454272" sldId="295"/>
            <ac:picMk id="5" creationId="{7C7AB2C3-DBA4-2856-260C-BD48F50CE37C}"/>
          </ac:picMkLst>
        </pc:picChg>
      </pc:sldChg>
      <pc:sldChg chg="addAnim modAnim">
        <pc:chgData name="Leake, Carl D (US 347J)" userId="S::carl.leake@jpl.nasa.gov::514d19ed-ac25-4851-8813-e892f9be6a8e" providerId="AD" clId="Web-{0BFEC2BA-E88E-DE1A-2B5C-FC002F42082F}" dt="2023-03-14T20:29:46.339" v="753"/>
        <pc:sldMkLst>
          <pc:docMk/>
          <pc:sldMk cId="2446049262" sldId="29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6"/>
        <pc:sldMkLst>
          <pc:docMk/>
          <pc:sldMk cId="1439333295" sldId="305"/>
        </pc:sldMkLst>
      </pc:sldChg>
      <pc:sldChg chg="modSp mod modTransition modClrScheme chgLayout">
        <pc:chgData name="Leake, Carl D (US 347J)" userId="S::carl.leake@jpl.nasa.gov::514d19ed-ac25-4851-8813-e892f9be6a8e" providerId="AD" clId="Web-{0BFEC2BA-E88E-DE1A-2B5C-FC002F42082F}" dt="2023-03-14T20:36:10.847" v="825"/>
        <pc:sldMkLst>
          <pc:docMk/>
          <pc:sldMk cId="3896810992" sldId="306"/>
        </pc:sldMkLst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0BFEC2BA-E88E-DE1A-2B5C-FC002F42082F}" dt="2023-03-14T20:15:28.337" v="727"/>
          <ac:spMkLst>
            <pc:docMk/>
            <pc:sldMk cId="3896810992" sldId="306"/>
            <ac:spMk id="112" creationId="{00000000-0000-0000-0000-000000000000}"/>
          </ac:spMkLst>
        </pc:spChg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4"/>
        <pc:sldMkLst>
          <pc:docMk/>
          <pc:sldMk cId="4038677107" sldId="307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3"/>
        <pc:sldMkLst>
          <pc:docMk/>
          <pc:sldMk cId="2260314754" sldId="308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2"/>
        <pc:sldMkLst>
          <pc:docMk/>
          <pc:sldMk cId="344671485" sldId="309"/>
        </pc:sldMkLst>
      </pc:sldChg>
      <pc:sldChg chg="modTransition">
        <pc:chgData name="Leake, Carl D (US 347J)" userId="S::carl.leake@jpl.nasa.gov::514d19ed-ac25-4851-8813-e892f9be6a8e" providerId="AD" clId="Web-{0BFEC2BA-E88E-DE1A-2B5C-FC002F42082F}" dt="2023-03-14T20:36:10.847" v="820"/>
        <pc:sldMkLst>
          <pc:docMk/>
          <pc:sldMk cId="3919158768" sldId="310"/>
        </pc:sldMkLst>
      </pc:sldChg>
      <pc:sldChg chg="delAnim modAnim">
        <pc:chgData name="Leake, Carl D (US 347J)" userId="S::carl.leake@jpl.nasa.gov::514d19ed-ac25-4851-8813-e892f9be6a8e" providerId="AD" clId="Web-{0BFEC2BA-E88E-DE1A-2B5C-FC002F42082F}" dt="2023-03-14T20:37:44.131" v="831"/>
        <pc:sldMkLst>
          <pc:docMk/>
          <pc:sldMk cId="3917382079" sldId="319"/>
        </pc:sldMkLst>
      </pc:sldChg>
      <pc:sldChg chg="ord">
        <pc:chgData name="Leake, Carl D (US 347J)" userId="S::carl.leake@jpl.nasa.gov::514d19ed-ac25-4851-8813-e892f9be6a8e" providerId="AD" clId="Web-{0BFEC2BA-E88E-DE1A-2B5C-FC002F42082F}" dt="2023-03-14T19:01:56.090" v="560"/>
        <pc:sldMkLst>
          <pc:docMk/>
          <pc:sldMk cId="3625017232" sldId="320"/>
        </pc:sldMkLst>
      </pc:sldChg>
      <pc:sldChg chg="modTransition delAnim modAnim">
        <pc:chgData name="Leake, Carl D (US 347J)" userId="S::carl.leake@jpl.nasa.gov::514d19ed-ac25-4851-8813-e892f9be6a8e" providerId="AD" clId="Web-{0BFEC2BA-E88E-DE1A-2B5C-FC002F42082F}" dt="2023-03-14T20:38:29.100" v="849"/>
        <pc:sldMkLst>
          <pc:docMk/>
          <pc:sldMk cId="2338848046" sldId="321"/>
        </pc:sldMkLst>
      </pc:sldChg>
      <pc:sldChg chg="addAnim modAnim">
        <pc:chgData name="Leake, Carl D (US 347J)" userId="S::carl.leake@jpl.nasa.gov::514d19ed-ac25-4851-8813-e892f9be6a8e" providerId="AD" clId="Web-{0BFEC2BA-E88E-DE1A-2B5C-FC002F42082F}" dt="2023-03-14T20:29:55.074" v="756"/>
        <pc:sldMkLst>
          <pc:docMk/>
          <pc:sldMk cId="1604159621" sldId="322"/>
        </pc:sldMkLst>
      </pc:sldChg>
      <pc:sldChg chg="modSp">
        <pc:chgData name="Leake, Carl D (US 347J)" userId="S::carl.leake@jpl.nasa.gov::514d19ed-ac25-4851-8813-e892f9be6a8e" providerId="AD" clId="Web-{0BFEC2BA-E88E-DE1A-2B5C-FC002F42082F}" dt="2023-03-14T17:45:02.514" v="278" actId="20577"/>
        <pc:sldMkLst>
          <pc:docMk/>
          <pc:sldMk cId="13554995" sldId="332"/>
        </pc:sldMkLst>
        <pc:spChg chg="mod">
          <ac:chgData name="Leake, Carl D (US 347J)" userId="S::carl.leake@jpl.nasa.gov::514d19ed-ac25-4851-8813-e892f9be6a8e" providerId="AD" clId="Web-{0BFEC2BA-E88E-DE1A-2B5C-FC002F42082F}" dt="2023-03-14T17:45:02.514" v="278" actId="20577"/>
          <ac:spMkLst>
            <pc:docMk/>
            <pc:sldMk cId="13554995" sldId="332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0BFEC2BA-E88E-DE1A-2B5C-FC002F42082F}" dt="2023-03-14T17:45:55.234" v="296" actId="20577"/>
        <pc:sldMkLst>
          <pc:docMk/>
          <pc:sldMk cId="2460938846" sldId="335"/>
        </pc:sldMkLst>
        <pc:spChg chg="mod">
          <ac:chgData name="Leake, Carl D (US 347J)" userId="S::carl.leake@jpl.nasa.gov::514d19ed-ac25-4851-8813-e892f9be6a8e" providerId="AD" clId="Web-{0BFEC2BA-E88E-DE1A-2B5C-FC002F42082F}" dt="2023-03-14T17:45:55.234" v="296" actId="20577"/>
          <ac:spMkLst>
            <pc:docMk/>
            <pc:sldMk cId="2460938846" sldId="335"/>
            <ac:spMk id="4" creationId="{7CF39FAB-D926-19E7-4012-1CEFA23EA503}"/>
          </ac:spMkLst>
        </pc:spChg>
      </pc:sldChg>
      <pc:sldChg chg="addSp modSp addAnim modAnim">
        <pc:chgData name="Leake, Carl D (US 347J)" userId="S::carl.leake@jpl.nasa.gov::514d19ed-ac25-4851-8813-e892f9be6a8e" providerId="AD" clId="Web-{0BFEC2BA-E88E-DE1A-2B5C-FC002F42082F}" dt="2023-03-14T20:31:58.733" v="787"/>
        <pc:sldMkLst>
          <pc:docMk/>
          <pc:sldMk cId="1813625366" sldId="341"/>
        </pc:sldMkLst>
        <pc:spChg chg="mod">
          <ac:chgData name="Leake, Carl D (US 347J)" userId="S::carl.leake@jpl.nasa.gov::514d19ed-ac25-4851-8813-e892f9be6a8e" providerId="AD" clId="Web-{0BFEC2BA-E88E-DE1A-2B5C-FC002F42082F}" dt="2023-03-14T18:11:23.588" v="389" actId="14100"/>
          <ac:spMkLst>
            <pc:docMk/>
            <pc:sldMk cId="1813625366" sldId="341"/>
            <ac:spMk id="3" creationId="{766082AF-610F-2A33-107B-5ACAE935FE27}"/>
          </ac:spMkLst>
        </pc:spChg>
        <pc:picChg chg="add mod">
          <ac:chgData name="Leake, Carl D (US 347J)" userId="S::carl.leake@jpl.nasa.gov::514d19ed-ac25-4851-8813-e892f9be6a8e" providerId="AD" clId="Web-{0BFEC2BA-E88E-DE1A-2B5C-FC002F42082F}" dt="2023-03-14T18:11:34.932" v="395" actId="1076"/>
          <ac:picMkLst>
            <pc:docMk/>
            <pc:sldMk cId="1813625366" sldId="341"/>
            <ac:picMk id="6" creationId="{99E6336B-E84C-1FC1-5220-D965A75C1383}"/>
          </ac:picMkLst>
        </pc:picChg>
      </pc:sldChg>
      <pc:sldChg chg="addSp modSp ord">
        <pc:chgData name="Leake, Carl D (US 347J)" userId="S::carl.leake@jpl.nasa.gov::514d19ed-ac25-4851-8813-e892f9be6a8e" providerId="AD" clId="Web-{0BFEC2BA-E88E-DE1A-2B5C-FC002F42082F}" dt="2023-03-14T18:51:57.461" v="545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0BFEC2BA-E88E-DE1A-2B5C-FC002F42082F}" dt="2023-03-14T17:20:50.599" v="36" actId="20577"/>
          <ac:spMkLst>
            <pc:docMk/>
            <pc:sldMk cId="881166670" sldId="343"/>
            <ac:spMk id="3" creationId="{B531D3D7-48F2-ACD7-F892-7819A658EB7E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35.382" v="539" actId="14100"/>
          <ac:spMkLst>
            <pc:docMk/>
            <pc:sldMk cId="881166670" sldId="343"/>
            <ac:spMk id="5" creationId="{7C00F231-0EAE-570D-A517-5588B47A66DB}"/>
          </ac:spMkLst>
        </pc:spChg>
        <pc:spChg chg="add mod">
          <ac:chgData name="Leake, Carl D (US 347J)" userId="S::carl.leake@jpl.nasa.gov::514d19ed-ac25-4851-8813-e892f9be6a8e" providerId="AD" clId="Web-{0BFEC2BA-E88E-DE1A-2B5C-FC002F42082F}" dt="2023-03-14T18:51:57.461" v="545" actId="1076"/>
          <ac:spMkLst>
            <pc:docMk/>
            <pc:sldMk cId="881166670" sldId="343"/>
            <ac:spMk id="6" creationId="{E8328795-2806-3B7E-E518-A1440F64A3F2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3.992" v="534" actId="1076"/>
          <ac:spMkLst>
            <pc:docMk/>
            <pc:sldMk cId="881166670" sldId="343"/>
            <ac:spMk id="16" creationId="{C8838AFA-5260-F8EB-3E6A-908BAF842BAB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07" v="535" actId="1076"/>
          <ac:spMkLst>
            <pc:docMk/>
            <pc:sldMk cId="881166670" sldId="343"/>
            <ac:spMk id="18" creationId="{114787F0-1389-3C90-3CA7-0AF5914BC877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23" v="536" actId="1076"/>
          <ac:spMkLst>
            <pc:docMk/>
            <pc:sldMk cId="881166670" sldId="343"/>
            <ac:spMk id="22" creationId="{9228684C-5279-016E-F298-BEE8FD2A9D3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21:27.021" v="55" actId="1076"/>
          <ac:spMkLst>
            <pc:docMk/>
            <pc:sldMk cId="881166670" sldId="343"/>
            <ac:spMk id="30" creationId="{2EA1CF6C-297D-858D-2240-D3E3820CD0E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8:51:24.039" v="537" actId="1076"/>
          <ac:spMkLst>
            <pc:docMk/>
            <pc:sldMk cId="881166670" sldId="343"/>
            <ac:spMk id="32" creationId="{64AAAB44-BACE-06F8-8369-A15586B4868D}"/>
          </ac:spMkLst>
        </pc:spChg>
        <pc:picChg chg="mod">
          <ac:chgData name="Leake, Carl D (US 347J)" userId="S::carl.leake@jpl.nasa.gov::514d19ed-ac25-4851-8813-e892f9be6a8e" providerId="AD" clId="Web-{0BFEC2BA-E88E-DE1A-2B5C-FC002F42082F}" dt="2023-03-14T17:21:26.756" v="44" actId="1076"/>
          <ac:picMkLst>
            <pc:docMk/>
            <pc:sldMk cId="881166670" sldId="343"/>
            <ac:picMk id="8" creationId="{6336D9A7-5A10-8CCD-87B4-E0FBB9053BE1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787" v="45" actId="1076"/>
          <ac:picMkLst>
            <pc:docMk/>
            <pc:sldMk cId="881166670" sldId="343"/>
            <ac:picMk id="10" creationId="{65DB4152-BDEC-7CF7-8CAF-31B8FA91A57B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34" v="46" actId="1076"/>
          <ac:picMkLst>
            <pc:docMk/>
            <pc:sldMk cId="881166670" sldId="343"/>
            <ac:picMk id="12" creationId="{3CAD506D-E743-8708-7F09-4EAED488C872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865" v="47" actId="1076"/>
          <ac:picMkLst>
            <pc:docMk/>
            <pc:sldMk cId="881166670" sldId="343"/>
            <ac:picMk id="14" creationId="{80780FBD-B71B-DAEC-EA6D-474AB59234F0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12" v="50" actId="1076"/>
          <ac:picMkLst>
            <pc:docMk/>
            <pc:sldMk cId="881166670" sldId="343"/>
            <ac:picMk id="20" creationId="{D7748050-0807-4E99-E28D-32607E0A242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43" v="52" actId="1076"/>
          <ac:picMkLst>
            <pc:docMk/>
            <pc:sldMk cId="881166670" sldId="343"/>
            <ac:picMk id="24" creationId="{6F6BBF2E-8646-DE99-AFF4-DB8CE46197CE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6.974" v="53" actId="1076"/>
          <ac:picMkLst>
            <pc:docMk/>
            <pc:sldMk cId="881166670" sldId="343"/>
            <ac:picMk id="26" creationId="{728F45C6-CB6C-A68E-50CF-32EE4331E64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06" v="54" actId="1076"/>
          <ac:picMkLst>
            <pc:docMk/>
            <pc:sldMk cId="881166670" sldId="343"/>
            <ac:picMk id="28" creationId="{B000EDAB-CFAB-F03A-8741-BF6219625D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37" v="57" actId="1076"/>
          <ac:picMkLst>
            <pc:docMk/>
            <pc:sldMk cId="881166670" sldId="343"/>
            <ac:picMk id="34" creationId="{87DC7926-D65B-C598-92E8-8ABAE6B867EA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68" v="58" actId="1076"/>
          <ac:picMkLst>
            <pc:docMk/>
            <pc:sldMk cId="881166670" sldId="343"/>
            <ac:picMk id="36" creationId="{56E32329-F120-2D86-122C-BF256D892CC3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84" v="59" actId="1076"/>
          <ac:picMkLst>
            <pc:docMk/>
            <pc:sldMk cId="881166670" sldId="343"/>
            <ac:picMk id="38" creationId="{D7CA8D09-0F35-F9D2-E034-E6AA70507775}"/>
          </ac:picMkLst>
        </pc:picChg>
        <pc:picChg chg="mod">
          <ac:chgData name="Leake, Carl D (US 347J)" userId="S::carl.leake@jpl.nasa.gov::514d19ed-ac25-4851-8813-e892f9be6a8e" providerId="AD" clId="Web-{0BFEC2BA-E88E-DE1A-2B5C-FC002F42082F}" dt="2023-03-14T17:21:27.099" v="60" actId="1076"/>
          <ac:picMkLst>
            <pc:docMk/>
            <pc:sldMk cId="881166670" sldId="343"/>
            <ac:picMk id="40" creationId="{3CC9CEC0-608A-3E6F-320D-32F3EE735EE6}"/>
          </ac:picMkLst>
        </pc:picChg>
      </pc:sldChg>
      <pc:sldChg chg="del">
        <pc:chgData name="Leake, Carl D (US 347J)" userId="S::carl.leake@jpl.nasa.gov::514d19ed-ac25-4851-8813-e892f9be6a8e" providerId="AD" clId="Web-{0BFEC2BA-E88E-DE1A-2B5C-FC002F42082F}" dt="2023-03-14T17:23:37.070" v="92"/>
        <pc:sldMkLst>
          <pc:docMk/>
          <pc:sldMk cId="4256896163" sldId="344"/>
        </pc:sldMkLst>
      </pc:sldChg>
      <pc:sldChg chg="modSp addAnim modAnim">
        <pc:chgData name="Leake, Carl D (US 347J)" userId="S::carl.leake@jpl.nasa.gov::514d19ed-ac25-4851-8813-e892f9be6a8e" providerId="AD" clId="Web-{0BFEC2BA-E88E-DE1A-2B5C-FC002F42082F}" dt="2023-03-14T20:29:41.824" v="750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0BFEC2BA-E88E-DE1A-2B5C-FC002F42082F}" dt="2023-03-14T17:25:01.978" v="95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addAnim modAnim">
        <pc:chgData name="Leake, Carl D (US 347J)" userId="S::carl.leake@jpl.nasa.gov::514d19ed-ac25-4851-8813-e892f9be6a8e" providerId="AD" clId="Web-{0BFEC2BA-E88E-DE1A-2B5C-FC002F42082F}" dt="2023-03-14T20:30:00.699" v="759"/>
        <pc:sldMkLst>
          <pc:docMk/>
          <pc:sldMk cId="1542834391" sldId="347"/>
        </pc:sldMkLst>
      </pc:sldChg>
      <pc:sldChg chg="addSp modSp del addAnim">
        <pc:chgData name="Leake, Carl D (US 347J)" userId="S::carl.leake@jpl.nasa.gov::514d19ed-ac25-4851-8813-e892f9be6a8e" providerId="AD" clId="Web-{0BFEC2BA-E88E-DE1A-2B5C-FC002F42082F}" dt="2023-03-14T17:34:39.004" v="104"/>
        <pc:sldMkLst>
          <pc:docMk/>
          <pc:sldMk cId="35522797" sldId="350"/>
        </pc:sldMkLst>
        <pc:spChg chg="add mod">
          <ac:chgData name="Leake, Carl D (US 347J)" userId="S::carl.leake@jpl.nasa.gov::514d19ed-ac25-4851-8813-e892f9be6a8e" providerId="AD" clId="Web-{0BFEC2BA-E88E-DE1A-2B5C-FC002F42082F}" dt="2023-03-14T17:33:43.206" v="103" actId="1076"/>
          <ac:spMkLst>
            <pc:docMk/>
            <pc:sldMk cId="35522797" sldId="350"/>
            <ac:spMk id="5" creationId="{2E4BC141-6E56-F5D4-ECF2-A7176932B586}"/>
          </ac:spMkLst>
        </pc:spChg>
      </pc:sldChg>
      <pc:sldChg chg="addSp modSp delAnim modAnim">
        <pc:chgData name="Leake, Carl D (US 347J)" userId="S::carl.leake@jpl.nasa.gov::514d19ed-ac25-4851-8813-e892f9be6a8e" providerId="AD" clId="Web-{0BFEC2BA-E88E-DE1A-2B5C-FC002F42082F}" dt="2023-03-14T20:34:02.579" v="797"/>
        <pc:sldMkLst>
          <pc:docMk/>
          <pc:sldMk cId="1427731046" sldId="351"/>
        </pc:sldMkLst>
        <pc:spChg chg="add mod">
          <ac:chgData name="Leake, Carl D (US 347J)" userId="S::carl.leake@jpl.nasa.gov::514d19ed-ac25-4851-8813-e892f9be6a8e" providerId="AD" clId="Web-{0BFEC2BA-E88E-DE1A-2B5C-FC002F42082F}" dt="2023-03-14T18:53:05.836" v="552" actId="1076"/>
          <ac:spMkLst>
            <pc:docMk/>
            <pc:sldMk cId="1427731046" sldId="351"/>
            <ac:spMk id="2" creationId="{C9DA9006-0DBC-2F85-50D9-17BFBDBF75A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5:55.771" v="130" actId="20577"/>
          <ac:spMkLst>
            <pc:docMk/>
            <pc:sldMk cId="1427731046" sldId="351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37" v="163" actId="1076"/>
          <ac:spMkLst>
            <pc:docMk/>
            <pc:sldMk cId="1427731046" sldId="351"/>
            <ac:spMk id="5" creationId="{6063F111-ACC4-7CB5-E3FF-17DDE62174FA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53" v="164" actId="1076"/>
          <ac:spMkLst>
            <pc:docMk/>
            <pc:sldMk cId="1427731046" sldId="351"/>
            <ac:spMk id="7" creationId="{25175703-9F4C-D0B3-09BE-E14DB0F9F2C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084" v="165" actId="1076"/>
          <ac:spMkLst>
            <pc:docMk/>
            <pc:sldMk cId="1427731046" sldId="351"/>
            <ac:spMk id="10" creationId="{F74D3272-FF40-CFCB-3ECD-EB5D9EAD4628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15" v="166" actId="1076"/>
          <ac:spMkLst>
            <pc:docMk/>
            <pc:sldMk cId="1427731046" sldId="351"/>
            <ac:spMk id="14" creationId="{9EB93EA3-44CD-35F4-F743-308E30FFF36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31" v="167" actId="1076"/>
          <ac:spMkLst>
            <pc:docMk/>
            <pc:sldMk cId="1427731046" sldId="351"/>
            <ac:spMk id="18" creationId="{2B543B98-1CA1-6EFF-EE5B-60BAE485B2C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62" v="168" actId="1076"/>
          <ac:spMkLst>
            <pc:docMk/>
            <pc:sldMk cId="1427731046" sldId="351"/>
            <ac:spMk id="22" creationId="{21F192A7-D380-0C07-845C-C7675E948F7C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78" v="169" actId="1076"/>
          <ac:spMkLst>
            <pc:docMk/>
            <pc:sldMk cId="1427731046" sldId="351"/>
            <ac:spMk id="26" creationId="{9D857F02-7855-9106-2CFF-F260C6133DB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193" v="170" actId="1076"/>
          <ac:spMkLst>
            <pc:docMk/>
            <pc:sldMk cId="1427731046" sldId="351"/>
            <ac:spMk id="30" creationId="{2FF4C1E3-F846-AC8E-B2B2-586D959251FE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25" v="171" actId="1076"/>
          <ac:spMkLst>
            <pc:docMk/>
            <pc:sldMk cId="1427731046" sldId="351"/>
            <ac:spMk id="34" creationId="{12CA82C0-BB2D-4918-6E82-E86367C38CD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240" v="172" actId="1076"/>
          <ac:spMkLst>
            <pc:docMk/>
            <pc:sldMk cId="1427731046" sldId="351"/>
            <ac:spMk id="38" creationId="{ACF69930-55B9-D29E-4D50-6B572BFFF94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490" v="173" actId="1076"/>
          <ac:spMkLst>
            <pc:docMk/>
            <pc:sldMk cId="1427731046" sldId="351"/>
            <ac:spMk id="42" creationId="{0A9BA8BE-4A9A-7DA9-B3D3-B16496F42345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37" v="174" actId="1076"/>
          <ac:spMkLst>
            <pc:docMk/>
            <pc:sldMk cId="1427731046" sldId="351"/>
            <ac:spMk id="46" creationId="{0A39E02D-4DF1-0AE3-CD41-C66F6BAC618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3.553" v="175" actId="1076"/>
          <ac:spMkLst>
            <pc:docMk/>
            <pc:sldMk cId="1427731046" sldId="351"/>
            <ac:spMk id="50" creationId="{AB7EABCA-1C69-9DDB-5C41-694CE95D8AC9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00" v="176" actId="1076"/>
          <ac:spMkLst>
            <pc:docMk/>
            <pc:sldMk cId="1427731046" sldId="351"/>
            <ac:spMk id="54" creationId="{E4001CD1-5399-6BA0-7A14-235F7763CC3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115" v="177" actId="1076"/>
          <ac:spMkLst>
            <pc:docMk/>
            <pc:sldMk cId="1427731046" sldId="351"/>
            <ac:spMk id="58" creationId="{5787A262-AF0E-CD69-CA0C-977CBA2FC99D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36:54.412" v="183" actId="1076"/>
          <ac:spMkLst>
            <pc:docMk/>
            <pc:sldMk cId="1427731046" sldId="351"/>
            <ac:spMk id="71" creationId="{3187771E-C0C4-1BAA-1909-C489C6A75960}"/>
          </ac:spMkLst>
        </pc:spChg>
        <pc:cxnChg chg="mod">
          <ac:chgData name="Leake, Carl D (US 347J)" userId="S::carl.leake@jpl.nasa.gov::514d19ed-ac25-4851-8813-e892f9be6a8e" providerId="AD" clId="Web-{0BFEC2BA-E88E-DE1A-2B5C-FC002F42082F}" dt="2023-03-14T17:36:54.147" v="178" actId="1076"/>
          <ac:cxnSpMkLst>
            <pc:docMk/>
            <pc:sldMk cId="1427731046" sldId="351"/>
            <ac:cxnSpMk id="61" creationId="{43D0D0E8-3825-0464-192C-3BB619E81254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62" v="179" actId="1076"/>
          <ac:cxnSpMkLst>
            <pc:docMk/>
            <pc:sldMk cId="1427731046" sldId="351"/>
            <ac:cxnSpMk id="63" creationId="{DCF88AEA-163D-CB31-D8EF-6CC03ED16527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78" v="180" actId="1076"/>
          <ac:cxnSpMkLst>
            <pc:docMk/>
            <pc:sldMk cId="1427731046" sldId="351"/>
            <ac:cxnSpMk id="65" creationId="{6E3949A4-0DD6-FF63-51AD-2C4E13598DC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193" v="181" actId="1076"/>
          <ac:cxnSpMkLst>
            <pc:docMk/>
            <pc:sldMk cId="1427731046" sldId="351"/>
            <ac:cxnSpMk id="67" creationId="{B84ACF2F-BD5F-2B23-B4CD-8E09CC7BC20E}"/>
          </ac:cxnSpMkLst>
        </pc:cxnChg>
        <pc:cxnChg chg="mod">
          <ac:chgData name="Leake, Carl D (US 347J)" userId="S::carl.leake@jpl.nasa.gov::514d19ed-ac25-4851-8813-e892f9be6a8e" providerId="AD" clId="Web-{0BFEC2BA-E88E-DE1A-2B5C-FC002F42082F}" dt="2023-03-14T17:36:54.209" v="182" actId="1076"/>
          <ac:cxnSpMkLst>
            <pc:docMk/>
            <pc:sldMk cId="1427731046" sldId="351"/>
            <ac:cxnSpMk id="69" creationId="{05D82CDA-88C4-403E-68AE-0C836D2E8B4E}"/>
          </ac:cxnSpMkLst>
        </pc:cxnChg>
      </pc:sldChg>
      <pc:sldChg chg="modSp ord">
        <pc:chgData name="Leake, Carl D (US 347J)" userId="S::carl.leake@jpl.nasa.gov::514d19ed-ac25-4851-8813-e892f9be6a8e" providerId="AD" clId="Web-{0BFEC2BA-E88E-DE1A-2B5C-FC002F42082F}" dt="2023-03-14T18:57:26.385" v="556"/>
        <pc:sldMkLst>
          <pc:docMk/>
          <pc:sldMk cId="1959114466" sldId="352"/>
        </pc:sldMkLst>
        <pc:graphicFrameChg chg="mod modGraphic">
          <ac:chgData name="Leake, Carl D (US 347J)" userId="S::carl.leake@jpl.nasa.gov::514d19ed-ac25-4851-8813-e892f9be6a8e" providerId="AD" clId="Web-{0BFEC2BA-E88E-DE1A-2B5C-FC002F42082F}" dt="2023-03-14T18:57:26.385" v="556"/>
          <ac:graphicFrameMkLst>
            <pc:docMk/>
            <pc:sldMk cId="1959114466" sldId="352"/>
            <ac:graphicFrameMk id="8" creationId="{1ED77E52-8AFB-C78C-F2E3-AEE15C5A8CB6}"/>
          </ac:graphicFrameMkLst>
        </pc:graphicFrameChg>
      </pc:sldChg>
      <pc:sldChg chg="addSp modSp">
        <pc:chgData name="Leake, Carl D (US 347J)" userId="S::carl.leake@jpl.nasa.gov::514d19ed-ac25-4851-8813-e892f9be6a8e" providerId="AD" clId="Web-{0BFEC2BA-E88E-DE1A-2B5C-FC002F42082F}" dt="2023-03-14T19:01:22.449" v="558"/>
        <pc:sldMkLst>
          <pc:docMk/>
          <pc:sldMk cId="788356359" sldId="355"/>
        </pc:sldMkLst>
        <pc:spChg chg="add mod">
          <ac:chgData name="Leake, Carl D (US 347J)" userId="S::carl.leake@jpl.nasa.gov::514d19ed-ac25-4851-8813-e892f9be6a8e" providerId="AD" clId="Web-{0BFEC2BA-E88E-DE1A-2B5C-FC002F42082F}" dt="2023-03-14T17:40:20.338" v="239" actId="1076"/>
          <ac:spMkLst>
            <pc:docMk/>
            <pc:sldMk cId="788356359" sldId="355"/>
            <ac:spMk id="2" creationId="{594D6410-23C2-1723-4B6C-BC416B499B33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19.715" v="557"/>
          <ac:spMkLst>
            <pc:docMk/>
            <pc:sldMk cId="788356359" sldId="355"/>
            <ac:spMk id="5" creationId="{6F62AA82-54D7-A1F5-22BD-B708AB59210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9:01:22.449" v="558"/>
          <ac:spMkLst>
            <pc:docMk/>
            <pc:sldMk cId="788356359" sldId="355"/>
            <ac:spMk id="71" creationId="{50E4730A-F563-FA76-8A88-B28B1073ADD1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17:40:29.791" v="245" actId="20577"/>
          <ac:spMkLst>
            <pc:docMk/>
            <pc:sldMk cId="788356359" sldId="355"/>
            <ac:spMk id="77" creationId="{641535B3-4DCF-89B9-D758-F30B96FC6D70}"/>
          </ac:spMkLst>
        </pc:spChg>
      </pc:sldChg>
      <pc:sldChg chg="modSp addAnim modAnim">
        <pc:chgData name="Leake, Carl D (US 347J)" userId="S::carl.leake@jpl.nasa.gov::514d19ed-ac25-4851-8813-e892f9be6a8e" providerId="AD" clId="Web-{0BFEC2BA-E88E-DE1A-2B5C-FC002F42082F}" dt="2023-03-14T20:31:19.326" v="782"/>
        <pc:sldMkLst>
          <pc:docMk/>
          <pc:sldMk cId="2189897396" sldId="357"/>
        </pc:sldMkLst>
        <pc:spChg chg="mod">
          <ac:chgData name="Leake, Carl D (US 347J)" userId="S::carl.leake@jpl.nasa.gov::514d19ed-ac25-4851-8813-e892f9be6a8e" providerId="AD" clId="Web-{0BFEC2BA-E88E-DE1A-2B5C-FC002F42082F}" dt="2023-03-14T20:30:15.762" v="762" actId="14100"/>
          <ac:spMkLst>
            <pc:docMk/>
            <pc:sldMk cId="2189897396" sldId="357"/>
            <ac:spMk id="4" creationId="{BC9AB7BC-BF10-E4D1-790D-C495B8A124D0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03.997" v="779" actId="20577"/>
          <ac:spMkLst>
            <pc:docMk/>
            <pc:sldMk cId="2189897396" sldId="357"/>
            <ac:spMk id="6" creationId="{9F8F031E-2C09-7C90-493D-93490419968F}"/>
          </ac:spMkLst>
        </pc:spChg>
        <pc:spChg chg="mod">
          <ac:chgData name="Leake, Carl D (US 347J)" userId="S::carl.leake@jpl.nasa.gov::514d19ed-ac25-4851-8813-e892f9be6a8e" providerId="AD" clId="Web-{0BFEC2BA-E88E-DE1A-2B5C-FC002F42082F}" dt="2023-03-14T20:31:10.560" v="781" actId="1076"/>
          <ac:spMkLst>
            <pc:docMk/>
            <pc:sldMk cId="2189897396" sldId="357"/>
            <ac:spMk id="7" creationId="{46B4FC8A-997C-853D-1F20-B2C3AE6298E7}"/>
          </ac:spMkLst>
        </pc:spChg>
      </pc:sldChg>
      <pc:sldChg chg="add">
        <pc:chgData name="Leake, Carl D (US 347J)" userId="S::carl.leake@jpl.nasa.gov::514d19ed-ac25-4851-8813-e892f9be6a8e" providerId="AD" clId="Web-{0BFEC2BA-E88E-DE1A-2B5C-FC002F42082F}" dt="2023-03-14T17:23:40.914" v="93"/>
        <pc:sldMkLst>
          <pc:docMk/>
          <pc:sldMk cId="1773189826" sldId="359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4:42.254" v="105"/>
        <pc:sldMkLst>
          <pc:docMk/>
          <pc:sldMk cId="1587384052" sldId="360"/>
        </pc:sldMkLst>
      </pc:sldChg>
      <pc:sldChg chg="add">
        <pc:chgData name="Leake, Carl D (US 347J)" userId="S::carl.leake@jpl.nasa.gov::514d19ed-ac25-4851-8813-e892f9be6a8e" providerId="AD" clId="Web-{0BFEC2BA-E88E-DE1A-2B5C-FC002F42082F}" dt="2023-03-14T17:35:32.239" v="113"/>
        <pc:sldMkLst>
          <pc:docMk/>
          <pc:sldMk cId="3992301805" sldId="361"/>
        </pc:sldMkLst>
      </pc:sldChg>
    </pc:docChg>
  </pc:docChgLst>
  <pc:docChgLst>
    <pc:chgData name="Jain, Abhinandan (US 3471)" userId="S::jain@jpl.nasa.gov::47000a42-4a64-498b-92b5-14cfe7b66dad" providerId="AD" clId="Web-{F1362942-8CBD-0704-7780-AE663EEF47B3}"/>
    <pc:docChg chg="addSld modSld sldOrd">
      <pc:chgData name="Jain, Abhinandan (US 3471)" userId="S::jain@jpl.nasa.gov::47000a42-4a64-498b-92b5-14cfe7b66dad" providerId="AD" clId="Web-{F1362942-8CBD-0704-7780-AE663EEF47B3}" dt="2023-02-23T18:41:00.883" v="1258" actId="20577"/>
      <pc:docMkLst>
        <pc:docMk/>
      </pc:docMkLst>
      <pc:sldChg chg="modSp">
        <pc:chgData name="Jain, Abhinandan (US 3471)" userId="S::jain@jpl.nasa.gov::47000a42-4a64-498b-92b5-14cfe7b66dad" providerId="AD" clId="Web-{F1362942-8CBD-0704-7780-AE663EEF47B3}" dt="2023-02-23T18:18:39.886" v="5" actId="20577"/>
        <pc:sldMkLst>
          <pc:docMk/>
          <pc:sldMk cId="4170734269" sldId="271"/>
        </pc:sldMkLst>
        <pc:spChg chg="mod">
          <ac:chgData name="Jain, Abhinandan (US 3471)" userId="S::jain@jpl.nasa.gov::47000a42-4a64-498b-92b5-14cfe7b66dad" providerId="AD" clId="Web-{F1362942-8CBD-0704-7780-AE663EEF47B3}" dt="2023-02-23T18:18:39.886" v="5" actId="20577"/>
          <ac:spMkLst>
            <pc:docMk/>
            <pc:sldMk cId="4170734269" sldId="271"/>
            <ac:spMk id="3" creationId="{766082AF-610F-2A33-107B-5ACAE935FE27}"/>
          </ac:spMkLst>
        </pc:spChg>
      </pc:sldChg>
      <pc:sldChg chg="modSp new ord">
        <pc:chgData name="Jain, Abhinandan (US 3471)" userId="S::jain@jpl.nasa.gov::47000a42-4a64-498b-92b5-14cfe7b66dad" providerId="AD" clId="Web-{F1362942-8CBD-0704-7780-AE663EEF47B3}" dt="2023-02-23T18:32:01.831" v="582" actId="20577"/>
        <pc:sldMkLst>
          <pc:docMk/>
          <pc:sldMk cId="2625138250" sldId="275"/>
        </pc:sldMkLst>
        <pc:spChg chg="mod">
          <ac:chgData name="Jain, Abhinandan (US 3471)" userId="S::jain@jpl.nasa.gov::47000a42-4a64-498b-92b5-14cfe7b66dad" providerId="AD" clId="Web-{F1362942-8CBD-0704-7780-AE663EEF47B3}" dt="2023-02-23T18:28:38.907" v="441" actId="20577"/>
          <ac:spMkLst>
            <pc:docMk/>
            <pc:sldMk cId="2625138250" sldId="275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2:01.831" v="582" actId="20577"/>
          <ac:spMkLst>
            <pc:docMk/>
            <pc:sldMk cId="2625138250" sldId="275"/>
            <ac:spMk id="4" creationId="{D2B1CE52-8B4A-F751-9171-CA2D97E2268C}"/>
          </ac:spMkLst>
        </pc:spChg>
      </pc:sldChg>
      <pc:sldChg chg="modSp add replId">
        <pc:chgData name="Jain, Abhinandan (US 3471)" userId="S::jain@jpl.nasa.gov::47000a42-4a64-498b-92b5-14cfe7b66dad" providerId="AD" clId="Web-{F1362942-8CBD-0704-7780-AE663EEF47B3}" dt="2023-02-23T18:35:16.473" v="843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F1362942-8CBD-0704-7780-AE663EEF47B3}" dt="2023-02-23T18:35:10.208" v="84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35:16.473" v="843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F1362942-8CBD-0704-7780-AE663EEF47B3}" dt="2023-02-23T18:41:00.883" v="1258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F1362942-8CBD-0704-7780-AE663EEF47B3}" dt="2023-02-23T18:36:00.536" v="851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F1362942-8CBD-0704-7780-AE663EEF47B3}" dt="2023-02-23T18:41:00.883" v="1258" actId="20577"/>
          <ac:spMkLst>
            <pc:docMk/>
            <pc:sldMk cId="2510902721" sldId="277"/>
            <ac:spMk id="4" creationId="{D2B1CE52-8B4A-F751-9171-CA2D97E2268C}"/>
          </ac:spMkLst>
        </pc:spChg>
      </pc:sldChg>
    </pc:docChg>
  </pc:docChgLst>
  <pc:docChgLst>
    <pc:chgData name="Elmquist, Asher (US 347J)" userId="S::asher.elmquist@jpl.nasa.gov::c43b51c1-8673-421c-ad65-63a1e47c685f" providerId="AD" clId="Web-{1BCA4C95-0506-4184-A396-17E49E13CFA5}"/>
    <pc:docChg chg="addSld modSld">
      <pc:chgData name="Elmquist, Asher (US 347J)" userId="S::asher.elmquist@jpl.nasa.gov::c43b51c1-8673-421c-ad65-63a1e47c685f" providerId="AD" clId="Web-{1BCA4C95-0506-4184-A396-17E49E13CFA5}" dt="2023-03-06T16:21:48.549" v="6" actId="20577"/>
      <pc:docMkLst>
        <pc:docMk/>
      </pc:docMkLst>
      <pc:sldChg chg="modSp new">
        <pc:chgData name="Elmquist, Asher (US 347J)" userId="S::asher.elmquist@jpl.nasa.gov::c43b51c1-8673-421c-ad65-63a1e47c685f" providerId="AD" clId="Web-{1BCA4C95-0506-4184-A396-17E49E13CFA5}" dt="2023-03-06T16:21:48.549" v="6" actId="20577"/>
        <pc:sldMkLst>
          <pc:docMk/>
          <pc:sldMk cId="3619334290" sldId="291"/>
        </pc:sldMkLst>
        <pc:spChg chg="mod">
          <ac:chgData name="Elmquist, Asher (US 347J)" userId="S::asher.elmquist@jpl.nasa.gov::c43b51c1-8673-421c-ad65-63a1e47c685f" providerId="AD" clId="Web-{1BCA4C95-0506-4184-A396-17E49E13CFA5}" dt="2023-03-06T16:21:48.549" v="6" actId="20577"/>
          <ac:spMkLst>
            <pc:docMk/>
            <pc:sldMk cId="3619334290" sldId="291"/>
            <ac:spMk id="3" creationId="{11A724EF-4B72-EAD8-FF0B-3DC321D14DE4}"/>
          </ac:spMkLst>
        </pc:spChg>
      </pc:sldChg>
      <pc:sldChg chg="new">
        <pc:chgData name="Elmquist, Asher (US 347J)" userId="S::asher.elmquist@jpl.nasa.gov::c43b51c1-8673-421c-ad65-63a1e47c685f" providerId="AD" clId="Web-{1BCA4C95-0506-4184-A396-17E49E13CFA5}" dt="2023-03-06T16:21:29.377" v="1"/>
        <pc:sldMkLst>
          <pc:docMk/>
          <pc:sldMk cId="3089109458" sldId="292"/>
        </pc:sldMkLst>
      </pc:sldChg>
    </pc:docChg>
  </pc:docChgLst>
  <pc:docChgLst>
    <pc:chgData name="Leake, Carl D (US 347J)" userId="S::carl.leake@jpl.nasa.gov::514d19ed-ac25-4851-8813-e892f9be6a8e" providerId="AD" clId="Web-{3F5D125B-E473-4D78-E476-CF84BDF6E688}"/>
    <pc:docChg chg="modSld">
      <pc:chgData name="Leake, Carl D (US 347J)" userId="S::carl.leake@jpl.nasa.gov::514d19ed-ac25-4851-8813-e892f9be6a8e" providerId="AD" clId="Web-{3F5D125B-E473-4D78-E476-CF84BDF6E688}" dt="2023-02-23T15:50:42.973" v="25"/>
      <pc:docMkLst>
        <pc:docMk/>
      </pc:docMkLst>
      <pc:sldChg chg="modSp addAnim modAnim">
        <pc:chgData name="Leake, Carl D (US 347J)" userId="S::carl.leake@jpl.nasa.gov::514d19ed-ac25-4851-8813-e892f9be6a8e" providerId="AD" clId="Web-{3F5D125B-E473-4D78-E476-CF84BDF6E688}" dt="2023-02-23T15:50:42.973" v="25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3F5D125B-E473-4D78-E476-CF84BDF6E688}" dt="2023-02-23T15:50:40.129" v="22" actId="20577"/>
          <ac:spMkLst>
            <pc:docMk/>
            <pc:sldMk cId="3877896413" sldId="272"/>
            <ac:spMk id="3" creationId="{766082AF-610F-2A33-107B-5ACAE935FE27}"/>
          </ac:spMkLst>
        </pc:spChg>
      </pc:sldChg>
    </pc:docChg>
  </pc:docChgLst>
  <pc:docChgLst>
    <pc:chgData name="Leake, Carl D (US 347J)" userId="S::carl.leake@jpl.nasa.gov::514d19ed-ac25-4851-8813-e892f9be6a8e" providerId="AD" clId="Web-{06D1F351-FF13-3A0F-3D49-321DB3BA292C}"/>
    <pc:docChg chg="modSld">
      <pc:chgData name="Leake, Carl D (US 347J)" userId="S::carl.leake@jpl.nasa.gov::514d19ed-ac25-4851-8813-e892f9be6a8e" providerId="AD" clId="Web-{06D1F351-FF13-3A0F-3D49-321DB3BA292C}" dt="2023-07-10T23:30:45.229" v="1" actId="20577"/>
      <pc:docMkLst>
        <pc:docMk/>
      </pc:docMkLst>
      <pc:sldChg chg="modSp">
        <pc:chgData name="Leake, Carl D (US 347J)" userId="S::carl.leake@jpl.nasa.gov::514d19ed-ac25-4851-8813-e892f9be6a8e" providerId="AD" clId="Web-{06D1F351-FF13-3A0F-3D49-321DB3BA292C}" dt="2023-07-10T23:30:45.229" v="1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06D1F351-FF13-3A0F-3D49-321DB3BA292C}" dt="2023-07-10T23:30:45.229" v="1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Elmquist, Asher (US 347J)" userId="S::asher.elmquist@jpl.nasa.gov::c43b51c1-8673-421c-ad65-63a1e47c685f" providerId="AD" clId="Web-{08404680-6E9B-9B94-A6FA-523DCE03914D}"/>
    <pc:docChg chg="modSld">
      <pc:chgData name="Elmquist, Asher (US 347J)" userId="S::asher.elmquist@jpl.nasa.gov::c43b51c1-8673-421c-ad65-63a1e47c685f" providerId="AD" clId="Web-{08404680-6E9B-9B94-A6FA-523DCE03914D}" dt="2023-03-06T16:46:22.216" v="0" actId="1076"/>
      <pc:docMkLst>
        <pc:docMk/>
      </pc:docMkLst>
      <pc:sldChg chg="modSp">
        <pc:chgData name="Elmquist, Asher (US 347J)" userId="S::asher.elmquist@jpl.nasa.gov::c43b51c1-8673-421c-ad65-63a1e47c685f" providerId="AD" clId="Web-{08404680-6E9B-9B94-A6FA-523DCE03914D}" dt="2023-03-06T16:46:22.216" v="0" actId="1076"/>
        <pc:sldMkLst>
          <pc:docMk/>
          <pc:sldMk cId="3089109458" sldId="292"/>
        </pc:sldMkLst>
        <pc:picChg chg="mod">
          <ac:chgData name="Elmquist, Asher (US 347J)" userId="S::asher.elmquist@jpl.nasa.gov::c43b51c1-8673-421c-ad65-63a1e47c685f" providerId="AD" clId="Web-{08404680-6E9B-9B94-A6FA-523DCE03914D}" dt="2023-03-06T16:46:22.216" v="0" actId="1076"/>
          <ac:picMkLst>
            <pc:docMk/>
            <pc:sldMk cId="3089109458" sldId="292"/>
            <ac:picMk id="5" creationId="{DEDD6155-891E-E044-4669-0BA61D523DFD}"/>
          </ac:picMkLst>
        </pc:picChg>
      </pc:sldChg>
    </pc:docChg>
  </pc:docChgLst>
  <pc:docChgLst>
    <pc:chgData name="Leake, Carl D (US 347J)" userId="S::carl.leake@jpl.nasa.gov::514d19ed-ac25-4851-8813-e892f9be6a8e" providerId="AD" clId="Web-{ACC0B78E-6095-580B-35C3-D31C682760E9}"/>
    <pc:docChg chg="modSld">
      <pc:chgData name="Leake, Carl D (US 347J)" userId="S::carl.leake@jpl.nasa.gov::514d19ed-ac25-4851-8813-e892f9be6a8e" providerId="AD" clId="Web-{ACC0B78E-6095-580B-35C3-D31C682760E9}" dt="2023-03-14T20:42:59.161" v="5" actId="14100"/>
      <pc:docMkLst>
        <pc:docMk/>
      </pc:docMkLst>
      <pc:sldChg chg="modSp">
        <pc:chgData name="Leake, Carl D (US 347J)" userId="S::carl.leake@jpl.nasa.gov::514d19ed-ac25-4851-8813-e892f9be6a8e" providerId="AD" clId="Web-{ACC0B78E-6095-580B-35C3-D31C682760E9}" dt="2023-03-14T20:42:59.161" v="5" actId="14100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ACC0B78E-6095-580B-35C3-D31C682760E9}" dt="2023-03-14T20:42:59.161" v="5" actId="14100"/>
          <ac:spMkLst>
            <pc:docMk/>
            <pc:sldMk cId="2563592667" sldId="257"/>
            <ac:spMk id="3" creationId="{92C94576-A91B-2F89-423C-029157A1D78B}"/>
          </ac:spMkLst>
        </pc:spChg>
      </pc:sldChg>
    </pc:docChg>
  </pc:docChgLst>
  <pc:docChgLst>
    <pc:chgData name="Jain, Abhinandan (US 3471)" userId="S::jain@jpl.nasa.gov::47000a42-4a64-498b-92b5-14cfe7b66dad" providerId="AD" clId="Web-{2CDE554E-0801-7B9A-4DAD-3DAB083CE85E}"/>
    <pc:docChg chg="modSld">
      <pc:chgData name="Jain, Abhinandan (US 3471)" userId="S::jain@jpl.nasa.gov::47000a42-4a64-498b-92b5-14cfe7b66dad" providerId="AD" clId="Web-{2CDE554E-0801-7B9A-4DAD-3DAB083CE85E}" dt="2023-03-10T16:28:23.589" v="5" actId="20577"/>
      <pc:docMkLst>
        <pc:docMk/>
      </pc:docMkLst>
      <pc:sldChg chg="modSp">
        <pc:chgData name="Jain, Abhinandan (US 3471)" userId="S::jain@jpl.nasa.gov::47000a42-4a64-498b-92b5-14cfe7b66dad" providerId="AD" clId="Web-{2CDE554E-0801-7B9A-4DAD-3DAB083CE85E}" dt="2023-03-10T16:28:23.589" v="5" actId="20577"/>
        <pc:sldMkLst>
          <pc:docMk/>
          <pc:sldMk cId="966139574" sldId="268"/>
        </pc:sldMkLst>
        <pc:spChg chg="mod">
          <ac:chgData name="Jain, Abhinandan (US 3471)" userId="S::jain@jpl.nasa.gov::47000a42-4a64-498b-92b5-14cfe7b66dad" providerId="AD" clId="Web-{2CDE554E-0801-7B9A-4DAD-3DAB083CE85E}" dt="2023-03-10T16:28:23.589" v="5" actId="20577"/>
          <ac:spMkLst>
            <pc:docMk/>
            <pc:sldMk cId="966139574" sldId="268"/>
            <ac:spMk id="134" creationId="{00000000-0000-0000-0000-000000000000}"/>
          </ac:spMkLst>
        </pc:spChg>
      </pc:sldChg>
      <pc:sldChg chg="modSp">
        <pc:chgData name="Jain, Abhinandan (US 3471)" userId="S::jain@jpl.nasa.gov::47000a42-4a64-498b-92b5-14cfe7b66dad" providerId="AD" clId="Web-{2CDE554E-0801-7B9A-4DAD-3DAB083CE85E}" dt="2023-03-10T16:28:10.510" v="4" actId="20577"/>
        <pc:sldMkLst>
          <pc:docMk/>
          <pc:sldMk cId="896259362" sldId="285"/>
        </pc:sldMkLst>
        <pc:spChg chg="mod">
          <ac:chgData name="Jain, Abhinandan (US 3471)" userId="S::jain@jpl.nasa.gov::47000a42-4a64-498b-92b5-14cfe7b66dad" providerId="AD" clId="Web-{2CDE554E-0801-7B9A-4DAD-3DAB083CE85E}" dt="2023-03-10T16:28:00.057" v="1" actId="20577"/>
          <ac:spMkLst>
            <pc:docMk/>
            <pc:sldMk cId="896259362" sldId="285"/>
            <ac:spMk id="4" creationId="{A4EF4405-C7D2-1C65-7A6C-5DDD8015CE85}"/>
          </ac:spMkLst>
        </pc:spChg>
        <pc:spChg chg="mod">
          <ac:chgData name="Jain, Abhinandan (US 3471)" userId="S::jain@jpl.nasa.gov::47000a42-4a64-498b-92b5-14cfe7b66dad" providerId="AD" clId="Web-{2CDE554E-0801-7B9A-4DAD-3DAB083CE85E}" dt="2023-03-10T16:28:10.510" v="4" actId="20577"/>
          <ac:spMkLst>
            <pc:docMk/>
            <pc:sldMk cId="896259362" sldId="285"/>
            <ac:spMk id="6" creationId="{6E5AC319-C3DD-CDDC-26E6-F180F80D489C}"/>
          </ac:spMkLst>
        </pc:spChg>
      </pc:sldChg>
    </pc:docChg>
  </pc:docChgLst>
  <pc:docChgLst>
    <pc:chgData name="Leake, Carl D (US 347J)" userId="514d19ed-ac25-4851-8813-e892f9be6a8e" providerId="ADAL" clId="{8556E64C-689E-4609-8A51-570427587312}"/>
    <pc:docChg chg="custSel modMainMaster">
      <pc:chgData name="Leake, Carl D (US 347J)" userId="514d19ed-ac25-4851-8813-e892f9be6a8e" providerId="ADAL" clId="{8556E64C-689E-4609-8A51-570427587312}" dt="2024-11-21T15:55:22.939" v="1" actId="478"/>
      <pc:docMkLst>
        <pc:docMk/>
      </pc:docMkLst>
      <pc:sldMasterChg chg="modSldLayout">
        <pc:chgData name="Leake, Carl D (US 347J)" userId="514d19ed-ac25-4851-8813-e892f9be6a8e" providerId="ADAL" clId="{8556E64C-689E-4609-8A51-570427587312}" dt="2024-11-21T15:55:22.939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8556E64C-689E-4609-8A51-570427587312}" dt="2024-11-21T15:55:22.939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8556E64C-689E-4609-8A51-570427587312}" dt="2024-11-21T15:55:22.939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8556E64C-689E-4609-8A51-570427587312}" dt="2024-11-21T15:55:20.256" v="0" actId="478"/>
          <pc:sldLayoutMkLst>
            <pc:docMk/>
            <pc:sldMasterMk cId="0" sldId="2147483648"/>
            <pc:sldLayoutMk cId="0" sldId="2147483670"/>
          </pc:sldLayoutMkLst>
          <pc:spChg chg="del">
            <ac:chgData name="Leake, Carl D (US 347J)" userId="514d19ed-ac25-4851-8813-e892f9be6a8e" providerId="ADAL" clId="{8556E64C-689E-4609-8A51-570427587312}" dt="2024-11-21T15:55:20.256" v="0" actId="478"/>
            <ac:spMkLst>
              <pc:docMk/>
              <pc:sldMasterMk cId="0" sldId="2147483648"/>
              <pc:sldLayoutMk cId="0" sldId="2147483670"/>
              <ac:spMk id="3" creationId="{2FF2FA33-65E5-4587-8DA8-ED19EE08E952}"/>
            </ac:spMkLst>
          </pc:spChg>
        </pc:sldLayoutChg>
      </pc:sldMasterChg>
    </pc:docChg>
  </pc:docChgLst>
  <pc:docChgLst>
    <pc:chgData name="Leake, Carl D (US 347J)" userId="S::carl.leake@jpl.nasa.gov::514d19ed-ac25-4851-8813-e892f9be6a8e" providerId="AD" clId="Web-{5B6E1B2C-F542-4E8C-B241-F638B2CD7D76}"/>
    <pc:docChg chg="addSld delSld modSld">
      <pc:chgData name="Leake, Carl D (US 347J)" userId="S::carl.leake@jpl.nasa.gov::514d19ed-ac25-4851-8813-e892f9be6a8e" providerId="AD" clId="Web-{5B6E1B2C-F542-4E8C-B241-F638B2CD7D76}" dt="2023-02-23T15:44:46.741" v="105"/>
      <pc:docMkLst>
        <pc:docMk/>
      </pc:docMkLst>
      <pc:sldChg chg="del">
        <pc:chgData name="Leake, Carl D (US 347J)" userId="S::carl.leake@jpl.nasa.gov::514d19ed-ac25-4851-8813-e892f9be6a8e" providerId="AD" clId="Web-{5B6E1B2C-F542-4E8C-B241-F638B2CD7D76}" dt="2023-02-23T15:41:28.457" v="0"/>
        <pc:sldMkLst>
          <pc:docMk/>
          <pc:sldMk cId="2186544531" sldId="256"/>
        </pc:sldMkLst>
      </pc:sldChg>
      <pc:sldChg chg="addSp modSp">
        <pc:chgData name="Leake, Carl D (US 347J)" userId="S::carl.leake@jpl.nasa.gov::514d19ed-ac25-4851-8813-e892f9be6a8e" providerId="AD" clId="Web-{5B6E1B2C-F542-4E8C-B241-F638B2CD7D76}" dt="2023-02-23T15:42:35.880" v="28" actId="20577"/>
        <pc:sldMkLst>
          <pc:docMk/>
          <pc:sldMk cId="2563592667" sldId="257"/>
        </pc:sldMkLst>
        <pc:spChg chg="add mod">
          <ac:chgData name="Leake, Carl D (US 347J)" userId="S::carl.leake@jpl.nasa.gov::514d19ed-ac25-4851-8813-e892f9be6a8e" providerId="AD" clId="Web-{5B6E1B2C-F542-4E8C-B241-F638B2CD7D76}" dt="2023-02-23T15:42:35.880" v="28" actId="20577"/>
          <ac:spMkLst>
            <pc:docMk/>
            <pc:sldMk cId="2563592667" sldId="257"/>
            <ac:spMk id="3" creationId="{92C94576-A91B-2F89-423C-029157A1D78B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1:59.489" v="9" actId="20577"/>
          <ac:spMkLst>
            <pc:docMk/>
            <pc:sldMk cId="2563592667" sldId="257"/>
            <ac:spMk id="104" creationId="{00000000-0000-0000-0000-000000000000}"/>
          </ac:spMkLst>
        </pc:spChg>
      </pc:sldChg>
      <pc:sldChg chg="modSp mod modClrScheme chgLayout">
        <pc:chgData name="Leake, Carl D (US 347J)" userId="S::carl.leake@jpl.nasa.gov::514d19ed-ac25-4851-8813-e892f9be6a8e" providerId="AD" clId="Web-{5B6E1B2C-F542-4E8C-B241-F638B2CD7D76}" dt="2023-02-23T15:43:32.318" v="54"/>
        <pc:sldMkLst>
          <pc:docMk/>
          <pc:sldMk cId="1956591175" sldId="258"/>
        </pc:sldMkLst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32.318" v="54"/>
          <ac:spMkLst>
            <pc:docMk/>
            <pc:sldMk cId="1956591175" sldId="258"/>
            <ac:spMk id="112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01.271" v="68"/>
        <pc:sldMkLst>
          <pc:docMk/>
          <pc:sldMk cId="287101669" sldId="259"/>
        </pc:sldMkLst>
      </pc:sldChg>
      <pc:sldChg chg="addSp delSp modSp">
        <pc:chgData name="Leake, Carl D (US 347J)" userId="S::carl.leake@jpl.nasa.gov::514d19ed-ac25-4851-8813-e892f9be6a8e" providerId="AD" clId="Web-{5B6E1B2C-F542-4E8C-B241-F638B2CD7D76}" dt="2023-02-23T15:44:17.522" v="90" actId="14100"/>
        <pc:sldMkLst>
          <pc:docMk/>
          <pc:sldMk cId="3709081584" sldId="260"/>
        </pc:sldMkLst>
        <pc:spChg chg="add del mod">
          <ac:chgData name="Leake, Carl D (US 347J)" userId="S::carl.leake@jpl.nasa.gov::514d19ed-ac25-4851-8813-e892f9be6a8e" providerId="AD" clId="Web-{5B6E1B2C-F542-4E8C-B241-F638B2CD7D76}" dt="2023-02-23T15:44:15.615" v="88"/>
          <ac:spMkLst>
            <pc:docMk/>
            <pc:sldMk cId="3709081584" sldId="260"/>
            <ac:spMk id="3" creationId="{596F67A5-BB09-EFB6-CF16-50C382FECFA9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17.522" v="90" actId="14100"/>
          <ac:spMkLst>
            <pc:docMk/>
            <pc:sldMk cId="3709081584" sldId="260"/>
            <ac:spMk id="126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4:10.850" v="87"/>
          <ac:spMkLst>
            <pc:docMk/>
            <pc:sldMk cId="3709081584" sldId="260"/>
            <ac:spMk id="127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5B6E1B2C-F542-4E8C-B241-F638B2CD7D76}" dt="2023-02-23T15:44:27.241" v="97"/>
        <pc:sldMkLst>
          <pc:docMk/>
          <pc:sldMk cId="628817869" sldId="261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6"/>
        <pc:sldMkLst>
          <pc:docMk/>
          <pc:sldMk cId="661348213" sldId="262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5"/>
        <pc:sldMkLst>
          <pc:docMk/>
          <pc:sldMk cId="2604051885" sldId="263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4"/>
        <pc:sldMkLst>
          <pc:docMk/>
          <pc:sldMk cId="3700459018" sldId="264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41" v="93"/>
        <pc:sldMkLst>
          <pc:docMk/>
          <pc:sldMk cId="0" sldId="265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2"/>
        <pc:sldMkLst>
          <pc:docMk/>
          <pc:sldMk cId="0" sldId="266"/>
        </pc:sldMkLst>
      </pc:sldChg>
      <pc:sldChg chg="del">
        <pc:chgData name="Leake, Carl D (US 347J)" userId="S::carl.leake@jpl.nasa.gov::514d19ed-ac25-4851-8813-e892f9be6a8e" providerId="AD" clId="Web-{5B6E1B2C-F542-4E8C-B241-F638B2CD7D76}" dt="2023-02-23T15:44:27.225" v="91"/>
        <pc:sldMkLst>
          <pc:docMk/>
          <pc:sldMk cId="0" sldId="267"/>
        </pc:sldMkLst>
      </pc:sldChg>
      <pc:sldChg chg="addSp delSp modSp add replId">
        <pc:chgData name="Leake, Carl D (US 347J)" userId="S::carl.leake@jpl.nasa.gov::514d19ed-ac25-4851-8813-e892f9be6a8e" providerId="AD" clId="Web-{5B6E1B2C-F542-4E8C-B241-F638B2CD7D76}" dt="2023-02-23T15:44:42.069" v="104"/>
        <pc:sldMkLst>
          <pc:docMk/>
          <pc:sldMk cId="966139574" sldId="268"/>
        </pc:sldMkLst>
        <pc:spChg chg="add del mod">
          <ac:chgData name="Leake, Carl D (US 347J)" userId="S::carl.leake@jpl.nasa.gov::514d19ed-ac25-4851-8813-e892f9be6a8e" providerId="AD" clId="Web-{5B6E1B2C-F542-4E8C-B241-F638B2CD7D76}" dt="2023-02-23T15:44:42.069" v="104"/>
          <ac:spMkLst>
            <pc:docMk/>
            <pc:sldMk cId="966139574" sldId="268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2:54.630" v="37" actId="20577"/>
          <ac:spMkLst>
            <pc:docMk/>
            <pc:sldMk cId="966139574" sldId="268"/>
            <ac:spMk id="134" creationId="{00000000-0000-0000-0000-000000000000}"/>
          </ac:spMkLst>
        </pc:spChg>
        <pc:spChg chg="del">
          <ac:chgData name="Leake, Carl D (US 347J)" userId="S::carl.leake@jpl.nasa.gov::514d19ed-ac25-4851-8813-e892f9be6a8e" providerId="AD" clId="Web-{5B6E1B2C-F542-4E8C-B241-F638B2CD7D76}" dt="2023-02-23T15:42:57.192" v="38"/>
          <ac:spMkLst>
            <pc:docMk/>
            <pc:sldMk cId="966139574" sldId="268"/>
            <ac:spMk id="135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9.991" v="103"/>
        <pc:sldMkLst>
          <pc:docMk/>
          <pc:sldMk cId="1013896946" sldId="269"/>
        </pc:sldMkLst>
        <pc:spChg chg="del">
          <ac:chgData name="Leake, Carl D (US 347J)" userId="S::carl.leake@jpl.nasa.gov::514d19ed-ac25-4851-8813-e892f9be6a8e" providerId="AD" clId="Web-{5B6E1B2C-F542-4E8C-B241-F638B2CD7D76}" dt="2023-02-23T15:44:39.991" v="103"/>
          <ac:spMkLst>
            <pc:docMk/>
            <pc:sldMk cId="1013896946" sldId="269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2.568" v="42" actId="20577"/>
          <ac:spMkLst>
            <pc:docMk/>
            <pc:sldMk cId="1013896946" sldId="269"/>
            <ac:spMk id="134" creationId="{00000000-0000-0000-0000-000000000000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46.741" v="105"/>
        <pc:sldMkLst>
          <pc:docMk/>
          <pc:sldMk cId="819797761" sldId="270"/>
        </pc:sldMkLst>
        <pc:spChg chg="del">
          <ac:chgData name="Leake, Carl D (US 347J)" userId="S::carl.leake@jpl.nasa.gov::514d19ed-ac25-4851-8813-e892f9be6a8e" providerId="AD" clId="Web-{5B6E1B2C-F542-4E8C-B241-F638B2CD7D76}" dt="2023-02-23T15:44:46.741" v="105"/>
          <ac:spMkLst>
            <pc:docMk/>
            <pc:sldMk cId="819797761" sldId="270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3:09.224" v="51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new mod modClrScheme chgLayout">
        <pc:chgData name="Leake, Carl D (US 347J)" userId="S::carl.leake@jpl.nasa.gov::514d19ed-ac25-4851-8813-e892f9be6a8e" providerId="AD" clId="Web-{5B6E1B2C-F542-4E8C-B241-F638B2CD7D76}" dt="2023-02-23T15:43:43.506" v="63" actId="20577"/>
        <pc:sldMkLst>
          <pc:docMk/>
          <pc:sldMk cId="4170734269" sldId="271"/>
        </pc:sldMkLst>
        <pc:spChg chg="mod ord">
          <ac:chgData name="Leake, Carl D (US 347J)" userId="S::carl.leake@jpl.nasa.gov::514d19ed-ac25-4851-8813-e892f9be6a8e" providerId="AD" clId="Web-{5B6E1B2C-F542-4E8C-B241-F638B2CD7D76}" dt="2023-02-23T15:43:43.506" v="63" actId="20577"/>
          <ac:spMkLst>
            <pc:docMk/>
            <pc:sldMk cId="4170734269" sldId="271"/>
            <ac:spMk id="2" creationId="{F671C3FD-E193-8D12-C34E-13FB412EFEAF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3" creationId="{766082AF-610F-2A33-107B-5ACAE935FE27}"/>
          </ac:spMkLst>
        </pc:spChg>
        <pc:spChg chg="mod ord">
          <ac:chgData name="Leake, Carl D (US 347J)" userId="S::carl.leake@jpl.nasa.gov::514d19ed-ac25-4851-8813-e892f9be6a8e" providerId="AD" clId="Web-{5B6E1B2C-F542-4E8C-B241-F638B2CD7D76}" dt="2023-02-23T15:43:27.568" v="53"/>
          <ac:spMkLst>
            <pc:docMk/>
            <pc:sldMk cId="4170734269" sldId="271"/>
            <ac:spMk id="4" creationId="{CE8D8F72-EDA4-C50A-1C4D-B58FECDCE343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47.693" v="65" actId="20577"/>
        <pc:sldMkLst>
          <pc:docMk/>
          <pc:sldMk cId="3877896413" sldId="272"/>
        </pc:sldMkLst>
        <pc:spChg chg="mod">
          <ac:chgData name="Leake, Carl D (US 347J)" userId="S::carl.leake@jpl.nasa.gov::514d19ed-ac25-4851-8813-e892f9be6a8e" providerId="AD" clId="Web-{5B6E1B2C-F542-4E8C-B241-F638B2CD7D76}" dt="2023-02-23T15:43:47.693" v="65" actId="20577"/>
          <ac:spMkLst>
            <pc:docMk/>
            <pc:sldMk cId="3877896413" sldId="272"/>
            <ac:spMk id="2" creationId="{F671C3FD-E193-8D12-C34E-13FB412EFEAF}"/>
          </ac:spMkLst>
        </pc:spChg>
      </pc:sldChg>
      <pc:sldChg chg="modSp add replId">
        <pc:chgData name="Leake, Carl D (US 347J)" userId="S::carl.leake@jpl.nasa.gov::514d19ed-ac25-4851-8813-e892f9be6a8e" providerId="AD" clId="Web-{5B6E1B2C-F542-4E8C-B241-F638B2CD7D76}" dt="2023-02-23T15:43:53.084" v="67" actId="20577"/>
        <pc:sldMkLst>
          <pc:docMk/>
          <pc:sldMk cId="1205609924" sldId="273"/>
        </pc:sldMkLst>
        <pc:spChg chg="mod">
          <ac:chgData name="Leake, Carl D (US 347J)" userId="S::carl.leake@jpl.nasa.gov::514d19ed-ac25-4851-8813-e892f9be6a8e" providerId="AD" clId="Web-{5B6E1B2C-F542-4E8C-B241-F638B2CD7D76}" dt="2023-02-23T15:43:53.084" v="67" actId="20577"/>
          <ac:spMkLst>
            <pc:docMk/>
            <pc:sldMk cId="1205609924" sldId="273"/>
            <ac:spMk id="2" creationId="{F671C3FD-E193-8D12-C34E-13FB412EFEAF}"/>
          </ac:spMkLst>
        </pc:spChg>
      </pc:sldChg>
      <pc:sldChg chg="delSp modSp add replId">
        <pc:chgData name="Leake, Carl D (US 347J)" userId="S::carl.leake@jpl.nasa.gov::514d19ed-ac25-4851-8813-e892f9be6a8e" providerId="AD" clId="Web-{5B6E1B2C-F542-4E8C-B241-F638B2CD7D76}" dt="2023-02-23T15:44:38.178" v="102"/>
        <pc:sldMkLst>
          <pc:docMk/>
          <pc:sldMk cId="3442674976" sldId="274"/>
        </pc:sldMkLst>
        <pc:spChg chg="del">
          <ac:chgData name="Leake, Carl D (US 347J)" userId="S::carl.leake@jpl.nasa.gov::514d19ed-ac25-4851-8813-e892f9be6a8e" providerId="AD" clId="Web-{5B6E1B2C-F542-4E8C-B241-F638B2CD7D76}" dt="2023-02-23T15:44:38.178" v="102"/>
          <ac:spMkLst>
            <pc:docMk/>
            <pc:sldMk cId="3442674976" sldId="274"/>
            <ac:spMk id="3" creationId="{2ED972E5-18E2-C850-37FE-8E815350E32C}"/>
          </ac:spMkLst>
        </pc:spChg>
        <pc:spChg chg="mod">
          <ac:chgData name="Leake, Carl D (US 347J)" userId="S::carl.leake@jpl.nasa.gov::514d19ed-ac25-4851-8813-e892f9be6a8e" providerId="AD" clId="Web-{5B6E1B2C-F542-4E8C-B241-F638B2CD7D76}" dt="2023-02-23T15:44:36.694" v="101" actId="20577"/>
          <ac:spMkLst>
            <pc:docMk/>
            <pc:sldMk cId="3442674976" sldId="274"/>
            <ac:spMk id="134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6C1A1AD3-1F27-AF79-B2F6-B5F88E5E4CA0}"/>
    <pc:docChg chg="addSld delSld modSld">
      <pc:chgData name="Leake, Carl D (US 347J)" userId="S::carl.leake@jpl.nasa.gov::514d19ed-ac25-4851-8813-e892f9be6a8e" providerId="AD" clId="Web-{6C1A1AD3-1F27-AF79-B2F6-B5F88E5E4CA0}" dt="2023-02-27T23:45:18.378" v="236" actId="20577"/>
      <pc:docMkLst>
        <pc:docMk/>
      </pc:docMkLst>
      <pc:sldChg chg="modSp">
        <pc:chgData name="Leake, Carl D (US 347J)" userId="S::carl.leake@jpl.nasa.gov::514d19ed-ac25-4851-8813-e892f9be6a8e" providerId="AD" clId="Web-{6C1A1AD3-1F27-AF79-B2F6-B5F88E5E4CA0}" dt="2023-02-27T23:38:25.154" v="11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6C1A1AD3-1F27-AF79-B2F6-B5F88E5E4CA0}" dt="2023-02-27T23:38:25.154" v="11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6C1A1AD3-1F27-AF79-B2F6-B5F88E5E4CA0}" dt="2023-02-27T23:37:52.763" v="91"/>
        <pc:sldMkLst>
          <pc:docMk/>
          <pc:sldMk cId="3877896413" sldId="272"/>
        </pc:sldMkLst>
      </pc:sldChg>
      <pc:sldChg chg="modSp">
        <pc:chgData name="Leake, Carl D (US 347J)" userId="S::carl.leake@jpl.nasa.gov::514d19ed-ac25-4851-8813-e892f9be6a8e" providerId="AD" clId="Web-{6C1A1AD3-1F27-AF79-B2F6-B5F88E5E4CA0}" dt="2023-02-27T23:45:16.315" v="234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6C1A1AD3-1F27-AF79-B2F6-B5F88E5E4CA0}" dt="2023-02-27T23:45:16.315" v="234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4:48.721" v="230" actId="20577"/>
        <pc:sldMkLst>
          <pc:docMk/>
          <pc:sldMk cId="2510902721" sldId="277"/>
        </pc:sldMkLst>
        <pc:spChg chg="mod">
          <ac:chgData name="Leake, Carl D (US 347J)" userId="S::carl.leake@jpl.nasa.gov::514d19ed-ac25-4851-8813-e892f9be6a8e" providerId="AD" clId="Web-{6C1A1AD3-1F27-AF79-B2F6-B5F88E5E4CA0}" dt="2023-02-27T23:44:48.721" v="230" actId="20577"/>
          <ac:spMkLst>
            <pc:docMk/>
            <pc:sldMk cId="2510902721" sldId="277"/>
            <ac:spMk id="3" creationId="{20831F2C-AFEA-5820-05D0-4AA5A4B82E5C}"/>
          </ac:spMkLst>
        </pc:spChg>
      </pc:sldChg>
      <pc:sldChg chg="modSp">
        <pc:chgData name="Leake, Carl D (US 347J)" userId="S::carl.leake@jpl.nasa.gov::514d19ed-ac25-4851-8813-e892f9be6a8e" providerId="AD" clId="Web-{6C1A1AD3-1F27-AF79-B2F6-B5F88E5E4CA0}" dt="2023-02-27T23:45:05.784" v="232" actId="20577"/>
        <pc:sldMkLst>
          <pc:docMk/>
          <pc:sldMk cId="1635867620" sldId="278"/>
        </pc:sldMkLst>
        <pc:spChg chg="mod">
          <ac:chgData name="Leake, Carl D (US 347J)" userId="S::carl.leake@jpl.nasa.gov::514d19ed-ac25-4851-8813-e892f9be6a8e" providerId="AD" clId="Web-{6C1A1AD3-1F27-AF79-B2F6-B5F88E5E4CA0}" dt="2023-02-27T23:45:05.784" v="232" actId="20577"/>
          <ac:spMkLst>
            <pc:docMk/>
            <pc:sldMk cId="1635867620" sldId="278"/>
            <ac:spMk id="3" creationId="{20831F2C-AFEA-5820-05D0-4AA5A4B82E5C}"/>
          </ac:spMkLst>
        </pc:spChg>
      </pc:sldChg>
      <pc:sldChg chg="addSp delSp modSp">
        <pc:chgData name="Leake, Carl D (US 347J)" userId="S::carl.leake@jpl.nasa.gov::514d19ed-ac25-4851-8813-e892f9be6a8e" providerId="AD" clId="Web-{6C1A1AD3-1F27-AF79-B2F6-B5F88E5E4CA0}" dt="2023-02-27T23:36:02.918" v="90"/>
        <pc:sldMkLst>
          <pc:docMk/>
          <pc:sldMk cId="3202262240" sldId="279"/>
        </pc:sldMkLst>
        <pc:spChg chg="del mod">
          <ac:chgData name="Leake, Carl D (US 347J)" userId="S::carl.leake@jpl.nasa.gov::514d19ed-ac25-4851-8813-e892f9be6a8e" providerId="AD" clId="Web-{6C1A1AD3-1F27-AF79-B2F6-B5F88E5E4CA0}" dt="2023-02-27T23:30:07.742" v="3"/>
          <ac:spMkLst>
            <pc:docMk/>
            <pc:sldMk cId="3202262240" sldId="279"/>
            <ac:spMk id="4" creationId="{D2B1CE52-8B4A-F751-9171-CA2D97E2268C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32.195" v="36"/>
          <ac:spMkLst>
            <pc:docMk/>
            <pc:sldMk cId="3202262240" sldId="279"/>
            <ac:spMk id="6" creationId="{8B114C6F-0B1C-C1DF-2752-7489CDAF86CD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27.289" v="21"/>
          <ac:spMkLst>
            <pc:docMk/>
            <pc:sldMk cId="3202262240" sldId="279"/>
            <ac:spMk id="21" creationId="{B2D4276F-408F-4E1B-A3EF-35FA2F4166A5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2.273" v="54"/>
          <ac:spMkLst>
            <pc:docMk/>
            <pc:sldMk cId="3202262240" sldId="279"/>
            <ac:spMk id="36" creationId="{EF4D1D03-20FD-29DE-F2DB-0383A2D6D567}"/>
          </ac:spMkLst>
        </pc:spChg>
        <pc:spChg chg="add del mod">
          <ac:chgData name="Leake, Carl D (US 347J)" userId="S::carl.leake@jpl.nasa.gov::514d19ed-ac25-4851-8813-e892f9be6a8e" providerId="AD" clId="Web-{6C1A1AD3-1F27-AF79-B2F6-B5F88E5E4CA0}" dt="2023-02-27T23:30:46.820" v="72"/>
          <ac:spMkLst>
            <pc:docMk/>
            <pc:sldMk cId="3202262240" sldId="279"/>
            <ac:spMk id="37" creationId="{1742C071-FBD6-B589-C57B-B5E024CAE0A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39" creationId="{E2420EB6-468B-9960-28B8-C03AC71BF4C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0" creationId="{4E1F80E1-DBD9-690A-9DC8-05125352383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1" creationId="{47066942-40FA-C9FD-B7E4-B55653395186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45" creationId="{9CB2BE11-E26A-5A6C-BD0B-53E82CC67294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7" creationId="{4EDFCC3C-E444-8A24-D8F6-1D64CBB26C0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8" creationId="{2C8A4AD1-8613-31D2-10B2-50ABA00F2BBF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59" creationId="{9792B6D9-BA29-620B-0F61-D433527986D9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0" creationId="{065E984F-3C9C-7B12-F47D-71665465519D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1" creationId="{D0E1AC40-2725-9B00-D12A-F8ABFFAFB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2" creationId="{559EEA80-3D8D-5BC7-F3F7-66D9339E7EE1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3" creationId="{0296F20B-AF9B-356C-BE5C-63269EC205F3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4" creationId="{A2667B3E-E49A-B470-1265-AC37EA834800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5" creationId="{9149B6BF-FBDD-A22A-4FDE-85E9D09D3B3E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6" creationId="{D4C50909-D8B5-AF8B-7877-6DD5CD421D9B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7" creationId="{94483181-ED97-8719-C522-ECF613C7896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8" creationId="{55DA6D4C-FB4D-B4CD-61A4-53E66F98E57C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69" creationId="{8B092951-3262-742C-D554-5871B025A40E}"/>
          </ac:spMkLst>
        </pc:spChg>
        <pc:spChg chg="add ord topLvl">
          <ac:chgData name="Leake, Carl D (US 347J)" userId="S::carl.leake@jpl.nasa.gov::514d19ed-ac25-4851-8813-e892f9be6a8e" providerId="AD" clId="Web-{6C1A1AD3-1F27-AF79-B2F6-B5F88E5E4CA0}" dt="2023-02-27T23:35:36.074" v="89"/>
          <ac:spMkLst>
            <pc:docMk/>
            <pc:sldMk cId="3202262240" sldId="279"/>
            <ac:spMk id="70" creationId="{3377C563-461A-ECC3-1CA5-DC70A0ABAC2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1" creationId="{11E6D1F6-A150-3419-7FBA-858964FBBA12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3" creationId="{C5C0C6E9-07B5-2103-AA94-9366482B02B7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74" creationId="{DC602EF8-8C5D-31E4-1B63-5E1E48A197F8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4.744" v="79"/>
          <ac:spMkLst>
            <pc:docMk/>
            <pc:sldMk cId="3202262240" sldId="279"/>
            <ac:spMk id="77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3:51.338" v="78"/>
          <ac:spMkLst>
            <pc:docMk/>
            <pc:sldMk cId="3202262240" sldId="279"/>
            <ac:spMk id="78" creationId="{8386B26D-7CD0-AD1D-5D6C-6DFC3E706ECA}"/>
          </ac:spMkLst>
        </pc:spChg>
        <pc:spChg chg="add del">
          <ac:chgData name="Leake, Carl D (US 347J)" userId="S::carl.leake@jpl.nasa.gov::514d19ed-ac25-4851-8813-e892f9be6a8e" providerId="AD" clId="Web-{6C1A1AD3-1F27-AF79-B2F6-B5F88E5E4CA0}" dt="2023-02-27T23:34:05.745" v="81"/>
          <ac:spMkLst>
            <pc:docMk/>
            <pc:sldMk cId="3202262240" sldId="279"/>
            <ac:spMk id="79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0" creationId="{0C1A0D59-BFD4-8B1C-128D-087857A210A8}"/>
          </ac:spMkLst>
        </pc:spChg>
        <pc:spChg chg="add topLvl">
          <ac:chgData name="Leake, Carl D (US 347J)" userId="S::carl.leake@jpl.nasa.gov::514d19ed-ac25-4851-8813-e892f9be6a8e" providerId="AD" clId="Web-{6C1A1AD3-1F27-AF79-B2F6-B5F88E5E4CA0}" dt="2023-02-27T23:35:13.917" v="88"/>
          <ac:spMkLst>
            <pc:docMk/>
            <pc:sldMk cId="3202262240" sldId="279"/>
            <ac:spMk id="81" creationId="{68B85A14-AB59-B4CF-2A15-5772F2D0AE52}"/>
          </ac:spMkLst>
        </pc:spChg>
        <pc:grpChg chg="add del mod">
          <ac:chgData name="Leake, Carl D (US 347J)" userId="S::carl.leake@jpl.nasa.gov::514d19ed-ac25-4851-8813-e892f9be6a8e" providerId="AD" clId="Web-{6C1A1AD3-1F27-AF79-B2F6-B5F88E5E4CA0}" dt="2023-02-27T23:34:29.042" v="85"/>
          <ac:grpSpMkLst>
            <pc:docMk/>
            <pc:sldMk cId="3202262240" sldId="279"/>
            <ac:grpSpMk id="76" creationId="{7447A7DC-3E7A-46E7-4CB3-AE0A2F86B4FA}"/>
          </ac:grpSpMkLst>
        </pc:grpChg>
        <pc:grpChg chg="add del mod">
          <ac:chgData name="Leake, Carl D (US 347J)" userId="S::carl.leake@jpl.nasa.gov::514d19ed-ac25-4851-8813-e892f9be6a8e" providerId="AD" clId="Web-{6C1A1AD3-1F27-AF79-B2F6-B5F88E5E4CA0}" dt="2023-02-27T23:35:13.917" v="88"/>
          <ac:grpSpMkLst>
            <pc:docMk/>
            <pc:sldMk cId="3202262240" sldId="279"/>
            <ac:grpSpMk id="82" creationId="{AEFC06AB-0F07-7200-2E94-89F632269056}"/>
          </ac:grpSpMkLst>
        </pc:grpChg>
        <pc:grpChg chg="add">
          <ac:chgData name="Leake, Carl D (US 347J)" userId="S::carl.leake@jpl.nasa.gov::514d19ed-ac25-4851-8813-e892f9be6a8e" providerId="AD" clId="Web-{6C1A1AD3-1F27-AF79-B2F6-B5F88E5E4CA0}" dt="2023-02-27T23:36:02.918" v="90"/>
          <ac:grpSpMkLst>
            <pc:docMk/>
            <pc:sldMk cId="3202262240" sldId="279"/>
            <ac:grpSpMk id="83" creationId="{62CA0752-8E7E-D48A-0EE4-1436D24BDF8F}"/>
          </ac:grpSpMkLst>
        </pc:grpChg>
        <pc:picChg chg="add del mod">
          <ac:chgData name="Leake, Carl D (US 347J)" userId="S::carl.leake@jpl.nasa.gov::514d19ed-ac25-4851-8813-e892f9be6a8e" providerId="AD" clId="Web-{6C1A1AD3-1F27-AF79-B2F6-B5F88E5E4CA0}" dt="2023-02-27T23:30:27.289" v="35"/>
          <ac:picMkLst>
            <pc:docMk/>
            <pc:sldMk cId="3202262240" sldId="279"/>
            <ac:picMk id="7" creationId="{A107C649-5A35-712E-B96F-FABCAC27AE9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4"/>
          <ac:picMkLst>
            <pc:docMk/>
            <pc:sldMk cId="3202262240" sldId="279"/>
            <ac:picMk id="8" creationId="{750759E8-15F9-C6BE-A3BE-8E589AE51279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3"/>
          <ac:picMkLst>
            <pc:docMk/>
            <pc:sldMk cId="3202262240" sldId="279"/>
            <ac:picMk id="9" creationId="{27CC7F84-A98E-C080-FAED-EC88ADD6FFF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2"/>
          <ac:picMkLst>
            <pc:docMk/>
            <pc:sldMk cId="3202262240" sldId="279"/>
            <ac:picMk id="10" creationId="{67ED3BC0-6D84-20D1-8DB8-BD86B7D139A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1"/>
          <ac:picMkLst>
            <pc:docMk/>
            <pc:sldMk cId="3202262240" sldId="279"/>
            <ac:picMk id="11" creationId="{293A88B0-2764-047E-C6A8-6BC503F07EA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30"/>
          <ac:picMkLst>
            <pc:docMk/>
            <pc:sldMk cId="3202262240" sldId="279"/>
            <ac:picMk id="12" creationId="{71F1FC54-5000-93BF-7613-85703BFBF5C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9"/>
          <ac:picMkLst>
            <pc:docMk/>
            <pc:sldMk cId="3202262240" sldId="279"/>
            <ac:picMk id="13" creationId="{06A7D04C-466E-F0BF-AB73-1DCB5DC5F2A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8"/>
          <ac:picMkLst>
            <pc:docMk/>
            <pc:sldMk cId="3202262240" sldId="279"/>
            <ac:picMk id="14" creationId="{F862BBE3-1C50-CDC8-4F8A-48F1C0D103E2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7"/>
          <ac:picMkLst>
            <pc:docMk/>
            <pc:sldMk cId="3202262240" sldId="279"/>
            <ac:picMk id="15" creationId="{44CE232F-FD6F-0B57-3B2A-9CA2BE4CCB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6"/>
          <ac:picMkLst>
            <pc:docMk/>
            <pc:sldMk cId="3202262240" sldId="279"/>
            <ac:picMk id="16" creationId="{39190E5B-0674-088C-20DD-108496AFDD26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5"/>
          <ac:picMkLst>
            <pc:docMk/>
            <pc:sldMk cId="3202262240" sldId="279"/>
            <ac:picMk id="17" creationId="{67907D4C-EBD3-B077-458D-FB5AD46CCEBF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4"/>
          <ac:picMkLst>
            <pc:docMk/>
            <pc:sldMk cId="3202262240" sldId="279"/>
            <ac:picMk id="18" creationId="{76A661BE-F8A9-FA5D-7308-110CB81B15B1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3"/>
          <ac:picMkLst>
            <pc:docMk/>
            <pc:sldMk cId="3202262240" sldId="279"/>
            <ac:picMk id="19" creationId="{F5113EAA-FE96-75D5-DC03-F1517CD1E023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27.289" v="22"/>
          <ac:picMkLst>
            <pc:docMk/>
            <pc:sldMk cId="3202262240" sldId="279"/>
            <ac:picMk id="20" creationId="{F890811F-6C9D-158B-E8A4-5F60967B45A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8"/>
          <ac:picMkLst>
            <pc:docMk/>
            <pc:sldMk cId="3202262240" sldId="279"/>
            <ac:picMk id="22" creationId="{F0C2F056-0897-0AAE-8FB6-A2100521009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7"/>
          <ac:picMkLst>
            <pc:docMk/>
            <pc:sldMk cId="3202262240" sldId="279"/>
            <ac:picMk id="23" creationId="{CAF5C36A-5742-68DB-A617-D845E6356707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6"/>
          <ac:picMkLst>
            <pc:docMk/>
            <pc:sldMk cId="3202262240" sldId="279"/>
            <ac:picMk id="24" creationId="{46FE0425-C673-2AA6-C171-E8BBE79BEE2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5"/>
          <ac:picMkLst>
            <pc:docMk/>
            <pc:sldMk cId="3202262240" sldId="279"/>
            <ac:picMk id="25" creationId="{C1D5292C-12A8-3098-2FF2-6BAC1108386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4"/>
          <ac:picMkLst>
            <pc:docMk/>
            <pc:sldMk cId="3202262240" sldId="279"/>
            <ac:picMk id="26" creationId="{744723BE-74F7-11FD-7C4F-A34B317DFD0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3"/>
          <ac:picMkLst>
            <pc:docMk/>
            <pc:sldMk cId="3202262240" sldId="279"/>
            <ac:picMk id="27" creationId="{81536930-EF33-2767-FECF-43A39A283408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2"/>
          <ac:picMkLst>
            <pc:docMk/>
            <pc:sldMk cId="3202262240" sldId="279"/>
            <ac:picMk id="28" creationId="{B64684AF-3A0A-86FD-1DFF-E5AFEB18136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1"/>
          <ac:picMkLst>
            <pc:docMk/>
            <pc:sldMk cId="3202262240" sldId="279"/>
            <ac:picMk id="29" creationId="{7BA58739-EC0E-1880-9236-402073E18515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60"/>
          <ac:picMkLst>
            <pc:docMk/>
            <pc:sldMk cId="3202262240" sldId="279"/>
            <ac:picMk id="30" creationId="{DA630223-8518-86E5-DD9A-93E72598DD50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9"/>
          <ac:picMkLst>
            <pc:docMk/>
            <pc:sldMk cId="3202262240" sldId="279"/>
            <ac:picMk id="31" creationId="{41E3BA11-FBFA-D085-42AB-AB3441AA1764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8"/>
          <ac:picMkLst>
            <pc:docMk/>
            <pc:sldMk cId="3202262240" sldId="279"/>
            <ac:picMk id="32" creationId="{A81EEE7E-4468-76F0-A28C-C0617247ACFA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7"/>
          <ac:picMkLst>
            <pc:docMk/>
            <pc:sldMk cId="3202262240" sldId="279"/>
            <ac:picMk id="33" creationId="{9B58E78D-FCC0-4531-45D2-AB0F555F4AEC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6"/>
          <ac:picMkLst>
            <pc:docMk/>
            <pc:sldMk cId="3202262240" sldId="279"/>
            <ac:picMk id="34" creationId="{7A58100B-C37A-6CF6-740B-D48DE9E6511D}"/>
          </ac:picMkLst>
        </pc:picChg>
        <pc:picChg chg="add del mod">
          <ac:chgData name="Leake, Carl D (US 347J)" userId="S::carl.leake@jpl.nasa.gov::514d19ed-ac25-4851-8813-e892f9be6a8e" providerId="AD" clId="Web-{6C1A1AD3-1F27-AF79-B2F6-B5F88E5E4CA0}" dt="2023-02-27T23:30:42.273" v="55"/>
          <ac:picMkLst>
            <pc:docMk/>
            <pc:sldMk cId="3202262240" sldId="279"/>
            <ac:picMk id="35" creationId="{2634F76E-4878-7E7D-FB15-6DA54AB7DC4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38" creationId="{EDB42A25-2072-AC06-5AD2-21F9D4C6380E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6" creationId="{29D40697-4686-341D-9B42-71F6943F8305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7" creationId="{EB8D1D8B-0E3D-495F-9B5C-940152EA1B7D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8" creationId="{BAE56203-BDC4-9FB5-8846-855D0F71509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49" creationId="{E047D3D5-127C-BE0B-F516-1E11C4E368FA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0" creationId="{AECE2704-9DEF-D8A9-E908-74C071B2F48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1" creationId="{C33BC38F-FBD0-3FDD-A442-64D8CCD1D763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2" creationId="{DB06F155-97CB-B42A-EA09-E1D5AA95B474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3" creationId="{D0EB8727-E2F9-4B0C-2E64-42ADA380FD1B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4" creationId="{C562E509-7512-E9A2-8E16-E4336D8891D0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5" creationId="{A528C30A-FDD2-EF80-08C8-131E3885F6F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56" creationId="{E603387C-217E-1EB4-2179-6BF7668E72D8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2" creationId="{417760E4-112F-23A0-C6FE-60A26626CE89}"/>
          </ac:picMkLst>
        </pc:picChg>
        <pc:picChg chg="add topLvl">
          <ac:chgData name="Leake, Carl D (US 347J)" userId="S::carl.leake@jpl.nasa.gov::514d19ed-ac25-4851-8813-e892f9be6a8e" providerId="AD" clId="Web-{6C1A1AD3-1F27-AF79-B2F6-B5F88E5E4CA0}" dt="2023-02-27T23:35:13.917" v="88"/>
          <ac:picMkLst>
            <pc:docMk/>
            <pc:sldMk cId="3202262240" sldId="279"/>
            <ac:picMk id="75" creationId="{34B435EE-704A-1201-8F68-EDCD5BB651DF}"/>
          </ac:picMkLst>
        </pc:pic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2" creationId="{33B667E9-76E1-0F24-56AC-55990430AC70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3" creationId="{5BDE1210-960D-5EAB-2AD2-ECDDE7226F56}"/>
          </ac:cxnSpMkLst>
        </pc:cxnChg>
        <pc:cxnChg chg="add topLvl">
          <ac:chgData name="Leake, Carl D (US 347J)" userId="S::carl.leake@jpl.nasa.gov::514d19ed-ac25-4851-8813-e892f9be6a8e" providerId="AD" clId="Web-{6C1A1AD3-1F27-AF79-B2F6-B5F88E5E4CA0}" dt="2023-02-27T23:35:13.917" v="88"/>
          <ac:cxnSpMkLst>
            <pc:docMk/>
            <pc:sldMk cId="3202262240" sldId="279"/>
            <ac:cxnSpMk id="44" creationId="{9205F723-7136-1CB6-371C-CAE62A8FB729}"/>
          </ac:cxnSpMkLst>
        </pc:cxnChg>
      </pc:sldChg>
      <pc:sldChg chg="modSp add replId">
        <pc:chgData name="Leake, Carl D (US 347J)" userId="S::carl.leake@jpl.nasa.gov::514d19ed-ac25-4851-8813-e892f9be6a8e" providerId="AD" clId="Web-{6C1A1AD3-1F27-AF79-B2F6-B5F88E5E4CA0}" dt="2023-02-27T23:45:18.378" v="236" actId="20577"/>
        <pc:sldMkLst>
          <pc:docMk/>
          <pc:sldMk cId="1470250589" sldId="283"/>
        </pc:sldMkLst>
        <pc:spChg chg="mod">
          <ac:chgData name="Leake, Carl D (US 347J)" userId="S::carl.leake@jpl.nasa.gov::514d19ed-ac25-4851-8813-e892f9be6a8e" providerId="AD" clId="Web-{6C1A1AD3-1F27-AF79-B2F6-B5F88E5E4CA0}" dt="2023-02-27T23:45:18.378" v="236" actId="20577"/>
          <ac:spMkLst>
            <pc:docMk/>
            <pc:sldMk cId="1470250589" sldId="283"/>
            <ac:spMk id="3" creationId="{20831F2C-AFEA-5820-05D0-4AA5A4B82E5C}"/>
          </ac:spMkLst>
        </pc:spChg>
        <pc:spChg chg="mod">
          <ac:chgData name="Leake, Carl D (US 347J)" userId="S::carl.leake@jpl.nasa.gov::514d19ed-ac25-4851-8813-e892f9be6a8e" providerId="AD" clId="Web-{6C1A1AD3-1F27-AF79-B2F6-B5F88E5E4CA0}" dt="2023-02-27T23:44:35.784" v="222" actId="20577"/>
          <ac:spMkLst>
            <pc:docMk/>
            <pc:sldMk cId="1470250589" sldId="283"/>
            <ac:spMk id="4" creationId="{D2B1CE52-8B4A-F751-9171-CA2D97E2268C}"/>
          </ac:spMkLst>
        </pc:spChg>
      </pc:sldChg>
    </pc:docChg>
  </pc:docChgLst>
  <pc:docChgLst>
    <pc:chgData name="Jain, Abhinandan (US 3471)" userId="S::jain@jpl.nasa.gov::47000a42-4a64-498b-92b5-14cfe7b66dad" providerId="AD" clId="Web-{9E5A4F7E-9601-0176-CFDF-857DD2777DFB}"/>
    <pc:docChg chg="addSld delSld modSld sldOrd">
      <pc:chgData name="Jain, Abhinandan (US 3471)" userId="S::jain@jpl.nasa.gov::47000a42-4a64-498b-92b5-14cfe7b66dad" providerId="AD" clId="Web-{9E5A4F7E-9601-0176-CFDF-857DD2777DFB}" dt="2023-02-23T21:26:58.899" v="572"/>
      <pc:docMkLst>
        <pc:docMk/>
      </pc:docMkLst>
      <pc:sldChg chg="modSp">
        <pc:chgData name="Jain, Abhinandan (US 3471)" userId="S::jain@jpl.nasa.gov::47000a42-4a64-498b-92b5-14cfe7b66dad" providerId="AD" clId="Web-{9E5A4F7E-9601-0176-CFDF-857DD2777DFB}" dt="2023-02-23T21:24:29.522" v="481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9E5A4F7E-9601-0176-CFDF-857DD2777DFB}" dt="2023-02-23T21:24:29.522" v="481" actId="20577"/>
          <ac:spMkLst>
            <pc:docMk/>
            <pc:sldMk cId="694460469" sldId="276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12:04.183" v="1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9E5A4F7E-9601-0176-CFDF-857DD2777DFB}" dt="2023-02-23T21:24:22.694" v="480" actId="20577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9E5A4F7E-9601-0176-CFDF-857DD2777DFB}" dt="2023-02-23T21:24:22.694" v="480" actId="20577"/>
          <ac:spMkLst>
            <pc:docMk/>
            <pc:sldMk cId="2510902721" sldId="277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16.193" v="471" actId="20577"/>
          <ac:spMkLst>
            <pc:docMk/>
            <pc:sldMk cId="2510902721" sldId="277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2:25.418" v="3"/>
        <pc:sldMkLst>
          <pc:docMk/>
          <pc:sldMk cId="2981251" sldId="278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3:45.568" v="478" actId="20577"/>
        <pc:sldMkLst>
          <pc:docMk/>
          <pc:sldMk cId="1635867620" sldId="278"/>
        </pc:sldMkLst>
        <pc:spChg chg="mod">
          <ac:chgData name="Jain, Abhinandan (US 3471)" userId="S::jain@jpl.nasa.gov::47000a42-4a64-498b-92b5-14cfe7b66dad" providerId="AD" clId="Web-{9E5A4F7E-9601-0176-CFDF-857DD2777DFB}" dt="2023-02-23T21:12:57.074" v="8" actId="20577"/>
          <ac:spMkLst>
            <pc:docMk/>
            <pc:sldMk cId="1635867620" sldId="278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3:45.568" v="478" actId="20577"/>
          <ac:spMkLst>
            <pc:docMk/>
            <pc:sldMk cId="1635867620" sldId="278"/>
            <ac:spMk id="4" creationId="{D2B1CE52-8B4A-F751-9171-CA2D97E2268C}"/>
          </ac:spMkLst>
        </pc:spChg>
      </pc:sldChg>
      <pc:sldChg chg="add del replId">
        <pc:chgData name="Jain, Abhinandan (US 3471)" userId="S::jain@jpl.nasa.gov::47000a42-4a64-498b-92b5-14cfe7b66dad" providerId="AD" clId="Web-{9E5A4F7E-9601-0176-CFDF-857DD2777DFB}" dt="2023-02-23T21:19:14.439" v="344"/>
        <pc:sldMkLst>
          <pc:docMk/>
          <pc:sldMk cId="775862707" sldId="279"/>
        </pc:sldMkLst>
      </pc:sldChg>
      <pc:sldChg chg="modSp add ord replId">
        <pc:chgData name="Jain, Abhinandan (US 3471)" userId="S::jain@jpl.nasa.gov::47000a42-4a64-498b-92b5-14cfe7b66dad" providerId="AD" clId="Web-{9E5A4F7E-9601-0176-CFDF-857DD2777DFB}" dt="2023-02-23T21:26:44.852" v="571"/>
        <pc:sldMkLst>
          <pc:docMk/>
          <pc:sldMk cId="3202262240" sldId="279"/>
        </pc:sldMkLst>
        <pc:spChg chg="mod">
          <ac:chgData name="Jain, Abhinandan (US 3471)" userId="S::jain@jpl.nasa.gov::47000a42-4a64-498b-92b5-14cfe7b66dad" providerId="AD" clId="Web-{9E5A4F7E-9601-0176-CFDF-857DD2777DFB}" dt="2023-02-23T21:25:34.554" v="504" actId="20577"/>
          <ac:spMkLst>
            <pc:docMk/>
            <pc:sldMk cId="3202262240" sldId="279"/>
            <ac:spMk id="3" creationId="{20831F2C-AFEA-5820-05D0-4AA5A4B82E5C}"/>
          </ac:spMkLst>
        </pc:spChg>
        <pc:spChg chg="mod">
          <ac:chgData name="Jain, Abhinandan (US 3471)" userId="S::jain@jpl.nasa.gov::47000a42-4a64-498b-92b5-14cfe7b66dad" providerId="AD" clId="Web-{9E5A4F7E-9601-0176-CFDF-857DD2777DFB}" dt="2023-02-23T21:26:33.149" v="570" actId="20577"/>
          <ac:spMkLst>
            <pc:docMk/>
            <pc:sldMk cId="3202262240" sldId="279"/>
            <ac:spMk id="4" creationId="{D2B1CE52-8B4A-F751-9171-CA2D97E2268C}"/>
          </ac:spMkLst>
        </pc:spChg>
      </pc:sldChg>
      <pc:sldChg chg="modSp add ord replId">
        <pc:chgData name="Jain, Abhinandan (US 3471)" userId="S::jain@jpl.nasa.gov::47000a42-4a64-498b-92b5-14cfe7b66dad" providerId="AD" clId="Web-{9E5A4F7E-9601-0176-CFDF-857DD2777DFB}" dt="2023-02-23T21:25:00.600" v="494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9E5A4F7E-9601-0176-CFDF-857DD2777DFB}" dt="2023-02-23T21:25:00.600" v="494" actId="20577"/>
          <ac:spMkLst>
            <pc:docMk/>
            <pc:sldMk cId="2375092088" sldId="280"/>
            <ac:spMk id="3" creationId="{20831F2C-AFEA-5820-05D0-4AA5A4B82E5C}"/>
          </ac:spMkLst>
        </pc:spChg>
      </pc:sldChg>
      <pc:sldChg chg="add replId">
        <pc:chgData name="Jain, Abhinandan (US 3471)" userId="S::jain@jpl.nasa.gov::47000a42-4a64-498b-92b5-14cfe7b66dad" providerId="AD" clId="Web-{9E5A4F7E-9601-0176-CFDF-857DD2777DFB}" dt="2023-02-23T21:25:19.507" v="495"/>
        <pc:sldMkLst>
          <pc:docMk/>
          <pc:sldMk cId="3288423229" sldId="281"/>
        </pc:sldMkLst>
      </pc:sldChg>
      <pc:sldChg chg="add del replId">
        <pc:chgData name="Jain, Abhinandan (US 3471)" userId="S::jain@jpl.nasa.gov::47000a42-4a64-498b-92b5-14cfe7b66dad" providerId="AD" clId="Web-{9E5A4F7E-9601-0176-CFDF-857DD2777DFB}" dt="2023-02-23T21:26:58.899" v="572"/>
        <pc:sldMkLst>
          <pc:docMk/>
          <pc:sldMk cId="1684538161" sldId="282"/>
        </pc:sldMkLst>
      </pc:sldChg>
    </pc:docChg>
  </pc:docChgLst>
  <pc:docChgLst>
    <pc:chgData name="Lim, Christopher S (US 347D)" userId="S::christopher.s.lim@jpl.nasa.gov::106411fc-3b0c-43c2-b02c-1175f040cbc4" providerId="AD" clId="Web-{FE7B87A4-98F8-4CB5-4642-AAB2A598E78D}"/>
    <pc:docChg chg="modSld">
      <pc:chgData name="Lim, Christopher S (US 347D)" userId="S::christopher.s.lim@jpl.nasa.gov::106411fc-3b0c-43c2-b02c-1175f040cbc4" providerId="AD" clId="Web-{FE7B87A4-98F8-4CB5-4642-AAB2A598E78D}" dt="2023-03-06T18:02:15.264" v="35" actId="20577"/>
      <pc:docMkLst>
        <pc:docMk/>
      </pc:docMkLst>
      <pc:sldChg chg="modSp">
        <pc:chgData name="Lim, Christopher S (US 347D)" userId="S::christopher.s.lim@jpl.nasa.gov::106411fc-3b0c-43c2-b02c-1175f040cbc4" providerId="AD" clId="Web-{FE7B87A4-98F8-4CB5-4642-AAB2A598E78D}" dt="2023-03-06T18:02:15.264" v="35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FE7B87A4-98F8-4CB5-4642-AAB2A598E78D}" dt="2023-03-06T18:02:15.264" v="35" actId="20577"/>
          <ac:spMkLst>
            <pc:docMk/>
            <pc:sldMk cId="141674433" sldId="296"/>
            <ac:spMk id="4" creationId="{7CF39FAB-D926-19E7-4012-1CEFA23EA503}"/>
          </ac:spMkLst>
        </pc:spChg>
      </pc:sldChg>
    </pc:docChg>
  </pc:docChgLst>
  <pc:docChgLst>
    <pc:chgData name="Lim, Christopher S (US 347D)" userId="S::christopher.s.lim@jpl.nasa.gov::106411fc-3b0c-43c2-b02c-1175f040cbc4" providerId="AD" clId="Web-{68D2DC3A-8EDA-50F5-A207-715C55ED7871}"/>
    <pc:docChg chg="addSld modSld">
      <pc:chgData name="Lim, Christopher S (US 347D)" userId="S::christopher.s.lim@jpl.nasa.gov::106411fc-3b0c-43c2-b02c-1175f040cbc4" providerId="AD" clId="Web-{68D2DC3A-8EDA-50F5-A207-715C55ED7871}" dt="2023-03-06T17:55:40.064" v="294" actId="20577"/>
      <pc:docMkLst>
        <pc:docMk/>
      </pc:docMkLst>
      <pc:sldChg chg="modSp">
        <pc:chgData name="Lim, Christopher S (US 347D)" userId="S::christopher.s.lim@jpl.nasa.gov::106411fc-3b0c-43c2-b02c-1175f040cbc4" providerId="AD" clId="Web-{68D2DC3A-8EDA-50F5-A207-715C55ED7871}" dt="2023-03-06T17:22:20.770" v="77" actId="20577"/>
        <pc:sldMkLst>
          <pc:docMk/>
          <pc:sldMk cId="2375092088" sldId="280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2:20.770" v="77" actId="20577"/>
          <ac:spMkLst>
            <pc:docMk/>
            <pc:sldMk cId="2375092088" sldId="280"/>
            <ac:spMk id="4" creationId="{D2B1CE52-8B4A-F751-9171-CA2D97E2268C}"/>
          </ac:spMkLst>
        </pc:spChg>
      </pc:sldChg>
      <pc:sldChg chg="addSp delSp modSp">
        <pc:chgData name="Lim, Christopher S (US 347D)" userId="S::christopher.s.lim@jpl.nasa.gov::106411fc-3b0c-43c2-b02c-1175f040cbc4" providerId="AD" clId="Web-{68D2DC3A-8EDA-50F5-A207-715C55ED7871}" dt="2023-03-06T17:19:40.174" v="54" actId="20577"/>
        <pc:sldMkLst>
          <pc:docMk/>
          <pc:sldMk cId="2767178862" sldId="294"/>
        </pc:sldMkLst>
        <pc:spChg chg="mod">
          <ac:chgData name="Lim, Christopher S (US 347D)" userId="S::christopher.s.lim@jpl.nasa.gov::106411fc-3b0c-43c2-b02c-1175f040cbc4" providerId="AD" clId="Web-{68D2DC3A-8EDA-50F5-A207-715C55ED7871}" dt="2023-03-06T17:19:40.174" v="54" actId="20577"/>
          <ac:spMkLst>
            <pc:docMk/>
            <pc:sldMk cId="2767178862" sldId="294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13:38.825" v="35" actId="20577"/>
          <ac:spMkLst>
            <pc:docMk/>
            <pc:sldMk cId="2767178862" sldId="294"/>
            <ac:spMk id="4" creationId="{7CF39FAB-D926-19E7-4012-1CEFA23EA503}"/>
          </ac:spMkLst>
        </pc:spChg>
        <pc:grpChg chg="del">
          <ac:chgData name="Lim, Christopher S (US 347D)" userId="S::christopher.s.lim@jpl.nasa.gov::106411fc-3b0c-43c2-b02c-1175f040cbc4" providerId="AD" clId="Web-{68D2DC3A-8EDA-50F5-A207-715C55ED7871}" dt="2023-03-06T17:11:53.652" v="12"/>
          <ac:grpSpMkLst>
            <pc:docMk/>
            <pc:sldMk cId="2767178862" sldId="294"/>
            <ac:grpSpMk id="13" creationId="{F2FF7C96-8102-597D-55AA-216145B56959}"/>
          </ac:grpSpMkLst>
        </pc:grpChg>
        <pc:picChg chg="add mod">
          <ac:chgData name="Lim, Christopher S (US 347D)" userId="S::christopher.s.lim@jpl.nasa.gov::106411fc-3b0c-43c2-b02c-1175f040cbc4" providerId="AD" clId="Web-{68D2DC3A-8EDA-50F5-A207-715C55ED7871}" dt="2023-03-06T17:13:42.919" v="36" actId="14100"/>
          <ac:picMkLst>
            <pc:docMk/>
            <pc:sldMk cId="2767178862" sldId="294"/>
            <ac:picMk id="7" creationId="{73907C49-E842-9DF8-4AB5-2DFA02473001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11:55.808" v="13"/>
          <ac:picMkLst>
            <pc:docMk/>
            <pc:sldMk cId="2767178862" sldId="294"/>
            <ac:picMk id="14" creationId="{CE550501-CA5A-7A07-2D83-AB3DAB56A117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37:59.643" v="179" actId="20577"/>
        <pc:sldMkLst>
          <pc:docMk/>
          <pc:sldMk cId="2463454272" sldId="295"/>
        </pc:sldMkLst>
        <pc:spChg chg="mod">
          <ac:chgData name="Lim, Christopher S (US 347D)" userId="S::christopher.s.lim@jpl.nasa.gov::106411fc-3b0c-43c2-b02c-1175f040cbc4" providerId="AD" clId="Web-{68D2DC3A-8EDA-50F5-A207-715C55ED7871}" dt="2023-03-06T17:24:16.522" v="126" actId="20577"/>
          <ac:spMkLst>
            <pc:docMk/>
            <pc:sldMk cId="2463454272" sldId="295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37:59.643" v="179" actId="20577"/>
          <ac:spMkLst>
            <pc:docMk/>
            <pc:sldMk cId="2463454272" sldId="295"/>
            <ac:spMk id="4" creationId="{7CF39FAB-D926-19E7-4012-1CEFA23EA503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28:28.682" v="160" actId="14100"/>
          <ac:picMkLst>
            <pc:docMk/>
            <pc:sldMk cId="2463454272" sldId="295"/>
            <ac:picMk id="5" creationId="{7C7AB2C3-DBA4-2856-260C-BD48F50CE37C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22:45.880" v="79"/>
          <ac:picMkLst>
            <pc:docMk/>
            <pc:sldMk cId="2463454272" sldId="295"/>
            <ac:picMk id="7" creationId="{73907C49-E842-9DF8-4AB5-2DFA02473001}"/>
          </ac:picMkLst>
        </pc:picChg>
      </pc:sldChg>
      <pc:sldChg chg="addSp delSp modSp add replId">
        <pc:chgData name="Lim, Christopher S (US 347D)" userId="S::christopher.s.lim@jpl.nasa.gov::106411fc-3b0c-43c2-b02c-1175f040cbc4" providerId="AD" clId="Web-{68D2DC3A-8EDA-50F5-A207-715C55ED7871}" dt="2023-03-06T17:55:40.064" v="294" actId="20577"/>
        <pc:sldMkLst>
          <pc:docMk/>
          <pc:sldMk cId="141674433" sldId="296"/>
        </pc:sldMkLst>
        <pc:spChg chg="mod">
          <ac:chgData name="Lim, Christopher S (US 347D)" userId="S::christopher.s.lim@jpl.nasa.gov::106411fc-3b0c-43c2-b02c-1175f040cbc4" providerId="AD" clId="Web-{68D2DC3A-8EDA-50F5-A207-715C55ED7871}" dt="2023-03-06T17:46:43.369" v="216" actId="20577"/>
          <ac:spMkLst>
            <pc:docMk/>
            <pc:sldMk cId="141674433" sldId="296"/>
            <ac:spMk id="3" creationId="{8102A22D-39A1-458D-6E3B-00DD58C03629}"/>
          </ac:spMkLst>
        </pc:spChg>
        <pc:spChg chg="mod">
          <ac:chgData name="Lim, Christopher S (US 347D)" userId="S::christopher.s.lim@jpl.nasa.gov::106411fc-3b0c-43c2-b02c-1175f040cbc4" providerId="AD" clId="Web-{68D2DC3A-8EDA-50F5-A207-715C55ED7871}" dt="2023-03-06T17:55:40.064" v="294" actId="20577"/>
          <ac:spMkLst>
            <pc:docMk/>
            <pc:sldMk cId="141674433" sldId="296"/>
            <ac:spMk id="4" creationId="{7CF39FAB-D926-19E7-4012-1CEFA23EA503}"/>
          </ac:spMkLst>
        </pc:spChg>
        <pc:spChg chg="add mod">
          <ac:chgData name="Lim, Christopher S (US 347D)" userId="S::christopher.s.lim@jpl.nasa.gov::106411fc-3b0c-43c2-b02c-1175f040cbc4" providerId="AD" clId="Web-{68D2DC3A-8EDA-50F5-A207-715C55ED7871}" dt="2023-03-06T17:52:14.373" v="273" actId="1076"/>
          <ac:spMkLst>
            <pc:docMk/>
            <pc:sldMk cId="141674433" sldId="296"/>
            <ac:spMk id="5" creationId="{4F24B899-CE52-82DC-7887-66D9D81A2E1E}"/>
          </ac:spMkLst>
        </pc:spChg>
        <pc:picChg chg="add mod">
          <ac:chgData name="Lim, Christopher S (US 347D)" userId="S::christopher.s.lim@jpl.nasa.gov::106411fc-3b0c-43c2-b02c-1175f040cbc4" providerId="AD" clId="Web-{68D2DC3A-8EDA-50F5-A207-715C55ED7871}" dt="2023-03-06T17:53:49.062" v="285" actId="1076"/>
          <ac:picMkLst>
            <pc:docMk/>
            <pc:sldMk cId="141674433" sldId="296"/>
            <ac:picMk id="6" creationId="{440D8EB4-949E-C66F-870E-82CDC8F9CC74}"/>
          </ac:picMkLst>
        </pc:picChg>
        <pc:picChg chg="del">
          <ac:chgData name="Lim, Christopher S (US 347D)" userId="S::christopher.s.lim@jpl.nasa.gov::106411fc-3b0c-43c2-b02c-1175f040cbc4" providerId="AD" clId="Web-{68D2DC3A-8EDA-50F5-A207-715C55ED7871}" dt="2023-03-06T17:46:49.994" v="218"/>
          <ac:picMkLst>
            <pc:docMk/>
            <pc:sldMk cId="141674433" sldId="296"/>
            <ac:picMk id="7" creationId="{73907C49-E842-9DF8-4AB5-2DFA02473001}"/>
          </ac:picMkLst>
        </pc:picChg>
      </pc:sldChg>
    </pc:docChg>
  </pc:docChgLst>
  <pc:docChgLst>
    <pc:chgData name="Leake, Carl D (US 347J)" userId="S::carl.leake@jpl.nasa.gov::514d19ed-ac25-4851-8813-e892f9be6a8e" providerId="AD" clId="Web-{B507C12C-06F6-F78D-9C22-0DA26D948B13}"/>
    <pc:docChg chg="addSld delSld modSld sldOrd">
      <pc:chgData name="Leake, Carl D (US 347J)" userId="S::carl.leake@jpl.nasa.gov::514d19ed-ac25-4851-8813-e892f9be6a8e" providerId="AD" clId="Web-{B507C12C-06F6-F78D-9C22-0DA26D948B13}" dt="2023-03-13T16:48:14.660" v="322"/>
      <pc:docMkLst>
        <pc:docMk/>
      </pc:docMkLst>
      <pc:sldChg chg="modSp">
        <pc:chgData name="Leake, Carl D (US 347J)" userId="S::carl.leake@jpl.nasa.gov::514d19ed-ac25-4851-8813-e892f9be6a8e" providerId="AD" clId="Web-{B507C12C-06F6-F78D-9C22-0DA26D948B13}" dt="2023-03-13T16:22:18.500" v="5" actId="20577"/>
        <pc:sldMkLst>
          <pc:docMk/>
          <pc:sldMk cId="2563592667" sldId="257"/>
        </pc:sldMkLst>
        <pc:spChg chg="mod">
          <ac:chgData name="Leake, Carl D (US 347J)" userId="S::carl.leake@jpl.nasa.gov::514d19ed-ac25-4851-8813-e892f9be6a8e" providerId="AD" clId="Web-{B507C12C-06F6-F78D-9C22-0DA26D948B13}" dt="2023-03-13T16:22:18.500" v="5" actId="20577"/>
          <ac:spMkLst>
            <pc:docMk/>
            <pc:sldMk cId="2563592667" sldId="257"/>
            <ac:spMk id="3" creationId="{92C94576-A91B-2F89-423C-029157A1D78B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29:18.912" v="48" actId="20577"/>
        <pc:sldMkLst>
          <pc:docMk/>
          <pc:sldMk cId="3202262240" sldId="279"/>
        </pc:sldMkLst>
        <pc:spChg chg="mod">
          <ac:chgData name="Leake, Carl D (US 347J)" userId="S::carl.leake@jpl.nasa.gov::514d19ed-ac25-4851-8813-e892f9be6a8e" providerId="AD" clId="Web-{B507C12C-06F6-F78D-9C22-0DA26D948B13}" dt="2023-03-13T16:29:18.912" v="48" actId="20577"/>
          <ac:spMkLst>
            <pc:docMk/>
            <pc:sldMk cId="3202262240" sldId="279"/>
            <ac:spMk id="45" creationId="{9CB2BE11-E26A-5A6C-BD0B-53E82CC67294}"/>
          </ac:spMkLst>
        </pc:spChg>
      </pc:sldChg>
      <pc:sldChg chg="modSp ord">
        <pc:chgData name="Leake, Carl D (US 347J)" userId="S::carl.leake@jpl.nasa.gov::514d19ed-ac25-4851-8813-e892f9be6a8e" providerId="AD" clId="Web-{B507C12C-06F6-F78D-9C22-0DA26D948B13}" dt="2023-03-13T16:28:28.317" v="47"/>
        <pc:sldMkLst>
          <pc:docMk/>
          <pc:sldMk cId="896259362" sldId="285"/>
        </pc:sldMkLst>
        <pc:spChg chg="mod">
          <ac:chgData name="Leake, Carl D (US 347J)" userId="S::carl.leake@jpl.nasa.gov::514d19ed-ac25-4851-8813-e892f9be6a8e" providerId="AD" clId="Web-{B507C12C-06F6-F78D-9C22-0DA26D948B13}" dt="2023-03-13T16:24:31.533" v="10" actId="20577"/>
          <ac:spMkLst>
            <pc:docMk/>
            <pc:sldMk cId="896259362" sldId="285"/>
            <ac:spMk id="3" creationId="{267F818D-1585-C5CC-4E7D-C6D8EF22AB79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31:59.945" v="80" actId="20577"/>
        <pc:sldMkLst>
          <pc:docMk/>
          <pc:sldMk cId="2346710164" sldId="290"/>
        </pc:sldMkLst>
        <pc:spChg chg="mod">
          <ac:chgData name="Leake, Carl D (US 347J)" userId="S::carl.leake@jpl.nasa.gov::514d19ed-ac25-4851-8813-e892f9be6a8e" providerId="AD" clId="Web-{B507C12C-06F6-F78D-9C22-0DA26D948B13}" dt="2023-03-13T16:31:59.945" v="80" actId="20577"/>
          <ac:spMkLst>
            <pc:docMk/>
            <pc:sldMk cId="2346710164" sldId="290"/>
            <ac:spMk id="809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B507C12C-06F6-F78D-9C22-0DA26D948B13}" dt="2023-03-13T16:40:35.342" v="211"/>
        <pc:sldMkLst>
          <pc:docMk/>
          <pc:sldMk cId="2446049262" sldId="298"/>
        </pc:sldMkLst>
      </pc:sldChg>
      <pc:sldChg chg="delSp modSp del">
        <pc:chgData name="Leake, Carl D (US 347J)" userId="S::carl.leake@jpl.nasa.gov::514d19ed-ac25-4851-8813-e892f9be6a8e" providerId="AD" clId="Web-{B507C12C-06F6-F78D-9C22-0DA26D948B13}" dt="2023-03-13T16:26:51.035" v="45"/>
        <pc:sldMkLst>
          <pc:docMk/>
          <pc:sldMk cId="3416623921" sldId="312"/>
        </pc:sldMkLst>
        <pc:spChg chg="del mod">
          <ac:chgData name="Leake, Carl D (US 347J)" userId="S::carl.leake@jpl.nasa.gov::514d19ed-ac25-4851-8813-e892f9be6a8e" providerId="AD" clId="Web-{B507C12C-06F6-F78D-9C22-0DA26D948B13}" dt="2023-03-13T16:25:27.612" v="16"/>
          <ac:spMkLst>
            <pc:docMk/>
            <pc:sldMk cId="3416623921" sldId="312"/>
            <ac:spMk id="13" creationId="{72B9E068-4CB6-E25B-5C6C-B28991A5CF07}"/>
          </ac:spMkLst>
        </pc:spChg>
      </pc:sldChg>
      <pc:sldChg chg="modSp">
        <pc:chgData name="Leake, Carl D (US 347J)" userId="S::carl.leake@jpl.nasa.gov::514d19ed-ac25-4851-8813-e892f9be6a8e" providerId="AD" clId="Web-{B507C12C-06F6-F78D-9C22-0DA26D948B13}" dt="2023-03-13T16:46:50.550" v="300" actId="1076"/>
        <pc:sldMkLst>
          <pc:docMk/>
          <pc:sldMk cId="1604159621" sldId="322"/>
        </pc:sldMkLst>
        <pc:spChg chg="mod">
          <ac:chgData name="Leake, Carl D (US 347J)" userId="S::carl.leake@jpl.nasa.gov::514d19ed-ac25-4851-8813-e892f9be6a8e" providerId="AD" clId="Web-{B507C12C-06F6-F78D-9C22-0DA26D948B13}" dt="2023-03-13T16:46:50.550" v="300" actId="1076"/>
          <ac:spMkLst>
            <pc:docMk/>
            <pc:sldMk cId="1604159621" sldId="322"/>
            <ac:spMk id="4" creationId="{F98E2817-752B-674E-0687-EBBA4E24AA96}"/>
          </ac:spMkLst>
        </pc:spChg>
      </pc:sldChg>
      <pc:sldChg chg="del">
        <pc:chgData name="Leake, Carl D (US 347J)" userId="S::carl.leake@jpl.nasa.gov::514d19ed-ac25-4851-8813-e892f9be6a8e" providerId="AD" clId="Web-{B507C12C-06F6-F78D-9C22-0DA26D948B13}" dt="2023-03-13T16:30:36.928" v="79"/>
        <pc:sldMkLst>
          <pc:docMk/>
          <pc:sldMk cId="1349138100" sldId="331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7:46.027" v="162"/>
        <pc:sldMkLst>
          <pc:docMk/>
          <pc:sldMk cId="3700965184" sldId="336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9:39.654" v="202"/>
        <pc:sldMkLst>
          <pc:docMk/>
          <pc:sldMk cId="632072082" sldId="337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3:23.649" v="100"/>
        <pc:sldMkLst>
          <pc:docMk/>
          <pc:sldMk cId="1627578683" sldId="338"/>
        </pc:sldMkLst>
      </pc:sldChg>
      <pc:sldChg chg="del">
        <pc:chgData name="Leake, Carl D (US 347J)" userId="S::carl.leake@jpl.nasa.gov::514d19ed-ac25-4851-8813-e892f9be6a8e" providerId="AD" clId="Web-{B507C12C-06F6-F78D-9C22-0DA26D948B13}" dt="2023-03-13T16:36:22.323" v="143"/>
        <pc:sldMkLst>
          <pc:docMk/>
          <pc:sldMk cId="3863837723" sldId="339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4:16.314" v="7"/>
        <pc:sldMkLst>
          <pc:docMk/>
          <pc:sldMk cId="373928415" sldId="342"/>
        </pc:sldMkLst>
      </pc:sldChg>
      <pc:sldChg chg="add del replId">
        <pc:chgData name="Leake, Carl D (US 347J)" userId="S::carl.leake@jpl.nasa.gov::514d19ed-ac25-4851-8813-e892f9be6a8e" providerId="AD" clId="Web-{B507C12C-06F6-F78D-9C22-0DA26D948B13}" dt="2023-03-13T16:27:02.332" v="46"/>
        <pc:sldMkLst>
          <pc:docMk/>
          <pc:sldMk cId="1568026238" sldId="342"/>
        </pc:sldMkLst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26:31.847" v="44" actId="1076"/>
        <pc:sldMkLst>
          <pc:docMk/>
          <pc:sldMk cId="881166670" sldId="343"/>
        </pc:sldMkLst>
        <pc:spChg chg="mod">
          <ac:chgData name="Leake, Carl D (US 347J)" userId="S::carl.leake@jpl.nasa.gov::514d19ed-ac25-4851-8813-e892f9be6a8e" providerId="AD" clId="Web-{B507C12C-06F6-F78D-9C22-0DA26D948B13}" dt="2023-03-13T16:25:17.315" v="15" actId="20577"/>
          <ac:spMkLst>
            <pc:docMk/>
            <pc:sldMk cId="881166670" sldId="343"/>
            <ac:spMk id="3" creationId="{B531D3D7-48F2-ACD7-F892-7819A658EB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25:06.158" v="13"/>
          <ac:spMkLst>
            <pc:docMk/>
            <pc:sldMk cId="881166670" sldId="343"/>
            <ac:spMk id="4" creationId="{2AD97160-66A9-D30F-0DE1-935C347AAFE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25:39.643" v="34"/>
          <ac:spMkLst>
            <pc:docMk/>
            <pc:sldMk cId="881166670" sldId="343"/>
            <ac:spMk id="6" creationId="{AEF423C9-26FA-3F7C-50BF-97B93C05A146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00.690" v="39" actId="1076"/>
          <ac:spMkLst>
            <pc:docMk/>
            <pc:sldMk cId="881166670" sldId="343"/>
            <ac:spMk id="16" creationId="{C8838AFA-5260-F8EB-3E6A-908BAF842BAB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14.237" v="42" actId="1076"/>
          <ac:spMkLst>
            <pc:docMk/>
            <pc:sldMk cId="881166670" sldId="343"/>
            <ac:spMk id="18" creationId="{114787F0-1389-3C90-3CA7-0AF5914BC877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21.409" v="43" actId="1076"/>
          <ac:spMkLst>
            <pc:docMk/>
            <pc:sldMk cId="881166670" sldId="343"/>
            <ac:spMk id="22" creationId="{9228684C-5279-016E-F298-BEE8FD2A9D31}"/>
          </ac:spMkLst>
        </pc:spChg>
        <pc:spChg chg="add">
          <ac:chgData name="Leake, Carl D (US 347J)" userId="S::carl.leake@jpl.nasa.gov::514d19ed-ac25-4851-8813-e892f9be6a8e" providerId="AD" clId="Web-{B507C12C-06F6-F78D-9C22-0DA26D948B13}" dt="2023-03-13T16:25:36.362" v="28"/>
          <ac:spMkLst>
            <pc:docMk/>
            <pc:sldMk cId="881166670" sldId="343"/>
            <ac:spMk id="30" creationId="{2EA1CF6C-297D-858D-2240-D3E3820CD0EF}"/>
          </ac:spMkLst>
        </pc:spChg>
        <pc:spChg chg="add mod">
          <ac:chgData name="Leake, Carl D (US 347J)" userId="S::carl.leake@jpl.nasa.gov::514d19ed-ac25-4851-8813-e892f9be6a8e" providerId="AD" clId="Web-{B507C12C-06F6-F78D-9C22-0DA26D948B13}" dt="2023-03-13T16:26:31.847" v="44" actId="1076"/>
          <ac:spMkLst>
            <pc:docMk/>
            <pc:sldMk cId="881166670" sldId="343"/>
            <ac:spMk id="32" creationId="{64AAAB44-BACE-06F8-8369-A15586B4868D}"/>
          </ac:spMkLst>
        </pc:spChg>
        <pc:picChg chg="add">
          <ac:chgData name="Leake, Carl D (US 347J)" userId="S::carl.leake@jpl.nasa.gov::514d19ed-ac25-4851-8813-e892f9be6a8e" providerId="AD" clId="Web-{B507C12C-06F6-F78D-9C22-0DA26D948B13}" dt="2023-03-13T16:25:36.112" v="17"/>
          <ac:picMkLst>
            <pc:docMk/>
            <pc:sldMk cId="881166670" sldId="343"/>
            <ac:picMk id="8" creationId="{6336D9A7-5A10-8CCD-87B4-E0FBB9053BE1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43" v="18"/>
          <ac:picMkLst>
            <pc:docMk/>
            <pc:sldMk cId="881166670" sldId="343"/>
            <ac:picMk id="10" creationId="{65DB4152-BDEC-7CF7-8CAF-31B8FA91A57B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174" v="19"/>
          <ac:picMkLst>
            <pc:docMk/>
            <pc:sldMk cId="881166670" sldId="343"/>
            <ac:picMk id="12" creationId="{3CAD506D-E743-8708-7F09-4EAED488C872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06" v="20"/>
          <ac:picMkLst>
            <pc:docMk/>
            <pc:sldMk cId="881166670" sldId="343"/>
            <ac:picMk id="14" creationId="{80780FBD-B71B-DAEC-EA6D-474AB59234F0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53" v="23"/>
          <ac:picMkLst>
            <pc:docMk/>
            <pc:sldMk cId="881166670" sldId="343"/>
            <ac:picMk id="20" creationId="{D7748050-0807-4E99-E28D-32607E0A242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284" v="25"/>
          <ac:picMkLst>
            <pc:docMk/>
            <pc:sldMk cId="881166670" sldId="343"/>
            <ac:picMk id="24" creationId="{6F6BBF2E-8646-DE99-AFF4-DB8CE46197CE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15" v="26"/>
          <ac:picMkLst>
            <pc:docMk/>
            <pc:sldMk cId="881166670" sldId="343"/>
            <ac:picMk id="26" creationId="{728F45C6-CB6C-A68E-50CF-32EE4331E64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46" v="27"/>
          <ac:picMkLst>
            <pc:docMk/>
            <pc:sldMk cId="881166670" sldId="343"/>
            <ac:picMk id="28" creationId="{B000EDAB-CFAB-F03A-8741-BF6219625D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393" v="30"/>
          <ac:picMkLst>
            <pc:docMk/>
            <pc:sldMk cId="881166670" sldId="343"/>
            <ac:picMk id="34" creationId="{87DC7926-D65B-C598-92E8-8ABAE6B867EA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24" v="31"/>
          <ac:picMkLst>
            <pc:docMk/>
            <pc:sldMk cId="881166670" sldId="343"/>
            <ac:picMk id="36" creationId="{56E32329-F120-2D86-122C-BF256D892CC3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40" v="32"/>
          <ac:picMkLst>
            <pc:docMk/>
            <pc:sldMk cId="881166670" sldId="343"/>
            <ac:picMk id="38" creationId="{D7CA8D09-0F35-F9D2-E034-E6AA70507775}"/>
          </ac:picMkLst>
        </pc:picChg>
        <pc:picChg chg="add">
          <ac:chgData name="Leake, Carl D (US 347J)" userId="S::carl.leake@jpl.nasa.gov::514d19ed-ac25-4851-8813-e892f9be6a8e" providerId="AD" clId="Web-{B507C12C-06F6-F78D-9C22-0DA26D948B13}" dt="2023-03-13T16:25:36.471" v="33"/>
          <ac:picMkLst>
            <pc:docMk/>
            <pc:sldMk cId="881166670" sldId="343"/>
            <ac:picMk id="40" creationId="{3CC9CEC0-608A-3E6F-320D-32F3EE735EE6}"/>
          </ac:picMkLst>
        </pc:picChg>
      </pc:sldChg>
      <pc:sldChg chg="addSp modSp add replId">
        <pc:chgData name="Leake, Carl D (US 347J)" userId="S::carl.leake@jpl.nasa.gov::514d19ed-ac25-4851-8813-e892f9be6a8e" providerId="AD" clId="Web-{B507C12C-06F6-F78D-9C22-0DA26D948B13}" dt="2023-03-13T16:30:34.256" v="78" actId="20577"/>
        <pc:sldMkLst>
          <pc:docMk/>
          <pc:sldMk cId="4256896163" sldId="344"/>
        </pc:sldMkLst>
        <pc:spChg chg="mod">
          <ac:chgData name="Leake, Carl D (US 347J)" userId="S::carl.leake@jpl.nasa.gov::514d19ed-ac25-4851-8813-e892f9be6a8e" providerId="AD" clId="Web-{B507C12C-06F6-F78D-9C22-0DA26D948B13}" dt="2023-03-13T16:30:34.256" v="78" actId="20577"/>
          <ac:spMkLst>
            <pc:docMk/>
            <pc:sldMk cId="4256896163" sldId="344"/>
            <ac:spMk id="3" creationId="{B531D3D7-48F2-ACD7-F892-7819A658EB7E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0:18.194" v="72" actId="20577"/>
          <ac:spMkLst>
            <pc:docMk/>
            <pc:sldMk cId="4256896163" sldId="344"/>
            <ac:spMk id="4" creationId="{2AD97160-66A9-D30F-0DE1-935C347AAFE3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30:21.553" v="73" actId="1076"/>
          <ac:picMkLst>
            <pc:docMk/>
            <pc:sldMk cId="4256896163" sldId="344"/>
            <ac:picMk id="6" creationId="{4CBB2700-569B-DB25-5872-73F17F741E80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4" actId="1076"/>
          <ac:picMkLst>
            <pc:docMk/>
            <pc:sldMk cId="4256896163" sldId="344"/>
            <ac:picMk id="8" creationId="{0465B1ED-C5DA-F67B-7307-B468864B7157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0:21.569" v="75" actId="1076"/>
          <ac:picMkLst>
            <pc:docMk/>
            <pc:sldMk cId="4256896163" sldId="344"/>
            <ac:picMk id="10" creationId="{156A25A9-C353-C22B-7C18-D01FFA584299}"/>
          </ac:picMkLst>
        </pc:picChg>
      </pc:sldChg>
      <pc:sldChg chg="addSp delSp modSp add replId">
        <pc:chgData name="Leake, Carl D (US 347J)" userId="S::carl.leake@jpl.nasa.gov::514d19ed-ac25-4851-8813-e892f9be6a8e" providerId="AD" clId="Web-{B507C12C-06F6-F78D-9C22-0DA26D948B13}" dt="2023-03-13T16:33:17.524" v="99"/>
        <pc:sldMkLst>
          <pc:docMk/>
          <pc:sldMk cId="2335132986" sldId="345"/>
        </pc:sldMkLst>
        <pc:spChg chg="mod">
          <ac:chgData name="Leake, Carl D (US 347J)" userId="S::carl.leake@jpl.nasa.gov::514d19ed-ac25-4851-8813-e892f9be6a8e" providerId="AD" clId="Web-{B507C12C-06F6-F78D-9C22-0DA26D948B13}" dt="2023-03-13T16:32:32.133" v="86" actId="20577"/>
          <ac:spMkLst>
            <pc:docMk/>
            <pc:sldMk cId="2335132986" sldId="345"/>
            <ac:spMk id="3" creationId="{394A19B8-CF92-46E0-D976-1223E7C90453}"/>
          </ac:spMkLst>
        </pc:spChg>
        <pc:spChg chg="del mod">
          <ac:chgData name="Leake, Carl D (US 347J)" userId="S::carl.leake@jpl.nasa.gov::514d19ed-ac25-4851-8813-e892f9be6a8e" providerId="AD" clId="Web-{B507C12C-06F6-F78D-9C22-0DA26D948B13}" dt="2023-03-13T16:32:43.086" v="90"/>
          <ac:spMkLst>
            <pc:docMk/>
            <pc:sldMk cId="2335132986" sldId="345"/>
            <ac:spMk id="6" creationId="{7C3777C3-D6B9-4838-477D-928B38CBB07E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1"/>
          <ac:spMkLst>
            <pc:docMk/>
            <pc:sldMk cId="2335132986" sldId="345"/>
            <ac:spMk id="7" creationId="{ADA2B683-F51A-46C8-1ED6-DF366D42C4B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33:14.961" v="98" actId="20577"/>
          <ac:spMkLst>
            <pc:docMk/>
            <pc:sldMk cId="2335132986" sldId="345"/>
            <ac:spMk id="11" creationId="{78DEF1DE-2B5A-432F-F2D9-F927C24C48E1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2:44.883" v="92"/>
          <ac:spMkLst>
            <pc:docMk/>
            <pc:sldMk cId="2335132986" sldId="345"/>
            <ac:spMk id="16" creationId="{07F8CBDB-727F-C77A-541F-AF9456C873CE}"/>
          </ac:spMkLst>
        </pc:spChg>
        <pc:grpChg chg="del">
          <ac:chgData name="Leake, Carl D (US 347J)" userId="S::carl.leake@jpl.nasa.gov::514d19ed-ac25-4851-8813-e892f9be6a8e" providerId="AD" clId="Web-{B507C12C-06F6-F78D-9C22-0DA26D948B13}" dt="2023-03-13T16:32:47.164" v="94"/>
          <ac:grpSpMkLst>
            <pc:docMk/>
            <pc:sldMk cId="2335132986" sldId="345"/>
            <ac:grpSpMk id="9" creationId="{2326BFEC-A85D-D148-1FA2-088D46B7CD22}"/>
          </ac:grpSpMkLst>
        </pc:grpChg>
        <pc:grpChg chg="del">
          <ac:chgData name="Leake, Carl D (US 347J)" userId="S::carl.leake@jpl.nasa.gov::514d19ed-ac25-4851-8813-e892f9be6a8e" providerId="AD" clId="Web-{B507C12C-06F6-F78D-9C22-0DA26D948B13}" dt="2023-03-13T16:32:47.164" v="95"/>
          <ac:grpSpMkLst>
            <pc:docMk/>
            <pc:sldMk cId="2335132986" sldId="345"/>
            <ac:grpSpMk id="17" creationId="{E85ACA13-D2AE-9F87-3B5C-08C84F773DD8}"/>
          </ac:grpSpMkLst>
        </pc:grpChg>
        <pc:picChg chg="add">
          <ac:chgData name="Leake, Carl D (US 347J)" userId="S::carl.leake@jpl.nasa.gov::514d19ed-ac25-4851-8813-e892f9be6a8e" providerId="AD" clId="Web-{B507C12C-06F6-F78D-9C22-0DA26D948B13}" dt="2023-03-13T16:33:17.524" v="99"/>
          <ac:picMkLst>
            <pc:docMk/>
            <pc:sldMk cId="2335132986" sldId="345"/>
            <ac:picMk id="5" creationId="{0CD373F6-888F-0683-100E-0A1AC3422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2.867" v="87"/>
          <ac:picMkLst>
            <pc:docMk/>
            <pc:sldMk cId="2335132986" sldId="345"/>
            <ac:picMk id="8" creationId="{BD08EDEF-C7FA-B385-A64D-F21D57C062DD}"/>
          </ac:picMkLst>
        </pc:picChg>
        <pc:picChg chg="del">
          <ac:chgData name="Leake, Carl D (US 347J)" userId="S::carl.leake@jpl.nasa.gov::514d19ed-ac25-4851-8813-e892f9be6a8e" providerId="AD" clId="Web-{B507C12C-06F6-F78D-9C22-0DA26D948B13}" dt="2023-03-13T16:32:47.164" v="93"/>
          <ac:picMkLst>
            <pc:docMk/>
            <pc:sldMk cId="2335132986" sldId="345"/>
            <ac:picMk id="10" creationId="{B2A7C955-F75D-8D05-1339-B97FD7B33950}"/>
          </ac:picMkLst>
        </pc:picChg>
      </pc:sldChg>
      <pc:sldChg chg="addSp delSp modSp add ord replId">
        <pc:chgData name="Leake, Carl D (US 347J)" userId="S::carl.leake@jpl.nasa.gov::514d19ed-ac25-4851-8813-e892f9be6a8e" providerId="AD" clId="Web-{B507C12C-06F6-F78D-9C22-0DA26D948B13}" dt="2023-03-13T16:40:47.170" v="212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B507C12C-06F6-F78D-9C22-0DA26D948B13}" dt="2023-03-13T16:35:51.479" v="139" actId="20577"/>
          <ac:spMkLst>
            <pc:docMk/>
            <pc:sldMk cId="2672667743" sldId="346"/>
            <ac:spMk id="3" creationId="{394A19B8-CF92-46E0-D976-1223E7C90453}"/>
          </ac:spMkLst>
        </pc:spChg>
        <pc:spChg chg="add del mod">
          <ac:chgData name="Leake, Carl D (US 347J)" userId="S::carl.leake@jpl.nasa.gov::514d19ed-ac25-4851-8813-e892f9be6a8e" providerId="AD" clId="Web-{B507C12C-06F6-F78D-9C22-0DA26D948B13}" dt="2023-03-13T16:35:59.729" v="140" actId="1076"/>
          <ac:spMkLst>
            <pc:docMk/>
            <pc:sldMk cId="2672667743" sldId="346"/>
            <ac:spMk id="10" creationId="{9BB2D563-4999-07AD-905A-BD5D561AE075}"/>
          </ac:spMkLst>
        </pc:spChg>
        <pc:spChg chg="del">
          <ac:chgData name="Leake, Carl D (US 347J)" userId="S::carl.leake@jpl.nasa.gov::514d19ed-ac25-4851-8813-e892f9be6a8e" providerId="AD" clId="Web-{B507C12C-06F6-F78D-9C22-0DA26D948B13}" dt="2023-03-13T16:35:48.526" v="135"/>
          <ac:spMkLst>
            <pc:docMk/>
            <pc:sldMk cId="2672667743" sldId="346"/>
            <ac:spMk id="11" creationId="{78DEF1DE-2B5A-432F-F2D9-F927C24C48E1}"/>
          </ac:spMkLst>
        </pc:spChg>
        <pc:picChg chg="del">
          <ac:chgData name="Leake, Carl D (US 347J)" userId="S::carl.leake@jpl.nasa.gov::514d19ed-ac25-4851-8813-e892f9be6a8e" providerId="AD" clId="Web-{B507C12C-06F6-F78D-9C22-0DA26D948B13}" dt="2023-03-13T16:33:48.649" v="108"/>
          <ac:picMkLst>
            <pc:docMk/>
            <pc:sldMk cId="2672667743" sldId="346"/>
            <ac:picMk id="5" creationId="{0CD373F6-888F-0683-100E-0A1AC34222DD}"/>
          </ac:picMkLst>
        </pc:picChg>
        <pc:picChg chg="add mod">
          <ac:chgData name="Leake, Carl D (US 347J)" userId="S::carl.leake@jpl.nasa.gov::514d19ed-ac25-4851-8813-e892f9be6a8e" providerId="AD" clId="Web-{B507C12C-06F6-F78D-9C22-0DA26D948B13}" dt="2023-03-13T16:36:06.823" v="142" actId="1076"/>
          <ac:picMkLst>
            <pc:docMk/>
            <pc:sldMk cId="2672667743" sldId="346"/>
            <ac:picMk id="6" creationId="{66D4842B-90AB-29B7-F32D-F419EC271F0A}"/>
          </ac:picMkLst>
        </pc:picChg>
        <pc:picChg chg="add del">
          <ac:chgData name="Leake, Carl D (US 347J)" userId="S::carl.leake@jpl.nasa.gov::514d19ed-ac25-4851-8813-e892f9be6a8e" providerId="AD" clId="Web-{B507C12C-06F6-F78D-9C22-0DA26D948B13}" dt="2023-03-13T16:34:19.040" v="112"/>
          <ac:picMkLst>
            <pc:docMk/>
            <pc:sldMk cId="2672667743" sldId="346"/>
            <ac:picMk id="8" creationId="{F2CDED9B-429F-4978-85CD-B6E6283F3E3D}"/>
          </ac:picMkLst>
        </pc:picChg>
      </pc:sldChg>
      <pc:sldChg chg="addSp modSp add ord replId">
        <pc:chgData name="Leake, Carl D (US 347J)" userId="S::carl.leake@jpl.nasa.gov::514d19ed-ac25-4851-8813-e892f9be6a8e" providerId="AD" clId="Web-{B507C12C-06F6-F78D-9C22-0DA26D948B13}" dt="2023-03-13T16:48:10.316" v="321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B507C12C-06F6-F78D-9C22-0DA26D948B13}" dt="2023-03-13T16:37:27.965" v="150" actId="20577"/>
          <ac:spMkLst>
            <pc:docMk/>
            <pc:sldMk cId="1542834391" sldId="347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8:01.847" v="320" actId="1076"/>
          <ac:spMkLst>
            <pc:docMk/>
            <pc:sldMk cId="1542834391" sldId="347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8:10.316" v="321" actId="1076"/>
          <ac:picMkLst>
            <pc:docMk/>
            <pc:sldMk cId="1542834391" sldId="347"/>
            <ac:picMk id="6" creationId="{996AB32F-E9EB-D25D-6099-93749BBD85B6}"/>
          </ac:picMkLst>
        </pc:picChg>
      </pc:sldChg>
      <pc:sldChg chg="addSp modSp add del ord replId">
        <pc:chgData name="Leake, Carl D (US 347J)" userId="S::carl.leake@jpl.nasa.gov::514d19ed-ac25-4851-8813-e892f9be6a8e" providerId="AD" clId="Web-{B507C12C-06F6-F78D-9C22-0DA26D948B13}" dt="2023-03-13T16:48:14.660" v="322"/>
        <pc:sldMkLst>
          <pc:docMk/>
          <pc:sldMk cId="1526812251" sldId="348"/>
        </pc:sldMkLst>
        <pc:spChg chg="mod">
          <ac:chgData name="Leake, Carl D (US 347J)" userId="S::carl.leake@jpl.nasa.gov::514d19ed-ac25-4851-8813-e892f9be6a8e" providerId="AD" clId="Web-{B507C12C-06F6-F78D-9C22-0DA26D948B13}" dt="2023-03-13T16:38:17.528" v="169" actId="20577"/>
          <ac:spMkLst>
            <pc:docMk/>
            <pc:sldMk cId="1526812251" sldId="348"/>
            <ac:spMk id="3" creationId="{1480B9C1-7FA4-43F7-B6D7-D0DB1B3278F1}"/>
          </ac:spMkLst>
        </pc:spChg>
        <pc:spChg chg="mod">
          <ac:chgData name="Leake, Carl D (US 347J)" userId="S::carl.leake@jpl.nasa.gov::514d19ed-ac25-4851-8813-e892f9be6a8e" providerId="AD" clId="Web-{B507C12C-06F6-F78D-9C22-0DA26D948B13}" dt="2023-03-13T16:46:39.221" v="298" actId="20577"/>
          <ac:spMkLst>
            <pc:docMk/>
            <pc:sldMk cId="1526812251" sldId="348"/>
            <ac:spMk id="4" creationId="{F98E2817-752B-674E-0687-EBBA4E24AA96}"/>
          </ac:spMkLst>
        </pc:spChg>
        <pc:picChg chg="add mod">
          <ac:chgData name="Leake, Carl D (US 347J)" userId="S::carl.leake@jpl.nasa.gov::514d19ed-ac25-4851-8813-e892f9be6a8e" providerId="AD" clId="Web-{B507C12C-06F6-F78D-9C22-0DA26D948B13}" dt="2023-03-13T16:46:41.253" v="299" actId="1076"/>
          <ac:picMkLst>
            <pc:docMk/>
            <pc:sldMk cId="1526812251" sldId="348"/>
            <ac:picMk id="6" creationId="{A5CFCDFB-269C-DB41-2937-61E6AB902A20}"/>
          </ac:picMkLst>
        </pc:picChg>
      </pc:sldChg>
      <pc:sldChg chg="add replId">
        <pc:chgData name="Leake, Carl D (US 347J)" userId="S::carl.leake@jpl.nasa.gov::514d19ed-ac25-4851-8813-e892f9be6a8e" providerId="AD" clId="Web-{B507C12C-06F6-F78D-9C22-0DA26D948B13}" dt="2023-03-13T16:43:20.578" v="230"/>
        <pc:sldMkLst>
          <pc:docMk/>
          <pc:sldMk cId="2676106769" sldId="349"/>
        </pc:sldMkLst>
      </pc:sldChg>
    </pc:docChg>
  </pc:docChgLst>
  <pc:docChgLst>
    <pc:chgData name="Ganapathi, Gani B (US 3530)" userId="S::gani.b.ganapathi@jpl.nasa.gov::5abbe19c-5117-4c8c-aceb-cae230a604da" providerId="AD" clId="Web-{718FB339-2777-2EA1-0EA6-98D25EA78E89}"/>
    <pc:docChg chg="modSld">
      <pc:chgData name="Ganapathi, Gani B (US 3530)" userId="S::gani.b.ganapathi@jpl.nasa.gov::5abbe19c-5117-4c8c-aceb-cae230a604da" providerId="AD" clId="Web-{718FB339-2777-2EA1-0EA6-98D25EA78E89}" dt="2024-07-19T23:56:06.864" v="1" actId="20577"/>
      <pc:docMkLst>
        <pc:docMk/>
      </pc:docMkLst>
      <pc:sldChg chg="modSp">
        <pc:chgData name="Ganapathi, Gani B (US 3530)" userId="S::gani.b.ganapathi@jpl.nasa.gov::5abbe19c-5117-4c8c-aceb-cae230a604da" providerId="AD" clId="Web-{718FB339-2777-2EA1-0EA6-98D25EA78E89}" dt="2024-07-19T23:56:06.864" v="1" actId="20577"/>
        <pc:sldMkLst>
          <pc:docMk/>
          <pc:sldMk cId="2145704067" sldId="1570"/>
        </pc:sldMkLst>
        <pc:spChg chg="mod">
          <ac:chgData name="Ganapathi, Gani B (US 3530)" userId="S::gani.b.ganapathi@jpl.nasa.gov::5abbe19c-5117-4c8c-aceb-cae230a604da" providerId="AD" clId="Web-{718FB339-2777-2EA1-0EA6-98D25EA78E89}" dt="2024-07-19T23:56:06.864" v="1" actId="20577"/>
          <ac:spMkLst>
            <pc:docMk/>
            <pc:sldMk cId="2145704067" sldId="1570"/>
            <ac:spMk id="281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D1CF1418-6323-CFBE-A7CB-A428366C5500}"/>
    <pc:docChg chg="modSld">
      <pc:chgData name="Leake, Carl D (US 347J)" userId="S::carl.leake@jpl.nasa.gov::514d19ed-ac25-4851-8813-e892f9be6a8e" providerId="AD" clId="Web-{D1CF1418-6323-CFBE-A7CB-A428366C5500}" dt="2023-03-20T21:47:58.628" v="32" actId="20577"/>
      <pc:docMkLst>
        <pc:docMk/>
      </pc:docMkLst>
      <pc:sldChg chg="modSp">
        <pc:chgData name="Leake, Carl D (US 347J)" userId="S::carl.leake@jpl.nasa.gov::514d19ed-ac25-4851-8813-e892f9be6a8e" providerId="AD" clId="Web-{D1CF1418-6323-CFBE-A7CB-A428366C5500}" dt="2023-03-20T21:47:58.628" v="32" actId="20577"/>
        <pc:sldMkLst>
          <pc:docMk/>
          <pc:sldMk cId="958299563" sldId="288"/>
        </pc:sldMkLst>
        <pc:spChg chg="mod">
          <ac:chgData name="Leake, Carl D (US 347J)" userId="S::carl.leake@jpl.nasa.gov::514d19ed-ac25-4851-8813-e892f9be6a8e" providerId="AD" clId="Web-{D1CF1418-6323-CFBE-A7CB-A428366C5500}" dt="2023-03-20T21:47:58.628" v="32" actId="20577"/>
          <ac:spMkLst>
            <pc:docMk/>
            <pc:sldMk cId="958299563" sldId="288"/>
            <ac:spMk id="110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12.612" v="14" actId="20577"/>
        <pc:sldMkLst>
          <pc:docMk/>
          <pc:sldMk cId="2672667743" sldId="346"/>
        </pc:sldMkLst>
        <pc:spChg chg="mod">
          <ac:chgData name="Leake, Carl D (US 347J)" userId="S::carl.leake@jpl.nasa.gov::514d19ed-ac25-4851-8813-e892f9be6a8e" providerId="AD" clId="Web-{D1CF1418-6323-CFBE-A7CB-A428366C5500}" dt="2023-03-20T21:47:12.612" v="14" actId="20577"/>
          <ac:spMkLst>
            <pc:docMk/>
            <pc:sldMk cId="2672667743" sldId="346"/>
            <ac:spMk id="10" creationId="{9BB2D563-4999-07AD-905A-BD5D561AE075}"/>
          </ac:spMkLst>
        </pc:spChg>
      </pc:sldChg>
      <pc:sldChg chg="modSp">
        <pc:chgData name="Leake, Carl D (US 347J)" userId="S::carl.leake@jpl.nasa.gov::514d19ed-ac25-4851-8813-e892f9be6a8e" providerId="AD" clId="Web-{D1CF1418-6323-CFBE-A7CB-A428366C5500}" dt="2023-03-20T21:47:42.752" v="29" actId="1076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D1CF1418-6323-CFBE-A7CB-A428366C5500}" dt="2023-03-20T21:47:33.799" v="25" actId="20577"/>
          <ac:spMkLst>
            <pc:docMk/>
            <pc:sldMk cId="1542834391" sldId="347"/>
            <ac:spMk id="4" creationId="{F98E2817-752B-674E-0687-EBBA4E24AA96}"/>
          </ac:spMkLst>
        </pc:spChg>
        <pc:picChg chg="mod">
          <ac:chgData name="Leake, Carl D (US 347J)" userId="S::carl.leake@jpl.nasa.gov::514d19ed-ac25-4851-8813-e892f9be6a8e" providerId="AD" clId="Web-{D1CF1418-6323-CFBE-A7CB-A428366C5500}" dt="2023-03-20T21:47:42.752" v="29" actId="1076"/>
          <ac:picMkLst>
            <pc:docMk/>
            <pc:sldMk cId="1542834391" sldId="347"/>
            <ac:picMk id="6" creationId="{996AB32F-E9EB-D25D-6099-93749BBD85B6}"/>
          </ac:picMkLst>
        </pc:picChg>
      </pc:sldChg>
    </pc:docChg>
  </pc:docChgLst>
  <pc:docChgLst>
    <pc:chgData name="Leake, Carl D (US 347J)" userId="S::carl.leake@jpl.nasa.gov::514d19ed-ac25-4851-8813-e892f9be6a8e" providerId="AD" clId="Web-{12D9C3F6-8D06-7E0F-8986-C43A8CFB93D7}"/>
    <pc:docChg chg="modSld">
      <pc:chgData name="Leake, Carl D (US 347J)" userId="S::carl.leake@jpl.nasa.gov::514d19ed-ac25-4851-8813-e892f9be6a8e" providerId="AD" clId="Web-{12D9C3F6-8D06-7E0F-8986-C43A8CFB93D7}" dt="2023-07-07T15:50:07.128" v="14"/>
      <pc:docMkLst>
        <pc:docMk/>
      </pc:docMkLst>
      <pc:sldChg chg="modSp mod setBg">
        <pc:chgData name="Leake, Carl D (US 347J)" userId="S::carl.leake@jpl.nasa.gov::514d19ed-ac25-4851-8813-e892f9be6a8e" providerId="AD" clId="Web-{12D9C3F6-8D06-7E0F-8986-C43A8CFB93D7}" dt="2023-07-07T15:49:39.284" v="5"/>
        <pc:sldMkLst>
          <pc:docMk/>
          <pc:sldMk cId="410969646" sldId="1567"/>
        </pc:sldMkLst>
        <pc:spChg chg="mod">
          <ac:chgData name="Leake, Carl D (US 347J)" userId="S::carl.leake@jpl.nasa.gov::514d19ed-ac25-4851-8813-e892f9be6a8e" providerId="AD" clId="Web-{12D9C3F6-8D06-7E0F-8986-C43A8CFB93D7}" dt="2023-07-07T15:49:38.940" v="4" actId="20577"/>
          <ac:spMkLst>
            <pc:docMk/>
            <pc:sldMk cId="410969646" sldId="1567"/>
            <ac:spMk id="2" creationId="{29E3781C-F7E8-8E5D-7B25-551056759F6D}"/>
          </ac:spMkLst>
        </pc:spChg>
      </pc:sldChg>
      <pc:sldChg chg="modSp mod setBg">
        <pc:chgData name="Leake, Carl D (US 347J)" userId="S::carl.leake@jpl.nasa.gov::514d19ed-ac25-4851-8813-e892f9be6a8e" providerId="AD" clId="Web-{12D9C3F6-8D06-7E0F-8986-C43A8CFB93D7}" dt="2023-07-07T15:49:50.065" v="8"/>
        <pc:sldMkLst>
          <pc:docMk/>
          <pc:sldMk cId="3921076268" sldId="1568"/>
        </pc:sldMkLst>
        <pc:spChg chg="mod">
          <ac:chgData name="Leake, Carl D (US 347J)" userId="S::carl.leake@jpl.nasa.gov::514d19ed-ac25-4851-8813-e892f9be6a8e" providerId="AD" clId="Web-{12D9C3F6-8D06-7E0F-8986-C43A8CFB93D7}" dt="2023-07-07T15:49:49.706" v="7" actId="20577"/>
          <ac:spMkLst>
            <pc:docMk/>
            <pc:sldMk cId="3921076268" sldId="1568"/>
            <ac:spMk id="2" creationId="{CADDA8E1-D0F1-2A91-BDBA-CCEC1E93A779}"/>
          </ac:spMkLst>
        </pc:spChg>
      </pc:sldChg>
      <pc:sldChg chg="modSp mod setBg">
        <pc:chgData name="Leake, Carl D (US 347J)" userId="S::carl.leake@jpl.nasa.gov::514d19ed-ac25-4851-8813-e892f9be6a8e" providerId="AD" clId="Web-{12D9C3F6-8D06-7E0F-8986-C43A8CFB93D7}" dt="2023-07-07T15:49:24.065" v="2"/>
        <pc:sldMkLst>
          <pc:docMk/>
          <pc:sldMk cId="2145704067" sldId="1570"/>
        </pc:sldMkLst>
        <pc:spChg chg="mod">
          <ac:chgData name="Leake, Carl D (US 347J)" userId="S::carl.leake@jpl.nasa.gov::514d19ed-ac25-4851-8813-e892f9be6a8e" providerId="AD" clId="Web-{12D9C3F6-8D06-7E0F-8986-C43A8CFB93D7}" dt="2023-07-07T15:49:23.565" v="1" actId="20577"/>
          <ac:spMkLst>
            <pc:docMk/>
            <pc:sldMk cId="2145704067" sldId="1570"/>
            <ac:spMk id="281" creationId="{00000000-0000-0000-0000-000000000000}"/>
          </ac:spMkLst>
        </pc:spChg>
      </pc:sldChg>
      <pc:sldChg chg="modSp mod setBg">
        <pc:chgData name="Leake, Carl D (US 347J)" userId="S::carl.leake@jpl.nasa.gov::514d19ed-ac25-4851-8813-e892f9be6a8e" providerId="AD" clId="Web-{12D9C3F6-8D06-7E0F-8986-C43A8CFB93D7}" dt="2023-07-07T15:50:07.128" v="14"/>
        <pc:sldMkLst>
          <pc:docMk/>
          <pc:sldMk cId="458734271" sldId="1572"/>
        </pc:sldMkLst>
        <pc:spChg chg="mod">
          <ac:chgData name="Leake, Carl D (US 347J)" userId="S::carl.leake@jpl.nasa.gov::514d19ed-ac25-4851-8813-e892f9be6a8e" providerId="AD" clId="Web-{12D9C3F6-8D06-7E0F-8986-C43A8CFB93D7}" dt="2023-07-07T15:50:06.815" v="13" actId="20577"/>
          <ac:spMkLst>
            <pc:docMk/>
            <pc:sldMk cId="458734271" sldId="1572"/>
            <ac:spMk id="2" creationId="{1A275C0F-D2AC-98E2-5978-6C0D475FC2F0}"/>
          </ac:spMkLst>
        </pc:spChg>
      </pc:sldChg>
      <pc:sldChg chg="modSp mod setBg">
        <pc:chgData name="Leake, Carl D (US 347J)" userId="S::carl.leake@jpl.nasa.gov::514d19ed-ac25-4851-8813-e892f9be6a8e" providerId="AD" clId="Web-{12D9C3F6-8D06-7E0F-8986-C43A8CFB93D7}" dt="2023-07-07T15:49:59.424" v="11"/>
        <pc:sldMkLst>
          <pc:docMk/>
          <pc:sldMk cId="2710065797" sldId="1573"/>
        </pc:sldMkLst>
        <pc:spChg chg="mod">
          <ac:chgData name="Leake, Carl D (US 347J)" userId="S::carl.leake@jpl.nasa.gov::514d19ed-ac25-4851-8813-e892f9be6a8e" providerId="AD" clId="Web-{12D9C3F6-8D06-7E0F-8986-C43A8CFB93D7}" dt="2023-07-07T15:49:59.096" v="10" actId="20577"/>
          <ac:spMkLst>
            <pc:docMk/>
            <pc:sldMk cId="2710065797" sldId="1573"/>
            <ac:spMk id="2" creationId="{6431162D-655C-6A7A-F2AE-1C36B7E261A1}"/>
          </ac:spMkLst>
        </pc:spChg>
      </pc:sldChg>
    </pc:docChg>
  </pc:docChgLst>
  <pc:docChgLst>
    <pc:chgData name="Elmquist, Asher (US 347J)" userId="S::asher.elmquist@jpl.nasa.gov::c43b51c1-8673-421c-ad65-63a1e47c685f" providerId="AD" clId="Web-{B6A4DA1C-5172-6BAA-6BD0-2EF098E04220}"/>
    <pc:docChg chg="addSld delSld modSld">
      <pc:chgData name="Elmquist, Asher (US 347J)" userId="S::asher.elmquist@jpl.nasa.gov::c43b51c1-8673-421c-ad65-63a1e47c685f" providerId="AD" clId="Web-{B6A4DA1C-5172-6BAA-6BD0-2EF098E04220}" dt="2023-08-01T12:47:04.583" v="6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B6A4DA1C-5172-6BAA-6BD0-2EF098E04220}" dt="2023-08-01T12:47:02.427" v="5" actId="20577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B6A4DA1C-5172-6BAA-6BD0-2EF098E04220}" dt="2023-08-01T12:47:02.427" v="5" actId="20577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B6A4DA1C-5172-6BAA-6BD0-2EF098E04220}" dt="2023-08-01T12:46:55.520" v="3"/>
          <ac:spMkLst>
            <pc:docMk/>
            <pc:sldMk cId="2186544531" sldId="256"/>
            <ac:spMk id="4" creationId="{C3C47C9D-057E-29C3-F746-D1C3DBB31C97}"/>
          </ac:spMkLst>
        </pc:spChg>
      </pc:sldChg>
      <pc:sldChg chg="add del">
        <pc:chgData name="Elmquist, Asher (US 347J)" userId="S::asher.elmquist@jpl.nasa.gov::c43b51c1-8673-421c-ad65-63a1e47c685f" providerId="AD" clId="Web-{B6A4DA1C-5172-6BAA-6BD0-2EF098E04220}" dt="2023-08-01T12:47:04.583" v="6"/>
        <pc:sldMkLst>
          <pc:docMk/>
          <pc:sldMk cId="1537235019" sldId="1585"/>
        </pc:sldMkLst>
      </pc:sldChg>
      <pc:sldMasterChg chg="addSldLayout">
        <pc:chgData name="Elmquist, Asher (US 347J)" userId="S::asher.elmquist@jpl.nasa.gov::c43b51c1-8673-421c-ad65-63a1e47c685f" providerId="AD" clId="Web-{B6A4DA1C-5172-6BAA-6BD0-2EF098E04220}" dt="2023-08-01T12:46:09.003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B6A4DA1C-5172-6BAA-6BD0-2EF098E04220}" dt="2023-08-01T12:46:09.003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B6A4DA1C-5172-6BAA-6BD0-2EF098E04220}" dt="2023-08-01T12:46:09.003" v="0"/>
          <pc:sldLayoutMkLst>
            <pc:docMk/>
            <pc:sldMasterMk cId="0" sldId="2147483648"/>
            <pc:sldLayoutMk cId="0" sldId="2147483670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3AADEAD4-DD9E-0270-9FBC-07048282EA76}"/>
    <pc:docChg chg="addSld modSld sldOrd">
      <pc:chgData name="Leake, Carl D (US 347J)" userId="S::carl.leake@jpl.nasa.gov::514d19ed-ac25-4851-8813-e892f9be6a8e" providerId="AD" clId="Web-{3AADEAD4-DD9E-0270-9FBC-07048282EA76}" dt="2023-03-15T22:10:24.251" v="107" actId="20577"/>
      <pc:docMkLst>
        <pc:docMk/>
      </pc:docMkLst>
      <pc:sldChg chg="modSp">
        <pc:chgData name="Leake, Carl D (US 347J)" userId="S::carl.leake@jpl.nasa.gov::514d19ed-ac25-4851-8813-e892f9be6a8e" providerId="AD" clId="Web-{3AADEAD4-DD9E-0270-9FBC-07048282EA76}" dt="2023-03-15T21:43:25.438" v="95" actId="20577"/>
        <pc:sldMkLst>
          <pc:docMk/>
          <pc:sldMk cId="1956591175" sldId="258"/>
        </pc:sldMkLst>
        <pc:spChg chg="mod">
          <ac:chgData name="Leake, Carl D (US 347J)" userId="S::carl.leake@jpl.nasa.gov::514d19ed-ac25-4851-8813-e892f9be6a8e" providerId="AD" clId="Web-{3AADEAD4-DD9E-0270-9FBC-07048282EA76}" dt="2023-03-15T21:43:25.438" v="95" actId="20577"/>
          <ac:spMkLst>
            <pc:docMk/>
            <pc:sldMk cId="1956591175" sldId="258"/>
            <ac:spMk id="110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43:33.766" v="98" actId="20577"/>
        <pc:sldMkLst>
          <pc:docMk/>
          <pc:sldMk cId="819797761" sldId="270"/>
        </pc:sldMkLst>
        <pc:spChg chg="mod">
          <ac:chgData name="Leake, Carl D (US 347J)" userId="S::carl.leake@jpl.nasa.gov::514d19ed-ac25-4851-8813-e892f9be6a8e" providerId="AD" clId="Web-{3AADEAD4-DD9E-0270-9FBC-07048282EA76}" dt="2023-03-15T21:43:33.766" v="98" actId="20577"/>
          <ac:spMkLst>
            <pc:docMk/>
            <pc:sldMk cId="819797761" sldId="270"/>
            <ac:spMk id="134" creationId="{00000000-0000-0000-0000-000000000000}"/>
          </ac:spMkLst>
        </pc:spChg>
      </pc:sldChg>
      <pc:sldChg chg="modSp ord">
        <pc:chgData name="Leake, Carl D (US 347J)" userId="S::carl.leake@jpl.nasa.gov::514d19ed-ac25-4851-8813-e892f9be6a8e" providerId="AD" clId="Web-{3AADEAD4-DD9E-0270-9FBC-07048282EA76}" dt="2023-03-15T21:01:24.666" v="11"/>
        <pc:sldMkLst>
          <pc:docMk/>
          <pc:sldMk cId="4170734269" sldId="271"/>
        </pc:sldMkLst>
        <pc:spChg chg="mod">
          <ac:chgData name="Leake, Carl D (US 347J)" userId="S::carl.leake@jpl.nasa.gov::514d19ed-ac25-4851-8813-e892f9be6a8e" providerId="AD" clId="Web-{3AADEAD4-DD9E-0270-9FBC-07048282EA76}" dt="2023-03-15T21:01:23.994" v="9" actId="20577"/>
          <ac:spMkLst>
            <pc:docMk/>
            <pc:sldMk cId="4170734269" sldId="271"/>
            <ac:spMk id="2" creationId="{F671C3FD-E193-8D12-C34E-13FB412EFEAF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10:07.423" v="104"/>
        <pc:sldMkLst>
          <pc:docMk/>
          <pc:sldMk cId="4209423472" sldId="293"/>
        </pc:sldMkLst>
      </pc:sldChg>
      <pc:sldChg chg="modSp ord">
        <pc:chgData name="Leake, Carl D (US 347J)" userId="S::carl.leake@jpl.nasa.gov::514d19ed-ac25-4851-8813-e892f9be6a8e" providerId="AD" clId="Web-{3AADEAD4-DD9E-0270-9FBC-07048282EA76}" dt="2023-03-15T22:10:24.251" v="107" actId="20577"/>
        <pc:sldMkLst>
          <pc:docMk/>
          <pc:sldMk cId="2463454272" sldId="295"/>
        </pc:sldMkLst>
        <pc:spChg chg="mod">
          <ac:chgData name="Leake, Carl D (US 347J)" userId="S::carl.leake@jpl.nasa.gov::514d19ed-ac25-4851-8813-e892f9be6a8e" providerId="AD" clId="Web-{3AADEAD4-DD9E-0270-9FBC-07048282EA76}" dt="2023-03-15T22:10:24.251" v="107" actId="20577"/>
          <ac:spMkLst>
            <pc:docMk/>
            <pc:sldMk cId="2463454272" sldId="295"/>
            <ac:spMk id="4" creationId="{7CF39FAB-D926-19E7-4012-1CEFA23EA503}"/>
          </ac:spMkLst>
        </pc:spChg>
      </pc:sldChg>
      <pc:sldChg chg="modSp">
        <pc:chgData name="Leake, Carl D (US 347J)" userId="S::carl.leake@jpl.nasa.gov::514d19ed-ac25-4851-8813-e892f9be6a8e" providerId="AD" clId="Web-{3AADEAD4-DD9E-0270-9FBC-07048282EA76}" dt="2023-03-15T21:42:30.936" v="77" actId="20577"/>
        <pc:sldMkLst>
          <pc:docMk/>
          <pc:sldMk cId="3522195090" sldId="324"/>
        </pc:sldMkLst>
        <pc:spChg chg="mod">
          <ac:chgData name="Leake, Carl D (US 347J)" userId="S::carl.leake@jpl.nasa.gov::514d19ed-ac25-4851-8813-e892f9be6a8e" providerId="AD" clId="Web-{3AADEAD4-DD9E-0270-9FBC-07048282EA76}" dt="2023-03-15T21:42:30.936" v="77" actId="20577"/>
          <ac:spMkLst>
            <pc:docMk/>
            <pc:sldMk cId="3522195090" sldId="324"/>
            <ac:spMk id="134" creationId="{00000000-0000-0000-0000-000000000000}"/>
          </ac:spMkLst>
        </pc:spChg>
      </pc:sldChg>
      <pc:sldChg chg="ord">
        <pc:chgData name="Leake, Carl D (US 347J)" userId="S::carl.leake@jpl.nasa.gov::514d19ed-ac25-4851-8813-e892f9be6a8e" providerId="AD" clId="Web-{3AADEAD4-DD9E-0270-9FBC-07048282EA76}" dt="2023-03-15T22:09:33.766" v="99"/>
        <pc:sldMkLst>
          <pc:docMk/>
          <pc:sldMk cId="13554995" sldId="332"/>
        </pc:sldMkLst>
      </pc:sldChg>
      <pc:sldChg chg="ord">
        <pc:chgData name="Leake, Carl D (US 347J)" userId="S::carl.leake@jpl.nasa.gov::514d19ed-ac25-4851-8813-e892f9be6a8e" providerId="AD" clId="Web-{3AADEAD4-DD9E-0270-9FBC-07048282EA76}" dt="2023-03-15T22:10:10.704" v="105"/>
        <pc:sldMkLst>
          <pc:docMk/>
          <pc:sldMk cId="2460938846" sldId="335"/>
        </pc:sldMkLst>
      </pc:sldChg>
      <pc:sldChg chg="modSp">
        <pc:chgData name="Leake, Carl D (US 347J)" userId="S::carl.leake@jpl.nasa.gov::514d19ed-ac25-4851-8813-e892f9be6a8e" providerId="AD" clId="Web-{3AADEAD4-DD9E-0270-9FBC-07048282EA76}" dt="2023-03-15T20:45:43.162" v="6" actId="20577"/>
        <pc:sldMkLst>
          <pc:docMk/>
          <pc:sldMk cId="1542834391" sldId="347"/>
        </pc:sldMkLst>
        <pc:spChg chg="mod">
          <ac:chgData name="Leake, Carl D (US 347J)" userId="S::carl.leake@jpl.nasa.gov::514d19ed-ac25-4851-8813-e892f9be6a8e" providerId="AD" clId="Web-{3AADEAD4-DD9E-0270-9FBC-07048282EA76}" dt="2023-03-15T20:45:43.162" v="6" actId="20577"/>
          <ac:spMkLst>
            <pc:docMk/>
            <pc:sldMk cId="1542834391" sldId="347"/>
            <ac:spMk id="4" creationId="{F98E2817-752B-674E-0687-EBBA4E24AA96}"/>
          </ac:spMkLst>
        </pc:spChg>
      </pc:sldChg>
      <pc:sldChg chg="modSp add replId">
        <pc:chgData name="Leake, Carl D (US 347J)" userId="S::carl.leake@jpl.nasa.gov::514d19ed-ac25-4851-8813-e892f9be6a8e" providerId="AD" clId="Web-{3AADEAD4-DD9E-0270-9FBC-07048282EA76}" dt="2023-03-15T21:43:15.875" v="93" actId="20577"/>
        <pc:sldMkLst>
          <pc:docMk/>
          <pc:sldMk cId="4031932083" sldId="362"/>
        </pc:sldMkLst>
        <pc:spChg chg="mod">
          <ac:chgData name="Leake, Carl D (US 347J)" userId="S::carl.leake@jpl.nasa.gov::514d19ed-ac25-4851-8813-e892f9be6a8e" providerId="AD" clId="Web-{3AADEAD4-DD9E-0270-9FBC-07048282EA76}" dt="2023-03-15T21:43:15.875" v="93" actId="20577"/>
          <ac:spMkLst>
            <pc:docMk/>
            <pc:sldMk cId="4031932083" sldId="362"/>
            <ac:spMk id="134" creationId="{00000000-0000-0000-0000-000000000000}"/>
          </ac:spMkLst>
        </pc:spChg>
      </pc:sldChg>
    </pc:docChg>
  </pc:docChgLst>
  <pc:docChgLst>
    <pc:chgData name="Jain, Abhinandan (US 3471)" userId="S::jain@jpl.nasa.gov::47000a42-4a64-498b-92b5-14cfe7b66dad" providerId="AD" clId="Web-{9095465B-9444-5531-7CFC-9D656A04A0F7}"/>
    <pc:docChg chg="modSld">
      <pc:chgData name="Jain, Abhinandan (US 3471)" userId="S::jain@jpl.nasa.gov::47000a42-4a64-498b-92b5-14cfe7b66dad" providerId="AD" clId="Web-{9095465B-9444-5531-7CFC-9D656A04A0F7}" dt="2023-07-22T00:29:03.096" v="2" actId="14100"/>
      <pc:docMkLst>
        <pc:docMk/>
      </pc:docMkLst>
      <pc:sldChg chg="modSp">
        <pc:chgData name="Jain, Abhinandan (US 3471)" userId="S::jain@jpl.nasa.gov::47000a42-4a64-498b-92b5-14cfe7b66dad" providerId="AD" clId="Web-{9095465B-9444-5531-7CFC-9D656A04A0F7}" dt="2023-07-22T00:29:03.096" v="2" actId="14100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9095465B-9444-5531-7CFC-9D656A04A0F7}" dt="2023-07-22T00:29:03.096" v="2" actId="14100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Leake, Carl D (US 347J)" userId="S::carl.leake@jpl.nasa.gov::514d19ed-ac25-4851-8813-e892f9be6a8e" providerId="AD" clId="Web-{534357D2-65C6-48B6-A81B-D842F493C3A3}"/>
    <pc:docChg chg="addSld modSld addMainMaster">
      <pc:chgData name="Leake, Carl D (US 347J)" userId="S::carl.leake@jpl.nasa.gov::514d19ed-ac25-4851-8813-e892f9be6a8e" providerId="AD" clId="Web-{534357D2-65C6-48B6-A81B-D842F493C3A3}" dt="2023-03-01T21:53:11.160" v="13" actId="20577"/>
      <pc:docMkLst>
        <pc:docMk/>
      </pc:docMkLst>
      <pc:sldChg chg="modSp">
        <pc:chgData name="Leake, Carl D (US 347J)" userId="S::carl.leake@jpl.nasa.gov::514d19ed-ac25-4851-8813-e892f9be6a8e" providerId="AD" clId="Web-{534357D2-65C6-48B6-A81B-D842F493C3A3}" dt="2023-03-01T21:53:11.160" v="13" actId="20577"/>
        <pc:sldMkLst>
          <pc:docMk/>
          <pc:sldMk cId="694460469" sldId="276"/>
        </pc:sldMkLst>
        <pc:spChg chg="mod">
          <ac:chgData name="Leake, Carl D (US 347J)" userId="S::carl.leake@jpl.nasa.gov::514d19ed-ac25-4851-8813-e892f9be6a8e" providerId="AD" clId="Web-{534357D2-65C6-48B6-A81B-D842F493C3A3}" dt="2023-03-01T21:53:11.160" v="13" actId="20577"/>
          <ac:spMkLst>
            <pc:docMk/>
            <pc:sldMk cId="694460469" sldId="276"/>
            <ac:spMk id="3" creationId="{20831F2C-AFEA-5820-05D0-4AA5A4B82E5C}"/>
          </ac:spMkLst>
        </pc:spChg>
      </pc:sldChg>
      <pc:sldChg chg="modSp mod modClrScheme chgLayout">
        <pc:chgData name="Leake, Carl D (US 347J)" userId="S::carl.leake@jpl.nasa.gov::514d19ed-ac25-4851-8813-e892f9be6a8e" providerId="AD" clId="Web-{534357D2-65C6-48B6-A81B-D842F493C3A3}" dt="2023-03-01T21:52:44.785" v="12" actId="14100"/>
        <pc:sldMkLst>
          <pc:docMk/>
          <pc:sldMk cId="958299563" sldId="288"/>
        </pc:sldMkLst>
        <pc:spChg chg="mod ord">
          <ac:chgData name="Leake, Carl D (US 347J)" userId="S::carl.leake@jpl.nasa.gov::514d19ed-ac25-4851-8813-e892f9be6a8e" providerId="AD" clId="Web-{534357D2-65C6-48B6-A81B-D842F493C3A3}" dt="2023-03-01T21:52:44.785" v="12" actId="14100"/>
          <ac:spMkLst>
            <pc:docMk/>
            <pc:sldMk cId="958299563" sldId="288"/>
            <ac:spMk id="110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1" creationId="{00000000-0000-0000-0000-000000000000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35.488" v="11"/>
          <ac:spMkLst>
            <pc:docMk/>
            <pc:sldMk cId="958299563" sldId="288"/>
            <ac:spMk id="112" creationId="{00000000-0000-0000-0000-000000000000}"/>
          </ac:spMkLst>
        </pc:spChg>
      </pc:sldChg>
      <pc:sldChg chg="addSp delSp modSp add mod modClrScheme chgLayout">
        <pc:chgData name="Leake, Carl D (US 347J)" userId="S::carl.leake@jpl.nasa.gov::514d19ed-ac25-4851-8813-e892f9be6a8e" providerId="AD" clId="Web-{534357D2-65C6-48B6-A81B-D842F493C3A3}" dt="2023-03-01T21:52:24.144" v="10"/>
        <pc:sldMkLst>
          <pc:docMk/>
          <pc:sldMk cId="2346710164" sldId="290"/>
        </pc:sldMkLst>
        <pc:spChg chg="add del mod ord">
          <ac:chgData name="Leake, Carl D (US 347J)" userId="S::carl.leake@jpl.nasa.gov::514d19ed-ac25-4851-8813-e892f9be6a8e" providerId="AD" clId="Web-{534357D2-65C6-48B6-A81B-D842F493C3A3}" dt="2023-03-01T21:52:24.144" v="10"/>
          <ac:spMkLst>
            <pc:docMk/>
            <pc:sldMk cId="2346710164" sldId="290"/>
            <ac:spMk id="2" creationId="{D3C1FB3D-3B0C-230A-0B7C-D5EC79A44704}"/>
          </ac:spMkLst>
        </pc:spChg>
        <pc:spChg chg="mod ord">
          <ac:chgData name="Leake, Carl D (US 347J)" userId="S::carl.leake@jpl.nasa.gov::514d19ed-ac25-4851-8813-e892f9be6a8e" providerId="AD" clId="Web-{534357D2-65C6-48B6-A81B-D842F493C3A3}" dt="2023-03-01T21:52:10.003" v="9" actId="20577"/>
          <ac:spMkLst>
            <pc:docMk/>
            <pc:sldMk cId="2346710164" sldId="290"/>
            <ac:spMk id="792" creationId="{00000000-0000-0000-0000-000000000000}"/>
          </ac:spMkLst>
        </pc:spChg>
      </pc:sldChg>
      <pc:sldMasterChg chg="add addSldLayout">
        <pc:chgData name="Leake, Carl D (US 347J)" userId="S::carl.leake@jpl.nasa.gov::514d19ed-ac25-4851-8813-e892f9be6a8e" providerId="AD" clId="Web-{534357D2-65C6-48B6-A81B-D842F493C3A3}" dt="2023-03-01T21:51:21.799" v="0"/>
        <pc:sldMasterMkLst>
          <pc:docMk/>
          <pc:sldMasterMk cId="0" sldId="2147483804"/>
        </pc:sldMasterMkLst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6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7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8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09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0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1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2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3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4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5"/>
          </pc:sldLayoutMkLst>
        </pc:sldLayoutChg>
        <pc:sldLayoutChg chg="add">
          <pc:chgData name="Leake, Carl D (US 347J)" userId="S::carl.leake@jpl.nasa.gov::514d19ed-ac25-4851-8813-e892f9be6a8e" providerId="AD" clId="Web-{534357D2-65C6-48B6-A81B-D842F493C3A3}" dt="2023-03-01T21:51:21.799" v="0"/>
          <pc:sldLayoutMkLst>
            <pc:docMk/>
            <pc:sldMasterMk cId="0" sldId="2147483804"/>
            <pc:sldLayoutMk cId="0" sldId="2147483816"/>
          </pc:sldLayoutMkLst>
        </pc:sldLayoutChg>
      </pc:sldMaster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  <pc:sldChg chg="delSp modSp new mod modClrScheme chgLayout">
        <pc:chgData name="Leake, Carl D (US 347J)" userId="S::carl.leake@jpl.nasa.gov::514d19ed-ac25-4851-8813-e892f9be6a8e" providerId="AD" clId="Web-{6C1DDCC3-0C65-497A-9E88-68698CDE6915}" dt="2023-06-22T19:17:14.293" v="69"/>
        <pc:sldMkLst>
          <pc:docMk/>
          <pc:sldMk cId="2186544531" sldId="256"/>
        </pc:sldMkLst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2" creationId="{05F05CAA-D2BA-9B7A-C6D4-9B12E3FC8098}"/>
          </ac:spMkLst>
        </pc:spChg>
        <pc:spChg chg="del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3" creationId="{C31E45BE-D235-245C-557A-20FC742BBC4A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4" creationId="{C3C47C9D-057E-29C3-F746-D1C3DBB31C97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7"/>
        <pc:sldMkLst>
          <pc:docMk/>
          <pc:sldMk cId="2563592667" sldId="257"/>
        </pc:sldMkLst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2" creationId="{F956D834-D4AE-D38D-08B8-1CB8532BDBB2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3" creationId="{82DC2CD2-7EBB-D5D0-3815-A9CD6AE248E6}"/>
          </ac:spMkLst>
        </pc:spChg>
        <pc:spChg chg="add mod ord">
          <ac:chgData name="Leake, Carl D (US 347J)" userId="S::carl.leake@jpl.nasa.gov::514d19ed-ac25-4851-8813-e892f9be6a8e" providerId="AD" clId="Web-{6C1DDCC3-0C65-497A-9E88-68698CDE6915}" dt="2023-06-22T19:17:23.231" v="71"/>
          <ac:spMkLst>
            <pc:docMk/>
            <pc:sldMk cId="2563592667" sldId="257"/>
            <ac:spMk id="4" creationId="{C2D2D887-55B9-29D1-0859-C98AF677433E}"/>
          </ac:spMkLst>
        </pc:spChg>
      </pc:sldChg>
      <pc:sldChg chg="del">
        <pc:chgData name="Leake, Carl D (US 347J)" userId="S::carl.leake@jpl.nasa.gov::514d19ed-ac25-4851-8813-e892f9be6a8e" providerId="AD" clId="Web-{6C1DDCC3-0C65-497A-9E88-68698CDE6915}" dt="2023-06-22T19:17:05.824" v="66"/>
        <pc:sldMkLst>
          <pc:docMk/>
          <pc:sldMk cId="1956591175" sldId="2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8"/>
        <pc:sldMkLst>
          <pc:docMk/>
          <pc:sldMk cId="3709081584" sldId="2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4"/>
        <pc:sldMkLst>
          <pc:docMk/>
          <pc:sldMk cId="966139574" sldId="26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5"/>
        <pc:sldMkLst>
          <pc:docMk/>
          <pc:sldMk cId="1013896946" sldId="26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59"/>
        <pc:sldMkLst>
          <pc:docMk/>
          <pc:sldMk cId="819797761" sldId="27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7"/>
        <pc:sldMkLst>
          <pc:docMk/>
          <pc:sldMk cId="4170734269" sldId="27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0"/>
        <pc:sldMkLst>
          <pc:docMk/>
          <pc:sldMk cId="1205609924" sldId="27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7"/>
        <pc:sldMkLst>
          <pc:docMk/>
          <pc:sldMk cId="3442674976" sldId="27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0"/>
        <pc:sldMkLst>
          <pc:docMk/>
          <pc:sldMk cId="2510902721" sldId="27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93" v="60"/>
        <pc:sldMkLst>
          <pc:docMk/>
          <pc:sldMk cId="3202262240" sldId="27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9"/>
        <pc:sldMkLst>
          <pc:docMk/>
          <pc:sldMk cId="2375092088" sldId="28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0"/>
        <pc:sldMkLst>
          <pc:docMk/>
          <pc:sldMk cId="661013256" sldId="28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5"/>
        <pc:sldMkLst>
          <pc:docMk/>
          <pc:sldMk cId="763449429" sldId="28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3"/>
        <pc:sldMkLst>
          <pc:docMk/>
          <pc:sldMk cId="896259362" sldId="28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7"/>
        <pc:sldMkLst>
          <pc:docMk/>
          <pc:sldMk cId="958299563" sldId="28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9"/>
        <pc:sldMkLst>
          <pc:docMk/>
          <pc:sldMk cId="4074536972" sldId="28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3"/>
        <pc:sldMkLst>
          <pc:docMk/>
          <pc:sldMk cId="2346710164" sldId="29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1"/>
        <pc:sldMkLst>
          <pc:docMk/>
          <pc:sldMk cId="3619334290" sldId="29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20"/>
        <pc:sldMkLst>
          <pc:docMk/>
          <pc:sldMk cId="3089109458" sldId="29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7"/>
        <pc:sldMkLst>
          <pc:docMk/>
          <pc:sldMk cId="4209423472" sldId="29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5"/>
        <pc:sldMkLst>
          <pc:docMk/>
          <pc:sldMk cId="2767178862" sldId="29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8"/>
        <pc:sldMkLst>
          <pc:docMk/>
          <pc:sldMk cId="2463454272" sldId="29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2"/>
        <pc:sldMkLst>
          <pc:docMk/>
          <pc:sldMk cId="141674433" sldId="29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1"/>
        <pc:sldMkLst>
          <pc:docMk/>
          <pc:sldMk cId="2446049262" sldId="29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3"/>
        <pc:sldMkLst>
          <pc:docMk/>
          <pc:sldMk cId="2659854877" sldId="29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5"/>
        <pc:sldMkLst>
          <pc:docMk/>
          <pc:sldMk cId="2851618549" sldId="30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6"/>
        <pc:sldMkLst>
          <pc:docMk/>
          <pc:sldMk cId="2891309154" sldId="30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7"/>
        <pc:sldMkLst>
          <pc:docMk/>
          <pc:sldMk cId="3067373897" sldId="30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84" v="18"/>
        <pc:sldMkLst>
          <pc:docMk/>
          <pc:sldMk cId="403105560" sldId="30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4"/>
        <pc:sldMkLst>
          <pc:docMk/>
          <pc:sldMk cId="507125482" sldId="30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2"/>
        <pc:sldMkLst>
          <pc:docMk/>
          <pc:sldMk cId="1439333295" sldId="30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3"/>
        <pc:sldMkLst>
          <pc:docMk/>
          <pc:sldMk cId="3896810992" sldId="30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4"/>
        <pc:sldMkLst>
          <pc:docMk/>
          <pc:sldMk cId="4038677107" sldId="30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5"/>
        <pc:sldMkLst>
          <pc:docMk/>
          <pc:sldMk cId="2260314754" sldId="30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6"/>
        <pc:sldMkLst>
          <pc:docMk/>
          <pc:sldMk cId="344671485" sldId="30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8"/>
        <pc:sldMkLst>
          <pc:docMk/>
          <pc:sldMk cId="3919158768" sldId="31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0"/>
        <pc:sldMkLst>
          <pc:docMk/>
          <pc:sldMk cId="1989115607" sldId="31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3"/>
        <pc:sldMkLst>
          <pc:docMk/>
          <pc:sldMk cId="506028574" sldId="31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3"/>
        <pc:sldMkLst>
          <pc:docMk/>
          <pc:sldMk cId="3843444" sldId="31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6"/>
        <pc:sldMkLst>
          <pc:docMk/>
          <pc:sldMk cId="3828678091" sldId="31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11"/>
        <pc:sldMkLst>
          <pc:docMk/>
          <pc:sldMk cId="3930572007" sldId="31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1"/>
        <pc:sldMkLst>
          <pc:docMk/>
          <pc:sldMk cId="3625017232" sldId="32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2"/>
        <pc:sldMkLst>
          <pc:docMk/>
          <pc:sldMk cId="2338848046" sldId="32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8"/>
        <pc:sldMkLst>
          <pc:docMk/>
          <pc:sldMk cId="1604159621" sldId="32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39"/>
        <pc:sldMkLst>
          <pc:docMk/>
          <pc:sldMk cId="3522195090" sldId="32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7"/>
        <pc:sldMkLst>
          <pc:docMk/>
          <pc:sldMk cId="3407643995" sldId="32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8"/>
        <pc:sldMkLst>
          <pc:docMk/>
          <pc:sldMk cId="3385919209" sldId="32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6"/>
        <pc:sldMkLst>
          <pc:docMk/>
          <pc:sldMk cId="13554995" sldId="33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77" v="55"/>
        <pc:sldMkLst>
          <pc:docMk/>
          <pc:sldMk cId="2460938846" sldId="33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29"/>
        <pc:sldMkLst>
          <pc:docMk/>
          <pc:sldMk cId="1813625366" sldId="34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4"/>
        <pc:sldMkLst>
          <pc:docMk/>
          <pc:sldMk cId="881166670" sldId="34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49"/>
        <pc:sldMkLst>
          <pc:docMk/>
          <pc:sldMk cId="2335132986" sldId="34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62" v="52"/>
        <pc:sldMkLst>
          <pc:docMk/>
          <pc:sldMk cId="2672667743" sldId="34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6"/>
        <pc:sldMkLst>
          <pc:docMk/>
          <pc:sldMk cId="1542834391" sldId="34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6"/>
        <pc:sldMkLst>
          <pc:docMk/>
          <pc:sldMk cId="2676106769" sldId="34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4"/>
        <pc:sldMkLst>
          <pc:docMk/>
          <pc:sldMk cId="1427731046" sldId="35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68" v="12"/>
        <pc:sldMkLst>
          <pc:docMk/>
          <pc:sldMk cId="1457302944" sldId="354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31" v="40"/>
        <pc:sldMkLst>
          <pc:docMk/>
          <pc:sldMk cId="788356359" sldId="355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99" v="24"/>
        <pc:sldMkLst>
          <pc:docMk/>
          <pc:sldMk cId="2076516496" sldId="356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46" v="41"/>
        <pc:sldMkLst>
          <pc:docMk/>
          <pc:sldMk cId="2189897396" sldId="357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5"/>
        <pc:sldMkLst>
          <pc:docMk/>
          <pc:sldMk cId="3015372407" sldId="358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52" v="4"/>
        <pc:sldMkLst>
          <pc:docMk/>
          <pc:sldMk cId="1773189826" sldId="359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3"/>
        <pc:sldMkLst>
          <pc:docMk/>
          <pc:sldMk cId="1587384052" sldId="360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637" v="2"/>
        <pc:sldMkLst>
          <pc:docMk/>
          <pc:sldMk cId="3992301805" sldId="361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715" v="31"/>
        <pc:sldMkLst>
          <pc:docMk/>
          <pc:sldMk cId="4031932083" sldId="362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09" v="61"/>
        <pc:sldMkLst>
          <pc:docMk/>
          <pc:sldMk cId="4076530350" sldId="363"/>
        </pc:sldMkLst>
      </pc:sldChg>
      <pc:sldChg chg="del">
        <pc:chgData name="Leake, Carl D (US 347J)" userId="S::carl.leake@jpl.nasa.gov::514d19ed-ac25-4851-8813-e892f9be6a8e" providerId="AD" clId="Web-{6C1DDCC3-0C65-497A-9E88-68698CDE6915}" dt="2023-06-22T19:17:05.824" v="62"/>
        <pc:sldMkLst>
          <pc:docMk/>
          <pc:sldMk cId="2312432300" sldId="364"/>
        </pc:sldMkLst>
      </pc:sldChg>
    </pc:docChg>
  </pc:docChgLst>
  <pc:docChgLst>
    <pc:chgData name="Jain, Abhinandan (US 3471)" userId="S::jain@jpl.nasa.gov::47000a42-4a64-498b-92b5-14cfe7b66dad" providerId="AD" clId="Web-{72F98426-CAD5-3AD4-F9DE-4DF00ED53522}"/>
    <pc:docChg chg="modSld">
      <pc:chgData name="Jain, Abhinandan (US 3471)" userId="S::jain@jpl.nasa.gov::47000a42-4a64-498b-92b5-14cfe7b66dad" providerId="AD" clId="Web-{72F98426-CAD5-3AD4-F9DE-4DF00ED53522}" dt="2023-02-24T05:00:30.684" v="224"/>
      <pc:docMkLst>
        <pc:docMk/>
      </pc:docMkLst>
      <pc:sldChg chg="modSp">
        <pc:chgData name="Jain, Abhinandan (US 3471)" userId="S::jain@jpl.nasa.gov::47000a42-4a64-498b-92b5-14cfe7b66dad" providerId="AD" clId="Web-{72F98426-CAD5-3AD4-F9DE-4DF00ED53522}" dt="2023-02-24T04:52:28.077" v="46" actId="20577"/>
        <pc:sldMkLst>
          <pc:docMk/>
          <pc:sldMk cId="694460469" sldId="276"/>
        </pc:sldMkLst>
        <pc:spChg chg="mod">
          <ac:chgData name="Jain, Abhinandan (US 3471)" userId="S::jain@jpl.nasa.gov::47000a42-4a64-498b-92b5-14cfe7b66dad" providerId="AD" clId="Web-{72F98426-CAD5-3AD4-F9DE-4DF00ED53522}" dt="2023-02-24T04:52:28.077" v="46" actId="20577"/>
          <ac:spMkLst>
            <pc:docMk/>
            <pc:sldMk cId="694460469" sldId="276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30.684" v="224"/>
        <pc:sldMkLst>
          <pc:docMk/>
          <pc:sldMk cId="2510902721" sldId="277"/>
        </pc:sldMkLst>
        <pc:spChg chg="mod">
          <ac:chgData name="Jain, Abhinandan (US 3471)" userId="S::jain@jpl.nasa.gov::47000a42-4a64-498b-92b5-14cfe7b66dad" providerId="AD" clId="Web-{72F98426-CAD5-3AD4-F9DE-4DF00ED53522}" dt="2023-02-24T05:00:30.684" v="224"/>
          <ac:spMkLst>
            <pc:docMk/>
            <pc:sldMk cId="2510902721" sldId="277"/>
            <ac:spMk id="4" creationId="{D2B1CE52-8B4A-F751-9171-CA2D97E2268C}"/>
          </ac:spMkLst>
        </pc:spChg>
      </pc:sldChg>
      <pc:sldChg chg="modSp">
        <pc:chgData name="Jain, Abhinandan (US 3471)" userId="S::jain@jpl.nasa.gov::47000a42-4a64-498b-92b5-14cfe7b66dad" providerId="AD" clId="Web-{72F98426-CAD5-3AD4-F9DE-4DF00ED53522}" dt="2023-02-24T05:00:08.699" v="217" actId="20577"/>
        <pc:sldMkLst>
          <pc:docMk/>
          <pc:sldMk cId="2375092088" sldId="280"/>
        </pc:sldMkLst>
        <pc:spChg chg="mod">
          <ac:chgData name="Jain, Abhinandan (US 3471)" userId="S::jain@jpl.nasa.gov::47000a42-4a64-498b-92b5-14cfe7b66dad" providerId="AD" clId="Web-{72F98426-CAD5-3AD4-F9DE-4DF00ED53522}" dt="2023-02-24T05:00:08.699" v="217" actId="20577"/>
          <ac:spMkLst>
            <pc:docMk/>
            <pc:sldMk cId="2375092088" sldId="280"/>
            <ac:spMk id="4" creationId="{D2B1CE52-8B4A-F751-9171-CA2D97E226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C746C-AAB6-4A54-8DBA-A28CE791F324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57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C44A-22E1-4619-94B4-A057E6DB87F8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9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677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10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8" r:id="rId9"/>
    <p:sldLayoutId id="214748366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labnotebooks.jpl.nasa.gov/hub/user-redirect/notebooks/course2023/Quadrotor/06-Classes/notebook.ipynb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labnotebooks.jpl.nasa.gov/hub/user-redirect/notebooks/course2023/Quadrotor/03-Multibody/notebook.ipynb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labnotebooks.jpl.nasa.gov/hub/user-redirect/notebooks/course2023/Quadrotor/03-Multibody/notebook.ipynb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labnotebooks.jpl.nasa.gov/hub/user-redirect/notebooks/course2023/Quadrotor/09-Config_change/notebook.ipyn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labnotebooks.jpl.nasa.gov/hub/user-redirect/notebooks/course2023/Quadrotor/10-Multirate/notebook.ipynb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106546"/>
            <a:ext cx="4126500" cy="2307299"/>
          </a:xfrm>
        </p:spPr>
        <p:txBody>
          <a:bodyPr/>
          <a:lstStyle/>
          <a:p>
            <a:r>
              <a:rPr lang="en-US" dirty="0"/>
              <a:t>Quadcopter Reference Problem Part 3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2023 DARTS Lab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47C9D-057E-29C3-F746-D1C3DBB31C9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42713" y="6400800"/>
            <a:ext cx="64928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dirty="0"/>
              <a:t>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2F98A9-5BC5-1B04-6AA8-588B81DCBF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943300-EB10-994C-CE38-5C985BC85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rotor assembly details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A30E43-9B0B-78DA-34DD-6DE53D5A9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rotor assembly includes a rotor body with a node, coupled to encoder, controller, motor models and thrust model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DF9D54C-F887-C0D7-3A5F-D591110983E0}"/>
              </a:ext>
            </a:extLst>
          </p:cNvPr>
          <p:cNvGrpSpPr/>
          <p:nvPr/>
        </p:nvGrpSpPr>
        <p:grpSpPr>
          <a:xfrm>
            <a:off x="2587554" y="2634752"/>
            <a:ext cx="7089846" cy="3856600"/>
            <a:chOff x="1063554" y="2517792"/>
            <a:chExt cx="7089846" cy="38566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C755A0B-61BC-CBA0-7B08-454748476F42}"/>
                </a:ext>
              </a:extLst>
            </p:cNvPr>
            <p:cNvSpPr/>
            <p:nvPr/>
          </p:nvSpPr>
          <p:spPr bwMode="auto">
            <a:xfrm>
              <a:off x="3319058" y="2566318"/>
              <a:ext cx="2819400" cy="5334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0B0EFD7-16CF-1465-1050-65EF4AF15329}"/>
                </a:ext>
              </a:extLst>
            </p:cNvPr>
            <p:cNvCxnSpPr>
              <a:stCxn id="7" idx="4"/>
            </p:cNvCxnSpPr>
            <p:nvPr/>
          </p:nvCxnSpPr>
          <p:spPr bwMode="auto">
            <a:xfrm flipH="1">
              <a:off x="4728358" y="3099718"/>
              <a:ext cx="400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D5E4A7A9-6575-1ABC-44F5-B29DADE67843}"/>
                </a:ext>
              </a:extLst>
            </p:cNvPr>
            <p:cNvSpPr/>
            <p:nvPr/>
          </p:nvSpPr>
          <p:spPr bwMode="auto">
            <a:xfrm rot="8134742">
              <a:off x="4207919" y="2517792"/>
              <a:ext cx="1066800" cy="990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97F38DC-37F8-FC9D-6BD1-744ED6BF6692}"/>
                </a:ext>
              </a:extLst>
            </p:cNvPr>
            <p:cNvSpPr/>
            <p:nvPr/>
          </p:nvSpPr>
          <p:spPr bwMode="auto">
            <a:xfrm>
              <a:off x="1732642" y="4433203"/>
              <a:ext cx="15240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encoder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32040BD-0747-E27A-ECDD-CF73057DD494}"/>
                </a:ext>
              </a:extLst>
            </p:cNvPr>
            <p:cNvSpPr/>
            <p:nvPr/>
          </p:nvSpPr>
          <p:spPr bwMode="auto">
            <a:xfrm>
              <a:off x="4081058" y="4433203"/>
              <a:ext cx="15240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controller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218215-9796-EE53-1729-0061E8C0057A}"/>
                </a:ext>
              </a:extLst>
            </p:cNvPr>
            <p:cNvSpPr/>
            <p:nvPr/>
          </p:nvSpPr>
          <p:spPr bwMode="auto">
            <a:xfrm>
              <a:off x="6367058" y="4433203"/>
              <a:ext cx="1524000" cy="6096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motor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D0DE2F-2502-6307-C1BB-461D87BF30E9}"/>
                </a:ext>
              </a:extLst>
            </p:cNvPr>
            <p:cNvSpPr/>
            <p:nvPr/>
          </p:nvSpPr>
          <p:spPr bwMode="auto">
            <a:xfrm>
              <a:off x="1337858" y="3252118"/>
              <a:ext cx="1524000" cy="6096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thrust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A111AD1-B883-7531-1DFF-9CC9D9BFF269}"/>
                </a:ext>
              </a:extLst>
            </p:cNvPr>
            <p:cNvCxnSpPr>
              <a:stCxn id="10" idx="3"/>
              <a:endCxn id="11" idx="1"/>
            </p:cNvCxnSpPr>
            <p:nvPr/>
          </p:nvCxnSpPr>
          <p:spPr bwMode="auto">
            <a:xfrm>
              <a:off x="3256642" y="4738003"/>
              <a:ext cx="82441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EB2084-32B8-1414-52C6-64F7BE2A9F18}"/>
                </a:ext>
              </a:extLst>
            </p:cNvPr>
            <p:cNvCxnSpPr>
              <a:stCxn id="11" idx="3"/>
              <a:endCxn id="12" idx="1"/>
            </p:cNvCxnSpPr>
            <p:nvPr/>
          </p:nvCxnSpPr>
          <p:spPr bwMode="auto">
            <a:xfrm>
              <a:off x="5605058" y="4738003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FCEFD81B-9475-203B-5BCE-82555FFD9C42}"/>
                </a:ext>
              </a:extLst>
            </p:cNvPr>
            <p:cNvSpPr/>
            <p:nvPr/>
          </p:nvSpPr>
          <p:spPr bwMode="auto">
            <a:xfrm>
              <a:off x="1446932" y="3715734"/>
              <a:ext cx="3195600" cy="1043483"/>
            </a:xfrm>
            <a:custGeom>
              <a:avLst/>
              <a:gdLst>
                <a:gd name="connsiteX0" fmla="*/ 3889853 w 3889853"/>
                <a:gd name="connsiteY0" fmla="*/ 0 h 1015148"/>
                <a:gd name="connsiteX1" fmla="*/ 376632 w 3889853"/>
                <a:gd name="connsiteY1" fmla="*/ 375386 h 1015148"/>
                <a:gd name="connsiteX2" fmla="*/ 164876 w 3889853"/>
                <a:gd name="connsiteY2" fmla="*/ 952901 h 1015148"/>
                <a:gd name="connsiteX3" fmla="*/ 963773 w 3889853"/>
                <a:gd name="connsiteY3" fmla="*/ 972152 h 1015148"/>
                <a:gd name="connsiteX0" fmla="*/ 3897190 w 3897190"/>
                <a:gd name="connsiteY0" fmla="*/ 0 h 981704"/>
                <a:gd name="connsiteX1" fmla="*/ 383969 w 3897190"/>
                <a:gd name="connsiteY1" fmla="*/ 375386 h 981704"/>
                <a:gd name="connsiteX2" fmla="*/ 172213 w 3897190"/>
                <a:gd name="connsiteY2" fmla="*/ 952901 h 981704"/>
                <a:gd name="connsiteX3" fmla="*/ 1096238 w 3897190"/>
                <a:gd name="connsiteY3" fmla="*/ 875899 h 981704"/>
                <a:gd name="connsiteX0" fmla="*/ 3897190 w 3897190"/>
                <a:gd name="connsiteY0" fmla="*/ 0 h 923567"/>
                <a:gd name="connsiteX1" fmla="*/ 383969 w 3897190"/>
                <a:gd name="connsiteY1" fmla="*/ 375386 h 923567"/>
                <a:gd name="connsiteX2" fmla="*/ 172213 w 3897190"/>
                <a:gd name="connsiteY2" fmla="*/ 875899 h 923567"/>
                <a:gd name="connsiteX3" fmla="*/ 1096238 w 3897190"/>
                <a:gd name="connsiteY3" fmla="*/ 875899 h 923567"/>
                <a:gd name="connsiteX0" fmla="*/ 3897190 w 3897190"/>
                <a:gd name="connsiteY0" fmla="*/ 0 h 875899"/>
                <a:gd name="connsiteX1" fmla="*/ 383969 w 3897190"/>
                <a:gd name="connsiteY1" fmla="*/ 375386 h 875899"/>
                <a:gd name="connsiteX2" fmla="*/ 172213 w 3897190"/>
                <a:gd name="connsiteY2" fmla="*/ 875899 h 875899"/>
                <a:gd name="connsiteX3" fmla="*/ 1096238 w 3897190"/>
                <a:gd name="connsiteY3" fmla="*/ 875899 h 875899"/>
                <a:gd name="connsiteX0" fmla="*/ 3945359 w 3945359"/>
                <a:gd name="connsiteY0" fmla="*/ 0 h 916539"/>
                <a:gd name="connsiteX1" fmla="*/ 355136 w 3945359"/>
                <a:gd name="connsiteY1" fmla="*/ 327260 h 916539"/>
                <a:gd name="connsiteX2" fmla="*/ 220382 w 3945359"/>
                <a:gd name="connsiteY2" fmla="*/ 875899 h 916539"/>
                <a:gd name="connsiteX3" fmla="*/ 1144407 w 3945359"/>
                <a:gd name="connsiteY3" fmla="*/ 875899 h 916539"/>
                <a:gd name="connsiteX0" fmla="*/ 3945359 w 3945359"/>
                <a:gd name="connsiteY0" fmla="*/ 0 h 875899"/>
                <a:gd name="connsiteX1" fmla="*/ 355136 w 3945359"/>
                <a:gd name="connsiteY1" fmla="*/ 327260 h 875899"/>
                <a:gd name="connsiteX2" fmla="*/ 220382 w 3945359"/>
                <a:gd name="connsiteY2" fmla="*/ 875899 h 875899"/>
                <a:gd name="connsiteX3" fmla="*/ 1144407 w 3945359"/>
                <a:gd name="connsiteY3" fmla="*/ 875899 h 875899"/>
                <a:gd name="connsiteX0" fmla="*/ 3742637 w 3742637"/>
                <a:gd name="connsiteY0" fmla="*/ 0 h 972151"/>
                <a:gd name="connsiteX1" fmla="*/ 152414 w 3742637"/>
                <a:gd name="connsiteY1" fmla="*/ 327260 h 972151"/>
                <a:gd name="connsiteX2" fmla="*/ 691428 w 3742637"/>
                <a:gd name="connsiteY2" fmla="*/ 972151 h 972151"/>
                <a:gd name="connsiteX3" fmla="*/ 941685 w 3742637"/>
                <a:gd name="connsiteY3" fmla="*/ 875899 h 972151"/>
                <a:gd name="connsiteX0" fmla="*/ 3057676 w 3057676"/>
                <a:gd name="connsiteY0" fmla="*/ 0 h 999932"/>
                <a:gd name="connsiteX1" fmla="*/ 381853 w 3057676"/>
                <a:gd name="connsiteY1" fmla="*/ 336885 h 999932"/>
                <a:gd name="connsiteX2" fmla="*/ 6467 w 3057676"/>
                <a:gd name="connsiteY2" fmla="*/ 972151 h 999932"/>
                <a:gd name="connsiteX3" fmla="*/ 256724 w 3057676"/>
                <a:gd name="connsiteY3" fmla="*/ 875899 h 999932"/>
                <a:gd name="connsiteX0" fmla="*/ 3072764 w 3072764"/>
                <a:gd name="connsiteY0" fmla="*/ 0 h 902659"/>
                <a:gd name="connsiteX1" fmla="*/ 396941 w 3072764"/>
                <a:gd name="connsiteY1" fmla="*/ 336885 h 902659"/>
                <a:gd name="connsiteX2" fmla="*/ 2304 w 3072764"/>
                <a:gd name="connsiteY2" fmla="*/ 837397 h 902659"/>
                <a:gd name="connsiteX3" fmla="*/ 271812 w 3072764"/>
                <a:gd name="connsiteY3" fmla="*/ 875899 h 902659"/>
                <a:gd name="connsiteX0" fmla="*/ 3182405 w 3182405"/>
                <a:gd name="connsiteY0" fmla="*/ 0 h 1066288"/>
                <a:gd name="connsiteX1" fmla="*/ 400704 w 3182405"/>
                <a:gd name="connsiteY1" fmla="*/ 500514 h 1066288"/>
                <a:gd name="connsiteX2" fmla="*/ 6067 w 3182405"/>
                <a:gd name="connsiteY2" fmla="*/ 1001026 h 1066288"/>
                <a:gd name="connsiteX3" fmla="*/ 275575 w 3182405"/>
                <a:gd name="connsiteY3" fmla="*/ 1039528 h 1066288"/>
                <a:gd name="connsiteX0" fmla="*/ 3177806 w 3177806"/>
                <a:gd name="connsiteY0" fmla="*/ 0 h 1066288"/>
                <a:gd name="connsiteX1" fmla="*/ 2244156 w 3177806"/>
                <a:gd name="connsiteY1" fmla="*/ 67378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77806 w 3177806"/>
                <a:gd name="connsiteY0" fmla="*/ 0 h 1066288"/>
                <a:gd name="connsiteX1" fmla="*/ 2292282 w 3177806"/>
                <a:gd name="connsiteY1" fmla="*/ 317635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96940 w 3196940"/>
                <a:gd name="connsiteY0" fmla="*/ 0 h 1043438"/>
                <a:gd name="connsiteX1" fmla="*/ 2311416 w 3196940"/>
                <a:gd name="connsiteY1" fmla="*/ 317635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196940 w 3196940"/>
                <a:gd name="connsiteY0" fmla="*/ 0 h 1043438"/>
                <a:gd name="connsiteX1" fmla="*/ 2359542 w 3196940"/>
                <a:gd name="connsiteY1" fmla="*/ 413887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196940 w 3196940"/>
                <a:gd name="connsiteY0" fmla="*/ 0 h 1043438"/>
                <a:gd name="connsiteX1" fmla="*/ 2359542 w 3196940"/>
                <a:gd name="connsiteY1" fmla="*/ 413887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195600 w 3195600"/>
                <a:gd name="connsiteY0" fmla="*/ 0 h 1043483"/>
                <a:gd name="connsiteX1" fmla="*/ 2358202 w 3195600"/>
                <a:gd name="connsiteY1" fmla="*/ 413887 h 1043483"/>
                <a:gd name="connsiteX2" fmla="*/ 413899 w 3195600"/>
                <a:gd name="connsiteY2" fmla="*/ 500514 h 1043483"/>
                <a:gd name="connsiteX3" fmla="*/ 11 w 3195600"/>
                <a:gd name="connsiteY3" fmla="*/ 808520 h 1043483"/>
                <a:gd name="connsiteX4" fmla="*/ 288770 w 3195600"/>
                <a:gd name="connsiteY4" fmla="*/ 1039528 h 1043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95600" h="1043483">
                  <a:moveTo>
                    <a:pt x="3195600" y="0"/>
                  </a:moveTo>
                  <a:cubicBezTo>
                    <a:pt x="3039992" y="11230"/>
                    <a:pt x="2821819" y="330468"/>
                    <a:pt x="2358202" y="413887"/>
                  </a:cubicBezTo>
                  <a:cubicBezTo>
                    <a:pt x="1894585" y="497306"/>
                    <a:pt x="806931" y="434742"/>
                    <a:pt x="413899" y="500514"/>
                  </a:cubicBezTo>
                  <a:cubicBezTo>
                    <a:pt x="20867" y="566286"/>
                    <a:pt x="-565" y="716302"/>
                    <a:pt x="11" y="808520"/>
                  </a:cubicBezTo>
                  <a:cubicBezTo>
                    <a:pt x="587" y="900738"/>
                    <a:pt x="205351" y="1071612"/>
                    <a:pt x="288770" y="103952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2F09F541-460A-2665-79A3-2F10E6967FF8}"/>
                </a:ext>
              </a:extLst>
            </p:cNvPr>
            <p:cNvSpPr/>
            <p:nvPr/>
          </p:nvSpPr>
          <p:spPr bwMode="auto">
            <a:xfrm>
              <a:off x="4948922" y="3779068"/>
              <a:ext cx="3204478" cy="966487"/>
            </a:xfrm>
            <a:custGeom>
              <a:avLst/>
              <a:gdLst>
                <a:gd name="connsiteX0" fmla="*/ 3889853 w 3889853"/>
                <a:gd name="connsiteY0" fmla="*/ 0 h 1015148"/>
                <a:gd name="connsiteX1" fmla="*/ 376632 w 3889853"/>
                <a:gd name="connsiteY1" fmla="*/ 375386 h 1015148"/>
                <a:gd name="connsiteX2" fmla="*/ 164876 w 3889853"/>
                <a:gd name="connsiteY2" fmla="*/ 952901 h 1015148"/>
                <a:gd name="connsiteX3" fmla="*/ 963773 w 3889853"/>
                <a:gd name="connsiteY3" fmla="*/ 972152 h 1015148"/>
                <a:gd name="connsiteX0" fmla="*/ 3897190 w 3897190"/>
                <a:gd name="connsiteY0" fmla="*/ 0 h 981704"/>
                <a:gd name="connsiteX1" fmla="*/ 383969 w 3897190"/>
                <a:gd name="connsiteY1" fmla="*/ 375386 h 981704"/>
                <a:gd name="connsiteX2" fmla="*/ 172213 w 3897190"/>
                <a:gd name="connsiteY2" fmla="*/ 952901 h 981704"/>
                <a:gd name="connsiteX3" fmla="*/ 1096238 w 3897190"/>
                <a:gd name="connsiteY3" fmla="*/ 875899 h 981704"/>
                <a:gd name="connsiteX0" fmla="*/ 3897190 w 3897190"/>
                <a:gd name="connsiteY0" fmla="*/ 0 h 923567"/>
                <a:gd name="connsiteX1" fmla="*/ 383969 w 3897190"/>
                <a:gd name="connsiteY1" fmla="*/ 375386 h 923567"/>
                <a:gd name="connsiteX2" fmla="*/ 172213 w 3897190"/>
                <a:gd name="connsiteY2" fmla="*/ 875899 h 923567"/>
                <a:gd name="connsiteX3" fmla="*/ 1096238 w 3897190"/>
                <a:gd name="connsiteY3" fmla="*/ 875899 h 923567"/>
                <a:gd name="connsiteX0" fmla="*/ 3897190 w 3897190"/>
                <a:gd name="connsiteY0" fmla="*/ 0 h 875899"/>
                <a:gd name="connsiteX1" fmla="*/ 383969 w 3897190"/>
                <a:gd name="connsiteY1" fmla="*/ 375386 h 875899"/>
                <a:gd name="connsiteX2" fmla="*/ 172213 w 3897190"/>
                <a:gd name="connsiteY2" fmla="*/ 875899 h 875899"/>
                <a:gd name="connsiteX3" fmla="*/ 1096238 w 3897190"/>
                <a:gd name="connsiteY3" fmla="*/ 875899 h 875899"/>
                <a:gd name="connsiteX0" fmla="*/ 3945359 w 3945359"/>
                <a:gd name="connsiteY0" fmla="*/ 0 h 916539"/>
                <a:gd name="connsiteX1" fmla="*/ 355136 w 3945359"/>
                <a:gd name="connsiteY1" fmla="*/ 327260 h 916539"/>
                <a:gd name="connsiteX2" fmla="*/ 220382 w 3945359"/>
                <a:gd name="connsiteY2" fmla="*/ 875899 h 916539"/>
                <a:gd name="connsiteX3" fmla="*/ 1144407 w 3945359"/>
                <a:gd name="connsiteY3" fmla="*/ 875899 h 916539"/>
                <a:gd name="connsiteX0" fmla="*/ 3945359 w 3945359"/>
                <a:gd name="connsiteY0" fmla="*/ 0 h 875899"/>
                <a:gd name="connsiteX1" fmla="*/ 355136 w 3945359"/>
                <a:gd name="connsiteY1" fmla="*/ 327260 h 875899"/>
                <a:gd name="connsiteX2" fmla="*/ 220382 w 3945359"/>
                <a:gd name="connsiteY2" fmla="*/ 875899 h 875899"/>
                <a:gd name="connsiteX3" fmla="*/ 1144407 w 3945359"/>
                <a:gd name="connsiteY3" fmla="*/ 875899 h 875899"/>
                <a:gd name="connsiteX0" fmla="*/ 3742637 w 3742637"/>
                <a:gd name="connsiteY0" fmla="*/ 0 h 972151"/>
                <a:gd name="connsiteX1" fmla="*/ 152414 w 3742637"/>
                <a:gd name="connsiteY1" fmla="*/ 327260 h 972151"/>
                <a:gd name="connsiteX2" fmla="*/ 691428 w 3742637"/>
                <a:gd name="connsiteY2" fmla="*/ 972151 h 972151"/>
                <a:gd name="connsiteX3" fmla="*/ 941685 w 3742637"/>
                <a:gd name="connsiteY3" fmla="*/ 875899 h 972151"/>
                <a:gd name="connsiteX0" fmla="*/ 3057676 w 3057676"/>
                <a:gd name="connsiteY0" fmla="*/ 0 h 999932"/>
                <a:gd name="connsiteX1" fmla="*/ 381853 w 3057676"/>
                <a:gd name="connsiteY1" fmla="*/ 336885 h 999932"/>
                <a:gd name="connsiteX2" fmla="*/ 6467 w 3057676"/>
                <a:gd name="connsiteY2" fmla="*/ 972151 h 999932"/>
                <a:gd name="connsiteX3" fmla="*/ 256724 w 3057676"/>
                <a:gd name="connsiteY3" fmla="*/ 875899 h 999932"/>
                <a:gd name="connsiteX0" fmla="*/ 3072764 w 3072764"/>
                <a:gd name="connsiteY0" fmla="*/ 0 h 902659"/>
                <a:gd name="connsiteX1" fmla="*/ 396941 w 3072764"/>
                <a:gd name="connsiteY1" fmla="*/ 336885 h 902659"/>
                <a:gd name="connsiteX2" fmla="*/ 2304 w 3072764"/>
                <a:gd name="connsiteY2" fmla="*/ 837397 h 902659"/>
                <a:gd name="connsiteX3" fmla="*/ 271812 w 3072764"/>
                <a:gd name="connsiteY3" fmla="*/ 875899 h 902659"/>
                <a:gd name="connsiteX0" fmla="*/ 3182405 w 3182405"/>
                <a:gd name="connsiteY0" fmla="*/ 0 h 1066288"/>
                <a:gd name="connsiteX1" fmla="*/ 400704 w 3182405"/>
                <a:gd name="connsiteY1" fmla="*/ 500514 h 1066288"/>
                <a:gd name="connsiteX2" fmla="*/ 6067 w 3182405"/>
                <a:gd name="connsiteY2" fmla="*/ 1001026 h 1066288"/>
                <a:gd name="connsiteX3" fmla="*/ 275575 w 3182405"/>
                <a:gd name="connsiteY3" fmla="*/ 1039528 h 1066288"/>
                <a:gd name="connsiteX0" fmla="*/ 3177806 w 3177806"/>
                <a:gd name="connsiteY0" fmla="*/ 0 h 1066288"/>
                <a:gd name="connsiteX1" fmla="*/ 2244156 w 3177806"/>
                <a:gd name="connsiteY1" fmla="*/ 67378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77806 w 3177806"/>
                <a:gd name="connsiteY0" fmla="*/ 0 h 1066288"/>
                <a:gd name="connsiteX1" fmla="*/ 2292282 w 3177806"/>
                <a:gd name="connsiteY1" fmla="*/ 317635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96940 w 3196940"/>
                <a:gd name="connsiteY0" fmla="*/ 0 h 1043438"/>
                <a:gd name="connsiteX1" fmla="*/ 2311416 w 3196940"/>
                <a:gd name="connsiteY1" fmla="*/ 317635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196940 w 3196940"/>
                <a:gd name="connsiteY0" fmla="*/ 0 h 1043438"/>
                <a:gd name="connsiteX1" fmla="*/ 2359542 w 3196940"/>
                <a:gd name="connsiteY1" fmla="*/ 413887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258771 w 3258771"/>
                <a:gd name="connsiteY0" fmla="*/ 1347537 h 2249050"/>
                <a:gd name="connsiteX1" fmla="*/ 2421373 w 3258771"/>
                <a:gd name="connsiteY1" fmla="*/ 1761424 h 2249050"/>
                <a:gd name="connsiteX2" fmla="*/ 477070 w 3258771"/>
                <a:gd name="connsiteY2" fmla="*/ 1848051 h 2249050"/>
                <a:gd name="connsiteX3" fmla="*/ 63182 w 3258771"/>
                <a:gd name="connsiteY3" fmla="*/ 2156057 h 2249050"/>
                <a:gd name="connsiteX4" fmla="*/ 53557 w 3258771"/>
                <a:gd name="connsiteY4" fmla="*/ 0 h 2249050"/>
                <a:gd name="connsiteX0" fmla="*/ 3262158 w 3262158"/>
                <a:gd name="connsiteY0" fmla="*/ 1347537 h 2156758"/>
                <a:gd name="connsiteX1" fmla="*/ 2424760 w 3262158"/>
                <a:gd name="connsiteY1" fmla="*/ 1761424 h 2156758"/>
                <a:gd name="connsiteX2" fmla="*/ 480457 w 3262158"/>
                <a:gd name="connsiteY2" fmla="*/ 1848051 h 2156758"/>
                <a:gd name="connsiteX3" fmla="*/ 540065 w 3262158"/>
                <a:gd name="connsiteY3" fmla="*/ 254300 h 2156758"/>
                <a:gd name="connsiteX4" fmla="*/ 66569 w 3262158"/>
                <a:gd name="connsiteY4" fmla="*/ 2156057 h 2156758"/>
                <a:gd name="connsiteX5" fmla="*/ 56944 w 3262158"/>
                <a:gd name="connsiteY5" fmla="*/ 0 h 2156758"/>
                <a:gd name="connsiteX0" fmla="*/ 3262158 w 3262158"/>
                <a:gd name="connsiteY0" fmla="*/ 1347537 h 2156758"/>
                <a:gd name="connsiteX1" fmla="*/ 2424760 w 3262158"/>
                <a:gd name="connsiteY1" fmla="*/ 1761424 h 2156758"/>
                <a:gd name="connsiteX2" fmla="*/ 1115725 w 3262158"/>
                <a:gd name="connsiteY2" fmla="*/ 365760 h 2156758"/>
                <a:gd name="connsiteX3" fmla="*/ 540065 w 3262158"/>
                <a:gd name="connsiteY3" fmla="*/ 254300 h 2156758"/>
                <a:gd name="connsiteX4" fmla="*/ 66569 w 3262158"/>
                <a:gd name="connsiteY4" fmla="*/ 2156057 h 2156758"/>
                <a:gd name="connsiteX5" fmla="*/ 56944 w 3262158"/>
                <a:gd name="connsiteY5" fmla="*/ 0 h 2156758"/>
                <a:gd name="connsiteX0" fmla="*/ 3262158 w 3262158"/>
                <a:gd name="connsiteY0" fmla="*/ 1347537 h 2156758"/>
                <a:gd name="connsiteX1" fmla="*/ 2386259 w 3262158"/>
                <a:gd name="connsiteY1" fmla="*/ 211756 h 2156758"/>
                <a:gd name="connsiteX2" fmla="*/ 1115725 w 3262158"/>
                <a:gd name="connsiteY2" fmla="*/ 365760 h 2156758"/>
                <a:gd name="connsiteX3" fmla="*/ 540065 w 3262158"/>
                <a:gd name="connsiteY3" fmla="*/ 254300 h 2156758"/>
                <a:gd name="connsiteX4" fmla="*/ 66569 w 3262158"/>
                <a:gd name="connsiteY4" fmla="*/ 2156057 h 2156758"/>
                <a:gd name="connsiteX5" fmla="*/ 56944 w 3262158"/>
                <a:gd name="connsiteY5" fmla="*/ 0 h 2156758"/>
                <a:gd name="connsiteX0" fmla="*/ 2963775 w 2963775"/>
                <a:gd name="connsiteY0" fmla="*/ 1058779 h 2156758"/>
                <a:gd name="connsiteX1" fmla="*/ 2386259 w 2963775"/>
                <a:gd name="connsiteY1" fmla="*/ 211756 h 2156758"/>
                <a:gd name="connsiteX2" fmla="*/ 1115725 w 2963775"/>
                <a:gd name="connsiteY2" fmla="*/ 365760 h 2156758"/>
                <a:gd name="connsiteX3" fmla="*/ 540065 w 2963775"/>
                <a:gd name="connsiteY3" fmla="*/ 254300 h 2156758"/>
                <a:gd name="connsiteX4" fmla="*/ 66569 w 2963775"/>
                <a:gd name="connsiteY4" fmla="*/ 2156057 h 2156758"/>
                <a:gd name="connsiteX5" fmla="*/ 56944 w 2963775"/>
                <a:gd name="connsiteY5" fmla="*/ 0 h 2156758"/>
                <a:gd name="connsiteX0" fmla="*/ 2963775 w 3210611"/>
                <a:gd name="connsiteY0" fmla="*/ 1058779 h 2156758"/>
                <a:gd name="connsiteX1" fmla="*/ 3050402 w 3210611"/>
                <a:gd name="connsiteY1" fmla="*/ 644893 h 2156758"/>
                <a:gd name="connsiteX2" fmla="*/ 1115725 w 3210611"/>
                <a:gd name="connsiteY2" fmla="*/ 365760 h 2156758"/>
                <a:gd name="connsiteX3" fmla="*/ 540065 w 3210611"/>
                <a:gd name="connsiteY3" fmla="*/ 254300 h 2156758"/>
                <a:gd name="connsiteX4" fmla="*/ 66569 w 3210611"/>
                <a:gd name="connsiteY4" fmla="*/ 2156057 h 2156758"/>
                <a:gd name="connsiteX5" fmla="*/ 56944 w 3210611"/>
                <a:gd name="connsiteY5" fmla="*/ 0 h 2156758"/>
                <a:gd name="connsiteX0" fmla="*/ 2963775 w 3411472"/>
                <a:gd name="connsiteY0" fmla="*/ 1058779 h 2156758"/>
                <a:gd name="connsiteX1" fmla="*/ 3281408 w 3411472"/>
                <a:gd name="connsiteY1" fmla="*/ 933651 h 2156758"/>
                <a:gd name="connsiteX2" fmla="*/ 1115725 w 3411472"/>
                <a:gd name="connsiteY2" fmla="*/ 365760 h 2156758"/>
                <a:gd name="connsiteX3" fmla="*/ 540065 w 3411472"/>
                <a:gd name="connsiteY3" fmla="*/ 254300 h 2156758"/>
                <a:gd name="connsiteX4" fmla="*/ 66569 w 3411472"/>
                <a:gd name="connsiteY4" fmla="*/ 2156057 h 2156758"/>
                <a:gd name="connsiteX5" fmla="*/ 56944 w 3411472"/>
                <a:gd name="connsiteY5" fmla="*/ 0 h 2156758"/>
                <a:gd name="connsiteX0" fmla="*/ 2963775 w 3411472"/>
                <a:gd name="connsiteY0" fmla="*/ 1058779 h 2156758"/>
                <a:gd name="connsiteX1" fmla="*/ 3281408 w 3411472"/>
                <a:gd name="connsiteY1" fmla="*/ 933651 h 2156758"/>
                <a:gd name="connsiteX2" fmla="*/ 3175532 w 3411472"/>
                <a:gd name="connsiteY2" fmla="*/ 577515 h 2156758"/>
                <a:gd name="connsiteX3" fmla="*/ 540065 w 3411472"/>
                <a:gd name="connsiteY3" fmla="*/ 254300 h 2156758"/>
                <a:gd name="connsiteX4" fmla="*/ 66569 w 3411472"/>
                <a:gd name="connsiteY4" fmla="*/ 2156057 h 2156758"/>
                <a:gd name="connsiteX5" fmla="*/ 56944 w 3411472"/>
                <a:gd name="connsiteY5" fmla="*/ 0 h 2156758"/>
                <a:gd name="connsiteX0" fmla="*/ 3057903 w 3505600"/>
                <a:gd name="connsiteY0" fmla="*/ 1058779 h 2157066"/>
                <a:gd name="connsiteX1" fmla="*/ 3375536 w 3505600"/>
                <a:gd name="connsiteY1" fmla="*/ 933651 h 2157066"/>
                <a:gd name="connsiteX2" fmla="*/ 3269660 w 3505600"/>
                <a:gd name="connsiteY2" fmla="*/ 577515 h 2157066"/>
                <a:gd name="connsiteX3" fmla="*/ 2000981 w 3505600"/>
                <a:gd name="connsiteY3" fmla="*/ 302426 h 2157066"/>
                <a:gd name="connsiteX4" fmla="*/ 160697 w 3505600"/>
                <a:gd name="connsiteY4" fmla="*/ 2156057 h 2157066"/>
                <a:gd name="connsiteX5" fmla="*/ 151072 w 3505600"/>
                <a:gd name="connsiteY5" fmla="*/ 0 h 2157066"/>
                <a:gd name="connsiteX0" fmla="*/ 2915543 w 3363240"/>
                <a:gd name="connsiteY0" fmla="*/ 1058779 h 1059196"/>
                <a:gd name="connsiteX1" fmla="*/ 3233176 w 3363240"/>
                <a:gd name="connsiteY1" fmla="*/ 933651 h 1059196"/>
                <a:gd name="connsiteX2" fmla="*/ 3127300 w 3363240"/>
                <a:gd name="connsiteY2" fmla="*/ 577515 h 1059196"/>
                <a:gd name="connsiteX3" fmla="*/ 1858621 w 3363240"/>
                <a:gd name="connsiteY3" fmla="*/ 302426 h 1059196"/>
                <a:gd name="connsiteX4" fmla="*/ 769108 w 3363240"/>
                <a:gd name="connsiteY4" fmla="*/ 182878 h 1059196"/>
                <a:gd name="connsiteX5" fmla="*/ 8712 w 3363240"/>
                <a:gd name="connsiteY5" fmla="*/ 0 h 1059196"/>
                <a:gd name="connsiteX0" fmla="*/ 2944084 w 3391781"/>
                <a:gd name="connsiteY0" fmla="*/ 962526 h 962943"/>
                <a:gd name="connsiteX1" fmla="*/ 3261717 w 3391781"/>
                <a:gd name="connsiteY1" fmla="*/ 837398 h 962943"/>
                <a:gd name="connsiteX2" fmla="*/ 3155841 w 3391781"/>
                <a:gd name="connsiteY2" fmla="*/ 481262 h 962943"/>
                <a:gd name="connsiteX3" fmla="*/ 1887162 w 3391781"/>
                <a:gd name="connsiteY3" fmla="*/ 206173 h 962943"/>
                <a:gd name="connsiteX4" fmla="*/ 797649 w 3391781"/>
                <a:gd name="connsiteY4" fmla="*/ 86625 h 962943"/>
                <a:gd name="connsiteX5" fmla="*/ 8377 w 3391781"/>
                <a:gd name="connsiteY5" fmla="*/ 0 h 962943"/>
                <a:gd name="connsiteX0" fmla="*/ 2944084 w 3391781"/>
                <a:gd name="connsiteY0" fmla="*/ 962526 h 962943"/>
                <a:gd name="connsiteX1" fmla="*/ 3261717 w 3391781"/>
                <a:gd name="connsiteY1" fmla="*/ 837398 h 962943"/>
                <a:gd name="connsiteX2" fmla="*/ 3155841 w 3391781"/>
                <a:gd name="connsiteY2" fmla="*/ 481262 h 962943"/>
                <a:gd name="connsiteX3" fmla="*/ 1887162 w 3391781"/>
                <a:gd name="connsiteY3" fmla="*/ 206173 h 962943"/>
                <a:gd name="connsiteX4" fmla="*/ 797649 w 3391781"/>
                <a:gd name="connsiteY4" fmla="*/ 86625 h 962943"/>
                <a:gd name="connsiteX5" fmla="*/ 8377 w 3391781"/>
                <a:gd name="connsiteY5" fmla="*/ 0 h 962943"/>
                <a:gd name="connsiteX0" fmla="*/ 2944084 w 3279436"/>
                <a:gd name="connsiteY0" fmla="*/ 962526 h 1057207"/>
                <a:gd name="connsiteX1" fmla="*/ 3261717 w 3279436"/>
                <a:gd name="connsiteY1" fmla="*/ 837398 h 1057207"/>
                <a:gd name="connsiteX2" fmla="*/ 3155841 w 3279436"/>
                <a:gd name="connsiteY2" fmla="*/ 481262 h 1057207"/>
                <a:gd name="connsiteX3" fmla="*/ 1887162 w 3279436"/>
                <a:gd name="connsiteY3" fmla="*/ 206173 h 1057207"/>
                <a:gd name="connsiteX4" fmla="*/ 797649 w 3279436"/>
                <a:gd name="connsiteY4" fmla="*/ 86625 h 1057207"/>
                <a:gd name="connsiteX5" fmla="*/ 8377 w 3279436"/>
                <a:gd name="connsiteY5" fmla="*/ 0 h 1057207"/>
                <a:gd name="connsiteX0" fmla="*/ 2944084 w 3279436"/>
                <a:gd name="connsiteY0" fmla="*/ 962526 h 990485"/>
                <a:gd name="connsiteX1" fmla="*/ 3261717 w 3279436"/>
                <a:gd name="connsiteY1" fmla="*/ 702644 h 990485"/>
                <a:gd name="connsiteX2" fmla="*/ 3155841 w 3279436"/>
                <a:gd name="connsiteY2" fmla="*/ 481262 h 990485"/>
                <a:gd name="connsiteX3" fmla="*/ 1887162 w 3279436"/>
                <a:gd name="connsiteY3" fmla="*/ 206173 h 990485"/>
                <a:gd name="connsiteX4" fmla="*/ 797649 w 3279436"/>
                <a:gd name="connsiteY4" fmla="*/ 86625 h 990485"/>
                <a:gd name="connsiteX5" fmla="*/ 8377 w 3279436"/>
                <a:gd name="connsiteY5" fmla="*/ 0 h 990485"/>
                <a:gd name="connsiteX0" fmla="*/ 2944084 w 3279436"/>
                <a:gd name="connsiteY0" fmla="*/ 962526 h 990485"/>
                <a:gd name="connsiteX1" fmla="*/ 3261717 w 3279436"/>
                <a:gd name="connsiteY1" fmla="*/ 702644 h 990485"/>
                <a:gd name="connsiteX2" fmla="*/ 2838208 w 3279436"/>
                <a:gd name="connsiteY2" fmla="*/ 394634 h 990485"/>
                <a:gd name="connsiteX3" fmla="*/ 1887162 w 3279436"/>
                <a:gd name="connsiteY3" fmla="*/ 206173 h 990485"/>
                <a:gd name="connsiteX4" fmla="*/ 797649 w 3279436"/>
                <a:gd name="connsiteY4" fmla="*/ 86625 h 990485"/>
                <a:gd name="connsiteX5" fmla="*/ 8377 w 3279436"/>
                <a:gd name="connsiteY5" fmla="*/ 0 h 990485"/>
                <a:gd name="connsiteX0" fmla="*/ 2944084 w 3158353"/>
                <a:gd name="connsiteY0" fmla="*/ 962526 h 987151"/>
                <a:gd name="connsiteX1" fmla="*/ 3136589 w 3158353"/>
                <a:gd name="connsiteY1" fmla="*/ 693019 h 987151"/>
                <a:gd name="connsiteX2" fmla="*/ 2838208 w 3158353"/>
                <a:gd name="connsiteY2" fmla="*/ 394634 h 987151"/>
                <a:gd name="connsiteX3" fmla="*/ 1887162 w 3158353"/>
                <a:gd name="connsiteY3" fmla="*/ 206173 h 987151"/>
                <a:gd name="connsiteX4" fmla="*/ 797649 w 3158353"/>
                <a:gd name="connsiteY4" fmla="*/ 86625 h 987151"/>
                <a:gd name="connsiteX5" fmla="*/ 8377 w 3158353"/>
                <a:gd name="connsiteY5" fmla="*/ 0 h 987151"/>
                <a:gd name="connsiteX0" fmla="*/ 2944084 w 3158353"/>
                <a:gd name="connsiteY0" fmla="*/ 962526 h 987151"/>
                <a:gd name="connsiteX1" fmla="*/ 3136589 w 3158353"/>
                <a:gd name="connsiteY1" fmla="*/ 693019 h 987151"/>
                <a:gd name="connsiteX2" fmla="*/ 2838208 w 3158353"/>
                <a:gd name="connsiteY2" fmla="*/ 394634 h 987151"/>
                <a:gd name="connsiteX3" fmla="*/ 1887162 w 3158353"/>
                <a:gd name="connsiteY3" fmla="*/ 206173 h 987151"/>
                <a:gd name="connsiteX4" fmla="*/ 797649 w 3158353"/>
                <a:gd name="connsiteY4" fmla="*/ 86625 h 987151"/>
                <a:gd name="connsiteX5" fmla="*/ 8377 w 3158353"/>
                <a:gd name="connsiteY5" fmla="*/ 0 h 987151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2838208 w 3166810"/>
                <a:gd name="connsiteY2" fmla="*/ 394634 h 975438"/>
                <a:gd name="connsiteX3" fmla="*/ 1887162 w 3166810"/>
                <a:gd name="connsiteY3" fmla="*/ 206173 h 975438"/>
                <a:gd name="connsiteX4" fmla="*/ 797649 w 3166810"/>
                <a:gd name="connsiteY4" fmla="*/ 86625 h 975438"/>
                <a:gd name="connsiteX5" fmla="*/ 8377 w 3166810"/>
                <a:gd name="connsiteY5" fmla="*/ 0 h 975438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2838208 w 3166810"/>
                <a:gd name="connsiteY2" fmla="*/ 394634 h 975438"/>
                <a:gd name="connsiteX3" fmla="*/ 1887162 w 3166810"/>
                <a:gd name="connsiteY3" fmla="*/ 206173 h 975438"/>
                <a:gd name="connsiteX4" fmla="*/ 797649 w 3166810"/>
                <a:gd name="connsiteY4" fmla="*/ 86625 h 975438"/>
                <a:gd name="connsiteX5" fmla="*/ 8377 w 3166810"/>
                <a:gd name="connsiteY5" fmla="*/ 0 h 975438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2838208 w 3166810"/>
                <a:gd name="connsiteY2" fmla="*/ 394634 h 975438"/>
                <a:gd name="connsiteX3" fmla="*/ 1887162 w 3166810"/>
                <a:gd name="connsiteY3" fmla="*/ 206173 h 975438"/>
                <a:gd name="connsiteX4" fmla="*/ 797649 w 3166810"/>
                <a:gd name="connsiteY4" fmla="*/ 86625 h 975438"/>
                <a:gd name="connsiteX5" fmla="*/ 8377 w 3166810"/>
                <a:gd name="connsiteY5" fmla="*/ 0 h 975438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2838208 w 3166810"/>
                <a:gd name="connsiteY2" fmla="*/ 394634 h 975438"/>
                <a:gd name="connsiteX3" fmla="*/ 1887162 w 3166810"/>
                <a:gd name="connsiteY3" fmla="*/ 206173 h 975438"/>
                <a:gd name="connsiteX4" fmla="*/ 797649 w 3166810"/>
                <a:gd name="connsiteY4" fmla="*/ 86625 h 975438"/>
                <a:gd name="connsiteX5" fmla="*/ 8377 w 3166810"/>
                <a:gd name="connsiteY5" fmla="*/ 0 h 975438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2838208 w 3166810"/>
                <a:gd name="connsiteY2" fmla="*/ 394634 h 975438"/>
                <a:gd name="connsiteX3" fmla="*/ 1887162 w 3166810"/>
                <a:gd name="connsiteY3" fmla="*/ 206173 h 975438"/>
                <a:gd name="connsiteX4" fmla="*/ 797649 w 3166810"/>
                <a:gd name="connsiteY4" fmla="*/ 86625 h 975438"/>
                <a:gd name="connsiteX5" fmla="*/ 8377 w 3166810"/>
                <a:gd name="connsiteY5" fmla="*/ 0 h 975438"/>
                <a:gd name="connsiteX0" fmla="*/ 2944084 w 3166810"/>
                <a:gd name="connsiteY0" fmla="*/ 962526 h 975438"/>
                <a:gd name="connsiteX1" fmla="*/ 3136589 w 3166810"/>
                <a:gd name="connsiteY1" fmla="*/ 693019 h 975438"/>
                <a:gd name="connsiteX2" fmla="*/ 1887162 w 3166810"/>
                <a:gd name="connsiteY2" fmla="*/ 206173 h 975438"/>
                <a:gd name="connsiteX3" fmla="*/ 797649 w 3166810"/>
                <a:gd name="connsiteY3" fmla="*/ 86625 h 975438"/>
                <a:gd name="connsiteX4" fmla="*/ 8377 w 3166810"/>
                <a:gd name="connsiteY4" fmla="*/ 0 h 975438"/>
                <a:gd name="connsiteX0" fmla="*/ 2946040 w 3168766"/>
                <a:gd name="connsiteY0" fmla="*/ 962526 h 975438"/>
                <a:gd name="connsiteX1" fmla="*/ 3138545 w 3168766"/>
                <a:gd name="connsiteY1" fmla="*/ 693019 h 975438"/>
                <a:gd name="connsiteX2" fmla="*/ 2630263 w 3168766"/>
                <a:gd name="connsiteY2" fmla="*/ 331301 h 975438"/>
                <a:gd name="connsiteX3" fmla="*/ 799605 w 3168766"/>
                <a:gd name="connsiteY3" fmla="*/ 86625 h 975438"/>
                <a:gd name="connsiteX4" fmla="*/ 10333 w 3168766"/>
                <a:gd name="connsiteY4" fmla="*/ 0 h 975438"/>
                <a:gd name="connsiteX0" fmla="*/ 2946040 w 3168766"/>
                <a:gd name="connsiteY0" fmla="*/ 962526 h 975438"/>
                <a:gd name="connsiteX1" fmla="*/ 3138545 w 3168766"/>
                <a:gd name="connsiteY1" fmla="*/ 693019 h 975438"/>
                <a:gd name="connsiteX2" fmla="*/ 2630263 w 3168766"/>
                <a:gd name="connsiteY2" fmla="*/ 331301 h 975438"/>
                <a:gd name="connsiteX3" fmla="*/ 799605 w 3168766"/>
                <a:gd name="connsiteY3" fmla="*/ 86625 h 975438"/>
                <a:gd name="connsiteX4" fmla="*/ 10333 w 3168766"/>
                <a:gd name="connsiteY4" fmla="*/ 0 h 975438"/>
                <a:gd name="connsiteX0" fmla="*/ 2946040 w 3168766"/>
                <a:gd name="connsiteY0" fmla="*/ 962526 h 975438"/>
                <a:gd name="connsiteX1" fmla="*/ 3138545 w 3168766"/>
                <a:gd name="connsiteY1" fmla="*/ 693019 h 975438"/>
                <a:gd name="connsiteX2" fmla="*/ 2630263 w 3168766"/>
                <a:gd name="connsiteY2" fmla="*/ 331301 h 975438"/>
                <a:gd name="connsiteX3" fmla="*/ 799605 w 3168766"/>
                <a:gd name="connsiteY3" fmla="*/ 86625 h 975438"/>
                <a:gd name="connsiteX4" fmla="*/ 10333 w 3168766"/>
                <a:gd name="connsiteY4" fmla="*/ 0 h 975438"/>
                <a:gd name="connsiteX0" fmla="*/ 2946040 w 3168766"/>
                <a:gd name="connsiteY0" fmla="*/ 962526 h 975438"/>
                <a:gd name="connsiteX1" fmla="*/ 3138545 w 3168766"/>
                <a:gd name="connsiteY1" fmla="*/ 693019 h 975438"/>
                <a:gd name="connsiteX2" fmla="*/ 2630263 w 3168766"/>
                <a:gd name="connsiteY2" fmla="*/ 331301 h 975438"/>
                <a:gd name="connsiteX3" fmla="*/ 799605 w 3168766"/>
                <a:gd name="connsiteY3" fmla="*/ 86625 h 975438"/>
                <a:gd name="connsiteX4" fmla="*/ 10333 w 3168766"/>
                <a:gd name="connsiteY4" fmla="*/ 0 h 975438"/>
                <a:gd name="connsiteX0" fmla="*/ 2946040 w 3168766"/>
                <a:gd name="connsiteY0" fmla="*/ 962526 h 975438"/>
                <a:gd name="connsiteX1" fmla="*/ 3138545 w 3168766"/>
                <a:gd name="connsiteY1" fmla="*/ 693019 h 975438"/>
                <a:gd name="connsiteX2" fmla="*/ 2630263 w 3168766"/>
                <a:gd name="connsiteY2" fmla="*/ 331301 h 975438"/>
                <a:gd name="connsiteX3" fmla="*/ 799605 w 3168766"/>
                <a:gd name="connsiteY3" fmla="*/ 86625 h 975438"/>
                <a:gd name="connsiteX4" fmla="*/ 10333 w 3168766"/>
                <a:gd name="connsiteY4" fmla="*/ 0 h 975438"/>
                <a:gd name="connsiteX0" fmla="*/ 2946040 w 3159639"/>
                <a:gd name="connsiteY0" fmla="*/ 962526 h 963477"/>
                <a:gd name="connsiteX1" fmla="*/ 3128920 w 3159639"/>
                <a:gd name="connsiteY1" fmla="*/ 539015 h 963477"/>
                <a:gd name="connsiteX2" fmla="*/ 2630263 w 3159639"/>
                <a:gd name="connsiteY2" fmla="*/ 331301 h 963477"/>
                <a:gd name="connsiteX3" fmla="*/ 799605 w 3159639"/>
                <a:gd name="connsiteY3" fmla="*/ 86625 h 963477"/>
                <a:gd name="connsiteX4" fmla="*/ 10333 w 3159639"/>
                <a:gd name="connsiteY4" fmla="*/ 0 h 963477"/>
                <a:gd name="connsiteX0" fmla="*/ 2945496 w 3159095"/>
                <a:gd name="connsiteY0" fmla="*/ 962526 h 963477"/>
                <a:gd name="connsiteX1" fmla="*/ 3128376 w 3159095"/>
                <a:gd name="connsiteY1" fmla="*/ 539015 h 963477"/>
                <a:gd name="connsiteX2" fmla="*/ 2629719 w 3159095"/>
                <a:gd name="connsiteY2" fmla="*/ 331301 h 963477"/>
                <a:gd name="connsiteX3" fmla="*/ 827937 w 3159095"/>
                <a:gd name="connsiteY3" fmla="*/ 202128 h 963477"/>
                <a:gd name="connsiteX4" fmla="*/ 9789 w 3159095"/>
                <a:gd name="connsiteY4" fmla="*/ 0 h 963477"/>
                <a:gd name="connsiteX0" fmla="*/ 2944557 w 3158156"/>
                <a:gd name="connsiteY0" fmla="*/ 962526 h 963477"/>
                <a:gd name="connsiteX1" fmla="*/ 3127437 w 3158156"/>
                <a:gd name="connsiteY1" fmla="*/ 539015 h 963477"/>
                <a:gd name="connsiteX2" fmla="*/ 2272645 w 3158156"/>
                <a:gd name="connsiteY2" fmla="*/ 292800 h 963477"/>
                <a:gd name="connsiteX3" fmla="*/ 826998 w 3158156"/>
                <a:gd name="connsiteY3" fmla="*/ 202128 h 963477"/>
                <a:gd name="connsiteX4" fmla="*/ 8850 w 3158156"/>
                <a:gd name="connsiteY4" fmla="*/ 0 h 963477"/>
                <a:gd name="connsiteX0" fmla="*/ 2944488 w 3158087"/>
                <a:gd name="connsiteY0" fmla="*/ 962526 h 963477"/>
                <a:gd name="connsiteX1" fmla="*/ 3127368 w 3158087"/>
                <a:gd name="connsiteY1" fmla="*/ 539015 h 963477"/>
                <a:gd name="connsiteX2" fmla="*/ 2243700 w 3158087"/>
                <a:gd name="connsiteY2" fmla="*/ 379427 h 963477"/>
                <a:gd name="connsiteX3" fmla="*/ 826929 w 3158087"/>
                <a:gd name="connsiteY3" fmla="*/ 202128 h 963477"/>
                <a:gd name="connsiteX4" fmla="*/ 8781 w 3158087"/>
                <a:gd name="connsiteY4" fmla="*/ 0 h 963477"/>
                <a:gd name="connsiteX0" fmla="*/ 2944488 w 3085771"/>
                <a:gd name="connsiteY0" fmla="*/ 962526 h 963272"/>
                <a:gd name="connsiteX1" fmla="*/ 3050366 w 3085771"/>
                <a:gd name="connsiteY1" fmla="*/ 510139 h 963272"/>
                <a:gd name="connsiteX2" fmla="*/ 2243700 w 3085771"/>
                <a:gd name="connsiteY2" fmla="*/ 379427 h 963272"/>
                <a:gd name="connsiteX3" fmla="*/ 826929 w 3085771"/>
                <a:gd name="connsiteY3" fmla="*/ 202128 h 963272"/>
                <a:gd name="connsiteX4" fmla="*/ 8781 w 3085771"/>
                <a:gd name="connsiteY4" fmla="*/ 0 h 963272"/>
                <a:gd name="connsiteX0" fmla="*/ 2944488 w 3203874"/>
                <a:gd name="connsiteY0" fmla="*/ 962526 h 966487"/>
                <a:gd name="connsiteX1" fmla="*/ 3175494 w 3203874"/>
                <a:gd name="connsiteY1" fmla="*/ 635267 h 966487"/>
                <a:gd name="connsiteX2" fmla="*/ 2243700 w 3203874"/>
                <a:gd name="connsiteY2" fmla="*/ 379427 h 966487"/>
                <a:gd name="connsiteX3" fmla="*/ 826929 w 3203874"/>
                <a:gd name="connsiteY3" fmla="*/ 202128 h 966487"/>
                <a:gd name="connsiteX4" fmla="*/ 8781 w 3203874"/>
                <a:gd name="connsiteY4" fmla="*/ 0 h 966487"/>
                <a:gd name="connsiteX0" fmla="*/ 2945092 w 3204478"/>
                <a:gd name="connsiteY0" fmla="*/ 962526 h 966487"/>
                <a:gd name="connsiteX1" fmla="*/ 3176098 w 3204478"/>
                <a:gd name="connsiteY1" fmla="*/ 635267 h 966487"/>
                <a:gd name="connsiteX2" fmla="*/ 2484935 w 3204478"/>
                <a:gd name="connsiteY2" fmla="*/ 369801 h 966487"/>
                <a:gd name="connsiteX3" fmla="*/ 827533 w 3204478"/>
                <a:gd name="connsiteY3" fmla="*/ 202128 h 966487"/>
                <a:gd name="connsiteX4" fmla="*/ 9385 w 3204478"/>
                <a:gd name="connsiteY4" fmla="*/ 0 h 96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4478" h="966487">
                  <a:moveTo>
                    <a:pt x="2945092" y="962526"/>
                  </a:moveTo>
                  <a:cubicBezTo>
                    <a:pt x="2789484" y="973756"/>
                    <a:pt x="3331707" y="984984"/>
                    <a:pt x="3176098" y="635267"/>
                  </a:cubicBezTo>
                  <a:cubicBezTo>
                    <a:pt x="2999944" y="509208"/>
                    <a:pt x="2884384" y="393865"/>
                    <a:pt x="2484935" y="369801"/>
                  </a:cubicBezTo>
                  <a:cubicBezTo>
                    <a:pt x="2348577" y="296006"/>
                    <a:pt x="1240125" y="263762"/>
                    <a:pt x="827533" y="202128"/>
                  </a:cubicBezTo>
                  <a:cubicBezTo>
                    <a:pt x="414941" y="140495"/>
                    <a:pt x="-74034" y="32084"/>
                    <a:pt x="9385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89BE4210-009F-652C-8887-A7E922821C51}"/>
                </a:ext>
              </a:extLst>
            </p:cNvPr>
            <p:cNvSpPr/>
            <p:nvPr/>
          </p:nvSpPr>
          <p:spPr bwMode="auto">
            <a:xfrm>
              <a:off x="1063554" y="3598103"/>
              <a:ext cx="1576578" cy="583946"/>
            </a:xfrm>
            <a:custGeom>
              <a:avLst/>
              <a:gdLst>
                <a:gd name="connsiteX0" fmla="*/ 3889853 w 3889853"/>
                <a:gd name="connsiteY0" fmla="*/ 0 h 1015148"/>
                <a:gd name="connsiteX1" fmla="*/ 376632 w 3889853"/>
                <a:gd name="connsiteY1" fmla="*/ 375386 h 1015148"/>
                <a:gd name="connsiteX2" fmla="*/ 164876 w 3889853"/>
                <a:gd name="connsiteY2" fmla="*/ 952901 h 1015148"/>
                <a:gd name="connsiteX3" fmla="*/ 963773 w 3889853"/>
                <a:gd name="connsiteY3" fmla="*/ 972152 h 1015148"/>
                <a:gd name="connsiteX0" fmla="*/ 3897190 w 3897190"/>
                <a:gd name="connsiteY0" fmla="*/ 0 h 981704"/>
                <a:gd name="connsiteX1" fmla="*/ 383969 w 3897190"/>
                <a:gd name="connsiteY1" fmla="*/ 375386 h 981704"/>
                <a:gd name="connsiteX2" fmla="*/ 172213 w 3897190"/>
                <a:gd name="connsiteY2" fmla="*/ 952901 h 981704"/>
                <a:gd name="connsiteX3" fmla="*/ 1096238 w 3897190"/>
                <a:gd name="connsiteY3" fmla="*/ 875899 h 981704"/>
                <a:gd name="connsiteX0" fmla="*/ 3897190 w 3897190"/>
                <a:gd name="connsiteY0" fmla="*/ 0 h 923567"/>
                <a:gd name="connsiteX1" fmla="*/ 383969 w 3897190"/>
                <a:gd name="connsiteY1" fmla="*/ 375386 h 923567"/>
                <a:gd name="connsiteX2" fmla="*/ 172213 w 3897190"/>
                <a:gd name="connsiteY2" fmla="*/ 875899 h 923567"/>
                <a:gd name="connsiteX3" fmla="*/ 1096238 w 3897190"/>
                <a:gd name="connsiteY3" fmla="*/ 875899 h 923567"/>
                <a:gd name="connsiteX0" fmla="*/ 3897190 w 3897190"/>
                <a:gd name="connsiteY0" fmla="*/ 0 h 875899"/>
                <a:gd name="connsiteX1" fmla="*/ 383969 w 3897190"/>
                <a:gd name="connsiteY1" fmla="*/ 375386 h 875899"/>
                <a:gd name="connsiteX2" fmla="*/ 172213 w 3897190"/>
                <a:gd name="connsiteY2" fmla="*/ 875899 h 875899"/>
                <a:gd name="connsiteX3" fmla="*/ 1096238 w 3897190"/>
                <a:gd name="connsiteY3" fmla="*/ 875899 h 875899"/>
                <a:gd name="connsiteX0" fmla="*/ 3945359 w 3945359"/>
                <a:gd name="connsiteY0" fmla="*/ 0 h 916539"/>
                <a:gd name="connsiteX1" fmla="*/ 355136 w 3945359"/>
                <a:gd name="connsiteY1" fmla="*/ 327260 h 916539"/>
                <a:gd name="connsiteX2" fmla="*/ 220382 w 3945359"/>
                <a:gd name="connsiteY2" fmla="*/ 875899 h 916539"/>
                <a:gd name="connsiteX3" fmla="*/ 1144407 w 3945359"/>
                <a:gd name="connsiteY3" fmla="*/ 875899 h 916539"/>
                <a:gd name="connsiteX0" fmla="*/ 3945359 w 3945359"/>
                <a:gd name="connsiteY0" fmla="*/ 0 h 875899"/>
                <a:gd name="connsiteX1" fmla="*/ 355136 w 3945359"/>
                <a:gd name="connsiteY1" fmla="*/ 327260 h 875899"/>
                <a:gd name="connsiteX2" fmla="*/ 220382 w 3945359"/>
                <a:gd name="connsiteY2" fmla="*/ 875899 h 875899"/>
                <a:gd name="connsiteX3" fmla="*/ 1144407 w 3945359"/>
                <a:gd name="connsiteY3" fmla="*/ 875899 h 875899"/>
                <a:gd name="connsiteX0" fmla="*/ 3742637 w 3742637"/>
                <a:gd name="connsiteY0" fmla="*/ 0 h 972151"/>
                <a:gd name="connsiteX1" fmla="*/ 152414 w 3742637"/>
                <a:gd name="connsiteY1" fmla="*/ 327260 h 972151"/>
                <a:gd name="connsiteX2" fmla="*/ 691428 w 3742637"/>
                <a:gd name="connsiteY2" fmla="*/ 972151 h 972151"/>
                <a:gd name="connsiteX3" fmla="*/ 941685 w 3742637"/>
                <a:gd name="connsiteY3" fmla="*/ 875899 h 972151"/>
                <a:gd name="connsiteX0" fmla="*/ 3057676 w 3057676"/>
                <a:gd name="connsiteY0" fmla="*/ 0 h 999932"/>
                <a:gd name="connsiteX1" fmla="*/ 381853 w 3057676"/>
                <a:gd name="connsiteY1" fmla="*/ 336885 h 999932"/>
                <a:gd name="connsiteX2" fmla="*/ 6467 w 3057676"/>
                <a:gd name="connsiteY2" fmla="*/ 972151 h 999932"/>
                <a:gd name="connsiteX3" fmla="*/ 256724 w 3057676"/>
                <a:gd name="connsiteY3" fmla="*/ 875899 h 999932"/>
                <a:gd name="connsiteX0" fmla="*/ 3072764 w 3072764"/>
                <a:gd name="connsiteY0" fmla="*/ 0 h 902659"/>
                <a:gd name="connsiteX1" fmla="*/ 396941 w 3072764"/>
                <a:gd name="connsiteY1" fmla="*/ 336885 h 902659"/>
                <a:gd name="connsiteX2" fmla="*/ 2304 w 3072764"/>
                <a:gd name="connsiteY2" fmla="*/ 837397 h 902659"/>
                <a:gd name="connsiteX3" fmla="*/ 271812 w 3072764"/>
                <a:gd name="connsiteY3" fmla="*/ 875899 h 902659"/>
                <a:gd name="connsiteX0" fmla="*/ 3182405 w 3182405"/>
                <a:gd name="connsiteY0" fmla="*/ 0 h 1066288"/>
                <a:gd name="connsiteX1" fmla="*/ 400704 w 3182405"/>
                <a:gd name="connsiteY1" fmla="*/ 500514 h 1066288"/>
                <a:gd name="connsiteX2" fmla="*/ 6067 w 3182405"/>
                <a:gd name="connsiteY2" fmla="*/ 1001026 h 1066288"/>
                <a:gd name="connsiteX3" fmla="*/ 275575 w 3182405"/>
                <a:gd name="connsiteY3" fmla="*/ 1039528 h 1066288"/>
                <a:gd name="connsiteX0" fmla="*/ 3177806 w 3177806"/>
                <a:gd name="connsiteY0" fmla="*/ 0 h 1066288"/>
                <a:gd name="connsiteX1" fmla="*/ 2244156 w 3177806"/>
                <a:gd name="connsiteY1" fmla="*/ 67378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77806 w 3177806"/>
                <a:gd name="connsiteY0" fmla="*/ 0 h 1066288"/>
                <a:gd name="connsiteX1" fmla="*/ 2292282 w 3177806"/>
                <a:gd name="connsiteY1" fmla="*/ 317635 h 1066288"/>
                <a:gd name="connsiteX2" fmla="*/ 396105 w 3177806"/>
                <a:gd name="connsiteY2" fmla="*/ 500514 h 1066288"/>
                <a:gd name="connsiteX3" fmla="*/ 1468 w 3177806"/>
                <a:gd name="connsiteY3" fmla="*/ 1001026 h 1066288"/>
                <a:gd name="connsiteX4" fmla="*/ 270976 w 3177806"/>
                <a:gd name="connsiteY4" fmla="*/ 1039528 h 1066288"/>
                <a:gd name="connsiteX0" fmla="*/ 3196940 w 3196940"/>
                <a:gd name="connsiteY0" fmla="*/ 0 h 1043438"/>
                <a:gd name="connsiteX1" fmla="*/ 2311416 w 3196940"/>
                <a:gd name="connsiteY1" fmla="*/ 317635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3196940 w 3196940"/>
                <a:gd name="connsiteY0" fmla="*/ 0 h 1043438"/>
                <a:gd name="connsiteX1" fmla="*/ 2359542 w 3196940"/>
                <a:gd name="connsiteY1" fmla="*/ 413887 h 1043438"/>
                <a:gd name="connsiteX2" fmla="*/ 415239 w 3196940"/>
                <a:gd name="connsiteY2" fmla="*/ 500514 h 1043438"/>
                <a:gd name="connsiteX3" fmla="*/ 1351 w 3196940"/>
                <a:gd name="connsiteY3" fmla="*/ 808520 h 1043438"/>
                <a:gd name="connsiteX4" fmla="*/ 290110 w 3196940"/>
                <a:gd name="connsiteY4" fmla="*/ 1039528 h 1043438"/>
                <a:gd name="connsiteX0" fmla="*/ 2215163 w 2510958"/>
                <a:gd name="connsiteY0" fmla="*/ 0 h 1601703"/>
                <a:gd name="connsiteX1" fmla="*/ 2359542 w 2510958"/>
                <a:gd name="connsiteY1" fmla="*/ 972152 h 1601703"/>
                <a:gd name="connsiteX2" fmla="*/ 415239 w 2510958"/>
                <a:gd name="connsiteY2" fmla="*/ 1058779 h 1601703"/>
                <a:gd name="connsiteX3" fmla="*/ 1351 w 2510958"/>
                <a:gd name="connsiteY3" fmla="*/ 1366785 h 1601703"/>
                <a:gd name="connsiteX4" fmla="*/ 290110 w 2510958"/>
                <a:gd name="connsiteY4" fmla="*/ 1597793 h 1601703"/>
                <a:gd name="connsiteX0" fmla="*/ 2512800 w 2808595"/>
                <a:gd name="connsiteY0" fmla="*/ 0 h 1598767"/>
                <a:gd name="connsiteX1" fmla="*/ 2657179 w 2808595"/>
                <a:gd name="connsiteY1" fmla="*/ 972152 h 1598767"/>
                <a:gd name="connsiteX2" fmla="*/ 712876 w 2808595"/>
                <a:gd name="connsiteY2" fmla="*/ 1058779 h 1598767"/>
                <a:gd name="connsiteX3" fmla="*/ 605 w 2808595"/>
                <a:gd name="connsiteY3" fmla="*/ 770019 h 1598767"/>
                <a:gd name="connsiteX4" fmla="*/ 587747 w 2808595"/>
                <a:gd name="connsiteY4" fmla="*/ 1597793 h 1598767"/>
                <a:gd name="connsiteX0" fmla="*/ 2517299 w 2813094"/>
                <a:gd name="connsiteY0" fmla="*/ 1164658 h 2235844"/>
                <a:gd name="connsiteX1" fmla="*/ 2661678 w 2813094"/>
                <a:gd name="connsiteY1" fmla="*/ 2136810 h 2235844"/>
                <a:gd name="connsiteX2" fmla="*/ 717375 w 2813094"/>
                <a:gd name="connsiteY2" fmla="*/ 2223437 h 2235844"/>
                <a:gd name="connsiteX3" fmla="*/ 5104 w 2813094"/>
                <a:gd name="connsiteY3" fmla="*/ 1934677 h 2235844"/>
                <a:gd name="connsiteX4" fmla="*/ 1015757 w 2813094"/>
                <a:gd name="connsiteY4" fmla="*/ 0 h 2235844"/>
                <a:gd name="connsiteX0" fmla="*/ 2166973 w 2462768"/>
                <a:gd name="connsiteY0" fmla="*/ 1164658 h 2350254"/>
                <a:gd name="connsiteX1" fmla="*/ 2311352 w 2462768"/>
                <a:gd name="connsiteY1" fmla="*/ 2136810 h 2350254"/>
                <a:gd name="connsiteX2" fmla="*/ 367049 w 2462768"/>
                <a:gd name="connsiteY2" fmla="*/ 2223437 h 2350254"/>
                <a:gd name="connsiteX3" fmla="*/ 20538 w 2462768"/>
                <a:gd name="connsiteY3" fmla="*/ 375384 h 2350254"/>
                <a:gd name="connsiteX4" fmla="*/ 665431 w 2462768"/>
                <a:gd name="connsiteY4" fmla="*/ 0 h 2350254"/>
                <a:gd name="connsiteX0" fmla="*/ 2385264 w 2681059"/>
                <a:gd name="connsiteY0" fmla="*/ 1164658 h 2189965"/>
                <a:gd name="connsiteX1" fmla="*/ 2529643 w 2681059"/>
                <a:gd name="connsiteY1" fmla="*/ 2136810 h 2189965"/>
                <a:gd name="connsiteX2" fmla="*/ 181079 w 2681059"/>
                <a:gd name="connsiteY2" fmla="*/ 1944304 h 2189965"/>
                <a:gd name="connsiteX3" fmla="*/ 238829 w 2681059"/>
                <a:gd name="connsiteY3" fmla="*/ 375384 h 2189965"/>
                <a:gd name="connsiteX4" fmla="*/ 883722 w 2681059"/>
                <a:gd name="connsiteY4" fmla="*/ 0 h 2189965"/>
                <a:gd name="connsiteX0" fmla="*/ 2407329 w 2968161"/>
                <a:gd name="connsiteY0" fmla="*/ 1164658 h 2127786"/>
                <a:gd name="connsiteX1" fmla="*/ 2850091 w 2968161"/>
                <a:gd name="connsiteY1" fmla="*/ 2040557 h 2127786"/>
                <a:gd name="connsiteX2" fmla="*/ 203144 w 2968161"/>
                <a:gd name="connsiteY2" fmla="*/ 1944304 h 2127786"/>
                <a:gd name="connsiteX3" fmla="*/ 260894 w 2968161"/>
                <a:gd name="connsiteY3" fmla="*/ 375384 h 2127786"/>
                <a:gd name="connsiteX4" fmla="*/ 905787 w 2968161"/>
                <a:gd name="connsiteY4" fmla="*/ 0 h 2127786"/>
                <a:gd name="connsiteX0" fmla="*/ 2493957 w 2976211"/>
                <a:gd name="connsiteY0" fmla="*/ 1126156 h 2127786"/>
                <a:gd name="connsiteX1" fmla="*/ 2850091 w 2976211"/>
                <a:gd name="connsiteY1" fmla="*/ 2040557 h 2127786"/>
                <a:gd name="connsiteX2" fmla="*/ 203144 w 2976211"/>
                <a:gd name="connsiteY2" fmla="*/ 1944304 h 2127786"/>
                <a:gd name="connsiteX3" fmla="*/ 260894 w 2976211"/>
                <a:gd name="connsiteY3" fmla="*/ 375384 h 2127786"/>
                <a:gd name="connsiteX4" fmla="*/ 905787 w 2976211"/>
                <a:gd name="connsiteY4" fmla="*/ 0 h 2127786"/>
                <a:gd name="connsiteX0" fmla="*/ 2436206 w 2970727"/>
                <a:gd name="connsiteY0" fmla="*/ 1126156 h 2127786"/>
                <a:gd name="connsiteX1" fmla="*/ 2850091 w 2970727"/>
                <a:gd name="connsiteY1" fmla="*/ 2040557 h 2127786"/>
                <a:gd name="connsiteX2" fmla="*/ 203144 w 2970727"/>
                <a:gd name="connsiteY2" fmla="*/ 1944304 h 2127786"/>
                <a:gd name="connsiteX3" fmla="*/ 260894 w 2970727"/>
                <a:gd name="connsiteY3" fmla="*/ 375384 h 2127786"/>
                <a:gd name="connsiteX4" fmla="*/ 905787 w 2970727"/>
                <a:gd name="connsiteY4" fmla="*/ 0 h 2127786"/>
                <a:gd name="connsiteX0" fmla="*/ 2326954 w 2861475"/>
                <a:gd name="connsiteY0" fmla="*/ 1126156 h 2092534"/>
                <a:gd name="connsiteX1" fmla="*/ 2740839 w 2861475"/>
                <a:gd name="connsiteY1" fmla="*/ 2040557 h 2092534"/>
                <a:gd name="connsiteX2" fmla="*/ 247896 w 2861475"/>
                <a:gd name="connsiteY2" fmla="*/ 1857676 h 2092534"/>
                <a:gd name="connsiteX3" fmla="*/ 151642 w 2861475"/>
                <a:gd name="connsiteY3" fmla="*/ 375384 h 2092534"/>
                <a:gd name="connsiteX4" fmla="*/ 796535 w 2861475"/>
                <a:gd name="connsiteY4" fmla="*/ 0 h 2092534"/>
                <a:gd name="connsiteX0" fmla="*/ 2377588 w 2912109"/>
                <a:gd name="connsiteY0" fmla="*/ 1126942 h 2100788"/>
                <a:gd name="connsiteX1" fmla="*/ 2791473 w 2912109"/>
                <a:gd name="connsiteY1" fmla="*/ 2041343 h 2100788"/>
                <a:gd name="connsiteX2" fmla="*/ 298530 w 2912109"/>
                <a:gd name="connsiteY2" fmla="*/ 1858462 h 2100788"/>
                <a:gd name="connsiteX3" fmla="*/ 106023 w 2912109"/>
                <a:gd name="connsiteY3" fmla="*/ 212540 h 2100788"/>
                <a:gd name="connsiteX4" fmla="*/ 847169 w 2912109"/>
                <a:gd name="connsiteY4" fmla="*/ 786 h 2100788"/>
                <a:gd name="connsiteX0" fmla="*/ 2344250 w 2878771"/>
                <a:gd name="connsiteY0" fmla="*/ 1126942 h 2138607"/>
                <a:gd name="connsiteX1" fmla="*/ 2758135 w 2878771"/>
                <a:gd name="connsiteY1" fmla="*/ 2041343 h 2138607"/>
                <a:gd name="connsiteX2" fmla="*/ 2169644 w 2878771"/>
                <a:gd name="connsiteY2" fmla="*/ 2091593 h 2138607"/>
                <a:gd name="connsiteX3" fmla="*/ 265192 w 2878771"/>
                <a:gd name="connsiteY3" fmla="*/ 1858462 h 2138607"/>
                <a:gd name="connsiteX4" fmla="*/ 72685 w 2878771"/>
                <a:gd name="connsiteY4" fmla="*/ 212540 h 2138607"/>
                <a:gd name="connsiteX5" fmla="*/ 813831 w 2878771"/>
                <a:gd name="connsiteY5" fmla="*/ 786 h 2138607"/>
                <a:gd name="connsiteX0" fmla="*/ 2325332 w 2859853"/>
                <a:gd name="connsiteY0" fmla="*/ 1126942 h 2143054"/>
                <a:gd name="connsiteX1" fmla="*/ 2739217 w 2859853"/>
                <a:gd name="connsiteY1" fmla="*/ 2041343 h 2143054"/>
                <a:gd name="connsiteX2" fmla="*/ 1746465 w 2859853"/>
                <a:gd name="connsiteY2" fmla="*/ 2101218 h 2143054"/>
                <a:gd name="connsiteX3" fmla="*/ 246274 w 2859853"/>
                <a:gd name="connsiteY3" fmla="*/ 1858462 h 2143054"/>
                <a:gd name="connsiteX4" fmla="*/ 53767 w 2859853"/>
                <a:gd name="connsiteY4" fmla="*/ 212540 h 2143054"/>
                <a:gd name="connsiteX5" fmla="*/ 794913 w 2859853"/>
                <a:gd name="connsiteY5" fmla="*/ 786 h 2143054"/>
                <a:gd name="connsiteX0" fmla="*/ 2325332 w 2868611"/>
                <a:gd name="connsiteY0" fmla="*/ 1126942 h 2103621"/>
                <a:gd name="connsiteX1" fmla="*/ 2748843 w 2868611"/>
                <a:gd name="connsiteY1" fmla="*/ 1704459 h 2103621"/>
                <a:gd name="connsiteX2" fmla="*/ 1746465 w 2868611"/>
                <a:gd name="connsiteY2" fmla="*/ 2101218 h 2103621"/>
                <a:gd name="connsiteX3" fmla="*/ 246274 w 2868611"/>
                <a:gd name="connsiteY3" fmla="*/ 1858462 h 2103621"/>
                <a:gd name="connsiteX4" fmla="*/ 53767 w 2868611"/>
                <a:gd name="connsiteY4" fmla="*/ 212540 h 2103621"/>
                <a:gd name="connsiteX5" fmla="*/ 794913 w 2868611"/>
                <a:gd name="connsiteY5" fmla="*/ 786 h 2103621"/>
                <a:gd name="connsiteX0" fmla="*/ 2325332 w 2764161"/>
                <a:gd name="connsiteY0" fmla="*/ 1126942 h 2103621"/>
                <a:gd name="connsiteX1" fmla="*/ 2748843 w 2764161"/>
                <a:gd name="connsiteY1" fmla="*/ 1704459 h 2103621"/>
                <a:gd name="connsiteX2" fmla="*/ 1746465 w 2764161"/>
                <a:gd name="connsiteY2" fmla="*/ 2101218 h 2103621"/>
                <a:gd name="connsiteX3" fmla="*/ 246274 w 2764161"/>
                <a:gd name="connsiteY3" fmla="*/ 1858462 h 2103621"/>
                <a:gd name="connsiteX4" fmla="*/ 53767 w 2764161"/>
                <a:gd name="connsiteY4" fmla="*/ 212540 h 2103621"/>
                <a:gd name="connsiteX5" fmla="*/ 794913 w 2764161"/>
                <a:gd name="connsiteY5" fmla="*/ 786 h 2103621"/>
                <a:gd name="connsiteX0" fmla="*/ 2342279 w 2781108"/>
                <a:gd name="connsiteY0" fmla="*/ 1126942 h 2094078"/>
                <a:gd name="connsiteX1" fmla="*/ 2765790 w 2781108"/>
                <a:gd name="connsiteY1" fmla="*/ 1704459 h 2094078"/>
                <a:gd name="connsiteX2" fmla="*/ 2129172 w 2781108"/>
                <a:gd name="connsiteY2" fmla="*/ 2091593 h 2094078"/>
                <a:gd name="connsiteX3" fmla="*/ 263221 w 2781108"/>
                <a:gd name="connsiteY3" fmla="*/ 1858462 h 2094078"/>
                <a:gd name="connsiteX4" fmla="*/ 70714 w 2781108"/>
                <a:gd name="connsiteY4" fmla="*/ 212540 h 2094078"/>
                <a:gd name="connsiteX5" fmla="*/ 811860 w 2781108"/>
                <a:gd name="connsiteY5" fmla="*/ 786 h 2094078"/>
                <a:gd name="connsiteX0" fmla="*/ 2387117 w 2825946"/>
                <a:gd name="connsiteY0" fmla="*/ 1129367 h 2107766"/>
                <a:gd name="connsiteX1" fmla="*/ 2810628 w 2825946"/>
                <a:gd name="connsiteY1" fmla="*/ 1706884 h 2107766"/>
                <a:gd name="connsiteX2" fmla="*/ 2174010 w 2825946"/>
                <a:gd name="connsiteY2" fmla="*/ 2094018 h 2107766"/>
                <a:gd name="connsiteX3" fmla="*/ 221431 w 2825946"/>
                <a:gd name="connsiteY3" fmla="*/ 1909014 h 2107766"/>
                <a:gd name="connsiteX4" fmla="*/ 115552 w 2825946"/>
                <a:gd name="connsiteY4" fmla="*/ 214965 h 2107766"/>
                <a:gd name="connsiteX5" fmla="*/ 856698 w 2825946"/>
                <a:gd name="connsiteY5" fmla="*/ 3211 h 2107766"/>
                <a:gd name="connsiteX0" fmla="*/ 2398557 w 2837386"/>
                <a:gd name="connsiteY0" fmla="*/ 1130366 h 2118199"/>
                <a:gd name="connsiteX1" fmla="*/ 2822068 w 2837386"/>
                <a:gd name="connsiteY1" fmla="*/ 1707883 h 2118199"/>
                <a:gd name="connsiteX2" fmla="*/ 2185450 w 2837386"/>
                <a:gd name="connsiteY2" fmla="*/ 2095017 h 2118199"/>
                <a:gd name="connsiteX3" fmla="*/ 213620 w 2837386"/>
                <a:gd name="connsiteY3" fmla="*/ 1929264 h 2118199"/>
                <a:gd name="connsiteX4" fmla="*/ 126992 w 2837386"/>
                <a:gd name="connsiteY4" fmla="*/ 215964 h 2118199"/>
                <a:gd name="connsiteX5" fmla="*/ 868138 w 2837386"/>
                <a:gd name="connsiteY5" fmla="*/ 4210 h 2118199"/>
                <a:gd name="connsiteX0" fmla="*/ 2366538 w 2805367"/>
                <a:gd name="connsiteY0" fmla="*/ 1126156 h 2105557"/>
                <a:gd name="connsiteX1" fmla="*/ 2790049 w 2805367"/>
                <a:gd name="connsiteY1" fmla="*/ 1703673 h 2105557"/>
                <a:gd name="connsiteX2" fmla="*/ 2153431 w 2805367"/>
                <a:gd name="connsiteY2" fmla="*/ 2090807 h 2105557"/>
                <a:gd name="connsiteX3" fmla="*/ 181601 w 2805367"/>
                <a:gd name="connsiteY3" fmla="*/ 1925054 h 2105557"/>
                <a:gd name="connsiteX4" fmla="*/ 162350 w 2805367"/>
                <a:gd name="connsiteY4" fmla="*/ 346508 h 2105557"/>
                <a:gd name="connsiteX5" fmla="*/ 836119 w 2805367"/>
                <a:gd name="connsiteY5" fmla="*/ 0 h 2105557"/>
                <a:gd name="connsiteX0" fmla="*/ 2349133 w 2787962"/>
                <a:gd name="connsiteY0" fmla="*/ 1135782 h 2115183"/>
                <a:gd name="connsiteX1" fmla="*/ 2772644 w 2787962"/>
                <a:gd name="connsiteY1" fmla="*/ 1713299 h 2115183"/>
                <a:gd name="connsiteX2" fmla="*/ 2136026 w 2787962"/>
                <a:gd name="connsiteY2" fmla="*/ 2100433 h 2115183"/>
                <a:gd name="connsiteX3" fmla="*/ 164196 w 2787962"/>
                <a:gd name="connsiteY3" fmla="*/ 1934680 h 2115183"/>
                <a:gd name="connsiteX4" fmla="*/ 144945 w 2787962"/>
                <a:gd name="connsiteY4" fmla="*/ 356134 h 2115183"/>
                <a:gd name="connsiteX5" fmla="*/ 443329 w 2787962"/>
                <a:gd name="connsiteY5" fmla="*/ 0 h 2115183"/>
                <a:gd name="connsiteX0" fmla="*/ 2423377 w 2862206"/>
                <a:gd name="connsiteY0" fmla="*/ 1135782 h 2108845"/>
                <a:gd name="connsiteX1" fmla="*/ 2846888 w 2862206"/>
                <a:gd name="connsiteY1" fmla="*/ 1713299 h 2108845"/>
                <a:gd name="connsiteX2" fmla="*/ 2210270 w 2862206"/>
                <a:gd name="connsiteY2" fmla="*/ 2100433 h 2108845"/>
                <a:gd name="connsiteX3" fmla="*/ 238440 w 2862206"/>
                <a:gd name="connsiteY3" fmla="*/ 1934680 h 2108845"/>
                <a:gd name="connsiteX4" fmla="*/ 65185 w 2862206"/>
                <a:gd name="connsiteY4" fmla="*/ 462012 h 2108845"/>
                <a:gd name="connsiteX5" fmla="*/ 517573 w 2862206"/>
                <a:gd name="connsiteY5" fmla="*/ 0 h 2108845"/>
                <a:gd name="connsiteX0" fmla="*/ 2423377 w 2711965"/>
                <a:gd name="connsiteY0" fmla="*/ 1135782 h 2108845"/>
                <a:gd name="connsiteX1" fmla="*/ 2692884 w 2711965"/>
                <a:gd name="connsiteY1" fmla="*/ 1684423 h 2108845"/>
                <a:gd name="connsiteX2" fmla="*/ 2210270 w 2711965"/>
                <a:gd name="connsiteY2" fmla="*/ 2100433 h 2108845"/>
                <a:gd name="connsiteX3" fmla="*/ 238440 w 2711965"/>
                <a:gd name="connsiteY3" fmla="*/ 1934680 h 2108845"/>
                <a:gd name="connsiteX4" fmla="*/ 65185 w 2711965"/>
                <a:gd name="connsiteY4" fmla="*/ 462012 h 2108845"/>
                <a:gd name="connsiteX5" fmla="*/ 517573 w 2711965"/>
                <a:gd name="connsiteY5" fmla="*/ 0 h 2108845"/>
                <a:gd name="connsiteX0" fmla="*/ 2423377 w 2693097"/>
                <a:gd name="connsiteY0" fmla="*/ 1135782 h 2108845"/>
                <a:gd name="connsiteX1" fmla="*/ 2692884 w 2693097"/>
                <a:gd name="connsiteY1" fmla="*/ 1684423 h 2108845"/>
                <a:gd name="connsiteX2" fmla="*/ 2210270 w 2693097"/>
                <a:gd name="connsiteY2" fmla="*/ 2100433 h 2108845"/>
                <a:gd name="connsiteX3" fmla="*/ 238440 w 2693097"/>
                <a:gd name="connsiteY3" fmla="*/ 1934680 h 2108845"/>
                <a:gd name="connsiteX4" fmla="*/ 65185 w 2693097"/>
                <a:gd name="connsiteY4" fmla="*/ 462012 h 2108845"/>
                <a:gd name="connsiteX5" fmla="*/ 517573 w 2693097"/>
                <a:gd name="connsiteY5" fmla="*/ 0 h 2108845"/>
                <a:gd name="connsiteX0" fmla="*/ 2414418 w 2684138"/>
                <a:gd name="connsiteY0" fmla="*/ 1135782 h 2024262"/>
                <a:gd name="connsiteX1" fmla="*/ 2683925 w 2684138"/>
                <a:gd name="connsiteY1" fmla="*/ 1684423 h 2024262"/>
                <a:gd name="connsiteX2" fmla="*/ 2047307 w 2684138"/>
                <a:gd name="connsiteY2" fmla="*/ 1888677 h 2024262"/>
                <a:gd name="connsiteX3" fmla="*/ 229481 w 2684138"/>
                <a:gd name="connsiteY3" fmla="*/ 1934680 h 2024262"/>
                <a:gd name="connsiteX4" fmla="*/ 56226 w 2684138"/>
                <a:gd name="connsiteY4" fmla="*/ 462012 h 2024262"/>
                <a:gd name="connsiteX5" fmla="*/ 508614 w 2684138"/>
                <a:gd name="connsiteY5" fmla="*/ 0 h 2024262"/>
                <a:gd name="connsiteX0" fmla="*/ 2419348 w 2689068"/>
                <a:gd name="connsiteY0" fmla="*/ 1135782 h 1895404"/>
                <a:gd name="connsiteX1" fmla="*/ 2688855 w 2689068"/>
                <a:gd name="connsiteY1" fmla="*/ 1684423 h 1895404"/>
                <a:gd name="connsiteX2" fmla="*/ 2052237 w 2689068"/>
                <a:gd name="connsiteY2" fmla="*/ 1888677 h 1895404"/>
                <a:gd name="connsiteX3" fmla="*/ 224785 w 2689068"/>
                <a:gd name="connsiteY3" fmla="*/ 1684424 h 1895404"/>
                <a:gd name="connsiteX4" fmla="*/ 61156 w 2689068"/>
                <a:gd name="connsiteY4" fmla="*/ 462012 h 1895404"/>
                <a:gd name="connsiteX5" fmla="*/ 513544 w 2689068"/>
                <a:gd name="connsiteY5" fmla="*/ 0 h 1895404"/>
                <a:gd name="connsiteX0" fmla="*/ 2403337 w 2673057"/>
                <a:gd name="connsiteY0" fmla="*/ 1135782 h 1895404"/>
                <a:gd name="connsiteX1" fmla="*/ 2672844 w 2673057"/>
                <a:gd name="connsiteY1" fmla="*/ 1684423 h 1895404"/>
                <a:gd name="connsiteX2" fmla="*/ 1747468 w 2673057"/>
                <a:gd name="connsiteY2" fmla="*/ 1888677 h 1895404"/>
                <a:gd name="connsiteX3" fmla="*/ 208774 w 2673057"/>
                <a:gd name="connsiteY3" fmla="*/ 1684424 h 1895404"/>
                <a:gd name="connsiteX4" fmla="*/ 45145 w 2673057"/>
                <a:gd name="connsiteY4" fmla="*/ 462012 h 1895404"/>
                <a:gd name="connsiteX5" fmla="*/ 497533 w 2673057"/>
                <a:gd name="connsiteY5" fmla="*/ 0 h 1895404"/>
                <a:gd name="connsiteX0" fmla="*/ 2403337 w 2605718"/>
                <a:gd name="connsiteY0" fmla="*/ 1135782 h 1891162"/>
                <a:gd name="connsiteX1" fmla="*/ 2605467 w 2605718"/>
                <a:gd name="connsiteY1" fmla="*/ 1501543 h 1891162"/>
                <a:gd name="connsiteX2" fmla="*/ 1747468 w 2605718"/>
                <a:gd name="connsiteY2" fmla="*/ 1888677 h 1891162"/>
                <a:gd name="connsiteX3" fmla="*/ 208774 w 2605718"/>
                <a:gd name="connsiteY3" fmla="*/ 1684424 h 1891162"/>
                <a:gd name="connsiteX4" fmla="*/ 45145 w 2605718"/>
                <a:gd name="connsiteY4" fmla="*/ 462012 h 1891162"/>
                <a:gd name="connsiteX5" fmla="*/ 497533 w 2605718"/>
                <a:gd name="connsiteY5" fmla="*/ 0 h 1891162"/>
                <a:gd name="connsiteX0" fmla="*/ 2403337 w 2605718"/>
                <a:gd name="connsiteY0" fmla="*/ 1135782 h 1853051"/>
                <a:gd name="connsiteX1" fmla="*/ 2605467 w 2605718"/>
                <a:gd name="connsiteY1" fmla="*/ 1501543 h 1853051"/>
                <a:gd name="connsiteX2" fmla="*/ 1747468 w 2605718"/>
                <a:gd name="connsiteY2" fmla="*/ 1850176 h 1853051"/>
                <a:gd name="connsiteX3" fmla="*/ 208774 w 2605718"/>
                <a:gd name="connsiteY3" fmla="*/ 1684424 h 1853051"/>
                <a:gd name="connsiteX4" fmla="*/ 45145 w 2605718"/>
                <a:gd name="connsiteY4" fmla="*/ 462012 h 1853051"/>
                <a:gd name="connsiteX5" fmla="*/ 497533 w 2605718"/>
                <a:gd name="connsiteY5" fmla="*/ 0 h 1853051"/>
                <a:gd name="connsiteX0" fmla="*/ 662144 w 2605511"/>
                <a:gd name="connsiteY0" fmla="*/ 1590244 h 1853051"/>
                <a:gd name="connsiteX1" fmla="*/ 2605467 w 2605511"/>
                <a:gd name="connsiteY1" fmla="*/ 1501543 h 1853051"/>
                <a:gd name="connsiteX2" fmla="*/ 1747468 w 2605511"/>
                <a:gd name="connsiteY2" fmla="*/ 1850176 h 1853051"/>
                <a:gd name="connsiteX3" fmla="*/ 208774 w 2605511"/>
                <a:gd name="connsiteY3" fmla="*/ 1684424 h 1853051"/>
                <a:gd name="connsiteX4" fmla="*/ 45145 w 2605511"/>
                <a:gd name="connsiteY4" fmla="*/ 462012 h 1853051"/>
                <a:gd name="connsiteX5" fmla="*/ 497533 w 2605511"/>
                <a:gd name="connsiteY5" fmla="*/ 0 h 1853051"/>
                <a:gd name="connsiteX0" fmla="*/ 809981 w 2605515"/>
                <a:gd name="connsiteY0" fmla="*/ 648467 h 1853051"/>
                <a:gd name="connsiteX1" fmla="*/ 2605467 w 2605515"/>
                <a:gd name="connsiteY1" fmla="*/ 1501543 h 1853051"/>
                <a:gd name="connsiteX2" fmla="*/ 1747468 w 2605515"/>
                <a:gd name="connsiteY2" fmla="*/ 1850176 h 1853051"/>
                <a:gd name="connsiteX3" fmla="*/ 208774 w 2605515"/>
                <a:gd name="connsiteY3" fmla="*/ 1684424 h 1853051"/>
                <a:gd name="connsiteX4" fmla="*/ 45145 w 2605515"/>
                <a:gd name="connsiteY4" fmla="*/ 462012 h 1853051"/>
                <a:gd name="connsiteX5" fmla="*/ 497533 w 2605515"/>
                <a:gd name="connsiteY5" fmla="*/ 0 h 1853051"/>
                <a:gd name="connsiteX0" fmla="*/ 809981 w 1747772"/>
                <a:gd name="connsiteY0" fmla="*/ 648467 h 1914394"/>
                <a:gd name="connsiteX1" fmla="*/ 355057 w 1747772"/>
                <a:gd name="connsiteY1" fmla="*/ 932096 h 1914394"/>
                <a:gd name="connsiteX2" fmla="*/ 1747468 w 1747772"/>
                <a:gd name="connsiteY2" fmla="*/ 1850176 h 1914394"/>
                <a:gd name="connsiteX3" fmla="*/ 208774 w 1747772"/>
                <a:gd name="connsiteY3" fmla="*/ 1684424 h 1914394"/>
                <a:gd name="connsiteX4" fmla="*/ 45145 w 1747772"/>
                <a:gd name="connsiteY4" fmla="*/ 462012 h 1914394"/>
                <a:gd name="connsiteX5" fmla="*/ 497533 w 1747772"/>
                <a:gd name="connsiteY5" fmla="*/ 0 h 1914394"/>
                <a:gd name="connsiteX0" fmla="*/ 809981 w 809981"/>
                <a:gd name="connsiteY0" fmla="*/ 648467 h 1690873"/>
                <a:gd name="connsiteX1" fmla="*/ 355057 w 809981"/>
                <a:gd name="connsiteY1" fmla="*/ 932096 h 1690873"/>
                <a:gd name="connsiteX2" fmla="*/ 208774 w 809981"/>
                <a:gd name="connsiteY2" fmla="*/ 1684424 h 1690873"/>
                <a:gd name="connsiteX3" fmla="*/ 45145 w 809981"/>
                <a:gd name="connsiteY3" fmla="*/ 462012 h 1690873"/>
                <a:gd name="connsiteX4" fmla="*/ 497533 w 809981"/>
                <a:gd name="connsiteY4" fmla="*/ 0 h 1690873"/>
                <a:gd name="connsiteX0" fmla="*/ 766721 w 766721"/>
                <a:gd name="connsiteY0" fmla="*/ 648467 h 932096"/>
                <a:gd name="connsiteX1" fmla="*/ 311797 w 766721"/>
                <a:gd name="connsiteY1" fmla="*/ 932096 h 932096"/>
                <a:gd name="connsiteX2" fmla="*/ 1885 w 766721"/>
                <a:gd name="connsiteY2" fmla="*/ 462012 h 932096"/>
                <a:gd name="connsiteX3" fmla="*/ 454273 w 766721"/>
                <a:gd name="connsiteY3" fmla="*/ 0 h 932096"/>
                <a:gd name="connsiteX0" fmla="*/ 764836 w 764836"/>
                <a:gd name="connsiteY0" fmla="*/ 648467 h 648467"/>
                <a:gd name="connsiteX1" fmla="*/ 0 w 764836"/>
                <a:gd name="connsiteY1" fmla="*/ 462012 h 648467"/>
                <a:gd name="connsiteX2" fmla="*/ 452388 w 764836"/>
                <a:gd name="connsiteY2" fmla="*/ 0 h 648467"/>
                <a:gd name="connsiteX0" fmla="*/ 764836 w 764836"/>
                <a:gd name="connsiteY0" fmla="*/ 648467 h 699913"/>
                <a:gd name="connsiteX1" fmla="*/ 0 w 764836"/>
                <a:gd name="connsiteY1" fmla="*/ 462012 h 699913"/>
                <a:gd name="connsiteX2" fmla="*/ 452388 w 764836"/>
                <a:gd name="connsiteY2" fmla="*/ 0 h 699913"/>
                <a:gd name="connsiteX0" fmla="*/ 1361660 w 1361660"/>
                <a:gd name="connsiteY0" fmla="*/ 610139 h 684656"/>
                <a:gd name="connsiteX1" fmla="*/ 0 w 1361660"/>
                <a:gd name="connsiteY1" fmla="*/ 462012 h 684656"/>
                <a:gd name="connsiteX2" fmla="*/ 452388 w 1361660"/>
                <a:gd name="connsiteY2" fmla="*/ 0 h 684656"/>
                <a:gd name="connsiteX0" fmla="*/ 1361660 w 1361660"/>
                <a:gd name="connsiteY0" fmla="*/ 610139 h 668932"/>
                <a:gd name="connsiteX1" fmla="*/ 0 w 1361660"/>
                <a:gd name="connsiteY1" fmla="*/ 462012 h 668932"/>
                <a:gd name="connsiteX2" fmla="*/ 452388 w 1361660"/>
                <a:gd name="connsiteY2" fmla="*/ 0 h 668932"/>
                <a:gd name="connsiteX0" fmla="*/ 1361660 w 1361660"/>
                <a:gd name="connsiteY0" fmla="*/ 610139 h 657468"/>
                <a:gd name="connsiteX1" fmla="*/ 0 w 1361660"/>
                <a:gd name="connsiteY1" fmla="*/ 462012 h 657468"/>
                <a:gd name="connsiteX2" fmla="*/ 452388 w 1361660"/>
                <a:gd name="connsiteY2" fmla="*/ 0 h 657468"/>
                <a:gd name="connsiteX0" fmla="*/ 1290479 w 1290479"/>
                <a:gd name="connsiteY0" fmla="*/ 610139 h 610139"/>
                <a:gd name="connsiteX1" fmla="*/ 0 w 1290479"/>
                <a:gd name="connsiteY1" fmla="*/ 303224 h 610139"/>
                <a:gd name="connsiteX2" fmla="*/ 381207 w 1290479"/>
                <a:gd name="connsiteY2" fmla="*/ 0 h 610139"/>
                <a:gd name="connsiteX0" fmla="*/ 1291874 w 1291874"/>
                <a:gd name="connsiteY0" fmla="*/ 610139 h 610139"/>
                <a:gd name="connsiteX1" fmla="*/ 1395 w 1291874"/>
                <a:gd name="connsiteY1" fmla="*/ 303224 h 610139"/>
                <a:gd name="connsiteX2" fmla="*/ 382602 w 1291874"/>
                <a:gd name="connsiteY2" fmla="*/ 0 h 610139"/>
                <a:gd name="connsiteX0" fmla="*/ 1291982 w 1291982"/>
                <a:gd name="connsiteY0" fmla="*/ 610139 h 610139"/>
                <a:gd name="connsiteX1" fmla="*/ 1503 w 1291982"/>
                <a:gd name="connsiteY1" fmla="*/ 303224 h 610139"/>
                <a:gd name="connsiteX2" fmla="*/ 382710 w 1291982"/>
                <a:gd name="connsiteY2" fmla="*/ 0 h 610139"/>
                <a:gd name="connsiteX0" fmla="*/ 1701044 w 1701044"/>
                <a:gd name="connsiteY0" fmla="*/ 583946 h 583946"/>
                <a:gd name="connsiteX1" fmla="*/ 50996 w 1701044"/>
                <a:gd name="connsiteY1" fmla="*/ 303224 h 583946"/>
                <a:gd name="connsiteX2" fmla="*/ 432203 w 1701044"/>
                <a:gd name="connsiteY2" fmla="*/ 0 h 583946"/>
                <a:gd name="connsiteX0" fmla="*/ 1701044 w 1701044"/>
                <a:gd name="connsiteY0" fmla="*/ 583946 h 583946"/>
                <a:gd name="connsiteX1" fmla="*/ 50996 w 1701044"/>
                <a:gd name="connsiteY1" fmla="*/ 303224 h 583946"/>
                <a:gd name="connsiteX2" fmla="*/ 432203 w 1701044"/>
                <a:gd name="connsiteY2" fmla="*/ 0 h 583946"/>
                <a:gd name="connsiteX0" fmla="*/ 1578290 w 1578290"/>
                <a:gd name="connsiteY0" fmla="*/ 583946 h 583946"/>
                <a:gd name="connsiteX1" fmla="*/ 63973 w 1578290"/>
                <a:gd name="connsiteY1" fmla="*/ 322274 h 583946"/>
                <a:gd name="connsiteX2" fmla="*/ 309449 w 1578290"/>
                <a:gd name="connsiteY2" fmla="*/ 0 h 583946"/>
                <a:gd name="connsiteX0" fmla="*/ 1524216 w 1524216"/>
                <a:gd name="connsiteY0" fmla="*/ 583946 h 583946"/>
                <a:gd name="connsiteX1" fmla="*/ 9899 w 1524216"/>
                <a:gd name="connsiteY1" fmla="*/ 322274 h 583946"/>
                <a:gd name="connsiteX2" fmla="*/ 255375 w 1524216"/>
                <a:gd name="connsiteY2" fmla="*/ 0 h 583946"/>
                <a:gd name="connsiteX0" fmla="*/ 1512769 w 1512769"/>
                <a:gd name="connsiteY0" fmla="*/ 583946 h 583946"/>
                <a:gd name="connsiteX1" fmla="*/ 10358 w 1512769"/>
                <a:gd name="connsiteY1" fmla="*/ 205592 h 583946"/>
                <a:gd name="connsiteX2" fmla="*/ 243928 w 1512769"/>
                <a:gd name="connsiteY2" fmla="*/ 0 h 583946"/>
                <a:gd name="connsiteX0" fmla="*/ 1478713 w 1478713"/>
                <a:gd name="connsiteY0" fmla="*/ 583946 h 583946"/>
                <a:gd name="connsiteX1" fmla="*/ 12021 w 1478713"/>
                <a:gd name="connsiteY1" fmla="*/ 231786 h 583946"/>
                <a:gd name="connsiteX2" fmla="*/ 209872 w 1478713"/>
                <a:gd name="connsiteY2" fmla="*/ 0 h 583946"/>
                <a:gd name="connsiteX0" fmla="*/ 1467422 w 1467422"/>
                <a:gd name="connsiteY0" fmla="*/ 583946 h 583946"/>
                <a:gd name="connsiteX1" fmla="*/ 730 w 1467422"/>
                <a:gd name="connsiteY1" fmla="*/ 231786 h 583946"/>
                <a:gd name="connsiteX2" fmla="*/ 198581 w 1467422"/>
                <a:gd name="connsiteY2" fmla="*/ 0 h 583946"/>
                <a:gd name="connsiteX0" fmla="*/ 1475155 w 1475155"/>
                <a:gd name="connsiteY0" fmla="*/ 583946 h 583946"/>
                <a:gd name="connsiteX1" fmla="*/ 8463 w 1475155"/>
                <a:gd name="connsiteY1" fmla="*/ 231786 h 583946"/>
                <a:gd name="connsiteX2" fmla="*/ 206314 w 1475155"/>
                <a:gd name="connsiteY2" fmla="*/ 0 h 583946"/>
                <a:gd name="connsiteX0" fmla="*/ 1475155 w 1475155"/>
                <a:gd name="connsiteY0" fmla="*/ 583946 h 583946"/>
                <a:gd name="connsiteX1" fmla="*/ 330447 w 1475155"/>
                <a:gd name="connsiteY1" fmla="*/ 369061 h 583946"/>
                <a:gd name="connsiteX2" fmla="*/ 8463 w 1475155"/>
                <a:gd name="connsiteY2" fmla="*/ 231786 h 583946"/>
                <a:gd name="connsiteX3" fmla="*/ 206314 w 1475155"/>
                <a:gd name="connsiteY3" fmla="*/ 0 h 583946"/>
                <a:gd name="connsiteX0" fmla="*/ 1467686 w 1467686"/>
                <a:gd name="connsiteY0" fmla="*/ 583946 h 583946"/>
                <a:gd name="connsiteX1" fmla="*/ 280115 w 1467686"/>
                <a:gd name="connsiteY1" fmla="*/ 450023 h 583946"/>
                <a:gd name="connsiteX2" fmla="*/ 994 w 1467686"/>
                <a:gd name="connsiteY2" fmla="*/ 231786 h 583946"/>
                <a:gd name="connsiteX3" fmla="*/ 198845 w 1467686"/>
                <a:gd name="connsiteY3" fmla="*/ 0 h 583946"/>
                <a:gd name="connsiteX0" fmla="*/ 1515057 w 1515057"/>
                <a:gd name="connsiteY0" fmla="*/ 583946 h 583946"/>
                <a:gd name="connsiteX1" fmla="*/ 327486 w 1515057"/>
                <a:gd name="connsiteY1" fmla="*/ 450023 h 583946"/>
                <a:gd name="connsiteX2" fmla="*/ 740 w 1515057"/>
                <a:gd name="connsiteY2" fmla="*/ 65099 h 583946"/>
                <a:gd name="connsiteX3" fmla="*/ 246216 w 1515057"/>
                <a:gd name="connsiteY3" fmla="*/ 0 h 583946"/>
                <a:gd name="connsiteX0" fmla="*/ 1534528 w 1534528"/>
                <a:gd name="connsiteY0" fmla="*/ 583946 h 583946"/>
                <a:gd name="connsiteX1" fmla="*/ 180270 w 1534528"/>
                <a:gd name="connsiteY1" fmla="*/ 450023 h 583946"/>
                <a:gd name="connsiteX2" fmla="*/ 20211 w 1534528"/>
                <a:gd name="connsiteY2" fmla="*/ 65099 h 583946"/>
                <a:gd name="connsiteX3" fmla="*/ 265687 w 1534528"/>
                <a:gd name="connsiteY3" fmla="*/ 0 h 583946"/>
                <a:gd name="connsiteX0" fmla="*/ 1578396 w 1578396"/>
                <a:gd name="connsiteY0" fmla="*/ 616387 h 616387"/>
                <a:gd name="connsiteX1" fmla="*/ 224138 w 1578396"/>
                <a:gd name="connsiteY1" fmla="*/ 482464 h 616387"/>
                <a:gd name="connsiteX2" fmla="*/ 64079 w 1578396"/>
                <a:gd name="connsiteY2" fmla="*/ 97540 h 616387"/>
                <a:gd name="connsiteX3" fmla="*/ 309555 w 1578396"/>
                <a:gd name="connsiteY3" fmla="*/ 32441 h 616387"/>
                <a:gd name="connsiteX0" fmla="*/ 1595243 w 1595243"/>
                <a:gd name="connsiteY0" fmla="*/ 583946 h 583946"/>
                <a:gd name="connsiteX1" fmla="*/ 240985 w 1595243"/>
                <a:gd name="connsiteY1" fmla="*/ 450023 h 583946"/>
                <a:gd name="connsiteX2" fmla="*/ 80926 w 1595243"/>
                <a:gd name="connsiteY2" fmla="*/ 65099 h 583946"/>
                <a:gd name="connsiteX3" fmla="*/ 326402 w 1595243"/>
                <a:gd name="connsiteY3" fmla="*/ 0 h 583946"/>
                <a:gd name="connsiteX0" fmla="*/ 1612491 w 1612491"/>
                <a:gd name="connsiteY0" fmla="*/ 583946 h 583946"/>
                <a:gd name="connsiteX1" fmla="*/ 258233 w 1612491"/>
                <a:gd name="connsiteY1" fmla="*/ 450023 h 583946"/>
                <a:gd name="connsiteX2" fmla="*/ 74362 w 1612491"/>
                <a:gd name="connsiteY2" fmla="*/ 136537 h 583946"/>
                <a:gd name="connsiteX3" fmla="*/ 343650 w 1612491"/>
                <a:gd name="connsiteY3" fmla="*/ 0 h 583946"/>
                <a:gd name="connsiteX0" fmla="*/ 1615322 w 1615322"/>
                <a:gd name="connsiteY0" fmla="*/ 583946 h 583946"/>
                <a:gd name="connsiteX1" fmla="*/ 137239 w 1615322"/>
                <a:gd name="connsiteY1" fmla="*/ 454785 h 583946"/>
                <a:gd name="connsiteX2" fmla="*/ 77193 w 1615322"/>
                <a:gd name="connsiteY2" fmla="*/ 136537 h 583946"/>
                <a:gd name="connsiteX3" fmla="*/ 346481 w 1615322"/>
                <a:gd name="connsiteY3" fmla="*/ 0 h 583946"/>
                <a:gd name="connsiteX0" fmla="*/ 1591847 w 1591847"/>
                <a:gd name="connsiteY0" fmla="*/ 583946 h 583946"/>
                <a:gd name="connsiteX1" fmla="*/ 113764 w 1591847"/>
                <a:gd name="connsiteY1" fmla="*/ 454785 h 583946"/>
                <a:gd name="connsiteX2" fmla="*/ 53718 w 1591847"/>
                <a:gd name="connsiteY2" fmla="*/ 136537 h 583946"/>
                <a:gd name="connsiteX3" fmla="*/ 323006 w 1591847"/>
                <a:gd name="connsiteY3" fmla="*/ 0 h 583946"/>
                <a:gd name="connsiteX0" fmla="*/ 1591847 w 1591847"/>
                <a:gd name="connsiteY0" fmla="*/ 583946 h 583946"/>
                <a:gd name="connsiteX1" fmla="*/ 113764 w 1591847"/>
                <a:gd name="connsiteY1" fmla="*/ 454785 h 583946"/>
                <a:gd name="connsiteX2" fmla="*/ 53718 w 1591847"/>
                <a:gd name="connsiteY2" fmla="*/ 136537 h 583946"/>
                <a:gd name="connsiteX3" fmla="*/ 323006 w 1591847"/>
                <a:gd name="connsiteY3" fmla="*/ 0 h 583946"/>
                <a:gd name="connsiteX0" fmla="*/ 1629358 w 1629358"/>
                <a:gd name="connsiteY0" fmla="*/ 583946 h 583946"/>
                <a:gd name="connsiteX1" fmla="*/ 151275 w 1629358"/>
                <a:gd name="connsiteY1" fmla="*/ 454785 h 583946"/>
                <a:gd name="connsiteX2" fmla="*/ 72179 w 1629358"/>
                <a:gd name="connsiteY2" fmla="*/ 55574 h 583946"/>
                <a:gd name="connsiteX3" fmla="*/ 360517 w 1629358"/>
                <a:gd name="connsiteY3" fmla="*/ 0 h 583946"/>
                <a:gd name="connsiteX0" fmla="*/ 1632559 w 1632559"/>
                <a:gd name="connsiteY0" fmla="*/ 598184 h 598184"/>
                <a:gd name="connsiteX1" fmla="*/ 154476 w 1632559"/>
                <a:gd name="connsiteY1" fmla="*/ 469023 h 598184"/>
                <a:gd name="connsiteX2" fmla="*/ 75380 w 1632559"/>
                <a:gd name="connsiteY2" fmla="*/ 69812 h 598184"/>
                <a:gd name="connsiteX3" fmla="*/ 363718 w 1632559"/>
                <a:gd name="connsiteY3" fmla="*/ 14238 h 598184"/>
                <a:gd name="connsiteX0" fmla="*/ 1658446 w 1658446"/>
                <a:gd name="connsiteY0" fmla="*/ 587977 h 587977"/>
                <a:gd name="connsiteX1" fmla="*/ 180363 w 1658446"/>
                <a:gd name="connsiteY1" fmla="*/ 458816 h 587977"/>
                <a:gd name="connsiteX2" fmla="*/ 101267 w 1658446"/>
                <a:gd name="connsiteY2" fmla="*/ 59605 h 587977"/>
                <a:gd name="connsiteX3" fmla="*/ 389605 w 1658446"/>
                <a:gd name="connsiteY3" fmla="*/ 4031 h 587977"/>
                <a:gd name="connsiteX0" fmla="*/ 1628090 w 1628090"/>
                <a:gd name="connsiteY0" fmla="*/ 587977 h 587977"/>
                <a:gd name="connsiteX1" fmla="*/ 150007 w 1628090"/>
                <a:gd name="connsiteY1" fmla="*/ 458816 h 587977"/>
                <a:gd name="connsiteX2" fmla="*/ 70911 w 1628090"/>
                <a:gd name="connsiteY2" fmla="*/ 59605 h 587977"/>
                <a:gd name="connsiteX3" fmla="*/ 359249 w 1628090"/>
                <a:gd name="connsiteY3" fmla="*/ 4031 h 587977"/>
                <a:gd name="connsiteX0" fmla="*/ 1626049 w 1626049"/>
                <a:gd name="connsiteY0" fmla="*/ 637800 h 637800"/>
                <a:gd name="connsiteX1" fmla="*/ 147966 w 1626049"/>
                <a:gd name="connsiteY1" fmla="*/ 508639 h 637800"/>
                <a:gd name="connsiteX2" fmla="*/ 68870 w 1626049"/>
                <a:gd name="connsiteY2" fmla="*/ 109428 h 637800"/>
                <a:gd name="connsiteX3" fmla="*/ 357208 w 1626049"/>
                <a:gd name="connsiteY3" fmla="*/ 53854 h 637800"/>
                <a:gd name="connsiteX0" fmla="*/ 1613911 w 1613911"/>
                <a:gd name="connsiteY0" fmla="*/ 602312 h 602312"/>
                <a:gd name="connsiteX1" fmla="*/ 135828 w 1613911"/>
                <a:gd name="connsiteY1" fmla="*/ 473151 h 602312"/>
                <a:gd name="connsiteX2" fmla="*/ 56732 w 1613911"/>
                <a:gd name="connsiteY2" fmla="*/ 73940 h 602312"/>
                <a:gd name="connsiteX3" fmla="*/ 345070 w 1613911"/>
                <a:gd name="connsiteY3" fmla="*/ 18366 h 602312"/>
                <a:gd name="connsiteX0" fmla="*/ 1628089 w 1628089"/>
                <a:gd name="connsiteY0" fmla="*/ 596129 h 596129"/>
                <a:gd name="connsiteX1" fmla="*/ 150006 w 1628089"/>
                <a:gd name="connsiteY1" fmla="*/ 466968 h 596129"/>
                <a:gd name="connsiteX2" fmla="*/ 70910 w 1628089"/>
                <a:gd name="connsiteY2" fmla="*/ 67757 h 596129"/>
                <a:gd name="connsiteX3" fmla="*/ 359248 w 1628089"/>
                <a:gd name="connsiteY3" fmla="*/ 12183 h 596129"/>
                <a:gd name="connsiteX0" fmla="*/ 1661208 w 1661208"/>
                <a:gd name="connsiteY0" fmla="*/ 583946 h 583946"/>
                <a:gd name="connsiteX1" fmla="*/ 183125 w 1661208"/>
                <a:gd name="connsiteY1" fmla="*/ 454785 h 583946"/>
                <a:gd name="connsiteX2" fmla="*/ 99266 w 1661208"/>
                <a:gd name="connsiteY2" fmla="*/ 141299 h 583946"/>
                <a:gd name="connsiteX3" fmla="*/ 392367 w 1661208"/>
                <a:gd name="connsiteY3" fmla="*/ 0 h 583946"/>
                <a:gd name="connsiteX0" fmla="*/ 1654405 w 1654405"/>
                <a:gd name="connsiteY0" fmla="*/ 583946 h 583946"/>
                <a:gd name="connsiteX1" fmla="*/ 176322 w 1654405"/>
                <a:gd name="connsiteY1" fmla="*/ 454785 h 583946"/>
                <a:gd name="connsiteX2" fmla="*/ 92463 w 1654405"/>
                <a:gd name="connsiteY2" fmla="*/ 141299 h 583946"/>
                <a:gd name="connsiteX3" fmla="*/ 385564 w 1654405"/>
                <a:gd name="connsiteY3" fmla="*/ 0 h 583946"/>
                <a:gd name="connsiteX0" fmla="*/ 1643107 w 1643107"/>
                <a:gd name="connsiteY0" fmla="*/ 583946 h 583946"/>
                <a:gd name="connsiteX1" fmla="*/ 165024 w 1643107"/>
                <a:gd name="connsiteY1" fmla="*/ 454785 h 583946"/>
                <a:gd name="connsiteX2" fmla="*/ 81165 w 1643107"/>
                <a:gd name="connsiteY2" fmla="*/ 141299 h 583946"/>
                <a:gd name="connsiteX3" fmla="*/ 374266 w 1643107"/>
                <a:gd name="connsiteY3" fmla="*/ 0 h 583946"/>
                <a:gd name="connsiteX0" fmla="*/ 1661208 w 1661208"/>
                <a:gd name="connsiteY0" fmla="*/ 583946 h 583946"/>
                <a:gd name="connsiteX1" fmla="*/ 183125 w 1661208"/>
                <a:gd name="connsiteY1" fmla="*/ 454785 h 583946"/>
                <a:gd name="connsiteX2" fmla="*/ 99266 w 1661208"/>
                <a:gd name="connsiteY2" fmla="*/ 103199 h 583946"/>
                <a:gd name="connsiteX3" fmla="*/ 392367 w 1661208"/>
                <a:gd name="connsiteY3" fmla="*/ 0 h 583946"/>
                <a:gd name="connsiteX0" fmla="*/ 1648600 w 1648600"/>
                <a:gd name="connsiteY0" fmla="*/ 583946 h 583946"/>
                <a:gd name="connsiteX1" fmla="*/ 170517 w 1648600"/>
                <a:gd name="connsiteY1" fmla="*/ 454785 h 583946"/>
                <a:gd name="connsiteX2" fmla="*/ 86658 w 1648600"/>
                <a:gd name="connsiteY2" fmla="*/ 103199 h 583946"/>
                <a:gd name="connsiteX3" fmla="*/ 379759 w 1648600"/>
                <a:gd name="connsiteY3" fmla="*/ 0 h 583946"/>
                <a:gd name="connsiteX0" fmla="*/ 1634529 w 1634529"/>
                <a:gd name="connsiteY0" fmla="*/ 583946 h 583946"/>
                <a:gd name="connsiteX1" fmla="*/ 156446 w 1634529"/>
                <a:gd name="connsiteY1" fmla="*/ 454785 h 583946"/>
                <a:gd name="connsiteX2" fmla="*/ 72587 w 1634529"/>
                <a:gd name="connsiteY2" fmla="*/ 103199 h 583946"/>
                <a:gd name="connsiteX3" fmla="*/ 365688 w 1634529"/>
                <a:gd name="connsiteY3" fmla="*/ 0 h 583946"/>
                <a:gd name="connsiteX0" fmla="*/ 1620049 w 1620049"/>
                <a:gd name="connsiteY0" fmla="*/ 583946 h 583946"/>
                <a:gd name="connsiteX1" fmla="*/ 141966 w 1620049"/>
                <a:gd name="connsiteY1" fmla="*/ 454785 h 583946"/>
                <a:gd name="connsiteX2" fmla="*/ 58107 w 1620049"/>
                <a:gd name="connsiteY2" fmla="*/ 103199 h 583946"/>
                <a:gd name="connsiteX3" fmla="*/ 351208 w 1620049"/>
                <a:gd name="connsiteY3" fmla="*/ 0 h 583946"/>
                <a:gd name="connsiteX0" fmla="*/ 1608235 w 1608235"/>
                <a:gd name="connsiteY0" fmla="*/ 586244 h 586244"/>
                <a:gd name="connsiteX1" fmla="*/ 130152 w 1608235"/>
                <a:gd name="connsiteY1" fmla="*/ 457083 h 586244"/>
                <a:gd name="connsiteX2" fmla="*/ 46293 w 1608235"/>
                <a:gd name="connsiteY2" fmla="*/ 105497 h 586244"/>
                <a:gd name="connsiteX3" fmla="*/ 339394 w 1608235"/>
                <a:gd name="connsiteY3" fmla="*/ 2298 h 586244"/>
                <a:gd name="connsiteX0" fmla="*/ 1656758 w 1656758"/>
                <a:gd name="connsiteY0" fmla="*/ 583946 h 583946"/>
                <a:gd name="connsiteX1" fmla="*/ 178675 w 1656758"/>
                <a:gd name="connsiteY1" fmla="*/ 454785 h 583946"/>
                <a:gd name="connsiteX2" fmla="*/ 61479 w 1656758"/>
                <a:gd name="connsiteY2" fmla="*/ 198449 h 583946"/>
                <a:gd name="connsiteX3" fmla="*/ 387917 w 1656758"/>
                <a:gd name="connsiteY3" fmla="*/ 0 h 583946"/>
                <a:gd name="connsiteX0" fmla="*/ 1653986 w 1653986"/>
                <a:gd name="connsiteY0" fmla="*/ 583946 h 583946"/>
                <a:gd name="connsiteX1" fmla="*/ 175903 w 1653986"/>
                <a:gd name="connsiteY1" fmla="*/ 454785 h 583946"/>
                <a:gd name="connsiteX2" fmla="*/ 63469 w 1653986"/>
                <a:gd name="connsiteY2" fmla="*/ 160349 h 583946"/>
                <a:gd name="connsiteX3" fmla="*/ 385145 w 1653986"/>
                <a:gd name="connsiteY3" fmla="*/ 0 h 583946"/>
                <a:gd name="connsiteX0" fmla="*/ 1590781 w 1590781"/>
                <a:gd name="connsiteY0" fmla="*/ 583946 h 583946"/>
                <a:gd name="connsiteX1" fmla="*/ 298436 w 1590781"/>
                <a:gd name="connsiteY1" fmla="*/ 478598 h 583946"/>
                <a:gd name="connsiteX2" fmla="*/ 264 w 1590781"/>
                <a:gd name="connsiteY2" fmla="*/ 160349 h 583946"/>
                <a:gd name="connsiteX3" fmla="*/ 321940 w 1590781"/>
                <a:gd name="connsiteY3" fmla="*/ 0 h 583946"/>
                <a:gd name="connsiteX0" fmla="*/ 1576578 w 1576578"/>
                <a:gd name="connsiteY0" fmla="*/ 583946 h 583946"/>
                <a:gd name="connsiteX1" fmla="*/ 284233 w 1576578"/>
                <a:gd name="connsiteY1" fmla="*/ 478598 h 583946"/>
                <a:gd name="connsiteX2" fmla="*/ 349 w 1576578"/>
                <a:gd name="connsiteY2" fmla="*/ 241311 h 583946"/>
                <a:gd name="connsiteX3" fmla="*/ 307737 w 1576578"/>
                <a:gd name="connsiteY3" fmla="*/ 0 h 583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6578" h="583946">
                  <a:moveTo>
                    <a:pt x="1576578" y="583946"/>
                  </a:moveTo>
                  <a:cubicBezTo>
                    <a:pt x="1385793" y="548132"/>
                    <a:pt x="546938" y="535704"/>
                    <a:pt x="284233" y="478598"/>
                  </a:cubicBezTo>
                  <a:cubicBezTo>
                    <a:pt x="21528" y="421492"/>
                    <a:pt x="-3568" y="321077"/>
                    <a:pt x="349" y="241311"/>
                  </a:cubicBezTo>
                  <a:cubicBezTo>
                    <a:pt x="4266" y="161545"/>
                    <a:pt x="224318" y="32084"/>
                    <a:pt x="307737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FEA3CB0F-4222-EB9D-0688-3EBAF6132973}"/>
                </a:ext>
              </a:extLst>
            </p:cNvPr>
            <p:cNvSpPr/>
            <p:nvPr/>
          </p:nvSpPr>
          <p:spPr bwMode="auto">
            <a:xfrm>
              <a:off x="2861856" y="3080466"/>
              <a:ext cx="1203158" cy="491862"/>
            </a:xfrm>
            <a:custGeom>
              <a:avLst/>
              <a:gdLst>
                <a:gd name="connsiteX0" fmla="*/ 0 w 750771"/>
                <a:gd name="connsiteY0" fmla="*/ 413887 h 413887"/>
                <a:gd name="connsiteX1" fmla="*/ 529390 w 750771"/>
                <a:gd name="connsiteY1" fmla="*/ 279133 h 413887"/>
                <a:gd name="connsiteX2" fmla="*/ 750771 w 750771"/>
                <a:gd name="connsiteY2" fmla="*/ 0 h 413887"/>
                <a:gd name="connsiteX0" fmla="*/ 0 w 1068405"/>
                <a:gd name="connsiteY0" fmla="*/ 394636 h 394636"/>
                <a:gd name="connsiteX1" fmla="*/ 847024 w 1068405"/>
                <a:gd name="connsiteY1" fmla="*/ 279133 h 394636"/>
                <a:gd name="connsiteX2" fmla="*/ 1068405 w 1068405"/>
                <a:gd name="connsiteY2" fmla="*/ 0 h 394636"/>
                <a:gd name="connsiteX0" fmla="*/ 0 w 891155"/>
                <a:gd name="connsiteY0" fmla="*/ 539015 h 539015"/>
                <a:gd name="connsiteX1" fmla="*/ 847024 w 891155"/>
                <a:gd name="connsiteY1" fmla="*/ 423512 h 539015"/>
                <a:gd name="connsiteX2" fmla="*/ 808522 w 891155"/>
                <a:gd name="connsiteY2" fmla="*/ 0 h 539015"/>
                <a:gd name="connsiteX0" fmla="*/ 0 w 808522"/>
                <a:gd name="connsiteY0" fmla="*/ 539015 h 539015"/>
                <a:gd name="connsiteX1" fmla="*/ 519765 w 808522"/>
                <a:gd name="connsiteY1" fmla="*/ 452388 h 539015"/>
                <a:gd name="connsiteX2" fmla="*/ 808522 w 808522"/>
                <a:gd name="connsiteY2" fmla="*/ 0 h 539015"/>
                <a:gd name="connsiteX0" fmla="*/ 0 w 1164657"/>
                <a:gd name="connsiteY0" fmla="*/ 500514 h 500514"/>
                <a:gd name="connsiteX1" fmla="*/ 875900 w 1164657"/>
                <a:gd name="connsiteY1" fmla="*/ 452388 h 500514"/>
                <a:gd name="connsiteX2" fmla="*/ 1164657 w 1164657"/>
                <a:gd name="connsiteY2" fmla="*/ 0 h 500514"/>
                <a:gd name="connsiteX0" fmla="*/ 0 w 1164657"/>
                <a:gd name="connsiteY0" fmla="*/ 500514 h 500514"/>
                <a:gd name="connsiteX1" fmla="*/ 972152 w 1164657"/>
                <a:gd name="connsiteY1" fmla="*/ 452388 h 500514"/>
                <a:gd name="connsiteX2" fmla="*/ 1164657 w 1164657"/>
                <a:gd name="connsiteY2" fmla="*/ 0 h 500514"/>
                <a:gd name="connsiteX0" fmla="*/ 0 w 1203158"/>
                <a:gd name="connsiteY0" fmla="*/ 490889 h 491862"/>
                <a:gd name="connsiteX1" fmla="*/ 1010653 w 1203158"/>
                <a:gd name="connsiteY1" fmla="*/ 452388 h 491862"/>
                <a:gd name="connsiteX2" fmla="*/ 1203158 w 1203158"/>
                <a:gd name="connsiteY2" fmla="*/ 0 h 491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3158" h="491862">
                  <a:moveTo>
                    <a:pt x="0" y="490889"/>
                  </a:moveTo>
                  <a:cubicBezTo>
                    <a:pt x="202131" y="458002"/>
                    <a:pt x="810127" y="534203"/>
                    <a:pt x="1010653" y="452388"/>
                  </a:cubicBezTo>
                  <a:cubicBezTo>
                    <a:pt x="1211179" y="370573"/>
                    <a:pt x="1155031" y="105076"/>
                    <a:pt x="1203158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7CA2DB9-AA16-944A-536A-256564C56755}"/>
                </a:ext>
              </a:extLst>
            </p:cNvPr>
            <p:cNvSpPr/>
            <p:nvPr/>
          </p:nvSpPr>
          <p:spPr>
            <a:xfrm>
              <a:off x="5694151" y="4337893"/>
              <a:ext cx="5838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volt</a:t>
              </a:r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AD64D38-7413-6D49-AF73-3CE91F2D2FF7}"/>
                </a:ext>
              </a:extLst>
            </p:cNvPr>
            <p:cNvSpPr/>
            <p:nvPr/>
          </p:nvSpPr>
          <p:spPr>
            <a:xfrm>
              <a:off x="3219509" y="4368706"/>
              <a:ext cx="8835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speed</a:t>
              </a:r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885D244-A76B-301F-F7C3-22A32EC5B734}"/>
                </a:ext>
              </a:extLst>
            </p:cNvPr>
            <p:cNvSpPr/>
            <p:nvPr/>
          </p:nvSpPr>
          <p:spPr>
            <a:xfrm>
              <a:off x="6035340" y="3598108"/>
              <a:ext cx="9108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torque</a:t>
              </a:r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9A86D9-D82C-713E-28AA-8027DF5D6323}"/>
                </a:ext>
              </a:extLst>
            </p:cNvPr>
            <p:cNvSpPr/>
            <p:nvPr/>
          </p:nvSpPr>
          <p:spPr>
            <a:xfrm>
              <a:off x="2982323" y="3138119"/>
              <a:ext cx="8242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thrust</a:t>
              </a:r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1BB841C-45D5-1A46-3A12-A28750745149}"/>
                </a:ext>
              </a:extLst>
            </p:cNvPr>
            <p:cNvSpPr/>
            <p:nvPr/>
          </p:nvSpPr>
          <p:spPr>
            <a:xfrm>
              <a:off x="2995982" y="3809392"/>
              <a:ext cx="8835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speed</a:t>
              </a:r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473E63A-9405-4243-9EA8-E944EF40D263}"/>
                </a:ext>
              </a:extLst>
            </p:cNvPr>
            <p:cNvSpPr/>
            <p:nvPr/>
          </p:nvSpPr>
          <p:spPr>
            <a:xfrm>
              <a:off x="3971552" y="2602415"/>
              <a:ext cx="14382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Rotor body</a:t>
              </a:r>
              <a:endParaRPr lang="en-US" dirty="0"/>
            </a:p>
          </p:txBody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3317EAF7-3477-E9C5-9C82-954F4196F52A}"/>
                </a:ext>
              </a:extLst>
            </p:cNvPr>
            <p:cNvSpPr/>
            <p:nvPr/>
          </p:nvSpPr>
          <p:spPr bwMode="auto">
            <a:xfrm>
              <a:off x="3688231" y="4928518"/>
              <a:ext cx="386410" cy="808522"/>
            </a:xfrm>
            <a:custGeom>
              <a:avLst/>
              <a:gdLst>
                <a:gd name="connsiteX0" fmla="*/ 386410 w 386410"/>
                <a:gd name="connsiteY0" fmla="*/ 0 h 808522"/>
                <a:gd name="connsiteX1" fmla="*/ 59151 w 386410"/>
                <a:gd name="connsiteY1" fmla="*/ 336884 h 808522"/>
                <a:gd name="connsiteX2" fmla="*/ 1400 w 386410"/>
                <a:gd name="connsiteY2" fmla="*/ 808522 h 808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6410" h="808522">
                  <a:moveTo>
                    <a:pt x="386410" y="0"/>
                  </a:moveTo>
                  <a:cubicBezTo>
                    <a:pt x="254864" y="101065"/>
                    <a:pt x="123319" y="202130"/>
                    <a:pt x="59151" y="336884"/>
                  </a:cubicBezTo>
                  <a:cubicBezTo>
                    <a:pt x="-5017" y="471638"/>
                    <a:pt x="-1809" y="640080"/>
                    <a:pt x="1400" y="80852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FBDAD72-DD74-B76D-424F-238E50231C40}"/>
                </a:ext>
              </a:extLst>
            </p:cNvPr>
            <p:cNvSpPr/>
            <p:nvPr/>
          </p:nvSpPr>
          <p:spPr>
            <a:xfrm>
              <a:off x="2410262" y="5666506"/>
              <a:ext cx="260359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desired speed</a:t>
              </a:r>
            </a:p>
            <a:p>
              <a:pPr algn="ctr"/>
              <a:r>
                <a:rPr lang="en-US" sz="2000" dirty="0"/>
                <a:t>(from flight controller)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9342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2E168E-1D8B-C58A-135B-340980E537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534F4C-5DD1-AF8A-59FC-C8BE81E2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Quadcopter assembly hierarchy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A1FC8-769A-10E2-DB5B-53FAE7F72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5311750"/>
            <a:ext cx="11193502" cy="1333606"/>
          </a:xfrm>
        </p:spPr>
        <p:txBody>
          <a:bodyPr/>
          <a:lstStyle/>
          <a:p>
            <a:r>
              <a:rPr lang="en-US" dirty="0"/>
              <a:t>Each rotor assembly creates its body, nodes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Assemblies are objects, so can have multiple instances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8FC38C-F003-DAAC-D2EA-E899175C45F7}"/>
              </a:ext>
            </a:extLst>
          </p:cNvPr>
          <p:cNvGrpSpPr/>
          <p:nvPr/>
        </p:nvGrpSpPr>
        <p:grpSpPr>
          <a:xfrm>
            <a:off x="2178883" y="1208787"/>
            <a:ext cx="7620435" cy="4525684"/>
            <a:chOff x="2178883" y="1208787"/>
            <a:chExt cx="7620435" cy="4525684"/>
          </a:xfrm>
        </p:grpSpPr>
        <p:sp>
          <p:nvSpPr>
            <p:cNvPr id="6" name="Rounded Rectangle 3">
              <a:extLst>
                <a:ext uri="{FF2B5EF4-FFF2-40B4-BE49-F238E27FC236}">
                  <a16:creationId xmlns:a16="http://schemas.microsoft.com/office/drawing/2014/main" id="{D8D17B5A-2A8E-3BB7-59F8-1CCD2AFB48E5}"/>
                </a:ext>
              </a:extLst>
            </p:cNvPr>
            <p:cNvSpPr/>
            <p:nvPr/>
          </p:nvSpPr>
          <p:spPr bwMode="auto">
            <a:xfrm>
              <a:off x="2286000" y="1904090"/>
              <a:ext cx="1226489" cy="399437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Rotorcraft</a:t>
              </a:r>
            </a:p>
          </p:txBody>
        </p:sp>
        <p:sp>
          <p:nvSpPr>
            <p:cNvPr id="7" name="Rounded Rectangle 4">
              <a:extLst>
                <a:ext uri="{FF2B5EF4-FFF2-40B4-BE49-F238E27FC236}">
                  <a16:creationId xmlns:a16="http://schemas.microsoft.com/office/drawing/2014/main" id="{3EA9499A-0425-77C4-08AC-A241047BE54E}"/>
                </a:ext>
              </a:extLst>
            </p:cNvPr>
            <p:cNvSpPr/>
            <p:nvPr/>
          </p:nvSpPr>
          <p:spPr bwMode="auto">
            <a:xfrm>
              <a:off x="4267201" y="2803782"/>
              <a:ext cx="1150288" cy="426057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Fuselage</a:t>
              </a:r>
            </a:p>
          </p:txBody>
        </p:sp>
        <p:sp>
          <p:nvSpPr>
            <p:cNvPr id="8" name="Rounded Rectangle 5">
              <a:extLst>
                <a:ext uri="{FF2B5EF4-FFF2-40B4-BE49-F238E27FC236}">
                  <a16:creationId xmlns:a16="http://schemas.microsoft.com/office/drawing/2014/main" id="{2C67E5F8-FE97-46F5-F529-E2E2B922B449}"/>
                </a:ext>
              </a:extLst>
            </p:cNvPr>
            <p:cNvSpPr/>
            <p:nvPr/>
          </p:nvSpPr>
          <p:spPr bwMode="auto">
            <a:xfrm>
              <a:off x="4343568" y="1257876"/>
              <a:ext cx="1031682" cy="695303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Flight </a:t>
              </a:r>
            </a:p>
            <a:p>
              <a:pPr algn="ctr"/>
              <a:r>
                <a:rPr lang="en-US" sz="1600" dirty="0"/>
                <a:t>controller</a:t>
              </a:r>
            </a:p>
          </p:txBody>
        </p:sp>
        <p:sp>
          <p:nvSpPr>
            <p:cNvPr id="9" name="Rounded Rectangle 6">
              <a:extLst>
                <a:ext uri="{FF2B5EF4-FFF2-40B4-BE49-F238E27FC236}">
                  <a16:creationId xmlns:a16="http://schemas.microsoft.com/office/drawing/2014/main" id="{A8DD1D3C-40F3-2E31-1718-46DA05885808}"/>
                </a:ext>
              </a:extLst>
            </p:cNvPr>
            <p:cNvSpPr/>
            <p:nvPr/>
          </p:nvSpPr>
          <p:spPr bwMode="auto">
            <a:xfrm>
              <a:off x="6781801" y="1208787"/>
              <a:ext cx="852777" cy="396741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Gravity</a:t>
              </a:r>
            </a:p>
          </p:txBody>
        </p:sp>
        <p:sp>
          <p:nvSpPr>
            <p:cNvPr id="10" name="Rounded Rectangle 7">
              <a:extLst>
                <a:ext uri="{FF2B5EF4-FFF2-40B4-BE49-F238E27FC236}">
                  <a16:creationId xmlns:a16="http://schemas.microsoft.com/office/drawing/2014/main" id="{DA81AA5F-711E-7F22-5622-4690A1B37E33}"/>
                </a:ext>
              </a:extLst>
            </p:cNvPr>
            <p:cNvSpPr/>
            <p:nvPr/>
          </p:nvSpPr>
          <p:spPr bwMode="auto">
            <a:xfrm>
              <a:off x="6934200" y="2097618"/>
              <a:ext cx="941568" cy="411817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Rotor 1 </a:t>
              </a:r>
            </a:p>
          </p:txBody>
        </p:sp>
        <p:sp>
          <p:nvSpPr>
            <p:cNvPr id="11" name="Rounded Rectangle 8">
              <a:extLst>
                <a:ext uri="{FF2B5EF4-FFF2-40B4-BE49-F238E27FC236}">
                  <a16:creationId xmlns:a16="http://schemas.microsoft.com/office/drawing/2014/main" id="{D47364EE-CD78-78CB-C74C-A7D36B383599}"/>
                </a:ext>
              </a:extLst>
            </p:cNvPr>
            <p:cNvSpPr/>
            <p:nvPr/>
          </p:nvSpPr>
          <p:spPr bwMode="auto">
            <a:xfrm>
              <a:off x="7010400" y="2933041"/>
              <a:ext cx="865368" cy="397233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Rotor 2</a:t>
              </a:r>
            </a:p>
          </p:txBody>
        </p:sp>
        <p:sp>
          <p:nvSpPr>
            <p:cNvPr id="12" name="Rounded Rectangle 9">
              <a:extLst>
                <a:ext uri="{FF2B5EF4-FFF2-40B4-BE49-F238E27FC236}">
                  <a16:creationId xmlns:a16="http://schemas.microsoft.com/office/drawing/2014/main" id="{60B399FA-2B89-4C65-D4EB-C8B07CC11E64}"/>
                </a:ext>
              </a:extLst>
            </p:cNvPr>
            <p:cNvSpPr/>
            <p:nvPr/>
          </p:nvSpPr>
          <p:spPr bwMode="auto">
            <a:xfrm>
              <a:off x="6934200" y="3791234"/>
              <a:ext cx="885245" cy="425047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Rotor 3 </a:t>
              </a:r>
            </a:p>
          </p:txBody>
        </p:sp>
        <p:sp>
          <p:nvSpPr>
            <p:cNvPr id="13" name="Rounded Rectangle 10">
              <a:extLst>
                <a:ext uri="{FF2B5EF4-FFF2-40B4-BE49-F238E27FC236}">
                  <a16:creationId xmlns:a16="http://schemas.microsoft.com/office/drawing/2014/main" id="{E0DC0D0B-5225-2303-059C-D00ABCB79771}"/>
                </a:ext>
              </a:extLst>
            </p:cNvPr>
            <p:cNvSpPr/>
            <p:nvPr/>
          </p:nvSpPr>
          <p:spPr bwMode="auto">
            <a:xfrm>
              <a:off x="6934200" y="4693720"/>
              <a:ext cx="845489" cy="441119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Rotor 4 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10595E3-4948-360D-4C60-29631262D755}"/>
                </a:ext>
              </a:extLst>
            </p:cNvPr>
            <p:cNvCxnSpPr>
              <a:stCxn id="6" idx="3"/>
              <a:endCxn id="7" idx="1"/>
            </p:cNvCxnSpPr>
            <p:nvPr/>
          </p:nvCxnSpPr>
          <p:spPr bwMode="auto">
            <a:xfrm>
              <a:off x="3512489" y="2103808"/>
              <a:ext cx="754713" cy="91300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909F10D-82DF-4FD1-B541-23A125DD02FF}"/>
                </a:ext>
              </a:extLst>
            </p:cNvPr>
            <p:cNvCxnSpPr>
              <a:stCxn id="6" idx="3"/>
              <a:endCxn id="8" idx="1"/>
            </p:cNvCxnSpPr>
            <p:nvPr/>
          </p:nvCxnSpPr>
          <p:spPr bwMode="auto">
            <a:xfrm flipV="1">
              <a:off x="3512488" y="1605528"/>
              <a:ext cx="831080" cy="49828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627C1FC-B2A6-FA8A-B688-7EE78ABBF38B}"/>
                </a:ext>
              </a:extLst>
            </p:cNvPr>
            <p:cNvCxnSpPr>
              <a:stCxn id="7" idx="3"/>
              <a:endCxn id="10" idx="1"/>
            </p:cNvCxnSpPr>
            <p:nvPr/>
          </p:nvCxnSpPr>
          <p:spPr bwMode="auto">
            <a:xfrm flipV="1">
              <a:off x="5417490" y="2303526"/>
              <a:ext cx="1516711" cy="7132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A2D6997-1EAC-7D44-4D6E-A2D8A85CEB35}"/>
                </a:ext>
              </a:extLst>
            </p:cNvPr>
            <p:cNvCxnSpPr>
              <a:stCxn id="7" idx="3"/>
              <a:endCxn id="9" idx="1"/>
            </p:cNvCxnSpPr>
            <p:nvPr/>
          </p:nvCxnSpPr>
          <p:spPr bwMode="auto">
            <a:xfrm flipV="1">
              <a:off x="5417490" y="1407158"/>
              <a:ext cx="1364311" cy="160965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19B59E8-AD25-4D20-B39F-005BA652A155}"/>
                </a:ext>
              </a:extLst>
            </p:cNvPr>
            <p:cNvCxnSpPr>
              <a:stCxn id="7" idx="3"/>
              <a:endCxn id="12" idx="1"/>
            </p:cNvCxnSpPr>
            <p:nvPr/>
          </p:nvCxnSpPr>
          <p:spPr bwMode="auto">
            <a:xfrm>
              <a:off x="5417489" y="3016811"/>
              <a:ext cx="1516710" cy="9869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72374AC-0DB0-1F82-4F20-E5CCAA10EC3A}"/>
                </a:ext>
              </a:extLst>
            </p:cNvPr>
            <p:cNvCxnSpPr>
              <a:stCxn id="7" idx="3"/>
              <a:endCxn id="11" idx="1"/>
            </p:cNvCxnSpPr>
            <p:nvPr/>
          </p:nvCxnSpPr>
          <p:spPr bwMode="auto">
            <a:xfrm>
              <a:off x="5417490" y="3016811"/>
              <a:ext cx="1592911" cy="1148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6B46DE6-A258-20E3-18CD-D4C6B45C1AC8}"/>
                </a:ext>
              </a:extLst>
            </p:cNvPr>
            <p:cNvCxnSpPr>
              <a:stCxn id="7" idx="3"/>
              <a:endCxn id="13" idx="1"/>
            </p:cNvCxnSpPr>
            <p:nvPr/>
          </p:nvCxnSpPr>
          <p:spPr bwMode="auto">
            <a:xfrm>
              <a:off x="5417489" y="3016811"/>
              <a:ext cx="1516710" cy="189746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Rounded Rectangle 34">
              <a:extLst>
                <a:ext uri="{FF2B5EF4-FFF2-40B4-BE49-F238E27FC236}">
                  <a16:creationId xmlns:a16="http://schemas.microsoft.com/office/drawing/2014/main" id="{744BFD7B-2981-A1F8-E12F-5E4356A4EAE1}"/>
                </a:ext>
              </a:extLst>
            </p:cNvPr>
            <p:cNvSpPr/>
            <p:nvPr/>
          </p:nvSpPr>
          <p:spPr bwMode="auto">
            <a:xfrm>
              <a:off x="8919372" y="1513860"/>
              <a:ext cx="879946" cy="324932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Motor 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FBBBF3F-1543-A24F-EC69-F505E19BADB3}"/>
                </a:ext>
              </a:extLst>
            </p:cNvPr>
            <p:cNvCxnSpPr>
              <a:stCxn id="10" idx="3"/>
              <a:endCxn id="21" idx="1"/>
            </p:cNvCxnSpPr>
            <p:nvPr/>
          </p:nvCxnSpPr>
          <p:spPr bwMode="auto">
            <a:xfrm flipV="1">
              <a:off x="7875768" y="1676326"/>
              <a:ext cx="1043604" cy="627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ounded Rectangle 39">
              <a:extLst>
                <a:ext uri="{FF2B5EF4-FFF2-40B4-BE49-F238E27FC236}">
                  <a16:creationId xmlns:a16="http://schemas.microsoft.com/office/drawing/2014/main" id="{3E5C6A69-4B19-8966-A6DB-76151DD698D7}"/>
                </a:ext>
              </a:extLst>
            </p:cNvPr>
            <p:cNvSpPr/>
            <p:nvPr/>
          </p:nvSpPr>
          <p:spPr bwMode="auto">
            <a:xfrm>
              <a:off x="8973542" y="2185865"/>
              <a:ext cx="765644" cy="385997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 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D3349E9-DB11-3A6E-484C-F1875D2695FF}"/>
                </a:ext>
              </a:extLst>
            </p:cNvPr>
            <p:cNvCxnSpPr>
              <a:stCxn id="10" idx="3"/>
              <a:endCxn id="23" idx="1"/>
            </p:cNvCxnSpPr>
            <p:nvPr/>
          </p:nvCxnSpPr>
          <p:spPr bwMode="auto">
            <a:xfrm>
              <a:off x="7875768" y="2303527"/>
              <a:ext cx="1097774" cy="753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Rounded Rectangle 46">
              <a:extLst>
                <a:ext uri="{FF2B5EF4-FFF2-40B4-BE49-F238E27FC236}">
                  <a16:creationId xmlns:a16="http://schemas.microsoft.com/office/drawing/2014/main" id="{CD10ABD9-3740-AC94-6D55-54577DC37EBF}"/>
                </a:ext>
              </a:extLst>
            </p:cNvPr>
            <p:cNvSpPr/>
            <p:nvPr/>
          </p:nvSpPr>
          <p:spPr bwMode="auto">
            <a:xfrm>
              <a:off x="8867691" y="2661383"/>
              <a:ext cx="811694" cy="319941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Motor 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4E8F5AB-4A6E-8849-54B0-990C0A8D3A19}"/>
                </a:ext>
              </a:extLst>
            </p:cNvPr>
            <p:cNvCxnSpPr>
              <a:stCxn id="11" idx="3"/>
              <a:endCxn id="25" idx="1"/>
            </p:cNvCxnSpPr>
            <p:nvPr/>
          </p:nvCxnSpPr>
          <p:spPr bwMode="auto">
            <a:xfrm flipV="1">
              <a:off x="7875769" y="2821353"/>
              <a:ext cx="991923" cy="3103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Rounded Rectangle 48">
              <a:extLst>
                <a:ext uri="{FF2B5EF4-FFF2-40B4-BE49-F238E27FC236}">
                  <a16:creationId xmlns:a16="http://schemas.microsoft.com/office/drawing/2014/main" id="{A7D69A1E-58FD-F798-6E5A-6F4E7D63703C}"/>
                </a:ext>
              </a:extLst>
            </p:cNvPr>
            <p:cNvSpPr/>
            <p:nvPr/>
          </p:nvSpPr>
          <p:spPr bwMode="auto">
            <a:xfrm>
              <a:off x="8847809" y="3319250"/>
              <a:ext cx="864706" cy="299116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 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EDA7C97-EA7A-0A23-B521-E4ED1E044F2E}"/>
                </a:ext>
              </a:extLst>
            </p:cNvPr>
            <p:cNvCxnSpPr>
              <a:stCxn id="11" idx="3"/>
              <a:endCxn id="27" idx="1"/>
            </p:cNvCxnSpPr>
            <p:nvPr/>
          </p:nvCxnSpPr>
          <p:spPr bwMode="auto">
            <a:xfrm>
              <a:off x="7875769" y="3131658"/>
              <a:ext cx="972041" cy="33715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Rounded Rectangle 50">
              <a:extLst>
                <a:ext uri="{FF2B5EF4-FFF2-40B4-BE49-F238E27FC236}">
                  <a16:creationId xmlns:a16="http://schemas.microsoft.com/office/drawing/2014/main" id="{880D1A7C-1D45-AE22-B9DD-07C686761122}"/>
                </a:ext>
              </a:extLst>
            </p:cNvPr>
            <p:cNvSpPr/>
            <p:nvPr/>
          </p:nvSpPr>
          <p:spPr bwMode="auto">
            <a:xfrm>
              <a:off x="8919373" y="3589449"/>
              <a:ext cx="857417" cy="380753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Motor 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9AB5520-2C85-C86F-3896-4B055148C283}"/>
                </a:ext>
              </a:extLst>
            </p:cNvPr>
            <p:cNvCxnSpPr>
              <a:stCxn id="12" idx="3"/>
              <a:endCxn id="29" idx="1"/>
            </p:cNvCxnSpPr>
            <p:nvPr/>
          </p:nvCxnSpPr>
          <p:spPr bwMode="auto">
            <a:xfrm flipV="1">
              <a:off x="7819444" y="3779825"/>
              <a:ext cx="1099928" cy="2239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Rounded Rectangle 52">
              <a:extLst>
                <a:ext uri="{FF2B5EF4-FFF2-40B4-BE49-F238E27FC236}">
                  <a16:creationId xmlns:a16="http://schemas.microsoft.com/office/drawing/2014/main" id="{CDE5660D-331C-4E47-EB92-4B88C15989F5}"/>
                </a:ext>
              </a:extLst>
            </p:cNvPr>
            <p:cNvSpPr/>
            <p:nvPr/>
          </p:nvSpPr>
          <p:spPr bwMode="auto">
            <a:xfrm>
              <a:off x="8904131" y="4312787"/>
              <a:ext cx="857418" cy="369470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 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05B5374-CBBF-FE09-9970-F0E6098D6CAA}"/>
                </a:ext>
              </a:extLst>
            </p:cNvPr>
            <p:cNvCxnSpPr>
              <a:stCxn id="12" idx="3"/>
              <a:endCxn id="31" idx="1"/>
            </p:cNvCxnSpPr>
            <p:nvPr/>
          </p:nvCxnSpPr>
          <p:spPr bwMode="auto">
            <a:xfrm>
              <a:off x="7819445" y="4003758"/>
              <a:ext cx="1084687" cy="4937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Rounded Rectangle 54">
              <a:extLst>
                <a:ext uri="{FF2B5EF4-FFF2-40B4-BE49-F238E27FC236}">
                  <a16:creationId xmlns:a16="http://schemas.microsoft.com/office/drawing/2014/main" id="{1CE72576-7DE9-A2D5-CA7D-0F68904378A4}"/>
                </a:ext>
              </a:extLst>
            </p:cNvPr>
            <p:cNvSpPr/>
            <p:nvPr/>
          </p:nvSpPr>
          <p:spPr bwMode="auto">
            <a:xfrm>
              <a:off x="9030026" y="4796366"/>
              <a:ext cx="605628" cy="276354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Motor 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957ED311-B48B-5F52-46E1-8EAA4A097347}"/>
                </a:ext>
              </a:extLst>
            </p:cNvPr>
            <p:cNvCxnSpPr>
              <a:stCxn id="13" idx="3"/>
              <a:endCxn id="33" idx="1"/>
            </p:cNvCxnSpPr>
            <p:nvPr/>
          </p:nvCxnSpPr>
          <p:spPr bwMode="auto">
            <a:xfrm>
              <a:off x="7779688" y="4914279"/>
              <a:ext cx="1250338" cy="2026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Rounded Rectangle 56">
              <a:extLst>
                <a:ext uri="{FF2B5EF4-FFF2-40B4-BE49-F238E27FC236}">
                  <a16:creationId xmlns:a16="http://schemas.microsoft.com/office/drawing/2014/main" id="{7ECE240C-5D1E-0390-7AD2-69448EFE4431}"/>
                </a:ext>
              </a:extLst>
            </p:cNvPr>
            <p:cNvSpPr/>
            <p:nvPr/>
          </p:nvSpPr>
          <p:spPr bwMode="auto">
            <a:xfrm>
              <a:off x="8948195" y="5412705"/>
              <a:ext cx="769290" cy="321766"/>
            </a:xfrm>
            <a:prstGeom prst="round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 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9D6A851-7BBD-9A90-F7AD-976A7FCD603B}"/>
                </a:ext>
              </a:extLst>
            </p:cNvPr>
            <p:cNvCxnSpPr>
              <a:stCxn id="13" idx="3"/>
              <a:endCxn id="35" idx="1"/>
            </p:cNvCxnSpPr>
            <p:nvPr/>
          </p:nvCxnSpPr>
          <p:spPr bwMode="auto">
            <a:xfrm>
              <a:off x="7779689" y="4914280"/>
              <a:ext cx="1168507" cy="6593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177104D8-08F4-F021-7C1C-AC1243793098}"/>
                </a:ext>
              </a:extLst>
            </p:cNvPr>
            <p:cNvCxnSpPr>
              <a:stCxn id="8" idx="2"/>
              <a:endCxn id="7" idx="0"/>
            </p:cNvCxnSpPr>
            <p:nvPr/>
          </p:nvCxnSpPr>
          <p:spPr bwMode="auto">
            <a:xfrm flipH="1">
              <a:off x="4842345" y="1953179"/>
              <a:ext cx="17064" cy="850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95F8B2E5-58A9-E2AC-E332-7F7A0A85109D}"/>
                </a:ext>
              </a:extLst>
            </p:cNvPr>
            <p:cNvCxnSpPr>
              <a:stCxn id="21" idx="2"/>
              <a:endCxn id="23" idx="0"/>
            </p:cNvCxnSpPr>
            <p:nvPr/>
          </p:nvCxnSpPr>
          <p:spPr bwMode="auto">
            <a:xfrm flipH="1">
              <a:off x="9356365" y="1838792"/>
              <a:ext cx="2981" cy="3470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EFA49F0-AD3B-066A-6CBF-6293ECC1D824}"/>
                </a:ext>
              </a:extLst>
            </p:cNvPr>
            <p:cNvCxnSpPr>
              <a:stCxn id="25" idx="2"/>
              <a:endCxn id="27" idx="0"/>
            </p:cNvCxnSpPr>
            <p:nvPr/>
          </p:nvCxnSpPr>
          <p:spPr bwMode="auto">
            <a:xfrm>
              <a:off x="9273538" y="2981324"/>
              <a:ext cx="6624" cy="33792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DA6EDE5-31D4-6FBF-78BB-ECFD18256A6A}"/>
                </a:ext>
              </a:extLst>
            </p:cNvPr>
            <p:cNvCxnSpPr>
              <a:stCxn id="29" idx="2"/>
              <a:endCxn id="31" idx="0"/>
            </p:cNvCxnSpPr>
            <p:nvPr/>
          </p:nvCxnSpPr>
          <p:spPr bwMode="auto">
            <a:xfrm flipH="1">
              <a:off x="9332841" y="3970201"/>
              <a:ext cx="15241" cy="3425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DC6E7BA-C00F-085F-F794-65D909C6BAED}"/>
                </a:ext>
              </a:extLst>
            </p:cNvPr>
            <p:cNvCxnSpPr>
              <a:stCxn id="33" idx="2"/>
              <a:endCxn id="35" idx="0"/>
            </p:cNvCxnSpPr>
            <p:nvPr/>
          </p:nvCxnSpPr>
          <p:spPr bwMode="auto">
            <a:xfrm>
              <a:off x="9332840" y="5072721"/>
              <a:ext cx="0" cy="3399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70C0"/>
              </a:solidFill>
              <a:prstDash val="sysDash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0377515-48EC-F76E-9424-459D08819FF3}"/>
                </a:ext>
              </a:extLst>
            </p:cNvPr>
            <p:cNvSpPr/>
            <p:nvPr/>
          </p:nvSpPr>
          <p:spPr>
            <a:xfrm>
              <a:off x="2178883" y="3304161"/>
              <a:ext cx="2895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70C0"/>
                  </a:solidFill>
                </a:rPr>
                <a:t>Assembly containment hierarchy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6638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fld id="{A370513E-CC6B-4688-84CD-7786F3725A67}" type="slidenum">
              <a:rPr lang="en-US" sz="1400" kern="120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defRPr/>
              </a:pPr>
              <a:t>12</a:t>
            </a:fld>
            <a:endParaRPr lang="en-US" sz="1400" kern="120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Emergent mechanism &amp; dataflow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993347" y="6028442"/>
            <a:ext cx="3509962" cy="457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Emergent multibody model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 bwMode="auto">
          <a:xfrm>
            <a:off x="648929" y="3886200"/>
            <a:ext cx="8571271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733247" y="1332065"/>
            <a:ext cx="24224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Assembly hierarchy</a:t>
            </a:r>
            <a:endParaRPr lang="en-US" sz="1800" kern="1200" dirty="0"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842624" y="5113507"/>
            <a:ext cx="1035554" cy="29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" name="Rectangle 3"/>
          <p:cNvSpPr/>
          <p:nvPr/>
        </p:nvSpPr>
        <p:spPr>
          <a:xfrm>
            <a:off x="3115539" y="2407024"/>
            <a:ext cx="840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Asm1</a:t>
            </a:r>
            <a:endParaRPr lang="en-US" sz="2000" kern="1200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55295" y="1872065"/>
            <a:ext cx="840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Asm2</a:t>
            </a:r>
            <a:endParaRPr lang="en-US" sz="2000" kern="1200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25098" y="3036554"/>
            <a:ext cx="840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Asm3</a:t>
            </a:r>
            <a:endParaRPr lang="en-US" sz="2000" kern="1200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44920" y="1872065"/>
            <a:ext cx="840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Asm4</a:t>
            </a:r>
            <a:endParaRPr lang="en-US" sz="2000" kern="1200" dirty="0"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5" name="Straight Arrow Connector 14"/>
          <p:cNvCxnSpPr>
            <a:stCxn id="4" idx="3"/>
            <a:endCxn id="12" idx="1"/>
          </p:cNvCxnSpPr>
          <p:nvPr/>
        </p:nvCxnSpPr>
        <p:spPr bwMode="auto">
          <a:xfrm flipV="1">
            <a:off x="3955833" y="2072120"/>
            <a:ext cx="799462" cy="534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stCxn id="4" idx="3"/>
            <a:endCxn id="13" idx="1"/>
          </p:cNvCxnSpPr>
          <p:nvPr/>
        </p:nvCxnSpPr>
        <p:spPr bwMode="auto">
          <a:xfrm>
            <a:off x="3955833" y="2607079"/>
            <a:ext cx="969265" cy="6295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12" idx="3"/>
            <a:endCxn id="14" idx="1"/>
          </p:cNvCxnSpPr>
          <p:nvPr/>
        </p:nvCxnSpPr>
        <p:spPr bwMode="auto">
          <a:xfrm>
            <a:off x="5595589" y="2072120"/>
            <a:ext cx="12493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3" idx="3"/>
            <a:endCxn id="25" idx="1"/>
          </p:cNvCxnSpPr>
          <p:nvPr/>
        </p:nvCxnSpPr>
        <p:spPr bwMode="auto">
          <a:xfrm>
            <a:off x="5765392" y="3236609"/>
            <a:ext cx="1041250" cy="77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6806642" y="3044313"/>
            <a:ext cx="8402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dirty="0">
                <a:ea typeface="+mn-ea"/>
                <a:cs typeface="+mn-cs"/>
              </a:rPr>
              <a:t>Asm5</a:t>
            </a:r>
            <a:endParaRPr lang="en-US" sz="2000" kern="1200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362200" y="5029200"/>
            <a:ext cx="762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kern="1200" dirty="0">
                <a:ea typeface="+mn-ea"/>
                <a:cs typeface="+mn-cs"/>
              </a:rPr>
              <a:t>mdl1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610070" y="4870786"/>
            <a:ext cx="762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kern="1200" dirty="0">
                <a:ea typeface="+mn-ea"/>
                <a:cs typeface="+mn-cs"/>
              </a:rPr>
              <a:t>mdl2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857940" y="4917482"/>
            <a:ext cx="762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kern="1200" dirty="0">
                <a:ea typeface="+mn-ea"/>
                <a:cs typeface="+mn-cs"/>
              </a:rPr>
              <a:t>mdl3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584312" y="5646909"/>
            <a:ext cx="762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kern="1200" dirty="0">
                <a:ea typeface="+mn-ea"/>
                <a:cs typeface="+mn-cs"/>
              </a:rPr>
              <a:t>mdl4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868826" y="5589158"/>
            <a:ext cx="762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kern="1200" dirty="0">
                <a:ea typeface="+mn-ea"/>
                <a:cs typeface="+mn-cs"/>
              </a:rPr>
              <a:t>mdl5</a:t>
            </a:r>
          </a:p>
        </p:txBody>
      </p:sp>
      <p:cxnSp>
        <p:nvCxnSpPr>
          <p:cNvPr id="37" name="Straight Arrow Connector 36"/>
          <p:cNvCxnSpPr>
            <a:stCxn id="32" idx="3"/>
            <a:endCxn id="33" idx="1"/>
          </p:cNvCxnSpPr>
          <p:nvPr/>
        </p:nvCxnSpPr>
        <p:spPr bwMode="auto">
          <a:xfrm flipV="1">
            <a:off x="3124200" y="5023186"/>
            <a:ext cx="485870" cy="158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>
            <a:stCxn id="32" idx="3"/>
            <a:endCxn id="35" idx="1"/>
          </p:cNvCxnSpPr>
          <p:nvPr/>
        </p:nvCxnSpPr>
        <p:spPr bwMode="auto">
          <a:xfrm>
            <a:off x="3124200" y="5181601"/>
            <a:ext cx="460112" cy="6177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>
            <a:stCxn id="35" idx="3"/>
            <a:endCxn id="34" idx="1"/>
          </p:cNvCxnSpPr>
          <p:nvPr/>
        </p:nvCxnSpPr>
        <p:spPr bwMode="auto">
          <a:xfrm flipV="1">
            <a:off x="4346312" y="5069883"/>
            <a:ext cx="511628" cy="7294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>
            <a:stCxn id="35" idx="3"/>
            <a:endCxn id="36" idx="1"/>
          </p:cNvCxnSpPr>
          <p:nvPr/>
        </p:nvCxnSpPr>
        <p:spPr bwMode="auto">
          <a:xfrm flipV="1">
            <a:off x="4346312" y="5741559"/>
            <a:ext cx="522514" cy="577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>
            <a:stCxn id="33" idx="3"/>
            <a:endCxn id="34" idx="1"/>
          </p:cNvCxnSpPr>
          <p:nvPr/>
        </p:nvCxnSpPr>
        <p:spPr bwMode="auto">
          <a:xfrm>
            <a:off x="4372070" y="5023186"/>
            <a:ext cx="485870" cy="466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Oval 54"/>
          <p:cNvSpPr/>
          <p:nvPr/>
        </p:nvSpPr>
        <p:spPr bwMode="auto">
          <a:xfrm>
            <a:off x="7162801" y="4917482"/>
            <a:ext cx="838200" cy="4165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atin typeface="Times New Roman" pitchFamily="18" charset="0"/>
                <a:ea typeface="+mn-ea"/>
                <a:cs typeface="+mn-cs"/>
              </a:rPr>
              <a:t>bd1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8523624" y="5578527"/>
            <a:ext cx="838200" cy="4165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atin typeface="Times New Roman" pitchFamily="18" charset="0"/>
                <a:ea typeface="+mn-ea"/>
                <a:cs typeface="+mn-cs"/>
              </a:rPr>
              <a:t>bd2</a:t>
            </a:r>
          </a:p>
        </p:txBody>
      </p:sp>
      <p:sp>
        <p:nvSpPr>
          <p:cNvPr id="57" name="Oval 56"/>
          <p:cNvSpPr/>
          <p:nvPr/>
        </p:nvSpPr>
        <p:spPr bwMode="auto">
          <a:xfrm>
            <a:off x="8382000" y="4802293"/>
            <a:ext cx="838200" cy="4165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400" kern="1200" dirty="0">
                <a:latin typeface="Times New Roman" pitchFamily="18" charset="0"/>
                <a:ea typeface="+mn-ea"/>
                <a:cs typeface="+mn-cs"/>
              </a:rPr>
              <a:t>bd3</a:t>
            </a:r>
          </a:p>
        </p:txBody>
      </p:sp>
      <p:cxnSp>
        <p:nvCxnSpPr>
          <p:cNvPr id="58" name="Straight Arrow Connector 57"/>
          <p:cNvCxnSpPr>
            <a:stCxn id="55" idx="6"/>
            <a:endCxn id="57" idx="2"/>
          </p:cNvCxnSpPr>
          <p:nvPr/>
        </p:nvCxnSpPr>
        <p:spPr bwMode="auto">
          <a:xfrm flipV="1">
            <a:off x="8001002" y="5010553"/>
            <a:ext cx="380999" cy="1151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>
            <a:stCxn id="55" idx="6"/>
            <a:endCxn id="56" idx="2"/>
          </p:cNvCxnSpPr>
          <p:nvPr/>
        </p:nvCxnSpPr>
        <p:spPr bwMode="auto">
          <a:xfrm>
            <a:off x="8001002" y="5125742"/>
            <a:ext cx="522623" cy="6610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Content Placeholder 2"/>
          <p:cNvSpPr txBox="1">
            <a:spLocks/>
          </p:cNvSpPr>
          <p:nvPr/>
        </p:nvSpPr>
        <p:spPr bwMode="auto">
          <a:xfrm>
            <a:off x="2513050" y="6190443"/>
            <a:ext cx="3329574" cy="45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Emergent model dataflow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flipH="1">
            <a:off x="5238941" y="3655369"/>
            <a:ext cx="478757" cy="7294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6360402" y="3649945"/>
            <a:ext cx="878599" cy="7045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648929" y="3978383"/>
            <a:ext cx="1295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b="1" dirty="0">
                <a:solidFill>
                  <a:srgbClr val="C00000"/>
                </a:solidFill>
                <a:ea typeface="+mn-ea"/>
                <a:cs typeface="+mn-cs"/>
              </a:rPr>
              <a:t>Run-time</a:t>
            </a:r>
            <a:endParaRPr lang="en-US" sz="2000" b="1" kern="1200" dirty="0">
              <a:solidFill>
                <a:srgbClr val="C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0306" y="3449890"/>
            <a:ext cx="17812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b="1" dirty="0">
                <a:solidFill>
                  <a:srgbClr val="C00000"/>
                </a:solidFill>
                <a:ea typeface="+mn-ea"/>
                <a:cs typeface="+mn-cs"/>
              </a:rPr>
              <a:t>Construction</a:t>
            </a:r>
            <a:endParaRPr lang="en-US" sz="2000" b="1" kern="1200" dirty="0">
              <a:solidFill>
                <a:srgbClr val="C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286567" y="2089805"/>
            <a:ext cx="2304148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sz="2000" i="1" dirty="0">
                <a:solidFill>
                  <a:srgbClr val="00CC99">
                    <a:lumMod val="75000"/>
                  </a:srgbClr>
                </a:solidFill>
                <a:ea typeface="+mn-ea"/>
                <a:cs typeface="+mn-cs"/>
              </a:rPr>
              <a:t>Factory creating </a:t>
            </a:r>
            <a:r>
              <a:rPr lang="en-US" sz="2000" b="1" i="1" dirty="0">
                <a:solidFill>
                  <a:srgbClr val="00CC99">
                    <a:lumMod val="75000"/>
                  </a:srgbClr>
                </a:solidFill>
                <a:ea typeface="+mn-ea"/>
                <a:cs typeface="+mn-cs"/>
              </a:rPr>
              <a:t>dataflow</a:t>
            </a:r>
            <a:r>
              <a:rPr lang="en-US" sz="2000" i="1" dirty="0">
                <a:solidFill>
                  <a:srgbClr val="00CC99">
                    <a:lumMod val="75000"/>
                  </a:srgbClr>
                </a:solidFill>
                <a:ea typeface="+mn-ea"/>
                <a:cs typeface="+mn-cs"/>
              </a:rPr>
              <a:t> and </a:t>
            </a:r>
            <a:r>
              <a:rPr lang="en-US" sz="2000" b="1" i="1" dirty="0">
                <a:solidFill>
                  <a:srgbClr val="00CC99">
                    <a:lumMod val="75000"/>
                  </a:srgbClr>
                </a:solidFill>
                <a:ea typeface="+mn-ea"/>
                <a:cs typeface="+mn-cs"/>
              </a:rPr>
              <a:t>multibody</a:t>
            </a:r>
            <a:r>
              <a:rPr lang="en-US" sz="2000" i="1" dirty="0">
                <a:solidFill>
                  <a:srgbClr val="00CC99">
                    <a:lumMod val="75000"/>
                  </a:srgbClr>
                </a:solidFill>
                <a:ea typeface="+mn-ea"/>
                <a:cs typeface="+mn-cs"/>
              </a:rPr>
              <a:t> models</a:t>
            </a:r>
            <a:endParaRPr lang="en-US" sz="2000" i="1" kern="1200" dirty="0">
              <a:solidFill>
                <a:srgbClr val="00CC99">
                  <a:lumMod val="75000"/>
                </a:srgbClr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10230920" y="3105468"/>
            <a:ext cx="533400" cy="1653252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2400" kern="120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175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1B6F9-A77A-8724-0326-81641C73E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-1" dirty="0">
                <a:latin typeface="+mj-lt"/>
              </a:rPr>
              <a:t>Why sub-system centric design pattern?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multibody model is not a monolithic module that we explicitly build!</a:t>
            </a:r>
          </a:p>
          <a:p>
            <a:pPr lvl="1"/>
            <a:r>
              <a:rPr lang="en-US" dirty="0"/>
              <a:t>Built incrementally by the yard</a:t>
            </a:r>
          </a:p>
          <a:p>
            <a:r>
              <a:rPr lang="en-US" dirty="0"/>
              <a:t>Device models that interact with dynamics have narrow access to the node or hinge they need</a:t>
            </a:r>
          </a:p>
          <a:p>
            <a:pPr lvl="1"/>
            <a:r>
              <a:rPr lang="en-US" dirty="0"/>
              <a:t>Minimizes coupling and interfaces</a:t>
            </a:r>
          </a:p>
          <a:p>
            <a:pPr lvl="1"/>
            <a:r>
              <a:rPr lang="en-US" dirty="0"/>
              <a:t>Device models do not know or care about other aspects of the multibody model</a:t>
            </a:r>
          </a:p>
          <a:p>
            <a:r>
              <a:rPr lang="en-US" dirty="0"/>
              <a:t>Modular and decoupled design</a:t>
            </a:r>
          </a:p>
          <a:p>
            <a:r>
              <a:rPr lang="en-US" dirty="0"/>
              <a:t>Much easier to modify and scale up</a:t>
            </a:r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C94A526E-430D-457F-B3DC-0C085D83C199}"/>
              </a:ext>
            </a:extLst>
          </p:cNvPr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66729-8135-4000-8538-94AB907EAE16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7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latin typeface="+mj-lt"/>
              </a:rPr>
              <a:t>Classes Notebook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>
                <a:latin typeface="Arial"/>
              </a:rPr>
              <a:t>(notebook: </a:t>
            </a:r>
            <a:r>
              <a:rPr lang="en-US" sz="2000" spc="-1" dirty="0">
                <a:latin typeface="Arial"/>
                <a:hlinkClick r:id="rId2"/>
              </a:rPr>
              <a:t>Quadrotor/06-Classes</a:t>
            </a:r>
            <a:r>
              <a:rPr lang="en-US" sz="2000" spc="-1" dirty="0">
                <a:latin typeface="Arial"/>
              </a:rPr>
              <a:t>)</a:t>
            </a:r>
            <a:endParaRPr lang="en-US" sz="2000" spc="-1" dirty="0">
              <a:latin typeface="Arial"/>
              <a:cs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/>
          <a:lstStyle/>
          <a:p>
            <a:pPr marL="459740" indent="-457200">
              <a:buChar char="•"/>
            </a:pPr>
            <a:r>
              <a:rPr lang="en-US" sz="2800" spc="-1" dirty="0">
                <a:latin typeface="Arial"/>
                <a:ea typeface="DejaVu Sans"/>
              </a:rPr>
              <a:t>Refactor quadrotor sim using a subsystem centric design</a:t>
            </a:r>
            <a:endParaRPr lang="en-US" sz="2800" spc="-1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E95A97-F28D-422D-885A-F39CA1A54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917" y="2448563"/>
            <a:ext cx="5465572" cy="409917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6F7380-E707-42CF-A99B-F42BCC135F0E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040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514993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7812CF-537C-43DE-90FC-5868C2B8B005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15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5737A-342F-581E-66C5-21B226FC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" dirty="0">
                <a:latin typeface="+mj-lt"/>
              </a:rPr>
              <a:t>Reusability and tooling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BBA23-0B53-B9CE-1E33-1CAC27A726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core goal of DARTS/</a:t>
            </a:r>
            <a:r>
              <a:rPr lang="en-US" dirty="0" err="1"/>
              <a:t>Dshell</a:t>
            </a:r>
            <a:r>
              <a:rPr lang="en-US" dirty="0"/>
              <a:t> is reusability of assemblies across a variety of simulations</a:t>
            </a:r>
          </a:p>
          <a:p>
            <a:r>
              <a:rPr lang="en-US" dirty="0"/>
              <a:t>Want to have tooling that can operate on any assembly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Need a common style and interface to enable reusability and tooling</a:t>
            </a:r>
          </a:p>
          <a:p>
            <a:pPr lvl="1"/>
            <a:r>
              <a:rPr lang="en-US" dirty="0"/>
              <a:t>Solution: the </a:t>
            </a:r>
            <a:r>
              <a:rPr lang="en-US" dirty="0" err="1"/>
              <a:t>Dshell</a:t>
            </a:r>
            <a:r>
              <a:rPr lang="en-US" dirty="0"/>
              <a:t> Assembly class, which all assemblies are derived from.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729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144794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0BC283-8197-40B7-BB70-933F5F9BA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13" y="2636668"/>
            <a:ext cx="8410575" cy="359092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67DCE9-4563-4EBB-B27E-ABF7B029AD6A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3781C-F7E8-8E5D-7B25-551056759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800" b="1" spc="-1" dirty="0">
                <a:latin typeface="+mj-lt"/>
              </a:rPr>
              <a:t>Assembly Notebook</a:t>
            </a:r>
            <a:br>
              <a:rPr lang="en-US" sz="4800" b="1" spc="-1" dirty="0">
                <a:latin typeface="+mj-lt"/>
              </a:rPr>
            </a:br>
            <a:r>
              <a:rPr lang="en-US" sz="2200" spc="-1" dirty="0">
                <a:latin typeface="Arial"/>
              </a:rPr>
              <a:t>(notebook: </a:t>
            </a:r>
            <a:r>
              <a:rPr lang="en-US" sz="2200" spc="-1" dirty="0">
                <a:latin typeface="Arial"/>
                <a:hlinkClick r:id="rId3"/>
              </a:rPr>
              <a:t>Quadrotor/07-Assembly</a:t>
            </a:r>
            <a:r>
              <a:rPr lang="en-US" sz="2200" spc="-1" dirty="0">
                <a:latin typeface="Arial"/>
              </a:rPr>
              <a:t>)</a:t>
            </a:r>
            <a:br>
              <a:rPr lang="en-US" sz="3600" spc="-1" dirty="0">
                <a:latin typeface="Arial"/>
              </a:rPr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C8950-0A0B-5047-D01F-BF99011D53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Refactoring the previous notebook to use proper </a:t>
            </a:r>
            <a:r>
              <a:rPr lang="en-US" dirty="0" err="1"/>
              <a:t>Dshell</a:t>
            </a:r>
            <a:r>
              <a:rPr lang="en-US" dirty="0"/>
              <a:t> Assemblies.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96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506115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6A82DB-CCDC-4F13-A413-C375781D6D7E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E54E5-CDA3-D24D-2873-0B5EEC03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Component Dataflow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433BC-763A-8D45-D718-BFA959E5A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component modeling has been done using methods of assemblies</a:t>
            </a:r>
          </a:p>
          <a:p>
            <a:r>
              <a:rPr lang="en-US" dirty="0"/>
              <a:t>Some problems:</a:t>
            </a:r>
          </a:p>
          <a:p>
            <a:r>
              <a:rPr lang="en-US" dirty="0"/>
              <a:t>Dependencies between components can get complicated, especially if they are across assemblies</a:t>
            </a:r>
          </a:p>
          <a:p>
            <a:r>
              <a:rPr lang="en-US" dirty="0"/>
              <a:t>Component models may need to be updated at different parts of a simulation step</a:t>
            </a:r>
          </a:p>
          <a:p>
            <a:r>
              <a:rPr lang="en-US" dirty="0"/>
              <a:t>The model evaluation occurs in Python</a:t>
            </a:r>
          </a:p>
          <a:p>
            <a:r>
              <a:rPr lang="en-US" dirty="0" err="1"/>
              <a:t>Dshell</a:t>
            </a:r>
            <a:r>
              <a:rPr lang="en-US" dirty="0"/>
              <a:t> Models are our solution</a:t>
            </a:r>
          </a:p>
        </p:txBody>
      </p:sp>
    </p:spTree>
    <p:extLst>
      <p:ext uri="{BB962C8B-B14F-4D97-AF65-F5344CB8AC3E}">
        <p14:creationId xmlns:p14="http://schemas.microsoft.com/office/powerpoint/2010/main" val="35651210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134141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D21E14-B32F-43A4-9905-D112850BE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562" y="2667812"/>
            <a:ext cx="6029435" cy="397160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2F2142-EB30-44F6-8BE9-FF2CF0817800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18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DDA8E1-D0F1-2A91-BDBA-CCEC1E93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800" b="1" spc="-1" dirty="0">
                <a:latin typeface="+mj-lt"/>
              </a:rPr>
              <a:t>Models Notebook</a:t>
            </a:r>
            <a:br>
              <a:rPr lang="en-US" sz="4800" b="1" spc="-1" dirty="0">
                <a:latin typeface="+mj-lt"/>
              </a:rPr>
            </a:br>
            <a:r>
              <a:rPr lang="en-US" sz="2200" spc="-1" dirty="0">
                <a:latin typeface="Arial"/>
              </a:rPr>
              <a:t>(notebook: </a:t>
            </a:r>
            <a:r>
              <a:rPr lang="en-US" sz="2200" spc="-1" dirty="0">
                <a:latin typeface="Arial"/>
                <a:hlinkClick r:id="rId3"/>
              </a:rPr>
              <a:t>Quadrotor/08-Model</a:t>
            </a:r>
            <a:r>
              <a:rPr lang="en-US" sz="2200" spc="-1" dirty="0">
                <a:latin typeface="Arial"/>
              </a:rPr>
              <a:t>)</a:t>
            </a:r>
            <a:br>
              <a:rPr lang="en-US" sz="3600" spc="-1" dirty="0">
                <a:latin typeface="Arial"/>
              </a:rPr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84BE8-4328-90A5-D5B5-FAD9C4A9A2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Refactor the previous assembly notebook to use C++ level </a:t>
            </a:r>
            <a:r>
              <a:rPr lang="en-US" dirty="0" err="1"/>
              <a:t>Dshell</a:t>
            </a:r>
            <a:r>
              <a:rPr lang="en-US" dirty="0"/>
              <a:t> Models instead of Python functions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762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4244413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3543B-5971-46EA-88EF-96E610FCB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280" y="4081780"/>
            <a:ext cx="3220212" cy="2415159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B546F6-DEEA-4C62-BFA7-046FE17526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0" y="4076748"/>
            <a:ext cx="3220211" cy="242019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CB842B89-5656-4E3F-83EB-7F68DFE1539A}"/>
              </a:ext>
            </a:extLst>
          </p:cNvPr>
          <p:cNvSpPr/>
          <p:nvPr/>
        </p:nvSpPr>
        <p:spPr>
          <a:xfrm>
            <a:off x="5486400" y="4921287"/>
            <a:ext cx="1747520" cy="629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8FC95-9944-43BD-B0CB-3442F569ABC2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19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31162D-655C-6A7A-F2AE-1C36B7E2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800" b="1" spc="-1" dirty="0">
                <a:latin typeface="+mj-lt"/>
              </a:rPr>
              <a:t>Configuration Change Notebook</a:t>
            </a:r>
            <a:br>
              <a:rPr lang="en-US" sz="4800" b="1" spc="-1" dirty="0">
                <a:latin typeface="+mj-lt"/>
              </a:rPr>
            </a:br>
            <a:r>
              <a:rPr lang="en-US" sz="2200" spc="-1" dirty="0">
                <a:latin typeface="Arial"/>
              </a:rPr>
              <a:t>(notebook: </a:t>
            </a:r>
            <a:r>
              <a:rPr lang="en-US" sz="2200" spc="-1" dirty="0">
                <a:latin typeface="Arial"/>
                <a:hlinkClick r:id="rId4"/>
              </a:rPr>
              <a:t>Quadrotor/09-Config_change</a:t>
            </a:r>
            <a:r>
              <a:rPr lang="en-US" sz="2200" spc="-1" dirty="0">
                <a:latin typeface="Arial"/>
              </a:rPr>
              <a:t>)</a:t>
            </a:r>
            <a:br>
              <a:rPr lang="en-US" sz="2200" spc="-1" dirty="0">
                <a:latin typeface="Arial"/>
              </a:rPr>
            </a:br>
            <a:endParaRPr lang="en-US" sz="2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A9BF1-FE36-A4BC-E677-593C9D25C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that we are using a subsystem centric design, configuration changes are much easier</a:t>
            </a:r>
          </a:p>
          <a:p>
            <a:r>
              <a:rPr lang="en-US" dirty="0"/>
              <a:t>Notebook: convert the quadrotor simulation to a coaxial helicopter</a:t>
            </a:r>
          </a:p>
          <a:p>
            <a:r>
              <a:rPr lang="en-US" dirty="0"/>
              <a:t>Imagine the steps required to do this with a multibody centric design.</a:t>
            </a:r>
          </a:p>
        </p:txBody>
      </p:sp>
    </p:spTree>
    <p:extLst>
      <p:ext uri="{BB962C8B-B14F-4D97-AF65-F5344CB8AC3E}">
        <p14:creationId xmlns:p14="http://schemas.microsoft.com/office/powerpoint/2010/main" val="27100657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24" dirty="0"/>
              <a:t>Goal: Build a vehicle simulator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A010B1-54FC-E152-DAAA-80208560A8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Dynamics is only a part of the overall simulator</a:t>
            </a:r>
          </a:p>
          <a:p>
            <a:r>
              <a:rPr lang="en-US" dirty="0"/>
              <a:t>Also need to model actuator/sensor devices and environment interactions</a:t>
            </a:r>
          </a:p>
          <a:p>
            <a:r>
              <a:rPr lang="en-US" dirty="0"/>
              <a:t>These other models are tightly coupled with the dynamics module</a:t>
            </a:r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DBAC1FF-65E0-482D-5C00-B960DE018F77}"/>
              </a:ext>
            </a:extLst>
          </p:cNvPr>
          <p:cNvGrpSpPr/>
          <p:nvPr/>
        </p:nvGrpSpPr>
        <p:grpSpPr>
          <a:xfrm>
            <a:off x="6172199" y="1295401"/>
            <a:ext cx="4984622" cy="3958959"/>
            <a:chOff x="5486400" y="1295401"/>
            <a:chExt cx="4984622" cy="3958959"/>
          </a:xfrm>
        </p:grpSpPr>
        <p:grpSp>
          <p:nvGrpSpPr>
            <p:cNvPr id="4" name="Group 3"/>
            <p:cNvGrpSpPr/>
            <p:nvPr/>
          </p:nvGrpSpPr>
          <p:grpSpPr>
            <a:xfrm>
              <a:off x="5486400" y="1295401"/>
              <a:ext cx="4984622" cy="3958959"/>
              <a:chOff x="3627742" y="841641"/>
              <a:chExt cx="5326137" cy="4257730"/>
            </a:xfrm>
          </p:grpSpPr>
          <p:sp>
            <p:nvSpPr>
              <p:cNvPr id="133133" name="AutoShape 13"/>
              <p:cNvSpPr>
                <a:spLocks noChangeArrowheads="1"/>
              </p:cNvSpPr>
              <p:nvPr/>
            </p:nvSpPr>
            <p:spPr bwMode="auto">
              <a:xfrm>
                <a:off x="5360179" y="841641"/>
                <a:ext cx="1823757" cy="1159765"/>
              </a:xfrm>
              <a:prstGeom prst="roundRect">
                <a:avLst>
                  <a:gd name="adj" fmla="val 16667"/>
                </a:avLst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sp>
            <p:nvSpPr>
              <p:cNvPr id="133134" name="Text Box 14"/>
              <p:cNvSpPr txBox="1">
                <a:spLocks noChangeArrowheads="1"/>
              </p:cNvSpPr>
              <p:nvPr/>
            </p:nvSpPr>
            <p:spPr bwMode="auto">
              <a:xfrm>
                <a:off x="5133215" y="909738"/>
                <a:ext cx="2132511" cy="1024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sz="2800" b="1" i="1" dirty="0">
                    <a:solidFill>
                      <a:srgbClr val="000000"/>
                    </a:solidFill>
                    <a:latin typeface="Arial"/>
                  </a:rPr>
                  <a:t>Control</a:t>
                </a:r>
              </a:p>
              <a:p>
                <a:pPr algn="ctr"/>
                <a:r>
                  <a:rPr lang="en-US" altLang="en-US" sz="2800" b="1" i="1" dirty="0">
                    <a:solidFill>
                      <a:srgbClr val="000000"/>
                    </a:solidFill>
                    <a:latin typeface="Arial"/>
                  </a:rPr>
                  <a:t> Software</a:t>
                </a:r>
              </a:p>
            </p:txBody>
          </p:sp>
          <p:sp>
            <p:nvSpPr>
              <p:cNvPr id="133150" name="Rectangle 30"/>
              <p:cNvSpPr>
                <a:spLocks noChangeArrowheads="1"/>
              </p:cNvSpPr>
              <p:nvPr/>
            </p:nvSpPr>
            <p:spPr bwMode="auto">
              <a:xfrm>
                <a:off x="4068364" y="2518094"/>
                <a:ext cx="4440753" cy="2581277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grpSp>
            <p:nvGrpSpPr>
              <p:cNvPr id="133151" name="Group 31"/>
              <p:cNvGrpSpPr>
                <a:grpSpLocks/>
              </p:cNvGrpSpPr>
              <p:nvPr/>
            </p:nvGrpSpPr>
            <p:grpSpPr bwMode="auto">
              <a:xfrm>
                <a:off x="5752788" y="3378520"/>
                <a:ext cx="1237796" cy="645319"/>
                <a:chOff x="4297" y="1312"/>
                <a:chExt cx="230" cy="122"/>
              </a:xfrm>
            </p:grpSpPr>
            <p:sp>
              <p:nvSpPr>
                <p:cNvPr id="133152" name="Rectangle 32"/>
                <p:cNvSpPr>
                  <a:spLocks noChangeArrowheads="1"/>
                </p:cNvSpPr>
                <p:nvPr/>
              </p:nvSpPr>
              <p:spPr bwMode="auto">
                <a:xfrm>
                  <a:off x="4297" y="1312"/>
                  <a:ext cx="230" cy="122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>
                          <a:alpha val="50000"/>
                        </a:schemeClr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pic>
              <p:nvPicPr>
                <p:cNvPr id="133153" name="Picture 33" descr="C:\henrique\JPL Work\Projects\Ice\darts-illustration.tif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lum bright="-86000" contrast="10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502" t="29659" r="11963" b="39282"/>
                <a:stretch>
                  <a:fillRect/>
                </a:stretch>
              </p:blipFill>
              <p:spPr bwMode="auto">
                <a:xfrm>
                  <a:off x="4298" y="1314"/>
                  <a:ext cx="228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3154" name="Rectangle 34"/>
                <p:cNvSpPr>
                  <a:spLocks noChangeArrowheads="1"/>
                </p:cNvSpPr>
                <p:nvPr/>
              </p:nvSpPr>
              <p:spPr bwMode="auto">
                <a:xfrm>
                  <a:off x="4356" y="1314"/>
                  <a:ext cx="121" cy="3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55" name="Rectangle 35"/>
                <p:cNvSpPr>
                  <a:spLocks noChangeArrowheads="1"/>
                </p:cNvSpPr>
                <p:nvPr/>
              </p:nvSpPr>
              <p:spPr bwMode="auto">
                <a:xfrm>
                  <a:off x="4380" y="1396"/>
                  <a:ext cx="32" cy="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56" name="Rectangle 36"/>
                <p:cNvSpPr>
                  <a:spLocks noChangeArrowheads="1"/>
                </p:cNvSpPr>
                <p:nvPr/>
              </p:nvSpPr>
              <p:spPr bwMode="auto">
                <a:xfrm>
                  <a:off x="4437" y="1399"/>
                  <a:ext cx="32" cy="3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57" name="Rectangle 37"/>
                <p:cNvSpPr>
                  <a:spLocks noChangeArrowheads="1"/>
                </p:cNvSpPr>
                <p:nvPr/>
              </p:nvSpPr>
              <p:spPr bwMode="auto">
                <a:xfrm>
                  <a:off x="4432" y="1390"/>
                  <a:ext cx="8" cy="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133158" name="Line 38"/>
              <p:cNvSpPr>
                <a:spLocks noChangeShapeType="1"/>
              </p:cNvSpPr>
              <p:nvPr/>
            </p:nvSpPr>
            <p:spPr bwMode="auto">
              <a:xfrm>
                <a:off x="7880648" y="2987145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grpSp>
            <p:nvGrpSpPr>
              <p:cNvPr id="133159" name="Group 39"/>
              <p:cNvGrpSpPr>
                <a:grpSpLocks/>
              </p:cNvGrpSpPr>
              <p:nvPr/>
            </p:nvGrpSpPr>
            <p:grpSpPr bwMode="auto">
              <a:xfrm>
                <a:off x="7682856" y="2804903"/>
                <a:ext cx="366873" cy="1720851"/>
                <a:chOff x="3744" y="3552"/>
                <a:chExt cx="115" cy="576"/>
              </a:xfrm>
            </p:grpSpPr>
            <p:sp>
              <p:nvSpPr>
                <p:cNvPr id="13316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6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6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133163" name="Text Box 43"/>
              <p:cNvSpPr txBox="1">
                <a:spLocks noChangeArrowheads="1"/>
              </p:cNvSpPr>
              <p:nvPr/>
            </p:nvSpPr>
            <p:spPr bwMode="auto">
              <a:xfrm>
                <a:off x="4086851" y="4562160"/>
                <a:ext cx="1730396" cy="4948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b="1" i="1" dirty="0">
                    <a:solidFill>
                      <a:srgbClr val="000000"/>
                    </a:solidFill>
                    <a:latin typeface="Arial"/>
                  </a:rPr>
                  <a:t>Actuators</a:t>
                </a:r>
              </a:p>
            </p:txBody>
          </p:sp>
          <p:sp>
            <p:nvSpPr>
              <p:cNvPr id="133164" name="Text Box 44"/>
              <p:cNvSpPr txBox="1">
                <a:spLocks noChangeArrowheads="1"/>
              </p:cNvSpPr>
              <p:nvPr/>
            </p:nvSpPr>
            <p:spPr bwMode="auto">
              <a:xfrm>
                <a:off x="6955841" y="4562160"/>
                <a:ext cx="1492312" cy="4948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b="1" i="1" dirty="0">
                    <a:solidFill>
                      <a:srgbClr val="000000"/>
                    </a:solidFill>
                    <a:latin typeface="Arial"/>
                  </a:rPr>
                  <a:t>Sensors</a:t>
                </a:r>
              </a:p>
            </p:txBody>
          </p:sp>
          <p:sp>
            <p:nvSpPr>
              <p:cNvPr id="133165" name="Line 45"/>
              <p:cNvSpPr>
                <a:spLocks noChangeShapeType="1"/>
              </p:cNvSpPr>
              <p:nvPr/>
            </p:nvSpPr>
            <p:spPr bwMode="auto">
              <a:xfrm>
                <a:off x="4878674" y="3049885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grpSp>
            <p:nvGrpSpPr>
              <p:cNvPr id="133166" name="Group 46"/>
              <p:cNvGrpSpPr>
                <a:grpSpLocks/>
              </p:cNvGrpSpPr>
              <p:nvPr/>
            </p:nvGrpSpPr>
            <p:grpSpPr bwMode="auto">
              <a:xfrm>
                <a:off x="4680882" y="2804903"/>
                <a:ext cx="366873" cy="1720851"/>
                <a:chOff x="3744" y="3552"/>
                <a:chExt cx="115" cy="576"/>
              </a:xfrm>
            </p:grpSpPr>
            <p:sp>
              <p:nvSpPr>
                <p:cNvPr id="133167" name="Oval 47"/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68" name="Oval 48"/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69" name="Oval 49"/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grpSp>
            <p:nvGrpSpPr>
              <p:cNvPr id="133170" name="Group 50"/>
              <p:cNvGrpSpPr>
                <a:grpSpLocks/>
              </p:cNvGrpSpPr>
              <p:nvPr/>
            </p:nvGrpSpPr>
            <p:grpSpPr bwMode="auto">
              <a:xfrm>
                <a:off x="5047755" y="3041230"/>
                <a:ext cx="705032" cy="1313614"/>
                <a:chOff x="2304" y="2160"/>
                <a:chExt cx="240" cy="418"/>
              </a:xfrm>
            </p:grpSpPr>
            <p:sp>
              <p:nvSpPr>
                <p:cNvPr id="133171" name="Line 51"/>
                <p:cNvSpPr>
                  <a:spLocks noChangeShapeType="1"/>
                </p:cNvSpPr>
                <p:nvPr/>
              </p:nvSpPr>
              <p:spPr bwMode="auto">
                <a:xfrm>
                  <a:off x="2304" y="2160"/>
                  <a:ext cx="24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72" name="Line 52"/>
                <p:cNvSpPr>
                  <a:spLocks noChangeShapeType="1"/>
                </p:cNvSpPr>
                <p:nvPr/>
              </p:nvSpPr>
              <p:spPr bwMode="auto">
                <a:xfrm>
                  <a:off x="2304" y="236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73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304" y="2413"/>
                  <a:ext cx="240" cy="16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grpSp>
            <p:nvGrpSpPr>
              <p:cNvPr id="133174" name="Group 54"/>
              <p:cNvGrpSpPr>
                <a:grpSpLocks/>
              </p:cNvGrpSpPr>
              <p:nvPr/>
            </p:nvGrpSpPr>
            <p:grpSpPr bwMode="auto">
              <a:xfrm flipH="1">
                <a:off x="6979720" y="3029623"/>
                <a:ext cx="705033" cy="1270231"/>
                <a:chOff x="2304" y="2160"/>
                <a:chExt cx="240" cy="418"/>
              </a:xfrm>
            </p:grpSpPr>
            <p:sp>
              <p:nvSpPr>
                <p:cNvPr id="133175" name="Line 55"/>
                <p:cNvSpPr>
                  <a:spLocks noChangeShapeType="1"/>
                </p:cNvSpPr>
                <p:nvPr/>
              </p:nvSpPr>
              <p:spPr bwMode="auto">
                <a:xfrm>
                  <a:off x="2304" y="2160"/>
                  <a:ext cx="24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76" name="Line 56"/>
                <p:cNvSpPr>
                  <a:spLocks noChangeShapeType="1"/>
                </p:cNvSpPr>
                <p:nvPr/>
              </p:nvSpPr>
              <p:spPr bwMode="auto">
                <a:xfrm>
                  <a:off x="2304" y="236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133177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304" y="2413"/>
                  <a:ext cx="240" cy="16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11" name="Freeform 10"/>
              <p:cNvSpPr/>
              <p:nvPr/>
            </p:nvSpPr>
            <p:spPr bwMode="auto">
              <a:xfrm>
                <a:off x="7162800" y="1371600"/>
                <a:ext cx="1791079" cy="2504741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  <a:gd name="connsiteX0" fmla="*/ 0 w 2897126"/>
                  <a:gd name="connsiteY0" fmla="*/ 19492 h 2314853"/>
                  <a:gd name="connsiteX1" fmla="*/ 1543027 w 2897126"/>
                  <a:gd name="connsiteY1" fmla="*/ 0 h 2314853"/>
                  <a:gd name="connsiteX2" fmla="*/ 2897126 w 2897126"/>
                  <a:gd name="connsiteY2" fmla="*/ 2314853 h 2314853"/>
                  <a:gd name="connsiteX3" fmla="*/ 1443789 w 2897126"/>
                  <a:gd name="connsiteY3" fmla="*/ 2310304 h 2314853"/>
                  <a:gd name="connsiteX0" fmla="*/ 0 w 1905364"/>
                  <a:gd name="connsiteY0" fmla="*/ 19492 h 2347412"/>
                  <a:gd name="connsiteX1" fmla="*/ 1543027 w 1905364"/>
                  <a:gd name="connsiteY1" fmla="*/ 0 h 2347412"/>
                  <a:gd name="connsiteX2" fmla="*/ 1905364 w 1905364"/>
                  <a:gd name="connsiteY2" fmla="*/ 2347412 h 2347412"/>
                  <a:gd name="connsiteX3" fmla="*/ 1443789 w 1905364"/>
                  <a:gd name="connsiteY3" fmla="*/ 2310304 h 2347412"/>
                  <a:gd name="connsiteX0" fmla="*/ 0 w 1905364"/>
                  <a:gd name="connsiteY0" fmla="*/ 0 h 2327920"/>
                  <a:gd name="connsiteX1" fmla="*/ 1871467 w 1905364"/>
                  <a:gd name="connsiteY1" fmla="*/ 13067 h 2327920"/>
                  <a:gd name="connsiteX2" fmla="*/ 1905364 w 1905364"/>
                  <a:gd name="connsiteY2" fmla="*/ 2327920 h 2327920"/>
                  <a:gd name="connsiteX3" fmla="*/ 1443789 w 1905364"/>
                  <a:gd name="connsiteY3" fmla="*/ 2290812 h 2327920"/>
                  <a:gd name="connsiteX0" fmla="*/ 0 w 1918243"/>
                  <a:gd name="connsiteY0" fmla="*/ 0 h 2290812"/>
                  <a:gd name="connsiteX1" fmla="*/ 1871467 w 1918243"/>
                  <a:gd name="connsiteY1" fmla="*/ 13067 h 2290812"/>
                  <a:gd name="connsiteX2" fmla="*/ 1918243 w 1918243"/>
                  <a:gd name="connsiteY2" fmla="*/ 2262802 h 2290812"/>
                  <a:gd name="connsiteX3" fmla="*/ 1443789 w 1918243"/>
                  <a:gd name="connsiteY3" fmla="*/ 2290812 h 2290812"/>
                  <a:gd name="connsiteX0" fmla="*/ 0 w 1931123"/>
                  <a:gd name="connsiteY0" fmla="*/ 0 h 2290812"/>
                  <a:gd name="connsiteX1" fmla="*/ 1871467 w 1931123"/>
                  <a:gd name="connsiteY1" fmla="*/ 13067 h 2290812"/>
                  <a:gd name="connsiteX2" fmla="*/ 1931123 w 1931123"/>
                  <a:gd name="connsiteY2" fmla="*/ 2279082 h 2290812"/>
                  <a:gd name="connsiteX3" fmla="*/ 1443789 w 1931123"/>
                  <a:gd name="connsiteY3" fmla="*/ 2290812 h 2290812"/>
                  <a:gd name="connsiteX0" fmla="*/ 0 w 1950443"/>
                  <a:gd name="connsiteY0" fmla="*/ 0 h 2300788"/>
                  <a:gd name="connsiteX1" fmla="*/ 1871467 w 1950443"/>
                  <a:gd name="connsiteY1" fmla="*/ 13067 h 2300788"/>
                  <a:gd name="connsiteX2" fmla="*/ 1950443 w 1950443"/>
                  <a:gd name="connsiteY2" fmla="*/ 2300788 h 2300788"/>
                  <a:gd name="connsiteX3" fmla="*/ 1443789 w 1950443"/>
                  <a:gd name="connsiteY3" fmla="*/ 2290812 h 2300788"/>
                  <a:gd name="connsiteX0" fmla="*/ 0 w 1993827"/>
                  <a:gd name="connsiteY0" fmla="*/ 0 h 2300788"/>
                  <a:gd name="connsiteX1" fmla="*/ 1993827 w 1993827"/>
                  <a:gd name="connsiteY1" fmla="*/ 34772 h 2300788"/>
                  <a:gd name="connsiteX2" fmla="*/ 1950443 w 1993827"/>
                  <a:gd name="connsiteY2" fmla="*/ 2300788 h 2300788"/>
                  <a:gd name="connsiteX3" fmla="*/ 1443789 w 1993827"/>
                  <a:gd name="connsiteY3" fmla="*/ 2290812 h 2300788"/>
                  <a:gd name="connsiteX0" fmla="*/ 0 w 1950443"/>
                  <a:gd name="connsiteY0" fmla="*/ 0 h 2300788"/>
                  <a:gd name="connsiteX1" fmla="*/ 1948747 w 1950443"/>
                  <a:gd name="connsiteY1" fmla="*/ 34772 h 2300788"/>
                  <a:gd name="connsiteX2" fmla="*/ 1950443 w 1950443"/>
                  <a:gd name="connsiteY2" fmla="*/ 2300788 h 2300788"/>
                  <a:gd name="connsiteX3" fmla="*/ 1443789 w 1950443"/>
                  <a:gd name="connsiteY3" fmla="*/ 2290812 h 2300788"/>
                  <a:gd name="connsiteX0" fmla="*/ 0 w 1955224"/>
                  <a:gd name="connsiteY0" fmla="*/ 3213 h 2304001"/>
                  <a:gd name="connsiteX1" fmla="*/ 1955186 w 1955224"/>
                  <a:gd name="connsiteY1" fmla="*/ 0 h 2304001"/>
                  <a:gd name="connsiteX2" fmla="*/ 1950443 w 1955224"/>
                  <a:gd name="connsiteY2" fmla="*/ 2304001 h 2304001"/>
                  <a:gd name="connsiteX3" fmla="*/ 1443789 w 1955224"/>
                  <a:gd name="connsiteY3" fmla="*/ 2294025 h 230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55224" h="2304001">
                    <a:moveTo>
                      <a:pt x="0" y="3213"/>
                    </a:moveTo>
                    <a:lnTo>
                      <a:pt x="1955186" y="0"/>
                    </a:lnTo>
                    <a:cubicBezTo>
                      <a:pt x="1955751" y="755339"/>
                      <a:pt x="1949878" y="1548662"/>
                      <a:pt x="1950443" y="2304001"/>
                    </a:cubicBezTo>
                    <a:lnTo>
                      <a:pt x="1443789" y="2294025"/>
                    </a:ln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 bwMode="auto">
              <a:xfrm flipH="1">
                <a:off x="3627742" y="1375094"/>
                <a:ext cx="1763102" cy="2471750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  <a:gd name="connsiteX0" fmla="*/ 0 w 2876110"/>
                  <a:gd name="connsiteY0" fmla="*/ 0 h 2290876"/>
                  <a:gd name="connsiteX1" fmla="*/ 2876110 w 2876110"/>
                  <a:gd name="connsiteY1" fmla="*/ 2214 h 2290876"/>
                  <a:gd name="connsiteX2" fmla="*/ 1944004 w 2876110"/>
                  <a:gd name="connsiteY2" fmla="*/ 2268228 h 2290876"/>
                  <a:gd name="connsiteX3" fmla="*/ 1443789 w 2876110"/>
                  <a:gd name="connsiteY3" fmla="*/ 2290812 h 2290876"/>
                  <a:gd name="connsiteX0" fmla="*/ 0 w 2000269"/>
                  <a:gd name="connsiteY0" fmla="*/ 0 h 2290876"/>
                  <a:gd name="connsiteX1" fmla="*/ 2000269 w 2000269"/>
                  <a:gd name="connsiteY1" fmla="*/ 7641 h 2290876"/>
                  <a:gd name="connsiteX2" fmla="*/ 1944004 w 2000269"/>
                  <a:gd name="connsiteY2" fmla="*/ 2268228 h 2290876"/>
                  <a:gd name="connsiteX3" fmla="*/ 1443789 w 2000269"/>
                  <a:gd name="connsiteY3" fmla="*/ 2290812 h 2290876"/>
                  <a:gd name="connsiteX0" fmla="*/ 0 w 2000269"/>
                  <a:gd name="connsiteY0" fmla="*/ 0 h 2300787"/>
                  <a:gd name="connsiteX1" fmla="*/ 2000269 w 2000269"/>
                  <a:gd name="connsiteY1" fmla="*/ 7641 h 2300787"/>
                  <a:gd name="connsiteX2" fmla="*/ 1944004 w 2000269"/>
                  <a:gd name="connsiteY2" fmla="*/ 2300787 h 2300787"/>
                  <a:gd name="connsiteX3" fmla="*/ 1443789 w 2000269"/>
                  <a:gd name="connsiteY3" fmla="*/ 2290812 h 2300787"/>
                  <a:gd name="connsiteX0" fmla="*/ 0 w 2000269"/>
                  <a:gd name="connsiteY0" fmla="*/ 0 h 2290893"/>
                  <a:gd name="connsiteX1" fmla="*/ 2000269 w 2000269"/>
                  <a:gd name="connsiteY1" fmla="*/ 7641 h 2290893"/>
                  <a:gd name="connsiteX2" fmla="*/ 1924684 w 2000269"/>
                  <a:gd name="connsiteY2" fmla="*/ 2273654 h 2290893"/>
                  <a:gd name="connsiteX3" fmla="*/ 1443789 w 2000269"/>
                  <a:gd name="connsiteY3" fmla="*/ 2290812 h 2290893"/>
                  <a:gd name="connsiteX0" fmla="*/ 0 w 2000269"/>
                  <a:gd name="connsiteY0" fmla="*/ 0 h 2273654"/>
                  <a:gd name="connsiteX1" fmla="*/ 2000269 w 2000269"/>
                  <a:gd name="connsiteY1" fmla="*/ 7641 h 2273654"/>
                  <a:gd name="connsiteX2" fmla="*/ 1924684 w 2000269"/>
                  <a:gd name="connsiteY2" fmla="*/ 2273654 h 2273654"/>
                  <a:gd name="connsiteX3" fmla="*/ 1450229 w 2000269"/>
                  <a:gd name="connsiteY3" fmla="*/ 2258253 h 2273654"/>
                  <a:gd name="connsiteX0" fmla="*/ 0 w 2000269"/>
                  <a:gd name="connsiteY0" fmla="*/ 0 h 2273654"/>
                  <a:gd name="connsiteX1" fmla="*/ 2000269 w 2000269"/>
                  <a:gd name="connsiteY1" fmla="*/ 7641 h 2273654"/>
                  <a:gd name="connsiteX2" fmla="*/ 1924684 w 2000269"/>
                  <a:gd name="connsiteY2" fmla="*/ 2273654 h 2273654"/>
                  <a:gd name="connsiteX3" fmla="*/ 1450229 w 2000269"/>
                  <a:gd name="connsiteY3" fmla="*/ 2269106 h 2273654"/>
                  <a:gd name="connsiteX0" fmla="*/ 0 w 1924684"/>
                  <a:gd name="connsiteY0" fmla="*/ 0 h 2273654"/>
                  <a:gd name="connsiteX1" fmla="*/ 1922989 w 1924684"/>
                  <a:gd name="connsiteY1" fmla="*/ 29347 h 2273654"/>
                  <a:gd name="connsiteX2" fmla="*/ 1924684 w 1924684"/>
                  <a:gd name="connsiteY2" fmla="*/ 2273654 h 2273654"/>
                  <a:gd name="connsiteX3" fmla="*/ 1450229 w 1924684"/>
                  <a:gd name="connsiteY3" fmla="*/ 2269106 h 2273654"/>
                  <a:gd name="connsiteX0" fmla="*/ 0 w 1924684"/>
                  <a:gd name="connsiteY0" fmla="*/ 0 h 2273654"/>
                  <a:gd name="connsiteX1" fmla="*/ 1922989 w 1924684"/>
                  <a:gd name="connsiteY1" fmla="*/ 2215 h 2273654"/>
                  <a:gd name="connsiteX2" fmla="*/ 1924684 w 1924684"/>
                  <a:gd name="connsiteY2" fmla="*/ 2273654 h 2273654"/>
                  <a:gd name="connsiteX3" fmla="*/ 1450229 w 1924684"/>
                  <a:gd name="connsiteY3" fmla="*/ 2269106 h 2273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24684" h="2273654">
                    <a:moveTo>
                      <a:pt x="0" y="0"/>
                    </a:moveTo>
                    <a:lnTo>
                      <a:pt x="1922989" y="2215"/>
                    </a:lnTo>
                    <a:lnTo>
                      <a:pt x="1924684" y="2273654"/>
                    </a:lnTo>
                    <a:cubicBezTo>
                      <a:pt x="1440238" y="2272138"/>
                      <a:pt x="1934675" y="2270622"/>
                      <a:pt x="1450229" y="2269106"/>
                    </a:cubicBez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" name="Text Box 63"/>
            <p:cNvSpPr txBox="1">
              <a:spLocks noChangeArrowheads="1"/>
            </p:cNvSpPr>
            <p:nvPr/>
          </p:nvSpPr>
          <p:spPr bwMode="auto">
            <a:xfrm>
              <a:off x="7123154" y="3117530"/>
              <a:ext cx="1879128" cy="52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9896" tIns="44948" rIns="89896" bIns="44948">
              <a:spAutoFit/>
            </a:bodyPr>
            <a:lstStyle>
              <a:lvl1pPr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9588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9175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8763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8350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b="1" dirty="0">
                  <a:solidFill>
                    <a:srgbClr val="0000FF"/>
                  </a:solidFill>
                  <a:latin typeface="Arial"/>
                </a:rPr>
                <a:t>Multibody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905000" y="5532988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</a:pP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How we manage the interfaces between the dynamics and device models has a crucial impact on sim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brittleness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US" sz="2000" b="1" i="1" dirty="0">
                <a:solidFill>
                  <a:schemeClr val="accent2">
                    <a:lumMod val="75000"/>
                  </a:schemeClr>
                </a:solidFill>
              </a:rPr>
              <a:t>scalabilit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</a:rPr>
              <a:t>y.</a:t>
            </a:r>
          </a:p>
        </p:txBody>
      </p:sp>
    </p:spTree>
    <p:extLst>
      <p:ext uri="{BB962C8B-B14F-4D97-AF65-F5344CB8AC3E}">
        <p14:creationId xmlns:p14="http://schemas.microsoft.com/office/powerpoint/2010/main" val="2905696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4714929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0560">
              <a:buFont typeface="Symbol"/>
              <a:buChar char=""/>
            </a:pPr>
            <a:endParaRPr lang="en-US" sz="2800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EAEB3-ECCB-43F1-A0F1-CD3F40018124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20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67D54-8E0F-B7BE-4873-3D8C7113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Advanced Simulation Scheduling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443A1-75D8-160A-F5C9-3D63D1FA6D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 we have been stepping the sim uniformly at a fixed rate</a:t>
            </a:r>
          </a:p>
          <a:p>
            <a:r>
              <a:rPr lang="en-US" dirty="0"/>
              <a:t>Sometimes there is a need for more advanced scheduling:</a:t>
            </a:r>
          </a:p>
          <a:p>
            <a:pPr lvl="1"/>
            <a:r>
              <a:rPr lang="en-US" dirty="0"/>
              <a:t>Models that update irregularly or at a rate different from the rest of the sim (</a:t>
            </a:r>
            <a:r>
              <a:rPr lang="en-US" dirty="0" err="1"/>
              <a:t>multirate</a:t>
            </a:r>
            <a:r>
              <a:rPr lang="en-US" dirty="0"/>
              <a:t> models)</a:t>
            </a:r>
          </a:p>
          <a:p>
            <a:pPr lvl="1"/>
            <a:r>
              <a:rPr lang="en-US" dirty="0"/>
              <a:t>Events that must occur exactly when a condition is met, even if it’s between steps (step validation)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951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2104680" y="1188721"/>
            <a:ext cx="8060046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2800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A47F0D-57E8-4F80-BDF6-AAAE6BC1F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323" y="2665413"/>
            <a:ext cx="7000875" cy="406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0C084C-7FCC-4F07-BB46-24726FB46CFF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21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75C0F-D2AC-98E2-5978-6C0D475F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800" b="1" spc="-1" dirty="0">
                <a:latin typeface="+mj-lt"/>
              </a:rPr>
              <a:t>Advanced Scheduling Notebook</a:t>
            </a:r>
            <a:br>
              <a:rPr lang="en-US" sz="4800" b="1" spc="-1" dirty="0">
                <a:latin typeface="+mj-lt"/>
              </a:rPr>
            </a:br>
            <a:r>
              <a:rPr lang="en-US" sz="2200" spc="-1" dirty="0">
                <a:latin typeface="Arial"/>
              </a:rPr>
              <a:t>(notebook: </a:t>
            </a:r>
            <a:r>
              <a:rPr lang="en-US" sz="2200" spc="-1" dirty="0">
                <a:latin typeface="Arial"/>
                <a:hlinkClick r:id="rId3"/>
              </a:rPr>
              <a:t>Quadrotor/10-Multirate</a:t>
            </a:r>
            <a:r>
              <a:rPr lang="en-US" sz="2200" spc="-1" dirty="0">
                <a:latin typeface="Arial"/>
              </a:rPr>
              <a:t>)</a:t>
            </a:r>
            <a:br>
              <a:rPr lang="en-US" sz="3600" spc="-1" dirty="0">
                <a:latin typeface="Arial"/>
              </a:rPr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253B3-2469-91EB-3DDB-5614ADDC6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122515"/>
            <a:ext cx="11193502" cy="4356900"/>
          </a:xfrm>
        </p:spPr>
        <p:txBody>
          <a:bodyPr/>
          <a:lstStyle/>
          <a:p>
            <a:r>
              <a:rPr lang="en-US" dirty="0"/>
              <a:t>Exercising advanced time stepping functionality:</a:t>
            </a:r>
          </a:p>
          <a:p>
            <a:pPr lvl="1"/>
            <a:r>
              <a:rPr lang="en-US" dirty="0"/>
              <a:t>Add a sensor model that updates at 1 Hz</a:t>
            </a:r>
          </a:p>
          <a:p>
            <a:pPr lvl="1"/>
            <a:r>
              <a:rPr lang="en-US" dirty="0"/>
              <a:t>Cut off rotors for landing at a precise altitude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342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 bwMode="auto">
          <a:xfrm>
            <a:off x="6031952" y="2078255"/>
            <a:ext cx="4407448" cy="363674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1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Quadcopter Models &amp; Data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95923" y="1076407"/>
            <a:ext cx="5514377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</a:rPr>
              <a:t>Vehicle dynamics, devices, environment and controller in closed loop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8267700" y="3559629"/>
            <a:ext cx="14478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Fuselage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781800" y="2209800"/>
            <a:ext cx="13716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Rotor 1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" idx="1"/>
            <a:endCxn id="6" idx="2"/>
          </p:cNvCxnSpPr>
          <p:nvPr/>
        </p:nvCxnSpPr>
        <p:spPr bwMode="auto">
          <a:xfrm flipH="1" flipV="1">
            <a:off x="7467600" y="2667001"/>
            <a:ext cx="800100" cy="12355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6309104" y="3200400"/>
            <a:ext cx="13716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Rotor 2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2" name="Straight Arrow Connector 11"/>
          <p:cNvCxnSpPr>
            <a:stCxn id="5" idx="1"/>
            <a:endCxn id="11" idx="3"/>
          </p:cNvCxnSpPr>
          <p:nvPr/>
        </p:nvCxnSpPr>
        <p:spPr bwMode="auto">
          <a:xfrm flipH="1" flipV="1">
            <a:off x="7680704" y="3429001"/>
            <a:ext cx="586996" cy="4735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ounded Rectangle 13"/>
          <p:cNvSpPr/>
          <p:nvPr/>
        </p:nvSpPr>
        <p:spPr bwMode="auto">
          <a:xfrm>
            <a:off x="6781800" y="5105400"/>
            <a:ext cx="13716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Rotor 4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5" name="Straight Arrow Connector 14"/>
          <p:cNvCxnSpPr>
            <a:stCxn id="5" idx="1"/>
            <a:endCxn id="14" idx="0"/>
          </p:cNvCxnSpPr>
          <p:nvPr/>
        </p:nvCxnSpPr>
        <p:spPr bwMode="auto">
          <a:xfrm flipH="1">
            <a:off x="7467600" y="3902530"/>
            <a:ext cx="800100" cy="12028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6309104" y="4082871"/>
            <a:ext cx="13716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Rotor 3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8" name="Straight Arrow Connector 17"/>
          <p:cNvCxnSpPr>
            <a:stCxn id="5" idx="1"/>
            <a:endCxn id="17" idx="3"/>
          </p:cNvCxnSpPr>
          <p:nvPr/>
        </p:nvCxnSpPr>
        <p:spPr bwMode="auto">
          <a:xfrm flipH="1">
            <a:off x="7680704" y="3902529"/>
            <a:ext cx="586996" cy="40894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ounded Rectangle 24"/>
          <p:cNvSpPr/>
          <p:nvPr/>
        </p:nvSpPr>
        <p:spPr bwMode="auto">
          <a:xfrm>
            <a:off x="1873055" y="3024286"/>
            <a:ext cx="1524001" cy="827922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Flight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Controller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229600" y="5857898"/>
            <a:ext cx="15240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State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sensor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093512" y="3038269"/>
            <a:ext cx="16002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/>
              <a:t>Thrust, Encoder,</a:t>
            </a:r>
          </a:p>
          <a:p>
            <a:pPr lvl="0" algn="ctr"/>
            <a:r>
              <a:rPr lang="en-US" sz="1600" dirty="0"/>
              <a:t>Controller</a:t>
            </a:r>
            <a:endParaRPr lang="en-US" dirty="0">
              <a:latin typeface="+mn-lt"/>
            </a:endParaRPr>
          </a:p>
        </p:txBody>
      </p:sp>
      <p:cxnSp>
        <p:nvCxnSpPr>
          <p:cNvPr id="42" name="Straight Arrow Connector 41"/>
          <p:cNvCxnSpPr>
            <a:stCxn id="40" idx="3"/>
            <a:endCxn id="11" idx="1"/>
          </p:cNvCxnSpPr>
          <p:nvPr/>
        </p:nvCxnSpPr>
        <p:spPr bwMode="auto">
          <a:xfrm>
            <a:off x="5693712" y="3385920"/>
            <a:ext cx="615392" cy="430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3" name="Rounded Rectangle 42"/>
          <p:cNvSpPr/>
          <p:nvPr/>
        </p:nvSpPr>
        <p:spPr bwMode="auto">
          <a:xfrm>
            <a:off x="4004996" y="4245430"/>
            <a:ext cx="16002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/>
              <a:t>Thrust, Encoder,</a:t>
            </a:r>
          </a:p>
          <a:p>
            <a:pPr lvl="0" algn="ctr"/>
            <a:r>
              <a:rPr lang="en-US" sz="1600" dirty="0"/>
              <a:t>Controller</a:t>
            </a:r>
            <a:endParaRPr lang="en-US" dirty="0">
              <a:latin typeface="+mn-lt"/>
            </a:endParaRPr>
          </a:p>
        </p:txBody>
      </p:sp>
      <p:cxnSp>
        <p:nvCxnSpPr>
          <p:cNvPr id="44" name="Straight Arrow Connector 43"/>
          <p:cNvCxnSpPr>
            <a:stCxn id="43" idx="3"/>
            <a:endCxn id="17" idx="1"/>
          </p:cNvCxnSpPr>
          <p:nvPr/>
        </p:nvCxnSpPr>
        <p:spPr bwMode="auto">
          <a:xfrm flipV="1">
            <a:off x="5605196" y="4311471"/>
            <a:ext cx="703908" cy="2816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5" name="Rounded Rectangle 44"/>
          <p:cNvSpPr/>
          <p:nvPr/>
        </p:nvSpPr>
        <p:spPr bwMode="auto">
          <a:xfrm>
            <a:off x="4038600" y="5430539"/>
            <a:ext cx="16002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/>
              <a:t>Thrust, Encoder,</a:t>
            </a:r>
          </a:p>
          <a:p>
            <a:pPr lvl="0" algn="ctr"/>
            <a:r>
              <a:rPr lang="en-US" sz="1600" dirty="0"/>
              <a:t>Controller</a:t>
            </a:r>
            <a:endParaRPr lang="en-US" dirty="0">
              <a:latin typeface="+mn-lt"/>
            </a:endParaRPr>
          </a:p>
        </p:txBody>
      </p:sp>
      <p:cxnSp>
        <p:nvCxnSpPr>
          <p:cNvPr id="46" name="Straight Arrow Connector 45"/>
          <p:cNvCxnSpPr>
            <a:stCxn id="45" idx="3"/>
            <a:endCxn id="14" idx="1"/>
          </p:cNvCxnSpPr>
          <p:nvPr/>
        </p:nvCxnSpPr>
        <p:spPr bwMode="auto">
          <a:xfrm flipV="1">
            <a:off x="5638800" y="5334000"/>
            <a:ext cx="1143000" cy="4441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7" name="Rounded Rectangle 46"/>
          <p:cNvSpPr/>
          <p:nvPr/>
        </p:nvSpPr>
        <p:spPr bwMode="auto">
          <a:xfrm>
            <a:off x="4093512" y="1912103"/>
            <a:ext cx="16002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dirty="0">
                <a:latin typeface="+mn-lt"/>
              </a:rPr>
              <a:t>Thrust, Encoder,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dirty="0">
                <a:latin typeface="+mn-lt"/>
              </a:rPr>
              <a:t>Controller</a:t>
            </a:r>
          </a:p>
        </p:txBody>
      </p:sp>
      <p:cxnSp>
        <p:nvCxnSpPr>
          <p:cNvPr id="48" name="Straight Arrow Connector 47"/>
          <p:cNvCxnSpPr>
            <a:stCxn id="47" idx="3"/>
            <a:endCxn id="6" idx="1"/>
          </p:cNvCxnSpPr>
          <p:nvPr/>
        </p:nvCxnSpPr>
        <p:spPr bwMode="auto">
          <a:xfrm>
            <a:off x="5693712" y="2259754"/>
            <a:ext cx="1088088" cy="1786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53" name="Straight Arrow Connector 52"/>
          <p:cNvCxnSpPr>
            <a:stCxn id="25" idx="3"/>
            <a:endCxn id="40" idx="1"/>
          </p:cNvCxnSpPr>
          <p:nvPr/>
        </p:nvCxnSpPr>
        <p:spPr bwMode="auto">
          <a:xfrm flipV="1">
            <a:off x="3397056" y="3385921"/>
            <a:ext cx="696457" cy="5232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>
            <a:stCxn id="25" idx="3"/>
            <a:endCxn id="43" idx="1"/>
          </p:cNvCxnSpPr>
          <p:nvPr/>
        </p:nvCxnSpPr>
        <p:spPr bwMode="auto">
          <a:xfrm>
            <a:off x="3397056" y="3438247"/>
            <a:ext cx="607941" cy="11548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>
            <a:stCxn id="25" idx="3"/>
            <a:endCxn id="45" idx="1"/>
          </p:cNvCxnSpPr>
          <p:nvPr/>
        </p:nvCxnSpPr>
        <p:spPr bwMode="auto">
          <a:xfrm>
            <a:off x="3397056" y="3438248"/>
            <a:ext cx="641545" cy="23399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>
            <a:stCxn id="25" idx="3"/>
            <a:endCxn id="47" idx="1"/>
          </p:cNvCxnSpPr>
          <p:nvPr/>
        </p:nvCxnSpPr>
        <p:spPr bwMode="auto">
          <a:xfrm flipV="1">
            <a:off x="3397056" y="2259755"/>
            <a:ext cx="696457" cy="11784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Elbow Connector 82"/>
          <p:cNvCxnSpPr>
            <a:stCxn id="25" idx="2"/>
            <a:endCxn id="36" idx="2"/>
          </p:cNvCxnSpPr>
          <p:nvPr/>
        </p:nvCxnSpPr>
        <p:spPr bwMode="auto">
          <a:xfrm rot="16200000" flipH="1">
            <a:off x="4596181" y="1891082"/>
            <a:ext cx="2700992" cy="6623245"/>
          </a:xfrm>
          <a:prstGeom prst="bentConnector3">
            <a:avLst>
              <a:gd name="adj1" fmla="val 106937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95" name="Rounded Rectangle 94"/>
          <p:cNvSpPr/>
          <p:nvPr/>
        </p:nvSpPr>
        <p:spPr bwMode="auto">
          <a:xfrm>
            <a:off x="8229600" y="1209698"/>
            <a:ext cx="1524000" cy="69530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Gravity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latin typeface="+mn-lt"/>
              </a:rPr>
              <a:t>model</a:t>
            </a:r>
          </a:p>
        </p:txBody>
      </p:sp>
      <p:cxnSp>
        <p:nvCxnSpPr>
          <p:cNvPr id="96" name="Straight Arrow Connector 95"/>
          <p:cNvCxnSpPr>
            <a:stCxn id="5" idx="2"/>
            <a:endCxn id="36" idx="0"/>
          </p:cNvCxnSpPr>
          <p:nvPr/>
        </p:nvCxnSpPr>
        <p:spPr bwMode="auto">
          <a:xfrm>
            <a:off x="8991600" y="4245429"/>
            <a:ext cx="0" cy="16124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Straight Arrow Connector 100"/>
          <p:cNvCxnSpPr>
            <a:stCxn id="95" idx="2"/>
            <a:endCxn id="5" idx="0"/>
          </p:cNvCxnSpPr>
          <p:nvPr/>
        </p:nvCxnSpPr>
        <p:spPr bwMode="auto">
          <a:xfrm>
            <a:off x="8991600" y="1905001"/>
            <a:ext cx="0" cy="16546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1613732" y="5626533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fuselage</a:t>
            </a:r>
          </a:p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state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639288" y="1879431"/>
            <a:ext cx="1094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desired rotor speed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833240" y="5937936"/>
            <a:ext cx="1743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rotor speed and torque</a:t>
            </a:r>
          </a:p>
        </p:txBody>
      </p:sp>
      <p:cxnSp>
        <p:nvCxnSpPr>
          <p:cNvPr id="121" name="Straight Arrow Connector 120"/>
          <p:cNvCxnSpPr/>
          <p:nvPr/>
        </p:nvCxnSpPr>
        <p:spPr bwMode="auto">
          <a:xfrm flipH="1" flipV="1">
            <a:off x="6172200" y="5626532"/>
            <a:ext cx="245412" cy="3114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H="1" flipV="1">
            <a:off x="5868618" y="4540071"/>
            <a:ext cx="635858" cy="14096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3510290" y="2760513"/>
            <a:ext cx="278422" cy="6171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3498684" y="2412861"/>
            <a:ext cx="348017" cy="19454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9" name="Straight Arrow Connector 138"/>
          <p:cNvCxnSpPr>
            <a:stCxn id="142" idx="2"/>
            <a:endCxn id="25" idx="0"/>
          </p:cNvCxnSpPr>
          <p:nvPr/>
        </p:nvCxnSpPr>
        <p:spPr bwMode="auto">
          <a:xfrm>
            <a:off x="2234861" y="2572094"/>
            <a:ext cx="400194" cy="4521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1924520" y="220276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FF0000"/>
                </a:solidFill>
                <a:latin typeface="+mn-lt"/>
              </a:rPr>
              <a:t>cmd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9136278" y="2147887"/>
            <a:ext cx="1274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  <a:latin typeface="+mn-lt"/>
              </a:rPr>
              <a:t>Multibody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  <a:latin typeface="+mn-lt"/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124934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3BF53-04BE-8340-6003-5E29153F7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A236F1F-6A0D-B2A3-B0F1-E481E781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Multibody-Centric Design Pattern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19628C-534B-413F-9264-D589D48BB0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Multibody dynamics is complex and involves specialized skills</a:t>
            </a:r>
          </a:p>
          <a:p>
            <a:r>
              <a:rPr lang="en-US" dirty="0"/>
              <a:t>The dynamics model and solver are traditionally a black box for the simulator</a:t>
            </a:r>
          </a:p>
          <a:p>
            <a:r>
              <a:rPr lang="en-US" dirty="0"/>
              <a:t>The multibody-centric approach thus builds the central dynamics as a monolithic black box</a:t>
            </a:r>
          </a:p>
          <a:p>
            <a:r>
              <a:rPr lang="en-US" dirty="0"/>
              <a:t>Device </a:t>
            </a:r>
            <a:r>
              <a:rPr lang="en-US" dirty="0" err="1"/>
              <a:t>etc</a:t>
            </a:r>
            <a:r>
              <a:rPr lang="en-US" dirty="0"/>
              <a:t> models are built separately and integrated with the multibody dynamics</a:t>
            </a:r>
          </a:p>
          <a:p>
            <a:r>
              <a:rPr lang="en-US" dirty="0"/>
              <a:t>Close the loop with the flight/control software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956F9A-5486-6441-AA81-7A8EA7429A07}"/>
              </a:ext>
            </a:extLst>
          </p:cNvPr>
          <p:cNvGrpSpPr/>
          <p:nvPr/>
        </p:nvGrpSpPr>
        <p:grpSpPr>
          <a:xfrm>
            <a:off x="6528391" y="1404952"/>
            <a:ext cx="4984622" cy="4048096"/>
            <a:chOff x="5486400" y="1206264"/>
            <a:chExt cx="4984622" cy="404809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97FAE50-2D2F-63F6-1211-F099EB6325D1}"/>
                </a:ext>
              </a:extLst>
            </p:cNvPr>
            <p:cNvGrpSpPr/>
            <p:nvPr/>
          </p:nvGrpSpPr>
          <p:grpSpPr>
            <a:xfrm>
              <a:off x="5486400" y="1295401"/>
              <a:ext cx="4984622" cy="3958959"/>
              <a:chOff x="3627742" y="841641"/>
              <a:chExt cx="5326137" cy="4257730"/>
            </a:xfrm>
          </p:grpSpPr>
          <p:sp>
            <p:nvSpPr>
              <p:cNvPr id="46" name="AutoShape 13">
                <a:extLst>
                  <a:ext uri="{FF2B5EF4-FFF2-40B4-BE49-F238E27FC236}">
                    <a16:creationId xmlns:a16="http://schemas.microsoft.com/office/drawing/2014/main" id="{5F82CA4F-551C-0CA0-2C5C-9475F6776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0179" y="841641"/>
                <a:ext cx="1823757" cy="1159765"/>
              </a:xfrm>
              <a:prstGeom prst="roundRect">
                <a:avLst>
                  <a:gd name="adj" fmla="val 16667"/>
                </a:avLst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sp>
            <p:nvSpPr>
              <p:cNvPr id="47" name="Text Box 14">
                <a:extLst>
                  <a:ext uri="{FF2B5EF4-FFF2-40B4-BE49-F238E27FC236}">
                    <a16:creationId xmlns:a16="http://schemas.microsoft.com/office/drawing/2014/main" id="{D4C9B7F7-1F3A-458C-DEF6-591E3D2E0A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3215" y="909738"/>
                <a:ext cx="2132511" cy="1024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sz="2800" b="1" i="1" dirty="0">
                    <a:latin typeface="+mn-lt"/>
                  </a:rPr>
                  <a:t>Control</a:t>
                </a:r>
              </a:p>
              <a:p>
                <a:pPr algn="ctr"/>
                <a:r>
                  <a:rPr lang="en-US" altLang="en-US" sz="2800" b="1" i="1" dirty="0">
                    <a:latin typeface="+mn-lt"/>
                  </a:rPr>
                  <a:t> Software</a:t>
                </a:r>
              </a:p>
            </p:txBody>
          </p:sp>
          <p:sp>
            <p:nvSpPr>
              <p:cNvPr id="48" name="Rectangle 30">
                <a:extLst>
                  <a:ext uri="{FF2B5EF4-FFF2-40B4-BE49-F238E27FC236}">
                    <a16:creationId xmlns:a16="http://schemas.microsoft.com/office/drawing/2014/main" id="{8D9FFF61-54AC-2DC4-0799-9E77F0FFE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8364" y="2518094"/>
                <a:ext cx="4440753" cy="2581277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grpSp>
            <p:nvGrpSpPr>
              <p:cNvPr id="49" name="Group 31">
                <a:extLst>
                  <a:ext uri="{FF2B5EF4-FFF2-40B4-BE49-F238E27FC236}">
                    <a16:creationId xmlns:a16="http://schemas.microsoft.com/office/drawing/2014/main" id="{A584A481-DDB8-9F13-21FE-41FE85CAA3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52788" y="3378520"/>
                <a:ext cx="1237796" cy="645319"/>
                <a:chOff x="4297" y="1312"/>
                <a:chExt cx="230" cy="122"/>
              </a:xfrm>
            </p:grpSpPr>
            <p:sp>
              <p:nvSpPr>
                <p:cNvPr id="72" name="Rectangle 32">
                  <a:extLst>
                    <a:ext uri="{FF2B5EF4-FFF2-40B4-BE49-F238E27FC236}">
                      <a16:creationId xmlns:a16="http://schemas.microsoft.com/office/drawing/2014/main" id="{386A072D-3354-26AB-3E0A-CD11DD240D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312"/>
                  <a:ext cx="230" cy="122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>
                          <a:alpha val="50000"/>
                        </a:schemeClr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pic>
              <p:nvPicPr>
                <p:cNvPr id="73" name="Picture 33" descr="C:\henrique\JPL Work\Projects\Ice\darts-illustration.tif">
                  <a:extLst>
                    <a:ext uri="{FF2B5EF4-FFF2-40B4-BE49-F238E27FC236}">
                      <a16:creationId xmlns:a16="http://schemas.microsoft.com/office/drawing/2014/main" id="{A70E3ACA-5670-1AC6-B749-56170DD9D79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lum bright="-86000" contrast="10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502" t="29659" r="11963" b="39282"/>
                <a:stretch>
                  <a:fillRect/>
                </a:stretch>
              </p:blipFill>
              <p:spPr bwMode="auto">
                <a:xfrm>
                  <a:off x="4298" y="1314"/>
                  <a:ext cx="228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4" name="Rectangle 34">
                  <a:extLst>
                    <a:ext uri="{FF2B5EF4-FFF2-40B4-BE49-F238E27FC236}">
                      <a16:creationId xmlns:a16="http://schemas.microsoft.com/office/drawing/2014/main" id="{59F14828-D024-5EA6-7273-37B040FF8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56" y="1314"/>
                  <a:ext cx="121" cy="3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75" name="Rectangle 35">
                  <a:extLst>
                    <a:ext uri="{FF2B5EF4-FFF2-40B4-BE49-F238E27FC236}">
                      <a16:creationId xmlns:a16="http://schemas.microsoft.com/office/drawing/2014/main" id="{73DA4D20-202E-849C-43AA-AACB3BB231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0" y="1396"/>
                  <a:ext cx="32" cy="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76" name="Rectangle 36">
                  <a:extLst>
                    <a:ext uri="{FF2B5EF4-FFF2-40B4-BE49-F238E27FC236}">
                      <a16:creationId xmlns:a16="http://schemas.microsoft.com/office/drawing/2014/main" id="{8FB87A04-F374-703E-FCA3-38E95452CC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7" y="1399"/>
                  <a:ext cx="32" cy="3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77" name="Rectangle 37">
                  <a:extLst>
                    <a:ext uri="{FF2B5EF4-FFF2-40B4-BE49-F238E27FC236}">
                      <a16:creationId xmlns:a16="http://schemas.microsoft.com/office/drawing/2014/main" id="{81F6B492-F1F8-0055-2F6D-E10BB8E430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2" y="1390"/>
                  <a:ext cx="8" cy="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50" name="Line 38">
                <a:extLst>
                  <a:ext uri="{FF2B5EF4-FFF2-40B4-BE49-F238E27FC236}">
                    <a16:creationId xmlns:a16="http://schemas.microsoft.com/office/drawing/2014/main" id="{9F43FC48-90C2-FAA1-F441-C184F4F6E0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80648" y="2987145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grpSp>
            <p:nvGrpSpPr>
              <p:cNvPr id="51" name="Group 39">
                <a:extLst>
                  <a:ext uri="{FF2B5EF4-FFF2-40B4-BE49-F238E27FC236}">
                    <a16:creationId xmlns:a16="http://schemas.microsoft.com/office/drawing/2014/main" id="{B3C2B8A9-95CD-4D24-9762-DF21F96EB4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2856" y="2804903"/>
                <a:ext cx="366873" cy="1720851"/>
                <a:chOff x="3744" y="3552"/>
                <a:chExt cx="115" cy="576"/>
              </a:xfrm>
            </p:grpSpPr>
            <p:sp>
              <p:nvSpPr>
                <p:cNvPr id="69" name="Oval 40">
                  <a:extLst>
                    <a:ext uri="{FF2B5EF4-FFF2-40B4-BE49-F238E27FC236}">
                      <a16:creationId xmlns:a16="http://schemas.microsoft.com/office/drawing/2014/main" id="{D277CD1F-5F48-0FBD-5D9D-F811BD19D7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70" name="Oval 41">
                  <a:extLst>
                    <a:ext uri="{FF2B5EF4-FFF2-40B4-BE49-F238E27FC236}">
                      <a16:creationId xmlns:a16="http://schemas.microsoft.com/office/drawing/2014/main" id="{A8686F7A-655C-06D6-D79D-75186EF98D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71" name="Oval 42">
                  <a:extLst>
                    <a:ext uri="{FF2B5EF4-FFF2-40B4-BE49-F238E27FC236}">
                      <a16:creationId xmlns:a16="http://schemas.microsoft.com/office/drawing/2014/main" id="{81671280-1E3B-E143-61CC-44089596B2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52" name="Text Box 43">
                <a:extLst>
                  <a:ext uri="{FF2B5EF4-FFF2-40B4-BE49-F238E27FC236}">
                    <a16:creationId xmlns:a16="http://schemas.microsoft.com/office/drawing/2014/main" id="{57B1F08A-BE98-F25B-3B10-A04CA123F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6851" y="4562160"/>
                <a:ext cx="1730396" cy="4948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b="1" i="1" dirty="0">
                    <a:latin typeface="+mn-lt"/>
                  </a:rPr>
                  <a:t>Actuators</a:t>
                </a:r>
              </a:p>
            </p:txBody>
          </p:sp>
          <p:sp>
            <p:nvSpPr>
              <p:cNvPr id="53" name="Text Box 44">
                <a:extLst>
                  <a:ext uri="{FF2B5EF4-FFF2-40B4-BE49-F238E27FC236}">
                    <a16:creationId xmlns:a16="http://schemas.microsoft.com/office/drawing/2014/main" id="{8CFFD9D8-6C18-F40D-9299-25F520B820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5841" y="4562160"/>
                <a:ext cx="1492312" cy="4948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b="1" i="1" dirty="0">
                    <a:latin typeface="+mn-lt"/>
                  </a:rPr>
                  <a:t>Sensors</a:t>
                </a:r>
              </a:p>
            </p:txBody>
          </p:sp>
          <p:sp>
            <p:nvSpPr>
              <p:cNvPr id="54" name="Line 45">
                <a:extLst>
                  <a:ext uri="{FF2B5EF4-FFF2-40B4-BE49-F238E27FC236}">
                    <a16:creationId xmlns:a16="http://schemas.microsoft.com/office/drawing/2014/main" id="{A4C80061-2FA2-5575-355B-18E57A166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8674" y="3049885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18"/>
              </a:p>
            </p:txBody>
          </p:sp>
          <p:grpSp>
            <p:nvGrpSpPr>
              <p:cNvPr id="55" name="Group 46">
                <a:extLst>
                  <a:ext uri="{FF2B5EF4-FFF2-40B4-BE49-F238E27FC236}">
                    <a16:creationId xmlns:a16="http://schemas.microsoft.com/office/drawing/2014/main" id="{AF46C5E3-7E37-F49C-4126-33196B93CD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80882" y="2804903"/>
                <a:ext cx="366873" cy="1720851"/>
                <a:chOff x="3744" y="3552"/>
                <a:chExt cx="115" cy="576"/>
              </a:xfrm>
            </p:grpSpPr>
            <p:sp>
              <p:nvSpPr>
                <p:cNvPr id="66" name="Oval 47">
                  <a:extLst>
                    <a:ext uri="{FF2B5EF4-FFF2-40B4-BE49-F238E27FC236}">
                      <a16:creationId xmlns:a16="http://schemas.microsoft.com/office/drawing/2014/main" id="{1D967F9D-F55E-1259-41BA-C32C4D5B26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7" name="Oval 48">
                  <a:extLst>
                    <a:ext uri="{FF2B5EF4-FFF2-40B4-BE49-F238E27FC236}">
                      <a16:creationId xmlns:a16="http://schemas.microsoft.com/office/drawing/2014/main" id="{06E1B3F7-F735-99F2-05E2-09C18476AA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8" name="Oval 49">
                  <a:extLst>
                    <a:ext uri="{FF2B5EF4-FFF2-40B4-BE49-F238E27FC236}">
                      <a16:creationId xmlns:a16="http://schemas.microsoft.com/office/drawing/2014/main" id="{44C3CC51-0681-2D7C-9400-65D3673061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grpSp>
            <p:nvGrpSpPr>
              <p:cNvPr id="56" name="Group 50">
                <a:extLst>
                  <a:ext uri="{FF2B5EF4-FFF2-40B4-BE49-F238E27FC236}">
                    <a16:creationId xmlns:a16="http://schemas.microsoft.com/office/drawing/2014/main" id="{23A89D58-A90E-289B-5CE0-BD0A1650E2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47755" y="3041230"/>
                <a:ext cx="705032" cy="1313614"/>
                <a:chOff x="2304" y="2160"/>
                <a:chExt cx="240" cy="418"/>
              </a:xfrm>
            </p:grpSpPr>
            <p:sp>
              <p:nvSpPr>
                <p:cNvPr id="63" name="Line 51">
                  <a:extLst>
                    <a:ext uri="{FF2B5EF4-FFF2-40B4-BE49-F238E27FC236}">
                      <a16:creationId xmlns:a16="http://schemas.microsoft.com/office/drawing/2014/main" id="{02DA1D83-51AF-B3B8-2B89-A36BE15E0B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4" y="2160"/>
                  <a:ext cx="24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4" name="Line 52">
                  <a:extLst>
                    <a:ext uri="{FF2B5EF4-FFF2-40B4-BE49-F238E27FC236}">
                      <a16:creationId xmlns:a16="http://schemas.microsoft.com/office/drawing/2014/main" id="{F6784089-4935-2FC9-7DD4-B815FA4D28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4" y="236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5" name="Line 53">
                  <a:extLst>
                    <a:ext uri="{FF2B5EF4-FFF2-40B4-BE49-F238E27FC236}">
                      <a16:creationId xmlns:a16="http://schemas.microsoft.com/office/drawing/2014/main" id="{4714DCA5-3774-1737-012F-B5CF80F347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04" y="2413"/>
                  <a:ext cx="240" cy="16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grpSp>
            <p:nvGrpSpPr>
              <p:cNvPr id="57" name="Group 54">
                <a:extLst>
                  <a:ext uri="{FF2B5EF4-FFF2-40B4-BE49-F238E27FC236}">
                    <a16:creationId xmlns:a16="http://schemas.microsoft.com/office/drawing/2014/main" id="{17F995BA-CEE5-5EFB-31D9-2895F94A87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6979720" y="3029623"/>
                <a:ext cx="705033" cy="1270231"/>
                <a:chOff x="2304" y="2160"/>
                <a:chExt cx="240" cy="418"/>
              </a:xfrm>
            </p:grpSpPr>
            <p:sp>
              <p:nvSpPr>
                <p:cNvPr id="60" name="Line 55">
                  <a:extLst>
                    <a:ext uri="{FF2B5EF4-FFF2-40B4-BE49-F238E27FC236}">
                      <a16:creationId xmlns:a16="http://schemas.microsoft.com/office/drawing/2014/main" id="{292C7277-A6D1-0BB1-10AD-0D24B99A18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4" y="2160"/>
                  <a:ext cx="24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1" name="Line 56">
                  <a:extLst>
                    <a:ext uri="{FF2B5EF4-FFF2-40B4-BE49-F238E27FC236}">
                      <a16:creationId xmlns:a16="http://schemas.microsoft.com/office/drawing/2014/main" id="{39C9660D-B945-4671-0D45-035ABAD875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4" y="2366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  <p:sp>
              <p:nvSpPr>
                <p:cNvPr id="62" name="Line 57">
                  <a:extLst>
                    <a:ext uri="{FF2B5EF4-FFF2-40B4-BE49-F238E27FC236}">
                      <a16:creationId xmlns:a16="http://schemas.microsoft.com/office/drawing/2014/main" id="{5428EFDC-F753-3FC0-6676-89E6BEE247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04" y="2413"/>
                  <a:ext cx="240" cy="16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118"/>
                </a:p>
              </p:txBody>
            </p:sp>
          </p:grpSp>
          <p:sp>
            <p:nvSpPr>
              <p:cNvPr id="58" name="Freeform 10">
                <a:extLst>
                  <a:ext uri="{FF2B5EF4-FFF2-40B4-BE49-F238E27FC236}">
                    <a16:creationId xmlns:a16="http://schemas.microsoft.com/office/drawing/2014/main" id="{00C9768E-5944-EF45-A0AA-FAB2B06AB924}"/>
                  </a:ext>
                </a:extLst>
              </p:cNvPr>
              <p:cNvSpPr/>
              <p:nvPr/>
            </p:nvSpPr>
            <p:spPr bwMode="auto">
              <a:xfrm>
                <a:off x="7162800" y="1371600"/>
                <a:ext cx="1791079" cy="2504741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  <a:gd name="connsiteX0" fmla="*/ 0 w 2897126"/>
                  <a:gd name="connsiteY0" fmla="*/ 19492 h 2314853"/>
                  <a:gd name="connsiteX1" fmla="*/ 1543027 w 2897126"/>
                  <a:gd name="connsiteY1" fmla="*/ 0 h 2314853"/>
                  <a:gd name="connsiteX2" fmla="*/ 2897126 w 2897126"/>
                  <a:gd name="connsiteY2" fmla="*/ 2314853 h 2314853"/>
                  <a:gd name="connsiteX3" fmla="*/ 1443789 w 2897126"/>
                  <a:gd name="connsiteY3" fmla="*/ 2310304 h 2314853"/>
                  <a:gd name="connsiteX0" fmla="*/ 0 w 1905364"/>
                  <a:gd name="connsiteY0" fmla="*/ 19492 h 2347412"/>
                  <a:gd name="connsiteX1" fmla="*/ 1543027 w 1905364"/>
                  <a:gd name="connsiteY1" fmla="*/ 0 h 2347412"/>
                  <a:gd name="connsiteX2" fmla="*/ 1905364 w 1905364"/>
                  <a:gd name="connsiteY2" fmla="*/ 2347412 h 2347412"/>
                  <a:gd name="connsiteX3" fmla="*/ 1443789 w 1905364"/>
                  <a:gd name="connsiteY3" fmla="*/ 2310304 h 2347412"/>
                  <a:gd name="connsiteX0" fmla="*/ 0 w 1905364"/>
                  <a:gd name="connsiteY0" fmla="*/ 0 h 2327920"/>
                  <a:gd name="connsiteX1" fmla="*/ 1871467 w 1905364"/>
                  <a:gd name="connsiteY1" fmla="*/ 13067 h 2327920"/>
                  <a:gd name="connsiteX2" fmla="*/ 1905364 w 1905364"/>
                  <a:gd name="connsiteY2" fmla="*/ 2327920 h 2327920"/>
                  <a:gd name="connsiteX3" fmla="*/ 1443789 w 1905364"/>
                  <a:gd name="connsiteY3" fmla="*/ 2290812 h 2327920"/>
                  <a:gd name="connsiteX0" fmla="*/ 0 w 1918243"/>
                  <a:gd name="connsiteY0" fmla="*/ 0 h 2290812"/>
                  <a:gd name="connsiteX1" fmla="*/ 1871467 w 1918243"/>
                  <a:gd name="connsiteY1" fmla="*/ 13067 h 2290812"/>
                  <a:gd name="connsiteX2" fmla="*/ 1918243 w 1918243"/>
                  <a:gd name="connsiteY2" fmla="*/ 2262802 h 2290812"/>
                  <a:gd name="connsiteX3" fmla="*/ 1443789 w 1918243"/>
                  <a:gd name="connsiteY3" fmla="*/ 2290812 h 2290812"/>
                  <a:gd name="connsiteX0" fmla="*/ 0 w 1931123"/>
                  <a:gd name="connsiteY0" fmla="*/ 0 h 2290812"/>
                  <a:gd name="connsiteX1" fmla="*/ 1871467 w 1931123"/>
                  <a:gd name="connsiteY1" fmla="*/ 13067 h 2290812"/>
                  <a:gd name="connsiteX2" fmla="*/ 1931123 w 1931123"/>
                  <a:gd name="connsiteY2" fmla="*/ 2279082 h 2290812"/>
                  <a:gd name="connsiteX3" fmla="*/ 1443789 w 1931123"/>
                  <a:gd name="connsiteY3" fmla="*/ 2290812 h 2290812"/>
                  <a:gd name="connsiteX0" fmla="*/ 0 w 1950443"/>
                  <a:gd name="connsiteY0" fmla="*/ 0 h 2300788"/>
                  <a:gd name="connsiteX1" fmla="*/ 1871467 w 1950443"/>
                  <a:gd name="connsiteY1" fmla="*/ 13067 h 2300788"/>
                  <a:gd name="connsiteX2" fmla="*/ 1950443 w 1950443"/>
                  <a:gd name="connsiteY2" fmla="*/ 2300788 h 2300788"/>
                  <a:gd name="connsiteX3" fmla="*/ 1443789 w 1950443"/>
                  <a:gd name="connsiteY3" fmla="*/ 2290812 h 2300788"/>
                  <a:gd name="connsiteX0" fmla="*/ 0 w 1993827"/>
                  <a:gd name="connsiteY0" fmla="*/ 0 h 2300788"/>
                  <a:gd name="connsiteX1" fmla="*/ 1993827 w 1993827"/>
                  <a:gd name="connsiteY1" fmla="*/ 34772 h 2300788"/>
                  <a:gd name="connsiteX2" fmla="*/ 1950443 w 1993827"/>
                  <a:gd name="connsiteY2" fmla="*/ 2300788 h 2300788"/>
                  <a:gd name="connsiteX3" fmla="*/ 1443789 w 1993827"/>
                  <a:gd name="connsiteY3" fmla="*/ 2290812 h 2300788"/>
                  <a:gd name="connsiteX0" fmla="*/ 0 w 1950443"/>
                  <a:gd name="connsiteY0" fmla="*/ 0 h 2300788"/>
                  <a:gd name="connsiteX1" fmla="*/ 1948747 w 1950443"/>
                  <a:gd name="connsiteY1" fmla="*/ 34772 h 2300788"/>
                  <a:gd name="connsiteX2" fmla="*/ 1950443 w 1950443"/>
                  <a:gd name="connsiteY2" fmla="*/ 2300788 h 2300788"/>
                  <a:gd name="connsiteX3" fmla="*/ 1443789 w 1950443"/>
                  <a:gd name="connsiteY3" fmla="*/ 2290812 h 2300788"/>
                  <a:gd name="connsiteX0" fmla="*/ 0 w 1955224"/>
                  <a:gd name="connsiteY0" fmla="*/ 3213 h 2304001"/>
                  <a:gd name="connsiteX1" fmla="*/ 1955186 w 1955224"/>
                  <a:gd name="connsiteY1" fmla="*/ 0 h 2304001"/>
                  <a:gd name="connsiteX2" fmla="*/ 1950443 w 1955224"/>
                  <a:gd name="connsiteY2" fmla="*/ 2304001 h 2304001"/>
                  <a:gd name="connsiteX3" fmla="*/ 1443789 w 1955224"/>
                  <a:gd name="connsiteY3" fmla="*/ 2294025 h 230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55224" h="2304001">
                    <a:moveTo>
                      <a:pt x="0" y="3213"/>
                    </a:moveTo>
                    <a:lnTo>
                      <a:pt x="1955186" y="0"/>
                    </a:lnTo>
                    <a:cubicBezTo>
                      <a:pt x="1955751" y="755339"/>
                      <a:pt x="1949878" y="1548662"/>
                      <a:pt x="1950443" y="2304001"/>
                    </a:cubicBezTo>
                    <a:lnTo>
                      <a:pt x="1443789" y="2294025"/>
                    </a:ln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Freeform 74">
                <a:extLst>
                  <a:ext uri="{FF2B5EF4-FFF2-40B4-BE49-F238E27FC236}">
                    <a16:creationId xmlns:a16="http://schemas.microsoft.com/office/drawing/2014/main" id="{F04F6632-8EDD-8D8C-6441-E364B2D02840}"/>
                  </a:ext>
                </a:extLst>
              </p:cNvPr>
              <p:cNvSpPr/>
              <p:nvPr/>
            </p:nvSpPr>
            <p:spPr bwMode="auto">
              <a:xfrm flipH="1">
                <a:off x="3627742" y="1375094"/>
                <a:ext cx="1763102" cy="2471750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  <a:gd name="connsiteX0" fmla="*/ 0 w 2876110"/>
                  <a:gd name="connsiteY0" fmla="*/ 0 h 2290876"/>
                  <a:gd name="connsiteX1" fmla="*/ 2876110 w 2876110"/>
                  <a:gd name="connsiteY1" fmla="*/ 2214 h 2290876"/>
                  <a:gd name="connsiteX2" fmla="*/ 1944004 w 2876110"/>
                  <a:gd name="connsiteY2" fmla="*/ 2268228 h 2290876"/>
                  <a:gd name="connsiteX3" fmla="*/ 1443789 w 2876110"/>
                  <a:gd name="connsiteY3" fmla="*/ 2290812 h 2290876"/>
                  <a:gd name="connsiteX0" fmla="*/ 0 w 2000269"/>
                  <a:gd name="connsiteY0" fmla="*/ 0 h 2290876"/>
                  <a:gd name="connsiteX1" fmla="*/ 2000269 w 2000269"/>
                  <a:gd name="connsiteY1" fmla="*/ 7641 h 2290876"/>
                  <a:gd name="connsiteX2" fmla="*/ 1944004 w 2000269"/>
                  <a:gd name="connsiteY2" fmla="*/ 2268228 h 2290876"/>
                  <a:gd name="connsiteX3" fmla="*/ 1443789 w 2000269"/>
                  <a:gd name="connsiteY3" fmla="*/ 2290812 h 2290876"/>
                  <a:gd name="connsiteX0" fmla="*/ 0 w 2000269"/>
                  <a:gd name="connsiteY0" fmla="*/ 0 h 2300787"/>
                  <a:gd name="connsiteX1" fmla="*/ 2000269 w 2000269"/>
                  <a:gd name="connsiteY1" fmla="*/ 7641 h 2300787"/>
                  <a:gd name="connsiteX2" fmla="*/ 1944004 w 2000269"/>
                  <a:gd name="connsiteY2" fmla="*/ 2300787 h 2300787"/>
                  <a:gd name="connsiteX3" fmla="*/ 1443789 w 2000269"/>
                  <a:gd name="connsiteY3" fmla="*/ 2290812 h 2300787"/>
                  <a:gd name="connsiteX0" fmla="*/ 0 w 2000269"/>
                  <a:gd name="connsiteY0" fmla="*/ 0 h 2290893"/>
                  <a:gd name="connsiteX1" fmla="*/ 2000269 w 2000269"/>
                  <a:gd name="connsiteY1" fmla="*/ 7641 h 2290893"/>
                  <a:gd name="connsiteX2" fmla="*/ 1924684 w 2000269"/>
                  <a:gd name="connsiteY2" fmla="*/ 2273654 h 2290893"/>
                  <a:gd name="connsiteX3" fmla="*/ 1443789 w 2000269"/>
                  <a:gd name="connsiteY3" fmla="*/ 2290812 h 2290893"/>
                  <a:gd name="connsiteX0" fmla="*/ 0 w 2000269"/>
                  <a:gd name="connsiteY0" fmla="*/ 0 h 2273654"/>
                  <a:gd name="connsiteX1" fmla="*/ 2000269 w 2000269"/>
                  <a:gd name="connsiteY1" fmla="*/ 7641 h 2273654"/>
                  <a:gd name="connsiteX2" fmla="*/ 1924684 w 2000269"/>
                  <a:gd name="connsiteY2" fmla="*/ 2273654 h 2273654"/>
                  <a:gd name="connsiteX3" fmla="*/ 1450229 w 2000269"/>
                  <a:gd name="connsiteY3" fmla="*/ 2258253 h 2273654"/>
                  <a:gd name="connsiteX0" fmla="*/ 0 w 2000269"/>
                  <a:gd name="connsiteY0" fmla="*/ 0 h 2273654"/>
                  <a:gd name="connsiteX1" fmla="*/ 2000269 w 2000269"/>
                  <a:gd name="connsiteY1" fmla="*/ 7641 h 2273654"/>
                  <a:gd name="connsiteX2" fmla="*/ 1924684 w 2000269"/>
                  <a:gd name="connsiteY2" fmla="*/ 2273654 h 2273654"/>
                  <a:gd name="connsiteX3" fmla="*/ 1450229 w 2000269"/>
                  <a:gd name="connsiteY3" fmla="*/ 2269106 h 2273654"/>
                  <a:gd name="connsiteX0" fmla="*/ 0 w 1924684"/>
                  <a:gd name="connsiteY0" fmla="*/ 0 h 2273654"/>
                  <a:gd name="connsiteX1" fmla="*/ 1922989 w 1924684"/>
                  <a:gd name="connsiteY1" fmla="*/ 29347 h 2273654"/>
                  <a:gd name="connsiteX2" fmla="*/ 1924684 w 1924684"/>
                  <a:gd name="connsiteY2" fmla="*/ 2273654 h 2273654"/>
                  <a:gd name="connsiteX3" fmla="*/ 1450229 w 1924684"/>
                  <a:gd name="connsiteY3" fmla="*/ 2269106 h 2273654"/>
                  <a:gd name="connsiteX0" fmla="*/ 0 w 1924684"/>
                  <a:gd name="connsiteY0" fmla="*/ 0 h 2273654"/>
                  <a:gd name="connsiteX1" fmla="*/ 1922989 w 1924684"/>
                  <a:gd name="connsiteY1" fmla="*/ 2215 h 2273654"/>
                  <a:gd name="connsiteX2" fmla="*/ 1924684 w 1924684"/>
                  <a:gd name="connsiteY2" fmla="*/ 2273654 h 2273654"/>
                  <a:gd name="connsiteX3" fmla="*/ 1450229 w 1924684"/>
                  <a:gd name="connsiteY3" fmla="*/ 2269106 h 2273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24684" h="2273654">
                    <a:moveTo>
                      <a:pt x="0" y="0"/>
                    </a:moveTo>
                    <a:lnTo>
                      <a:pt x="1922989" y="2215"/>
                    </a:lnTo>
                    <a:lnTo>
                      <a:pt x="1924684" y="2273654"/>
                    </a:lnTo>
                    <a:cubicBezTo>
                      <a:pt x="1440238" y="2272138"/>
                      <a:pt x="1934675" y="2270622"/>
                      <a:pt x="1450229" y="2269106"/>
                    </a:cubicBez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2A98966E-F98C-91BB-E51C-47BBFFB8C415}"/>
                </a:ext>
              </a:extLst>
            </p:cNvPr>
            <p:cNvSpPr/>
            <p:nvPr/>
          </p:nvSpPr>
          <p:spPr bwMode="auto">
            <a:xfrm>
              <a:off x="5967440" y="1206264"/>
              <a:ext cx="4087339" cy="3670537"/>
            </a:xfrm>
            <a:custGeom>
              <a:avLst/>
              <a:gdLst>
                <a:gd name="connsiteX0" fmla="*/ 2692958 w 6638150"/>
                <a:gd name="connsiteY0" fmla="*/ 2110960 h 5672208"/>
                <a:gd name="connsiteX1" fmla="*/ 2741085 w 6638150"/>
                <a:gd name="connsiteY1" fmla="*/ 5133293 h 5672208"/>
                <a:gd name="connsiteX2" fmla="*/ 575400 w 6638150"/>
                <a:gd name="connsiteY2" fmla="*/ 5075541 h 5672208"/>
                <a:gd name="connsiteX3" fmla="*/ 459897 w 6638150"/>
                <a:gd name="connsiteY3" fmla="*/ 850051 h 5672208"/>
                <a:gd name="connsiteX4" fmla="*/ 5984798 w 6638150"/>
                <a:gd name="connsiteY4" fmla="*/ 368787 h 5672208"/>
                <a:gd name="connsiteX5" fmla="*/ 6350558 w 6638150"/>
                <a:gd name="connsiteY5" fmla="*/ 5133293 h 5672208"/>
                <a:gd name="connsiteX6" fmla="*/ 4348503 w 6638150"/>
                <a:gd name="connsiteY6" fmla="*/ 5219920 h 5672208"/>
                <a:gd name="connsiteX7" fmla="*/ 4387005 w 6638150"/>
                <a:gd name="connsiteY7" fmla="*/ 2072459 h 5672208"/>
                <a:gd name="connsiteX8" fmla="*/ 5022272 w 6638150"/>
                <a:gd name="connsiteY8" fmla="*/ 2130211 h 5672208"/>
                <a:gd name="connsiteX0" fmla="*/ 2692958 w 6638150"/>
                <a:gd name="connsiteY0" fmla="*/ 2110960 h 5672208"/>
                <a:gd name="connsiteX1" fmla="*/ 2741085 w 6638150"/>
                <a:gd name="connsiteY1" fmla="*/ 5133293 h 5672208"/>
                <a:gd name="connsiteX2" fmla="*/ 575400 w 6638150"/>
                <a:gd name="connsiteY2" fmla="*/ 5075541 h 5672208"/>
                <a:gd name="connsiteX3" fmla="*/ 459897 w 6638150"/>
                <a:gd name="connsiteY3" fmla="*/ 850051 h 5672208"/>
                <a:gd name="connsiteX4" fmla="*/ 5984798 w 6638150"/>
                <a:gd name="connsiteY4" fmla="*/ 368787 h 5672208"/>
                <a:gd name="connsiteX5" fmla="*/ 6350558 w 6638150"/>
                <a:gd name="connsiteY5" fmla="*/ 5133293 h 5672208"/>
                <a:gd name="connsiteX6" fmla="*/ 4348503 w 6638150"/>
                <a:gd name="connsiteY6" fmla="*/ 5219920 h 5672208"/>
                <a:gd name="connsiteX7" fmla="*/ 4387005 w 6638150"/>
                <a:gd name="connsiteY7" fmla="*/ 2072459 h 5672208"/>
                <a:gd name="connsiteX8" fmla="*/ 5022272 w 6638150"/>
                <a:gd name="connsiteY8" fmla="*/ 2130211 h 5672208"/>
                <a:gd name="connsiteX9" fmla="*/ 2692958 w 6638150"/>
                <a:gd name="connsiteY9" fmla="*/ 2110960 h 5672208"/>
                <a:gd name="connsiteX0" fmla="*/ 2692958 w 6638150"/>
                <a:gd name="connsiteY0" fmla="*/ 2110960 h 5672208"/>
                <a:gd name="connsiteX1" fmla="*/ 2741085 w 6638150"/>
                <a:gd name="connsiteY1" fmla="*/ 5133293 h 5672208"/>
                <a:gd name="connsiteX2" fmla="*/ 575400 w 6638150"/>
                <a:gd name="connsiteY2" fmla="*/ 5075541 h 5672208"/>
                <a:gd name="connsiteX3" fmla="*/ 459897 w 6638150"/>
                <a:gd name="connsiteY3" fmla="*/ 850051 h 5672208"/>
                <a:gd name="connsiteX4" fmla="*/ 5984798 w 6638150"/>
                <a:gd name="connsiteY4" fmla="*/ 368787 h 5672208"/>
                <a:gd name="connsiteX5" fmla="*/ 6350558 w 6638150"/>
                <a:gd name="connsiteY5" fmla="*/ 5133293 h 5672208"/>
                <a:gd name="connsiteX6" fmla="*/ 4348503 w 6638150"/>
                <a:gd name="connsiteY6" fmla="*/ 5219920 h 5672208"/>
                <a:gd name="connsiteX7" fmla="*/ 4387005 w 6638150"/>
                <a:gd name="connsiteY7" fmla="*/ 2072459 h 5672208"/>
                <a:gd name="connsiteX8" fmla="*/ 3838364 w 6638150"/>
                <a:gd name="connsiteY8" fmla="*/ 2207213 h 5672208"/>
                <a:gd name="connsiteX9" fmla="*/ 2692958 w 6638150"/>
                <a:gd name="connsiteY9" fmla="*/ 2110960 h 5672208"/>
                <a:gd name="connsiteX0" fmla="*/ 2692958 w 6638150"/>
                <a:gd name="connsiteY0" fmla="*/ 2110960 h 5672208"/>
                <a:gd name="connsiteX1" fmla="*/ 2741085 w 6638150"/>
                <a:gd name="connsiteY1" fmla="*/ 5133293 h 5672208"/>
                <a:gd name="connsiteX2" fmla="*/ 575400 w 6638150"/>
                <a:gd name="connsiteY2" fmla="*/ 5075541 h 5672208"/>
                <a:gd name="connsiteX3" fmla="*/ 459897 w 6638150"/>
                <a:gd name="connsiteY3" fmla="*/ 850051 h 5672208"/>
                <a:gd name="connsiteX4" fmla="*/ 5984798 w 6638150"/>
                <a:gd name="connsiteY4" fmla="*/ 368787 h 5672208"/>
                <a:gd name="connsiteX5" fmla="*/ 6350558 w 6638150"/>
                <a:gd name="connsiteY5" fmla="*/ 5133293 h 5672208"/>
                <a:gd name="connsiteX6" fmla="*/ 4348503 w 6638150"/>
                <a:gd name="connsiteY6" fmla="*/ 5219920 h 5672208"/>
                <a:gd name="connsiteX7" fmla="*/ 4387005 w 6638150"/>
                <a:gd name="connsiteY7" fmla="*/ 2072459 h 5672208"/>
                <a:gd name="connsiteX8" fmla="*/ 3838364 w 6638150"/>
                <a:gd name="connsiteY8" fmla="*/ 2207213 h 5672208"/>
                <a:gd name="connsiteX9" fmla="*/ 2692958 w 6638150"/>
                <a:gd name="connsiteY9" fmla="*/ 2110960 h 5672208"/>
                <a:gd name="connsiteX0" fmla="*/ 2692958 w 6638150"/>
                <a:gd name="connsiteY0" fmla="*/ 2110960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838364 w 6638150"/>
                <a:gd name="connsiteY8" fmla="*/ 2207213 h 5633255"/>
                <a:gd name="connsiteX9" fmla="*/ 2692958 w 6638150"/>
                <a:gd name="connsiteY9" fmla="*/ 2110960 h 5633255"/>
                <a:gd name="connsiteX0" fmla="*/ 2692958 w 6638150"/>
                <a:gd name="connsiteY0" fmla="*/ 2110960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692958 w 6638150"/>
                <a:gd name="connsiteY9" fmla="*/ 2110960 h 5633255"/>
                <a:gd name="connsiteX0" fmla="*/ 2692958 w 6638150"/>
                <a:gd name="connsiteY0" fmla="*/ 2110960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692958 w 6638150"/>
                <a:gd name="connsiteY9" fmla="*/ 2110960 h 5633255"/>
                <a:gd name="connsiteX0" fmla="*/ 2875838 w 6638150"/>
                <a:gd name="connsiteY0" fmla="*/ 2187962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875838 w 6638150"/>
                <a:gd name="connsiteY9" fmla="*/ 2187962 h 5633255"/>
                <a:gd name="connsiteX0" fmla="*/ 2875838 w 6638150"/>
                <a:gd name="connsiteY0" fmla="*/ 2187962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875838 w 6638150"/>
                <a:gd name="connsiteY9" fmla="*/ 2187962 h 5633255"/>
                <a:gd name="connsiteX0" fmla="*/ 2875838 w 6638150"/>
                <a:gd name="connsiteY0" fmla="*/ 2187962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875838 w 6638150"/>
                <a:gd name="connsiteY9" fmla="*/ 2187962 h 5633255"/>
                <a:gd name="connsiteX0" fmla="*/ 2981716 w 6638150"/>
                <a:gd name="connsiteY0" fmla="*/ 2226463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3799862 w 6638150"/>
                <a:gd name="connsiteY8" fmla="*/ 2053209 h 5633255"/>
                <a:gd name="connsiteX9" fmla="*/ 2981716 w 6638150"/>
                <a:gd name="connsiteY9" fmla="*/ 2226463 h 5633255"/>
                <a:gd name="connsiteX0" fmla="*/ 2981716 w 6638150"/>
                <a:gd name="connsiteY0" fmla="*/ 2226463 h 5633255"/>
                <a:gd name="connsiteX1" fmla="*/ 2741085 w 6638150"/>
                <a:gd name="connsiteY1" fmla="*/ 5133293 h 5633255"/>
                <a:gd name="connsiteX2" fmla="*/ 575400 w 6638150"/>
                <a:gd name="connsiteY2" fmla="*/ 5075541 h 5633255"/>
                <a:gd name="connsiteX3" fmla="*/ 459897 w 6638150"/>
                <a:gd name="connsiteY3" fmla="*/ 850051 h 5633255"/>
                <a:gd name="connsiteX4" fmla="*/ 5984798 w 6638150"/>
                <a:gd name="connsiteY4" fmla="*/ 368787 h 5633255"/>
                <a:gd name="connsiteX5" fmla="*/ 6350558 w 6638150"/>
                <a:gd name="connsiteY5" fmla="*/ 5133293 h 5633255"/>
                <a:gd name="connsiteX6" fmla="*/ 4348503 w 6638150"/>
                <a:gd name="connsiteY6" fmla="*/ 5219920 h 5633255"/>
                <a:gd name="connsiteX7" fmla="*/ 4415881 w 6638150"/>
                <a:gd name="connsiteY7" fmla="*/ 2746227 h 5633255"/>
                <a:gd name="connsiteX8" fmla="*/ 2981716 w 6638150"/>
                <a:gd name="connsiteY8" fmla="*/ 2226463 h 5633255"/>
                <a:gd name="connsiteX0" fmla="*/ 2990883 w 6720714"/>
                <a:gd name="connsiteY0" fmla="*/ 1930289 h 5307325"/>
                <a:gd name="connsiteX1" fmla="*/ 2750252 w 6720714"/>
                <a:gd name="connsiteY1" fmla="*/ 4837119 h 5307325"/>
                <a:gd name="connsiteX2" fmla="*/ 584567 w 6720714"/>
                <a:gd name="connsiteY2" fmla="*/ 4779367 h 5307325"/>
                <a:gd name="connsiteX3" fmla="*/ 469064 w 6720714"/>
                <a:gd name="connsiteY3" fmla="*/ 553877 h 5307325"/>
                <a:gd name="connsiteX4" fmla="*/ 6119094 w 6720714"/>
                <a:gd name="connsiteY4" fmla="*/ 515375 h 5307325"/>
                <a:gd name="connsiteX5" fmla="*/ 6359725 w 6720714"/>
                <a:gd name="connsiteY5" fmla="*/ 4837119 h 5307325"/>
                <a:gd name="connsiteX6" fmla="*/ 4357670 w 6720714"/>
                <a:gd name="connsiteY6" fmla="*/ 4923746 h 5307325"/>
                <a:gd name="connsiteX7" fmla="*/ 4425048 w 6720714"/>
                <a:gd name="connsiteY7" fmla="*/ 2450053 h 5307325"/>
                <a:gd name="connsiteX8" fmla="*/ 2990883 w 6720714"/>
                <a:gd name="connsiteY8" fmla="*/ 1930289 h 5307325"/>
                <a:gd name="connsiteX0" fmla="*/ 2575633 w 6258520"/>
                <a:gd name="connsiteY0" fmla="*/ 1973420 h 5350456"/>
                <a:gd name="connsiteX1" fmla="*/ 2335002 w 6258520"/>
                <a:gd name="connsiteY1" fmla="*/ 4880250 h 5350456"/>
                <a:gd name="connsiteX2" fmla="*/ 169317 w 6258520"/>
                <a:gd name="connsiteY2" fmla="*/ 4822498 h 5350456"/>
                <a:gd name="connsiteX3" fmla="*/ 766084 w 6258520"/>
                <a:gd name="connsiteY3" fmla="*/ 520006 h 5350456"/>
                <a:gd name="connsiteX4" fmla="*/ 5703844 w 6258520"/>
                <a:gd name="connsiteY4" fmla="*/ 558506 h 5350456"/>
                <a:gd name="connsiteX5" fmla="*/ 5944475 w 6258520"/>
                <a:gd name="connsiteY5" fmla="*/ 4880250 h 5350456"/>
                <a:gd name="connsiteX6" fmla="*/ 3942420 w 6258520"/>
                <a:gd name="connsiteY6" fmla="*/ 4966877 h 5350456"/>
                <a:gd name="connsiteX7" fmla="*/ 4009798 w 6258520"/>
                <a:gd name="connsiteY7" fmla="*/ 2493184 h 5350456"/>
                <a:gd name="connsiteX8" fmla="*/ 2575633 w 6258520"/>
                <a:gd name="connsiteY8" fmla="*/ 1973420 h 5350456"/>
                <a:gd name="connsiteX0" fmla="*/ 2440390 w 6123277"/>
                <a:gd name="connsiteY0" fmla="*/ 1934800 h 5311836"/>
                <a:gd name="connsiteX1" fmla="*/ 2199759 w 6123277"/>
                <a:gd name="connsiteY1" fmla="*/ 4841630 h 5311836"/>
                <a:gd name="connsiteX2" fmla="*/ 236205 w 6123277"/>
                <a:gd name="connsiteY2" fmla="*/ 4167861 h 5311836"/>
                <a:gd name="connsiteX3" fmla="*/ 630841 w 6123277"/>
                <a:gd name="connsiteY3" fmla="*/ 481386 h 5311836"/>
                <a:gd name="connsiteX4" fmla="*/ 5568601 w 6123277"/>
                <a:gd name="connsiteY4" fmla="*/ 519886 h 5311836"/>
                <a:gd name="connsiteX5" fmla="*/ 5809232 w 6123277"/>
                <a:gd name="connsiteY5" fmla="*/ 4841630 h 5311836"/>
                <a:gd name="connsiteX6" fmla="*/ 3807177 w 6123277"/>
                <a:gd name="connsiteY6" fmla="*/ 4928257 h 5311836"/>
                <a:gd name="connsiteX7" fmla="*/ 3874555 w 6123277"/>
                <a:gd name="connsiteY7" fmla="*/ 2454564 h 5311836"/>
                <a:gd name="connsiteX8" fmla="*/ 2440390 w 6123277"/>
                <a:gd name="connsiteY8" fmla="*/ 1934800 h 5311836"/>
                <a:gd name="connsiteX0" fmla="*/ 2342715 w 6025602"/>
                <a:gd name="connsiteY0" fmla="*/ 1958774 h 5335810"/>
                <a:gd name="connsiteX1" fmla="*/ 2102084 w 6025602"/>
                <a:gd name="connsiteY1" fmla="*/ 4865604 h 5335810"/>
                <a:gd name="connsiteX2" fmla="*/ 311785 w 6025602"/>
                <a:gd name="connsiteY2" fmla="*/ 4576846 h 5335810"/>
                <a:gd name="connsiteX3" fmla="*/ 533166 w 6025602"/>
                <a:gd name="connsiteY3" fmla="*/ 505360 h 5335810"/>
                <a:gd name="connsiteX4" fmla="*/ 5470926 w 6025602"/>
                <a:gd name="connsiteY4" fmla="*/ 543860 h 5335810"/>
                <a:gd name="connsiteX5" fmla="*/ 5711557 w 6025602"/>
                <a:gd name="connsiteY5" fmla="*/ 4865604 h 5335810"/>
                <a:gd name="connsiteX6" fmla="*/ 3709502 w 6025602"/>
                <a:gd name="connsiteY6" fmla="*/ 4952231 h 5335810"/>
                <a:gd name="connsiteX7" fmla="*/ 3776880 w 6025602"/>
                <a:gd name="connsiteY7" fmla="*/ 2478538 h 5335810"/>
                <a:gd name="connsiteX8" fmla="*/ 2342715 w 6025602"/>
                <a:gd name="connsiteY8" fmla="*/ 1958774 h 5335810"/>
                <a:gd name="connsiteX0" fmla="*/ 2343273 w 6026160"/>
                <a:gd name="connsiteY0" fmla="*/ 1958774 h 5335810"/>
                <a:gd name="connsiteX1" fmla="*/ 2112268 w 6026160"/>
                <a:gd name="connsiteY1" fmla="*/ 4730850 h 5335810"/>
                <a:gd name="connsiteX2" fmla="*/ 312343 w 6026160"/>
                <a:gd name="connsiteY2" fmla="*/ 4576846 h 5335810"/>
                <a:gd name="connsiteX3" fmla="*/ 533724 w 6026160"/>
                <a:gd name="connsiteY3" fmla="*/ 505360 h 5335810"/>
                <a:gd name="connsiteX4" fmla="*/ 5471484 w 6026160"/>
                <a:gd name="connsiteY4" fmla="*/ 543860 h 5335810"/>
                <a:gd name="connsiteX5" fmla="*/ 5712115 w 6026160"/>
                <a:gd name="connsiteY5" fmla="*/ 4865604 h 5335810"/>
                <a:gd name="connsiteX6" fmla="*/ 3710060 w 6026160"/>
                <a:gd name="connsiteY6" fmla="*/ 4952231 h 5335810"/>
                <a:gd name="connsiteX7" fmla="*/ 3777438 w 6026160"/>
                <a:gd name="connsiteY7" fmla="*/ 2478538 h 5335810"/>
                <a:gd name="connsiteX8" fmla="*/ 2343273 w 6026160"/>
                <a:gd name="connsiteY8" fmla="*/ 1958774 h 5335810"/>
                <a:gd name="connsiteX0" fmla="*/ 2119550 w 5771137"/>
                <a:gd name="connsiteY0" fmla="*/ 1975363 h 5352399"/>
                <a:gd name="connsiteX1" fmla="*/ 1888545 w 5771137"/>
                <a:gd name="connsiteY1" fmla="*/ 4747439 h 5352399"/>
                <a:gd name="connsiteX2" fmla="*/ 88620 w 5771137"/>
                <a:gd name="connsiteY2" fmla="*/ 4593435 h 5352399"/>
                <a:gd name="connsiteX3" fmla="*/ 800889 w 5771137"/>
                <a:gd name="connsiteY3" fmla="*/ 493073 h 5352399"/>
                <a:gd name="connsiteX4" fmla="*/ 5247761 w 5771137"/>
                <a:gd name="connsiteY4" fmla="*/ 560449 h 5352399"/>
                <a:gd name="connsiteX5" fmla="*/ 5488392 w 5771137"/>
                <a:gd name="connsiteY5" fmla="*/ 4882193 h 5352399"/>
                <a:gd name="connsiteX6" fmla="*/ 3486337 w 5771137"/>
                <a:gd name="connsiteY6" fmla="*/ 4968820 h 5352399"/>
                <a:gd name="connsiteX7" fmla="*/ 3553715 w 5771137"/>
                <a:gd name="connsiteY7" fmla="*/ 2495127 h 5352399"/>
                <a:gd name="connsiteX8" fmla="*/ 2119550 w 5771137"/>
                <a:gd name="connsiteY8" fmla="*/ 1975363 h 5352399"/>
                <a:gd name="connsiteX0" fmla="*/ 2118074 w 5743182"/>
                <a:gd name="connsiteY0" fmla="*/ 1887984 h 5253535"/>
                <a:gd name="connsiteX1" fmla="*/ 1887069 w 5743182"/>
                <a:gd name="connsiteY1" fmla="*/ 4660060 h 5253535"/>
                <a:gd name="connsiteX2" fmla="*/ 87144 w 5743182"/>
                <a:gd name="connsiteY2" fmla="*/ 4506056 h 5253535"/>
                <a:gd name="connsiteX3" fmla="*/ 799413 w 5743182"/>
                <a:gd name="connsiteY3" fmla="*/ 405694 h 5253535"/>
                <a:gd name="connsiteX4" fmla="*/ 5198159 w 5743182"/>
                <a:gd name="connsiteY4" fmla="*/ 646325 h 5253535"/>
                <a:gd name="connsiteX5" fmla="*/ 5486916 w 5743182"/>
                <a:gd name="connsiteY5" fmla="*/ 4794814 h 5253535"/>
                <a:gd name="connsiteX6" fmla="*/ 3484861 w 5743182"/>
                <a:gd name="connsiteY6" fmla="*/ 4881441 h 5253535"/>
                <a:gd name="connsiteX7" fmla="*/ 3552239 w 5743182"/>
                <a:gd name="connsiteY7" fmla="*/ 2407748 h 5253535"/>
                <a:gd name="connsiteX8" fmla="*/ 2118074 w 5743182"/>
                <a:gd name="connsiteY8" fmla="*/ 1887984 h 5253535"/>
                <a:gd name="connsiteX0" fmla="*/ 2118074 w 5821605"/>
                <a:gd name="connsiteY0" fmla="*/ 1862376 h 5001181"/>
                <a:gd name="connsiteX1" fmla="*/ 1887069 w 5821605"/>
                <a:gd name="connsiteY1" fmla="*/ 4634452 h 5001181"/>
                <a:gd name="connsiteX2" fmla="*/ 87144 w 5821605"/>
                <a:gd name="connsiteY2" fmla="*/ 4480448 h 5001181"/>
                <a:gd name="connsiteX3" fmla="*/ 799413 w 5821605"/>
                <a:gd name="connsiteY3" fmla="*/ 380086 h 5001181"/>
                <a:gd name="connsiteX4" fmla="*/ 5198159 w 5821605"/>
                <a:gd name="connsiteY4" fmla="*/ 620717 h 5001181"/>
                <a:gd name="connsiteX5" fmla="*/ 5612044 w 5821605"/>
                <a:gd name="connsiteY5" fmla="*/ 4268693 h 5001181"/>
                <a:gd name="connsiteX6" fmla="*/ 3484861 w 5821605"/>
                <a:gd name="connsiteY6" fmla="*/ 4855833 h 5001181"/>
                <a:gd name="connsiteX7" fmla="*/ 3552239 w 5821605"/>
                <a:gd name="connsiteY7" fmla="*/ 2382140 h 5001181"/>
                <a:gd name="connsiteX8" fmla="*/ 2118074 w 5821605"/>
                <a:gd name="connsiteY8" fmla="*/ 1862376 h 5001181"/>
                <a:gd name="connsiteX0" fmla="*/ 2118074 w 5794718"/>
                <a:gd name="connsiteY0" fmla="*/ 1862376 h 4987079"/>
                <a:gd name="connsiteX1" fmla="*/ 1887069 w 5794718"/>
                <a:gd name="connsiteY1" fmla="*/ 4634452 h 4987079"/>
                <a:gd name="connsiteX2" fmla="*/ 87144 w 5794718"/>
                <a:gd name="connsiteY2" fmla="*/ 4480448 h 4987079"/>
                <a:gd name="connsiteX3" fmla="*/ 799413 w 5794718"/>
                <a:gd name="connsiteY3" fmla="*/ 380086 h 4987079"/>
                <a:gd name="connsiteX4" fmla="*/ 5198159 w 5794718"/>
                <a:gd name="connsiteY4" fmla="*/ 620717 h 4987079"/>
                <a:gd name="connsiteX5" fmla="*/ 5612044 w 5794718"/>
                <a:gd name="connsiteY5" fmla="*/ 4268693 h 4987079"/>
                <a:gd name="connsiteX6" fmla="*/ 3869872 w 5794718"/>
                <a:gd name="connsiteY6" fmla="*/ 4788456 h 4987079"/>
                <a:gd name="connsiteX7" fmla="*/ 3552239 w 5794718"/>
                <a:gd name="connsiteY7" fmla="*/ 2382140 h 4987079"/>
                <a:gd name="connsiteX8" fmla="*/ 2118074 w 5794718"/>
                <a:gd name="connsiteY8" fmla="*/ 1862376 h 4987079"/>
                <a:gd name="connsiteX0" fmla="*/ 2118074 w 5794718"/>
                <a:gd name="connsiteY0" fmla="*/ 1862376 h 4987079"/>
                <a:gd name="connsiteX1" fmla="*/ 1887069 w 5794718"/>
                <a:gd name="connsiteY1" fmla="*/ 4634452 h 4987079"/>
                <a:gd name="connsiteX2" fmla="*/ 87144 w 5794718"/>
                <a:gd name="connsiteY2" fmla="*/ 4480448 h 4987079"/>
                <a:gd name="connsiteX3" fmla="*/ 799413 w 5794718"/>
                <a:gd name="connsiteY3" fmla="*/ 380086 h 4987079"/>
                <a:gd name="connsiteX4" fmla="*/ 5198159 w 5794718"/>
                <a:gd name="connsiteY4" fmla="*/ 620717 h 4987079"/>
                <a:gd name="connsiteX5" fmla="*/ 5612044 w 5794718"/>
                <a:gd name="connsiteY5" fmla="*/ 4268693 h 4987079"/>
                <a:gd name="connsiteX6" fmla="*/ 3869872 w 5794718"/>
                <a:gd name="connsiteY6" fmla="*/ 4788456 h 4987079"/>
                <a:gd name="connsiteX7" fmla="*/ 3783245 w 5794718"/>
                <a:gd name="connsiteY7" fmla="*/ 1891252 h 4987079"/>
                <a:gd name="connsiteX8" fmla="*/ 2118074 w 5794718"/>
                <a:gd name="connsiteY8" fmla="*/ 1862376 h 4987079"/>
                <a:gd name="connsiteX0" fmla="*/ 2118074 w 5786063"/>
                <a:gd name="connsiteY0" fmla="*/ 1862376 h 4987079"/>
                <a:gd name="connsiteX1" fmla="*/ 1887069 w 5786063"/>
                <a:gd name="connsiteY1" fmla="*/ 4634452 h 4987079"/>
                <a:gd name="connsiteX2" fmla="*/ 87144 w 5786063"/>
                <a:gd name="connsiteY2" fmla="*/ 4480448 h 4987079"/>
                <a:gd name="connsiteX3" fmla="*/ 799413 w 5786063"/>
                <a:gd name="connsiteY3" fmla="*/ 380086 h 4987079"/>
                <a:gd name="connsiteX4" fmla="*/ 5198159 w 5786063"/>
                <a:gd name="connsiteY4" fmla="*/ 620717 h 4987079"/>
                <a:gd name="connsiteX5" fmla="*/ 5612044 w 5786063"/>
                <a:gd name="connsiteY5" fmla="*/ 4268693 h 4987079"/>
                <a:gd name="connsiteX6" fmla="*/ 3995000 w 5786063"/>
                <a:gd name="connsiteY6" fmla="*/ 4788456 h 4987079"/>
                <a:gd name="connsiteX7" fmla="*/ 3783245 w 5786063"/>
                <a:gd name="connsiteY7" fmla="*/ 1891252 h 4987079"/>
                <a:gd name="connsiteX8" fmla="*/ 2118074 w 5786063"/>
                <a:gd name="connsiteY8" fmla="*/ 1862376 h 4987079"/>
                <a:gd name="connsiteX0" fmla="*/ 2118074 w 5782084"/>
                <a:gd name="connsiteY0" fmla="*/ 1862376 h 4987079"/>
                <a:gd name="connsiteX1" fmla="*/ 1887069 w 5782084"/>
                <a:gd name="connsiteY1" fmla="*/ 4634452 h 4987079"/>
                <a:gd name="connsiteX2" fmla="*/ 87144 w 5782084"/>
                <a:gd name="connsiteY2" fmla="*/ 4480448 h 4987079"/>
                <a:gd name="connsiteX3" fmla="*/ 799413 w 5782084"/>
                <a:gd name="connsiteY3" fmla="*/ 380086 h 4987079"/>
                <a:gd name="connsiteX4" fmla="*/ 5198159 w 5782084"/>
                <a:gd name="connsiteY4" fmla="*/ 620717 h 4987079"/>
                <a:gd name="connsiteX5" fmla="*/ 5612044 w 5782084"/>
                <a:gd name="connsiteY5" fmla="*/ 4268693 h 4987079"/>
                <a:gd name="connsiteX6" fmla="*/ 4052752 w 5782084"/>
                <a:gd name="connsiteY6" fmla="*/ 4595951 h 4987079"/>
                <a:gd name="connsiteX7" fmla="*/ 3783245 w 5782084"/>
                <a:gd name="connsiteY7" fmla="*/ 1891252 h 4987079"/>
                <a:gd name="connsiteX8" fmla="*/ 2118074 w 5782084"/>
                <a:gd name="connsiteY8" fmla="*/ 1862376 h 4987079"/>
                <a:gd name="connsiteX0" fmla="*/ 2118366 w 5787052"/>
                <a:gd name="connsiteY0" fmla="*/ 1925777 h 5050480"/>
                <a:gd name="connsiteX1" fmla="*/ 1887361 w 5787052"/>
                <a:gd name="connsiteY1" fmla="*/ 4697853 h 5050480"/>
                <a:gd name="connsiteX2" fmla="*/ 87436 w 5787052"/>
                <a:gd name="connsiteY2" fmla="*/ 4543849 h 5050480"/>
                <a:gd name="connsiteX3" fmla="*/ 799705 w 5787052"/>
                <a:gd name="connsiteY3" fmla="*/ 443487 h 5050480"/>
                <a:gd name="connsiteX4" fmla="*/ 5208076 w 5787052"/>
                <a:gd name="connsiteY4" fmla="*/ 549364 h 5050480"/>
                <a:gd name="connsiteX5" fmla="*/ 5612336 w 5787052"/>
                <a:gd name="connsiteY5" fmla="*/ 4332094 h 5050480"/>
                <a:gd name="connsiteX6" fmla="*/ 4053044 w 5787052"/>
                <a:gd name="connsiteY6" fmla="*/ 4659352 h 5050480"/>
                <a:gd name="connsiteX7" fmla="*/ 3783537 w 5787052"/>
                <a:gd name="connsiteY7" fmla="*/ 1954653 h 5050480"/>
                <a:gd name="connsiteX8" fmla="*/ 2118366 w 5787052"/>
                <a:gd name="connsiteY8" fmla="*/ 1925777 h 5050480"/>
                <a:gd name="connsiteX0" fmla="*/ 2138955 w 5811384"/>
                <a:gd name="connsiteY0" fmla="*/ 1825157 h 4939276"/>
                <a:gd name="connsiteX1" fmla="*/ 1907950 w 5811384"/>
                <a:gd name="connsiteY1" fmla="*/ 4597233 h 4939276"/>
                <a:gd name="connsiteX2" fmla="*/ 108025 w 5811384"/>
                <a:gd name="connsiteY2" fmla="*/ 4443229 h 4939276"/>
                <a:gd name="connsiteX3" fmla="*/ 752917 w 5811384"/>
                <a:gd name="connsiteY3" fmla="*/ 516122 h 4939276"/>
                <a:gd name="connsiteX4" fmla="*/ 5228665 w 5811384"/>
                <a:gd name="connsiteY4" fmla="*/ 448744 h 4939276"/>
                <a:gd name="connsiteX5" fmla="*/ 5632925 w 5811384"/>
                <a:gd name="connsiteY5" fmla="*/ 4231474 h 4939276"/>
                <a:gd name="connsiteX6" fmla="*/ 4073633 w 5811384"/>
                <a:gd name="connsiteY6" fmla="*/ 4558732 h 4939276"/>
                <a:gd name="connsiteX7" fmla="*/ 3804126 w 5811384"/>
                <a:gd name="connsiteY7" fmla="*/ 1854033 h 4939276"/>
                <a:gd name="connsiteX8" fmla="*/ 2138955 w 5811384"/>
                <a:gd name="connsiteY8" fmla="*/ 1825157 h 4939276"/>
                <a:gd name="connsiteX0" fmla="*/ 2126653 w 5672438"/>
                <a:gd name="connsiteY0" fmla="*/ 1819539 h 4933658"/>
                <a:gd name="connsiteX1" fmla="*/ 1895648 w 5672438"/>
                <a:gd name="connsiteY1" fmla="*/ 4591615 h 4933658"/>
                <a:gd name="connsiteX2" fmla="*/ 95723 w 5672438"/>
                <a:gd name="connsiteY2" fmla="*/ 4437611 h 4933658"/>
                <a:gd name="connsiteX3" fmla="*/ 740615 w 5672438"/>
                <a:gd name="connsiteY3" fmla="*/ 510504 h 4933658"/>
                <a:gd name="connsiteX4" fmla="*/ 4860229 w 5672438"/>
                <a:gd name="connsiteY4" fmla="*/ 452752 h 4933658"/>
                <a:gd name="connsiteX5" fmla="*/ 5620623 w 5672438"/>
                <a:gd name="connsiteY5" fmla="*/ 4225856 h 4933658"/>
                <a:gd name="connsiteX6" fmla="*/ 4061331 w 5672438"/>
                <a:gd name="connsiteY6" fmla="*/ 4553114 h 4933658"/>
                <a:gd name="connsiteX7" fmla="*/ 3791824 w 5672438"/>
                <a:gd name="connsiteY7" fmla="*/ 1848415 h 4933658"/>
                <a:gd name="connsiteX8" fmla="*/ 2126653 w 5672438"/>
                <a:gd name="connsiteY8" fmla="*/ 1819539 h 4933658"/>
                <a:gd name="connsiteX0" fmla="*/ 2058653 w 5604438"/>
                <a:gd name="connsiteY0" fmla="*/ 1811975 h 4862809"/>
                <a:gd name="connsiteX1" fmla="*/ 1827648 w 5604438"/>
                <a:gd name="connsiteY1" fmla="*/ 4584051 h 4862809"/>
                <a:gd name="connsiteX2" fmla="*/ 114350 w 5604438"/>
                <a:gd name="connsiteY2" fmla="*/ 4304918 h 4862809"/>
                <a:gd name="connsiteX3" fmla="*/ 672615 w 5604438"/>
                <a:gd name="connsiteY3" fmla="*/ 502940 h 4862809"/>
                <a:gd name="connsiteX4" fmla="*/ 4792229 w 5604438"/>
                <a:gd name="connsiteY4" fmla="*/ 445188 h 4862809"/>
                <a:gd name="connsiteX5" fmla="*/ 5552623 w 5604438"/>
                <a:gd name="connsiteY5" fmla="*/ 4218292 h 4862809"/>
                <a:gd name="connsiteX6" fmla="*/ 3993331 w 5604438"/>
                <a:gd name="connsiteY6" fmla="*/ 4545550 h 4862809"/>
                <a:gd name="connsiteX7" fmla="*/ 3723824 w 5604438"/>
                <a:gd name="connsiteY7" fmla="*/ 1840851 h 4862809"/>
                <a:gd name="connsiteX8" fmla="*/ 2058653 w 5604438"/>
                <a:gd name="connsiteY8" fmla="*/ 1811975 h 4862809"/>
                <a:gd name="connsiteX0" fmla="*/ 1904649 w 5604438"/>
                <a:gd name="connsiteY0" fmla="*/ 1802350 h 4863480"/>
                <a:gd name="connsiteX1" fmla="*/ 1827648 w 5604438"/>
                <a:gd name="connsiteY1" fmla="*/ 4584051 h 4863480"/>
                <a:gd name="connsiteX2" fmla="*/ 114350 w 5604438"/>
                <a:gd name="connsiteY2" fmla="*/ 4304918 h 4863480"/>
                <a:gd name="connsiteX3" fmla="*/ 672615 w 5604438"/>
                <a:gd name="connsiteY3" fmla="*/ 502940 h 4863480"/>
                <a:gd name="connsiteX4" fmla="*/ 4792229 w 5604438"/>
                <a:gd name="connsiteY4" fmla="*/ 445188 h 4863480"/>
                <a:gd name="connsiteX5" fmla="*/ 5552623 w 5604438"/>
                <a:gd name="connsiteY5" fmla="*/ 4218292 h 4863480"/>
                <a:gd name="connsiteX6" fmla="*/ 3993331 w 5604438"/>
                <a:gd name="connsiteY6" fmla="*/ 4545550 h 4863480"/>
                <a:gd name="connsiteX7" fmla="*/ 3723824 w 5604438"/>
                <a:gd name="connsiteY7" fmla="*/ 1840851 h 4863480"/>
                <a:gd name="connsiteX8" fmla="*/ 1904649 w 5604438"/>
                <a:gd name="connsiteY8" fmla="*/ 1802350 h 4863480"/>
                <a:gd name="connsiteX0" fmla="*/ 1893972 w 5593761"/>
                <a:gd name="connsiteY0" fmla="*/ 1802350 h 4857204"/>
                <a:gd name="connsiteX1" fmla="*/ 1672592 w 5593761"/>
                <a:gd name="connsiteY1" fmla="*/ 4574426 h 4857204"/>
                <a:gd name="connsiteX2" fmla="*/ 103673 w 5593761"/>
                <a:gd name="connsiteY2" fmla="*/ 4304918 h 4857204"/>
                <a:gd name="connsiteX3" fmla="*/ 661938 w 5593761"/>
                <a:gd name="connsiteY3" fmla="*/ 502940 h 4857204"/>
                <a:gd name="connsiteX4" fmla="*/ 4781552 w 5593761"/>
                <a:gd name="connsiteY4" fmla="*/ 445188 h 4857204"/>
                <a:gd name="connsiteX5" fmla="*/ 5541946 w 5593761"/>
                <a:gd name="connsiteY5" fmla="*/ 4218292 h 4857204"/>
                <a:gd name="connsiteX6" fmla="*/ 3982654 w 5593761"/>
                <a:gd name="connsiteY6" fmla="*/ 4545550 h 4857204"/>
                <a:gd name="connsiteX7" fmla="*/ 3713147 w 5593761"/>
                <a:gd name="connsiteY7" fmla="*/ 1840851 h 4857204"/>
                <a:gd name="connsiteX8" fmla="*/ 1893972 w 5593761"/>
                <a:gd name="connsiteY8" fmla="*/ 1802350 h 485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93761" h="4857204">
                  <a:moveTo>
                    <a:pt x="1893972" y="1802350"/>
                  </a:moveTo>
                  <a:cubicBezTo>
                    <a:pt x="1614839" y="2200194"/>
                    <a:pt x="1970975" y="4157331"/>
                    <a:pt x="1672592" y="4574426"/>
                  </a:cubicBezTo>
                  <a:cubicBezTo>
                    <a:pt x="1374209" y="4991521"/>
                    <a:pt x="272115" y="4983499"/>
                    <a:pt x="103673" y="4304918"/>
                  </a:cubicBezTo>
                  <a:cubicBezTo>
                    <a:pt x="-64769" y="3626337"/>
                    <a:pt x="-117709" y="1146228"/>
                    <a:pt x="661938" y="502940"/>
                  </a:cubicBezTo>
                  <a:cubicBezTo>
                    <a:pt x="1441585" y="-140348"/>
                    <a:pt x="3968217" y="-174037"/>
                    <a:pt x="4781552" y="445188"/>
                  </a:cubicBezTo>
                  <a:cubicBezTo>
                    <a:pt x="5594887" y="1064413"/>
                    <a:pt x="5675096" y="3534898"/>
                    <a:pt x="5541946" y="4218292"/>
                  </a:cubicBezTo>
                  <a:cubicBezTo>
                    <a:pt x="5408796" y="4901686"/>
                    <a:pt x="4287454" y="4941790"/>
                    <a:pt x="3982654" y="4545550"/>
                  </a:cubicBezTo>
                  <a:cubicBezTo>
                    <a:pt x="3677854" y="4149310"/>
                    <a:pt x="4061261" y="2298051"/>
                    <a:pt x="3713147" y="1840851"/>
                  </a:cubicBezTo>
                  <a:cubicBezTo>
                    <a:pt x="3365033" y="1383651"/>
                    <a:pt x="2173105" y="1404506"/>
                    <a:pt x="1893972" y="1802350"/>
                  </a:cubicBezTo>
                  <a:close/>
                </a:path>
              </a:pathLst>
            </a:custGeom>
            <a:solidFill>
              <a:srgbClr val="CCEEDF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5" name="Text Box 63">
              <a:extLst>
                <a:ext uri="{FF2B5EF4-FFF2-40B4-BE49-F238E27FC236}">
                  <a16:creationId xmlns:a16="http://schemas.microsoft.com/office/drawing/2014/main" id="{4909046E-115C-B8AC-0232-4364F13EB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9111" y="3145023"/>
              <a:ext cx="1879128" cy="521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9896" tIns="44948" rIns="89896" bIns="44948">
              <a:spAutoFit/>
            </a:bodyPr>
            <a:lstStyle>
              <a:lvl1pPr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09588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019175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528763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38350" algn="l" defTabSz="101917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0000FF"/>
                  </a:solidFill>
                  <a:latin typeface="+mn-lt"/>
                </a:rPr>
                <a:t>Multibody</a:t>
              </a:r>
            </a:p>
          </p:txBody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19D01F2B-5E60-8B71-3660-8F1636C6D703}"/>
              </a:ext>
            </a:extLst>
          </p:cNvPr>
          <p:cNvSpPr/>
          <p:nvPr/>
        </p:nvSpPr>
        <p:spPr>
          <a:xfrm>
            <a:off x="1956756" y="5958847"/>
            <a:ext cx="8278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>
                <a:solidFill>
                  <a:schemeClr val="tx1"/>
                </a:solidFill>
              </a:rPr>
              <a:t>Artificial divide, in spite of tight coupling, makes the interfaces between the dynamics and device physics complex!</a:t>
            </a:r>
          </a:p>
        </p:txBody>
      </p:sp>
    </p:spTree>
    <p:extLst>
      <p:ext uri="{BB962C8B-B14F-4D97-AF65-F5344CB8AC3E}">
        <p14:creationId xmlns:p14="http://schemas.microsoft.com/office/powerpoint/2010/main" val="370413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5AC6-06BD-C07D-91ED-4827FD32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" dirty="0">
                <a:latin typeface="+mj-lt"/>
              </a:rPr>
              <a:t>Problems with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a rotor, landing leg, camera requires simultaneous changes to the monolithic multibody model, and its complex interfaces to accommodate the new device models</a:t>
            </a:r>
          </a:p>
          <a:p>
            <a:pPr lvl="1"/>
            <a:r>
              <a:rPr lang="en-US" sz="2400" dirty="0"/>
              <a:t>Easy to get this wrong</a:t>
            </a:r>
          </a:p>
          <a:p>
            <a:pPr lvl="1"/>
            <a:r>
              <a:rPr lang="en-US" sz="2400" dirty="0"/>
              <a:t>The simulator design is </a:t>
            </a:r>
            <a:r>
              <a:rPr lang="en-US" sz="2400" b="1" dirty="0"/>
              <a:t>brittle</a:t>
            </a:r>
            <a:r>
              <a:rPr lang="en-US" sz="2400" dirty="0"/>
              <a:t> and accommodating changes and extensions is difficult</a:t>
            </a:r>
          </a:p>
          <a:p>
            <a:r>
              <a:rPr lang="en-US" b="1" dirty="0"/>
              <a:t>Design</a:t>
            </a:r>
            <a:r>
              <a:rPr lang="en-US" dirty="0"/>
              <a:t> brittleness arises from the monolithic multibody model from the </a:t>
            </a:r>
            <a:r>
              <a:rPr lang="en-US" i="1" dirty="0"/>
              <a:t>multibody-centric design pattern</a:t>
            </a:r>
          </a:p>
          <a:p>
            <a:endParaRPr lang="en-US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EEDD1308-9ED0-44B6-AD5B-5FB583051A41}"/>
              </a:ext>
            </a:extLst>
          </p:cNvPr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EFAD41-F85F-468E-AA99-72896DCA0865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3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1676400"/>
          <a:ext cx="86868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63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95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Dvars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Assemblies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Quadcopter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2480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9900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Mars Heli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Rocky8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21750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HMMWV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24115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Athlete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34649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RoboSimian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71310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Dual-Arm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11858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ISS</a:t>
                      </a:r>
                      <a:r>
                        <a:rPr lang="en-US" b="1" baseline="0" dirty="0"/>
                        <a:t> Jettison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7147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23230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6625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18724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Mars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32326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CustomShape 1">
            <a:extLst>
              <a:ext uri="{FF2B5EF4-FFF2-40B4-BE49-F238E27FC236}">
                <a16:creationId xmlns:a16="http://schemas.microsoft.com/office/drawing/2014/main" id="{5100B169-E712-4A76-BC98-DD491BDBBD0F}"/>
              </a:ext>
            </a:extLst>
          </p:cNvPr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64C04-CD52-435D-98AE-CEF2FEF6EDD5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3D24DE-68C3-38F2-E236-1705960E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" dirty="0">
                <a:latin typeface="+mj-lt"/>
              </a:rPr>
              <a:t>Simulation 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4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097B-A23E-8248-8854-ABE2B2C8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Multibody-Centric Design Pattern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49"/>
            <a:ext cx="11193502" cy="4746657"/>
          </a:xfrm>
        </p:spPr>
        <p:txBody>
          <a:bodyPr>
            <a:normAutofit/>
          </a:bodyPr>
          <a:lstStyle/>
          <a:p>
            <a:r>
              <a:rPr lang="en-US" dirty="0"/>
              <a:t>Issues with the </a:t>
            </a:r>
            <a:r>
              <a:rPr lang="en-US" b="1" dirty="0"/>
              <a:t>multibody-centric</a:t>
            </a:r>
            <a:r>
              <a:rPr lang="en-US" dirty="0"/>
              <a:t> design pattern </a:t>
            </a:r>
          </a:p>
          <a:p>
            <a:pPr lvl="1"/>
            <a:r>
              <a:rPr lang="en-US" sz="2000" b="1" i="1" dirty="0">
                <a:solidFill>
                  <a:schemeClr val="accent3">
                    <a:lumMod val="75000"/>
                  </a:schemeClr>
                </a:solidFill>
              </a:rPr>
              <a:t>Artificial separation between dynamics and device physics models is at odds with the tight coupling between them!</a:t>
            </a:r>
            <a:endParaRPr lang="en-US" sz="2000" b="1" dirty="0"/>
          </a:p>
          <a:p>
            <a:pPr lvl="1"/>
            <a:r>
              <a:rPr lang="en-US" sz="2000" dirty="0"/>
              <a:t>Treats data and methods as separate entities</a:t>
            </a:r>
          </a:p>
          <a:p>
            <a:pPr lvl="1"/>
            <a:r>
              <a:rPr lang="en-US" sz="2000" dirty="0"/>
              <a:t>Requires lots of </a:t>
            </a:r>
            <a:r>
              <a:rPr lang="en-US" sz="2000" b="1" dirty="0"/>
              <a:t>cross coupling </a:t>
            </a:r>
            <a:r>
              <a:rPr lang="en-US" sz="2000" dirty="0"/>
              <a:t>and use of </a:t>
            </a:r>
            <a:r>
              <a:rPr lang="en-US" sz="2000" b="1" dirty="0"/>
              <a:t>global</a:t>
            </a:r>
            <a:r>
              <a:rPr lang="en-US" sz="2000" dirty="0"/>
              <a:t> data structures to manage interfaces</a:t>
            </a:r>
          </a:p>
          <a:p>
            <a:pPr lvl="1"/>
            <a:r>
              <a:rPr lang="en-US" sz="2000" dirty="0"/>
              <a:t>Structural changes in one place have ripple effect of multiple changes in other places</a:t>
            </a:r>
          </a:p>
          <a:p>
            <a:pPr lvl="1"/>
            <a:r>
              <a:rPr lang="en-US" sz="2000" dirty="0"/>
              <a:t>Difficult to scale up the design</a:t>
            </a:r>
          </a:p>
          <a:p>
            <a:pPr lvl="1"/>
            <a:r>
              <a:rPr lang="en-US" sz="2000" dirty="0"/>
              <a:t>Complexity growth can box you in!</a:t>
            </a:r>
          </a:p>
          <a:p>
            <a:pPr lvl="1"/>
            <a:r>
              <a:rPr lang="en-US" sz="2000" dirty="0"/>
              <a:t>Very difficult for anybody but original developers to reuse component models</a:t>
            </a:r>
          </a:p>
          <a:p>
            <a:r>
              <a:rPr lang="en-US" dirty="0" err="1"/>
              <a:t>Dshell</a:t>
            </a:r>
            <a:r>
              <a:rPr lang="en-US" dirty="0"/>
              <a:t> uses a different </a:t>
            </a:r>
            <a:r>
              <a:rPr lang="en-US" b="1" dirty="0"/>
              <a:t>design pattern </a:t>
            </a:r>
            <a:r>
              <a:rPr lang="en-US" dirty="0"/>
              <a:t>– that does away with the monolithic multibody model</a:t>
            </a:r>
          </a:p>
          <a:p>
            <a:endParaRPr lang="en-US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518DBB29-5136-4D03-A71D-6A2E31A966F0}"/>
              </a:ext>
            </a:extLst>
          </p:cNvPr>
          <p:cNvSpPr/>
          <p:nvPr/>
        </p:nvSpPr>
        <p:spPr>
          <a:xfrm>
            <a:off x="2438400" y="0"/>
            <a:ext cx="7007760" cy="835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en-US" sz="2000" spc="-1" dirty="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30540C-BB38-475C-A28E-3F952A3D80EB}"/>
              </a:ext>
            </a:extLst>
          </p:cNvPr>
          <p:cNvSpPr txBox="1"/>
          <p:nvPr/>
        </p:nvSpPr>
        <p:spPr>
          <a:xfrm>
            <a:off x="10054778" y="6485531"/>
            <a:ext cx="608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ED693B6-BFE9-4D47-B801-7BE8158F85CA}" type="slidenum">
              <a:rPr lang="en-US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9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C3E32-27DB-2BED-304E-57D365E39E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E3B0F62-86A4-8933-4663-DA28548F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-1" dirty="0">
                <a:latin typeface="+mj-lt"/>
              </a:rPr>
              <a:t>Subsystem-Centric Design Pattern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DAFD98-5FA1-DE63-9A41-784B36D253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Ndarts</a:t>
            </a:r>
            <a:r>
              <a:rPr lang="en-US" dirty="0"/>
              <a:t> allows multibody model to be built up incrementally and in a distributed way </a:t>
            </a:r>
          </a:p>
          <a:p>
            <a:r>
              <a:rPr lang="en-US" dirty="0"/>
              <a:t>The multibody model is an emergent model from building sub-systems</a:t>
            </a:r>
          </a:p>
          <a:p>
            <a:r>
              <a:rPr lang="en-US" dirty="0"/>
              <a:t>Does away with complex booking and interfaces with device models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CB9AFD-F018-ADE1-2675-480553688CB2}"/>
              </a:ext>
            </a:extLst>
          </p:cNvPr>
          <p:cNvGrpSpPr/>
          <p:nvPr/>
        </p:nvGrpSpPr>
        <p:grpSpPr>
          <a:xfrm>
            <a:off x="6562061" y="1872921"/>
            <a:ext cx="4856748" cy="3727957"/>
            <a:chOff x="5562600" y="1484342"/>
            <a:chExt cx="4856748" cy="372795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DE926F-2782-F4C1-E5DD-7468C7C9E0EE}"/>
                </a:ext>
              </a:extLst>
            </p:cNvPr>
            <p:cNvGrpSpPr/>
            <p:nvPr/>
          </p:nvGrpSpPr>
          <p:grpSpPr>
            <a:xfrm>
              <a:off x="5562600" y="1484342"/>
              <a:ext cx="4856748" cy="3003479"/>
              <a:chOff x="1053581" y="1360339"/>
              <a:chExt cx="7079767" cy="4226712"/>
            </a:xfrm>
          </p:grpSpPr>
          <p:sp>
            <p:nvSpPr>
              <p:cNvPr id="12" name="Rectangle 30">
                <a:extLst>
                  <a:ext uri="{FF2B5EF4-FFF2-40B4-BE49-F238E27FC236}">
                    <a16:creationId xmlns:a16="http://schemas.microsoft.com/office/drawing/2014/main" id="{AABA28A0-6516-9561-E42E-F524C45D3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200" y="2976783"/>
                <a:ext cx="4440753" cy="2581277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13" name="Group 31">
                <a:extLst>
                  <a:ext uri="{FF2B5EF4-FFF2-40B4-BE49-F238E27FC236}">
                    <a16:creationId xmlns:a16="http://schemas.microsoft.com/office/drawing/2014/main" id="{798862A3-0472-394D-59C9-98C834C2D8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69431" y="3897218"/>
                <a:ext cx="1237796" cy="645319"/>
                <a:chOff x="4297" y="1312"/>
                <a:chExt cx="230" cy="122"/>
              </a:xfrm>
            </p:grpSpPr>
            <p:sp>
              <p:nvSpPr>
                <p:cNvPr id="49" name="Rectangle 32">
                  <a:extLst>
                    <a:ext uri="{FF2B5EF4-FFF2-40B4-BE49-F238E27FC236}">
                      <a16:creationId xmlns:a16="http://schemas.microsoft.com/office/drawing/2014/main" id="{5A0FD42E-2204-0417-F7EC-77E9585C59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7" y="1312"/>
                  <a:ext cx="230" cy="122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>
                          <a:alpha val="50000"/>
                        </a:schemeClr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pic>
              <p:nvPicPr>
                <p:cNvPr id="50" name="Picture 33" descr="C:\henrique\JPL Work\Projects\Ice\darts-illustration.tif">
                  <a:extLst>
                    <a:ext uri="{FF2B5EF4-FFF2-40B4-BE49-F238E27FC236}">
                      <a16:creationId xmlns:a16="http://schemas.microsoft.com/office/drawing/2014/main" id="{92106D9B-FCAD-7355-1418-739A9E3CCE9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lum bright="-86000" contrast="10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9502" t="29659" r="11963" b="39282"/>
                <a:stretch>
                  <a:fillRect/>
                </a:stretch>
              </p:blipFill>
              <p:spPr bwMode="auto">
                <a:xfrm>
                  <a:off x="4298" y="1314"/>
                  <a:ext cx="228" cy="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1" name="Rectangle 34">
                  <a:extLst>
                    <a:ext uri="{FF2B5EF4-FFF2-40B4-BE49-F238E27FC236}">
                      <a16:creationId xmlns:a16="http://schemas.microsoft.com/office/drawing/2014/main" id="{2F004919-8C01-9982-25B1-D5283D2D42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56" y="1314"/>
                  <a:ext cx="121" cy="3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2" name="Rectangle 35">
                  <a:extLst>
                    <a:ext uri="{FF2B5EF4-FFF2-40B4-BE49-F238E27FC236}">
                      <a16:creationId xmlns:a16="http://schemas.microsoft.com/office/drawing/2014/main" id="{C636E19B-D9C5-796D-8BCF-E6A85780F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80" y="1396"/>
                  <a:ext cx="32" cy="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3" name="Rectangle 36">
                  <a:extLst>
                    <a:ext uri="{FF2B5EF4-FFF2-40B4-BE49-F238E27FC236}">
                      <a16:creationId xmlns:a16="http://schemas.microsoft.com/office/drawing/2014/main" id="{10577E61-7F2C-AE22-F910-8859CCDA0A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7" y="1399"/>
                  <a:ext cx="32" cy="3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4" name="Rectangle 37">
                  <a:extLst>
                    <a:ext uri="{FF2B5EF4-FFF2-40B4-BE49-F238E27FC236}">
                      <a16:creationId xmlns:a16="http://schemas.microsoft.com/office/drawing/2014/main" id="{E7C4414B-B342-1594-52AE-88212269B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2" y="1390"/>
                  <a:ext cx="8" cy="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4" name="Line 56">
                <a:extLst>
                  <a:ext uri="{FF2B5EF4-FFF2-40B4-BE49-F238E27FC236}">
                    <a16:creationId xmlns:a16="http://schemas.microsoft.com/office/drawing/2014/main" id="{CE04D7DB-28A7-469D-6001-EE264B21EE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57031" y="4174319"/>
                <a:ext cx="644364" cy="220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5" name="Line 57">
                <a:extLst>
                  <a:ext uri="{FF2B5EF4-FFF2-40B4-BE49-F238E27FC236}">
                    <a16:creationId xmlns:a16="http://schemas.microsoft.com/office/drawing/2014/main" id="{BC0D1A82-D9CE-F537-6792-7951D0BD4E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373391" y="4483288"/>
                <a:ext cx="628004" cy="3352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6" name="Text Box 63">
                <a:extLst>
                  <a:ext uri="{FF2B5EF4-FFF2-40B4-BE49-F238E27FC236}">
                    <a16:creationId xmlns:a16="http://schemas.microsoft.com/office/drawing/2014/main" id="{0116C84E-5E7C-F972-9638-BA1E185007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9416" y="4525023"/>
                <a:ext cx="1556856" cy="5608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000" b="1" dirty="0">
                    <a:solidFill>
                      <a:srgbClr val="0000FF"/>
                    </a:solidFill>
                    <a:latin typeface="+mn-lt"/>
                  </a:rPr>
                  <a:t>DARTS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DD6014B6-D504-5C7C-082F-5B7B0D468260}"/>
                  </a:ext>
                </a:extLst>
              </p:cNvPr>
              <p:cNvSpPr/>
              <p:nvPr/>
            </p:nvSpPr>
            <p:spPr bwMode="auto">
              <a:xfrm>
                <a:off x="5236823" y="3879652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5D8121D-529D-9AE9-16A2-85C839750FE6}"/>
                  </a:ext>
                </a:extLst>
              </p:cNvPr>
              <p:cNvSpPr/>
              <p:nvPr/>
            </p:nvSpPr>
            <p:spPr bwMode="auto">
              <a:xfrm>
                <a:off x="5236823" y="4124144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8C27552-4381-0504-EE98-25BCE81687D7}"/>
                  </a:ext>
                </a:extLst>
              </p:cNvPr>
              <p:cNvSpPr/>
              <p:nvPr/>
            </p:nvSpPr>
            <p:spPr bwMode="auto">
              <a:xfrm>
                <a:off x="5243347" y="4400217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0961B9AE-24A7-DC67-95C8-02E897AA6AA8}"/>
                  </a:ext>
                </a:extLst>
              </p:cNvPr>
              <p:cNvSpPr/>
              <p:nvPr/>
            </p:nvSpPr>
            <p:spPr bwMode="auto">
              <a:xfrm>
                <a:off x="4003297" y="3898101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8C7770C1-F4B4-A652-E508-490362C38C6F}"/>
                  </a:ext>
                </a:extLst>
              </p:cNvPr>
              <p:cNvSpPr/>
              <p:nvPr/>
            </p:nvSpPr>
            <p:spPr bwMode="auto">
              <a:xfrm>
                <a:off x="4008568" y="4141172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631BBFE-7DDA-7966-9989-15D63F92EC06}"/>
                  </a:ext>
                </a:extLst>
              </p:cNvPr>
              <p:cNvSpPr/>
              <p:nvPr/>
            </p:nvSpPr>
            <p:spPr bwMode="auto">
              <a:xfrm>
                <a:off x="4016952" y="4412826"/>
                <a:ext cx="130045" cy="133249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AutoShape 13">
                <a:extLst>
                  <a:ext uri="{FF2B5EF4-FFF2-40B4-BE49-F238E27FC236}">
                    <a16:creationId xmlns:a16="http://schemas.microsoft.com/office/drawing/2014/main" id="{582A7F40-BA36-880E-676D-E0DF9CAEB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6822" y="1360339"/>
                <a:ext cx="1823757" cy="1159765"/>
              </a:xfrm>
              <a:prstGeom prst="roundRect">
                <a:avLst>
                  <a:gd name="adj" fmla="val 16667"/>
                </a:avLst>
              </a:prstGeom>
              <a:solidFill>
                <a:srgbClr val="CC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4" name="Text Box 14">
                <a:extLst>
                  <a:ext uri="{FF2B5EF4-FFF2-40B4-BE49-F238E27FC236}">
                    <a16:creationId xmlns:a16="http://schemas.microsoft.com/office/drawing/2014/main" id="{BE4D0C55-BA7E-30E4-0080-C58F2A435E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9857" y="1443657"/>
                <a:ext cx="2132511" cy="9939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sz="2000" b="1" i="1" dirty="0">
                    <a:latin typeface="+mn-lt"/>
                  </a:rPr>
                  <a:t>Control</a:t>
                </a:r>
              </a:p>
              <a:p>
                <a:pPr algn="ctr"/>
                <a:r>
                  <a:rPr lang="en-US" altLang="en-US" sz="2000" b="1" i="1" dirty="0">
                    <a:latin typeface="+mn-lt"/>
                  </a:rPr>
                  <a:t> Software</a:t>
                </a:r>
              </a:p>
            </p:txBody>
          </p:sp>
          <p:sp>
            <p:nvSpPr>
              <p:cNvPr id="25" name="Line 38">
                <a:extLst>
                  <a:ext uri="{FF2B5EF4-FFF2-40B4-BE49-F238E27FC236}">
                    <a16:creationId xmlns:a16="http://schemas.microsoft.com/office/drawing/2014/main" id="{9E70329F-5841-E39C-6200-E370EC6CBC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97291" y="3505843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26" name="Group 39">
                <a:extLst>
                  <a:ext uri="{FF2B5EF4-FFF2-40B4-BE49-F238E27FC236}">
                    <a16:creationId xmlns:a16="http://schemas.microsoft.com/office/drawing/2014/main" id="{8365B098-C9F6-371C-C45C-440F8B5CA8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99499" y="3323601"/>
                <a:ext cx="366873" cy="1720851"/>
                <a:chOff x="3744" y="3552"/>
                <a:chExt cx="115" cy="576"/>
              </a:xfrm>
            </p:grpSpPr>
            <p:sp>
              <p:nvSpPr>
                <p:cNvPr id="46" name="Oval 40">
                  <a:extLst>
                    <a:ext uri="{FF2B5EF4-FFF2-40B4-BE49-F238E27FC236}">
                      <a16:creationId xmlns:a16="http://schemas.microsoft.com/office/drawing/2014/main" id="{4BFC977F-A74C-7DD1-E8DA-964B9E9DE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7" name="Oval 41">
                  <a:extLst>
                    <a:ext uri="{FF2B5EF4-FFF2-40B4-BE49-F238E27FC236}">
                      <a16:creationId xmlns:a16="http://schemas.microsoft.com/office/drawing/2014/main" id="{12ED6C97-A234-F35A-5618-D436CB70F8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8" name="Oval 42">
                  <a:extLst>
                    <a:ext uri="{FF2B5EF4-FFF2-40B4-BE49-F238E27FC236}">
                      <a16:creationId xmlns:a16="http://schemas.microsoft.com/office/drawing/2014/main" id="{594A3D90-5E28-55FC-00FE-3289099A21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27" name="Text Box 43">
                <a:extLst>
                  <a:ext uri="{FF2B5EF4-FFF2-40B4-BE49-F238E27FC236}">
                    <a16:creationId xmlns:a16="http://schemas.microsoft.com/office/drawing/2014/main" id="{AA3CA2E8-96D6-C84F-A372-7141CEEA76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1230" y="5069494"/>
                <a:ext cx="1834925" cy="5175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sz="1800" b="1" i="1" dirty="0">
                    <a:latin typeface="+mn-lt"/>
                  </a:rPr>
                  <a:t>Actuators</a:t>
                </a:r>
              </a:p>
            </p:txBody>
          </p:sp>
          <p:sp>
            <p:nvSpPr>
              <p:cNvPr id="28" name="Text Box 44">
                <a:extLst>
                  <a:ext uri="{FF2B5EF4-FFF2-40B4-BE49-F238E27FC236}">
                    <a16:creationId xmlns:a16="http://schemas.microsoft.com/office/drawing/2014/main" id="{735B1155-0E53-5330-59D8-3281A48226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2687" y="5069494"/>
                <a:ext cx="1591905" cy="5175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896" tIns="44948" rIns="89896" bIns="44948" anchor="ctr">
                <a:spAutoFit/>
              </a:bodyPr>
              <a:lstStyle>
                <a:lvl1pPr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509588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019175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528763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38350" algn="l" defTabSz="1019175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en-US" altLang="en-US" sz="1800" b="1" i="1" dirty="0">
                    <a:latin typeface="+mn-lt"/>
                  </a:rPr>
                  <a:t>Sensors</a:t>
                </a:r>
              </a:p>
            </p:txBody>
          </p:sp>
          <p:sp>
            <p:nvSpPr>
              <p:cNvPr id="29" name="Line 45">
                <a:extLst>
                  <a:ext uri="{FF2B5EF4-FFF2-40B4-BE49-F238E27FC236}">
                    <a16:creationId xmlns:a16="http://schemas.microsoft.com/office/drawing/2014/main" id="{EEDCBE1B-FC9B-140F-0EDE-3BC1101AB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5317" y="3568583"/>
                <a:ext cx="0" cy="129063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30" name="Group 46">
                <a:extLst>
                  <a:ext uri="{FF2B5EF4-FFF2-40B4-BE49-F238E27FC236}">
                    <a16:creationId xmlns:a16="http://schemas.microsoft.com/office/drawing/2014/main" id="{78FC796E-B45D-0267-6022-62DCBFC91E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97525" y="3323601"/>
                <a:ext cx="366873" cy="1720851"/>
                <a:chOff x="3744" y="3552"/>
                <a:chExt cx="115" cy="576"/>
              </a:xfrm>
            </p:grpSpPr>
            <p:sp>
              <p:nvSpPr>
                <p:cNvPr id="43" name="Oval 47">
                  <a:extLst>
                    <a:ext uri="{FF2B5EF4-FFF2-40B4-BE49-F238E27FC236}">
                      <a16:creationId xmlns:a16="http://schemas.microsoft.com/office/drawing/2014/main" id="{1B26F4FE-A665-837B-044B-5D9548A94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79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4" name="Oval 48">
                  <a:extLst>
                    <a:ext uri="{FF2B5EF4-FFF2-40B4-BE49-F238E27FC236}">
                      <a16:creationId xmlns:a16="http://schemas.microsoft.com/office/drawing/2014/main" id="{1010BAF0-496E-7203-4403-977171FBCC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4013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5" name="Oval 49">
                  <a:extLst>
                    <a:ext uri="{FF2B5EF4-FFF2-40B4-BE49-F238E27FC236}">
                      <a16:creationId xmlns:a16="http://schemas.microsoft.com/office/drawing/2014/main" id="{C650B3BA-946C-933C-2A0B-A00B799C4F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3552"/>
                  <a:ext cx="115" cy="115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31" name="Line 51">
                <a:extLst>
                  <a:ext uri="{FF2B5EF4-FFF2-40B4-BE49-F238E27FC236}">
                    <a16:creationId xmlns:a16="http://schemas.microsoft.com/office/drawing/2014/main" id="{043D073A-3F29-22A7-46C4-4A34CB8AF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4398" y="3559929"/>
                <a:ext cx="638868" cy="4209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2" name="Line 52">
                <a:extLst>
                  <a:ext uri="{FF2B5EF4-FFF2-40B4-BE49-F238E27FC236}">
                    <a16:creationId xmlns:a16="http://schemas.microsoft.com/office/drawing/2014/main" id="{F6FEDAFE-5BA6-D9ED-CBBF-0E5B7ADFF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4398" y="4207307"/>
                <a:ext cx="612518" cy="98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3" name="Line 53">
                <a:extLst>
                  <a:ext uri="{FF2B5EF4-FFF2-40B4-BE49-F238E27FC236}">
                    <a16:creationId xmlns:a16="http://schemas.microsoft.com/office/drawing/2014/main" id="{0123DC86-E967-CB0D-1BE5-867FAB1FF7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4398" y="4522599"/>
                <a:ext cx="641230" cy="3509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4" name="Line 55">
                <a:extLst>
                  <a:ext uri="{FF2B5EF4-FFF2-40B4-BE49-F238E27FC236}">
                    <a16:creationId xmlns:a16="http://schemas.microsoft.com/office/drawing/2014/main" id="{FB86089F-5042-9B76-2FD9-A38EE91BA2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66867" y="3548321"/>
                <a:ext cx="634528" cy="3806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5" name="Freeform 10">
                <a:extLst>
                  <a:ext uri="{FF2B5EF4-FFF2-40B4-BE49-F238E27FC236}">
                    <a16:creationId xmlns:a16="http://schemas.microsoft.com/office/drawing/2014/main" id="{E1F57E86-9A55-7556-CF42-9CC50682BB67}"/>
                  </a:ext>
                </a:extLst>
              </p:cNvPr>
              <p:cNvSpPr/>
              <p:nvPr/>
            </p:nvSpPr>
            <p:spPr bwMode="auto">
              <a:xfrm>
                <a:off x="5479443" y="1893792"/>
                <a:ext cx="2653905" cy="2495348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7126" h="2295361">
                    <a:moveTo>
                      <a:pt x="0" y="0"/>
                    </a:moveTo>
                    <a:lnTo>
                      <a:pt x="2876110" y="2214"/>
                    </a:lnTo>
                    <a:lnTo>
                      <a:pt x="2897126" y="2295361"/>
                    </a:lnTo>
                    <a:lnTo>
                      <a:pt x="1443789" y="2290812"/>
                    </a:ln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" name="Freeform 74">
                <a:extLst>
                  <a:ext uri="{FF2B5EF4-FFF2-40B4-BE49-F238E27FC236}">
                    <a16:creationId xmlns:a16="http://schemas.microsoft.com/office/drawing/2014/main" id="{AE953D89-C98B-6D4D-AA19-3A8F8AED1F23}"/>
                  </a:ext>
                </a:extLst>
              </p:cNvPr>
              <p:cNvSpPr/>
              <p:nvPr/>
            </p:nvSpPr>
            <p:spPr bwMode="auto">
              <a:xfrm flipH="1">
                <a:off x="1053581" y="1893792"/>
                <a:ext cx="2653905" cy="2495348"/>
              </a:xfrm>
              <a:custGeom>
                <a:avLst/>
                <a:gdLst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43471 w 1443789"/>
                  <a:gd name="connsiteY1" fmla="*/ 825622 h 2290812"/>
                  <a:gd name="connsiteX2" fmla="*/ 1443789 w 1443789"/>
                  <a:gd name="connsiteY2" fmla="*/ 2290812 h 2290812"/>
                  <a:gd name="connsiteX0" fmla="*/ 0 w 1443789"/>
                  <a:gd name="connsiteY0" fmla="*/ 0 h 2290812"/>
                  <a:gd name="connsiteX1" fmla="*/ 1443789 w 1443789"/>
                  <a:gd name="connsiteY1" fmla="*/ 2290812 h 2290812"/>
                  <a:gd name="connsiteX0" fmla="*/ 0 w 1443789"/>
                  <a:gd name="connsiteY0" fmla="*/ 0 h 2290812"/>
                  <a:gd name="connsiteX1" fmla="*/ 532964 w 1443789"/>
                  <a:gd name="connsiteY1" fmla="*/ 834476 h 2290812"/>
                  <a:gd name="connsiteX2" fmla="*/ 1443789 w 1443789"/>
                  <a:gd name="connsiteY2" fmla="*/ 2290812 h 2290812"/>
                  <a:gd name="connsiteX0" fmla="*/ 0 w 2876110"/>
                  <a:gd name="connsiteY0" fmla="*/ 70 h 2290882"/>
                  <a:gd name="connsiteX1" fmla="*/ 2876110 w 2876110"/>
                  <a:gd name="connsiteY1" fmla="*/ 2284 h 2290882"/>
                  <a:gd name="connsiteX2" fmla="*/ 1443789 w 2876110"/>
                  <a:gd name="connsiteY2" fmla="*/ 2290882 h 2290882"/>
                  <a:gd name="connsiteX0" fmla="*/ 0 w 2930055"/>
                  <a:gd name="connsiteY0" fmla="*/ 0 h 2290812"/>
                  <a:gd name="connsiteX1" fmla="*/ 2876110 w 2930055"/>
                  <a:gd name="connsiteY1" fmla="*/ 2214 h 2290812"/>
                  <a:gd name="connsiteX2" fmla="*/ 1846387 w 2930055"/>
                  <a:gd name="connsiteY2" fmla="*/ 976137 h 2290812"/>
                  <a:gd name="connsiteX3" fmla="*/ 1443789 w 2930055"/>
                  <a:gd name="connsiteY3" fmla="*/ 2290812 h 2290812"/>
                  <a:gd name="connsiteX0" fmla="*/ 0 w 3019618"/>
                  <a:gd name="connsiteY0" fmla="*/ 0 h 2351957"/>
                  <a:gd name="connsiteX1" fmla="*/ 2876110 w 3019618"/>
                  <a:gd name="connsiteY1" fmla="*/ 2214 h 2351957"/>
                  <a:gd name="connsiteX2" fmla="*/ 2697485 w 3019618"/>
                  <a:gd name="connsiteY2" fmla="*/ 2206823 h 2351957"/>
                  <a:gd name="connsiteX3" fmla="*/ 1443789 w 3019618"/>
                  <a:gd name="connsiteY3" fmla="*/ 2290812 h 2351957"/>
                  <a:gd name="connsiteX0" fmla="*/ 0 w 2876110"/>
                  <a:gd name="connsiteY0" fmla="*/ 0 h 2351957"/>
                  <a:gd name="connsiteX1" fmla="*/ 2876110 w 2876110"/>
                  <a:gd name="connsiteY1" fmla="*/ 2214 h 2351957"/>
                  <a:gd name="connsiteX2" fmla="*/ 2697485 w 2876110"/>
                  <a:gd name="connsiteY2" fmla="*/ 2206823 h 2351957"/>
                  <a:gd name="connsiteX3" fmla="*/ 1443789 w 2876110"/>
                  <a:gd name="connsiteY3" fmla="*/ 2290812 h 2351957"/>
                  <a:gd name="connsiteX0" fmla="*/ 0 w 2876110"/>
                  <a:gd name="connsiteY0" fmla="*/ 0 h 2290812"/>
                  <a:gd name="connsiteX1" fmla="*/ 2876110 w 2876110"/>
                  <a:gd name="connsiteY1" fmla="*/ 2214 h 2290812"/>
                  <a:gd name="connsiteX2" fmla="*/ 2697485 w 2876110"/>
                  <a:gd name="connsiteY2" fmla="*/ 2206823 h 2290812"/>
                  <a:gd name="connsiteX3" fmla="*/ 1443789 w 2876110"/>
                  <a:gd name="connsiteY3" fmla="*/ 2290812 h 2290812"/>
                  <a:gd name="connsiteX0" fmla="*/ 0 w 2876110"/>
                  <a:gd name="connsiteY0" fmla="*/ 0 h 2330776"/>
                  <a:gd name="connsiteX1" fmla="*/ 2876110 w 2876110"/>
                  <a:gd name="connsiteY1" fmla="*/ 2214 h 2330776"/>
                  <a:gd name="connsiteX2" fmla="*/ 2834081 w 2876110"/>
                  <a:gd name="connsiteY2" fmla="*/ 2330776 h 2330776"/>
                  <a:gd name="connsiteX3" fmla="*/ 1443789 w 2876110"/>
                  <a:gd name="connsiteY3" fmla="*/ 2290812 h 2330776"/>
                  <a:gd name="connsiteX0" fmla="*/ 0 w 2876110"/>
                  <a:gd name="connsiteY0" fmla="*/ 0 h 2313069"/>
                  <a:gd name="connsiteX1" fmla="*/ 2876110 w 2876110"/>
                  <a:gd name="connsiteY1" fmla="*/ 2214 h 2313069"/>
                  <a:gd name="connsiteX2" fmla="*/ 2834082 w 2876110"/>
                  <a:gd name="connsiteY2" fmla="*/ 2313069 h 2313069"/>
                  <a:gd name="connsiteX3" fmla="*/ 1443789 w 2876110"/>
                  <a:gd name="connsiteY3" fmla="*/ 2290812 h 2313069"/>
                  <a:gd name="connsiteX0" fmla="*/ 0 w 2897126"/>
                  <a:gd name="connsiteY0" fmla="*/ 0 h 2313069"/>
                  <a:gd name="connsiteX1" fmla="*/ 2876110 w 2897126"/>
                  <a:gd name="connsiteY1" fmla="*/ 2214 h 2313069"/>
                  <a:gd name="connsiteX2" fmla="*/ 2897126 w 2897126"/>
                  <a:gd name="connsiteY2" fmla="*/ 2313069 h 2313069"/>
                  <a:gd name="connsiteX3" fmla="*/ 1443789 w 2897126"/>
                  <a:gd name="connsiteY3" fmla="*/ 2290812 h 2313069"/>
                  <a:gd name="connsiteX0" fmla="*/ 0 w 2897126"/>
                  <a:gd name="connsiteY0" fmla="*/ 0 h 2295361"/>
                  <a:gd name="connsiteX1" fmla="*/ 2876110 w 2897126"/>
                  <a:gd name="connsiteY1" fmla="*/ 2214 h 2295361"/>
                  <a:gd name="connsiteX2" fmla="*/ 2897126 w 2897126"/>
                  <a:gd name="connsiteY2" fmla="*/ 2295361 h 2295361"/>
                  <a:gd name="connsiteX3" fmla="*/ 1443789 w 2897126"/>
                  <a:gd name="connsiteY3" fmla="*/ 2290812 h 22953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7126" h="2295361">
                    <a:moveTo>
                      <a:pt x="0" y="0"/>
                    </a:moveTo>
                    <a:lnTo>
                      <a:pt x="2876110" y="2214"/>
                    </a:lnTo>
                    <a:lnTo>
                      <a:pt x="2897126" y="2295361"/>
                    </a:lnTo>
                    <a:lnTo>
                      <a:pt x="1443789" y="2290812"/>
                    </a:lnTo>
                  </a:path>
                </a:pathLst>
              </a:custGeom>
              <a:noFill/>
              <a:ln w="412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Freeform 44">
                <a:extLst>
                  <a:ext uri="{FF2B5EF4-FFF2-40B4-BE49-F238E27FC236}">
                    <a16:creationId xmlns:a16="http://schemas.microsoft.com/office/drawing/2014/main" id="{5A5F37F9-267E-6E85-AFE5-C437F842D3D6}"/>
                  </a:ext>
                </a:extLst>
              </p:cNvPr>
              <p:cNvSpPr/>
              <p:nvPr/>
            </p:nvSpPr>
            <p:spPr bwMode="auto">
              <a:xfrm>
                <a:off x="5216749" y="3973149"/>
                <a:ext cx="1208462" cy="454304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22999 w 1223678"/>
                  <a:gd name="connsiteY0" fmla="*/ 27112 h 772799"/>
                  <a:gd name="connsiteX1" fmla="*/ 93654 w 1223678"/>
                  <a:gd name="connsiteY1" fmla="*/ 92424 h 772799"/>
                  <a:gd name="connsiteX2" fmla="*/ 28339 w 1223678"/>
                  <a:gd name="connsiteY2" fmla="*/ 702024 h 772799"/>
                  <a:gd name="connsiteX3" fmla="*/ 267826 w 1223678"/>
                  <a:gd name="connsiteY3" fmla="*/ 729239 h 772799"/>
                  <a:gd name="connsiteX4" fmla="*/ 1089696 w 1223678"/>
                  <a:gd name="connsiteY4" fmla="*/ 424437 h 772799"/>
                  <a:gd name="connsiteX5" fmla="*/ 1214882 w 1223678"/>
                  <a:gd name="connsiteY5" fmla="*/ 114195 h 772799"/>
                  <a:gd name="connsiteX6" fmla="*/ 822999 w 1223678"/>
                  <a:gd name="connsiteY6" fmla="*/ 27112 h 772799"/>
                  <a:gd name="connsiteX0" fmla="*/ 862800 w 1263479"/>
                  <a:gd name="connsiteY0" fmla="*/ 27112 h 732325"/>
                  <a:gd name="connsiteX1" fmla="*/ 133455 w 1263479"/>
                  <a:gd name="connsiteY1" fmla="*/ 92424 h 732325"/>
                  <a:gd name="connsiteX2" fmla="*/ 13711 w 1263479"/>
                  <a:gd name="connsiteY2" fmla="*/ 228495 h 732325"/>
                  <a:gd name="connsiteX3" fmla="*/ 307627 w 1263479"/>
                  <a:gd name="connsiteY3" fmla="*/ 729239 h 732325"/>
                  <a:gd name="connsiteX4" fmla="*/ 1129497 w 1263479"/>
                  <a:gd name="connsiteY4" fmla="*/ 424437 h 732325"/>
                  <a:gd name="connsiteX5" fmla="*/ 1254683 w 1263479"/>
                  <a:gd name="connsiteY5" fmla="*/ 114195 h 732325"/>
                  <a:gd name="connsiteX6" fmla="*/ 862800 w 1263479"/>
                  <a:gd name="connsiteY6" fmla="*/ 27112 h 732325"/>
                  <a:gd name="connsiteX0" fmla="*/ 857261 w 1260653"/>
                  <a:gd name="connsiteY0" fmla="*/ 27112 h 430744"/>
                  <a:gd name="connsiteX1" fmla="*/ 127916 w 1260653"/>
                  <a:gd name="connsiteY1" fmla="*/ 92424 h 430744"/>
                  <a:gd name="connsiteX2" fmla="*/ 8172 w 1260653"/>
                  <a:gd name="connsiteY2" fmla="*/ 228495 h 430744"/>
                  <a:gd name="connsiteX3" fmla="*/ 225888 w 1260653"/>
                  <a:gd name="connsiteY3" fmla="*/ 315582 h 430744"/>
                  <a:gd name="connsiteX4" fmla="*/ 1123958 w 1260653"/>
                  <a:gd name="connsiteY4" fmla="*/ 424437 h 430744"/>
                  <a:gd name="connsiteX5" fmla="*/ 1249144 w 1260653"/>
                  <a:gd name="connsiteY5" fmla="*/ 114195 h 430744"/>
                  <a:gd name="connsiteX6" fmla="*/ 857261 w 1260653"/>
                  <a:gd name="connsiteY6" fmla="*/ 27112 h 430744"/>
                  <a:gd name="connsiteX0" fmla="*/ 828290 w 1231682"/>
                  <a:gd name="connsiteY0" fmla="*/ 27112 h 430704"/>
                  <a:gd name="connsiteX1" fmla="*/ 98945 w 1231682"/>
                  <a:gd name="connsiteY1" fmla="*/ 92424 h 430704"/>
                  <a:gd name="connsiteX2" fmla="*/ 17301 w 1231682"/>
                  <a:gd name="connsiteY2" fmla="*/ 233937 h 430704"/>
                  <a:gd name="connsiteX3" fmla="*/ 196917 w 1231682"/>
                  <a:gd name="connsiteY3" fmla="*/ 315582 h 430704"/>
                  <a:gd name="connsiteX4" fmla="*/ 1094987 w 1231682"/>
                  <a:gd name="connsiteY4" fmla="*/ 424437 h 430704"/>
                  <a:gd name="connsiteX5" fmla="*/ 1220173 w 1231682"/>
                  <a:gd name="connsiteY5" fmla="*/ 114195 h 430704"/>
                  <a:gd name="connsiteX6" fmla="*/ 828290 w 1231682"/>
                  <a:gd name="connsiteY6" fmla="*/ 27112 h 430704"/>
                  <a:gd name="connsiteX0" fmla="*/ 983337 w 1239772"/>
                  <a:gd name="connsiteY0" fmla="*/ 21337 h 468472"/>
                  <a:gd name="connsiteX1" fmla="*/ 107035 w 1239772"/>
                  <a:gd name="connsiteY1" fmla="*/ 130192 h 468472"/>
                  <a:gd name="connsiteX2" fmla="*/ 25391 w 1239772"/>
                  <a:gd name="connsiteY2" fmla="*/ 271705 h 468472"/>
                  <a:gd name="connsiteX3" fmla="*/ 205007 w 1239772"/>
                  <a:gd name="connsiteY3" fmla="*/ 353350 h 468472"/>
                  <a:gd name="connsiteX4" fmla="*/ 1103077 w 1239772"/>
                  <a:gd name="connsiteY4" fmla="*/ 462205 h 468472"/>
                  <a:gd name="connsiteX5" fmla="*/ 1228263 w 1239772"/>
                  <a:gd name="connsiteY5" fmla="*/ 151963 h 468472"/>
                  <a:gd name="connsiteX6" fmla="*/ 983337 w 1239772"/>
                  <a:gd name="connsiteY6" fmla="*/ 21337 h 468472"/>
                  <a:gd name="connsiteX0" fmla="*/ 1052556 w 1243677"/>
                  <a:gd name="connsiteY0" fmla="*/ 18351 h 498143"/>
                  <a:gd name="connsiteX1" fmla="*/ 110940 w 1243677"/>
                  <a:gd name="connsiteY1" fmla="*/ 159863 h 498143"/>
                  <a:gd name="connsiteX2" fmla="*/ 29296 w 1243677"/>
                  <a:gd name="connsiteY2" fmla="*/ 301376 h 498143"/>
                  <a:gd name="connsiteX3" fmla="*/ 208912 w 1243677"/>
                  <a:gd name="connsiteY3" fmla="*/ 383021 h 498143"/>
                  <a:gd name="connsiteX4" fmla="*/ 1106982 w 1243677"/>
                  <a:gd name="connsiteY4" fmla="*/ 491876 h 498143"/>
                  <a:gd name="connsiteX5" fmla="*/ 1232168 w 1243677"/>
                  <a:gd name="connsiteY5" fmla="*/ 181634 h 498143"/>
                  <a:gd name="connsiteX6" fmla="*/ 1052556 w 1243677"/>
                  <a:gd name="connsiteY6" fmla="*/ 18351 h 498143"/>
                  <a:gd name="connsiteX0" fmla="*/ 1052556 w 1280457"/>
                  <a:gd name="connsiteY0" fmla="*/ 13792 h 490204"/>
                  <a:gd name="connsiteX1" fmla="*/ 110940 w 1280457"/>
                  <a:gd name="connsiteY1" fmla="*/ 155304 h 490204"/>
                  <a:gd name="connsiteX2" fmla="*/ 29296 w 1280457"/>
                  <a:gd name="connsiteY2" fmla="*/ 296817 h 490204"/>
                  <a:gd name="connsiteX3" fmla="*/ 208912 w 1280457"/>
                  <a:gd name="connsiteY3" fmla="*/ 378462 h 490204"/>
                  <a:gd name="connsiteX4" fmla="*/ 1106982 w 1280457"/>
                  <a:gd name="connsiteY4" fmla="*/ 487317 h 490204"/>
                  <a:gd name="connsiteX5" fmla="*/ 1275711 w 1280457"/>
                  <a:gd name="connsiteY5" fmla="*/ 253275 h 490204"/>
                  <a:gd name="connsiteX6" fmla="*/ 1052556 w 1280457"/>
                  <a:gd name="connsiteY6" fmla="*/ 13792 h 490204"/>
                  <a:gd name="connsiteX0" fmla="*/ 1052556 w 1280457"/>
                  <a:gd name="connsiteY0" fmla="*/ 13792 h 490204"/>
                  <a:gd name="connsiteX1" fmla="*/ 110940 w 1280457"/>
                  <a:gd name="connsiteY1" fmla="*/ 155304 h 490204"/>
                  <a:gd name="connsiteX2" fmla="*/ 29296 w 1280457"/>
                  <a:gd name="connsiteY2" fmla="*/ 296817 h 490204"/>
                  <a:gd name="connsiteX3" fmla="*/ 208912 w 1280457"/>
                  <a:gd name="connsiteY3" fmla="*/ 378462 h 490204"/>
                  <a:gd name="connsiteX4" fmla="*/ 1106982 w 1280457"/>
                  <a:gd name="connsiteY4" fmla="*/ 487317 h 490204"/>
                  <a:gd name="connsiteX5" fmla="*/ 1275711 w 1280457"/>
                  <a:gd name="connsiteY5" fmla="*/ 253275 h 490204"/>
                  <a:gd name="connsiteX6" fmla="*/ 1052556 w 1280457"/>
                  <a:gd name="connsiteY6" fmla="*/ 13792 h 490204"/>
                  <a:gd name="connsiteX0" fmla="*/ 1052556 w 1280457"/>
                  <a:gd name="connsiteY0" fmla="*/ 0 h 476412"/>
                  <a:gd name="connsiteX1" fmla="*/ 110940 w 1280457"/>
                  <a:gd name="connsiteY1" fmla="*/ 141512 h 476412"/>
                  <a:gd name="connsiteX2" fmla="*/ 29296 w 1280457"/>
                  <a:gd name="connsiteY2" fmla="*/ 283025 h 476412"/>
                  <a:gd name="connsiteX3" fmla="*/ 208912 w 1280457"/>
                  <a:gd name="connsiteY3" fmla="*/ 364670 h 476412"/>
                  <a:gd name="connsiteX4" fmla="*/ 1106982 w 1280457"/>
                  <a:gd name="connsiteY4" fmla="*/ 473525 h 476412"/>
                  <a:gd name="connsiteX5" fmla="*/ 1275711 w 1280457"/>
                  <a:gd name="connsiteY5" fmla="*/ 239483 h 476412"/>
                  <a:gd name="connsiteX6" fmla="*/ 1052556 w 1280457"/>
                  <a:gd name="connsiteY6" fmla="*/ 0 h 476412"/>
                  <a:gd name="connsiteX0" fmla="*/ 1052556 w 1280457"/>
                  <a:gd name="connsiteY0" fmla="*/ 0 h 476600"/>
                  <a:gd name="connsiteX1" fmla="*/ 110940 w 1280457"/>
                  <a:gd name="connsiteY1" fmla="*/ 141512 h 476600"/>
                  <a:gd name="connsiteX2" fmla="*/ 29296 w 1280457"/>
                  <a:gd name="connsiteY2" fmla="*/ 239482 h 476600"/>
                  <a:gd name="connsiteX3" fmla="*/ 208912 w 1280457"/>
                  <a:gd name="connsiteY3" fmla="*/ 364670 h 476600"/>
                  <a:gd name="connsiteX4" fmla="*/ 1106982 w 1280457"/>
                  <a:gd name="connsiteY4" fmla="*/ 473525 h 476600"/>
                  <a:gd name="connsiteX5" fmla="*/ 1275711 w 1280457"/>
                  <a:gd name="connsiteY5" fmla="*/ 239483 h 476600"/>
                  <a:gd name="connsiteX6" fmla="*/ 1052556 w 1280457"/>
                  <a:gd name="connsiteY6" fmla="*/ 0 h 476600"/>
                  <a:gd name="connsiteX0" fmla="*/ 1050138 w 1278706"/>
                  <a:gd name="connsiteY0" fmla="*/ 0 h 476600"/>
                  <a:gd name="connsiteX1" fmla="*/ 108522 w 1278706"/>
                  <a:gd name="connsiteY1" fmla="*/ 141512 h 476600"/>
                  <a:gd name="connsiteX2" fmla="*/ 26878 w 1278706"/>
                  <a:gd name="connsiteY2" fmla="*/ 239482 h 476600"/>
                  <a:gd name="connsiteX3" fmla="*/ 168394 w 1278706"/>
                  <a:gd name="connsiteY3" fmla="*/ 364670 h 476600"/>
                  <a:gd name="connsiteX4" fmla="*/ 1104564 w 1278706"/>
                  <a:gd name="connsiteY4" fmla="*/ 473525 h 476600"/>
                  <a:gd name="connsiteX5" fmla="*/ 1273293 w 1278706"/>
                  <a:gd name="connsiteY5" fmla="*/ 239483 h 476600"/>
                  <a:gd name="connsiteX6" fmla="*/ 1050138 w 1278706"/>
                  <a:gd name="connsiteY6" fmla="*/ 0 h 476600"/>
                  <a:gd name="connsiteX0" fmla="*/ 1027840 w 1256408"/>
                  <a:gd name="connsiteY0" fmla="*/ 0 h 476600"/>
                  <a:gd name="connsiteX1" fmla="*/ 162424 w 1256408"/>
                  <a:gd name="connsiteY1" fmla="*/ 141512 h 476600"/>
                  <a:gd name="connsiteX2" fmla="*/ 4580 w 1256408"/>
                  <a:gd name="connsiteY2" fmla="*/ 239482 h 476600"/>
                  <a:gd name="connsiteX3" fmla="*/ 146096 w 1256408"/>
                  <a:gd name="connsiteY3" fmla="*/ 364670 h 476600"/>
                  <a:gd name="connsiteX4" fmla="*/ 1082266 w 1256408"/>
                  <a:gd name="connsiteY4" fmla="*/ 473525 h 476600"/>
                  <a:gd name="connsiteX5" fmla="*/ 1250995 w 1256408"/>
                  <a:gd name="connsiteY5" fmla="*/ 239483 h 476600"/>
                  <a:gd name="connsiteX6" fmla="*/ 1027840 w 1256408"/>
                  <a:gd name="connsiteY6" fmla="*/ 0 h 476600"/>
                  <a:gd name="connsiteX0" fmla="*/ 1027840 w 1256408"/>
                  <a:gd name="connsiteY0" fmla="*/ 0 h 475360"/>
                  <a:gd name="connsiteX1" fmla="*/ 162424 w 1256408"/>
                  <a:gd name="connsiteY1" fmla="*/ 141512 h 475360"/>
                  <a:gd name="connsiteX2" fmla="*/ 4580 w 1256408"/>
                  <a:gd name="connsiteY2" fmla="*/ 239482 h 475360"/>
                  <a:gd name="connsiteX3" fmla="*/ 146096 w 1256408"/>
                  <a:gd name="connsiteY3" fmla="*/ 342899 h 475360"/>
                  <a:gd name="connsiteX4" fmla="*/ 1082266 w 1256408"/>
                  <a:gd name="connsiteY4" fmla="*/ 473525 h 475360"/>
                  <a:gd name="connsiteX5" fmla="*/ 1250995 w 1256408"/>
                  <a:gd name="connsiteY5" fmla="*/ 239483 h 475360"/>
                  <a:gd name="connsiteX6" fmla="*/ 1027840 w 1256408"/>
                  <a:gd name="connsiteY6" fmla="*/ 0 h 475360"/>
                  <a:gd name="connsiteX0" fmla="*/ 1027840 w 1256408"/>
                  <a:gd name="connsiteY0" fmla="*/ 0 h 475360"/>
                  <a:gd name="connsiteX1" fmla="*/ 162424 w 1256408"/>
                  <a:gd name="connsiteY1" fmla="*/ 141512 h 475360"/>
                  <a:gd name="connsiteX2" fmla="*/ 4580 w 1256408"/>
                  <a:gd name="connsiteY2" fmla="*/ 239482 h 475360"/>
                  <a:gd name="connsiteX3" fmla="*/ 146096 w 1256408"/>
                  <a:gd name="connsiteY3" fmla="*/ 342899 h 475360"/>
                  <a:gd name="connsiteX4" fmla="*/ 1082266 w 1256408"/>
                  <a:gd name="connsiteY4" fmla="*/ 473525 h 475360"/>
                  <a:gd name="connsiteX5" fmla="*/ 1250995 w 1256408"/>
                  <a:gd name="connsiteY5" fmla="*/ 239483 h 475360"/>
                  <a:gd name="connsiteX6" fmla="*/ 1027840 w 1256408"/>
                  <a:gd name="connsiteY6" fmla="*/ 0 h 475360"/>
                  <a:gd name="connsiteX0" fmla="*/ 1027040 w 1255608"/>
                  <a:gd name="connsiteY0" fmla="*/ 0 h 475360"/>
                  <a:gd name="connsiteX1" fmla="*/ 150739 w 1255608"/>
                  <a:gd name="connsiteY1" fmla="*/ 125183 h 475360"/>
                  <a:gd name="connsiteX2" fmla="*/ 3780 w 1255608"/>
                  <a:gd name="connsiteY2" fmla="*/ 239482 h 475360"/>
                  <a:gd name="connsiteX3" fmla="*/ 145296 w 1255608"/>
                  <a:gd name="connsiteY3" fmla="*/ 342899 h 475360"/>
                  <a:gd name="connsiteX4" fmla="*/ 1081466 w 1255608"/>
                  <a:gd name="connsiteY4" fmla="*/ 473525 h 475360"/>
                  <a:gd name="connsiteX5" fmla="*/ 1250195 w 1255608"/>
                  <a:gd name="connsiteY5" fmla="*/ 239483 h 475360"/>
                  <a:gd name="connsiteX6" fmla="*/ 1027040 w 1255608"/>
                  <a:gd name="connsiteY6" fmla="*/ 0 h 475360"/>
                  <a:gd name="connsiteX0" fmla="*/ 1037925 w 1255608"/>
                  <a:gd name="connsiteY0" fmla="*/ 0 h 453589"/>
                  <a:gd name="connsiteX1" fmla="*/ 150739 w 1255608"/>
                  <a:gd name="connsiteY1" fmla="*/ 103412 h 453589"/>
                  <a:gd name="connsiteX2" fmla="*/ 3780 w 1255608"/>
                  <a:gd name="connsiteY2" fmla="*/ 217711 h 453589"/>
                  <a:gd name="connsiteX3" fmla="*/ 145296 w 1255608"/>
                  <a:gd name="connsiteY3" fmla="*/ 321128 h 453589"/>
                  <a:gd name="connsiteX4" fmla="*/ 1081466 w 1255608"/>
                  <a:gd name="connsiteY4" fmla="*/ 451754 h 453589"/>
                  <a:gd name="connsiteX5" fmla="*/ 1250195 w 1255608"/>
                  <a:gd name="connsiteY5" fmla="*/ 217712 h 453589"/>
                  <a:gd name="connsiteX6" fmla="*/ 1037925 w 1255608"/>
                  <a:gd name="connsiteY6" fmla="*/ 0 h 453589"/>
                  <a:gd name="connsiteX0" fmla="*/ 1037925 w 1236819"/>
                  <a:gd name="connsiteY0" fmla="*/ 0 h 453589"/>
                  <a:gd name="connsiteX1" fmla="*/ 150739 w 1236819"/>
                  <a:gd name="connsiteY1" fmla="*/ 103412 h 453589"/>
                  <a:gd name="connsiteX2" fmla="*/ 3780 w 1236819"/>
                  <a:gd name="connsiteY2" fmla="*/ 217711 h 453589"/>
                  <a:gd name="connsiteX3" fmla="*/ 145296 w 1236819"/>
                  <a:gd name="connsiteY3" fmla="*/ 321128 h 453589"/>
                  <a:gd name="connsiteX4" fmla="*/ 1081466 w 1236819"/>
                  <a:gd name="connsiteY4" fmla="*/ 451754 h 453589"/>
                  <a:gd name="connsiteX5" fmla="*/ 1228423 w 1236819"/>
                  <a:gd name="connsiteY5" fmla="*/ 217712 h 453589"/>
                  <a:gd name="connsiteX6" fmla="*/ 1037925 w 1236819"/>
                  <a:gd name="connsiteY6" fmla="*/ 0 h 453589"/>
                  <a:gd name="connsiteX0" fmla="*/ 1036538 w 1229948"/>
                  <a:gd name="connsiteY0" fmla="*/ 0 h 453589"/>
                  <a:gd name="connsiteX1" fmla="*/ 149352 w 1229948"/>
                  <a:gd name="connsiteY1" fmla="*/ 103412 h 453589"/>
                  <a:gd name="connsiteX2" fmla="*/ 2393 w 1229948"/>
                  <a:gd name="connsiteY2" fmla="*/ 217711 h 453589"/>
                  <a:gd name="connsiteX3" fmla="*/ 143909 w 1229948"/>
                  <a:gd name="connsiteY3" fmla="*/ 321128 h 453589"/>
                  <a:gd name="connsiteX4" fmla="*/ 1031093 w 1229948"/>
                  <a:gd name="connsiteY4" fmla="*/ 451754 h 453589"/>
                  <a:gd name="connsiteX5" fmla="*/ 1227036 w 1229948"/>
                  <a:gd name="connsiteY5" fmla="*/ 217712 h 453589"/>
                  <a:gd name="connsiteX6" fmla="*/ 1036538 w 1229948"/>
                  <a:gd name="connsiteY6" fmla="*/ 0 h 453589"/>
                  <a:gd name="connsiteX0" fmla="*/ 1044926 w 1238336"/>
                  <a:gd name="connsiteY0" fmla="*/ 0 h 453592"/>
                  <a:gd name="connsiteX1" fmla="*/ 157740 w 1238336"/>
                  <a:gd name="connsiteY1" fmla="*/ 103412 h 453592"/>
                  <a:gd name="connsiteX2" fmla="*/ 1256 w 1238336"/>
                  <a:gd name="connsiteY2" fmla="*/ 216350 h 453592"/>
                  <a:gd name="connsiteX3" fmla="*/ 152297 w 1238336"/>
                  <a:gd name="connsiteY3" fmla="*/ 321128 h 453592"/>
                  <a:gd name="connsiteX4" fmla="*/ 1039481 w 1238336"/>
                  <a:gd name="connsiteY4" fmla="*/ 451754 h 453592"/>
                  <a:gd name="connsiteX5" fmla="*/ 1235424 w 1238336"/>
                  <a:gd name="connsiteY5" fmla="*/ 217712 h 453592"/>
                  <a:gd name="connsiteX6" fmla="*/ 1044926 w 1238336"/>
                  <a:gd name="connsiteY6" fmla="*/ 0 h 453592"/>
                  <a:gd name="connsiteX0" fmla="*/ 1049922 w 1243332"/>
                  <a:gd name="connsiteY0" fmla="*/ 0 h 453589"/>
                  <a:gd name="connsiteX1" fmla="*/ 162736 w 1243332"/>
                  <a:gd name="connsiteY1" fmla="*/ 103412 h 453589"/>
                  <a:gd name="connsiteX2" fmla="*/ 809 w 1243332"/>
                  <a:gd name="connsiteY2" fmla="*/ 217711 h 453589"/>
                  <a:gd name="connsiteX3" fmla="*/ 157293 w 1243332"/>
                  <a:gd name="connsiteY3" fmla="*/ 321128 h 453589"/>
                  <a:gd name="connsiteX4" fmla="*/ 1044477 w 1243332"/>
                  <a:gd name="connsiteY4" fmla="*/ 451754 h 453589"/>
                  <a:gd name="connsiteX5" fmla="*/ 1240420 w 1243332"/>
                  <a:gd name="connsiteY5" fmla="*/ 217712 h 453589"/>
                  <a:gd name="connsiteX6" fmla="*/ 1049922 w 1243332"/>
                  <a:gd name="connsiteY6" fmla="*/ 0 h 453589"/>
                  <a:gd name="connsiteX0" fmla="*/ 1021190 w 1214600"/>
                  <a:gd name="connsiteY0" fmla="*/ 0 h 453589"/>
                  <a:gd name="connsiteX1" fmla="*/ 134004 w 1214600"/>
                  <a:gd name="connsiteY1" fmla="*/ 103412 h 453589"/>
                  <a:gd name="connsiteX2" fmla="*/ 6095 w 1214600"/>
                  <a:gd name="connsiteY2" fmla="*/ 217711 h 453589"/>
                  <a:gd name="connsiteX3" fmla="*/ 128561 w 1214600"/>
                  <a:gd name="connsiteY3" fmla="*/ 321128 h 453589"/>
                  <a:gd name="connsiteX4" fmla="*/ 1015745 w 1214600"/>
                  <a:gd name="connsiteY4" fmla="*/ 451754 h 453589"/>
                  <a:gd name="connsiteX5" fmla="*/ 1211688 w 1214600"/>
                  <a:gd name="connsiteY5" fmla="*/ 217712 h 453589"/>
                  <a:gd name="connsiteX6" fmla="*/ 1021190 w 1214600"/>
                  <a:gd name="connsiteY6" fmla="*/ 0 h 453589"/>
                  <a:gd name="connsiteX0" fmla="*/ 1022597 w 1216007"/>
                  <a:gd name="connsiteY0" fmla="*/ 0 h 453589"/>
                  <a:gd name="connsiteX1" fmla="*/ 154461 w 1216007"/>
                  <a:gd name="connsiteY1" fmla="*/ 100690 h 453589"/>
                  <a:gd name="connsiteX2" fmla="*/ 7502 w 1216007"/>
                  <a:gd name="connsiteY2" fmla="*/ 217711 h 453589"/>
                  <a:gd name="connsiteX3" fmla="*/ 129968 w 1216007"/>
                  <a:gd name="connsiteY3" fmla="*/ 321128 h 453589"/>
                  <a:gd name="connsiteX4" fmla="*/ 1017152 w 1216007"/>
                  <a:gd name="connsiteY4" fmla="*/ 451754 h 453589"/>
                  <a:gd name="connsiteX5" fmla="*/ 1213095 w 1216007"/>
                  <a:gd name="connsiteY5" fmla="*/ 217712 h 453589"/>
                  <a:gd name="connsiteX6" fmla="*/ 1022597 w 1216007"/>
                  <a:gd name="connsiteY6" fmla="*/ 0 h 453589"/>
                  <a:gd name="connsiteX0" fmla="*/ 1016325 w 1209520"/>
                  <a:gd name="connsiteY0" fmla="*/ 0 h 453784"/>
                  <a:gd name="connsiteX1" fmla="*/ 148189 w 1209520"/>
                  <a:gd name="connsiteY1" fmla="*/ 100690 h 453784"/>
                  <a:gd name="connsiteX2" fmla="*/ 1230 w 1209520"/>
                  <a:gd name="connsiteY2" fmla="*/ 217711 h 453784"/>
                  <a:gd name="connsiteX3" fmla="*/ 152271 w 1209520"/>
                  <a:gd name="connsiteY3" fmla="*/ 325210 h 453784"/>
                  <a:gd name="connsiteX4" fmla="*/ 1010880 w 1209520"/>
                  <a:gd name="connsiteY4" fmla="*/ 451754 h 453784"/>
                  <a:gd name="connsiteX5" fmla="*/ 1206823 w 1209520"/>
                  <a:gd name="connsiteY5" fmla="*/ 217712 h 453784"/>
                  <a:gd name="connsiteX6" fmla="*/ 1016325 w 1209520"/>
                  <a:gd name="connsiteY6" fmla="*/ 0 h 453784"/>
                  <a:gd name="connsiteX0" fmla="*/ 1016934 w 1210129"/>
                  <a:gd name="connsiteY0" fmla="*/ 0 h 453784"/>
                  <a:gd name="connsiteX1" fmla="*/ 174652 w 1210129"/>
                  <a:gd name="connsiteY1" fmla="*/ 99329 h 453784"/>
                  <a:gd name="connsiteX2" fmla="*/ 1839 w 1210129"/>
                  <a:gd name="connsiteY2" fmla="*/ 217711 h 453784"/>
                  <a:gd name="connsiteX3" fmla="*/ 152880 w 1210129"/>
                  <a:gd name="connsiteY3" fmla="*/ 325210 h 453784"/>
                  <a:gd name="connsiteX4" fmla="*/ 1011489 w 1210129"/>
                  <a:gd name="connsiteY4" fmla="*/ 451754 h 453784"/>
                  <a:gd name="connsiteX5" fmla="*/ 1207432 w 1210129"/>
                  <a:gd name="connsiteY5" fmla="*/ 217712 h 453784"/>
                  <a:gd name="connsiteX6" fmla="*/ 1016934 w 1210129"/>
                  <a:gd name="connsiteY6" fmla="*/ 0 h 453784"/>
                  <a:gd name="connsiteX0" fmla="*/ 1016137 w 1209294"/>
                  <a:gd name="connsiteY0" fmla="*/ 0 h 453784"/>
                  <a:gd name="connsiteX1" fmla="*/ 173855 w 1209294"/>
                  <a:gd name="connsiteY1" fmla="*/ 99329 h 453784"/>
                  <a:gd name="connsiteX2" fmla="*/ 1042 w 1209294"/>
                  <a:gd name="connsiteY2" fmla="*/ 217711 h 453784"/>
                  <a:gd name="connsiteX3" fmla="*/ 157526 w 1209294"/>
                  <a:gd name="connsiteY3" fmla="*/ 325210 h 453784"/>
                  <a:gd name="connsiteX4" fmla="*/ 1010692 w 1209294"/>
                  <a:gd name="connsiteY4" fmla="*/ 451754 h 453784"/>
                  <a:gd name="connsiteX5" fmla="*/ 1206635 w 1209294"/>
                  <a:gd name="connsiteY5" fmla="*/ 217712 h 453784"/>
                  <a:gd name="connsiteX6" fmla="*/ 1016137 w 1209294"/>
                  <a:gd name="connsiteY6" fmla="*/ 0 h 453784"/>
                  <a:gd name="connsiteX0" fmla="*/ 1015361 w 1208462"/>
                  <a:gd name="connsiteY0" fmla="*/ 0 h 454304"/>
                  <a:gd name="connsiteX1" fmla="*/ 173079 w 1208462"/>
                  <a:gd name="connsiteY1" fmla="*/ 99329 h 454304"/>
                  <a:gd name="connsiteX2" fmla="*/ 266 w 1208462"/>
                  <a:gd name="connsiteY2" fmla="*/ 217711 h 454304"/>
                  <a:gd name="connsiteX3" fmla="*/ 164915 w 1208462"/>
                  <a:gd name="connsiteY3" fmla="*/ 334735 h 454304"/>
                  <a:gd name="connsiteX4" fmla="*/ 1009916 w 1208462"/>
                  <a:gd name="connsiteY4" fmla="*/ 451754 h 454304"/>
                  <a:gd name="connsiteX5" fmla="*/ 1205859 w 1208462"/>
                  <a:gd name="connsiteY5" fmla="*/ 217712 h 454304"/>
                  <a:gd name="connsiteX6" fmla="*/ 1015361 w 1208462"/>
                  <a:gd name="connsiteY6" fmla="*/ 0 h 454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08462" h="454304">
                    <a:moveTo>
                      <a:pt x="1015361" y="0"/>
                    </a:moveTo>
                    <a:cubicBezTo>
                      <a:pt x="812162" y="14515"/>
                      <a:pt x="342262" y="63044"/>
                      <a:pt x="173079" y="99329"/>
                    </a:cubicBezTo>
                    <a:cubicBezTo>
                      <a:pt x="3896" y="135614"/>
                      <a:pt x="1627" y="178477"/>
                      <a:pt x="266" y="217711"/>
                    </a:cubicBezTo>
                    <a:cubicBezTo>
                      <a:pt x="-1095" y="256945"/>
                      <a:pt x="-3360" y="295728"/>
                      <a:pt x="164915" y="334735"/>
                    </a:cubicBezTo>
                    <a:cubicBezTo>
                      <a:pt x="333190" y="373742"/>
                      <a:pt x="836425" y="471258"/>
                      <a:pt x="1009916" y="451754"/>
                    </a:cubicBezTo>
                    <a:cubicBezTo>
                      <a:pt x="1183407" y="432250"/>
                      <a:pt x="1219466" y="283933"/>
                      <a:pt x="1205859" y="217712"/>
                    </a:cubicBezTo>
                    <a:cubicBezTo>
                      <a:pt x="1192252" y="151491"/>
                      <a:pt x="1207674" y="83457"/>
                      <a:pt x="1015361" y="0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" name="Freeform 4">
                <a:extLst>
                  <a:ext uri="{FF2B5EF4-FFF2-40B4-BE49-F238E27FC236}">
                    <a16:creationId xmlns:a16="http://schemas.microsoft.com/office/drawing/2014/main" id="{308D3641-7213-797E-5AE5-7516A601A23A}"/>
                  </a:ext>
                </a:extLst>
              </p:cNvPr>
              <p:cNvSpPr/>
              <p:nvPr/>
            </p:nvSpPr>
            <p:spPr bwMode="auto">
              <a:xfrm>
                <a:off x="5180526" y="3278404"/>
                <a:ext cx="1212738" cy="760196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82816 w 1212738"/>
                  <a:gd name="connsiteY0" fmla="*/ 25412 h 760196"/>
                  <a:gd name="connsiteX1" fmla="*/ 115371 w 1212738"/>
                  <a:gd name="connsiteY1" fmla="*/ 515266 h 760196"/>
                  <a:gd name="connsiteX2" fmla="*/ 17399 w 1212738"/>
                  <a:gd name="connsiteY2" fmla="*/ 711209 h 760196"/>
                  <a:gd name="connsiteX3" fmla="*/ 256886 w 1212738"/>
                  <a:gd name="connsiteY3" fmla="*/ 738424 h 760196"/>
                  <a:gd name="connsiteX4" fmla="*/ 1078756 w 1212738"/>
                  <a:gd name="connsiteY4" fmla="*/ 433622 h 760196"/>
                  <a:gd name="connsiteX5" fmla="*/ 1203942 w 1212738"/>
                  <a:gd name="connsiteY5" fmla="*/ 123380 h 760196"/>
                  <a:gd name="connsiteX6" fmla="*/ 882816 w 1212738"/>
                  <a:gd name="connsiteY6" fmla="*/ 25412 h 760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2738" h="760196">
                    <a:moveTo>
                      <a:pt x="882816" y="25412"/>
                    </a:moveTo>
                    <a:cubicBezTo>
                      <a:pt x="701388" y="99798"/>
                      <a:pt x="259607" y="400967"/>
                      <a:pt x="115371" y="515266"/>
                    </a:cubicBezTo>
                    <a:cubicBezTo>
                      <a:pt x="-28865" y="629565"/>
                      <a:pt x="-6187" y="674016"/>
                      <a:pt x="17399" y="711209"/>
                    </a:cubicBezTo>
                    <a:cubicBezTo>
                      <a:pt x="40985" y="748402"/>
                      <a:pt x="79993" y="784688"/>
                      <a:pt x="256886" y="738424"/>
                    </a:cubicBezTo>
                    <a:cubicBezTo>
                      <a:pt x="433779" y="692160"/>
                      <a:pt x="920913" y="536129"/>
                      <a:pt x="1078756" y="433622"/>
                    </a:cubicBezTo>
                    <a:cubicBezTo>
                      <a:pt x="1236599" y="331115"/>
                      <a:pt x="1217549" y="189601"/>
                      <a:pt x="1203942" y="123380"/>
                    </a:cubicBezTo>
                    <a:cubicBezTo>
                      <a:pt x="1190335" y="57159"/>
                      <a:pt x="1064244" y="-48974"/>
                      <a:pt x="882816" y="25412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" name="Freeform 45">
                <a:extLst>
                  <a:ext uri="{FF2B5EF4-FFF2-40B4-BE49-F238E27FC236}">
                    <a16:creationId xmlns:a16="http://schemas.microsoft.com/office/drawing/2014/main" id="{D6804922-A76F-06DE-0F3F-309863821174}"/>
                  </a:ext>
                </a:extLst>
              </p:cNvPr>
              <p:cNvSpPr/>
              <p:nvPr/>
            </p:nvSpPr>
            <p:spPr bwMode="auto">
              <a:xfrm>
                <a:off x="5224338" y="4387371"/>
                <a:ext cx="1168783" cy="684366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82816 w 1212738"/>
                  <a:gd name="connsiteY0" fmla="*/ 25412 h 760196"/>
                  <a:gd name="connsiteX1" fmla="*/ 115371 w 1212738"/>
                  <a:gd name="connsiteY1" fmla="*/ 515266 h 760196"/>
                  <a:gd name="connsiteX2" fmla="*/ 17399 w 1212738"/>
                  <a:gd name="connsiteY2" fmla="*/ 711209 h 760196"/>
                  <a:gd name="connsiteX3" fmla="*/ 256886 w 1212738"/>
                  <a:gd name="connsiteY3" fmla="*/ 738424 h 760196"/>
                  <a:gd name="connsiteX4" fmla="*/ 1078756 w 1212738"/>
                  <a:gd name="connsiteY4" fmla="*/ 433622 h 760196"/>
                  <a:gd name="connsiteX5" fmla="*/ 1203942 w 1212738"/>
                  <a:gd name="connsiteY5" fmla="*/ 123380 h 760196"/>
                  <a:gd name="connsiteX6" fmla="*/ 882816 w 1212738"/>
                  <a:gd name="connsiteY6" fmla="*/ 25412 h 760196"/>
                  <a:gd name="connsiteX0" fmla="*/ 871817 w 1201739"/>
                  <a:gd name="connsiteY0" fmla="*/ 353781 h 1138365"/>
                  <a:gd name="connsiteX1" fmla="*/ 142472 w 1201739"/>
                  <a:gd name="connsiteY1" fmla="*/ 16320 h 1138365"/>
                  <a:gd name="connsiteX2" fmla="*/ 6400 w 1201739"/>
                  <a:gd name="connsiteY2" fmla="*/ 1039578 h 1138365"/>
                  <a:gd name="connsiteX3" fmla="*/ 245887 w 1201739"/>
                  <a:gd name="connsiteY3" fmla="*/ 1066793 h 1138365"/>
                  <a:gd name="connsiteX4" fmla="*/ 1067757 w 1201739"/>
                  <a:gd name="connsiteY4" fmla="*/ 761991 h 1138365"/>
                  <a:gd name="connsiteX5" fmla="*/ 1192943 w 1201739"/>
                  <a:gd name="connsiteY5" fmla="*/ 451749 h 1138365"/>
                  <a:gd name="connsiteX6" fmla="*/ 871817 w 1201739"/>
                  <a:gd name="connsiteY6" fmla="*/ 353781 h 1138365"/>
                  <a:gd name="connsiteX0" fmla="*/ 876705 w 1206627"/>
                  <a:gd name="connsiteY0" fmla="*/ 396996 h 1135124"/>
                  <a:gd name="connsiteX1" fmla="*/ 147360 w 1206627"/>
                  <a:gd name="connsiteY1" fmla="*/ 59535 h 1135124"/>
                  <a:gd name="connsiteX2" fmla="*/ 5845 w 1206627"/>
                  <a:gd name="connsiteY2" fmla="*/ 108522 h 1135124"/>
                  <a:gd name="connsiteX3" fmla="*/ 250775 w 1206627"/>
                  <a:gd name="connsiteY3" fmla="*/ 1110008 h 1135124"/>
                  <a:gd name="connsiteX4" fmla="*/ 1072645 w 1206627"/>
                  <a:gd name="connsiteY4" fmla="*/ 805206 h 1135124"/>
                  <a:gd name="connsiteX5" fmla="*/ 1197831 w 1206627"/>
                  <a:gd name="connsiteY5" fmla="*/ 494964 h 1135124"/>
                  <a:gd name="connsiteX6" fmla="*/ 876705 w 1206627"/>
                  <a:gd name="connsiteY6" fmla="*/ 396996 h 1135124"/>
                  <a:gd name="connsiteX0" fmla="*/ 913605 w 1250903"/>
                  <a:gd name="connsiteY0" fmla="*/ 355514 h 766666"/>
                  <a:gd name="connsiteX1" fmla="*/ 184260 w 1250903"/>
                  <a:gd name="connsiteY1" fmla="*/ 18053 h 766666"/>
                  <a:gd name="connsiteX2" fmla="*/ 42745 w 1250903"/>
                  <a:gd name="connsiteY2" fmla="*/ 67040 h 766666"/>
                  <a:gd name="connsiteX3" fmla="*/ 102618 w 1250903"/>
                  <a:gd name="connsiteY3" fmla="*/ 246655 h 766666"/>
                  <a:gd name="connsiteX4" fmla="*/ 1109545 w 1250903"/>
                  <a:gd name="connsiteY4" fmla="*/ 763724 h 766666"/>
                  <a:gd name="connsiteX5" fmla="*/ 1234731 w 1250903"/>
                  <a:gd name="connsiteY5" fmla="*/ 453482 h 766666"/>
                  <a:gd name="connsiteX6" fmla="*/ 913605 w 1250903"/>
                  <a:gd name="connsiteY6" fmla="*/ 355514 h 766666"/>
                  <a:gd name="connsiteX0" fmla="*/ 984362 w 1250903"/>
                  <a:gd name="connsiteY0" fmla="*/ 303031 h 763168"/>
                  <a:gd name="connsiteX1" fmla="*/ 184260 w 1250903"/>
                  <a:gd name="connsiteY1" fmla="*/ 14555 h 763168"/>
                  <a:gd name="connsiteX2" fmla="*/ 42745 w 1250903"/>
                  <a:gd name="connsiteY2" fmla="*/ 63542 h 763168"/>
                  <a:gd name="connsiteX3" fmla="*/ 102618 w 1250903"/>
                  <a:gd name="connsiteY3" fmla="*/ 243157 h 763168"/>
                  <a:gd name="connsiteX4" fmla="*/ 1109545 w 1250903"/>
                  <a:gd name="connsiteY4" fmla="*/ 760226 h 763168"/>
                  <a:gd name="connsiteX5" fmla="*/ 1234731 w 1250903"/>
                  <a:gd name="connsiteY5" fmla="*/ 449984 h 763168"/>
                  <a:gd name="connsiteX6" fmla="*/ 984362 w 1250903"/>
                  <a:gd name="connsiteY6" fmla="*/ 303031 h 763168"/>
                  <a:gd name="connsiteX0" fmla="*/ 984362 w 1285208"/>
                  <a:gd name="connsiteY0" fmla="*/ 303031 h 790312"/>
                  <a:gd name="connsiteX1" fmla="*/ 184260 w 1285208"/>
                  <a:gd name="connsiteY1" fmla="*/ 14555 h 790312"/>
                  <a:gd name="connsiteX2" fmla="*/ 42745 w 1285208"/>
                  <a:gd name="connsiteY2" fmla="*/ 63542 h 790312"/>
                  <a:gd name="connsiteX3" fmla="*/ 102618 w 1285208"/>
                  <a:gd name="connsiteY3" fmla="*/ 243157 h 790312"/>
                  <a:gd name="connsiteX4" fmla="*/ 1109545 w 1285208"/>
                  <a:gd name="connsiteY4" fmla="*/ 760226 h 790312"/>
                  <a:gd name="connsiteX5" fmla="*/ 1278274 w 1285208"/>
                  <a:gd name="connsiteY5" fmla="*/ 689469 h 790312"/>
                  <a:gd name="connsiteX6" fmla="*/ 984362 w 1285208"/>
                  <a:gd name="connsiteY6" fmla="*/ 303031 h 790312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58832"/>
                  <a:gd name="connsiteY0" fmla="*/ 314690 h 780342"/>
                  <a:gd name="connsiteX1" fmla="*/ 184260 w 1258832"/>
                  <a:gd name="connsiteY1" fmla="*/ 15328 h 780342"/>
                  <a:gd name="connsiteX2" fmla="*/ 42745 w 1258832"/>
                  <a:gd name="connsiteY2" fmla="*/ 64315 h 780342"/>
                  <a:gd name="connsiteX3" fmla="*/ 102618 w 1258832"/>
                  <a:gd name="connsiteY3" fmla="*/ 243930 h 780342"/>
                  <a:gd name="connsiteX4" fmla="*/ 1109545 w 1258832"/>
                  <a:gd name="connsiteY4" fmla="*/ 760999 h 780342"/>
                  <a:gd name="connsiteX5" fmla="*/ 1245617 w 1258832"/>
                  <a:gd name="connsiteY5" fmla="*/ 641257 h 780342"/>
                  <a:gd name="connsiteX6" fmla="*/ 1109548 w 1258832"/>
                  <a:gd name="connsiteY6" fmla="*/ 314690 h 780342"/>
                  <a:gd name="connsiteX0" fmla="*/ 1100035 w 1237324"/>
                  <a:gd name="connsiteY0" fmla="*/ 314690 h 785209"/>
                  <a:gd name="connsiteX1" fmla="*/ 174747 w 1237324"/>
                  <a:gd name="connsiteY1" fmla="*/ 15328 h 785209"/>
                  <a:gd name="connsiteX2" fmla="*/ 33232 w 1237324"/>
                  <a:gd name="connsiteY2" fmla="*/ 64315 h 785209"/>
                  <a:gd name="connsiteX3" fmla="*/ 93105 w 1237324"/>
                  <a:gd name="connsiteY3" fmla="*/ 243930 h 785209"/>
                  <a:gd name="connsiteX4" fmla="*/ 958518 w 1237324"/>
                  <a:gd name="connsiteY4" fmla="*/ 766442 h 785209"/>
                  <a:gd name="connsiteX5" fmla="*/ 1236104 w 1237324"/>
                  <a:gd name="connsiteY5" fmla="*/ 641257 h 785209"/>
                  <a:gd name="connsiteX6" fmla="*/ 1100035 w 1237324"/>
                  <a:gd name="connsiteY6" fmla="*/ 314690 h 785209"/>
                  <a:gd name="connsiteX0" fmla="*/ 1098961 w 1236101"/>
                  <a:gd name="connsiteY0" fmla="*/ 314690 h 765962"/>
                  <a:gd name="connsiteX1" fmla="*/ 173673 w 1236101"/>
                  <a:gd name="connsiteY1" fmla="*/ 15328 h 765962"/>
                  <a:gd name="connsiteX2" fmla="*/ 32158 w 1236101"/>
                  <a:gd name="connsiteY2" fmla="*/ 64315 h 765962"/>
                  <a:gd name="connsiteX3" fmla="*/ 92031 w 1236101"/>
                  <a:gd name="connsiteY3" fmla="*/ 243930 h 765962"/>
                  <a:gd name="connsiteX4" fmla="*/ 941115 w 1236101"/>
                  <a:gd name="connsiteY4" fmla="*/ 744670 h 765962"/>
                  <a:gd name="connsiteX5" fmla="*/ 1235030 w 1236101"/>
                  <a:gd name="connsiteY5" fmla="*/ 641257 h 765962"/>
                  <a:gd name="connsiteX6" fmla="*/ 1098961 w 1236101"/>
                  <a:gd name="connsiteY6" fmla="*/ 314690 h 765962"/>
                  <a:gd name="connsiteX0" fmla="*/ 1098961 w 1211248"/>
                  <a:gd name="connsiteY0" fmla="*/ 314690 h 773566"/>
                  <a:gd name="connsiteX1" fmla="*/ 173673 w 1211248"/>
                  <a:gd name="connsiteY1" fmla="*/ 15328 h 773566"/>
                  <a:gd name="connsiteX2" fmla="*/ 32158 w 1211248"/>
                  <a:gd name="connsiteY2" fmla="*/ 64315 h 773566"/>
                  <a:gd name="connsiteX3" fmla="*/ 92031 w 1211248"/>
                  <a:gd name="connsiteY3" fmla="*/ 243930 h 773566"/>
                  <a:gd name="connsiteX4" fmla="*/ 941115 w 1211248"/>
                  <a:gd name="connsiteY4" fmla="*/ 744670 h 773566"/>
                  <a:gd name="connsiteX5" fmla="*/ 1207815 w 1211248"/>
                  <a:gd name="connsiteY5" fmla="*/ 673914 h 773566"/>
                  <a:gd name="connsiteX6" fmla="*/ 1098961 w 1211248"/>
                  <a:gd name="connsiteY6" fmla="*/ 314690 h 773566"/>
                  <a:gd name="connsiteX0" fmla="*/ 1098961 w 1252329"/>
                  <a:gd name="connsiteY0" fmla="*/ 314690 h 772127"/>
                  <a:gd name="connsiteX1" fmla="*/ 173673 w 1252329"/>
                  <a:gd name="connsiteY1" fmla="*/ 15328 h 772127"/>
                  <a:gd name="connsiteX2" fmla="*/ 32158 w 1252329"/>
                  <a:gd name="connsiteY2" fmla="*/ 64315 h 772127"/>
                  <a:gd name="connsiteX3" fmla="*/ 92031 w 1252329"/>
                  <a:gd name="connsiteY3" fmla="*/ 243930 h 772127"/>
                  <a:gd name="connsiteX4" fmla="*/ 941115 w 1252329"/>
                  <a:gd name="connsiteY4" fmla="*/ 744670 h 772127"/>
                  <a:gd name="connsiteX5" fmla="*/ 1251358 w 1252329"/>
                  <a:gd name="connsiteY5" fmla="*/ 668471 h 772127"/>
                  <a:gd name="connsiteX6" fmla="*/ 1098961 w 1252329"/>
                  <a:gd name="connsiteY6" fmla="*/ 314690 h 772127"/>
                  <a:gd name="connsiteX0" fmla="*/ 1098961 w 1251358"/>
                  <a:gd name="connsiteY0" fmla="*/ 314690 h 772127"/>
                  <a:gd name="connsiteX1" fmla="*/ 173673 w 1251358"/>
                  <a:gd name="connsiteY1" fmla="*/ 15328 h 772127"/>
                  <a:gd name="connsiteX2" fmla="*/ 32158 w 1251358"/>
                  <a:gd name="connsiteY2" fmla="*/ 64315 h 772127"/>
                  <a:gd name="connsiteX3" fmla="*/ 92031 w 1251358"/>
                  <a:gd name="connsiteY3" fmla="*/ 243930 h 772127"/>
                  <a:gd name="connsiteX4" fmla="*/ 941115 w 1251358"/>
                  <a:gd name="connsiteY4" fmla="*/ 744670 h 772127"/>
                  <a:gd name="connsiteX5" fmla="*/ 1251358 w 1251358"/>
                  <a:gd name="connsiteY5" fmla="*/ 668471 h 772127"/>
                  <a:gd name="connsiteX6" fmla="*/ 1098961 w 1251358"/>
                  <a:gd name="connsiteY6" fmla="*/ 314690 h 772127"/>
                  <a:gd name="connsiteX0" fmla="*/ 1098961 w 1258850"/>
                  <a:gd name="connsiteY0" fmla="*/ 314690 h 772127"/>
                  <a:gd name="connsiteX1" fmla="*/ 173673 w 1258850"/>
                  <a:gd name="connsiteY1" fmla="*/ 15328 h 772127"/>
                  <a:gd name="connsiteX2" fmla="*/ 32158 w 1258850"/>
                  <a:gd name="connsiteY2" fmla="*/ 64315 h 772127"/>
                  <a:gd name="connsiteX3" fmla="*/ 92031 w 1258850"/>
                  <a:gd name="connsiteY3" fmla="*/ 243930 h 772127"/>
                  <a:gd name="connsiteX4" fmla="*/ 941115 w 1258850"/>
                  <a:gd name="connsiteY4" fmla="*/ 744670 h 772127"/>
                  <a:gd name="connsiteX5" fmla="*/ 1251358 w 1258850"/>
                  <a:gd name="connsiteY5" fmla="*/ 668471 h 772127"/>
                  <a:gd name="connsiteX6" fmla="*/ 1098961 w 1258850"/>
                  <a:gd name="connsiteY6" fmla="*/ 314690 h 772127"/>
                  <a:gd name="connsiteX0" fmla="*/ 1098961 w 1221758"/>
                  <a:gd name="connsiteY0" fmla="*/ 314690 h 772127"/>
                  <a:gd name="connsiteX1" fmla="*/ 173673 w 1221758"/>
                  <a:gd name="connsiteY1" fmla="*/ 15328 h 772127"/>
                  <a:gd name="connsiteX2" fmla="*/ 32158 w 1221758"/>
                  <a:gd name="connsiteY2" fmla="*/ 64315 h 772127"/>
                  <a:gd name="connsiteX3" fmla="*/ 92031 w 1221758"/>
                  <a:gd name="connsiteY3" fmla="*/ 243930 h 772127"/>
                  <a:gd name="connsiteX4" fmla="*/ 941115 w 1221758"/>
                  <a:gd name="connsiteY4" fmla="*/ 744670 h 772127"/>
                  <a:gd name="connsiteX5" fmla="*/ 1202372 w 1221758"/>
                  <a:gd name="connsiteY5" fmla="*/ 668471 h 772127"/>
                  <a:gd name="connsiteX6" fmla="*/ 1098961 w 1221758"/>
                  <a:gd name="connsiteY6" fmla="*/ 314690 h 772127"/>
                  <a:gd name="connsiteX0" fmla="*/ 1098961 w 1221758"/>
                  <a:gd name="connsiteY0" fmla="*/ 314690 h 784001"/>
                  <a:gd name="connsiteX1" fmla="*/ 173673 w 1221758"/>
                  <a:gd name="connsiteY1" fmla="*/ 15328 h 784001"/>
                  <a:gd name="connsiteX2" fmla="*/ 32158 w 1221758"/>
                  <a:gd name="connsiteY2" fmla="*/ 64315 h 784001"/>
                  <a:gd name="connsiteX3" fmla="*/ 92031 w 1221758"/>
                  <a:gd name="connsiteY3" fmla="*/ 243930 h 784001"/>
                  <a:gd name="connsiteX4" fmla="*/ 941115 w 1221758"/>
                  <a:gd name="connsiteY4" fmla="*/ 744670 h 784001"/>
                  <a:gd name="connsiteX5" fmla="*/ 1202372 w 1221758"/>
                  <a:gd name="connsiteY5" fmla="*/ 706571 h 784001"/>
                  <a:gd name="connsiteX6" fmla="*/ 1098961 w 1221758"/>
                  <a:gd name="connsiteY6" fmla="*/ 314690 h 784001"/>
                  <a:gd name="connsiteX0" fmla="*/ 1095776 w 1218573"/>
                  <a:gd name="connsiteY0" fmla="*/ 314690 h 773081"/>
                  <a:gd name="connsiteX1" fmla="*/ 170488 w 1218573"/>
                  <a:gd name="connsiteY1" fmla="*/ 15328 h 773081"/>
                  <a:gd name="connsiteX2" fmla="*/ 28973 w 1218573"/>
                  <a:gd name="connsiteY2" fmla="*/ 64315 h 773081"/>
                  <a:gd name="connsiteX3" fmla="*/ 88846 w 1218573"/>
                  <a:gd name="connsiteY3" fmla="*/ 243930 h 773081"/>
                  <a:gd name="connsiteX4" fmla="*/ 888944 w 1218573"/>
                  <a:gd name="connsiteY4" fmla="*/ 728342 h 773081"/>
                  <a:gd name="connsiteX5" fmla="*/ 1199187 w 1218573"/>
                  <a:gd name="connsiteY5" fmla="*/ 706571 h 773081"/>
                  <a:gd name="connsiteX6" fmla="*/ 1095776 w 1218573"/>
                  <a:gd name="connsiteY6" fmla="*/ 314690 h 773081"/>
                  <a:gd name="connsiteX0" fmla="*/ 1095776 w 1218573"/>
                  <a:gd name="connsiteY0" fmla="*/ 314690 h 757156"/>
                  <a:gd name="connsiteX1" fmla="*/ 170488 w 1218573"/>
                  <a:gd name="connsiteY1" fmla="*/ 15328 h 757156"/>
                  <a:gd name="connsiteX2" fmla="*/ 28973 w 1218573"/>
                  <a:gd name="connsiteY2" fmla="*/ 64315 h 757156"/>
                  <a:gd name="connsiteX3" fmla="*/ 88846 w 1218573"/>
                  <a:gd name="connsiteY3" fmla="*/ 243930 h 757156"/>
                  <a:gd name="connsiteX4" fmla="*/ 888944 w 1218573"/>
                  <a:gd name="connsiteY4" fmla="*/ 728342 h 757156"/>
                  <a:gd name="connsiteX5" fmla="*/ 1199187 w 1218573"/>
                  <a:gd name="connsiteY5" fmla="*/ 706571 h 757156"/>
                  <a:gd name="connsiteX6" fmla="*/ 1095776 w 1218573"/>
                  <a:gd name="connsiteY6" fmla="*/ 314690 h 757156"/>
                  <a:gd name="connsiteX0" fmla="*/ 1133876 w 1235706"/>
                  <a:gd name="connsiteY0" fmla="*/ 332184 h 758321"/>
                  <a:gd name="connsiteX1" fmla="*/ 170488 w 1235706"/>
                  <a:gd name="connsiteY1" fmla="*/ 16493 h 758321"/>
                  <a:gd name="connsiteX2" fmla="*/ 28973 w 1235706"/>
                  <a:gd name="connsiteY2" fmla="*/ 65480 h 758321"/>
                  <a:gd name="connsiteX3" fmla="*/ 88846 w 1235706"/>
                  <a:gd name="connsiteY3" fmla="*/ 245095 h 758321"/>
                  <a:gd name="connsiteX4" fmla="*/ 888944 w 1235706"/>
                  <a:gd name="connsiteY4" fmla="*/ 729507 h 758321"/>
                  <a:gd name="connsiteX5" fmla="*/ 1199187 w 1235706"/>
                  <a:gd name="connsiteY5" fmla="*/ 707736 h 758321"/>
                  <a:gd name="connsiteX6" fmla="*/ 1133876 w 1235706"/>
                  <a:gd name="connsiteY6" fmla="*/ 332184 h 758321"/>
                  <a:gd name="connsiteX0" fmla="*/ 1133876 w 1223530"/>
                  <a:gd name="connsiteY0" fmla="*/ 332184 h 758321"/>
                  <a:gd name="connsiteX1" fmla="*/ 170488 w 1223530"/>
                  <a:gd name="connsiteY1" fmla="*/ 16493 h 758321"/>
                  <a:gd name="connsiteX2" fmla="*/ 28973 w 1223530"/>
                  <a:gd name="connsiteY2" fmla="*/ 65480 h 758321"/>
                  <a:gd name="connsiteX3" fmla="*/ 88846 w 1223530"/>
                  <a:gd name="connsiteY3" fmla="*/ 245095 h 758321"/>
                  <a:gd name="connsiteX4" fmla="*/ 888944 w 1223530"/>
                  <a:gd name="connsiteY4" fmla="*/ 729507 h 758321"/>
                  <a:gd name="connsiteX5" fmla="*/ 1199187 w 1223530"/>
                  <a:gd name="connsiteY5" fmla="*/ 707736 h 758321"/>
                  <a:gd name="connsiteX6" fmla="*/ 1133876 w 1223530"/>
                  <a:gd name="connsiteY6" fmla="*/ 332184 h 758321"/>
                  <a:gd name="connsiteX0" fmla="*/ 1133876 w 1236716"/>
                  <a:gd name="connsiteY0" fmla="*/ 332184 h 754431"/>
                  <a:gd name="connsiteX1" fmla="*/ 170488 w 1236716"/>
                  <a:gd name="connsiteY1" fmla="*/ 16493 h 754431"/>
                  <a:gd name="connsiteX2" fmla="*/ 28973 w 1236716"/>
                  <a:gd name="connsiteY2" fmla="*/ 65480 h 754431"/>
                  <a:gd name="connsiteX3" fmla="*/ 88846 w 1236716"/>
                  <a:gd name="connsiteY3" fmla="*/ 245095 h 754431"/>
                  <a:gd name="connsiteX4" fmla="*/ 888944 w 1236716"/>
                  <a:gd name="connsiteY4" fmla="*/ 729507 h 754431"/>
                  <a:gd name="connsiteX5" fmla="*/ 1220959 w 1236716"/>
                  <a:gd name="connsiteY5" fmla="*/ 647865 h 754431"/>
                  <a:gd name="connsiteX6" fmla="*/ 1133876 w 1236716"/>
                  <a:gd name="connsiteY6" fmla="*/ 332184 h 754431"/>
                  <a:gd name="connsiteX0" fmla="*/ 1125534 w 1228374"/>
                  <a:gd name="connsiteY0" fmla="*/ 330916 h 753163"/>
                  <a:gd name="connsiteX1" fmla="*/ 162146 w 1228374"/>
                  <a:gd name="connsiteY1" fmla="*/ 15225 h 753163"/>
                  <a:gd name="connsiteX2" fmla="*/ 36959 w 1228374"/>
                  <a:gd name="connsiteY2" fmla="*/ 69654 h 753163"/>
                  <a:gd name="connsiteX3" fmla="*/ 80504 w 1228374"/>
                  <a:gd name="connsiteY3" fmla="*/ 243827 h 753163"/>
                  <a:gd name="connsiteX4" fmla="*/ 880602 w 1228374"/>
                  <a:gd name="connsiteY4" fmla="*/ 728239 h 753163"/>
                  <a:gd name="connsiteX5" fmla="*/ 1212617 w 1228374"/>
                  <a:gd name="connsiteY5" fmla="*/ 646597 h 753163"/>
                  <a:gd name="connsiteX6" fmla="*/ 1125534 w 1228374"/>
                  <a:gd name="connsiteY6" fmla="*/ 330916 h 753163"/>
                  <a:gd name="connsiteX0" fmla="*/ 1126803 w 1229643"/>
                  <a:gd name="connsiteY0" fmla="*/ 299939 h 722186"/>
                  <a:gd name="connsiteX1" fmla="*/ 186548 w 1229643"/>
                  <a:gd name="connsiteY1" fmla="*/ 22348 h 722186"/>
                  <a:gd name="connsiteX2" fmla="*/ 38228 w 1229643"/>
                  <a:gd name="connsiteY2" fmla="*/ 38677 h 722186"/>
                  <a:gd name="connsiteX3" fmla="*/ 81773 w 1229643"/>
                  <a:gd name="connsiteY3" fmla="*/ 212850 h 722186"/>
                  <a:gd name="connsiteX4" fmla="*/ 881871 w 1229643"/>
                  <a:gd name="connsiteY4" fmla="*/ 697262 h 722186"/>
                  <a:gd name="connsiteX5" fmla="*/ 1213886 w 1229643"/>
                  <a:gd name="connsiteY5" fmla="*/ 615620 h 722186"/>
                  <a:gd name="connsiteX6" fmla="*/ 1126803 w 1229643"/>
                  <a:gd name="connsiteY6" fmla="*/ 299939 h 722186"/>
                  <a:gd name="connsiteX0" fmla="*/ 1132405 w 1235245"/>
                  <a:gd name="connsiteY0" fmla="*/ 297349 h 719596"/>
                  <a:gd name="connsiteX1" fmla="*/ 192150 w 1235245"/>
                  <a:gd name="connsiteY1" fmla="*/ 19758 h 719596"/>
                  <a:gd name="connsiteX2" fmla="*/ 43830 w 1235245"/>
                  <a:gd name="connsiteY2" fmla="*/ 36087 h 719596"/>
                  <a:gd name="connsiteX3" fmla="*/ 87375 w 1235245"/>
                  <a:gd name="connsiteY3" fmla="*/ 210260 h 719596"/>
                  <a:gd name="connsiteX4" fmla="*/ 887473 w 1235245"/>
                  <a:gd name="connsiteY4" fmla="*/ 694672 h 719596"/>
                  <a:gd name="connsiteX5" fmla="*/ 1219488 w 1235245"/>
                  <a:gd name="connsiteY5" fmla="*/ 613030 h 719596"/>
                  <a:gd name="connsiteX6" fmla="*/ 1132405 w 1235245"/>
                  <a:gd name="connsiteY6" fmla="*/ 297349 h 719596"/>
                  <a:gd name="connsiteX0" fmla="*/ 1125017 w 1227857"/>
                  <a:gd name="connsiteY0" fmla="*/ 298918 h 721165"/>
                  <a:gd name="connsiteX1" fmla="*/ 184762 w 1227857"/>
                  <a:gd name="connsiteY1" fmla="*/ 21327 h 721165"/>
                  <a:gd name="connsiteX2" fmla="*/ 36442 w 1227857"/>
                  <a:gd name="connsiteY2" fmla="*/ 37656 h 721165"/>
                  <a:gd name="connsiteX3" fmla="*/ 79987 w 1227857"/>
                  <a:gd name="connsiteY3" fmla="*/ 211829 h 721165"/>
                  <a:gd name="connsiteX4" fmla="*/ 880085 w 1227857"/>
                  <a:gd name="connsiteY4" fmla="*/ 696241 h 721165"/>
                  <a:gd name="connsiteX5" fmla="*/ 1212100 w 1227857"/>
                  <a:gd name="connsiteY5" fmla="*/ 614599 h 721165"/>
                  <a:gd name="connsiteX6" fmla="*/ 1125017 w 1227857"/>
                  <a:gd name="connsiteY6" fmla="*/ 298918 h 721165"/>
                  <a:gd name="connsiteX0" fmla="*/ 1126803 w 1229643"/>
                  <a:gd name="connsiteY0" fmla="*/ 298755 h 723046"/>
                  <a:gd name="connsiteX1" fmla="*/ 186548 w 1229643"/>
                  <a:gd name="connsiteY1" fmla="*/ 21164 h 723046"/>
                  <a:gd name="connsiteX2" fmla="*/ 38228 w 1229643"/>
                  <a:gd name="connsiteY2" fmla="*/ 37493 h 723046"/>
                  <a:gd name="connsiteX3" fmla="*/ 81773 w 1229643"/>
                  <a:gd name="connsiteY3" fmla="*/ 183091 h 723046"/>
                  <a:gd name="connsiteX4" fmla="*/ 881871 w 1229643"/>
                  <a:gd name="connsiteY4" fmla="*/ 696078 h 723046"/>
                  <a:gd name="connsiteX5" fmla="*/ 1213886 w 1229643"/>
                  <a:gd name="connsiteY5" fmla="*/ 614436 h 723046"/>
                  <a:gd name="connsiteX6" fmla="*/ 1126803 w 1229643"/>
                  <a:gd name="connsiteY6" fmla="*/ 298755 h 723046"/>
                  <a:gd name="connsiteX0" fmla="*/ 1110789 w 1213629"/>
                  <a:gd name="connsiteY0" fmla="*/ 298755 h 723046"/>
                  <a:gd name="connsiteX1" fmla="*/ 170534 w 1213629"/>
                  <a:gd name="connsiteY1" fmla="*/ 21164 h 723046"/>
                  <a:gd name="connsiteX2" fmla="*/ 22214 w 1213629"/>
                  <a:gd name="connsiteY2" fmla="*/ 37493 h 723046"/>
                  <a:gd name="connsiteX3" fmla="*/ 65759 w 1213629"/>
                  <a:gd name="connsiteY3" fmla="*/ 183091 h 723046"/>
                  <a:gd name="connsiteX4" fmla="*/ 865857 w 1213629"/>
                  <a:gd name="connsiteY4" fmla="*/ 696078 h 723046"/>
                  <a:gd name="connsiteX5" fmla="*/ 1197872 w 1213629"/>
                  <a:gd name="connsiteY5" fmla="*/ 614436 h 723046"/>
                  <a:gd name="connsiteX6" fmla="*/ 1110789 w 1213629"/>
                  <a:gd name="connsiteY6" fmla="*/ 298755 h 723046"/>
                  <a:gd name="connsiteX0" fmla="*/ 1101693 w 1204533"/>
                  <a:gd name="connsiteY0" fmla="*/ 298755 h 723046"/>
                  <a:gd name="connsiteX1" fmla="*/ 161438 w 1204533"/>
                  <a:gd name="connsiteY1" fmla="*/ 21164 h 723046"/>
                  <a:gd name="connsiteX2" fmla="*/ 13118 w 1204533"/>
                  <a:gd name="connsiteY2" fmla="*/ 37493 h 723046"/>
                  <a:gd name="connsiteX3" fmla="*/ 56663 w 1204533"/>
                  <a:gd name="connsiteY3" fmla="*/ 183091 h 723046"/>
                  <a:gd name="connsiteX4" fmla="*/ 856761 w 1204533"/>
                  <a:gd name="connsiteY4" fmla="*/ 696078 h 723046"/>
                  <a:gd name="connsiteX5" fmla="*/ 1188776 w 1204533"/>
                  <a:gd name="connsiteY5" fmla="*/ 614436 h 723046"/>
                  <a:gd name="connsiteX6" fmla="*/ 1101693 w 1204533"/>
                  <a:gd name="connsiteY6" fmla="*/ 298755 h 723046"/>
                  <a:gd name="connsiteX0" fmla="*/ 1097848 w 1200688"/>
                  <a:gd name="connsiteY0" fmla="*/ 298755 h 723046"/>
                  <a:gd name="connsiteX1" fmla="*/ 157593 w 1200688"/>
                  <a:gd name="connsiteY1" fmla="*/ 21164 h 723046"/>
                  <a:gd name="connsiteX2" fmla="*/ 9273 w 1200688"/>
                  <a:gd name="connsiteY2" fmla="*/ 37493 h 723046"/>
                  <a:gd name="connsiteX3" fmla="*/ 52818 w 1200688"/>
                  <a:gd name="connsiteY3" fmla="*/ 183091 h 723046"/>
                  <a:gd name="connsiteX4" fmla="*/ 852916 w 1200688"/>
                  <a:gd name="connsiteY4" fmla="*/ 696078 h 723046"/>
                  <a:gd name="connsiteX5" fmla="*/ 1184931 w 1200688"/>
                  <a:gd name="connsiteY5" fmla="*/ 614436 h 723046"/>
                  <a:gd name="connsiteX6" fmla="*/ 1097848 w 1200688"/>
                  <a:gd name="connsiteY6" fmla="*/ 298755 h 723046"/>
                  <a:gd name="connsiteX0" fmla="*/ 1097848 w 1200688"/>
                  <a:gd name="connsiteY0" fmla="*/ 299421 h 723712"/>
                  <a:gd name="connsiteX1" fmla="*/ 157593 w 1200688"/>
                  <a:gd name="connsiteY1" fmla="*/ 21830 h 723712"/>
                  <a:gd name="connsiteX2" fmla="*/ 9273 w 1200688"/>
                  <a:gd name="connsiteY2" fmla="*/ 38159 h 723712"/>
                  <a:gd name="connsiteX3" fmla="*/ 52818 w 1200688"/>
                  <a:gd name="connsiteY3" fmla="*/ 183757 h 723712"/>
                  <a:gd name="connsiteX4" fmla="*/ 852916 w 1200688"/>
                  <a:gd name="connsiteY4" fmla="*/ 696744 h 723712"/>
                  <a:gd name="connsiteX5" fmla="*/ 1184931 w 1200688"/>
                  <a:gd name="connsiteY5" fmla="*/ 615102 h 723712"/>
                  <a:gd name="connsiteX6" fmla="*/ 1097848 w 1200688"/>
                  <a:gd name="connsiteY6" fmla="*/ 299421 h 723712"/>
                  <a:gd name="connsiteX0" fmla="*/ 1097848 w 1200688"/>
                  <a:gd name="connsiteY0" fmla="*/ 285692 h 709983"/>
                  <a:gd name="connsiteX1" fmla="*/ 157593 w 1200688"/>
                  <a:gd name="connsiteY1" fmla="*/ 8101 h 709983"/>
                  <a:gd name="connsiteX2" fmla="*/ 9273 w 1200688"/>
                  <a:gd name="connsiteY2" fmla="*/ 24430 h 709983"/>
                  <a:gd name="connsiteX3" fmla="*/ 52818 w 1200688"/>
                  <a:gd name="connsiteY3" fmla="*/ 170028 h 709983"/>
                  <a:gd name="connsiteX4" fmla="*/ 852916 w 1200688"/>
                  <a:gd name="connsiteY4" fmla="*/ 683015 h 709983"/>
                  <a:gd name="connsiteX5" fmla="*/ 1184931 w 1200688"/>
                  <a:gd name="connsiteY5" fmla="*/ 601373 h 709983"/>
                  <a:gd name="connsiteX6" fmla="*/ 1097848 w 1200688"/>
                  <a:gd name="connsiteY6" fmla="*/ 285692 h 709983"/>
                  <a:gd name="connsiteX0" fmla="*/ 1097848 w 1200688"/>
                  <a:gd name="connsiteY0" fmla="*/ 277938 h 702229"/>
                  <a:gd name="connsiteX1" fmla="*/ 157593 w 1200688"/>
                  <a:gd name="connsiteY1" fmla="*/ 347 h 702229"/>
                  <a:gd name="connsiteX2" fmla="*/ 9273 w 1200688"/>
                  <a:gd name="connsiteY2" fmla="*/ 16676 h 702229"/>
                  <a:gd name="connsiteX3" fmla="*/ 52818 w 1200688"/>
                  <a:gd name="connsiteY3" fmla="*/ 162274 h 702229"/>
                  <a:gd name="connsiteX4" fmla="*/ 852916 w 1200688"/>
                  <a:gd name="connsiteY4" fmla="*/ 675261 h 702229"/>
                  <a:gd name="connsiteX5" fmla="*/ 1184931 w 1200688"/>
                  <a:gd name="connsiteY5" fmla="*/ 593619 h 702229"/>
                  <a:gd name="connsiteX6" fmla="*/ 1097848 w 1200688"/>
                  <a:gd name="connsiteY6" fmla="*/ 277938 h 702229"/>
                  <a:gd name="connsiteX0" fmla="*/ 1097848 w 1200688"/>
                  <a:gd name="connsiteY0" fmla="*/ 292217 h 716508"/>
                  <a:gd name="connsiteX1" fmla="*/ 157593 w 1200688"/>
                  <a:gd name="connsiteY1" fmla="*/ 14626 h 716508"/>
                  <a:gd name="connsiteX2" fmla="*/ 9273 w 1200688"/>
                  <a:gd name="connsiteY2" fmla="*/ 30955 h 716508"/>
                  <a:gd name="connsiteX3" fmla="*/ 52818 w 1200688"/>
                  <a:gd name="connsiteY3" fmla="*/ 176553 h 716508"/>
                  <a:gd name="connsiteX4" fmla="*/ 852916 w 1200688"/>
                  <a:gd name="connsiteY4" fmla="*/ 689540 h 716508"/>
                  <a:gd name="connsiteX5" fmla="*/ 1184931 w 1200688"/>
                  <a:gd name="connsiteY5" fmla="*/ 607898 h 716508"/>
                  <a:gd name="connsiteX6" fmla="*/ 1097848 w 1200688"/>
                  <a:gd name="connsiteY6" fmla="*/ 292217 h 716508"/>
                  <a:gd name="connsiteX0" fmla="*/ 1111948 w 1214788"/>
                  <a:gd name="connsiteY0" fmla="*/ 299931 h 724222"/>
                  <a:gd name="connsiteX1" fmla="*/ 171693 w 1214788"/>
                  <a:gd name="connsiteY1" fmla="*/ 22340 h 724222"/>
                  <a:gd name="connsiteX2" fmla="*/ 57391 w 1214788"/>
                  <a:gd name="connsiteY2" fmla="*/ 37308 h 724222"/>
                  <a:gd name="connsiteX3" fmla="*/ 66918 w 1214788"/>
                  <a:gd name="connsiteY3" fmla="*/ 184267 h 724222"/>
                  <a:gd name="connsiteX4" fmla="*/ 867016 w 1214788"/>
                  <a:gd name="connsiteY4" fmla="*/ 697254 h 724222"/>
                  <a:gd name="connsiteX5" fmla="*/ 1199031 w 1214788"/>
                  <a:gd name="connsiteY5" fmla="*/ 615612 h 724222"/>
                  <a:gd name="connsiteX6" fmla="*/ 1111948 w 1214788"/>
                  <a:gd name="connsiteY6" fmla="*/ 299931 h 724222"/>
                  <a:gd name="connsiteX0" fmla="*/ 1080233 w 1183073"/>
                  <a:gd name="connsiteY0" fmla="*/ 301253 h 722239"/>
                  <a:gd name="connsiteX1" fmla="*/ 139978 w 1183073"/>
                  <a:gd name="connsiteY1" fmla="*/ 23662 h 722239"/>
                  <a:gd name="connsiteX2" fmla="*/ 25676 w 1183073"/>
                  <a:gd name="connsiteY2" fmla="*/ 38630 h 722239"/>
                  <a:gd name="connsiteX3" fmla="*/ 82828 w 1183073"/>
                  <a:gd name="connsiteY3" fmla="*/ 231853 h 722239"/>
                  <a:gd name="connsiteX4" fmla="*/ 835301 w 1183073"/>
                  <a:gd name="connsiteY4" fmla="*/ 698576 h 722239"/>
                  <a:gd name="connsiteX5" fmla="*/ 1167316 w 1183073"/>
                  <a:gd name="connsiteY5" fmla="*/ 616934 h 722239"/>
                  <a:gd name="connsiteX6" fmla="*/ 1080233 w 1183073"/>
                  <a:gd name="connsiteY6" fmla="*/ 301253 h 722239"/>
                  <a:gd name="connsiteX0" fmla="*/ 1088383 w 1191223"/>
                  <a:gd name="connsiteY0" fmla="*/ 281104 h 702090"/>
                  <a:gd name="connsiteX1" fmla="*/ 278757 w 1191223"/>
                  <a:gd name="connsiteY1" fmla="*/ 37531 h 702090"/>
                  <a:gd name="connsiteX2" fmla="*/ 33826 w 1191223"/>
                  <a:gd name="connsiteY2" fmla="*/ 18481 h 702090"/>
                  <a:gd name="connsiteX3" fmla="*/ 90978 w 1191223"/>
                  <a:gd name="connsiteY3" fmla="*/ 211704 h 702090"/>
                  <a:gd name="connsiteX4" fmla="*/ 843451 w 1191223"/>
                  <a:gd name="connsiteY4" fmla="*/ 678427 h 702090"/>
                  <a:gd name="connsiteX5" fmla="*/ 1175466 w 1191223"/>
                  <a:gd name="connsiteY5" fmla="*/ 596785 h 702090"/>
                  <a:gd name="connsiteX6" fmla="*/ 1088383 w 1191223"/>
                  <a:gd name="connsiteY6" fmla="*/ 281104 h 702090"/>
                  <a:gd name="connsiteX0" fmla="*/ 1088383 w 1191223"/>
                  <a:gd name="connsiteY0" fmla="*/ 284190 h 705176"/>
                  <a:gd name="connsiteX1" fmla="*/ 278757 w 1191223"/>
                  <a:gd name="connsiteY1" fmla="*/ 40617 h 705176"/>
                  <a:gd name="connsiteX2" fmla="*/ 33826 w 1191223"/>
                  <a:gd name="connsiteY2" fmla="*/ 21567 h 705176"/>
                  <a:gd name="connsiteX3" fmla="*/ 90978 w 1191223"/>
                  <a:gd name="connsiteY3" fmla="*/ 214790 h 705176"/>
                  <a:gd name="connsiteX4" fmla="*/ 843451 w 1191223"/>
                  <a:gd name="connsiteY4" fmla="*/ 681513 h 705176"/>
                  <a:gd name="connsiteX5" fmla="*/ 1175466 w 1191223"/>
                  <a:gd name="connsiteY5" fmla="*/ 599871 h 705176"/>
                  <a:gd name="connsiteX6" fmla="*/ 1088383 w 1191223"/>
                  <a:gd name="connsiteY6" fmla="*/ 284190 h 705176"/>
                  <a:gd name="connsiteX0" fmla="*/ 1069333 w 1185977"/>
                  <a:gd name="connsiteY0" fmla="*/ 305446 h 703300"/>
                  <a:gd name="connsiteX1" fmla="*/ 278757 w 1185977"/>
                  <a:gd name="connsiteY1" fmla="*/ 38741 h 703300"/>
                  <a:gd name="connsiteX2" fmla="*/ 33826 w 1185977"/>
                  <a:gd name="connsiteY2" fmla="*/ 19691 h 703300"/>
                  <a:gd name="connsiteX3" fmla="*/ 90978 w 1185977"/>
                  <a:gd name="connsiteY3" fmla="*/ 212914 h 703300"/>
                  <a:gd name="connsiteX4" fmla="*/ 843451 w 1185977"/>
                  <a:gd name="connsiteY4" fmla="*/ 679637 h 703300"/>
                  <a:gd name="connsiteX5" fmla="*/ 1175466 w 1185977"/>
                  <a:gd name="connsiteY5" fmla="*/ 597995 h 703300"/>
                  <a:gd name="connsiteX6" fmla="*/ 1069333 w 1185977"/>
                  <a:gd name="connsiteY6" fmla="*/ 305446 h 703300"/>
                  <a:gd name="connsiteX0" fmla="*/ 1069333 w 1185977"/>
                  <a:gd name="connsiteY0" fmla="*/ 305446 h 703300"/>
                  <a:gd name="connsiteX1" fmla="*/ 278757 w 1185977"/>
                  <a:gd name="connsiteY1" fmla="*/ 38741 h 703300"/>
                  <a:gd name="connsiteX2" fmla="*/ 33826 w 1185977"/>
                  <a:gd name="connsiteY2" fmla="*/ 19691 h 703300"/>
                  <a:gd name="connsiteX3" fmla="*/ 90978 w 1185977"/>
                  <a:gd name="connsiteY3" fmla="*/ 212914 h 703300"/>
                  <a:gd name="connsiteX4" fmla="*/ 843451 w 1185977"/>
                  <a:gd name="connsiteY4" fmla="*/ 679637 h 703300"/>
                  <a:gd name="connsiteX5" fmla="*/ 1175466 w 1185977"/>
                  <a:gd name="connsiteY5" fmla="*/ 597995 h 703300"/>
                  <a:gd name="connsiteX6" fmla="*/ 1069333 w 1185977"/>
                  <a:gd name="connsiteY6" fmla="*/ 305446 h 703300"/>
                  <a:gd name="connsiteX0" fmla="*/ 1069333 w 1182875"/>
                  <a:gd name="connsiteY0" fmla="*/ 305446 h 703300"/>
                  <a:gd name="connsiteX1" fmla="*/ 278757 w 1182875"/>
                  <a:gd name="connsiteY1" fmla="*/ 38741 h 703300"/>
                  <a:gd name="connsiteX2" fmla="*/ 33826 w 1182875"/>
                  <a:gd name="connsiteY2" fmla="*/ 19691 h 703300"/>
                  <a:gd name="connsiteX3" fmla="*/ 90978 w 1182875"/>
                  <a:gd name="connsiteY3" fmla="*/ 212914 h 703300"/>
                  <a:gd name="connsiteX4" fmla="*/ 843451 w 1182875"/>
                  <a:gd name="connsiteY4" fmla="*/ 679637 h 703300"/>
                  <a:gd name="connsiteX5" fmla="*/ 1175466 w 1182875"/>
                  <a:gd name="connsiteY5" fmla="*/ 597995 h 703300"/>
                  <a:gd name="connsiteX6" fmla="*/ 1069333 w 1182875"/>
                  <a:gd name="connsiteY6" fmla="*/ 305446 h 703300"/>
                  <a:gd name="connsiteX0" fmla="*/ 1069333 w 1184971"/>
                  <a:gd name="connsiteY0" fmla="*/ 305446 h 703300"/>
                  <a:gd name="connsiteX1" fmla="*/ 278757 w 1184971"/>
                  <a:gd name="connsiteY1" fmla="*/ 38741 h 703300"/>
                  <a:gd name="connsiteX2" fmla="*/ 33826 w 1184971"/>
                  <a:gd name="connsiteY2" fmla="*/ 19691 h 703300"/>
                  <a:gd name="connsiteX3" fmla="*/ 90978 w 1184971"/>
                  <a:gd name="connsiteY3" fmla="*/ 212914 h 703300"/>
                  <a:gd name="connsiteX4" fmla="*/ 843451 w 1184971"/>
                  <a:gd name="connsiteY4" fmla="*/ 679637 h 703300"/>
                  <a:gd name="connsiteX5" fmla="*/ 1175466 w 1184971"/>
                  <a:gd name="connsiteY5" fmla="*/ 597995 h 703300"/>
                  <a:gd name="connsiteX6" fmla="*/ 1069333 w 1184971"/>
                  <a:gd name="connsiteY6" fmla="*/ 305446 h 703300"/>
                  <a:gd name="connsiteX0" fmla="*/ 1069333 w 1184971"/>
                  <a:gd name="connsiteY0" fmla="*/ 305446 h 705026"/>
                  <a:gd name="connsiteX1" fmla="*/ 278757 w 1184971"/>
                  <a:gd name="connsiteY1" fmla="*/ 38741 h 705026"/>
                  <a:gd name="connsiteX2" fmla="*/ 33826 w 1184971"/>
                  <a:gd name="connsiteY2" fmla="*/ 19691 h 705026"/>
                  <a:gd name="connsiteX3" fmla="*/ 90978 w 1184971"/>
                  <a:gd name="connsiteY3" fmla="*/ 212914 h 705026"/>
                  <a:gd name="connsiteX4" fmla="*/ 843451 w 1184971"/>
                  <a:gd name="connsiteY4" fmla="*/ 679637 h 705026"/>
                  <a:gd name="connsiteX5" fmla="*/ 1175466 w 1184971"/>
                  <a:gd name="connsiteY5" fmla="*/ 597995 h 705026"/>
                  <a:gd name="connsiteX6" fmla="*/ 1069333 w 1184971"/>
                  <a:gd name="connsiteY6" fmla="*/ 305446 h 705026"/>
                  <a:gd name="connsiteX0" fmla="*/ 1069333 w 1189749"/>
                  <a:gd name="connsiteY0" fmla="*/ 305446 h 705026"/>
                  <a:gd name="connsiteX1" fmla="*/ 278757 w 1189749"/>
                  <a:gd name="connsiteY1" fmla="*/ 38741 h 705026"/>
                  <a:gd name="connsiteX2" fmla="*/ 33826 w 1189749"/>
                  <a:gd name="connsiteY2" fmla="*/ 19691 h 705026"/>
                  <a:gd name="connsiteX3" fmla="*/ 90978 w 1189749"/>
                  <a:gd name="connsiteY3" fmla="*/ 212914 h 705026"/>
                  <a:gd name="connsiteX4" fmla="*/ 843451 w 1189749"/>
                  <a:gd name="connsiteY4" fmla="*/ 679637 h 705026"/>
                  <a:gd name="connsiteX5" fmla="*/ 1175466 w 1189749"/>
                  <a:gd name="connsiteY5" fmla="*/ 597995 h 705026"/>
                  <a:gd name="connsiteX6" fmla="*/ 1069333 w 1189749"/>
                  <a:gd name="connsiteY6" fmla="*/ 305446 h 705026"/>
                  <a:gd name="connsiteX0" fmla="*/ 1100629 w 1198646"/>
                  <a:gd name="connsiteY0" fmla="*/ 329841 h 706289"/>
                  <a:gd name="connsiteX1" fmla="*/ 278757 w 1198646"/>
                  <a:gd name="connsiteY1" fmla="*/ 40004 h 706289"/>
                  <a:gd name="connsiteX2" fmla="*/ 33826 w 1198646"/>
                  <a:gd name="connsiteY2" fmla="*/ 20954 h 706289"/>
                  <a:gd name="connsiteX3" fmla="*/ 90978 w 1198646"/>
                  <a:gd name="connsiteY3" fmla="*/ 214177 h 706289"/>
                  <a:gd name="connsiteX4" fmla="*/ 843451 w 1198646"/>
                  <a:gd name="connsiteY4" fmla="*/ 680900 h 706289"/>
                  <a:gd name="connsiteX5" fmla="*/ 1175466 w 1198646"/>
                  <a:gd name="connsiteY5" fmla="*/ 599258 h 706289"/>
                  <a:gd name="connsiteX6" fmla="*/ 1100629 w 1198646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0661"/>
                  <a:gd name="connsiteY0" fmla="*/ 329841 h 706289"/>
                  <a:gd name="connsiteX1" fmla="*/ 278757 w 1190661"/>
                  <a:gd name="connsiteY1" fmla="*/ 40004 h 706289"/>
                  <a:gd name="connsiteX2" fmla="*/ 33826 w 1190661"/>
                  <a:gd name="connsiteY2" fmla="*/ 20954 h 706289"/>
                  <a:gd name="connsiteX3" fmla="*/ 90978 w 1190661"/>
                  <a:gd name="connsiteY3" fmla="*/ 214177 h 706289"/>
                  <a:gd name="connsiteX4" fmla="*/ 843451 w 1190661"/>
                  <a:gd name="connsiteY4" fmla="*/ 680900 h 706289"/>
                  <a:gd name="connsiteX5" fmla="*/ 1175466 w 1190661"/>
                  <a:gd name="connsiteY5" fmla="*/ 599258 h 706289"/>
                  <a:gd name="connsiteX6" fmla="*/ 1100629 w 1190661"/>
                  <a:gd name="connsiteY6" fmla="*/ 329841 h 706289"/>
                  <a:gd name="connsiteX0" fmla="*/ 1125122 w 1198353"/>
                  <a:gd name="connsiteY0" fmla="*/ 357165 h 707760"/>
                  <a:gd name="connsiteX1" fmla="*/ 278757 w 1198353"/>
                  <a:gd name="connsiteY1" fmla="*/ 41475 h 707760"/>
                  <a:gd name="connsiteX2" fmla="*/ 33826 w 1198353"/>
                  <a:gd name="connsiteY2" fmla="*/ 22425 h 707760"/>
                  <a:gd name="connsiteX3" fmla="*/ 90978 w 1198353"/>
                  <a:gd name="connsiteY3" fmla="*/ 215648 h 707760"/>
                  <a:gd name="connsiteX4" fmla="*/ 843451 w 1198353"/>
                  <a:gd name="connsiteY4" fmla="*/ 682371 h 707760"/>
                  <a:gd name="connsiteX5" fmla="*/ 1175466 w 1198353"/>
                  <a:gd name="connsiteY5" fmla="*/ 600729 h 707760"/>
                  <a:gd name="connsiteX6" fmla="*/ 1125122 w 1198353"/>
                  <a:gd name="connsiteY6" fmla="*/ 357165 h 707760"/>
                  <a:gd name="connsiteX0" fmla="*/ 1125122 w 1187891"/>
                  <a:gd name="connsiteY0" fmla="*/ 357165 h 704450"/>
                  <a:gd name="connsiteX1" fmla="*/ 278757 w 1187891"/>
                  <a:gd name="connsiteY1" fmla="*/ 41475 h 704450"/>
                  <a:gd name="connsiteX2" fmla="*/ 33826 w 1187891"/>
                  <a:gd name="connsiteY2" fmla="*/ 22425 h 704450"/>
                  <a:gd name="connsiteX3" fmla="*/ 90978 w 1187891"/>
                  <a:gd name="connsiteY3" fmla="*/ 215648 h 704450"/>
                  <a:gd name="connsiteX4" fmla="*/ 843451 w 1187891"/>
                  <a:gd name="connsiteY4" fmla="*/ 682371 h 704450"/>
                  <a:gd name="connsiteX5" fmla="*/ 1156416 w 1187891"/>
                  <a:gd name="connsiteY5" fmla="*/ 587122 h 704450"/>
                  <a:gd name="connsiteX6" fmla="*/ 1125122 w 1187891"/>
                  <a:gd name="connsiteY6" fmla="*/ 357165 h 704450"/>
                  <a:gd name="connsiteX0" fmla="*/ 1091104 w 1174173"/>
                  <a:gd name="connsiteY0" fmla="*/ 324097 h 702678"/>
                  <a:gd name="connsiteX1" fmla="*/ 278757 w 1174173"/>
                  <a:gd name="connsiteY1" fmla="*/ 39703 h 702678"/>
                  <a:gd name="connsiteX2" fmla="*/ 33826 w 1174173"/>
                  <a:gd name="connsiteY2" fmla="*/ 20653 h 702678"/>
                  <a:gd name="connsiteX3" fmla="*/ 90978 w 1174173"/>
                  <a:gd name="connsiteY3" fmla="*/ 213876 h 702678"/>
                  <a:gd name="connsiteX4" fmla="*/ 843451 w 1174173"/>
                  <a:gd name="connsiteY4" fmla="*/ 680599 h 702678"/>
                  <a:gd name="connsiteX5" fmla="*/ 1156416 w 1174173"/>
                  <a:gd name="connsiteY5" fmla="*/ 585350 h 702678"/>
                  <a:gd name="connsiteX6" fmla="*/ 1091104 w 1174173"/>
                  <a:gd name="connsiteY6" fmla="*/ 324097 h 702678"/>
                  <a:gd name="connsiteX0" fmla="*/ 1091104 w 1178634"/>
                  <a:gd name="connsiteY0" fmla="*/ 324097 h 702678"/>
                  <a:gd name="connsiteX1" fmla="*/ 278757 w 1178634"/>
                  <a:gd name="connsiteY1" fmla="*/ 39703 h 702678"/>
                  <a:gd name="connsiteX2" fmla="*/ 33826 w 1178634"/>
                  <a:gd name="connsiteY2" fmla="*/ 20653 h 702678"/>
                  <a:gd name="connsiteX3" fmla="*/ 90978 w 1178634"/>
                  <a:gd name="connsiteY3" fmla="*/ 213876 h 702678"/>
                  <a:gd name="connsiteX4" fmla="*/ 843451 w 1178634"/>
                  <a:gd name="connsiteY4" fmla="*/ 680599 h 702678"/>
                  <a:gd name="connsiteX5" fmla="*/ 1156416 w 1178634"/>
                  <a:gd name="connsiteY5" fmla="*/ 585350 h 702678"/>
                  <a:gd name="connsiteX6" fmla="*/ 1091104 w 1178634"/>
                  <a:gd name="connsiteY6" fmla="*/ 324097 h 702678"/>
                  <a:gd name="connsiteX0" fmla="*/ 1091104 w 1185123"/>
                  <a:gd name="connsiteY0" fmla="*/ 324097 h 702678"/>
                  <a:gd name="connsiteX1" fmla="*/ 278757 w 1185123"/>
                  <a:gd name="connsiteY1" fmla="*/ 39703 h 702678"/>
                  <a:gd name="connsiteX2" fmla="*/ 33826 w 1185123"/>
                  <a:gd name="connsiteY2" fmla="*/ 20653 h 702678"/>
                  <a:gd name="connsiteX3" fmla="*/ 90978 w 1185123"/>
                  <a:gd name="connsiteY3" fmla="*/ 213876 h 702678"/>
                  <a:gd name="connsiteX4" fmla="*/ 843451 w 1185123"/>
                  <a:gd name="connsiteY4" fmla="*/ 680599 h 702678"/>
                  <a:gd name="connsiteX5" fmla="*/ 1156416 w 1185123"/>
                  <a:gd name="connsiteY5" fmla="*/ 585350 h 702678"/>
                  <a:gd name="connsiteX6" fmla="*/ 1091104 w 1185123"/>
                  <a:gd name="connsiteY6" fmla="*/ 324097 h 702678"/>
                  <a:gd name="connsiteX0" fmla="*/ 1091104 w 1181553"/>
                  <a:gd name="connsiteY0" fmla="*/ 324097 h 702678"/>
                  <a:gd name="connsiteX1" fmla="*/ 278757 w 1181553"/>
                  <a:gd name="connsiteY1" fmla="*/ 39703 h 702678"/>
                  <a:gd name="connsiteX2" fmla="*/ 33826 w 1181553"/>
                  <a:gd name="connsiteY2" fmla="*/ 20653 h 702678"/>
                  <a:gd name="connsiteX3" fmla="*/ 90978 w 1181553"/>
                  <a:gd name="connsiteY3" fmla="*/ 213876 h 702678"/>
                  <a:gd name="connsiteX4" fmla="*/ 843451 w 1181553"/>
                  <a:gd name="connsiteY4" fmla="*/ 680599 h 702678"/>
                  <a:gd name="connsiteX5" fmla="*/ 1156416 w 1181553"/>
                  <a:gd name="connsiteY5" fmla="*/ 585350 h 702678"/>
                  <a:gd name="connsiteX6" fmla="*/ 1091104 w 1181553"/>
                  <a:gd name="connsiteY6" fmla="*/ 324097 h 702678"/>
                  <a:gd name="connsiteX0" fmla="*/ 1091104 w 1186049"/>
                  <a:gd name="connsiteY0" fmla="*/ 324097 h 702678"/>
                  <a:gd name="connsiteX1" fmla="*/ 278757 w 1186049"/>
                  <a:gd name="connsiteY1" fmla="*/ 39703 h 702678"/>
                  <a:gd name="connsiteX2" fmla="*/ 33826 w 1186049"/>
                  <a:gd name="connsiteY2" fmla="*/ 20653 h 702678"/>
                  <a:gd name="connsiteX3" fmla="*/ 90978 w 1186049"/>
                  <a:gd name="connsiteY3" fmla="*/ 213876 h 702678"/>
                  <a:gd name="connsiteX4" fmla="*/ 843451 w 1186049"/>
                  <a:gd name="connsiteY4" fmla="*/ 680599 h 702678"/>
                  <a:gd name="connsiteX5" fmla="*/ 1156416 w 1186049"/>
                  <a:gd name="connsiteY5" fmla="*/ 585350 h 702678"/>
                  <a:gd name="connsiteX6" fmla="*/ 1091104 w 1186049"/>
                  <a:gd name="connsiteY6" fmla="*/ 324097 h 702678"/>
                  <a:gd name="connsiteX0" fmla="*/ 1004018 w 1165054"/>
                  <a:gd name="connsiteY0" fmla="*/ 271097 h 700025"/>
                  <a:gd name="connsiteX1" fmla="*/ 278757 w 1165054"/>
                  <a:gd name="connsiteY1" fmla="*/ 37050 h 700025"/>
                  <a:gd name="connsiteX2" fmla="*/ 33826 w 1165054"/>
                  <a:gd name="connsiteY2" fmla="*/ 18000 h 700025"/>
                  <a:gd name="connsiteX3" fmla="*/ 90978 w 1165054"/>
                  <a:gd name="connsiteY3" fmla="*/ 211223 h 700025"/>
                  <a:gd name="connsiteX4" fmla="*/ 843451 w 1165054"/>
                  <a:gd name="connsiteY4" fmla="*/ 677946 h 700025"/>
                  <a:gd name="connsiteX5" fmla="*/ 1156416 w 1165054"/>
                  <a:gd name="connsiteY5" fmla="*/ 582697 h 700025"/>
                  <a:gd name="connsiteX6" fmla="*/ 1004018 w 1165054"/>
                  <a:gd name="connsiteY6" fmla="*/ 271097 h 700025"/>
                  <a:gd name="connsiteX0" fmla="*/ 1004018 w 1172275"/>
                  <a:gd name="connsiteY0" fmla="*/ 271097 h 700025"/>
                  <a:gd name="connsiteX1" fmla="*/ 278757 w 1172275"/>
                  <a:gd name="connsiteY1" fmla="*/ 37050 h 700025"/>
                  <a:gd name="connsiteX2" fmla="*/ 33826 w 1172275"/>
                  <a:gd name="connsiteY2" fmla="*/ 18000 h 700025"/>
                  <a:gd name="connsiteX3" fmla="*/ 90978 w 1172275"/>
                  <a:gd name="connsiteY3" fmla="*/ 211223 h 700025"/>
                  <a:gd name="connsiteX4" fmla="*/ 843451 w 1172275"/>
                  <a:gd name="connsiteY4" fmla="*/ 677946 h 700025"/>
                  <a:gd name="connsiteX5" fmla="*/ 1156416 w 1172275"/>
                  <a:gd name="connsiteY5" fmla="*/ 582697 h 700025"/>
                  <a:gd name="connsiteX6" fmla="*/ 1004018 w 1172275"/>
                  <a:gd name="connsiteY6" fmla="*/ 271097 h 700025"/>
                  <a:gd name="connsiteX0" fmla="*/ 1004018 w 1174186"/>
                  <a:gd name="connsiteY0" fmla="*/ 271097 h 700025"/>
                  <a:gd name="connsiteX1" fmla="*/ 278757 w 1174186"/>
                  <a:gd name="connsiteY1" fmla="*/ 37050 h 700025"/>
                  <a:gd name="connsiteX2" fmla="*/ 33826 w 1174186"/>
                  <a:gd name="connsiteY2" fmla="*/ 18000 h 700025"/>
                  <a:gd name="connsiteX3" fmla="*/ 90978 w 1174186"/>
                  <a:gd name="connsiteY3" fmla="*/ 211223 h 700025"/>
                  <a:gd name="connsiteX4" fmla="*/ 843451 w 1174186"/>
                  <a:gd name="connsiteY4" fmla="*/ 677946 h 700025"/>
                  <a:gd name="connsiteX5" fmla="*/ 1156416 w 1174186"/>
                  <a:gd name="connsiteY5" fmla="*/ 582697 h 700025"/>
                  <a:gd name="connsiteX6" fmla="*/ 1004018 w 1174186"/>
                  <a:gd name="connsiteY6" fmla="*/ 271097 h 700025"/>
                  <a:gd name="connsiteX0" fmla="*/ 1004018 w 1176605"/>
                  <a:gd name="connsiteY0" fmla="*/ 271097 h 700025"/>
                  <a:gd name="connsiteX1" fmla="*/ 278757 w 1176605"/>
                  <a:gd name="connsiteY1" fmla="*/ 37050 h 700025"/>
                  <a:gd name="connsiteX2" fmla="*/ 33826 w 1176605"/>
                  <a:gd name="connsiteY2" fmla="*/ 18000 h 700025"/>
                  <a:gd name="connsiteX3" fmla="*/ 90978 w 1176605"/>
                  <a:gd name="connsiteY3" fmla="*/ 211223 h 700025"/>
                  <a:gd name="connsiteX4" fmla="*/ 843451 w 1176605"/>
                  <a:gd name="connsiteY4" fmla="*/ 677946 h 700025"/>
                  <a:gd name="connsiteX5" fmla="*/ 1156416 w 1176605"/>
                  <a:gd name="connsiteY5" fmla="*/ 582697 h 700025"/>
                  <a:gd name="connsiteX6" fmla="*/ 1004018 w 1176605"/>
                  <a:gd name="connsiteY6" fmla="*/ 271097 h 700025"/>
                  <a:gd name="connsiteX0" fmla="*/ 1004512 w 1177099"/>
                  <a:gd name="connsiteY0" fmla="*/ 271097 h 684354"/>
                  <a:gd name="connsiteX1" fmla="*/ 279251 w 1177099"/>
                  <a:gd name="connsiteY1" fmla="*/ 37050 h 684354"/>
                  <a:gd name="connsiteX2" fmla="*/ 34320 w 1177099"/>
                  <a:gd name="connsiteY2" fmla="*/ 18000 h 684354"/>
                  <a:gd name="connsiteX3" fmla="*/ 91472 w 1177099"/>
                  <a:gd name="connsiteY3" fmla="*/ 211223 h 684354"/>
                  <a:gd name="connsiteX4" fmla="*/ 852109 w 1177099"/>
                  <a:gd name="connsiteY4" fmla="*/ 658896 h 684354"/>
                  <a:gd name="connsiteX5" fmla="*/ 1156910 w 1177099"/>
                  <a:gd name="connsiteY5" fmla="*/ 582697 h 684354"/>
                  <a:gd name="connsiteX6" fmla="*/ 1004512 w 1177099"/>
                  <a:gd name="connsiteY6" fmla="*/ 271097 h 684354"/>
                  <a:gd name="connsiteX0" fmla="*/ 996196 w 1168783"/>
                  <a:gd name="connsiteY0" fmla="*/ 270613 h 684366"/>
                  <a:gd name="connsiteX1" fmla="*/ 270935 w 1168783"/>
                  <a:gd name="connsiteY1" fmla="*/ 36566 h 684366"/>
                  <a:gd name="connsiteX2" fmla="*/ 26004 w 1168783"/>
                  <a:gd name="connsiteY2" fmla="*/ 17516 h 684366"/>
                  <a:gd name="connsiteX3" fmla="*/ 99485 w 1168783"/>
                  <a:gd name="connsiteY3" fmla="*/ 203935 h 684366"/>
                  <a:gd name="connsiteX4" fmla="*/ 843793 w 1168783"/>
                  <a:gd name="connsiteY4" fmla="*/ 658412 h 684366"/>
                  <a:gd name="connsiteX5" fmla="*/ 1148594 w 1168783"/>
                  <a:gd name="connsiteY5" fmla="*/ 582213 h 684366"/>
                  <a:gd name="connsiteX6" fmla="*/ 996196 w 1168783"/>
                  <a:gd name="connsiteY6" fmla="*/ 270613 h 684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68783" h="684366">
                    <a:moveTo>
                      <a:pt x="996196" y="270613"/>
                    </a:moveTo>
                    <a:cubicBezTo>
                      <a:pt x="829736" y="189877"/>
                      <a:pt x="432633" y="78749"/>
                      <a:pt x="270935" y="36566"/>
                    </a:cubicBezTo>
                    <a:cubicBezTo>
                      <a:pt x="109237" y="-5617"/>
                      <a:pt x="54579" y="-10379"/>
                      <a:pt x="26004" y="17516"/>
                    </a:cubicBezTo>
                    <a:cubicBezTo>
                      <a:pt x="-2571" y="45411"/>
                      <a:pt x="-36813" y="97119"/>
                      <a:pt x="99485" y="203935"/>
                    </a:cubicBezTo>
                    <a:cubicBezTo>
                      <a:pt x="235783" y="310751"/>
                      <a:pt x="668942" y="595366"/>
                      <a:pt x="843793" y="658412"/>
                    </a:cubicBezTo>
                    <a:cubicBezTo>
                      <a:pt x="1018645" y="721458"/>
                      <a:pt x="1118658" y="659320"/>
                      <a:pt x="1148594" y="582213"/>
                    </a:cubicBezTo>
                    <a:cubicBezTo>
                      <a:pt x="1178530" y="496942"/>
                      <a:pt x="1204837" y="385365"/>
                      <a:pt x="996196" y="270613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" name="Freeform 46">
                <a:extLst>
                  <a:ext uri="{FF2B5EF4-FFF2-40B4-BE49-F238E27FC236}">
                    <a16:creationId xmlns:a16="http://schemas.microsoft.com/office/drawing/2014/main" id="{E00542BE-B822-630B-1390-89E27DBE25F3}"/>
                  </a:ext>
                </a:extLst>
              </p:cNvPr>
              <p:cNvSpPr/>
              <p:nvPr/>
            </p:nvSpPr>
            <p:spPr bwMode="auto">
              <a:xfrm flipH="1">
                <a:off x="2975517" y="4395576"/>
                <a:ext cx="1204656" cy="666251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82816 w 1212738"/>
                  <a:gd name="connsiteY0" fmla="*/ 25412 h 760196"/>
                  <a:gd name="connsiteX1" fmla="*/ 115371 w 1212738"/>
                  <a:gd name="connsiteY1" fmla="*/ 515266 h 760196"/>
                  <a:gd name="connsiteX2" fmla="*/ 17399 w 1212738"/>
                  <a:gd name="connsiteY2" fmla="*/ 711209 h 760196"/>
                  <a:gd name="connsiteX3" fmla="*/ 256886 w 1212738"/>
                  <a:gd name="connsiteY3" fmla="*/ 738424 h 760196"/>
                  <a:gd name="connsiteX4" fmla="*/ 1078756 w 1212738"/>
                  <a:gd name="connsiteY4" fmla="*/ 433622 h 760196"/>
                  <a:gd name="connsiteX5" fmla="*/ 1203942 w 1212738"/>
                  <a:gd name="connsiteY5" fmla="*/ 123380 h 760196"/>
                  <a:gd name="connsiteX6" fmla="*/ 882816 w 1212738"/>
                  <a:gd name="connsiteY6" fmla="*/ 25412 h 760196"/>
                  <a:gd name="connsiteX0" fmla="*/ 871817 w 1201739"/>
                  <a:gd name="connsiteY0" fmla="*/ 353781 h 1138365"/>
                  <a:gd name="connsiteX1" fmla="*/ 142472 w 1201739"/>
                  <a:gd name="connsiteY1" fmla="*/ 16320 h 1138365"/>
                  <a:gd name="connsiteX2" fmla="*/ 6400 w 1201739"/>
                  <a:gd name="connsiteY2" fmla="*/ 1039578 h 1138365"/>
                  <a:gd name="connsiteX3" fmla="*/ 245887 w 1201739"/>
                  <a:gd name="connsiteY3" fmla="*/ 1066793 h 1138365"/>
                  <a:gd name="connsiteX4" fmla="*/ 1067757 w 1201739"/>
                  <a:gd name="connsiteY4" fmla="*/ 761991 h 1138365"/>
                  <a:gd name="connsiteX5" fmla="*/ 1192943 w 1201739"/>
                  <a:gd name="connsiteY5" fmla="*/ 451749 h 1138365"/>
                  <a:gd name="connsiteX6" fmla="*/ 871817 w 1201739"/>
                  <a:gd name="connsiteY6" fmla="*/ 353781 h 1138365"/>
                  <a:gd name="connsiteX0" fmla="*/ 876705 w 1206627"/>
                  <a:gd name="connsiteY0" fmla="*/ 396996 h 1135124"/>
                  <a:gd name="connsiteX1" fmla="*/ 147360 w 1206627"/>
                  <a:gd name="connsiteY1" fmla="*/ 59535 h 1135124"/>
                  <a:gd name="connsiteX2" fmla="*/ 5845 w 1206627"/>
                  <a:gd name="connsiteY2" fmla="*/ 108522 h 1135124"/>
                  <a:gd name="connsiteX3" fmla="*/ 250775 w 1206627"/>
                  <a:gd name="connsiteY3" fmla="*/ 1110008 h 1135124"/>
                  <a:gd name="connsiteX4" fmla="*/ 1072645 w 1206627"/>
                  <a:gd name="connsiteY4" fmla="*/ 805206 h 1135124"/>
                  <a:gd name="connsiteX5" fmla="*/ 1197831 w 1206627"/>
                  <a:gd name="connsiteY5" fmla="*/ 494964 h 1135124"/>
                  <a:gd name="connsiteX6" fmla="*/ 876705 w 1206627"/>
                  <a:gd name="connsiteY6" fmla="*/ 396996 h 1135124"/>
                  <a:gd name="connsiteX0" fmla="*/ 913605 w 1250903"/>
                  <a:gd name="connsiteY0" fmla="*/ 355514 h 766666"/>
                  <a:gd name="connsiteX1" fmla="*/ 184260 w 1250903"/>
                  <a:gd name="connsiteY1" fmla="*/ 18053 h 766666"/>
                  <a:gd name="connsiteX2" fmla="*/ 42745 w 1250903"/>
                  <a:gd name="connsiteY2" fmla="*/ 67040 h 766666"/>
                  <a:gd name="connsiteX3" fmla="*/ 102618 w 1250903"/>
                  <a:gd name="connsiteY3" fmla="*/ 246655 h 766666"/>
                  <a:gd name="connsiteX4" fmla="*/ 1109545 w 1250903"/>
                  <a:gd name="connsiteY4" fmla="*/ 763724 h 766666"/>
                  <a:gd name="connsiteX5" fmla="*/ 1234731 w 1250903"/>
                  <a:gd name="connsiteY5" fmla="*/ 453482 h 766666"/>
                  <a:gd name="connsiteX6" fmla="*/ 913605 w 1250903"/>
                  <a:gd name="connsiteY6" fmla="*/ 355514 h 766666"/>
                  <a:gd name="connsiteX0" fmla="*/ 984362 w 1250903"/>
                  <a:gd name="connsiteY0" fmla="*/ 303031 h 763168"/>
                  <a:gd name="connsiteX1" fmla="*/ 184260 w 1250903"/>
                  <a:gd name="connsiteY1" fmla="*/ 14555 h 763168"/>
                  <a:gd name="connsiteX2" fmla="*/ 42745 w 1250903"/>
                  <a:gd name="connsiteY2" fmla="*/ 63542 h 763168"/>
                  <a:gd name="connsiteX3" fmla="*/ 102618 w 1250903"/>
                  <a:gd name="connsiteY3" fmla="*/ 243157 h 763168"/>
                  <a:gd name="connsiteX4" fmla="*/ 1109545 w 1250903"/>
                  <a:gd name="connsiteY4" fmla="*/ 760226 h 763168"/>
                  <a:gd name="connsiteX5" fmla="*/ 1234731 w 1250903"/>
                  <a:gd name="connsiteY5" fmla="*/ 449984 h 763168"/>
                  <a:gd name="connsiteX6" fmla="*/ 984362 w 1250903"/>
                  <a:gd name="connsiteY6" fmla="*/ 303031 h 763168"/>
                  <a:gd name="connsiteX0" fmla="*/ 984362 w 1285208"/>
                  <a:gd name="connsiteY0" fmla="*/ 303031 h 790312"/>
                  <a:gd name="connsiteX1" fmla="*/ 184260 w 1285208"/>
                  <a:gd name="connsiteY1" fmla="*/ 14555 h 790312"/>
                  <a:gd name="connsiteX2" fmla="*/ 42745 w 1285208"/>
                  <a:gd name="connsiteY2" fmla="*/ 63542 h 790312"/>
                  <a:gd name="connsiteX3" fmla="*/ 102618 w 1285208"/>
                  <a:gd name="connsiteY3" fmla="*/ 243157 h 790312"/>
                  <a:gd name="connsiteX4" fmla="*/ 1109545 w 1285208"/>
                  <a:gd name="connsiteY4" fmla="*/ 760226 h 790312"/>
                  <a:gd name="connsiteX5" fmla="*/ 1278274 w 1285208"/>
                  <a:gd name="connsiteY5" fmla="*/ 689469 h 790312"/>
                  <a:gd name="connsiteX6" fmla="*/ 984362 w 1285208"/>
                  <a:gd name="connsiteY6" fmla="*/ 303031 h 790312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85208"/>
                  <a:gd name="connsiteY0" fmla="*/ 314690 h 791085"/>
                  <a:gd name="connsiteX1" fmla="*/ 184260 w 1285208"/>
                  <a:gd name="connsiteY1" fmla="*/ 15328 h 791085"/>
                  <a:gd name="connsiteX2" fmla="*/ 42745 w 1285208"/>
                  <a:gd name="connsiteY2" fmla="*/ 64315 h 791085"/>
                  <a:gd name="connsiteX3" fmla="*/ 102618 w 1285208"/>
                  <a:gd name="connsiteY3" fmla="*/ 243930 h 791085"/>
                  <a:gd name="connsiteX4" fmla="*/ 1109545 w 1285208"/>
                  <a:gd name="connsiteY4" fmla="*/ 760999 h 791085"/>
                  <a:gd name="connsiteX5" fmla="*/ 1278274 w 1285208"/>
                  <a:gd name="connsiteY5" fmla="*/ 690242 h 791085"/>
                  <a:gd name="connsiteX6" fmla="*/ 1109548 w 1285208"/>
                  <a:gd name="connsiteY6" fmla="*/ 314690 h 791085"/>
                  <a:gd name="connsiteX0" fmla="*/ 1109548 w 1258832"/>
                  <a:gd name="connsiteY0" fmla="*/ 314690 h 780342"/>
                  <a:gd name="connsiteX1" fmla="*/ 184260 w 1258832"/>
                  <a:gd name="connsiteY1" fmla="*/ 15328 h 780342"/>
                  <a:gd name="connsiteX2" fmla="*/ 42745 w 1258832"/>
                  <a:gd name="connsiteY2" fmla="*/ 64315 h 780342"/>
                  <a:gd name="connsiteX3" fmla="*/ 102618 w 1258832"/>
                  <a:gd name="connsiteY3" fmla="*/ 243930 h 780342"/>
                  <a:gd name="connsiteX4" fmla="*/ 1109545 w 1258832"/>
                  <a:gd name="connsiteY4" fmla="*/ 760999 h 780342"/>
                  <a:gd name="connsiteX5" fmla="*/ 1245617 w 1258832"/>
                  <a:gd name="connsiteY5" fmla="*/ 641257 h 780342"/>
                  <a:gd name="connsiteX6" fmla="*/ 1109548 w 1258832"/>
                  <a:gd name="connsiteY6" fmla="*/ 314690 h 780342"/>
                  <a:gd name="connsiteX0" fmla="*/ 1100035 w 1237324"/>
                  <a:gd name="connsiteY0" fmla="*/ 314690 h 785209"/>
                  <a:gd name="connsiteX1" fmla="*/ 174747 w 1237324"/>
                  <a:gd name="connsiteY1" fmla="*/ 15328 h 785209"/>
                  <a:gd name="connsiteX2" fmla="*/ 33232 w 1237324"/>
                  <a:gd name="connsiteY2" fmla="*/ 64315 h 785209"/>
                  <a:gd name="connsiteX3" fmla="*/ 93105 w 1237324"/>
                  <a:gd name="connsiteY3" fmla="*/ 243930 h 785209"/>
                  <a:gd name="connsiteX4" fmla="*/ 958518 w 1237324"/>
                  <a:gd name="connsiteY4" fmla="*/ 766442 h 785209"/>
                  <a:gd name="connsiteX5" fmla="*/ 1236104 w 1237324"/>
                  <a:gd name="connsiteY5" fmla="*/ 641257 h 785209"/>
                  <a:gd name="connsiteX6" fmla="*/ 1100035 w 1237324"/>
                  <a:gd name="connsiteY6" fmla="*/ 314690 h 785209"/>
                  <a:gd name="connsiteX0" fmla="*/ 1098961 w 1236101"/>
                  <a:gd name="connsiteY0" fmla="*/ 314690 h 765962"/>
                  <a:gd name="connsiteX1" fmla="*/ 173673 w 1236101"/>
                  <a:gd name="connsiteY1" fmla="*/ 15328 h 765962"/>
                  <a:gd name="connsiteX2" fmla="*/ 32158 w 1236101"/>
                  <a:gd name="connsiteY2" fmla="*/ 64315 h 765962"/>
                  <a:gd name="connsiteX3" fmla="*/ 92031 w 1236101"/>
                  <a:gd name="connsiteY3" fmla="*/ 243930 h 765962"/>
                  <a:gd name="connsiteX4" fmla="*/ 941115 w 1236101"/>
                  <a:gd name="connsiteY4" fmla="*/ 744670 h 765962"/>
                  <a:gd name="connsiteX5" fmla="*/ 1235030 w 1236101"/>
                  <a:gd name="connsiteY5" fmla="*/ 641257 h 765962"/>
                  <a:gd name="connsiteX6" fmla="*/ 1098961 w 1236101"/>
                  <a:gd name="connsiteY6" fmla="*/ 314690 h 765962"/>
                  <a:gd name="connsiteX0" fmla="*/ 1098961 w 1211248"/>
                  <a:gd name="connsiteY0" fmla="*/ 314690 h 773566"/>
                  <a:gd name="connsiteX1" fmla="*/ 173673 w 1211248"/>
                  <a:gd name="connsiteY1" fmla="*/ 15328 h 773566"/>
                  <a:gd name="connsiteX2" fmla="*/ 32158 w 1211248"/>
                  <a:gd name="connsiteY2" fmla="*/ 64315 h 773566"/>
                  <a:gd name="connsiteX3" fmla="*/ 92031 w 1211248"/>
                  <a:gd name="connsiteY3" fmla="*/ 243930 h 773566"/>
                  <a:gd name="connsiteX4" fmla="*/ 941115 w 1211248"/>
                  <a:gd name="connsiteY4" fmla="*/ 744670 h 773566"/>
                  <a:gd name="connsiteX5" fmla="*/ 1207815 w 1211248"/>
                  <a:gd name="connsiteY5" fmla="*/ 673914 h 773566"/>
                  <a:gd name="connsiteX6" fmla="*/ 1098961 w 1211248"/>
                  <a:gd name="connsiteY6" fmla="*/ 314690 h 773566"/>
                  <a:gd name="connsiteX0" fmla="*/ 1098961 w 1252329"/>
                  <a:gd name="connsiteY0" fmla="*/ 314690 h 772127"/>
                  <a:gd name="connsiteX1" fmla="*/ 173673 w 1252329"/>
                  <a:gd name="connsiteY1" fmla="*/ 15328 h 772127"/>
                  <a:gd name="connsiteX2" fmla="*/ 32158 w 1252329"/>
                  <a:gd name="connsiteY2" fmla="*/ 64315 h 772127"/>
                  <a:gd name="connsiteX3" fmla="*/ 92031 w 1252329"/>
                  <a:gd name="connsiteY3" fmla="*/ 243930 h 772127"/>
                  <a:gd name="connsiteX4" fmla="*/ 941115 w 1252329"/>
                  <a:gd name="connsiteY4" fmla="*/ 744670 h 772127"/>
                  <a:gd name="connsiteX5" fmla="*/ 1251358 w 1252329"/>
                  <a:gd name="connsiteY5" fmla="*/ 668471 h 772127"/>
                  <a:gd name="connsiteX6" fmla="*/ 1098961 w 1252329"/>
                  <a:gd name="connsiteY6" fmla="*/ 314690 h 772127"/>
                  <a:gd name="connsiteX0" fmla="*/ 1098961 w 1251358"/>
                  <a:gd name="connsiteY0" fmla="*/ 314690 h 772127"/>
                  <a:gd name="connsiteX1" fmla="*/ 173673 w 1251358"/>
                  <a:gd name="connsiteY1" fmla="*/ 15328 h 772127"/>
                  <a:gd name="connsiteX2" fmla="*/ 32158 w 1251358"/>
                  <a:gd name="connsiteY2" fmla="*/ 64315 h 772127"/>
                  <a:gd name="connsiteX3" fmla="*/ 92031 w 1251358"/>
                  <a:gd name="connsiteY3" fmla="*/ 243930 h 772127"/>
                  <a:gd name="connsiteX4" fmla="*/ 941115 w 1251358"/>
                  <a:gd name="connsiteY4" fmla="*/ 744670 h 772127"/>
                  <a:gd name="connsiteX5" fmla="*/ 1251358 w 1251358"/>
                  <a:gd name="connsiteY5" fmla="*/ 668471 h 772127"/>
                  <a:gd name="connsiteX6" fmla="*/ 1098961 w 1251358"/>
                  <a:gd name="connsiteY6" fmla="*/ 314690 h 772127"/>
                  <a:gd name="connsiteX0" fmla="*/ 1098961 w 1258850"/>
                  <a:gd name="connsiteY0" fmla="*/ 314690 h 772127"/>
                  <a:gd name="connsiteX1" fmla="*/ 173673 w 1258850"/>
                  <a:gd name="connsiteY1" fmla="*/ 15328 h 772127"/>
                  <a:gd name="connsiteX2" fmla="*/ 32158 w 1258850"/>
                  <a:gd name="connsiteY2" fmla="*/ 64315 h 772127"/>
                  <a:gd name="connsiteX3" fmla="*/ 92031 w 1258850"/>
                  <a:gd name="connsiteY3" fmla="*/ 243930 h 772127"/>
                  <a:gd name="connsiteX4" fmla="*/ 941115 w 1258850"/>
                  <a:gd name="connsiteY4" fmla="*/ 744670 h 772127"/>
                  <a:gd name="connsiteX5" fmla="*/ 1251358 w 1258850"/>
                  <a:gd name="connsiteY5" fmla="*/ 668471 h 772127"/>
                  <a:gd name="connsiteX6" fmla="*/ 1098961 w 1258850"/>
                  <a:gd name="connsiteY6" fmla="*/ 314690 h 772127"/>
                  <a:gd name="connsiteX0" fmla="*/ 1098961 w 1221758"/>
                  <a:gd name="connsiteY0" fmla="*/ 314690 h 772127"/>
                  <a:gd name="connsiteX1" fmla="*/ 173673 w 1221758"/>
                  <a:gd name="connsiteY1" fmla="*/ 15328 h 772127"/>
                  <a:gd name="connsiteX2" fmla="*/ 32158 w 1221758"/>
                  <a:gd name="connsiteY2" fmla="*/ 64315 h 772127"/>
                  <a:gd name="connsiteX3" fmla="*/ 92031 w 1221758"/>
                  <a:gd name="connsiteY3" fmla="*/ 243930 h 772127"/>
                  <a:gd name="connsiteX4" fmla="*/ 941115 w 1221758"/>
                  <a:gd name="connsiteY4" fmla="*/ 744670 h 772127"/>
                  <a:gd name="connsiteX5" fmla="*/ 1202372 w 1221758"/>
                  <a:gd name="connsiteY5" fmla="*/ 668471 h 772127"/>
                  <a:gd name="connsiteX6" fmla="*/ 1098961 w 1221758"/>
                  <a:gd name="connsiteY6" fmla="*/ 314690 h 772127"/>
                  <a:gd name="connsiteX0" fmla="*/ 1098961 w 1221758"/>
                  <a:gd name="connsiteY0" fmla="*/ 314690 h 784001"/>
                  <a:gd name="connsiteX1" fmla="*/ 173673 w 1221758"/>
                  <a:gd name="connsiteY1" fmla="*/ 15328 h 784001"/>
                  <a:gd name="connsiteX2" fmla="*/ 32158 w 1221758"/>
                  <a:gd name="connsiteY2" fmla="*/ 64315 h 784001"/>
                  <a:gd name="connsiteX3" fmla="*/ 92031 w 1221758"/>
                  <a:gd name="connsiteY3" fmla="*/ 243930 h 784001"/>
                  <a:gd name="connsiteX4" fmla="*/ 941115 w 1221758"/>
                  <a:gd name="connsiteY4" fmla="*/ 744670 h 784001"/>
                  <a:gd name="connsiteX5" fmla="*/ 1202372 w 1221758"/>
                  <a:gd name="connsiteY5" fmla="*/ 706571 h 784001"/>
                  <a:gd name="connsiteX6" fmla="*/ 1098961 w 1221758"/>
                  <a:gd name="connsiteY6" fmla="*/ 314690 h 784001"/>
                  <a:gd name="connsiteX0" fmla="*/ 1095776 w 1218573"/>
                  <a:gd name="connsiteY0" fmla="*/ 314690 h 773081"/>
                  <a:gd name="connsiteX1" fmla="*/ 170488 w 1218573"/>
                  <a:gd name="connsiteY1" fmla="*/ 15328 h 773081"/>
                  <a:gd name="connsiteX2" fmla="*/ 28973 w 1218573"/>
                  <a:gd name="connsiteY2" fmla="*/ 64315 h 773081"/>
                  <a:gd name="connsiteX3" fmla="*/ 88846 w 1218573"/>
                  <a:gd name="connsiteY3" fmla="*/ 243930 h 773081"/>
                  <a:gd name="connsiteX4" fmla="*/ 888944 w 1218573"/>
                  <a:gd name="connsiteY4" fmla="*/ 728342 h 773081"/>
                  <a:gd name="connsiteX5" fmla="*/ 1199187 w 1218573"/>
                  <a:gd name="connsiteY5" fmla="*/ 706571 h 773081"/>
                  <a:gd name="connsiteX6" fmla="*/ 1095776 w 1218573"/>
                  <a:gd name="connsiteY6" fmla="*/ 314690 h 773081"/>
                  <a:gd name="connsiteX0" fmla="*/ 1095776 w 1218573"/>
                  <a:gd name="connsiteY0" fmla="*/ 314690 h 757156"/>
                  <a:gd name="connsiteX1" fmla="*/ 170488 w 1218573"/>
                  <a:gd name="connsiteY1" fmla="*/ 15328 h 757156"/>
                  <a:gd name="connsiteX2" fmla="*/ 28973 w 1218573"/>
                  <a:gd name="connsiteY2" fmla="*/ 64315 h 757156"/>
                  <a:gd name="connsiteX3" fmla="*/ 88846 w 1218573"/>
                  <a:gd name="connsiteY3" fmla="*/ 243930 h 757156"/>
                  <a:gd name="connsiteX4" fmla="*/ 888944 w 1218573"/>
                  <a:gd name="connsiteY4" fmla="*/ 728342 h 757156"/>
                  <a:gd name="connsiteX5" fmla="*/ 1199187 w 1218573"/>
                  <a:gd name="connsiteY5" fmla="*/ 706571 h 757156"/>
                  <a:gd name="connsiteX6" fmla="*/ 1095776 w 1218573"/>
                  <a:gd name="connsiteY6" fmla="*/ 314690 h 757156"/>
                  <a:gd name="connsiteX0" fmla="*/ 1133876 w 1235706"/>
                  <a:gd name="connsiteY0" fmla="*/ 332184 h 758321"/>
                  <a:gd name="connsiteX1" fmla="*/ 170488 w 1235706"/>
                  <a:gd name="connsiteY1" fmla="*/ 16493 h 758321"/>
                  <a:gd name="connsiteX2" fmla="*/ 28973 w 1235706"/>
                  <a:gd name="connsiteY2" fmla="*/ 65480 h 758321"/>
                  <a:gd name="connsiteX3" fmla="*/ 88846 w 1235706"/>
                  <a:gd name="connsiteY3" fmla="*/ 245095 h 758321"/>
                  <a:gd name="connsiteX4" fmla="*/ 888944 w 1235706"/>
                  <a:gd name="connsiteY4" fmla="*/ 729507 h 758321"/>
                  <a:gd name="connsiteX5" fmla="*/ 1199187 w 1235706"/>
                  <a:gd name="connsiteY5" fmla="*/ 707736 h 758321"/>
                  <a:gd name="connsiteX6" fmla="*/ 1133876 w 1235706"/>
                  <a:gd name="connsiteY6" fmla="*/ 332184 h 758321"/>
                  <a:gd name="connsiteX0" fmla="*/ 1133876 w 1223530"/>
                  <a:gd name="connsiteY0" fmla="*/ 332184 h 758321"/>
                  <a:gd name="connsiteX1" fmla="*/ 170488 w 1223530"/>
                  <a:gd name="connsiteY1" fmla="*/ 16493 h 758321"/>
                  <a:gd name="connsiteX2" fmla="*/ 28973 w 1223530"/>
                  <a:gd name="connsiteY2" fmla="*/ 65480 h 758321"/>
                  <a:gd name="connsiteX3" fmla="*/ 88846 w 1223530"/>
                  <a:gd name="connsiteY3" fmla="*/ 245095 h 758321"/>
                  <a:gd name="connsiteX4" fmla="*/ 888944 w 1223530"/>
                  <a:gd name="connsiteY4" fmla="*/ 729507 h 758321"/>
                  <a:gd name="connsiteX5" fmla="*/ 1199187 w 1223530"/>
                  <a:gd name="connsiteY5" fmla="*/ 707736 h 758321"/>
                  <a:gd name="connsiteX6" fmla="*/ 1133876 w 1223530"/>
                  <a:gd name="connsiteY6" fmla="*/ 332184 h 758321"/>
                  <a:gd name="connsiteX0" fmla="*/ 1133876 w 1236716"/>
                  <a:gd name="connsiteY0" fmla="*/ 332184 h 754431"/>
                  <a:gd name="connsiteX1" fmla="*/ 170488 w 1236716"/>
                  <a:gd name="connsiteY1" fmla="*/ 16493 h 754431"/>
                  <a:gd name="connsiteX2" fmla="*/ 28973 w 1236716"/>
                  <a:gd name="connsiteY2" fmla="*/ 65480 h 754431"/>
                  <a:gd name="connsiteX3" fmla="*/ 88846 w 1236716"/>
                  <a:gd name="connsiteY3" fmla="*/ 245095 h 754431"/>
                  <a:gd name="connsiteX4" fmla="*/ 888944 w 1236716"/>
                  <a:gd name="connsiteY4" fmla="*/ 729507 h 754431"/>
                  <a:gd name="connsiteX5" fmla="*/ 1220959 w 1236716"/>
                  <a:gd name="connsiteY5" fmla="*/ 647865 h 754431"/>
                  <a:gd name="connsiteX6" fmla="*/ 1133876 w 1236716"/>
                  <a:gd name="connsiteY6" fmla="*/ 332184 h 754431"/>
                  <a:gd name="connsiteX0" fmla="*/ 1125534 w 1228374"/>
                  <a:gd name="connsiteY0" fmla="*/ 330916 h 753163"/>
                  <a:gd name="connsiteX1" fmla="*/ 162146 w 1228374"/>
                  <a:gd name="connsiteY1" fmla="*/ 15225 h 753163"/>
                  <a:gd name="connsiteX2" fmla="*/ 36959 w 1228374"/>
                  <a:gd name="connsiteY2" fmla="*/ 69654 h 753163"/>
                  <a:gd name="connsiteX3" fmla="*/ 80504 w 1228374"/>
                  <a:gd name="connsiteY3" fmla="*/ 243827 h 753163"/>
                  <a:gd name="connsiteX4" fmla="*/ 880602 w 1228374"/>
                  <a:gd name="connsiteY4" fmla="*/ 728239 h 753163"/>
                  <a:gd name="connsiteX5" fmla="*/ 1212617 w 1228374"/>
                  <a:gd name="connsiteY5" fmla="*/ 646597 h 753163"/>
                  <a:gd name="connsiteX6" fmla="*/ 1125534 w 1228374"/>
                  <a:gd name="connsiteY6" fmla="*/ 330916 h 753163"/>
                  <a:gd name="connsiteX0" fmla="*/ 1126803 w 1229643"/>
                  <a:gd name="connsiteY0" fmla="*/ 299939 h 722186"/>
                  <a:gd name="connsiteX1" fmla="*/ 186548 w 1229643"/>
                  <a:gd name="connsiteY1" fmla="*/ 22348 h 722186"/>
                  <a:gd name="connsiteX2" fmla="*/ 38228 w 1229643"/>
                  <a:gd name="connsiteY2" fmla="*/ 38677 h 722186"/>
                  <a:gd name="connsiteX3" fmla="*/ 81773 w 1229643"/>
                  <a:gd name="connsiteY3" fmla="*/ 212850 h 722186"/>
                  <a:gd name="connsiteX4" fmla="*/ 881871 w 1229643"/>
                  <a:gd name="connsiteY4" fmla="*/ 697262 h 722186"/>
                  <a:gd name="connsiteX5" fmla="*/ 1213886 w 1229643"/>
                  <a:gd name="connsiteY5" fmla="*/ 615620 h 722186"/>
                  <a:gd name="connsiteX6" fmla="*/ 1126803 w 1229643"/>
                  <a:gd name="connsiteY6" fmla="*/ 299939 h 722186"/>
                  <a:gd name="connsiteX0" fmla="*/ 1132405 w 1235245"/>
                  <a:gd name="connsiteY0" fmla="*/ 297349 h 719596"/>
                  <a:gd name="connsiteX1" fmla="*/ 192150 w 1235245"/>
                  <a:gd name="connsiteY1" fmla="*/ 19758 h 719596"/>
                  <a:gd name="connsiteX2" fmla="*/ 43830 w 1235245"/>
                  <a:gd name="connsiteY2" fmla="*/ 36087 h 719596"/>
                  <a:gd name="connsiteX3" fmla="*/ 87375 w 1235245"/>
                  <a:gd name="connsiteY3" fmla="*/ 210260 h 719596"/>
                  <a:gd name="connsiteX4" fmla="*/ 887473 w 1235245"/>
                  <a:gd name="connsiteY4" fmla="*/ 694672 h 719596"/>
                  <a:gd name="connsiteX5" fmla="*/ 1219488 w 1235245"/>
                  <a:gd name="connsiteY5" fmla="*/ 613030 h 719596"/>
                  <a:gd name="connsiteX6" fmla="*/ 1132405 w 1235245"/>
                  <a:gd name="connsiteY6" fmla="*/ 297349 h 719596"/>
                  <a:gd name="connsiteX0" fmla="*/ 1125017 w 1227857"/>
                  <a:gd name="connsiteY0" fmla="*/ 298918 h 721165"/>
                  <a:gd name="connsiteX1" fmla="*/ 184762 w 1227857"/>
                  <a:gd name="connsiteY1" fmla="*/ 21327 h 721165"/>
                  <a:gd name="connsiteX2" fmla="*/ 36442 w 1227857"/>
                  <a:gd name="connsiteY2" fmla="*/ 37656 h 721165"/>
                  <a:gd name="connsiteX3" fmla="*/ 79987 w 1227857"/>
                  <a:gd name="connsiteY3" fmla="*/ 211829 h 721165"/>
                  <a:gd name="connsiteX4" fmla="*/ 880085 w 1227857"/>
                  <a:gd name="connsiteY4" fmla="*/ 696241 h 721165"/>
                  <a:gd name="connsiteX5" fmla="*/ 1212100 w 1227857"/>
                  <a:gd name="connsiteY5" fmla="*/ 614599 h 721165"/>
                  <a:gd name="connsiteX6" fmla="*/ 1125017 w 1227857"/>
                  <a:gd name="connsiteY6" fmla="*/ 298918 h 721165"/>
                  <a:gd name="connsiteX0" fmla="*/ 1126803 w 1229643"/>
                  <a:gd name="connsiteY0" fmla="*/ 298755 h 723046"/>
                  <a:gd name="connsiteX1" fmla="*/ 186548 w 1229643"/>
                  <a:gd name="connsiteY1" fmla="*/ 21164 h 723046"/>
                  <a:gd name="connsiteX2" fmla="*/ 38228 w 1229643"/>
                  <a:gd name="connsiteY2" fmla="*/ 37493 h 723046"/>
                  <a:gd name="connsiteX3" fmla="*/ 81773 w 1229643"/>
                  <a:gd name="connsiteY3" fmla="*/ 183091 h 723046"/>
                  <a:gd name="connsiteX4" fmla="*/ 881871 w 1229643"/>
                  <a:gd name="connsiteY4" fmla="*/ 696078 h 723046"/>
                  <a:gd name="connsiteX5" fmla="*/ 1213886 w 1229643"/>
                  <a:gd name="connsiteY5" fmla="*/ 614436 h 723046"/>
                  <a:gd name="connsiteX6" fmla="*/ 1126803 w 1229643"/>
                  <a:gd name="connsiteY6" fmla="*/ 298755 h 723046"/>
                  <a:gd name="connsiteX0" fmla="*/ 1110789 w 1213629"/>
                  <a:gd name="connsiteY0" fmla="*/ 298755 h 723046"/>
                  <a:gd name="connsiteX1" fmla="*/ 170534 w 1213629"/>
                  <a:gd name="connsiteY1" fmla="*/ 21164 h 723046"/>
                  <a:gd name="connsiteX2" fmla="*/ 22214 w 1213629"/>
                  <a:gd name="connsiteY2" fmla="*/ 37493 h 723046"/>
                  <a:gd name="connsiteX3" fmla="*/ 65759 w 1213629"/>
                  <a:gd name="connsiteY3" fmla="*/ 183091 h 723046"/>
                  <a:gd name="connsiteX4" fmla="*/ 865857 w 1213629"/>
                  <a:gd name="connsiteY4" fmla="*/ 696078 h 723046"/>
                  <a:gd name="connsiteX5" fmla="*/ 1197872 w 1213629"/>
                  <a:gd name="connsiteY5" fmla="*/ 614436 h 723046"/>
                  <a:gd name="connsiteX6" fmla="*/ 1110789 w 1213629"/>
                  <a:gd name="connsiteY6" fmla="*/ 298755 h 723046"/>
                  <a:gd name="connsiteX0" fmla="*/ 1101693 w 1204533"/>
                  <a:gd name="connsiteY0" fmla="*/ 298755 h 723046"/>
                  <a:gd name="connsiteX1" fmla="*/ 161438 w 1204533"/>
                  <a:gd name="connsiteY1" fmla="*/ 21164 h 723046"/>
                  <a:gd name="connsiteX2" fmla="*/ 13118 w 1204533"/>
                  <a:gd name="connsiteY2" fmla="*/ 37493 h 723046"/>
                  <a:gd name="connsiteX3" fmla="*/ 56663 w 1204533"/>
                  <a:gd name="connsiteY3" fmla="*/ 183091 h 723046"/>
                  <a:gd name="connsiteX4" fmla="*/ 856761 w 1204533"/>
                  <a:gd name="connsiteY4" fmla="*/ 696078 h 723046"/>
                  <a:gd name="connsiteX5" fmla="*/ 1188776 w 1204533"/>
                  <a:gd name="connsiteY5" fmla="*/ 614436 h 723046"/>
                  <a:gd name="connsiteX6" fmla="*/ 1101693 w 1204533"/>
                  <a:gd name="connsiteY6" fmla="*/ 298755 h 723046"/>
                  <a:gd name="connsiteX0" fmla="*/ 1097848 w 1200688"/>
                  <a:gd name="connsiteY0" fmla="*/ 298755 h 723046"/>
                  <a:gd name="connsiteX1" fmla="*/ 157593 w 1200688"/>
                  <a:gd name="connsiteY1" fmla="*/ 21164 h 723046"/>
                  <a:gd name="connsiteX2" fmla="*/ 9273 w 1200688"/>
                  <a:gd name="connsiteY2" fmla="*/ 37493 h 723046"/>
                  <a:gd name="connsiteX3" fmla="*/ 52818 w 1200688"/>
                  <a:gd name="connsiteY3" fmla="*/ 183091 h 723046"/>
                  <a:gd name="connsiteX4" fmla="*/ 852916 w 1200688"/>
                  <a:gd name="connsiteY4" fmla="*/ 696078 h 723046"/>
                  <a:gd name="connsiteX5" fmla="*/ 1184931 w 1200688"/>
                  <a:gd name="connsiteY5" fmla="*/ 614436 h 723046"/>
                  <a:gd name="connsiteX6" fmla="*/ 1097848 w 1200688"/>
                  <a:gd name="connsiteY6" fmla="*/ 298755 h 723046"/>
                  <a:gd name="connsiteX0" fmla="*/ 1097848 w 1200688"/>
                  <a:gd name="connsiteY0" fmla="*/ 299421 h 723712"/>
                  <a:gd name="connsiteX1" fmla="*/ 157593 w 1200688"/>
                  <a:gd name="connsiteY1" fmla="*/ 21830 h 723712"/>
                  <a:gd name="connsiteX2" fmla="*/ 9273 w 1200688"/>
                  <a:gd name="connsiteY2" fmla="*/ 38159 h 723712"/>
                  <a:gd name="connsiteX3" fmla="*/ 52818 w 1200688"/>
                  <a:gd name="connsiteY3" fmla="*/ 183757 h 723712"/>
                  <a:gd name="connsiteX4" fmla="*/ 852916 w 1200688"/>
                  <a:gd name="connsiteY4" fmla="*/ 696744 h 723712"/>
                  <a:gd name="connsiteX5" fmla="*/ 1184931 w 1200688"/>
                  <a:gd name="connsiteY5" fmla="*/ 615102 h 723712"/>
                  <a:gd name="connsiteX6" fmla="*/ 1097848 w 1200688"/>
                  <a:gd name="connsiteY6" fmla="*/ 299421 h 723712"/>
                  <a:gd name="connsiteX0" fmla="*/ 1097848 w 1200688"/>
                  <a:gd name="connsiteY0" fmla="*/ 285692 h 709983"/>
                  <a:gd name="connsiteX1" fmla="*/ 157593 w 1200688"/>
                  <a:gd name="connsiteY1" fmla="*/ 8101 h 709983"/>
                  <a:gd name="connsiteX2" fmla="*/ 9273 w 1200688"/>
                  <a:gd name="connsiteY2" fmla="*/ 24430 h 709983"/>
                  <a:gd name="connsiteX3" fmla="*/ 52818 w 1200688"/>
                  <a:gd name="connsiteY3" fmla="*/ 170028 h 709983"/>
                  <a:gd name="connsiteX4" fmla="*/ 852916 w 1200688"/>
                  <a:gd name="connsiteY4" fmla="*/ 683015 h 709983"/>
                  <a:gd name="connsiteX5" fmla="*/ 1184931 w 1200688"/>
                  <a:gd name="connsiteY5" fmla="*/ 601373 h 709983"/>
                  <a:gd name="connsiteX6" fmla="*/ 1097848 w 1200688"/>
                  <a:gd name="connsiteY6" fmla="*/ 285692 h 709983"/>
                  <a:gd name="connsiteX0" fmla="*/ 1097848 w 1200688"/>
                  <a:gd name="connsiteY0" fmla="*/ 277938 h 702229"/>
                  <a:gd name="connsiteX1" fmla="*/ 157593 w 1200688"/>
                  <a:gd name="connsiteY1" fmla="*/ 347 h 702229"/>
                  <a:gd name="connsiteX2" fmla="*/ 9273 w 1200688"/>
                  <a:gd name="connsiteY2" fmla="*/ 16676 h 702229"/>
                  <a:gd name="connsiteX3" fmla="*/ 52818 w 1200688"/>
                  <a:gd name="connsiteY3" fmla="*/ 162274 h 702229"/>
                  <a:gd name="connsiteX4" fmla="*/ 852916 w 1200688"/>
                  <a:gd name="connsiteY4" fmla="*/ 675261 h 702229"/>
                  <a:gd name="connsiteX5" fmla="*/ 1184931 w 1200688"/>
                  <a:gd name="connsiteY5" fmla="*/ 593619 h 702229"/>
                  <a:gd name="connsiteX6" fmla="*/ 1097848 w 1200688"/>
                  <a:gd name="connsiteY6" fmla="*/ 277938 h 702229"/>
                  <a:gd name="connsiteX0" fmla="*/ 1097848 w 1200688"/>
                  <a:gd name="connsiteY0" fmla="*/ 292217 h 716508"/>
                  <a:gd name="connsiteX1" fmla="*/ 157593 w 1200688"/>
                  <a:gd name="connsiteY1" fmla="*/ 14626 h 716508"/>
                  <a:gd name="connsiteX2" fmla="*/ 9273 w 1200688"/>
                  <a:gd name="connsiteY2" fmla="*/ 30955 h 716508"/>
                  <a:gd name="connsiteX3" fmla="*/ 52818 w 1200688"/>
                  <a:gd name="connsiteY3" fmla="*/ 176553 h 716508"/>
                  <a:gd name="connsiteX4" fmla="*/ 852916 w 1200688"/>
                  <a:gd name="connsiteY4" fmla="*/ 689540 h 716508"/>
                  <a:gd name="connsiteX5" fmla="*/ 1184931 w 1200688"/>
                  <a:gd name="connsiteY5" fmla="*/ 607898 h 716508"/>
                  <a:gd name="connsiteX6" fmla="*/ 1097848 w 1200688"/>
                  <a:gd name="connsiteY6" fmla="*/ 292217 h 716508"/>
                  <a:gd name="connsiteX0" fmla="*/ 1111948 w 1214788"/>
                  <a:gd name="connsiteY0" fmla="*/ 299931 h 724222"/>
                  <a:gd name="connsiteX1" fmla="*/ 171693 w 1214788"/>
                  <a:gd name="connsiteY1" fmla="*/ 22340 h 724222"/>
                  <a:gd name="connsiteX2" fmla="*/ 57391 w 1214788"/>
                  <a:gd name="connsiteY2" fmla="*/ 37308 h 724222"/>
                  <a:gd name="connsiteX3" fmla="*/ 66918 w 1214788"/>
                  <a:gd name="connsiteY3" fmla="*/ 184267 h 724222"/>
                  <a:gd name="connsiteX4" fmla="*/ 867016 w 1214788"/>
                  <a:gd name="connsiteY4" fmla="*/ 697254 h 724222"/>
                  <a:gd name="connsiteX5" fmla="*/ 1199031 w 1214788"/>
                  <a:gd name="connsiteY5" fmla="*/ 615612 h 724222"/>
                  <a:gd name="connsiteX6" fmla="*/ 1111948 w 1214788"/>
                  <a:gd name="connsiteY6" fmla="*/ 299931 h 724222"/>
                  <a:gd name="connsiteX0" fmla="*/ 1080233 w 1183073"/>
                  <a:gd name="connsiteY0" fmla="*/ 301253 h 722239"/>
                  <a:gd name="connsiteX1" fmla="*/ 139978 w 1183073"/>
                  <a:gd name="connsiteY1" fmla="*/ 23662 h 722239"/>
                  <a:gd name="connsiteX2" fmla="*/ 25676 w 1183073"/>
                  <a:gd name="connsiteY2" fmla="*/ 38630 h 722239"/>
                  <a:gd name="connsiteX3" fmla="*/ 82828 w 1183073"/>
                  <a:gd name="connsiteY3" fmla="*/ 231853 h 722239"/>
                  <a:gd name="connsiteX4" fmla="*/ 835301 w 1183073"/>
                  <a:gd name="connsiteY4" fmla="*/ 698576 h 722239"/>
                  <a:gd name="connsiteX5" fmla="*/ 1167316 w 1183073"/>
                  <a:gd name="connsiteY5" fmla="*/ 616934 h 722239"/>
                  <a:gd name="connsiteX6" fmla="*/ 1080233 w 1183073"/>
                  <a:gd name="connsiteY6" fmla="*/ 301253 h 722239"/>
                  <a:gd name="connsiteX0" fmla="*/ 1088383 w 1191223"/>
                  <a:gd name="connsiteY0" fmla="*/ 281104 h 702090"/>
                  <a:gd name="connsiteX1" fmla="*/ 278757 w 1191223"/>
                  <a:gd name="connsiteY1" fmla="*/ 37531 h 702090"/>
                  <a:gd name="connsiteX2" fmla="*/ 33826 w 1191223"/>
                  <a:gd name="connsiteY2" fmla="*/ 18481 h 702090"/>
                  <a:gd name="connsiteX3" fmla="*/ 90978 w 1191223"/>
                  <a:gd name="connsiteY3" fmla="*/ 211704 h 702090"/>
                  <a:gd name="connsiteX4" fmla="*/ 843451 w 1191223"/>
                  <a:gd name="connsiteY4" fmla="*/ 678427 h 702090"/>
                  <a:gd name="connsiteX5" fmla="*/ 1175466 w 1191223"/>
                  <a:gd name="connsiteY5" fmla="*/ 596785 h 702090"/>
                  <a:gd name="connsiteX6" fmla="*/ 1088383 w 1191223"/>
                  <a:gd name="connsiteY6" fmla="*/ 281104 h 702090"/>
                  <a:gd name="connsiteX0" fmla="*/ 1088383 w 1191223"/>
                  <a:gd name="connsiteY0" fmla="*/ 284190 h 705176"/>
                  <a:gd name="connsiteX1" fmla="*/ 278757 w 1191223"/>
                  <a:gd name="connsiteY1" fmla="*/ 40617 h 705176"/>
                  <a:gd name="connsiteX2" fmla="*/ 33826 w 1191223"/>
                  <a:gd name="connsiteY2" fmla="*/ 21567 h 705176"/>
                  <a:gd name="connsiteX3" fmla="*/ 90978 w 1191223"/>
                  <a:gd name="connsiteY3" fmla="*/ 214790 h 705176"/>
                  <a:gd name="connsiteX4" fmla="*/ 843451 w 1191223"/>
                  <a:gd name="connsiteY4" fmla="*/ 681513 h 705176"/>
                  <a:gd name="connsiteX5" fmla="*/ 1175466 w 1191223"/>
                  <a:gd name="connsiteY5" fmla="*/ 599871 h 705176"/>
                  <a:gd name="connsiteX6" fmla="*/ 1088383 w 1191223"/>
                  <a:gd name="connsiteY6" fmla="*/ 284190 h 705176"/>
                  <a:gd name="connsiteX0" fmla="*/ 1069333 w 1185977"/>
                  <a:gd name="connsiteY0" fmla="*/ 305446 h 703300"/>
                  <a:gd name="connsiteX1" fmla="*/ 278757 w 1185977"/>
                  <a:gd name="connsiteY1" fmla="*/ 38741 h 703300"/>
                  <a:gd name="connsiteX2" fmla="*/ 33826 w 1185977"/>
                  <a:gd name="connsiteY2" fmla="*/ 19691 h 703300"/>
                  <a:gd name="connsiteX3" fmla="*/ 90978 w 1185977"/>
                  <a:gd name="connsiteY3" fmla="*/ 212914 h 703300"/>
                  <a:gd name="connsiteX4" fmla="*/ 843451 w 1185977"/>
                  <a:gd name="connsiteY4" fmla="*/ 679637 h 703300"/>
                  <a:gd name="connsiteX5" fmla="*/ 1175466 w 1185977"/>
                  <a:gd name="connsiteY5" fmla="*/ 597995 h 703300"/>
                  <a:gd name="connsiteX6" fmla="*/ 1069333 w 1185977"/>
                  <a:gd name="connsiteY6" fmla="*/ 305446 h 703300"/>
                  <a:gd name="connsiteX0" fmla="*/ 1069333 w 1185977"/>
                  <a:gd name="connsiteY0" fmla="*/ 305446 h 703300"/>
                  <a:gd name="connsiteX1" fmla="*/ 278757 w 1185977"/>
                  <a:gd name="connsiteY1" fmla="*/ 38741 h 703300"/>
                  <a:gd name="connsiteX2" fmla="*/ 33826 w 1185977"/>
                  <a:gd name="connsiteY2" fmla="*/ 19691 h 703300"/>
                  <a:gd name="connsiteX3" fmla="*/ 90978 w 1185977"/>
                  <a:gd name="connsiteY3" fmla="*/ 212914 h 703300"/>
                  <a:gd name="connsiteX4" fmla="*/ 843451 w 1185977"/>
                  <a:gd name="connsiteY4" fmla="*/ 679637 h 703300"/>
                  <a:gd name="connsiteX5" fmla="*/ 1175466 w 1185977"/>
                  <a:gd name="connsiteY5" fmla="*/ 597995 h 703300"/>
                  <a:gd name="connsiteX6" fmla="*/ 1069333 w 1185977"/>
                  <a:gd name="connsiteY6" fmla="*/ 305446 h 703300"/>
                  <a:gd name="connsiteX0" fmla="*/ 1069333 w 1182875"/>
                  <a:gd name="connsiteY0" fmla="*/ 305446 h 703300"/>
                  <a:gd name="connsiteX1" fmla="*/ 278757 w 1182875"/>
                  <a:gd name="connsiteY1" fmla="*/ 38741 h 703300"/>
                  <a:gd name="connsiteX2" fmla="*/ 33826 w 1182875"/>
                  <a:gd name="connsiteY2" fmla="*/ 19691 h 703300"/>
                  <a:gd name="connsiteX3" fmla="*/ 90978 w 1182875"/>
                  <a:gd name="connsiteY3" fmla="*/ 212914 h 703300"/>
                  <a:gd name="connsiteX4" fmla="*/ 843451 w 1182875"/>
                  <a:gd name="connsiteY4" fmla="*/ 679637 h 703300"/>
                  <a:gd name="connsiteX5" fmla="*/ 1175466 w 1182875"/>
                  <a:gd name="connsiteY5" fmla="*/ 597995 h 703300"/>
                  <a:gd name="connsiteX6" fmla="*/ 1069333 w 1182875"/>
                  <a:gd name="connsiteY6" fmla="*/ 305446 h 703300"/>
                  <a:gd name="connsiteX0" fmla="*/ 1069333 w 1184971"/>
                  <a:gd name="connsiteY0" fmla="*/ 305446 h 703300"/>
                  <a:gd name="connsiteX1" fmla="*/ 278757 w 1184971"/>
                  <a:gd name="connsiteY1" fmla="*/ 38741 h 703300"/>
                  <a:gd name="connsiteX2" fmla="*/ 33826 w 1184971"/>
                  <a:gd name="connsiteY2" fmla="*/ 19691 h 703300"/>
                  <a:gd name="connsiteX3" fmla="*/ 90978 w 1184971"/>
                  <a:gd name="connsiteY3" fmla="*/ 212914 h 703300"/>
                  <a:gd name="connsiteX4" fmla="*/ 843451 w 1184971"/>
                  <a:gd name="connsiteY4" fmla="*/ 679637 h 703300"/>
                  <a:gd name="connsiteX5" fmla="*/ 1175466 w 1184971"/>
                  <a:gd name="connsiteY5" fmla="*/ 597995 h 703300"/>
                  <a:gd name="connsiteX6" fmla="*/ 1069333 w 1184971"/>
                  <a:gd name="connsiteY6" fmla="*/ 305446 h 703300"/>
                  <a:gd name="connsiteX0" fmla="*/ 1069333 w 1184971"/>
                  <a:gd name="connsiteY0" fmla="*/ 305446 h 705026"/>
                  <a:gd name="connsiteX1" fmla="*/ 278757 w 1184971"/>
                  <a:gd name="connsiteY1" fmla="*/ 38741 h 705026"/>
                  <a:gd name="connsiteX2" fmla="*/ 33826 w 1184971"/>
                  <a:gd name="connsiteY2" fmla="*/ 19691 h 705026"/>
                  <a:gd name="connsiteX3" fmla="*/ 90978 w 1184971"/>
                  <a:gd name="connsiteY3" fmla="*/ 212914 h 705026"/>
                  <a:gd name="connsiteX4" fmla="*/ 843451 w 1184971"/>
                  <a:gd name="connsiteY4" fmla="*/ 679637 h 705026"/>
                  <a:gd name="connsiteX5" fmla="*/ 1175466 w 1184971"/>
                  <a:gd name="connsiteY5" fmla="*/ 597995 h 705026"/>
                  <a:gd name="connsiteX6" fmla="*/ 1069333 w 1184971"/>
                  <a:gd name="connsiteY6" fmla="*/ 305446 h 705026"/>
                  <a:gd name="connsiteX0" fmla="*/ 1069333 w 1189749"/>
                  <a:gd name="connsiteY0" fmla="*/ 305446 h 705026"/>
                  <a:gd name="connsiteX1" fmla="*/ 278757 w 1189749"/>
                  <a:gd name="connsiteY1" fmla="*/ 38741 h 705026"/>
                  <a:gd name="connsiteX2" fmla="*/ 33826 w 1189749"/>
                  <a:gd name="connsiteY2" fmla="*/ 19691 h 705026"/>
                  <a:gd name="connsiteX3" fmla="*/ 90978 w 1189749"/>
                  <a:gd name="connsiteY3" fmla="*/ 212914 h 705026"/>
                  <a:gd name="connsiteX4" fmla="*/ 843451 w 1189749"/>
                  <a:gd name="connsiteY4" fmla="*/ 679637 h 705026"/>
                  <a:gd name="connsiteX5" fmla="*/ 1175466 w 1189749"/>
                  <a:gd name="connsiteY5" fmla="*/ 597995 h 705026"/>
                  <a:gd name="connsiteX6" fmla="*/ 1069333 w 1189749"/>
                  <a:gd name="connsiteY6" fmla="*/ 305446 h 705026"/>
                  <a:gd name="connsiteX0" fmla="*/ 1100629 w 1198646"/>
                  <a:gd name="connsiteY0" fmla="*/ 329841 h 706289"/>
                  <a:gd name="connsiteX1" fmla="*/ 278757 w 1198646"/>
                  <a:gd name="connsiteY1" fmla="*/ 40004 h 706289"/>
                  <a:gd name="connsiteX2" fmla="*/ 33826 w 1198646"/>
                  <a:gd name="connsiteY2" fmla="*/ 20954 h 706289"/>
                  <a:gd name="connsiteX3" fmla="*/ 90978 w 1198646"/>
                  <a:gd name="connsiteY3" fmla="*/ 214177 h 706289"/>
                  <a:gd name="connsiteX4" fmla="*/ 843451 w 1198646"/>
                  <a:gd name="connsiteY4" fmla="*/ 680900 h 706289"/>
                  <a:gd name="connsiteX5" fmla="*/ 1175466 w 1198646"/>
                  <a:gd name="connsiteY5" fmla="*/ 599258 h 706289"/>
                  <a:gd name="connsiteX6" fmla="*/ 1100629 w 1198646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3457"/>
                  <a:gd name="connsiteY0" fmla="*/ 329841 h 706289"/>
                  <a:gd name="connsiteX1" fmla="*/ 278757 w 1193457"/>
                  <a:gd name="connsiteY1" fmla="*/ 40004 h 706289"/>
                  <a:gd name="connsiteX2" fmla="*/ 33826 w 1193457"/>
                  <a:gd name="connsiteY2" fmla="*/ 20954 h 706289"/>
                  <a:gd name="connsiteX3" fmla="*/ 90978 w 1193457"/>
                  <a:gd name="connsiteY3" fmla="*/ 214177 h 706289"/>
                  <a:gd name="connsiteX4" fmla="*/ 843451 w 1193457"/>
                  <a:gd name="connsiteY4" fmla="*/ 680900 h 706289"/>
                  <a:gd name="connsiteX5" fmla="*/ 1175466 w 1193457"/>
                  <a:gd name="connsiteY5" fmla="*/ 599258 h 706289"/>
                  <a:gd name="connsiteX6" fmla="*/ 1100629 w 1193457"/>
                  <a:gd name="connsiteY6" fmla="*/ 329841 h 706289"/>
                  <a:gd name="connsiteX0" fmla="*/ 1100629 w 1190661"/>
                  <a:gd name="connsiteY0" fmla="*/ 329841 h 706289"/>
                  <a:gd name="connsiteX1" fmla="*/ 278757 w 1190661"/>
                  <a:gd name="connsiteY1" fmla="*/ 40004 h 706289"/>
                  <a:gd name="connsiteX2" fmla="*/ 33826 w 1190661"/>
                  <a:gd name="connsiteY2" fmla="*/ 20954 h 706289"/>
                  <a:gd name="connsiteX3" fmla="*/ 90978 w 1190661"/>
                  <a:gd name="connsiteY3" fmla="*/ 214177 h 706289"/>
                  <a:gd name="connsiteX4" fmla="*/ 843451 w 1190661"/>
                  <a:gd name="connsiteY4" fmla="*/ 680900 h 706289"/>
                  <a:gd name="connsiteX5" fmla="*/ 1175466 w 1190661"/>
                  <a:gd name="connsiteY5" fmla="*/ 599258 h 706289"/>
                  <a:gd name="connsiteX6" fmla="*/ 1100629 w 1190661"/>
                  <a:gd name="connsiteY6" fmla="*/ 329841 h 706289"/>
                  <a:gd name="connsiteX0" fmla="*/ 1125122 w 1198353"/>
                  <a:gd name="connsiteY0" fmla="*/ 357165 h 707760"/>
                  <a:gd name="connsiteX1" fmla="*/ 278757 w 1198353"/>
                  <a:gd name="connsiteY1" fmla="*/ 41475 h 707760"/>
                  <a:gd name="connsiteX2" fmla="*/ 33826 w 1198353"/>
                  <a:gd name="connsiteY2" fmla="*/ 22425 h 707760"/>
                  <a:gd name="connsiteX3" fmla="*/ 90978 w 1198353"/>
                  <a:gd name="connsiteY3" fmla="*/ 215648 h 707760"/>
                  <a:gd name="connsiteX4" fmla="*/ 843451 w 1198353"/>
                  <a:gd name="connsiteY4" fmla="*/ 682371 h 707760"/>
                  <a:gd name="connsiteX5" fmla="*/ 1175466 w 1198353"/>
                  <a:gd name="connsiteY5" fmla="*/ 600729 h 707760"/>
                  <a:gd name="connsiteX6" fmla="*/ 1125122 w 1198353"/>
                  <a:gd name="connsiteY6" fmla="*/ 357165 h 707760"/>
                  <a:gd name="connsiteX0" fmla="*/ 1125122 w 1187891"/>
                  <a:gd name="connsiteY0" fmla="*/ 357165 h 704450"/>
                  <a:gd name="connsiteX1" fmla="*/ 278757 w 1187891"/>
                  <a:gd name="connsiteY1" fmla="*/ 41475 h 704450"/>
                  <a:gd name="connsiteX2" fmla="*/ 33826 w 1187891"/>
                  <a:gd name="connsiteY2" fmla="*/ 22425 h 704450"/>
                  <a:gd name="connsiteX3" fmla="*/ 90978 w 1187891"/>
                  <a:gd name="connsiteY3" fmla="*/ 215648 h 704450"/>
                  <a:gd name="connsiteX4" fmla="*/ 843451 w 1187891"/>
                  <a:gd name="connsiteY4" fmla="*/ 682371 h 704450"/>
                  <a:gd name="connsiteX5" fmla="*/ 1156416 w 1187891"/>
                  <a:gd name="connsiteY5" fmla="*/ 587122 h 704450"/>
                  <a:gd name="connsiteX6" fmla="*/ 1125122 w 1187891"/>
                  <a:gd name="connsiteY6" fmla="*/ 357165 h 704450"/>
                  <a:gd name="connsiteX0" fmla="*/ 1091104 w 1174173"/>
                  <a:gd name="connsiteY0" fmla="*/ 324097 h 702678"/>
                  <a:gd name="connsiteX1" fmla="*/ 278757 w 1174173"/>
                  <a:gd name="connsiteY1" fmla="*/ 39703 h 702678"/>
                  <a:gd name="connsiteX2" fmla="*/ 33826 w 1174173"/>
                  <a:gd name="connsiteY2" fmla="*/ 20653 h 702678"/>
                  <a:gd name="connsiteX3" fmla="*/ 90978 w 1174173"/>
                  <a:gd name="connsiteY3" fmla="*/ 213876 h 702678"/>
                  <a:gd name="connsiteX4" fmla="*/ 843451 w 1174173"/>
                  <a:gd name="connsiteY4" fmla="*/ 680599 h 702678"/>
                  <a:gd name="connsiteX5" fmla="*/ 1156416 w 1174173"/>
                  <a:gd name="connsiteY5" fmla="*/ 585350 h 702678"/>
                  <a:gd name="connsiteX6" fmla="*/ 1091104 w 1174173"/>
                  <a:gd name="connsiteY6" fmla="*/ 324097 h 702678"/>
                  <a:gd name="connsiteX0" fmla="*/ 1091104 w 1178634"/>
                  <a:gd name="connsiteY0" fmla="*/ 324097 h 702678"/>
                  <a:gd name="connsiteX1" fmla="*/ 278757 w 1178634"/>
                  <a:gd name="connsiteY1" fmla="*/ 39703 h 702678"/>
                  <a:gd name="connsiteX2" fmla="*/ 33826 w 1178634"/>
                  <a:gd name="connsiteY2" fmla="*/ 20653 h 702678"/>
                  <a:gd name="connsiteX3" fmla="*/ 90978 w 1178634"/>
                  <a:gd name="connsiteY3" fmla="*/ 213876 h 702678"/>
                  <a:gd name="connsiteX4" fmla="*/ 843451 w 1178634"/>
                  <a:gd name="connsiteY4" fmla="*/ 680599 h 702678"/>
                  <a:gd name="connsiteX5" fmla="*/ 1156416 w 1178634"/>
                  <a:gd name="connsiteY5" fmla="*/ 585350 h 702678"/>
                  <a:gd name="connsiteX6" fmla="*/ 1091104 w 1178634"/>
                  <a:gd name="connsiteY6" fmla="*/ 324097 h 702678"/>
                  <a:gd name="connsiteX0" fmla="*/ 1091104 w 1185123"/>
                  <a:gd name="connsiteY0" fmla="*/ 324097 h 702678"/>
                  <a:gd name="connsiteX1" fmla="*/ 278757 w 1185123"/>
                  <a:gd name="connsiteY1" fmla="*/ 39703 h 702678"/>
                  <a:gd name="connsiteX2" fmla="*/ 33826 w 1185123"/>
                  <a:gd name="connsiteY2" fmla="*/ 20653 h 702678"/>
                  <a:gd name="connsiteX3" fmla="*/ 90978 w 1185123"/>
                  <a:gd name="connsiteY3" fmla="*/ 213876 h 702678"/>
                  <a:gd name="connsiteX4" fmla="*/ 843451 w 1185123"/>
                  <a:gd name="connsiteY4" fmla="*/ 680599 h 702678"/>
                  <a:gd name="connsiteX5" fmla="*/ 1156416 w 1185123"/>
                  <a:gd name="connsiteY5" fmla="*/ 585350 h 702678"/>
                  <a:gd name="connsiteX6" fmla="*/ 1091104 w 1185123"/>
                  <a:gd name="connsiteY6" fmla="*/ 324097 h 702678"/>
                  <a:gd name="connsiteX0" fmla="*/ 1091104 w 1181553"/>
                  <a:gd name="connsiteY0" fmla="*/ 324097 h 702678"/>
                  <a:gd name="connsiteX1" fmla="*/ 278757 w 1181553"/>
                  <a:gd name="connsiteY1" fmla="*/ 39703 h 702678"/>
                  <a:gd name="connsiteX2" fmla="*/ 33826 w 1181553"/>
                  <a:gd name="connsiteY2" fmla="*/ 20653 h 702678"/>
                  <a:gd name="connsiteX3" fmla="*/ 90978 w 1181553"/>
                  <a:gd name="connsiteY3" fmla="*/ 213876 h 702678"/>
                  <a:gd name="connsiteX4" fmla="*/ 843451 w 1181553"/>
                  <a:gd name="connsiteY4" fmla="*/ 680599 h 702678"/>
                  <a:gd name="connsiteX5" fmla="*/ 1156416 w 1181553"/>
                  <a:gd name="connsiteY5" fmla="*/ 585350 h 702678"/>
                  <a:gd name="connsiteX6" fmla="*/ 1091104 w 1181553"/>
                  <a:gd name="connsiteY6" fmla="*/ 324097 h 702678"/>
                  <a:gd name="connsiteX0" fmla="*/ 1091104 w 1186049"/>
                  <a:gd name="connsiteY0" fmla="*/ 324097 h 702678"/>
                  <a:gd name="connsiteX1" fmla="*/ 278757 w 1186049"/>
                  <a:gd name="connsiteY1" fmla="*/ 39703 h 702678"/>
                  <a:gd name="connsiteX2" fmla="*/ 33826 w 1186049"/>
                  <a:gd name="connsiteY2" fmla="*/ 20653 h 702678"/>
                  <a:gd name="connsiteX3" fmla="*/ 90978 w 1186049"/>
                  <a:gd name="connsiteY3" fmla="*/ 213876 h 702678"/>
                  <a:gd name="connsiteX4" fmla="*/ 843451 w 1186049"/>
                  <a:gd name="connsiteY4" fmla="*/ 680599 h 702678"/>
                  <a:gd name="connsiteX5" fmla="*/ 1156416 w 1186049"/>
                  <a:gd name="connsiteY5" fmla="*/ 585350 h 702678"/>
                  <a:gd name="connsiteX6" fmla="*/ 1091104 w 1186049"/>
                  <a:gd name="connsiteY6" fmla="*/ 324097 h 702678"/>
                  <a:gd name="connsiteX0" fmla="*/ 1004018 w 1165054"/>
                  <a:gd name="connsiteY0" fmla="*/ 271097 h 700025"/>
                  <a:gd name="connsiteX1" fmla="*/ 278757 w 1165054"/>
                  <a:gd name="connsiteY1" fmla="*/ 37050 h 700025"/>
                  <a:gd name="connsiteX2" fmla="*/ 33826 w 1165054"/>
                  <a:gd name="connsiteY2" fmla="*/ 18000 h 700025"/>
                  <a:gd name="connsiteX3" fmla="*/ 90978 w 1165054"/>
                  <a:gd name="connsiteY3" fmla="*/ 211223 h 700025"/>
                  <a:gd name="connsiteX4" fmla="*/ 843451 w 1165054"/>
                  <a:gd name="connsiteY4" fmla="*/ 677946 h 700025"/>
                  <a:gd name="connsiteX5" fmla="*/ 1156416 w 1165054"/>
                  <a:gd name="connsiteY5" fmla="*/ 582697 h 700025"/>
                  <a:gd name="connsiteX6" fmla="*/ 1004018 w 1165054"/>
                  <a:gd name="connsiteY6" fmla="*/ 271097 h 700025"/>
                  <a:gd name="connsiteX0" fmla="*/ 1004018 w 1172275"/>
                  <a:gd name="connsiteY0" fmla="*/ 271097 h 700025"/>
                  <a:gd name="connsiteX1" fmla="*/ 278757 w 1172275"/>
                  <a:gd name="connsiteY1" fmla="*/ 37050 h 700025"/>
                  <a:gd name="connsiteX2" fmla="*/ 33826 w 1172275"/>
                  <a:gd name="connsiteY2" fmla="*/ 18000 h 700025"/>
                  <a:gd name="connsiteX3" fmla="*/ 90978 w 1172275"/>
                  <a:gd name="connsiteY3" fmla="*/ 211223 h 700025"/>
                  <a:gd name="connsiteX4" fmla="*/ 843451 w 1172275"/>
                  <a:gd name="connsiteY4" fmla="*/ 677946 h 700025"/>
                  <a:gd name="connsiteX5" fmla="*/ 1156416 w 1172275"/>
                  <a:gd name="connsiteY5" fmla="*/ 582697 h 700025"/>
                  <a:gd name="connsiteX6" fmla="*/ 1004018 w 1172275"/>
                  <a:gd name="connsiteY6" fmla="*/ 271097 h 700025"/>
                  <a:gd name="connsiteX0" fmla="*/ 1004018 w 1174186"/>
                  <a:gd name="connsiteY0" fmla="*/ 271097 h 700025"/>
                  <a:gd name="connsiteX1" fmla="*/ 278757 w 1174186"/>
                  <a:gd name="connsiteY1" fmla="*/ 37050 h 700025"/>
                  <a:gd name="connsiteX2" fmla="*/ 33826 w 1174186"/>
                  <a:gd name="connsiteY2" fmla="*/ 18000 h 700025"/>
                  <a:gd name="connsiteX3" fmla="*/ 90978 w 1174186"/>
                  <a:gd name="connsiteY3" fmla="*/ 211223 h 700025"/>
                  <a:gd name="connsiteX4" fmla="*/ 843451 w 1174186"/>
                  <a:gd name="connsiteY4" fmla="*/ 677946 h 700025"/>
                  <a:gd name="connsiteX5" fmla="*/ 1156416 w 1174186"/>
                  <a:gd name="connsiteY5" fmla="*/ 582697 h 700025"/>
                  <a:gd name="connsiteX6" fmla="*/ 1004018 w 1174186"/>
                  <a:gd name="connsiteY6" fmla="*/ 271097 h 700025"/>
                  <a:gd name="connsiteX0" fmla="*/ 1004018 w 1176605"/>
                  <a:gd name="connsiteY0" fmla="*/ 271097 h 700025"/>
                  <a:gd name="connsiteX1" fmla="*/ 278757 w 1176605"/>
                  <a:gd name="connsiteY1" fmla="*/ 37050 h 700025"/>
                  <a:gd name="connsiteX2" fmla="*/ 33826 w 1176605"/>
                  <a:gd name="connsiteY2" fmla="*/ 18000 h 700025"/>
                  <a:gd name="connsiteX3" fmla="*/ 90978 w 1176605"/>
                  <a:gd name="connsiteY3" fmla="*/ 211223 h 700025"/>
                  <a:gd name="connsiteX4" fmla="*/ 843451 w 1176605"/>
                  <a:gd name="connsiteY4" fmla="*/ 677946 h 700025"/>
                  <a:gd name="connsiteX5" fmla="*/ 1156416 w 1176605"/>
                  <a:gd name="connsiteY5" fmla="*/ 582697 h 700025"/>
                  <a:gd name="connsiteX6" fmla="*/ 1004018 w 1176605"/>
                  <a:gd name="connsiteY6" fmla="*/ 271097 h 700025"/>
                  <a:gd name="connsiteX0" fmla="*/ 1004512 w 1177099"/>
                  <a:gd name="connsiteY0" fmla="*/ 271097 h 684354"/>
                  <a:gd name="connsiteX1" fmla="*/ 279251 w 1177099"/>
                  <a:gd name="connsiteY1" fmla="*/ 37050 h 684354"/>
                  <a:gd name="connsiteX2" fmla="*/ 34320 w 1177099"/>
                  <a:gd name="connsiteY2" fmla="*/ 18000 h 684354"/>
                  <a:gd name="connsiteX3" fmla="*/ 91472 w 1177099"/>
                  <a:gd name="connsiteY3" fmla="*/ 211223 h 684354"/>
                  <a:gd name="connsiteX4" fmla="*/ 852109 w 1177099"/>
                  <a:gd name="connsiteY4" fmla="*/ 658896 h 684354"/>
                  <a:gd name="connsiteX5" fmla="*/ 1156910 w 1177099"/>
                  <a:gd name="connsiteY5" fmla="*/ 582697 h 684354"/>
                  <a:gd name="connsiteX6" fmla="*/ 1004512 w 1177099"/>
                  <a:gd name="connsiteY6" fmla="*/ 271097 h 684354"/>
                  <a:gd name="connsiteX0" fmla="*/ 996196 w 1168783"/>
                  <a:gd name="connsiteY0" fmla="*/ 270613 h 684366"/>
                  <a:gd name="connsiteX1" fmla="*/ 270935 w 1168783"/>
                  <a:gd name="connsiteY1" fmla="*/ 36566 h 684366"/>
                  <a:gd name="connsiteX2" fmla="*/ 26004 w 1168783"/>
                  <a:gd name="connsiteY2" fmla="*/ 17516 h 684366"/>
                  <a:gd name="connsiteX3" fmla="*/ 99485 w 1168783"/>
                  <a:gd name="connsiteY3" fmla="*/ 203935 h 684366"/>
                  <a:gd name="connsiteX4" fmla="*/ 843793 w 1168783"/>
                  <a:gd name="connsiteY4" fmla="*/ 658412 h 684366"/>
                  <a:gd name="connsiteX5" fmla="*/ 1148594 w 1168783"/>
                  <a:gd name="connsiteY5" fmla="*/ 582213 h 684366"/>
                  <a:gd name="connsiteX6" fmla="*/ 996196 w 1168783"/>
                  <a:gd name="connsiteY6" fmla="*/ 270613 h 684366"/>
                  <a:gd name="connsiteX0" fmla="*/ 1037224 w 1209811"/>
                  <a:gd name="connsiteY0" fmla="*/ 252216 h 665969"/>
                  <a:gd name="connsiteX1" fmla="*/ 311963 w 1209811"/>
                  <a:gd name="connsiteY1" fmla="*/ 18169 h 665969"/>
                  <a:gd name="connsiteX2" fmla="*/ 12604 w 1209811"/>
                  <a:gd name="connsiteY2" fmla="*/ 34498 h 665969"/>
                  <a:gd name="connsiteX3" fmla="*/ 140513 w 1209811"/>
                  <a:gd name="connsiteY3" fmla="*/ 185538 h 665969"/>
                  <a:gd name="connsiteX4" fmla="*/ 884821 w 1209811"/>
                  <a:gd name="connsiteY4" fmla="*/ 640015 h 665969"/>
                  <a:gd name="connsiteX5" fmla="*/ 1189622 w 1209811"/>
                  <a:gd name="connsiteY5" fmla="*/ 563816 h 665969"/>
                  <a:gd name="connsiteX6" fmla="*/ 1037224 w 1209811"/>
                  <a:gd name="connsiteY6" fmla="*/ 252216 h 665969"/>
                  <a:gd name="connsiteX0" fmla="*/ 1032549 w 1205136"/>
                  <a:gd name="connsiteY0" fmla="*/ 253990 h 667743"/>
                  <a:gd name="connsiteX1" fmla="*/ 307288 w 1205136"/>
                  <a:gd name="connsiteY1" fmla="*/ 19943 h 667743"/>
                  <a:gd name="connsiteX2" fmla="*/ 7929 w 1205136"/>
                  <a:gd name="connsiteY2" fmla="*/ 36272 h 667743"/>
                  <a:gd name="connsiteX3" fmla="*/ 135838 w 1205136"/>
                  <a:gd name="connsiteY3" fmla="*/ 187312 h 667743"/>
                  <a:gd name="connsiteX4" fmla="*/ 880146 w 1205136"/>
                  <a:gd name="connsiteY4" fmla="*/ 641789 h 667743"/>
                  <a:gd name="connsiteX5" fmla="*/ 1184947 w 1205136"/>
                  <a:gd name="connsiteY5" fmla="*/ 565590 h 667743"/>
                  <a:gd name="connsiteX6" fmla="*/ 1032549 w 1205136"/>
                  <a:gd name="connsiteY6" fmla="*/ 253990 h 667743"/>
                  <a:gd name="connsiteX0" fmla="*/ 1041919 w 1214506"/>
                  <a:gd name="connsiteY0" fmla="*/ 252671 h 665630"/>
                  <a:gd name="connsiteX1" fmla="*/ 316658 w 1214506"/>
                  <a:gd name="connsiteY1" fmla="*/ 18624 h 665630"/>
                  <a:gd name="connsiteX2" fmla="*/ 17299 w 1214506"/>
                  <a:gd name="connsiteY2" fmla="*/ 34953 h 665630"/>
                  <a:gd name="connsiteX3" fmla="*/ 128880 w 1214506"/>
                  <a:gd name="connsiteY3" fmla="*/ 196878 h 665630"/>
                  <a:gd name="connsiteX4" fmla="*/ 889516 w 1214506"/>
                  <a:gd name="connsiteY4" fmla="*/ 640470 h 665630"/>
                  <a:gd name="connsiteX5" fmla="*/ 1194317 w 1214506"/>
                  <a:gd name="connsiteY5" fmla="*/ 564271 h 665630"/>
                  <a:gd name="connsiteX6" fmla="*/ 1041919 w 1214506"/>
                  <a:gd name="connsiteY6" fmla="*/ 252671 h 665630"/>
                  <a:gd name="connsiteX0" fmla="*/ 1042812 w 1215399"/>
                  <a:gd name="connsiteY0" fmla="*/ 252844 h 665505"/>
                  <a:gd name="connsiteX1" fmla="*/ 317551 w 1215399"/>
                  <a:gd name="connsiteY1" fmla="*/ 18797 h 665505"/>
                  <a:gd name="connsiteX2" fmla="*/ 18192 w 1215399"/>
                  <a:gd name="connsiteY2" fmla="*/ 35126 h 665505"/>
                  <a:gd name="connsiteX3" fmla="*/ 127052 w 1215399"/>
                  <a:gd name="connsiteY3" fmla="*/ 201133 h 665505"/>
                  <a:gd name="connsiteX4" fmla="*/ 890409 w 1215399"/>
                  <a:gd name="connsiteY4" fmla="*/ 640643 h 665505"/>
                  <a:gd name="connsiteX5" fmla="*/ 1195210 w 1215399"/>
                  <a:gd name="connsiteY5" fmla="*/ 564444 h 665505"/>
                  <a:gd name="connsiteX6" fmla="*/ 1042812 w 1215399"/>
                  <a:gd name="connsiteY6" fmla="*/ 252844 h 665505"/>
                  <a:gd name="connsiteX0" fmla="*/ 1040011 w 1212598"/>
                  <a:gd name="connsiteY0" fmla="*/ 252844 h 665505"/>
                  <a:gd name="connsiteX1" fmla="*/ 314750 w 1212598"/>
                  <a:gd name="connsiteY1" fmla="*/ 18797 h 665505"/>
                  <a:gd name="connsiteX2" fmla="*/ 15391 w 1212598"/>
                  <a:gd name="connsiteY2" fmla="*/ 35126 h 665505"/>
                  <a:gd name="connsiteX3" fmla="*/ 124251 w 1212598"/>
                  <a:gd name="connsiteY3" fmla="*/ 201133 h 665505"/>
                  <a:gd name="connsiteX4" fmla="*/ 887608 w 1212598"/>
                  <a:gd name="connsiteY4" fmla="*/ 640643 h 665505"/>
                  <a:gd name="connsiteX5" fmla="*/ 1192409 w 1212598"/>
                  <a:gd name="connsiteY5" fmla="*/ 564444 h 665505"/>
                  <a:gd name="connsiteX6" fmla="*/ 1040011 w 1212598"/>
                  <a:gd name="connsiteY6" fmla="*/ 252844 h 665505"/>
                  <a:gd name="connsiteX0" fmla="*/ 1043418 w 1216005"/>
                  <a:gd name="connsiteY0" fmla="*/ 253804 h 664878"/>
                  <a:gd name="connsiteX1" fmla="*/ 318157 w 1216005"/>
                  <a:gd name="connsiteY1" fmla="*/ 19757 h 664878"/>
                  <a:gd name="connsiteX2" fmla="*/ 18798 w 1216005"/>
                  <a:gd name="connsiteY2" fmla="*/ 36086 h 664878"/>
                  <a:gd name="connsiteX3" fmla="*/ 116773 w 1216005"/>
                  <a:gd name="connsiteY3" fmla="*/ 223864 h 664878"/>
                  <a:gd name="connsiteX4" fmla="*/ 891015 w 1216005"/>
                  <a:gd name="connsiteY4" fmla="*/ 641603 h 664878"/>
                  <a:gd name="connsiteX5" fmla="*/ 1195816 w 1216005"/>
                  <a:gd name="connsiteY5" fmla="*/ 565404 h 664878"/>
                  <a:gd name="connsiteX6" fmla="*/ 1043418 w 1216005"/>
                  <a:gd name="connsiteY6" fmla="*/ 253804 h 664878"/>
                  <a:gd name="connsiteX0" fmla="*/ 1036117 w 1208704"/>
                  <a:gd name="connsiteY0" fmla="*/ 252232 h 663306"/>
                  <a:gd name="connsiteX1" fmla="*/ 310856 w 1208704"/>
                  <a:gd name="connsiteY1" fmla="*/ 18185 h 663306"/>
                  <a:gd name="connsiteX2" fmla="*/ 26465 w 1208704"/>
                  <a:gd name="connsiteY2" fmla="*/ 38596 h 663306"/>
                  <a:gd name="connsiteX3" fmla="*/ 109472 w 1208704"/>
                  <a:gd name="connsiteY3" fmla="*/ 222292 h 663306"/>
                  <a:gd name="connsiteX4" fmla="*/ 883714 w 1208704"/>
                  <a:gd name="connsiteY4" fmla="*/ 640031 h 663306"/>
                  <a:gd name="connsiteX5" fmla="*/ 1188515 w 1208704"/>
                  <a:gd name="connsiteY5" fmla="*/ 563832 h 663306"/>
                  <a:gd name="connsiteX6" fmla="*/ 1036117 w 1208704"/>
                  <a:gd name="connsiteY6" fmla="*/ 252232 h 663306"/>
                  <a:gd name="connsiteX0" fmla="*/ 1032069 w 1204656"/>
                  <a:gd name="connsiteY0" fmla="*/ 255177 h 666251"/>
                  <a:gd name="connsiteX1" fmla="*/ 306808 w 1204656"/>
                  <a:gd name="connsiteY1" fmla="*/ 21130 h 666251"/>
                  <a:gd name="connsiteX2" fmla="*/ 22417 w 1204656"/>
                  <a:gd name="connsiteY2" fmla="*/ 41541 h 666251"/>
                  <a:gd name="connsiteX3" fmla="*/ 105424 w 1204656"/>
                  <a:gd name="connsiteY3" fmla="*/ 225237 h 666251"/>
                  <a:gd name="connsiteX4" fmla="*/ 879666 w 1204656"/>
                  <a:gd name="connsiteY4" fmla="*/ 642976 h 666251"/>
                  <a:gd name="connsiteX5" fmla="*/ 1184467 w 1204656"/>
                  <a:gd name="connsiteY5" fmla="*/ 566777 h 666251"/>
                  <a:gd name="connsiteX6" fmla="*/ 1032069 w 1204656"/>
                  <a:gd name="connsiteY6" fmla="*/ 255177 h 666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04656" h="666251">
                    <a:moveTo>
                      <a:pt x="1032069" y="255177"/>
                    </a:moveTo>
                    <a:cubicBezTo>
                      <a:pt x="865609" y="174441"/>
                      <a:pt x="475083" y="56736"/>
                      <a:pt x="306808" y="21130"/>
                    </a:cubicBezTo>
                    <a:cubicBezTo>
                      <a:pt x="138533" y="-14476"/>
                      <a:pt x="46456" y="-3362"/>
                      <a:pt x="22417" y="41541"/>
                    </a:cubicBezTo>
                    <a:cubicBezTo>
                      <a:pt x="-1622" y="86444"/>
                      <a:pt x="-37451" y="124998"/>
                      <a:pt x="105424" y="225237"/>
                    </a:cubicBezTo>
                    <a:cubicBezTo>
                      <a:pt x="248299" y="325476"/>
                      <a:pt x="699825" y="586053"/>
                      <a:pt x="879666" y="642976"/>
                    </a:cubicBezTo>
                    <a:cubicBezTo>
                      <a:pt x="1059507" y="699899"/>
                      <a:pt x="1154531" y="643884"/>
                      <a:pt x="1184467" y="566777"/>
                    </a:cubicBezTo>
                    <a:cubicBezTo>
                      <a:pt x="1214403" y="481506"/>
                      <a:pt x="1240710" y="369929"/>
                      <a:pt x="1032069" y="255177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Freeform 47">
                <a:extLst>
                  <a:ext uri="{FF2B5EF4-FFF2-40B4-BE49-F238E27FC236}">
                    <a16:creationId xmlns:a16="http://schemas.microsoft.com/office/drawing/2014/main" id="{35046ED7-420D-33C7-8E16-D4C33A4DDC39}"/>
                  </a:ext>
                </a:extLst>
              </p:cNvPr>
              <p:cNvSpPr/>
              <p:nvPr/>
            </p:nvSpPr>
            <p:spPr bwMode="auto">
              <a:xfrm flipH="1">
                <a:off x="2969200" y="3998852"/>
                <a:ext cx="1193668" cy="421310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22999 w 1223678"/>
                  <a:gd name="connsiteY0" fmla="*/ 27112 h 772799"/>
                  <a:gd name="connsiteX1" fmla="*/ 93654 w 1223678"/>
                  <a:gd name="connsiteY1" fmla="*/ 92424 h 772799"/>
                  <a:gd name="connsiteX2" fmla="*/ 28339 w 1223678"/>
                  <a:gd name="connsiteY2" fmla="*/ 702024 h 772799"/>
                  <a:gd name="connsiteX3" fmla="*/ 267826 w 1223678"/>
                  <a:gd name="connsiteY3" fmla="*/ 729239 h 772799"/>
                  <a:gd name="connsiteX4" fmla="*/ 1089696 w 1223678"/>
                  <a:gd name="connsiteY4" fmla="*/ 424437 h 772799"/>
                  <a:gd name="connsiteX5" fmla="*/ 1214882 w 1223678"/>
                  <a:gd name="connsiteY5" fmla="*/ 114195 h 772799"/>
                  <a:gd name="connsiteX6" fmla="*/ 822999 w 1223678"/>
                  <a:gd name="connsiteY6" fmla="*/ 27112 h 772799"/>
                  <a:gd name="connsiteX0" fmla="*/ 862800 w 1263479"/>
                  <a:gd name="connsiteY0" fmla="*/ 27112 h 732325"/>
                  <a:gd name="connsiteX1" fmla="*/ 133455 w 1263479"/>
                  <a:gd name="connsiteY1" fmla="*/ 92424 h 732325"/>
                  <a:gd name="connsiteX2" fmla="*/ 13711 w 1263479"/>
                  <a:gd name="connsiteY2" fmla="*/ 228495 h 732325"/>
                  <a:gd name="connsiteX3" fmla="*/ 307627 w 1263479"/>
                  <a:gd name="connsiteY3" fmla="*/ 729239 h 732325"/>
                  <a:gd name="connsiteX4" fmla="*/ 1129497 w 1263479"/>
                  <a:gd name="connsiteY4" fmla="*/ 424437 h 732325"/>
                  <a:gd name="connsiteX5" fmla="*/ 1254683 w 1263479"/>
                  <a:gd name="connsiteY5" fmla="*/ 114195 h 732325"/>
                  <a:gd name="connsiteX6" fmla="*/ 862800 w 1263479"/>
                  <a:gd name="connsiteY6" fmla="*/ 27112 h 732325"/>
                  <a:gd name="connsiteX0" fmla="*/ 857261 w 1260653"/>
                  <a:gd name="connsiteY0" fmla="*/ 27112 h 430744"/>
                  <a:gd name="connsiteX1" fmla="*/ 127916 w 1260653"/>
                  <a:gd name="connsiteY1" fmla="*/ 92424 h 430744"/>
                  <a:gd name="connsiteX2" fmla="*/ 8172 w 1260653"/>
                  <a:gd name="connsiteY2" fmla="*/ 228495 h 430744"/>
                  <a:gd name="connsiteX3" fmla="*/ 225888 w 1260653"/>
                  <a:gd name="connsiteY3" fmla="*/ 315582 h 430744"/>
                  <a:gd name="connsiteX4" fmla="*/ 1123958 w 1260653"/>
                  <a:gd name="connsiteY4" fmla="*/ 424437 h 430744"/>
                  <a:gd name="connsiteX5" fmla="*/ 1249144 w 1260653"/>
                  <a:gd name="connsiteY5" fmla="*/ 114195 h 430744"/>
                  <a:gd name="connsiteX6" fmla="*/ 857261 w 1260653"/>
                  <a:gd name="connsiteY6" fmla="*/ 27112 h 430744"/>
                  <a:gd name="connsiteX0" fmla="*/ 828290 w 1231682"/>
                  <a:gd name="connsiteY0" fmla="*/ 27112 h 430704"/>
                  <a:gd name="connsiteX1" fmla="*/ 98945 w 1231682"/>
                  <a:gd name="connsiteY1" fmla="*/ 92424 h 430704"/>
                  <a:gd name="connsiteX2" fmla="*/ 17301 w 1231682"/>
                  <a:gd name="connsiteY2" fmla="*/ 233937 h 430704"/>
                  <a:gd name="connsiteX3" fmla="*/ 196917 w 1231682"/>
                  <a:gd name="connsiteY3" fmla="*/ 315582 h 430704"/>
                  <a:gd name="connsiteX4" fmla="*/ 1094987 w 1231682"/>
                  <a:gd name="connsiteY4" fmla="*/ 424437 h 430704"/>
                  <a:gd name="connsiteX5" fmla="*/ 1220173 w 1231682"/>
                  <a:gd name="connsiteY5" fmla="*/ 114195 h 430704"/>
                  <a:gd name="connsiteX6" fmla="*/ 828290 w 1231682"/>
                  <a:gd name="connsiteY6" fmla="*/ 27112 h 430704"/>
                  <a:gd name="connsiteX0" fmla="*/ 983337 w 1239772"/>
                  <a:gd name="connsiteY0" fmla="*/ 21337 h 468472"/>
                  <a:gd name="connsiteX1" fmla="*/ 107035 w 1239772"/>
                  <a:gd name="connsiteY1" fmla="*/ 130192 h 468472"/>
                  <a:gd name="connsiteX2" fmla="*/ 25391 w 1239772"/>
                  <a:gd name="connsiteY2" fmla="*/ 271705 h 468472"/>
                  <a:gd name="connsiteX3" fmla="*/ 205007 w 1239772"/>
                  <a:gd name="connsiteY3" fmla="*/ 353350 h 468472"/>
                  <a:gd name="connsiteX4" fmla="*/ 1103077 w 1239772"/>
                  <a:gd name="connsiteY4" fmla="*/ 462205 h 468472"/>
                  <a:gd name="connsiteX5" fmla="*/ 1228263 w 1239772"/>
                  <a:gd name="connsiteY5" fmla="*/ 151963 h 468472"/>
                  <a:gd name="connsiteX6" fmla="*/ 983337 w 1239772"/>
                  <a:gd name="connsiteY6" fmla="*/ 21337 h 468472"/>
                  <a:gd name="connsiteX0" fmla="*/ 1052556 w 1243677"/>
                  <a:gd name="connsiteY0" fmla="*/ 18351 h 498143"/>
                  <a:gd name="connsiteX1" fmla="*/ 110940 w 1243677"/>
                  <a:gd name="connsiteY1" fmla="*/ 159863 h 498143"/>
                  <a:gd name="connsiteX2" fmla="*/ 29296 w 1243677"/>
                  <a:gd name="connsiteY2" fmla="*/ 301376 h 498143"/>
                  <a:gd name="connsiteX3" fmla="*/ 208912 w 1243677"/>
                  <a:gd name="connsiteY3" fmla="*/ 383021 h 498143"/>
                  <a:gd name="connsiteX4" fmla="*/ 1106982 w 1243677"/>
                  <a:gd name="connsiteY4" fmla="*/ 491876 h 498143"/>
                  <a:gd name="connsiteX5" fmla="*/ 1232168 w 1243677"/>
                  <a:gd name="connsiteY5" fmla="*/ 181634 h 498143"/>
                  <a:gd name="connsiteX6" fmla="*/ 1052556 w 1243677"/>
                  <a:gd name="connsiteY6" fmla="*/ 18351 h 498143"/>
                  <a:gd name="connsiteX0" fmla="*/ 1052556 w 1280457"/>
                  <a:gd name="connsiteY0" fmla="*/ 13792 h 490204"/>
                  <a:gd name="connsiteX1" fmla="*/ 110940 w 1280457"/>
                  <a:gd name="connsiteY1" fmla="*/ 155304 h 490204"/>
                  <a:gd name="connsiteX2" fmla="*/ 29296 w 1280457"/>
                  <a:gd name="connsiteY2" fmla="*/ 296817 h 490204"/>
                  <a:gd name="connsiteX3" fmla="*/ 208912 w 1280457"/>
                  <a:gd name="connsiteY3" fmla="*/ 378462 h 490204"/>
                  <a:gd name="connsiteX4" fmla="*/ 1106982 w 1280457"/>
                  <a:gd name="connsiteY4" fmla="*/ 487317 h 490204"/>
                  <a:gd name="connsiteX5" fmla="*/ 1275711 w 1280457"/>
                  <a:gd name="connsiteY5" fmla="*/ 253275 h 490204"/>
                  <a:gd name="connsiteX6" fmla="*/ 1052556 w 1280457"/>
                  <a:gd name="connsiteY6" fmla="*/ 13792 h 490204"/>
                  <a:gd name="connsiteX0" fmla="*/ 1052556 w 1280457"/>
                  <a:gd name="connsiteY0" fmla="*/ 13792 h 490204"/>
                  <a:gd name="connsiteX1" fmla="*/ 110940 w 1280457"/>
                  <a:gd name="connsiteY1" fmla="*/ 155304 h 490204"/>
                  <a:gd name="connsiteX2" fmla="*/ 29296 w 1280457"/>
                  <a:gd name="connsiteY2" fmla="*/ 296817 h 490204"/>
                  <a:gd name="connsiteX3" fmla="*/ 208912 w 1280457"/>
                  <a:gd name="connsiteY3" fmla="*/ 378462 h 490204"/>
                  <a:gd name="connsiteX4" fmla="*/ 1106982 w 1280457"/>
                  <a:gd name="connsiteY4" fmla="*/ 487317 h 490204"/>
                  <a:gd name="connsiteX5" fmla="*/ 1275711 w 1280457"/>
                  <a:gd name="connsiteY5" fmla="*/ 253275 h 490204"/>
                  <a:gd name="connsiteX6" fmla="*/ 1052556 w 1280457"/>
                  <a:gd name="connsiteY6" fmla="*/ 13792 h 490204"/>
                  <a:gd name="connsiteX0" fmla="*/ 1052556 w 1280457"/>
                  <a:gd name="connsiteY0" fmla="*/ 0 h 476412"/>
                  <a:gd name="connsiteX1" fmla="*/ 110940 w 1280457"/>
                  <a:gd name="connsiteY1" fmla="*/ 141512 h 476412"/>
                  <a:gd name="connsiteX2" fmla="*/ 29296 w 1280457"/>
                  <a:gd name="connsiteY2" fmla="*/ 283025 h 476412"/>
                  <a:gd name="connsiteX3" fmla="*/ 208912 w 1280457"/>
                  <a:gd name="connsiteY3" fmla="*/ 364670 h 476412"/>
                  <a:gd name="connsiteX4" fmla="*/ 1106982 w 1280457"/>
                  <a:gd name="connsiteY4" fmla="*/ 473525 h 476412"/>
                  <a:gd name="connsiteX5" fmla="*/ 1275711 w 1280457"/>
                  <a:gd name="connsiteY5" fmla="*/ 239483 h 476412"/>
                  <a:gd name="connsiteX6" fmla="*/ 1052556 w 1280457"/>
                  <a:gd name="connsiteY6" fmla="*/ 0 h 476412"/>
                  <a:gd name="connsiteX0" fmla="*/ 1052556 w 1280457"/>
                  <a:gd name="connsiteY0" fmla="*/ 0 h 476600"/>
                  <a:gd name="connsiteX1" fmla="*/ 110940 w 1280457"/>
                  <a:gd name="connsiteY1" fmla="*/ 141512 h 476600"/>
                  <a:gd name="connsiteX2" fmla="*/ 29296 w 1280457"/>
                  <a:gd name="connsiteY2" fmla="*/ 239482 h 476600"/>
                  <a:gd name="connsiteX3" fmla="*/ 208912 w 1280457"/>
                  <a:gd name="connsiteY3" fmla="*/ 364670 h 476600"/>
                  <a:gd name="connsiteX4" fmla="*/ 1106982 w 1280457"/>
                  <a:gd name="connsiteY4" fmla="*/ 473525 h 476600"/>
                  <a:gd name="connsiteX5" fmla="*/ 1275711 w 1280457"/>
                  <a:gd name="connsiteY5" fmla="*/ 239483 h 476600"/>
                  <a:gd name="connsiteX6" fmla="*/ 1052556 w 1280457"/>
                  <a:gd name="connsiteY6" fmla="*/ 0 h 476600"/>
                  <a:gd name="connsiteX0" fmla="*/ 1050138 w 1278706"/>
                  <a:gd name="connsiteY0" fmla="*/ 0 h 476600"/>
                  <a:gd name="connsiteX1" fmla="*/ 108522 w 1278706"/>
                  <a:gd name="connsiteY1" fmla="*/ 141512 h 476600"/>
                  <a:gd name="connsiteX2" fmla="*/ 26878 w 1278706"/>
                  <a:gd name="connsiteY2" fmla="*/ 239482 h 476600"/>
                  <a:gd name="connsiteX3" fmla="*/ 168394 w 1278706"/>
                  <a:gd name="connsiteY3" fmla="*/ 364670 h 476600"/>
                  <a:gd name="connsiteX4" fmla="*/ 1104564 w 1278706"/>
                  <a:gd name="connsiteY4" fmla="*/ 473525 h 476600"/>
                  <a:gd name="connsiteX5" fmla="*/ 1273293 w 1278706"/>
                  <a:gd name="connsiteY5" fmla="*/ 239483 h 476600"/>
                  <a:gd name="connsiteX6" fmla="*/ 1050138 w 1278706"/>
                  <a:gd name="connsiteY6" fmla="*/ 0 h 476600"/>
                  <a:gd name="connsiteX0" fmla="*/ 1027840 w 1256408"/>
                  <a:gd name="connsiteY0" fmla="*/ 0 h 476600"/>
                  <a:gd name="connsiteX1" fmla="*/ 162424 w 1256408"/>
                  <a:gd name="connsiteY1" fmla="*/ 141512 h 476600"/>
                  <a:gd name="connsiteX2" fmla="*/ 4580 w 1256408"/>
                  <a:gd name="connsiteY2" fmla="*/ 239482 h 476600"/>
                  <a:gd name="connsiteX3" fmla="*/ 146096 w 1256408"/>
                  <a:gd name="connsiteY3" fmla="*/ 364670 h 476600"/>
                  <a:gd name="connsiteX4" fmla="*/ 1082266 w 1256408"/>
                  <a:gd name="connsiteY4" fmla="*/ 473525 h 476600"/>
                  <a:gd name="connsiteX5" fmla="*/ 1250995 w 1256408"/>
                  <a:gd name="connsiteY5" fmla="*/ 239483 h 476600"/>
                  <a:gd name="connsiteX6" fmla="*/ 1027840 w 1256408"/>
                  <a:gd name="connsiteY6" fmla="*/ 0 h 476600"/>
                  <a:gd name="connsiteX0" fmla="*/ 1027840 w 1256408"/>
                  <a:gd name="connsiteY0" fmla="*/ 0 h 475360"/>
                  <a:gd name="connsiteX1" fmla="*/ 162424 w 1256408"/>
                  <a:gd name="connsiteY1" fmla="*/ 141512 h 475360"/>
                  <a:gd name="connsiteX2" fmla="*/ 4580 w 1256408"/>
                  <a:gd name="connsiteY2" fmla="*/ 239482 h 475360"/>
                  <a:gd name="connsiteX3" fmla="*/ 146096 w 1256408"/>
                  <a:gd name="connsiteY3" fmla="*/ 342899 h 475360"/>
                  <a:gd name="connsiteX4" fmla="*/ 1082266 w 1256408"/>
                  <a:gd name="connsiteY4" fmla="*/ 473525 h 475360"/>
                  <a:gd name="connsiteX5" fmla="*/ 1250995 w 1256408"/>
                  <a:gd name="connsiteY5" fmla="*/ 239483 h 475360"/>
                  <a:gd name="connsiteX6" fmla="*/ 1027840 w 1256408"/>
                  <a:gd name="connsiteY6" fmla="*/ 0 h 475360"/>
                  <a:gd name="connsiteX0" fmla="*/ 1027840 w 1256408"/>
                  <a:gd name="connsiteY0" fmla="*/ 0 h 475360"/>
                  <a:gd name="connsiteX1" fmla="*/ 162424 w 1256408"/>
                  <a:gd name="connsiteY1" fmla="*/ 141512 h 475360"/>
                  <a:gd name="connsiteX2" fmla="*/ 4580 w 1256408"/>
                  <a:gd name="connsiteY2" fmla="*/ 239482 h 475360"/>
                  <a:gd name="connsiteX3" fmla="*/ 146096 w 1256408"/>
                  <a:gd name="connsiteY3" fmla="*/ 342899 h 475360"/>
                  <a:gd name="connsiteX4" fmla="*/ 1082266 w 1256408"/>
                  <a:gd name="connsiteY4" fmla="*/ 473525 h 475360"/>
                  <a:gd name="connsiteX5" fmla="*/ 1250995 w 1256408"/>
                  <a:gd name="connsiteY5" fmla="*/ 239483 h 475360"/>
                  <a:gd name="connsiteX6" fmla="*/ 1027840 w 1256408"/>
                  <a:gd name="connsiteY6" fmla="*/ 0 h 475360"/>
                  <a:gd name="connsiteX0" fmla="*/ 1027040 w 1255608"/>
                  <a:gd name="connsiteY0" fmla="*/ 0 h 475360"/>
                  <a:gd name="connsiteX1" fmla="*/ 150739 w 1255608"/>
                  <a:gd name="connsiteY1" fmla="*/ 125183 h 475360"/>
                  <a:gd name="connsiteX2" fmla="*/ 3780 w 1255608"/>
                  <a:gd name="connsiteY2" fmla="*/ 239482 h 475360"/>
                  <a:gd name="connsiteX3" fmla="*/ 145296 w 1255608"/>
                  <a:gd name="connsiteY3" fmla="*/ 342899 h 475360"/>
                  <a:gd name="connsiteX4" fmla="*/ 1081466 w 1255608"/>
                  <a:gd name="connsiteY4" fmla="*/ 473525 h 475360"/>
                  <a:gd name="connsiteX5" fmla="*/ 1250195 w 1255608"/>
                  <a:gd name="connsiteY5" fmla="*/ 239483 h 475360"/>
                  <a:gd name="connsiteX6" fmla="*/ 1027040 w 1255608"/>
                  <a:gd name="connsiteY6" fmla="*/ 0 h 475360"/>
                  <a:gd name="connsiteX0" fmla="*/ 1037925 w 1255608"/>
                  <a:gd name="connsiteY0" fmla="*/ 0 h 453589"/>
                  <a:gd name="connsiteX1" fmla="*/ 150739 w 1255608"/>
                  <a:gd name="connsiteY1" fmla="*/ 103412 h 453589"/>
                  <a:gd name="connsiteX2" fmla="*/ 3780 w 1255608"/>
                  <a:gd name="connsiteY2" fmla="*/ 217711 h 453589"/>
                  <a:gd name="connsiteX3" fmla="*/ 145296 w 1255608"/>
                  <a:gd name="connsiteY3" fmla="*/ 321128 h 453589"/>
                  <a:gd name="connsiteX4" fmla="*/ 1081466 w 1255608"/>
                  <a:gd name="connsiteY4" fmla="*/ 451754 h 453589"/>
                  <a:gd name="connsiteX5" fmla="*/ 1250195 w 1255608"/>
                  <a:gd name="connsiteY5" fmla="*/ 217712 h 453589"/>
                  <a:gd name="connsiteX6" fmla="*/ 1037925 w 1255608"/>
                  <a:gd name="connsiteY6" fmla="*/ 0 h 453589"/>
                  <a:gd name="connsiteX0" fmla="*/ 1037925 w 1236819"/>
                  <a:gd name="connsiteY0" fmla="*/ 0 h 453589"/>
                  <a:gd name="connsiteX1" fmla="*/ 150739 w 1236819"/>
                  <a:gd name="connsiteY1" fmla="*/ 103412 h 453589"/>
                  <a:gd name="connsiteX2" fmla="*/ 3780 w 1236819"/>
                  <a:gd name="connsiteY2" fmla="*/ 217711 h 453589"/>
                  <a:gd name="connsiteX3" fmla="*/ 145296 w 1236819"/>
                  <a:gd name="connsiteY3" fmla="*/ 321128 h 453589"/>
                  <a:gd name="connsiteX4" fmla="*/ 1081466 w 1236819"/>
                  <a:gd name="connsiteY4" fmla="*/ 451754 h 453589"/>
                  <a:gd name="connsiteX5" fmla="*/ 1228423 w 1236819"/>
                  <a:gd name="connsiteY5" fmla="*/ 217712 h 453589"/>
                  <a:gd name="connsiteX6" fmla="*/ 1037925 w 1236819"/>
                  <a:gd name="connsiteY6" fmla="*/ 0 h 453589"/>
                  <a:gd name="connsiteX0" fmla="*/ 1036538 w 1229948"/>
                  <a:gd name="connsiteY0" fmla="*/ 0 h 453589"/>
                  <a:gd name="connsiteX1" fmla="*/ 149352 w 1229948"/>
                  <a:gd name="connsiteY1" fmla="*/ 103412 h 453589"/>
                  <a:gd name="connsiteX2" fmla="*/ 2393 w 1229948"/>
                  <a:gd name="connsiteY2" fmla="*/ 217711 h 453589"/>
                  <a:gd name="connsiteX3" fmla="*/ 143909 w 1229948"/>
                  <a:gd name="connsiteY3" fmla="*/ 321128 h 453589"/>
                  <a:gd name="connsiteX4" fmla="*/ 1031093 w 1229948"/>
                  <a:gd name="connsiteY4" fmla="*/ 451754 h 453589"/>
                  <a:gd name="connsiteX5" fmla="*/ 1227036 w 1229948"/>
                  <a:gd name="connsiteY5" fmla="*/ 217712 h 453589"/>
                  <a:gd name="connsiteX6" fmla="*/ 1036538 w 1229948"/>
                  <a:gd name="connsiteY6" fmla="*/ 0 h 453589"/>
                  <a:gd name="connsiteX0" fmla="*/ 1044926 w 1238336"/>
                  <a:gd name="connsiteY0" fmla="*/ 0 h 453592"/>
                  <a:gd name="connsiteX1" fmla="*/ 157740 w 1238336"/>
                  <a:gd name="connsiteY1" fmla="*/ 103412 h 453592"/>
                  <a:gd name="connsiteX2" fmla="*/ 1256 w 1238336"/>
                  <a:gd name="connsiteY2" fmla="*/ 216350 h 453592"/>
                  <a:gd name="connsiteX3" fmla="*/ 152297 w 1238336"/>
                  <a:gd name="connsiteY3" fmla="*/ 321128 h 453592"/>
                  <a:gd name="connsiteX4" fmla="*/ 1039481 w 1238336"/>
                  <a:gd name="connsiteY4" fmla="*/ 451754 h 453592"/>
                  <a:gd name="connsiteX5" fmla="*/ 1235424 w 1238336"/>
                  <a:gd name="connsiteY5" fmla="*/ 217712 h 453592"/>
                  <a:gd name="connsiteX6" fmla="*/ 1044926 w 1238336"/>
                  <a:gd name="connsiteY6" fmla="*/ 0 h 453592"/>
                  <a:gd name="connsiteX0" fmla="*/ 1049922 w 1243332"/>
                  <a:gd name="connsiteY0" fmla="*/ 0 h 453589"/>
                  <a:gd name="connsiteX1" fmla="*/ 162736 w 1243332"/>
                  <a:gd name="connsiteY1" fmla="*/ 103412 h 453589"/>
                  <a:gd name="connsiteX2" fmla="*/ 809 w 1243332"/>
                  <a:gd name="connsiteY2" fmla="*/ 217711 h 453589"/>
                  <a:gd name="connsiteX3" fmla="*/ 157293 w 1243332"/>
                  <a:gd name="connsiteY3" fmla="*/ 321128 h 453589"/>
                  <a:gd name="connsiteX4" fmla="*/ 1044477 w 1243332"/>
                  <a:gd name="connsiteY4" fmla="*/ 451754 h 453589"/>
                  <a:gd name="connsiteX5" fmla="*/ 1240420 w 1243332"/>
                  <a:gd name="connsiteY5" fmla="*/ 217712 h 453589"/>
                  <a:gd name="connsiteX6" fmla="*/ 1049922 w 1243332"/>
                  <a:gd name="connsiteY6" fmla="*/ 0 h 453589"/>
                  <a:gd name="connsiteX0" fmla="*/ 1021190 w 1214600"/>
                  <a:gd name="connsiteY0" fmla="*/ 0 h 453589"/>
                  <a:gd name="connsiteX1" fmla="*/ 134004 w 1214600"/>
                  <a:gd name="connsiteY1" fmla="*/ 103412 h 453589"/>
                  <a:gd name="connsiteX2" fmla="*/ 6095 w 1214600"/>
                  <a:gd name="connsiteY2" fmla="*/ 217711 h 453589"/>
                  <a:gd name="connsiteX3" fmla="*/ 128561 w 1214600"/>
                  <a:gd name="connsiteY3" fmla="*/ 321128 h 453589"/>
                  <a:gd name="connsiteX4" fmla="*/ 1015745 w 1214600"/>
                  <a:gd name="connsiteY4" fmla="*/ 451754 h 453589"/>
                  <a:gd name="connsiteX5" fmla="*/ 1211688 w 1214600"/>
                  <a:gd name="connsiteY5" fmla="*/ 217712 h 453589"/>
                  <a:gd name="connsiteX6" fmla="*/ 1021190 w 1214600"/>
                  <a:gd name="connsiteY6" fmla="*/ 0 h 453589"/>
                  <a:gd name="connsiteX0" fmla="*/ 1022597 w 1216007"/>
                  <a:gd name="connsiteY0" fmla="*/ 0 h 453589"/>
                  <a:gd name="connsiteX1" fmla="*/ 154461 w 1216007"/>
                  <a:gd name="connsiteY1" fmla="*/ 100690 h 453589"/>
                  <a:gd name="connsiteX2" fmla="*/ 7502 w 1216007"/>
                  <a:gd name="connsiteY2" fmla="*/ 217711 h 453589"/>
                  <a:gd name="connsiteX3" fmla="*/ 129968 w 1216007"/>
                  <a:gd name="connsiteY3" fmla="*/ 321128 h 453589"/>
                  <a:gd name="connsiteX4" fmla="*/ 1017152 w 1216007"/>
                  <a:gd name="connsiteY4" fmla="*/ 451754 h 453589"/>
                  <a:gd name="connsiteX5" fmla="*/ 1213095 w 1216007"/>
                  <a:gd name="connsiteY5" fmla="*/ 217712 h 453589"/>
                  <a:gd name="connsiteX6" fmla="*/ 1022597 w 1216007"/>
                  <a:gd name="connsiteY6" fmla="*/ 0 h 453589"/>
                  <a:gd name="connsiteX0" fmla="*/ 1016325 w 1209520"/>
                  <a:gd name="connsiteY0" fmla="*/ 0 h 453784"/>
                  <a:gd name="connsiteX1" fmla="*/ 148189 w 1209520"/>
                  <a:gd name="connsiteY1" fmla="*/ 100690 h 453784"/>
                  <a:gd name="connsiteX2" fmla="*/ 1230 w 1209520"/>
                  <a:gd name="connsiteY2" fmla="*/ 217711 h 453784"/>
                  <a:gd name="connsiteX3" fmla="*/ 152271 w 1209520"/>
                  <a:gd name="connsiteY3" fmla="*/ 325210 h 453784"/>
                  <a:gd name="connsiteX4" fmla="*/ 1010880 w 1209520"/>
                  <a:gd name="connsiteY4" fmla="*/ 451754 h 453784"/>
                  <a:gd name="connsiteX5" fmla="*/ 1206823 w 1209520"/>
                  <a:gd name="connsiteY5" fmla="*/ 217712 h 453784"/>
                  <a:gd name="connsiteX6" fmla="*/ 1016325 w 1209520"/>
                  <a:gd name="connsiteY6" fmla="*/ 0 h 453784"/>
                  <a:gd name="connsiteX0" fmla="*/ 1016934 w 1210129"/>
                  <a:gd name="connsiteY0" fmla="*/ 0 h 453784"/>
                  <a:gd name="connsiteX1" fmla="*/ 174652 w 1210129"/>
                  <a:gd name="connsiteY1" fmla="*/ 99329 h 453784"/>
                  <a:gd name="connsiteX2" fmla="*/ 1839 w 1210129"/>
                  <a:gd name="connsiteY2" fmla="*/ 217711 h 453784"/>
                  <a:gd name="connsiteX3" fmla="*/ 152880 w 1210129"/>
                  <a:gd name="connsiteY3" fmla="*/ 325210 h 453784"/>
                  <a:gd name="connsiteX4" fmla="*/ 1011489 w 1210129"/>
                  <a:gd name="connsiteY4" fmla="*/ 451754 h 453784"/>
                  <a:gd name="connsiteX5" fmla="*/ 1207432 w 1210129"/>
                  <a:gd name="connsiteY5" fmla="*/ 217712 h 453784"/>
                  <a:gd name="connsiteX6" fmla="*/ 1016934 w 1210129"/>
                  <a:gd name="connsiteY6" fmla="*/ 0 h 453784"/>
                  <a:gd name="connsiteX0" fmla="*/ 1016137 w 1209294"/>
                  <a:gd name="connsiteY0" fmla="*/ 0 h 453784"/>
                  <a:gd name="connsiteX1" fmla="*/ 173855 w 1209294"/>
                  <a:gd name="connsiteY1" fmla="*/ 99329 h 453784"/>
                  <a:gd name="connsiteX2" fmla="*/ 1042 w 1209294"/>
                  <a:gd name="connsiteY2" fmla="*/ 217711 h 453784"/>
                  <a:gd name="connsiteX3" fmla="*/ 157526 w 1209294"/>
                  <a:gd name="connsiteY3" fmla="*/ 325210 h 453784"/>
                  <a:gd name="connsiteX4" fmla="*/ 1010692 w 1209294"/>
                  <a:gd name="connsiteY4" fmla="*/ 451754 h 453784"/>
                  <a:gd name="connsiteX5" fmla="*/ 1206635 w 1209294"/>
                  <a:gd name="connsiteY5" fmla="*/ 217712 h 453784"/>
                  <a:gd name="connsiteX6" fmla="*/ 1016137 w 1209294"/>
                  <a:gd name="connsiteY6" fmla="*/ 0 h 453784"/>
                  <a:gd name="connsiteX0" fmla="*/ 1015361 w 1208462"/>
                  <a:gd name="connsiteY0" fmla="*/ 0 h 454304"/>
                  <a:gd name="connsiteX1" fmla="*/ 173079 w 1208462"/>
                  <a:gd name="connsiteY1" fmla="*/ 99329 h 454304"/>
                  <a:gd name="connsiteX2" fmla="*/ 266 w 1208462"/>
                  <a:gd name="connsiteY2" fmla="*/ 217711 h 454304"/>
                  <a:gd name="connsiteX3" fmla="*/ 164915 w 1208462"/>
                  <a:gd name="connsiteY3" fmla="*/ 334735 h 454304"/>
                  <a:gd name="connsiteX4" fmla="*/ 1009916 w 1208462"/>
                  <a:gd name="connsiteY4" fmla="*/ 451754 h 454304"/>
                  <a:gd name="connsiteX5" fmla="*/ 1205859 w 1208462"/>
                  <a:gd name="connsiteY5" fmla="*/ 217712 h 454304"/>
                  <a:gd name="connsiteX6" fmla="*/ 1015361 w 1208462"/>
                  <a:gd name="connsiteY6" fmla="*/ 0 h 454304"/>
                  <a:gd name="connsiteX0" fmla="*/ 992229 w 1208462"/>
                  <a:gd name="connsiteY0" fmla="*/ 0 h 452943"/>
                  <a:gd name="connsiteX1" fmla="*/ 173079 w 1208462"/>
                  <a:gd name="connsiteY1" fmla="*/ 97968 h 452943"/>
                  <a:gd name="connsiteX2" fmla="*/ 266 w 1208462"/>
                  <a:gd name="connsiteY2" fmla="*/ 216350 h 452943"/>
                  <a:gd name="connsiteX3" fmla="*/ 164915 w 1208462"/>
                  <a:gd name="connsiteY3" fmla="*/ 333374 h 452943"/>
                  <a:gd name="connsiteX4" fmla="*/ 1009916 w 1208462"/>
                  <a:gd name="connsiteY4" fmla="*/ 450393 h 452943"/>
                  <a:gd name="connsiteX5" fmla="*/ 1205859 w 1208462"/>
                  <a:gd name="connsiteY5" fmla="*/ 216351 h 452943"/>
                  <a:gd name="connsiteX6" fmla="*/ 992229 w 1208462"/>
                  <a:gd name="connsiteY6" fmla="*/ 0 h 452943"/>
                  <a:gd name="connsiteX0" fmla="*/ 992229 w 1208462"/>
                  <a:gd name="connsiteY0" fmla="*/ 2 h 452945"/>
                  <a:gd name="connsiteX1" fmla="*/ 173079 w 1208462"/>
                  <a:gd name="connsiteY1" fmla="*/ 97970 h 452945"/>
                  <a:gd name="connsiteX2" fmla="*/ 266 w 1208462"/>
                  <a:gd name="connsiteY2" fmla="*/ 216352 h 452945"/>
                  <a:gd name="connsiteX3" fmla="*/ 164915 w 1208462"/>
                  <a:gd name="connsiteY3" fmla="*/ 333376 h 452945"/>
                  <a:gd name="connsiteX4" fmla="*/ 1009916 w 1208462"/>
                  <a:gd name="connsiteY4" fmla="*/ 450395 h 452945"/>
                  <a:gd name="connsiteX5" fmla="*/ 1205859 w 1208462"/>
                  <a:gd name="connsiteY5" fmla="*/ 216353 h 452945"/>
                  <a:gd name="connsiteX6" fmla="*/ 992229 w 1208462"/>
                  <a:gd name="connsiteY6" fmla="*/ 2 h 452945"/>
                  <a:gd name="connsiteX0" fmla="*/ 992229 w 1205859"/>
                  <a:gd name="connsiteY0" fmla="*/ 2 h 452945"/>
                  <a:gd name="connsiteX1" fmla="*/ 173079 w 1205859"/>
                  <a:gd name="connsiteY1" fmla="*/ 97970 h 452945"/>
                  <a:gd name="connsiteX2" fmla="*/ 266 w 1205859"/>
                  <a:gd name="connsiteY2" fmla="*/ 216352 h 452945"/>
                  <a:gd name="connsiteX3" fmla="*/ 164915 w 1205859"/>
                  <a:gd name="connsiteY3" fmla="*/ 333376 h 452945"/>
                  <a:gd name="connsiteX4" fmla="*/ 1009916 w 1205859"/>
                  <a:gd name="connsiteY4" fmla="*/ 450395 h 452945"/>
                  <a:gd name="connsiteX5" fmla="*/ 1205859 w 1205859"/>
                  <a:gd name="connsiteY5" fmla="*/ 216353 h 452945"/>
                  <a:gd name="connsiteX6" fmla="*/ 992229 w 1205859"/>
                  <a:gd name="connsiteY6" fmla="*/ 2 h 452945"/>
                  <a:gd name="connsiteX0" fmla="*/ 992229 w 1205859"/>
                  <a:gd name="connsiteY0" fmla="*/ 2 h 452945"/>
                  <a:gd name="connsiteX1" fmla="*/ 173079 w 1205859"/>
                  <a:gd name="connsiteY1" fmla="*/ 97970 h 452945"/>
                  <a:gd name="connsiteX2" fmla="*/ 266 w 1205859"/>
                  <a:gd name="connsiteY2" fmla="*/ 216352 h 452945"/>
                  <a:gd name="connsiteX3" fmla="*/ 164915 w 1205859"/>
                  <a:gd name="connsiteY3" fmla="*/ 333376 h 452945"/>
                  <a:gd name="connsiteX4" fmla="*/ 1009916 w 1205859"/>
                  <a:gd name="connsiteY4" fmla="*/ 450395 h 452945"/>
                  <a:gd name="connsiteX5" fmla="*/ 1205859 w 1205859"/>
                  <a:gd name="connsiteY5" fmla="*/ 216353 h 452945"/>
                  <a:gd name="connsiteX6" fmla="*/ 992229 w 1205859"/>
                  <a:gd name="connsiteY6" fmla="*/ 2 h 452945"/>
                  <a:gd name="connsiteX0" fmla="*/ 992229 w 1205859"/>
                  <a:gd name="connsiteY0" fmla="*/ 2 h 452945"/>
                  <a:gd name="connsiteX1" fmla="*/ 173079 w 1205859"/>
                  <a:gd name="connsiteY1" fmla="*/ 97970 h 452945"/>
                  <a:gd name="connsiteX2" fmla="*/ 266 w 1205859"/>
                  <a:gd name="connsiteY2" fmla="*/ 216352 h 452945"/>
                  <a:gd name="connsiteX3" fmla="*/ 164915 w 1205859"/>
                  <a:gd name="connsiteY3" fmla="*/ 333376 h 452945"/>
                  <a:gd name="connsiteX4" fmla="*/ 1009916 w 1205859"/>
                  <a:gd name="connsiteY4" fmla="*/ 450395 h 452945"/>
                  <a:gd name="connsiteX5" fmla="*/ 1205859 w 1205859"/>
                  <a:gd name="connsiteY5" fmla="*/ 216353 h 452945"/>
                  <a:gd name="connsiteX6" fmla="*/ 992229 w 1205859"/>
                  <a:gd name="connsiteY6" fmla="*/ 2 h 452945"/>
                  <a:gd name="connsiteX0" fmla="*/ 992229 w 1205859"/>
                  <a:gd name="connsiteY0" fmla="*/ 3 h 447503"/>
                  <a:gd name="connsiteX1" fmla="*/ 173079 w 1205859"/>
                  <a:gd name="connsiteY1" fmla="*/ 92528 h 447503"/>
                  <a:gd name="connsiteX2" fmla="*/ 266 w 1205859"/>
                  <a:gd name="connsiteY2" fmla="*/ 210910 h 447503"/>
                  <a:gd name="connsiteX3" fmla="*/ 164915 w 1205859"/>
                  <a:gd name="connsiteY3" fmla="*/ 327934 h 447503"/>
                  <a:gd name="connsiteX4" fmla="*/ 1009916 w 1205859"/>
                  <a:gd name="connsiteY4" fmla="*/ 444953 h 447503"/>
                  <a:gd name="connsiteX5" fmla="*/ 1205859 w 1205859"/>
                  <a:gd name="connsiteY5" fmla="*/ 210911 h 447503"/>
                  <a:gd name="connsiteX6" fmla="*/ 992229 w 1205859"/>
                  <a:gd name="connsiteY6" fmla="*/ 3 h 447503"/>
                  <a:gd name="connsiteX0" fmla="*/ 958211 w 1205859"/>
                  <a:gd name="connsiteY0" fmla="*/ 3 h 440700"/>
                  <a:gd name="connsiteX1" fmla="*/ 173079 w 1205859"/>
                  <a:gd name="connsiteY1" fmla="*/ 85725 h 440700"/>
                  <a:gd name="connsiteX2" fmla="*/ 266 w 1205859"/>
                  <a:gd name="connsiteY2" fmla="*/ 204107 h 440700"/>
                  <a:gd name="connsiteX3" fmla="*/ 164915 w 1205859"/>
                  <a:gd name="connsiteY3" fmla="*/ 321131 h 440700"/>
                  <a:gd name="connsiteX4" fmla="*/ 1009916 w 1205859"/>
                  <a:gd name="connsiteY4" fmla="*/ 438150 h 440700"/>
                  <a:gd name="connsiteX5" fmla="*/ 1205859 w 1205859"/>
                  <a:gd name="connsiteY5" fmla="*/ 204108 h 440700"/>
                  <a:gd name="connsiteX6" fmla="*/ 958211 w 1205859"/>
                  <a:gd name="connsiteY6" fmla="*/ 3 h 440700"/>
                  <a:gd name="connsiteX0" fmla="*/ 993590 w 1205859"/>
                  <a:gd name="connsiteY0" fmla="*/ 2 h 448863"/>
                  <a:gd name="connsiteX1" fmla="*/ 173079 w 1205859"/>
                  <a:gd name="connsiteY1" fmla="*/ 93888 h 448863"/>
                  <a:gd name="connsiteX2" fmla="*/ 266 w 1205859"/>
                  <a:gd name="connsiteY2" fmla="*/ 212270 h 448863"/>
                  <a:gd name="connsiteX3" fmla="*/ 164915 w 1205859"/>
                  <a:gd name="connsiteY3" fmla="*/ 329294 h 448863"/>
                  <a:gd name="connsiteX4" fmla="*/ 1009916 w 1205859"/>
                  <a:gd name="connsiteY4" fmla="*/ 446313 h 448863"/>
                  <a:gd name="connsiteX5" fmla="*/ 1205859 w 1205859"/>
                  <a:gd name="connsiteY5" fmla="*/ 212271 h 448863"/>
                  <a:gd name="connsiteX6" fmla="*/ 993590 w 1205859"/>
                  <a:gd name="connsiteY6" fmla="*/ 2 h 448863"/>
                  <a:gd name="connsiteX0" fmla="*/ 993590 w 1196334"/>
                  <a:gd name="connsiteY0" fmla="*/ 2 h 449878"/>
                  <a:gd name="connsiteX1" fmla="*/ 173079 w 1196334"/>
                  <a:gd name="connsiteY1" fmla="*/ 93888 h 449878"/>
                  <a:gd name="connsiteX2" fmla="*/ 266 w 1196334"/>
                  <a:gd name="connsiteY2" fmla="*/ 212270 h 449878"/>
                  <a:gd name="connsiteX3" fmla="*/ 164915 w 1196334"/>
                  <a:gd name="connsiteY3" fmla="*/ 329294 h 449878"/>
                  <a:gd name="connsiteX4" fmla="*/ 1009916 w 1196334"/>
                  <a:gd name="connsiteY4" fmla="*/ 446313 h 449878"/>
                  <a:gd name="connsiteX5" fmla="*/ 1196334 w 1196334"/>
                  <a:gd name="connsiteY5" fmla="*/ 186418 h 449878"/>
                  <a:gd name="connsiteX6" fmla="*/ 993590 w 1196334"/>
                  <a:gd name="connsiteY6" fmla="*/ 2 h 449878"/>
                  <a:gd name="connsiteX0" fmla="*/ 993590 w 1196334"/>
                  <a:gd name="connsiteY0" fmla="*/ 2 h 449878"/>
                  <a:gd name="connsiteX1" fmla="*/ 173079 w 1196334"/>
                  <a:gd name="connsiteY1" fmla="*/ 93888 h 449878"/>
                  <a:gd name="connsiteX2" fmla="*/ 266 w 1196334"/>
                  <a:gd name="connsiteY2" fmla="*/ 212270 h 449878"/>
                  <a:gd name="connsiteX3" fmla="*/ 164915 w 1196334"/>
                  <a:gd name="connsiteY3" fmla="*/ 329294 h 449878"/>
                  <a:gd name="connsiteX4" fmla="*/ 1009916 w 1196334"/>
                  <a:gd name="connsiteY4" fmla="*/ 446313 h 449878"/>
                  <a:gd name="connsiteX5" fmla="*/ 1196334 w 1196334"/>
                  <a:gd name="connsiteY5" fmla="*/ 186418 h 449878"/>
                  <a:gd name="connsiteX6" fmla="*/ 993590 w 1196334"/>
                  <a:gd name="connsiteY6" fmla="*/ 2 h 449878"/>
                  <a:gd name="connsiteX0" fmla="*/ 993590 w 1196334"/>
                  <a:gd name="connsiteY0" fmla="*/ 2 h 449878"/>
                  <a:gd name="connsiteX1" fmla="*/ 173079 w 1196334"/>
                  <a:gd name="connsiteY1" fmla="*/ 93888 h 449878"/>
                  <a:gd name="connsiteX2" fmla="*/ 266 w 1196334"/>
                  <a:gd name="connsiteY2" fmla="*/ 212270 h 449878"/>
                  <a:gd name="connsiteX3" fmla="*/ 164915 w 1196334"/>
                  <a:gd name="connsiteY3" fmla="*/ 329294 h 449878"/>
                  <a:gd name="connsiteX4" fmla="*/ 1009916 w 1196334"/>
                  <a:gd name="connsiteY4" fmla="*/ 446313 h 449878"/>
                  <a:gd name="connsiteX5" fmla="*/ 1196334 w 1196334"/>
                  <a:gd name="connsiteY5" fmla="*/ 186418 h 449878"/>
                  <a:gd name="connsiteX6" fmla="*/ 993590 w 1196334"/>
                  <a:gd name="connsiteY6" fmla="*/ 2 h 449878"/>
                  <a:gd name="connsiteX0" fmla="*/ 993545 w 1196289"/>
                  <a:gd name="connsiteY0" fmla="*/ 2 h 428739"/>
                  <a:gd name="connsiteX1" fmla="*/ 173034 w 1196289"/>
                  <a:gd name="connsiteY1" fmla="*/ 93888 h 428739"/>
                  <a:gd name="connsiteX2" fmla="*/ 221 w 1196289"/>
                  <a:gd name="connsiteY2" fmla="*/ 212270 h 428739"/>
                  <a:gd name="connsiteX3" fmla="*/ 164870 w 1196289"/>
                  <a:gd name="connsiteY3" fmla="*/ 329294 h 428739"/>
                  <a:gd name="connsiteX4" fmla="*/ 997624 w 1196289"/>
                  <a:gd name="connsiteY4" fmla="*/ 424541 h 428739"/>
                  <a:gd name="connsiteX5" fmla="*/ 1196289 w 1196289"/>
                  <a:gd name="connsiteY5" fmla="*/ 186418 h 428739"/>
                  <a:gd name="connsiteX6" fmla="*/ 993545 w 1196289"/>
                  <a:gd name="connsiteY6" fmla="*/ 2 h 428739"/>
                  <a:gd name="connsiteX0" fmla="*/ 979938 w 1196289"/>
                  <a:gd name="connsiteY0" fmla="*/ 2 h 438264"/>
                  <a:gd name="connsiteX1" fmla="*/ 173034 w 1196289"/>
                  <a:gd name="connsiteY1" fmla="*/ 103413 h 438264"/>
                  <a:gd name="connsiteX2" fmla="*/ 221 w 1196289"/>
                  <a:gd name="connsiteY2" fmla="*/ 221795 h 438264"/>
                  <a:gd name="connsiteX3" fmla="*/ 164870 w 1196289"/>
                  <a:gd name="connsiteY3" fmla="*/ 338819 h 438264"/>
                  <a:gd name="connsiteX4" fmla="*/ 997624 w 1196289"/>
                  <a:gd name="connsiteY4" fmla="*/ 434066 h 438264"/>
                  <a:gd name="connsiteX5" fmla="*/ 1196289 w 1196289"/>
                  <a:gd name="connsiteY5" fmla="*/ 195943 h 438264"/>
                  <a:gd name="connsiteX6" fmla="*/ 979938 w 1196289"/>
                  <a:gd name="connsiteY6" fmla="*/ 2 h 438264"/>
                  <a:gd name="connsiteX0" fmla="*/ 979938 w 1188125"/>
                  <a:gd name="connsiteY0" fmla="*/ 2 h 438264"/>
                  <a:gd name="connsiteX1" fmla="*/ 173034 w 1188125"/>
                  <a:gd name="connsiteY1" fmla="*/ 103413 h 438264"/>
                  <a:gd name="connsiteX2" fmla="*/ 221 w 1188125"/>
                  <a:gd name="connsiteY2" fmla="*/ 221795 h 438264"/>
                  <a:gd name="connsiteX3" fmla="*/ 164870 w 1188125"/>
                  <a:gd name="connsiteY3" fmla="*/ 338819 h 438264"/>
                  <a:gd name="connsiteX4" fmla="*/ 997624 w 1188125"/>
                  <a:gd name="connsiteY4" fmla="*/ 434066 h 438264"/>
                  <a:gd name="connsiteX5" fmla="*/ 1188125 w 1188125"/>
                  <a:gd name="connsiteY5" fmla="*/ 195943 h 438264"/>
                  <a:gd name="connsiteX6" fmla="*/ 979938 w 1188125"/>
                  <a:gd name="connsiteY6" fmla="*/ 2 h 438264"/>
                  <a:gd name="connsiteX0" fmla="*/ 977217 w 1188125"/>
                  <a:gd name="connsiteY0" fmla="*/ 3 h 428740"/>
                  <a:gd name="connsiteX1" fmla="*/ 173034 w 1188125"/>
                  <a:gd name="connsiteY1" fmla="*/ 93889 h 428740"/>
                  <a:gd name="connsiteX2" fmla="*/ 221 w 1188125"/>
                  <a:gd name="connsiteY2" fmla="*/ 212271 h 428740"/>
                  <a:gd name="connsiteX3" fmla="*/ 164870 w 1188125"/>
                  <a:gd name="connsiteY3" fmla="*/ 329295 h 428740"/>
                  <a:gd name="connsiteX4" fmla="*/ 997624 w 1188125"/>
                  <a:gd name="connsiteY4" fmla="*/ 424542 h 428740"/>
                  <a:gd name="connsiteX5" fmla="*/ 1188125 w 1188125"/>
                  <a:gd name="connsiteY5" fmla="*/ 186419 h 428740"/>
                  <a:gd name="connsiteX6" fmla="*/ 977217 w 1188125"/>
                  <a:gd name="connsiteY6" fmla="*/ 3 h 428740"/>
                  <a:gd name="connsiteX0" fmla="*/ 977217 w 1188125"/>
                  <a:gd name="connsiteY0" fmla="*/ 1230 h 429967"/>
                  <a:gd name="connsiteX1" fmla="*/ 173034 w 1188125"/>
                  <a:gd name="connsiteY1" fmla="*/ 95116 h 429967"/>
                  <a:gd name="connsiteX2" fmla="*/ 221 w 1188125"/>
                  <a:gd name="connsiteY2" fmla="*/ 213498 h 429967"/>
                  <a:gd name="connsiteX3" fmla="*/ 164870 w 1188125"/>
                  <a:gd name="connsiteY3" fmla="*/ 330522 h 429967"/>
                  <a:gd name="connsiteX4" fmla="*/ 997624 w 1188125"/>
                  <a:gd name="connsiteY4" fmla="*/ 425769 h 429967"/>
                  <a:gd name="connsiteX5" fmla="*/ 1188125 w 1188125"/>
                  <a:gd name="connsiteY5" fmla="*/ 187646 h 429967"/>
                  <a:gd name="connsiteX6" fmla="*/ 977217 w 1188125"/>
                  <a:gd name="connsiteY6" fmla="*/ 1230 h 429967"/>
                  <a:gd name="connsiteX0" fmla="*/ 977217 w 1188125"/>
                  <a:gd name="connsiteY0" fmla="*/ 1230 h 429967"/>
                  <a:gd name="connsiteX1" fmla="*/ 173034 w 1188125"/>
                  <a:gd name="connsiteY1" fmla="*/ 95116 h 429967"/>
                  <a:gd name="connsiteX2" fmla="*/ 221 w 1188125"/>
                  <a:gd name="connsiteY2" fmla="*/ 213498 h 429967"/>
                  <a:gd name="connsiteX3" fmla="*/ 164870 w 1188125"/>
                  <a:gd name="connsiteY3" fmla="*/ 330522 h 429967"/>
                  <a:gd name="connsiteX4" fmla="*/ 997624 w 1188125"/>
                  <a:gd name="connsiteY4" fmla="*/ 425769 h 429967"/>
                  <a:gd name="connsiteX5" fmla="*/ 1188125 w 1188125"/>
                  <a:gd name="connsiteY5" fmla="*/ 187646 h 429967"/>
                  <a:gd name="connsiteX6" fmla="*/ 977217 w 1188125"/>
                  <a:gd name="connsiteY6" fmla="*/ 1230 h 429967"/>
                  <a:gd name="connsiteX0" fmla="*/ 977217 w 1188125"/>
                  <a:gd name="connsiteY0" fmla="*/ 0 h 428737"/>
                  <a:gd name="connsiteX1" fmla="*/ 173034 w 1188125"/>
                  <a:gd name="connsiteY1" fmla="*/ 93886 h 428737"/>
                  <a:gd name="connsiteX2" fmla="*/ 221 w 1188125"/>
                  <a:gd name="connsiteY2" fmla="*/ 212268 h 428737"/>
                  <a:gd name="connsiteX3" fmla="*/ 164870 w 1188125"/>
                  <a:gd name="connsiteY3" fmla="*/ 329292 h 428737"/>
                  <a:gd name="connsiteX4" fmla="*/ 997624 w 1188125"/>
                  <a:gd name="connsiteY4" fmla="*/ 424539 h 428737"/>
                  <a:gd name="connsiteX5" fmla="*/ 1188125 w 1188125"/>
                  <a:gd name="connsiteY5" fmla="*/ 186416 h 428737"/>
                  <a:gd name="connsiteX6" fmla="*/ 977217 w 1188125"/>
                  <a:gd name="connsiteY6" fmla="*/ 0 h 428737"/>
                  <a:gd name="connsiteX0" fmla="*/ 977217 w 1194929"/>
                  <a:gd name="connsiteY0" fmla="*/ 0 h 427125"/>
                  <a:gd name="connsiteX1" fmla="*/ 173034 w 1194929"/>
                  <a:gd name="connsiteY1" fmla="*/ 93886 h 427125"/>
                  <a:gd name="connsiteX2" fmla="*/ 221 w 1194929"/>
                  <a:gd name="connsiteY2" fmla="*/ 212268 h 427125"/>
                  <a:gd name="connsiteX3" fmla="*/ 164870 w 1194929"/>
                  <a:gd name="connsiteY3" fmla="*/ 329292 h 427125"/>
                  <a:gd name="connsiteX4" fmla="*/ 997624 w 1194929"/>
                  <a:gd name="connsiteY4" fmla="*/ 424539 h 427125"/>
                  <a:gd name="connsiteX5" fmla="*/ 1194929 w 1194929"/>
                  <a:gd name="connsiteY5" fmla="*/ 223155 h 427125"/>
                  <a:gd name="connsiteX6" fmla="*/ 977217 w 1194929"/>
                  <a:gd name="connsiteY6" fmla="*/ 0 h 427125"/>
                  <a:gd name="connsiteX0" fmla="*/ 977217 w 1194929"/>
                  <a:gd name="connsiteY0" fmla="*/ 0 h 427406"/>
                  <a:gd name="connsiteX1" fmla="*/ 173034 w 1194929"/>
                  <a:gd name="connsiteY1" fmla="*/ 93886 h 427406"/>
                  <a:gd name="connsiteX2" fmla="*/ 221 w 1194929"/>
                  <a:gd name="connsiteY2" fmla="*/ 212268 h 427406"/>
                  <a:gd name="connsiteX3" fmla="*/ 164870 w 1194929"/>
                  <a:gd name="connsiteY3" fmla="*/ 329292 h 427406"/>
                  <a:gd name="connsiteX4" fmla="*/ 997624 w 1194929"/>
                  <a:gd name="connsiteY4" fmla="*/ 424539 h 427406"/>
                  <a:gd name="connsiteX5" fmla="*/ 1194929 w 1194929"/>
                  <a:gd name="connsiteY5" fmla="*/ 216352 h 427406"/>
                  <a:gd name="connsiteX6" fmla="*/ 977217 w 1194929"/>
                  <a:gd name="connsiteY6" fmla="*/ 0 h 427406"/>
                  <a:gd name="connsiteX0" fmla="*/ 977217 w 1194929"/>
                  <a:gd name="connsiteY0" fmla="*/ 0 h 427406"/>
                  <a:gd name="connsiteX1" fmla="*/ 173034 w 1194929"/>
                  <a:gd name="connsiteY1" fmla="*/ 93886 h 427406"/>
                  <a:gd name="connsiteX2" fmla="*/ 221 w 1194929"/>
                  <a:gd name="connsiteY2" fmla="*/ 212268 h 427406"/>
                  <a:gd name="connsiteX3" fmla="*/ 164870 w 1194929"/>
                  <a:gd name="connsiteY3" fmla="*/ 329292 h 427406"/>
                  <a:gd name="connsiteX4" fmla="*/ 997624 w 1194929"/>
                  <a:gd name="connsiteY4" fmla="*/ 424539 h 427406"/>
                  <a:gd name="connsiteX5" fmla="*/ 1194929 w 1194929"/>
                  <a:gd name="connsiteY5" fmla="*/ 216352 h 427406"/>
                  <a:gd name="connsiteX6" fmla="*/ 977217 w 1194929"/>
                  <a:gd name="connsiteY6" fmla="*/ 0 h 427406"/>
                  <a:gd name="connsiteX0" fmla="*/ 977217 w 1194929"/>
                  <a:gd name="connsiteY0" fmla="*/ 0 h 427406"/>
                  <a:gd name="connsiteX1" fmla="*/ 173034 w 1194929"/>
                  <a:gd name="connsiteY1" fmla="*/ 93886 h 427406"/>
                  <a:gd name="connsiteX2" fmla="*/ 221 w 1194929"/>
                  <a:gd name="connsiteY2" fmla="*/ 212268 h 427406"/>
                  <a:gd name="connsiteX3" fmla="*/ 164870 w 1194929"/>
                  <a:gd name="connsiteY3" fmla="*/ 329292 h 427406"/>
                  <a:gd name="connsiteX4" fmla="*/ 997624 w 1194929"/>
                  <a:gd name="connsiteY4" fmla="*/ 424539 h 427406"/>
                  <a:gd name="connsiteX5" fmla="*/ 1194929 w 1194929"/>
                  <a:gd name="connsiteY5" fmla="*/ 216352 h 427406"/>
                  <a:gd name="connsiteX6" fmla="*/ 977217 w 1194929"/>
                  <a:gd name="connsiteY6" fmla="*/ 0 h 427406"/>
                  <a:gd name="connsiteX0" fmla="*/ 977217 w 1194929"/>
                  <a:gd name="connsiteY0" fmla="*/ 0 h 416520"/>
                  <a:gd name="connsiteX1" fmla="*/ 173034 w 1194929"/>
                  <a:gd name="connsiteY1" fmla="*/ 83000 h 416520"/>
                  <a:gd name="connsiteX2" fmla="*/ 221 w 1194929"/>
                  <a:gd name="connsiteY2" fmla="*/ 201382 h 416520"/>
                  <a:gd name="connsiteX3" fmla="*/ 164870 w 1194929"/>
                  <a:gd name="connsiteY3" fmla="*/ 318406 h 416520"/>
                  <a:gd name="connsiteX4" fmla="*/ 997624 w 1194929"/>
                  <a:gd name="connsiteY4" fmla="*/ 413653 h 416520"/>
                  <a:gd name="connsiteX5" fmla="*/ 1194929 w 1194929"/>
                  <a:gd name="connsiteY5" fmla="*/ 205466 h 416520"/>
                  <a:gd name="connsiteX6" fmla="*/ 977217 w 1194929"/>
                  <a:gd name="connsiteY6" fmla="*/ 0 h 416520"/>
                  <a:gd name="connsiteX0" fmla="*/ 977217 w 1194929"/>
                  <a:gd name="connsiteY0" fmla="*/ 0 h 420602"/>
                  <a:gd name="connsiteX1" fmla="*/ 173034 w 1194929"/>
                  <a:gd name="connsiteY1" fmla="*/ 87082 h 420602"/>
                  <a:gd name="connsiteX2" fmla="*/ 221 w 1194929"/>
                  <a:gd name="connsiteY2" fmla="*/ 205464 h 420602"/>
                  <a:gd name="connsiteX3" fmla="*/ 164870 w 1194929"/>
                  <a:gd name="connsiteY3" fmla="*/ 322488 h 420602"/>
                  <a:gd name="connsiteX4" fmla="*/ 997624 w 1194929"/>
                  <a:gd name="connsiteY4" fmla="*/ 417735 h 420602"/>
                  <a:gd name="connsiteX5" fmla="*/ 1194929 w 1194929"/>
                  <a:gd name="connsiteY5" fmla="*/ 209548 h 420602"/>
                  <a:gd name="connsiteX6" fmla="*/ 977217 w 1194929"/>
                  <a:gd name="connsiteY6" fmla="*/ 0 h 420602"/>
                  <a:gd name="connsiteX0" fmla="*/ 977217 w 1193568"/>
                  <a:gd name="connsiteY0" fmla="*/ 0 h 421310"/>
                  <a:gd name="connsiteX1" fmla="*/ 173034 w 1193568"/>
                  <a:gd name="connsiteY1" fmla="*/ 87082 h 421310"/>
                  <a:gd name="connsiteX2" fmla="*/ 221 w 1193568"/>
                  <a:gd name="connsiteY2" fmla="*/ 205464 h 421310"/>
                  <a:gd name="connsiteX3" fmla="*/ 164870 w 1193568"/>
                  <a:gd name="connsiteY3" fmla="*/ 322488 h 421310"/>
                  <a:gd name="connsiteX4" fmla="*/ 997624 w 1193568"/>
                  <a:gd name="connsiteY4" fmla="*/ 417735 h 421310"/>
                  <a:gd name="connsiteX5" fmla="*/ 1193568 w 1193568"/>
                  <a:gd name="connsiteY5" fmla="*/ 193219 h 421310"/>
                  <a:gd name="connsiteX6" fmla="*/ 977217 w 1193568"/>
                  <a:gd name="connsiteY6" fmla="*/ 0 h 421310"/>
                  <a:gd name="connsiteX0" fmla="*/ 977217 w 1193568"/>
                  <a:gd name="connsiteY0" fmla="*/ 0 h 421310"/>
                  <a:gd name="connsiteX1" fmla="*/ 173034 w 1193568"/>
                  <a:gd name="connsiteY1" fmla="*/ 87082 h 421310"/>
                  <a:gd name="connsiteX2" fmla="*/ 221 w 1193568"/>
                  <a:gd name="connsiteY2" fmla="*/ 205464 h 421310"/>
                  <a:gd name="connsiteX3" fmla="*/ 164870 w 1193568"/>
                  <a:gd name="connsiteY3" fmla="*/ 322488 h 421310"/>
                  <a:gd name="connsiteX4" fmla="*/ 997624 w 1193568"/>
                  <a:gd name="connsiteY4" fmla="*/ 417735 h 421310"/>
                  <a:gd name="connsiteX5" fmla="*/ 1193568 w 1193568"/>
                  <a:gd name="connsiteY5" fmla="*/ 193219 h 421310"/>
                  <a:gd name="connsiteX6" fmla="*/ 977217 w 1193568"/>
                  <a:gd name="connsiteY6" fmla="*/ 0 h 421310"/>
                  <a:gd name="connsiteX0" fmla="*/ 977317 w 1193668"/>
                  <a:gd name="connsiteY0" fmla="*/ 0 h 421310"/>
                  <a:gd name="connsiteX1" fmla="*/ 175855 w 1193668"/>
                  <a:gd name="connsiteY1" fmla="*/ 100690 h 421310"/>
                  <a:gd name="connsiteX2" fmla="*/ 321 w 1193668"/>
                  <a:gd name="connsiteY2" fmla="*/ 205464 h 421310"/>
                  <a:gd name="connsiteX3" fmla="*/ 164970 w 1193668"/>
                  <a:gd name="connsiteY3" fmla="*/ 322488 h 421310"/>
                  <a:gd name="connsiteX4" fmla="*/ 997724 w 1193668"/>
                  <a:gd name="connsiteY4" fmla="*/ 417735 h 421310"/>
                  <a:gd name="connsiteX5" fmla="*/ 1193668 w 1193668"/>
                  <a:gd name="connsiteY5" fmla="*/ 193219 h 421310"/>
                  <a:gd name="connsiteX6" fmla="*/ 977317 w 1193668"/>
                  <a:gd name="connsiteY6" fmla="*/ 0 h 4213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93668" h="421310">
                    <a:moveTo>
                      <a:pt x="977317" y="0"/>
                    </a:moveTo>
                    <a:cubicBezTo>
                      <a:pt x="765954" y="3630"/>
                      <a:pt x="338688" y="66446"/>
                      <a:pt x="175855" y="100690"/>
                    </a:cubicBezTo>
                    <a:cubicBezTo>
                      <a:pt x="13022" y="134934"/>
                      <a:pt x="2135" y="168498"/>
                      <a:pt x="321" y="205464"/>
                    </a:cubicBezTo>
                    <a:cubicBezTo>
                      <a:pt x="-1493" y="242430"/>
                      <a:pt x="-1264" y="287110"/>
                      <a:pt x="164970" y="322488"/>
                    </a:cubicBezTo>
                    <a:cubicBezTo>
                      <a:pt x="331204" y="357867"/>
                      <a:pt x="826274" y="439280"/>
                      <a:pt x="997724" y="417735"/>
                    </a:cubicBezTo>
                    <a:cubicBezTo>
                      <a:pt x="1169174" y="396190"/>
                      <a:pt x="1184143" y="262161"/>
                      <a:pt x="1193668" y="193219"/>
                    </a:cubicBezTo>
                    <a:cubicBezTo>
                      <a:pt x="1181421" y="121556"/>
                      <a:pt x="1170990" y="72571"/>
                      <a:pt x="977317" y="0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" name="Freeform 48">
                <a:extLst>
                  <a:ext uri="{FF2B5EF4-FFF2-40B4-BE49-F238E27FC236}">
                    <a16:creationId xmlns:a16="http://schemas.microsoft.com/office/drawing/2014/main" id="{0DA0A3D2-FE9F-CFE8-2D2F-B731AF362636}"/>
                  </a:ext>
                </a:extLst>
              </p:cNvPr>
              <p:cNvSpPr/>
              <p:nvPr/>
            </p:nvSpPr>
            <p:spPr bwMode="auto">
              <a:xfrm flipH="1">
                <a:off x="2958466" y="3294904"/>
                <a:ext cx="1193952" cy="755631"/>
              </a:xfrm>
              <a:custGeom>
                <a:avLst/>
                <a:gdLst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0" fmla="*/ 931685 w 1393614"/>
                  <a:gd name="connsiteY0" fmla="*/ 0 h 839495"/>
                  <a:gd name="connsiteX1" fmla="*/ 88042 w 1393614"/>
                  <a:gd name="connsiteY1" fmla="*/ 587829 h 839495"/>
                  <a:gd name="connsiteX2" fmla="*/ 49942 w 1393614"/>
                  <a:gd name="connsiteY2" fmla="*/ 789214 h 839495"/>
                  <a:gd name="connsiteX3" fmla="*/ 300314 w 1393614"/>
                  <a:gd name="connsiteY3" fmla="*/ 810986 h 839495"/>
                  <a:gd name="connsiteX4" fmla="*/ 1285471 w 1393614"/>
                  <a:gd name="connsiteY4" fmla="*/ 440871 h 839495"/>
                  <a:gd name="connsiteX5" fmla="*/ 1323571 w 1393614"/>
                  <a:gd name="connsiteY5" fmla="*/ 65314 h 839495"/>
                  <a:gd name="connsiteX6" fmla="*/ 931685 w 1393614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5415"/>
                  <a:gd name="connsiteY0" fmla="*/ 0 h 839495"/>
                  <a:gd name="connsiteX1" fmla="*/ 88042 w 1385415"/>
                  <a:gd name="connsiteY1" fmla="*/ 587829 h 839495"/>
                  <a:gd name="connsiteX2" fmla="*/ 49942 w 1385415"/>
                  <a:gd name="connsiteY2" fmla="*/ 789214 h 839495"/>
                  <a:gd name="connsiteX3" fmla="*/ 300314 w 1385415"/>
                  <a:gd name="connsiteY3" fmla="*/ 810986 h 839495"/>
                  <a:gd name="connsiteX4" fmla="*/ 1285471 w 1385415"/>
                  <a:gd name="connsiteY4" fmla="*/ 440871 h 839495"/>
                  <a:gd name="connsiteX5" fmla="*/ 1307242 w 1385415"/>
                  <a:gd name="connsiteY5" fmla="*/ 76199 h 839495"/>
                  <a:gd name="connsiteX6" fmla="*/ 931685 w 1385415"/>
                  <a:gd name="connsiteY6" fmla="*/ 0 h 839495"/>
                  <a:gd name="connsiteX0" fmla="*/ 931685 w 1382262"/>
                  <a:gd name="connsiteY0" fmla="*/ 0 h 842712"/>
                  <a:gd name="connsiteX1" fmla="*/ 88042 w 1382262"/>
                  <a:gd name="connsiteY1" fmla="*/ 587829 h 842712"/>
                  <a:gd name="connsiteX2" fmla="*/ 49942 w 1382262"/>
                  <a:gd name="connsiteY2" fmla="*/ 789214 h 842712"/>
                  <a:gd name="connsiteX3" fmla="*/ 300314 w 1382262"/>
                  <a:gd name="connsiteY3" fmla="*/ 810986 h 842712"/>
                  <a:gd name="connsiteX4" fmla="*/ 1280028 w 1382262"/>
                  <a:gd name="connsiteY4" fmla="*/ 397328 h 842712"/>
                  <a:gd name="connsiteX5" fmla="*/ 1307242 w 1382262"/>
                  <a:gd name="connsiteY5" fmla="*/ 76199 h 842712"/>
                  <a:gd name="connsiteX6" fmla="*/ 931685 w 1382262"/>
                  <a:gd name="connsiteY6" fmla="*/ 0 h 842712"/>
                  <a:gd name="connsiteX0" fmla="*/ 1024715 w 1388206"/>
                  <a:gd name="connsiteY0" fmla="*/ 0 h 820941"/>
                  <a:gd name="connsiteX1" fmla="*/ 93986 w 1388206"/>
                  <a:gd name="connsiteY1" fmla="*/ 566058 h 820941"/>
                  <a:gd name="connsiteX2" fmla="*/ 55886 w 1388206"/>
                  <a:gd name="connsiteY2" fmla="*/ 767443 h 820941"/>
                  <a:gd name="connsiteX3" fmla="*/ 306258 w 1388206"/>
                  <a:gd name="connsiteY3" fmla="*/ 789215 h 820941"/>
                  <a:gd name="connsiteX4" fmla="*/ 1285972 w 1388206"/>
                  <a:gd name="connsiteY4" fmla="*/ 375557 h 820941"/>
                  <a:gd name="connsiteX5" fmla="*/ 1313186 w 1388206"/>
                  <a:gd name="connsiteY5" fmla="*/ 54428 h 820941"/>
                  <a:gd name="connsiteX6" fmla="*/ 1024715 w 1388206"/>
                  <a:gd name="connsiteY6" fmla="*/ 0 h 820941"/>
                  <a:gd name="connsiteX0" fmla="*/ 981569 w 1345060"/>
                  <a:gd name="connsiteY0" fmla="*/ 0 h 822289"/>
                  <a:gd name="connsiteX1" fmla="*/ 137926 w 1345060"/>
                  <a:gd name="connsiteY1" fmla="*/ 533400 h 822289"/>
                  <a:gd name="connsiteX2" fmla="*/ 12740 w 1345060"/>
                  <a:gd name="connsiteY2" fmla="*/ 767443 h 822289"/>
                  <a:gd name="connsiteX3" fmla="*/ 263112 w 1345060"/>
                  <a:gd name="connsiteY3" fmla="*/ 789215 h 822289"/>
                  <a:gd name="connsiteX4" fmla="*/ 1242826 w 1345060"/>
                  <a:gd name="connsiteY4" fmla="*/ 375557 h 822289"/>
                  <a:gd name="connsiteX5" fmla="*/ 1270040 w 1345060"/>
                  <a:gd name="connsiteY5" fmla="*/ 54428 h 822289"/>
                  <a:gd name="connsiteX6" fmla="*/ 981569 w 1345060"/>
                  <a:gd name="connsiteY6" fmla="*/ 0 h 822289"/>
                  <a:gd name="connsiteX0" fmla="*/ 961345 w 1324836"/>
                  <a:gd name="connsiteY0" fmla="*/ 0 h 810761"/>
                  <a:gd name="connsiteX1" fmla="*/ 117702 w 1324836"/>
                  <a:gd name="connsiteY1" fmla="*/ 533400 h 810761"/>
                  <a:gd name="connsiteX2" fmla="*/ 19730 w 1324836"/>
                  <a:gd name="connsiteY2" fmla="*/ 729343 h 810761"/>
                  <a:gd name="connsiteX3" fmla="*/ 242888 w 1324836"/>
                  <a:gd name="connsiteY3" fmla="*/ 789215 h 810761"/>
                  <a:gd name="connsiteX4" fmla="*/ 1222602 w 1324836"/>
                  <a:gd name="connsiteY4" fmla="*/ 375557 h 810761"/>
                  <a:gd name="connsiteX5" fmla="*/ 1249816 w 1324836"/>
                  <a:gd name="connsiteY5" fmla="*/ 54428 h 810761"/>
                  <a:gd name="connsiteX6" fmla="*/ 961345 w 1324836"/>
                  <a:gd name="connsiteY6" fmla="*/ 0 h 810761"/>
                  <a:gd name="connsiteX0" fmla="*/ 962516 w 1324901"/>
                  <a:gd name="connsiteY0" fmla="*/ 0 h 783974"/>
                  <a:gd name="connsiteX1" fmla="*/ 118873 w 1324901"/>
                  <a:gd name="connsiteY1" fmla="*/ 533400 h 783974"/>
                  <a:gd name="connsiteX2" fmla="*/ 20901 w 1324901"/>
                  <a:gd name="connsiteY2" fmla="*/ 729343 h 783974"/>
                  <a:gd name="connsiteX3" fmla="*/ 260388 w 1324901"/>
                  <a:gd name="connsiteY3" fmla="*/ 756558 h 783974"/>
                  <a:gd name="connsiteX4" fmla="*/ 1223773 w 1324901"/>
                  <a:gd name="connsiteY4" fmla="*/ 375557 h 783974"/>
                  <a:gd name="connsiteX5" fmla="*/ 1250987 w 1324901"/>
                  <a:gd name="connsiteY5" fmla="*/ 54428 h 783974"/>
                  <a:gd name="connsiteX6" fmla="*/ 962516 w 1324901"/>
                  <a:gd name="connsiteY6" fmla="*/ 0 h 783974"/>
                  <a:gd name="connsiteX0" fmla="*/ 962516 w 1309902"/>
                  <a:gd name="connsiteY0" fmla="*/ 0 h 783974"/>
                  <a:gd name="connsiteX1" fmla="*/ 118873 w 1309902"/>
                  <a:gd name="connsiteY1" fmla="*/ 533400 h 783974"/>
                  <a:gd name="connsiteX2" fmla="*/ 20901 w 1309902"/>
                  <a:gd name="connsiteY2" fmla="*/ 729343 h 783974"/>
                  <a:gd name="connsiteX3" fmla="*/ 260388 w 1309902"/>
                  <a:gd name="connsiteY3" fmla="*/ 756558 h 783974"/>
                  <a:gd name="connsiteX4" fmla="*/ 1223773 w 1309902"/>
                  <a:gd name="connsiteY4" fmla="*/ 375557 h 783974"/>
                  <a:gd name="connsiteX5" fmla="*/ 1218330 w 1309902"/>
                  <a:gd name="connsiteY5" fmla="*/ 146957 h 783974"/>
                  <a:gd name="connsiteX6" fmla="*/ 962516 w 1309902"/>
                  <a:gd name="connsiteY6" fmla="*/ 0 h 783974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70962"/>
                  <a:gd name="connsiteY0" fmla="*/ 1613 h 783168"/>
                  <a:gd name="connsiteX1" fmla="*/ 118873 w 1270962"/>
                  <a:gd name="connsiteY1" fmla="*/ 535013 h 783168"/>
                  <a:gd name="connsiteX2" fmla="*/ 20901 w 1270962"/>
                  <a:gd name="connsiteY2" fmla="*/ 730956 h 783168"/>
                  <a:gd name="connsiteX3" fmla="*/ 260388 w 1270962"/>
                  <a:gd name="connsiteY3" fmla="*/ 758171 h 783168"/>
                  <a:gd name="connsiteX4" fmla="*/ 1153016 w 1270962"/>
                  <a:gd name="connsiteY4" fmla="*/ 409827 h 783168"/>
                  <a:gd name="connsiteX5" fmla="*/ 1218330 w 1270962"/>
                  <a:gd name="connsiteY5" fmla="*/ 148570 h 783168"/>
                  <a:gd name="connsiteX6" fmla="*/ 962516 w 1270962"/>
                  <a:gd name="connsiteY6" fmla="*/ 1613 h 783168"/>
                  <a:gd name="connsiteX0" fmla="*/ 962516 w 1270962"/>
                  <a:gd name="connsiteY0" fmla="*/ 6046 h 787601"/>
                  <a:gd name="connsiteX1" fmla="*/ 118873 w 1270962"/>
                  <a:gd name="connsiteY1" fmla="*/ 539446 h 787601"/>
                  <a:gd name="connsiteX2" fmla="*/ 20901 w 1270962"/>
                  <a:gd name="connsiteY2" fmla="*/ 735389 h 787601"/>
                  <a:gd name="connsiteX3" fmla="*/ 260388 w 1270962"/>
                  <a:gd name="connsiteY3" fmla="*/ 762604 h 787601"/>
                  <a:gd name="connsiteX4" fmla="*/ 1153016 w 1270962"/>
                  <a:gd name="connsiteY4" fmla="*/ 414260 h 787601"/>
                  <a:gd name="connsiteX5" fmla="*/ 1218330 w 1270962"/>
                  <a:gd name="connsiteY5" fmla="*/ 153003 h 787601"/>
                  <a:gd name="connsiteX6" fmla="*/ 962516 w 1270962"/>
                  <a:gd name="connsiteY6" fmla="*/ 6046 h 787601"/>
                  <a:gd name="connsiteX0" fmla="*/ 962516 w 1270962"/>
                  <a:gd name="connsiteY0" fmla="*/ 0 h 781555"/>
                  <a:gd name="connsiteX1" fmla="*/ 118873 w 1270962"/>
                  <a:gd name="connsiteY1" fmla="*/ 533400 h 781555"/>
                  <a:gd name="connsiteX2" fmla="*/ 20901 w 1270962"/>
                  <a:gd name="connsiteY2" fmla="*/ 729343 h 781555"/>
                  <a:gd name="connsiteX3" fmla="*/ 260388 w 1270962"/>
                  <a:gd name="connsiteY3" fmla="*/ 756558 h 781555"/>
                  <a:gd name="connsiteX4" fmla="*/ 1153016 w 1270962"/>
                  <a:gd name="connsiteY4" fmla="*/ 408214 h 781555"/>
                  <a:gd name="connsiteX5" fmla="*/ 1218330 w 1270962"/>
                  <a:gd name="connsiteY5" fmla="*/ 146957 h 781555"/>
                  <a:gd name="connsiteX6" fmla="*/ 962516 w 1270962"/>
                  <a:gd name="connsiteY6" fmla="*/ 0 h 781555"/>
                  <a:gd name="connsiteX0" fmla="*/ 962516 w 1264379"/>
                  <a:gd name="connsiteY0" fmla="*/ 0 h 781555"/>
                  <a:gd name="connsiteX1" fmla="*/ 118873 w 1264379"/>
                  <a:gd name="connsiteY1" fmla="*/ 533400 h 781555"/>
                  <a:gd name="connsiteX2" fmla="*/ 20901 w 1264379"/>
                  <a:gd name="connsiteY2" fmla="*/ 729343 h 781555"/>
                  <a:gd name="connsiteX3" fmla="*/ 260388 w 1264379"/>
                  <a:gd name="connsiteY3" fmla="*/ 756558 h 781555"/>
                  <a:gd name="connsiteX4" fmla="*/ 1153016 w 1264379"/>
                  <a:gd name="connsiteY4" fmla="*/ 408214 h 781555"/>
                  <a:gd name="connsiteX5" fmla="*/ 1207444 w 1264379"/>
                  <a:gd name="connsiteY5" fmla="*/ 87086 h 781555"/>
                  <a:gd name="connsiteX6" fmla="*/ 962516 w 1264379"/>
                  <a:gd name="connsiteY6" fmla="*/ 0 h 781555"/>
                  <a:gd name="connsiteX0" fmla="*/ 962516 w 1250180"/>
                  <a:gd name="connsiteY0" fmla="*/ 0 h 781555"/>
                  <a:gd name="connsiteX1" fmla="*/ 118873 w 1250180"/>
                  <a:gd name="connsiteY1" fmla="*/ 533400 h 781555"/>
                  <a:gd name="connsiteX2" fmla="*/ 20901 w 1250180"/>
                  <a:gd name="connsiteY2" fmla="*/ 729343 h 781555"/>
                  <a:gd name="connsiteX3" fmla="*/ 260388 w 1250180"/>
                  <a:gd name="connsiteY3" fmla="*/ 756558 h 781555"/>
                  <a:gd name="connsiteX4" fmla="*/ 1153016 w 1250180"/>
                  <a:gd name="connsiteY4" fmla="*/ 408214 h 781555"/>
                  <a:gd name="connsiteX5" fmla="*/ 1207444 w 1250180"/>
                  <a:gd name="connsiteY5" fmla="*/ 87086 h 781555"/>
                  <a:gd name="connsiteX6" fmla="*/ 962516 w 1250180"/>
                  <a:gd name="connsiteY6" fmla="*/ 0 h 781555"/>
                  <a:gd name="connsiteX0" fmla="*/ 865788 w 1245980"/>
                  <a:gd name="connsiteY0" fmla="*/ 0 h 754341"/>
                  <a:gd name="connsiteX1" fmla="*/ 114673 w 1245980"/>
                  <a:gd name="connsiteY1" fmla="*/ 506186 h 754341"/>
                  <a:gd name="connsiteX2" fmla="*/ 16701 w 1245980"/>
                  <a:gd name="connsiteY2" fmla="*/ 702129 h 754341"/>
                  <a:gd name="connsiteX3" fmla="*/ 256188 w 1245980"/>
                  <a:gd name="connsiteY3" fmla="*/ 729344 h 754341"/>
                  <a:gd name="connsiteX4" fmla="*/ 1148816 w 1245980"/>
                  <a:gd name="connsiteY4" fmla="*/ 381000 h 754341"/>
                  <a:gd name="connsiteX5" fmla="*/ 1203244 w 1245980"/>
                  <a:gd name="connsiteY5" fmla="*/ 59872 h 754341"/>
                  <a:gd name="connsiteX6" fmla="*/ 865788 w 1245980"/>
                  <a:gd name="connsiteY6" fmla="*/ 0 h 754341"/>
                  <a:gd name="connsiteX0" fmla="*/ 865788 w 1245980"/>
                  <a:gd name="connsiteY0" fmla="*/ 33534 h 787875"/>
                  <a:gd name="connsiteX1" fmla="*/ 114673 w 1245980"/>
                  <a:gd name="connsiteY1" fmla="*/ 539720 h 787875"/>
                  <a:gd name="connsiteX2" fmla="*/ 16701 w 1245980"/>
                  <a:gd name="connsiteY2" fmla="*/ 735663 h 787875"/>
                  <a:gd name="connsiteX3" fmla="*/ 256188 w 1245980"/>
                  <a:gd name="connsiteY3" fmla="*/ 762878 h 787875"/>
                  <a:gd name="connsiteX4" fmla="*/ 1148816 w 1245980"/>
                  <a:gd name="connsiteY4" fmla="*/ 414534 h 787875"/>
                  <a:gd name="connsiteX5" fmla="*/ 1203244 w 1245980"/>
                  <a:gd name="connsiteY5" fmla="*/ 93406 h 787875"/>
                  <a:gd name="connsiteX6" fmla="*/ 865788 w 1245980"/>
                  <a:gd name="connsiteY6" fmla="*/ 33534 h 787875"/>
                  <a:gd name="connsiteX0" fmla="*/ 865788 w 1245980"/>
                  <a:gd name="connsiteY0" fmla="*/ 16818 h 771159"/>
                  <a:gd name="connsiteX1" fmla="*/ 114673 w 1245980"/>
                  <a:gd name="connsiteY1" fmla="*/ 523004 h 771159"/>
                  <a:gd name="connsiteX2" fmla="*/ 16701 w 1245980"/>
                  <a:gd name="connsiteY2" fmla="*/ 718947 h 771159"/>
                  <a:gd name="connsiteX3" fmla="*/ 256188 w 1245980"/>
                  <a:gd name="connsiteY3" fmla="*/ 746162 h 771159"/>
                  <a:gd name="connsiteX4" fmla="*/ 1148816 w 1245980"/>
                  <a:gd name="connsiteY4" fmla="*/ 397818 h 771159"/>
                  <a:gd name="connsiteX5" fmla="*/ 1203244 w 1245980"/>
                  <a:gd name="connsiteY5" fmla="*/ 76690 h 771159"/>
                  <a:gd name="connsiteX6" fmla="*/ 865788 w 1245980"/>
                  <a:gd name="connsiteY6" fmla="*/ 16818 h 771159"/>
                  <a:gd name="connsiteX0" fmla="*/ 865788 w 1240969"/>
                  <a:gd name="connsiteY0" fmla="*/ 46245 h 800586"/>
                  <a:gd name="connsiteX1" fmla="*/ 114673 w 1240969"/>
                  <a:gd name="connsiteY1" fmla="*/ 552431 h 800586"/>
                  <a:gd name="connsiteX2" fmla="*/ 16701 w 1240969"/>
                  <a:gd name="connsiteY2" fmla="*/ 748374 h 800586"/>
                  <a:gd name="connsiteX3" fmla="*/ 256188 w 1240969"/>
                  <a:gd name="connsiteY3" fmla="*/ 775589 h 800586"/>
                  <a:gd name="connsiteX4" fmla="*/ 1148816 w 1240969"/>
                  <a:gd name="connsiteY4" fmla="*/ 427245 h 800586"/>
                  <a:gd name="connsiteX5" fmla="*/ 1203244 w 1240969"/>
                  <a:gd name="connsiteY5" fmla="*/ 106117 h 800586"/>
                  <a:gd name="connsiteX6" fmla="*/ 1067176 w 1240969"/>
                  <a:gd name="connsiteY6" fmla="*/ 29918 h 800586"/>
                  <a:gd name="connsiteX7" fmla="*/ 865788 w 1240969"/>
                  <a:gd name="connsiteY7" fmla="*/ 46245 h 800586"/>
                  <a:gd name="connsiteX0" fmla="*/ 865788 w 1240969"/>
                  <a:gd name="connsiteY0" fmla="*/ 212791 h 967132"/>
                  <a:gd name="connsiteX1" fmla="*/ 114673 w 1240969"/>
                  <a:gd name="connsiteY1" fmla="*/ 718977 h 967132"/>
                  <a:gd name="connsiteX2" fmla="*/ 16701 w 1240969"/>
                  <a:gd name="connsiteY2" fmla="*/ 914920 h 967132"/>
                  <a:gd name="connsiteX3" fmla="*/ 256188 w 1240969"/>
                  <a:gd name="connsiteY3" fmla="*/ 942135 h 967132"/>
                  <a:gd name="connsiteX4" fmla="*/ 1148816 w 1240969"/>
                  <a:gd name="connsiteY4" fmla="*/ 593791 h 967132"/>
                  <a:gd name="connsiteX5" fmla="*/ 1203244 w 1240969"/>
                  <a:gd name="connsiteY5" fmla="*/ 272663 h 967132"/>
                  <a:gd name="connsiteX6" fmla="*/ 1197805 w 1240969"/>
                  <a:gd name="connsiteY6" fmla="*/ 522 h 967132"/>
                  <a:gd name="connsiteX7" fmla="*/ 865788 w 1240969"/>
                  <a:gd name="connsiteY7" fmla="*/ 212791 h 967132"/>
                  <a:gd name="connsiteX0" fmla="*/ 865788 w 1240969"/>
                  <a:gd name="connsiteY0" fmla="*/ 294245 h 1048586"/>
                  <a:gd name="connsiteX1" fmla="*/ 114673 w 1240969"/>
                  <a:gd name="connsiteY1" fmla="*/ 800431 h 1048586"/>
                  <a:gd name="connsiteX2" fmla="*/ 16701 w 1240969"/>
                  <a:gd name="connsiteY2" fmla="*/ 996374 h 1048586"/>
                  <a:gd name="connsiteX3" fmla="*/ 256188 w 1240969"/>
                  <a:gd name="connsiteY3" fmla="*/ 1023589 h 1048586"/>
                  <a:gd name="connsiteX4" fmla="*/ 1148816 w 1240969"/>
                  <a:gd name="connsiteY4" fmla="*/ 675245 h 1048586"/>
                  <a:gd name="connsiteX5" fmla="*/ 1203244 w 1240969"/>
                  <a:gd name="connsiteY5" fmla="*/ 354117 h 1048586"/>
                  <a:gd name="connsiteX6" fmla="*/ 990976 w 1240969"/>
                  <a:gd name="connsiteY6" fmla="*/ 333 h 1048586"/>
                  <a:gd name="connsiteX7" fmla="*/ 865788 w 1240969"/>
                  <a:gd name="connsiteY7" fmla="*/ 294245 h 1048586"/>
                  <a:gd name="connsiteX0" fmla="*/ 996789 w 1246782"/>
                  <a:gd name="connsiteY0" fmla="*/ 10021 h 1058274"/>
                  <a:gd name="connsiteX1" fmla="*/ 120486 w 1246782"/>
                  <a:gd name="connsiteY1" fmla="*/ 810119 h 1058274"/>
                  <a:gd name="connsiteX2" fmla="*/ 22514 w 1246782"/>
                  <a:gd name="connsiteY2" fmla="*/ 1006062 h 1058274"/>
                  <a:gd name="connsiteX3" fmla="*/ 262001 w 1246782"/>
                  <a:gd name="connsiteY3" fmla="*/ 1033277 h 1058274"/>
                  <a:gd name="connsiteX4" fmla="*/ 1154629 w 1246782"/>
                  <a:gd name="connsiteY4" fmla="*/ 684933 h 1058274"/>
                  <a:gd name="connsiteX5" fmla="*/ 1209057 w 1246782"/>
                  <a:gd name="connsiteY5" fmla="*/ 363805 h 1058274"/>
                  <a:gd name="connsiteX6" fmla="*/ 996789 w 1246782"/>
                  <a:gd name="connsiteY6" fmla="*/ 10021 h 1058274"/>
                  <a:gd name="connsiteX0" fmla="*/ 905550 w 1242629"/>
                  <a:gd name="connsiteY0" fmla="*/ 32417 h 786755"/>
                  <a:gd name="connsiteX1" fmla="*/ 116333 w 1242629"/>
                  <a:gd name="connsiteY1" fmla="*/ 538600 h 786755"/>
                  <a:gd name="connsiteX2" fmla="*/ 18361 w 1242629"/>
                  <a:gd name="connsiteY2" fmla="*/ 734543 h 786755"/>
                  <a:gd name="connsiteX3" fmla="*/ 257848 w 1242629"/>
                  <a:gd name="connsiteY3" fmla="*/ 761758 h 786755"/>
                  <a:gd name="connsiteX4" fmla="*/ 1150476 w 1242629"/>
                  <a:gd name="connsiteY4" fmla="*/ 413414 h 786755"/>
                  <a:gd name="connsiteX5" fmla="*/ 1204904 w 1242629"/>
                  <a:gd name="connsiteY5" fmla="*/ 92286 h 786755"/>
                  <a:gd name="connsiteX6" fmla="*/ 905550 w 1242629"/>
                  <a:gd name="connsiteY6" fmla="*/ 32417 h 786755"/>
                  <a:gd name="connsiteX0" fmla="*/ 809180 w 1238788"/>
                  <a:gd name="connsiteY0" fmla="*/ 39821 h 766945"/>
                  <a:gd name="connsiteX1" fmla="*/ 112492 w 1238788"/>
                  <a:gd name="connsiteY1" fmla="*/ 518790 h 766945"/>
                  <a:gd name="connsiteX2" fmla="*/ 14520 w 1238788"/>
                  <a:gd name="connsiteY2" fmla="*/ 714733 h 766945"/>
                  <a:gd name="connsiteX3" fmla="*/ 254007 w 1238788"/>
                  <a:gd name="connsiteY3" fmla="*/ 741948 h 766945"/>
                  <a:gd name="connsiteX4" fmla="*/ 1146635 w 1238788"/>
                  <a:gd name="connsiteY4" fmla="*/ 393604 h 766945"/>
                  <a:gd name="connsiteX5" fmla="*/ 1201063 w 1238788"/>
                  <a:gd name="connsiteY5" fmla="*/ 72476 h 766945"/>
                  <a:gd name="connsiteX6" fmla="*/ 809180 w 1238788"/>
                  <a:gd name="connsiteY6" fmla="*/ 39821 h 766945"/>
                  <a:gd name="connsiteX0" fmla="*/ 809180 w 1206910"/>
                  <a:gd name="connsiteY0" fmla="*/ 39821 h 762108"/>
                  <a:gd name="connsiteX1" fmla="*/ 112492 w 1206910"/>
                  <a:gd name="connsiteY1" fmla="*/ 518790 h 762108"/>
                  <a:gd name="connsiteX2" fmla="*/ 14520 w 1206910"/>
                  <a:gd name="connsiteY2" fmla="*/ 714733 h 762108"/>
                  <a:gd name="connsiteX3" fmla="*/ 254007 w 1206910"/>
                  <a:gd name="connsiteY3" fmla="*/ 741948 h 762108"/>
                  <a:gd name="connsiteX4" fmla="*/ 1059549 w 1206910"/>
                  <a:gd name="connsiteY4" fmla="*/ 458918 h 762108"/>
                  <a:gd name="connsiteX5" fmla="*/ 1201063 w 1206910"/>
                  <a:gd name="connsiteY5" fmla="*/ 72476 h 762108"/>
                  <a:gd name="connsiteX6" fmla="*/ 809180 w 1206910"/>
                  <a:gd name="connsiteY6" fmla="*/ 39821 h 762108"/>
                  <a:gd name="connsiteX0" fmla="*/ 809180 w 1206910"/>
                  <a:gd name="connsiteY0" fmla="*/ 27112 h 749399"/>
                  <a:gd name="connsiteX1" fmla="*/ 112492 w 1206910"/>
                  <a:gd name="connsiteY1" fmla="*/ 506081 h 749399"/>
                  <a:gd name="connsiteX2" fmla="*/ 14520 w 1206910"/>
                  <a:gd name="connsiteY2" fmla="*/ 702024 h 749399"/>
                  <a:gd name="connsiteX3" fmla="*/ 254007 w 1206910"/>
                  <a:gd name="connsiteY3" fmla="*/ 729239 h 749399"/>
                  <a:gd name="connsiteX4" fmla="*/ 1059549 w 1206910"/>
                  <a:gd name="connsiteY4" fmla="*/ 446209 h 749399"/>
                  <a:gd name="connsiteX5" fmla="*/ 1201063 w 1206910"/>
                  <a:gd name="connsiteY5" fmla="*/ 114195 h 749399"/>
                  <a:gd name="connsiteX6" fmla="*/ 809180 w 1206910"/>
                  <a:gd name="connsiteY6" fmla="*/ 27112 h 749399"/>
                  <a:gd name="connsiteX0" fmla="*/ 809180 w 1209859"/>
                  <a:gd name="connsiteY0" fmla="*/ 27112 h 751011"/>
                  <a:gd name="connsiteX1" fmla="*/ 112492 w 1209859"/>
                  <a:gd name="connsiteY1" fmla="*/ 506081 h 751011"/>
                  <a:gd name="connsiteX2" fmla="*/ 14520 w 1209859"/>
                  <a:gd name="connsiteY2" fmla="*/ 702024 h 751011"/>
                  <a:gd name="connsiteX3" fmla="*/ 254007 w 1209859"/>
                  <a:gd name="connsiteY3" fmla="*/ 729239 h 751011"/>
                  <a:gd name="connsiteX4" fmla="*/ 1075877 w 1209859"/>
                  <a:gd name="connsiteY4" fmla="*/ 424437 h 751011"/>
                  <a:gd name="connsiteX5" fmla="*/ 1201063 w 1209859"/>
                  <a:gd name="connsiteY5" fmla="*/ 114195 h 751011"/>
                  <a:gd name="connsiteX6" fmla="*/ 809180 w 1209859"/>
                  <a:gd name="connsiteY6" fmla="*/ 27112 h 751011"/>
                  <a:gd name="connsiteX0" fmla="*/ 882816 w 1212738"/>
                  <a:gd name="connsiteY0" fmla="*/ 25412 h 760196"/>
                  <a:gd name="connsiteX1" fmla="*/ 115371 w 1212738"/>
                  <a:gd name="connsiteY1" fmla="*/ 515266 h 760196"/>
                  <a:gd name="connsiteX2" fmla="*/ 17399 w 1212738"/>
                  <a:gd name="connsiteY2" fmla="*/ 711209 h 760196"/>
                  <a:gd name="connsiteX3" fmla="*/ 256886 w 1212738"/>
                  <a:gd name="connsiteY3" fmla="*/ 738424 h 760196"/>
                  <a:gd name="connsiteX4" fmla="*/ 1078756 w 1212738"/>
                  <a:gd name="connsiteY4" fmla="*/ 433622 h 760196"/>
                  <a:gd name="connsiteX5" fmla="*/ 1203942 w 1212738"/>
                  <a:gd name="connsiteY5" fmla="*/ 123380 h 760196"/>
                  <a:gd name="connsiteX6" fmla="*/ 882816 w 1212738"/>
                  <a:gd name="connsiteY6" fmla="*/ 25412 h 760196"/>
                  <a:gd name="connsiteX0" fmla="*/ 882816 w 1182411"/>
                  <a:gd name="connsiteY0" fmla="*/ 30641 h 765425"/>
                  <a:gd name="connsiteX1" fmla="*/ 115371 w 1182411"/>
                  <a:gd name="connsiteY1" fmla="*/ 520495 h 765425"/>
                  <a:gd name="connsiteX2" fmla="*/ 17399 w 1182411"/>
                  <a:gd name="connsiteY2" fmla="*/ 716438 h 765425"/>
                  <a:gd name="connsiteX3" fmla="*/ 256886 w 1182411"/>
                  <a:gd name="connsiteY3" fmla="*/ 743653 h 765425"/>
                  <a:gd name="connsiteX4" fmla="*/ 1078756 w 1182411"/>
                  <a:gd name="connsiteY4" fmla="*/ 438851 h 765425"/>
                  <a:gd name="connsiteX5" fmla="*/ 1161760 w 1182411"/>
                  <a:gd name="connsiteY5" fmla="*/ 98673 h 765425"/>
                  <a:gd name="connsiteX6" fmla="*/ 882816 w 1182411"/>
                  <a:gd name="connsiteY6" fmla="*/ 30641 h 765425"/>
                  <a:gd name="connsiteX0" fmla="*/ 882816 w 1188720"/>
                  <a:gd name="connsiteY0" fmla="*/ 30641 h 769457"/>
                  <a:gd name="connsiteX1" fmla="*/ 115371 w 1188720"/>
                  <a:gd name="connsiteY1" fmla="*/ 520495 h 769457"/>
                  <a:gd name="connsiteX2" fmla="*/ 17399 w 1188720"/>
                  <a:gd name="connsiteY2" fmla="*/ 716438 h 769457"/>
                  <a:gd name="connsiteX3" fmla="*/ 256886 w 1188720"/>
                  <a:gd name="connsiteY3" fmla="*/ 743653 h 769457"/>
                  <a:gd name="connsiteX4" fmla="*/ 1092363 w 1188720"/>
                  <a:gd name="connsiteY4" fmla="*/ 384423 h 769457"/>
                  <a:gd name="connsiteX5" fmla="*/ 1161760 w 1188720"/>
                  <a:gd name="connsiteY5" fmla="*/ 98673 h 769457"/>
                  <a:gd name="connsiteX6" fmla="*/ 882816 w 1188720"/>
                  <a:gd name="connsiteY6" fmla="*/ 30641 h 769457"/>
                  <a:gd name="connsiteX0" fmla="*/ 857283 w 1187680"/>
                  <a:gd name="connsiteY0" fmla="*/ 28529 h 778231"/>
                  <a:gd name="connsiteX1" fmla="*/ 114331 w 1187680"/>
                  <a:gd name="connsiteY1" fmla="*/ 529269 h 778231"/>
                  <a:gd name="connsiteX2" fmla="*/ 16359 w 1187680"/>
                  <a:gd name="connsiteY2" fmla="*/ 725212 h 778231"/>
                  <a:gd name="connsiteX3" fmla="*/ 255846 w 1187680"/>
                  <a:gd name="connsiteY3" fmla="*/ 752427 h 778231"/>
                  <a:gd name="connsiteX4" fmla="*/ 1091323 w 1187680"/>
                  <a:gd name="connsiteY4" fmla="*/ 393197 h 778231"/>
                  <a:gd name="connsiteX5" fmla="*/ 1160720 w 1187680"/>
                  <a:gd name="connsiteY5" fmla="*/ 107447 h 778231"/>
                  <a:gd name="connsiteX6" fmla="*/ 857283 w 1187680"/>
                  <a:gd name="connsiteY6" fmla="*/ 28529 h 778231"/>
                  <a:gd name="connsiteX0" fmla="*/ 857283 w 1187680"/>
                  <a:gd name="connsiteY0" fmla="*/ 18609 h 768311"/>
                  <a:gd name="connsiteX1" fmla="*/ 114331 w 1187680"/>
                  <a:gd name="connsiteY1" fmla="*/ 519349 h 768311"/>
                  <a:gd name="connsiteX2" fmla="*/ 16359 w 1187680"/>
                  <a:gd name="connsiteY2" fmla="*/ 715292 h 768311"/>
                  <a:gd name="connsiteX3" fmla="*/ 255846 w 1187680"/>
                  <a:gd name="connsiteY3" fmla="*/ 742507 h 768311"/>
                  <a:gd name="connsiteX4" fmla="*/ 1091323 w 1187680"/>
                  <a:gd name="connsiteY4" fmla="*/ 383277 h 768311"/>
                  <a:gd name="connsiteX5" fmla="*/ 1160720 w 1187680"/>
                  <a:gd name="connsiteY5" fmla="*/ 97527 h 768311"/>
                  <a:gd name="connsiteX6" fmla="*/ 857283 w 1187680"/>
                  <a:gd name="connsiteY6" fmla="*/ 18609 h 768311"/>
                  <a:gd name="connsiteX0" fmla="*/ 857283 w 1193972"/>
                  <a:gd name="connsiteY0" fmla="*/ 18609 h 768311"/>
                  <a:gd name="connsiteX1" fmla="*/ 114331 w 1193972"/>
                  <a:gd name="connsiteY1" fmla="*/ 519349 h 768311"/>
                  <a:gd name="connsiteX2" fmla="*/ 16359 w 1193972"/>
                  <a:gd name="connsiteY2" fmla="*/ 715292 h 768311"/>
                  <a:gd name="connsiteX3" fmla="*/ 255846 w 1193972"/>
                  <a:gd name="connsiteY3" fmla="*/ 742507 h 768311"/>
                  <a:gd name="connsiteX4" fmla="*/ 1091323 w 1193972"/>
                  <a:gd name="connsiteY4" fmla="*/ 383277 h 768311"/>
                  <a:gd name="connsiteX5" fmla="*/ 1160720 w 1193972"/>
                  <a:gd name="connsiteY5" fmla="*/ 97527 h 768311"/>
                  <a:gd name="connsiteX6" fmla="*/ 857283 w 1193972"/>
                  <a:gd name="connsiteY6" fmla="*/ 18609 h 768311"/>
                  <a:gd name="connsiteX0" fmla="*/ 857283 w 1193972"/>
                  <a:gd name="connsiteY0" fmla="*/ 19007 h 768709"/>
                  <a:gd name="connsiteX1" fmla="*/ 114331 w 1193972"/>
                  <a:gd name="connsiteY1" fmla="*/ 519747 h 768709"/>
                  <a:gd name="connsiteX2" fmla="*/ 16359 w 1193972"/>
                  <a:gd name="connsiteY2" fmla="*/ 715690 h 768709"/>
                  <a:gd name="connsiteX3" fmla="*/ 255846 w 1193972"/>
                  <a:gd name="connsiteY3" fmla="*/ 742905 h 768709"/>
                  <a:gd name="connsiteX4" fmla="*/ 1091323 w 1193972"/>
                  <a:gd name="connsiteY4" fmla="*/ 383675 h 768709"/>
                  <a:gd name="connsiteX5" fmla="*/ 1160720 w 1193972"/>
                  <a:gd name="connsiteY5" fmla="*/ 97925 h 768709"/>
                  <a:gd name="connsiteX6" fmla="*/ 857283 w 1193972"/>
                  <a:gd name="connsiteY6" fmla="*/ 19007 h 768709"/>
                  <a:gd name="connsiteX0" fmla="*/ 857183 w 1193952"/>
                  <a:gd name="connsiteY0" fmla="*/ 19007 h 755631"/>
                  <a:gd name="connsiteX1" fmla="*/ 114231 w 1193952"/>
                  <a:gd name="connsiteY1" fmla="*/ 519747 h 755631"/>
                  <a:gd name="connsiteX2" fmla="*/ 16259 w 1193952"/>
                  <a:gd name="connsiteY2" fmla="*/ 715690 h 755631"/>
                  <a:gd name="connsiteX3" fmla="*/ 254385 w 1193952"/>
                  <a:gd name="connsiteY3" fmla="*/ 725216 h 755631"/>
                  <a:gd name="connsiteX4" fmla="*/ 1091223 w 1193952"/>
                  <a:gd name="connsiteY4" fmla="*/ 383675 h 755631"/>
                  <a:gd name="connsiteX5" fmla="*/ 1160620 w 1193952"/>
                  <a:gd name="connsiteY5" fmla="*/ 97925 h 755631"/>
                  <a:gd name="connsiteX6" fmla="*/ 857183 w 1193952"/>
                  <a:gd name="connsiteY6" fmla="*/ 19007 h 755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93952" h="755631">
                    <a:moveTo>
                      <a:pt x="857183" y="19007"/>
                    </a:moveTo>
                    <a:cubicBezTo>
                      <a:pt x="675755" y="93393"/>
                      <a:pt x="254385" y="403633"/>
                      <a:pt x="114231" y="519747"/>
                    </a:cubicBezTo>
                    <a:cubicBezTo>
                      <a:pt x="-25923" y="635861"/>
                      <a:pt x="-7100" y="681445"/>
                      <a:pt x="16259" y="715690"/>
                    </a:cubicBezTo>
                    <a:cubicBezTo>
                      <a:pt x="39618" y="749935"/>
                      <a:pt x="75224" y="780552"/>
                      <a:pt x="254385" y="725216"/>
                    </a:cubicBezTo>
                    <a:cubicBezTo>
                      <a:pt x="433546" y="669880"/>
                      <a:pt x="940184" y="488223"/>
                      <a:pt x="1091223" y="383675"/>
                    </a:cubicBezTo>
                    <a:cubicBezTo>
                      <a:pt x="1242262" y="279127"/>
                      <a:pt x="1190556" y="151899"/>
                      <a:pt x="1160620" y="97925"/>
                    </a:cubicBezTo>
                    <a:cubicBezTo>
                      <a:pt x="1127963" y="28982"/>
                      <a:pt x="1045415" y="-32246"/>
                      <a:pt x="857183" y="19007"/>
                    </a:cubicBezTo>
                    <a:close/>
                  </a:path>
                </a:pathLst>
              </a:custGeom>
              <a:solidFill>
                <a:srgbClr val="EDD5EA">
                  <a:alpha val="65098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D865256-7EE0-DF9B-22FC-DF7A9F42A434}"/>
                </a:ext>
              </a:extLst>
            </p:cNvPr>
            <p:cNvCxnSpPr/>
            <p:nvPr/>
          </p:nvCxnSpPr>
          <p:spPr bwMode="auto">
            <a:xfrm flipV="1">
              <a:off x="8179240" y="4102253"/>
              <a:ext cx="587282" cy="11100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2A2B341-4F30-A5E9-6457-246A7D276D3A}"/>
                </a:ext>
              </a:extLst>
            </p:cNvPr>
            <p:cNvCxnSpPr/>
            <p:nvPr/>
          </p:nvCxnSpPr>
          <p:spPr bwMode="auto">
            <a:xfrm flipH="1" flipV="1">
              <a:off x="7203936" y="4096285"/>
              <a:ext cx="733974" cy="10867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C35515DD-FFC8-A04E-FAF3-DF8324C11401}"/>
              </a:ext>
            </a:extLst>
          </p:cNvPr>
          <p:cNvSpPr/>
          <p:nvPr/>
        </p:nvSpPr>
        <p:spPr>
          <a:xfrm>
            <a:off x="1714500" y="5880747"/>
            <a:ext cx="8763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/>
              <a:t>At creation, each device model is provided the node/hinge object it needs – </a:t>
            </a:r>
            <a:r>
              <a:rPr lang="en-US" sz="2000" b="1" dirty="0"/>
              <a:t>so no explicit global interface is needed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534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Use assemblies to create all components of a subsystem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5C0E24-1ACB-5AB8-53DA-AF6E8D85C2A0}"/>
              </a:ext>
            </a:extLst>
          </p:cNvPr>
          <p:cNvSpPr/>
          <p:nvPr/>
        </p:nvSpPr>
        <p:spPr>
          <a:xfrm>
            <a:off x="518827" y="1218685"/>
            <a:ext cx="3109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/>
              <a:t>Build up simulations via a hierarchy of assemblies.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831CA57-1827-4480-6E34-491C7A820D8A}"/>
              </a:ext>
            </a:extLst>
          </p:cNvPr>
          <p:cNvGrpSpPr/>
          <p:nvPr/>
        </p:nvGrpSpPr>
        <p:grpSpPr>
          <a:xfrm>
            <a:off x="1613732" y="1146952"/>
            <a:ext cx="8597068" cy="5558649"/>
            <a:chOff x="1613732" y="1146952"/>
            <a:chExt cx="8597068" cy="555864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461604B-DAF2-6B3B-E8E6-2E484AFB711D}"/>
                </a:ext>
              </a:extLst>
            </p:cNvPr>
            <p:cNvSpPr/>
            <p:nvPr/>
          </p:nvSpPr>
          <p:spPr bwMode="auto">
            <a:xfrm>
              <a:off x="5927628" y="2133601"/>
              <a:ext cx="4283172" cy="357189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800"/>
            </a:p>
          </p:txBody>
        </p:sp>
        <p:sp>
          <p:nvSpPr>
            <p:cNvPr id="19" name="Rounded Rectangle 4">
              <a:extLst>
                <a:ext uri="{FF2B5EF4-FFF2-40B4-BE49-F238E27FC236}">
                  <a16:creationId xmlns:a16="http://schemas.microsoft.com/office/drawing/2014/main" id="{3EDADD1D-9C17-4E0B-1FE6-B6D7D54A5549}"/>
                </a:ext>
              </a:extLst>
            </p:cNvPr>
            <p:cNvSpPr/>
            <p:nvPr/>
          </p:nvSpPr>
          <p:spPr bwMode="auto">
            <a:xfrm>
              <a:off x="8534400" y="3559629"/>
              <a:ext cx="1447800" cy="685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Fuselage</a:t>
              </a:r>
            </a:p>
          </p:txBody>
        </p:sp>
        <p:sp>
          <p:nvSpPr>
            <p:cNvPr id="20" name="Rounded Rectangle 5">
              <a:extLst>
                <a:ext uri="{FF2B5EF4-FFF2-40B4-BE49-F238E27FC236}">
                  <a16:creationId xmlns:a16="http://schemas.microsoft.com/office/drawing/2014/main" id="{2951A604-7860-60D2-2D2D-617C0780D4ED}"/>
                </a:ext>
              </a:extLst>
            </p:cNvPr>
            <p:cNvSpPr/>
            <p:nvPr/>
          </p:nvSpPr>
          <p:spPr bwMode="auto">
            <a:xfrm>
              <a:off x="6706124" y="2286000"/>
              <a:ext cx="1447800" cy="685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Rotor 1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19FF9AC-94F0-33C2-AB26-B046AE503B28}"/>
                </a:ext>
              </a:extLst>
            </p:cNvPr>
            <p:cNvCxnSpPr>
              <a:stCxn id="19" idx="1"/>
              <a:endCxn id="20" idx="2"/>
            </p:cNvCxnSpPr>
            <p:nvPr/>
          </p:nvCxnSpPr>
          <p:spPr bwMode="auto">
            <a:xfrm flipH="1" flipV="1">
              <a:off x="7430024" y="2971801"/>
              <a:ext cx="1104376" cy="9307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E643A7A6-BFF3-4A12-311B-2FA720B19D33}"/>
                </a:ext>
              </a:extLst>
            </p:cNvPr>
            <p:cNvSpPr/>
            <p:nvPr/>
          </p:nvSpPr>
          <p:spPr bwMode="auto">
            <a:xfrm rot="15739560">
              <a:off x="7707246" y="3071751"/>
              <a:ext cx="762000" cy="762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800"/>
            </a:p>
          </p:txBody>
        </p:sp>
        <p:sp>
          <p:nvSpPr>
            <p:cNvPr id="23" name="Rounded Rectangle 10">
              <a:extLst>
                <a:ext uri="{FF2B5EF4-FFF2-40B4-BE49-F238E27FC236}">
                  <a16:creationId xmlns:a16="http://schemas.microsoft.com/office/drawing/2014/main" id="{324AE16C-207A-86AF-A230-3CE4829285C0}"/>
                </a:ext>
              </a:extLst>
            </p:cNvPr>
            <p:cNvSpPr/>
            <p:nvPr/>
          </p:nvSpPr>
          <p:spPr bwMode="auto">
            <a:xfrm>
              <a:off x="6172200" y="3200400"/>
              <a:ext cx="1447800" cy="685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Rotor 2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DE7C4D5-6DD0-FDF9-BD5C-598B3312DF36}"/>
                </a:ext>
              </a:extLst>
            </p:cNvPr>
            <p:cNvCxnSpPr>
              <a:stCxn id="19" idx="1"/>
              <a:endCxn id="23" idx="3"/>
            </p:cNvCxnSpPr>
            <p:nvPr/>
          </p:nvCxnSpPr>
          <p:spPr bwMode="auto">
            <a:xfrm flipH="1" flipV="1">
              <a:off x="7620000" y="3543301"/>
              <a:ext cx="914400" cy="3592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1184806D-DB27-497E-BF5B-F6D2A36869EE}"/>
                </a:ext>
              </a:extLst>
            </p:cNvPr>
            <p:cNvSpPr/>
            <p:nvPr/>
          </p:nvSpPr>
          <p:spPr bwMode="auto">
            <a:xfrm rot="14538788">
              <a:off x="7788783" y="3359635"/>
              <a:ext cx="762000" cy="762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800"/>
            </a:p>
          </p:txBody>
        </p:sp>
        <p:sp>
          <p:nvSpPr>
            <p:cNvPr id="27" name="Rounded Rectangle 13">
              <a:extLst>
                <a:ext uri="{FF2B5EF4-FFF2-40B4-BE49-F238E27FC236}">
                  <a16:creationId xmlns:a16="http://schemas.microsoft.com/office/drawing/2014/main" id="{A1DC643D-F9EC-ADD9-CF8A-EF477075CCB1}"/>
                </a:ext>
              </a:extLst>
            </p:cNvPr>
            <p:cNvSpPr/>
            <p:nvPr/>
          </p:nvSpPr>
          <p:spPr bwMode="auto">
            <a:xfrm>
              <a:off x="6542576" y="4940732"/>
              <a:ext cx="1447800" cy="685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Rotor 4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503F62A-BE1D-474B-6F7F-81BB8BA870B8}"/>
                </a:ext>
              </a:extLst>
            </p:cNvPr>
            <p:cNvCxnSpPr>
              <a:stCxn id="19" idx="1"/>
              <a:endCxn id="27" idx="0"/>
            </p:cNvCxnSpPr>
            <p:nvPr/>
          </p:nvCxnSpPr>
          <p:spPr bwMode="auto">
            <a:xfrm flipH="1">
              <a:off x="7266476" y="3902530"/>
              <a:ext cx="1267924" cy="103820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571176D5-8811-3A0B-BD52-2035D4D9ECA4}"/>
                </a:ext>
              </a:extLst>
            </p:cNvPr>
            <p:cNvSpPr/>
            <p:nvPr/>
          </p:nvSpPr>
          <p:spPr bwMode="auto">
            <a:xfrm rot="11338742">
              <a:off x="7767729" y="3630323"/>
              <a:ext cx="762000" cy="762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800"/>
            </a:p>
          </p:txBody>
        </p:sp>
        <p:sp>
          <p:nvSpPr>
            <p:cNvPr id="30" name="Rounded Rectangle 16">
              <a:extLst>
                <a:ext uri="{FF2B5EF4-FFF2-40B4-BE49-F238E27FC236}">
                  <a16:creationId xmlns:a16="http://schemas.microsoft.com/office/drawing/2014/main" id="{FA45F553-EB8E-7BD8-B326-C2050A363F0F}"/>
                </a:ext>
              </a:extLst>
            </p:cNvPr>
            <p:cNvSpPr/>
            <p:nvPr/>
          </p:nvSpPr>
          <p:spPr bwMode="auto">
            <a:xfrm>
              <a:off x="6172200" y="4038600"/>
              <a:ext cx="1447800" cy="6858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Rotor 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CFDEA83-A7DC-B92D-D8D9-B50E3E78D79A}"/>
                </a:ext>
              </a:extLst>
            </p:cNvPr>
            <p:cNvCxnSpPr>
              <a:stCxn id="19" idx="1"/>
              <a:endCxn id="30" idx="3"/>
            </p:cNvCxnSpPr>
            <p:nvPr/>
          </p:nvCxnSpPr>
          <p:spPr bwMode="auto">
            <a:xfrm flipH="1">
              <a:off x="7620000" y="3902530"/>
              <a:ext cx="914400" cy="4789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Arc 31">
              <a:extLst>
                <a:ext uri="{FF2B5EF4-FFF2-40B4-BE49-F238E27FC236}">
                  <a16:creationId xmlns:a16="http://schemas.microsoft.com/office/drawing/2014/main" id="{4E3C0139-6C7C-35B5-33F3-8EA84CFB2313}"/>
                </a:ext>
              </a:extLst>
            </p:cNvPr>
            <p:cNvSpPr/>
            <p:nvPr/>
          </p:nvSpPr>
          <p:spPr bwMode="auto">
            <a:xfrm rot="10015599">
              <a:off x="7689120" y="3953825"/>
              <a:ext cx="762000" cy="762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800"/>
            </a:p>
          </p:txBody>
        </p:sp>
        <p:sp>
          <p:nvSpPr>
            <p:cNvPr id="33" name="Rounded Rectangle 24">
              <a:extLst>
                <a:ext uri="{FF2B5EF4-FFF2-40B4-BE49-F238E27FC236}">
                  <a16:creationId xmlns:a16="http://schemas.microsoft.com/office/drawing/2014/main" id="{E0AC0117-A855-8CA0-AE15-BDBB5468F098}"/>
                </a:ext>
              </a:extLst>
            </p:cNvPr>
            <p:cNvSpPr/>
            <p:nvPr/>
          </p:nvSpPr>
          <p:spPr bwMode="auto">
            <a:xfrm>
              <a:off x="1873055" y="3024286"/>
              <a:ext cx="1524001" cy="827922"/>
            </a:xfrm>
            <a:prstGeom prst="round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2000" dirty="0"/>
                <a:t>Flight</a:t>
              </a:r>
            </a:p>
            <a:p>
              <a:pPr algn="ctr"/>
              <a:r>
                <a:rPr lang="en-US" sz="2000" dirty="0"/>
                <a:t>Controller</a:t>
              </a:r>
            </a:p>
          </p:txBody>
        </p:sp>
        <p:sp>
          <p:nvSpPr>
            <p:cNvPr id="34" name="Rounded Rectangle 35">
              <a:extLst>
                <a:ext uri="{FF2B5EF4-FFF2-40B4-BE49-F238E27FC236}">
                  <a16:creationId xmlns:a16="http://schemas.microsoft.com/office/drawing/2014/main" id="{115AF0DA-EF53-E816-287F-13DA5AF3A09F}"/>
                </a:ext>
              </a:extLst>
            </p:cNvPr>
            <p:cNvSpPr/>
            <p:nvPr/>
          </p:nvSpPr>
          <p:spPr bwMode="auto">
            <a:xfrm>
              <a:off x="8458200" y="5857898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State </a:t>
              </a:r>
            </a:p>
            <a:p>
              <a:pPr algn="ctr"/>
              <a:r>
                <a:rPr lang="en-US" sz="1800" dirty="0"/>
                <a:t>sensor</a:t>
              </a:r>
            </a:p>
          </p:txBody>
        </p:sp>
        <p:sp>
          <p:nvSpPr>
            <p:cNvPr id="35" name="Rounded Rectangle 39">
              <a:extLst>
                <a:ext uri="{FF2B5EF4-FFF2-40B4-BE49-F238E27FC236}">
                  <a16:creationId xmlns:a16="http://schemas.microsoft.com/office/drawing/2014/main" id="{F6729DAD-EB5E-9605-1179-8191C71B2DBE}"/>
                </a:ext>
              </a:extLst>
            </p:cNvPr>
            <p:cNvSpPr/>
            <p:nvPr/>
          </p:nvSpPr>
          <p:spPr bwMode="auto">
            <a:xfrm>
              <a:off x="4169712" y="3190898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Thrust, Encoder</a:t>
              </a:r>
            </a:p>
            <a:p>
              <a:pPr algn="ctr"/>
              <a:r>
                <a:rPr lang="en-US" sz="1600" dirty="0"/>
                <a:t>Controller</a:t>
              </a:r>
              <a:endParaRPr lang="en-US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6E9C688-68F3-51C5-E135-A89206641B7E}"/>
                </a:ext>
              </a:extLst>
            </p:cNvPr>
            <p:cNvCxnSpPr>
              <a:stCxn id="35" idx="3"/>
              <a:endCxn id="77" idx="2"/>
            </p:cNvCxnSpPr>
            <p:nvPr/>
          </p:nvCxnSpPr>
          <p:spPr bwMode="auto">
            <a:xfrm>
              <a:off x="5693712" y="3538550"/>
              <a:ext cx="426012" cy="23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8" name="Rounded Rectangle 42">
              <a:extLst>
                <a:ext uri="{FF2B5EF4-FFF2-40B4-BE49-F238E27FC236}">
                  <a16:creationId xmlns:a16="http://schemas.microsoft.com/office/drawing/2014/main" id="{66869B8B-6903-A0E8-EA44-3D6BDED61493}"/>
                </a:ext>
              </a:extLst>
            </p:cNvPr>
            <p:cNvSpPr/>
            <p:nvPr/>
          </p:nvSpPr>
          <p:spPr bwMode="auto">
            <a:xfrm>
              <a:off x="4191000" y="4038601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Thrust, Encoder</a:t>
              </a:r>
            </a:p>
            <a:p>
              <a:pPr algn="ctr"/>
              <a:r>
                <a:rPr lang="en-US" sz="1600" dirty="0"/>
                <a:t>Controller</a:t>
              </a:r>
              <a:endParaRPr lang="en-US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BB023615-AA3C-9450-17DE-538C91BB7477}"/>
                </a:ext>
              </a:extLst>
            </p:cNvPr>
            <p:cNvCxnSpPr>
              <a:stCxn id="38" idx="3"/>
              <a:endCxn id="78" idx="2"/>
            </p:cNvCxnSpPr>
            <p:nvPr/>
          </p:nvCxnSpPr>
          <p:spPr bwMode="auto">
            <a:xfrm>
              <a:off x="5715001" y="4386252"/>
              <a:ext cx="400447" cy="28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1" name="Rounded Rectangle 44">
              <a:extLst>
                <a:ext uri="{FF2B5EF4-FFF2-40B4-BE49-F238E27FC236}">
                  <a16:creationId xmlns:a16="http://schemas.microsoft.com/office/drawing/2014/main" id="{87210345-FFD4-E128-B4C4-4EED488F5794}"/>
                </a:ext>
              </a:extLst>
            </p:cNvPr>
            <p:cNvSpPr/>
            <p:nvPr/>
          </p:nvSpPr>
          <p:spPr bwMode="auto">
            <a:xfrm>
              <a:off x="4114800" y="5248298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Thrust, Encoder</a:t>
              </a:r>
            </a:p>
            <a:p>
              <a:pPr algn="ctr"/>
              <a:r>
                <a:rPr lang="en-US" sz="1600" dirty="0"/>
                <a:t>Controller</a:t>
              </a:r>
              <a:endParaRPr lang="en-US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207FE16-4F8E-485E-600C-48FB73BA3621}"/>
                </a:ext>
              </a:extLst>
            </p:cNvPr>
            <p:cNvCxnSpPr>
              <a:stCxn id="41" idx="3"/>
            </p:cNvCxnSpPr>
            <p:nvPr/>
          </p:nvCxnSpPr>
          <p:spPr bwMode="auto">
            <a:xfrm flipV="1">
              <a:off x="5638800" y="5291949"/>
              <a:ext cx="840370" cy="3040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0" name="Rounded Rectangle 46">
              <a:extLst>
                <a:ext uri="{FF2B5EF4-FFF2-40B4-BE49-F238E27FC236}">
                  <a16:creationId xmlns:a16="http://schemas.microsoft.com/office/drawing/2014/main" id="{EC0F93A8-B7D7-1676-7CBE-9BBF446CADA5}"/>
                </a:ext>
              </a:extLst>
            </p:cNvPr>
            <p:cNvSpPr/>
            <p:nvPr/>
          </p:nvSpPr>
          <p:spPr bwMode="auto">
            <a:xfrm>
              <a:off x="4169712" y="1912103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Thrust, Encoder</a:t>
              </a:r>
            </a:p>
            <a:p>
              <a:pPr algn="ctr"/>
              <a:r>
                <a:rPr lang="en-US" sz="1600" dirty="0"/>
                <a:t>Controller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63F4106-7DD5-F7DB-590D-95C0E1195B69}"/>
                </a:ext>
              </a:extLst>
            </p:cNvPr>
            <p:cNvCxnSpPr>
              <a:stCxn id="50" idx="3"/>
              <a:endCxn id="76" idx="2"/>
            </p:cNvCxnSpPr>
            <p:nvPr/>
          </p:nvCxnSpPr>
          <p:spPr bwMode="auto">
            <a:xfrm>
              <a:off x="5693712" y="2259755"/>
              <a:ext cx="943516" cy="3597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E850CAF-00A3-31ED-7949-2C6382B5F33B}"/>
                </a:ext>
              </a:extLst>
            </p:cNvPr>
            <p:cNvCxnSpPr>
              <a:stCxn id="33" idx="3"/>
              <a:endCxn id="35" idx="1"/>
            </p:cNvCxnSpPr>
            <p:nvPr/>
          </p:nvCxnSpPr>
          <p:spPr bwMode="auto">
            <a:xfrm>
              <a:off x="3397056" y="3438247"/>
              <a:ext cx="772657" cy="10030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0FAB774-D971-9AAC-0078-3A5A56158EB0}"/>
                </a:ext>
              </a:extLst>
            </p:cNvPr>
            <p:cNvCxnSpPr>
              <a:stCxn id="33" idx="3"/>
              <a:endCxn id="38" idx="1"/>
            </p:cNvCxnSpPr>
            <p:nvPr/>
          </p:nvCxnSpPr>
          <p:spPr bwMode="auto">
            <a:xfrm>
              <a:off x="3397056" y="3438248"/>
              <a:ext cx="793945" cy="9480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D34562E8-A6D2-141D-2D23-4252AC9E57CD}"/>
                </a:ext>
              </a:extLst>
            </p:cNvPr>
            <p:cNvCxnSpPr>
              <a:stCxn id="33" idx="3"/>
              <a:endCxn id="41" idx="1"/>
            </p:cNvCxnSpPr>
            <p:nvPr/>
          </p:nvCxnSpPr>
          <p:spPr bwMode="auto">
            <a:xfrm>
              <a:off x="3397056" y="3438247"/>
              <a:ext cx="717745" cy="215770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88D5DBAE-48BA-23B2-4261-6529A9917460}"/>
                </a:ext>
              </a:extLst>
            </p:cNvPr>
            <p:cNvCxnSpPr>
              <a:stCxn id="33" idx="3"/>
              <a:endCxn id="50" idx="1"/>
            </p:cNvCxnSpPr>
            <p:nvPr/>
          </p:nvCxnSpPr>
          <p:spPr bwMode="auto">
            <a:xfrm flipV="1">
              <a:off x="3397056" y="2259755"/>
              <a:ext cx="772657" cy="11784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Elbow Connector 82">
              <a:extLst>
                <a:ext uri="{FF2B5EF4-FFF2-40B4-BE49-F238E27FC236}">
                  <a16:creationId xmlns:a16="http://schemas.microsoft.com/office/drawing/2014/main" id="{68E0189B-6B3E-0578-CAA9-CED69FEBE893}"/>
                </a:ext>
              </a:extLst>
            </p:cNvPr>
            <p:cNvCxnSpPr>
              <a:stCxn id="33" idx="2"/>
              <a:endCxn id="34" idx="2"/>
            </p:cNvCxnSpPr>
            <p:nvPr/>
          </p:nvCxnSpPr>
          <p:spPr bwMode="auto">
            <a:xfrm rot="16200000" flipH="1">
              <a:off x="4577131" y="1910132"/>
              <a:ext cx="2700992" cy="6585145"/>
            </a:xfrm>
            <a:prstGeom prst="bentConnector3">
              <a:avLst>
                <a:gd name="adj1" fmla="val 105744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60" name="Rounded Rectangle 94">
              <a:extLst>
                <a:ext uri="{FF2B5EF4-FFF2-40B4-BE49-F238E27FC236}">
                  <a16:creationId xmlns:a16="http://schemas.microsoft.com/office/drawing/2014/main" id="{06BA43F0-5056-5ED8-8501-CCE8721D0FFE}"/>
                </a:ext>
              </a:extLst>
            </p:cNvPr>
            <p:cNvSpPr/>
            <p:nvPr/>
          </p:nvSpPr>
          <p:spPr bwMode="auto">
            <a:xfrm>
              <a:off x="8549171" y="1146952"/>
              <a:ext cx="1524000" cy="695303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/>
                <a:t>Gravity</a:t>
              </a:r>
            </a:p>
            <a:p>
              <a:pPr algn="ctr"/>
              <a:r>
                <a:rPr lang="en-US" sz="1800" dirty="0"/>
                <a:t>model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798B11F-958C-A759-30BC-135764DE2036}"/>
                </a:ext>
              </a:extLst>
            </p:cNvPr>
            <p:cNvCxnSpPr>
              <a:stCxn id="19" idx="2"/>
              <a:endCxn id="34" idx="0"/>
            </p:cNvCxnSpPr>
            <p:nvPr/>
          </p:nvCxnSpPr>
          <p:spPr bwMode="auto">
            <a:xfrm flipH="1">
              <a:off x="9220200" y="4245429"/>
              <a:ext cx="38100" cy="16124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FE6F418-CA4B-83D0-E631-AA6566699CC7}"/>
                </a:ext>
              </a:extLst>
            </p:cNvPr>
            <p:cNvCxnSpPr>
              <a:stCxn id="60" idx="2"/>
              <a:endCxn id="19" idx="0"/>
            </p:cNvCxnSpPr>
            <p:nvPr/>
          </p:nvCxnSpPr>
          <p:spPr bwMode="auto">
            <a:xfrm flipH="1">
              <a:off x="9258301" y="1842255"/>
              <a:ext cx="52871" cy="17173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90E728-F108-5F5F-3142-735E83086CB2}"/>
                </a:ext>
              </a:extLst>
            </p:cNvPr>
            <p:cNvSpPr/>
            <p:nvPr/>
          </p:nvSpPr>
          <p:spPr>
            <a:xfrm>
              <a:off x="8652936" y="2301251"/>
              <a:ext cx="12747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FF0000"/>
                  </a:solidFill>
                </a:rPr>
                <a:t>Multibody</a:t>
              </a:r>
            </a:p>
            <a:p>
              <a:pPr algn="ctr"/>
              <a:r>
                <a:rPr lang="en-US" sz="1800" b="1" dirty="0">
                  <a:solidFill>
                    <a:srgbClr val="FF0000"/>
                  </a:solidFill>
                </a:rPr>
                <a:t>model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BA791C3-D0A2-CFB7-8CAE-385F3336DBB9}"/>
                </a:ext>
              </a:extLst>
            </p:cNvPr>
            <p:cNvSpPr txBox="1"/>
            <p:nvPr/>
          </p:nvSpPr>
          <p:spPr>
            <a:xfrm>
              <a:off x="1613732" y="5626533"/>
              <a:ext cx="10567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fuselage</a:t>
              </a:r>
            </a:p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 state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CF0E365-745B-3960-554B-EA5AB2D8DDDA}"/>
                </a:ext>
              </a:extLst>
            </p:cNvPr>
            <p:cNvSpPr txBox="1"/>
            <p:nvPr/>
          </p:nvSpPr>
          <p:spPr>
            <a:xfrm>
              <a:off x="2639288" y="1879431"/>
              <a:ext cx="10945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desired rotor speed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69A1D62-E1E7-8272-0E26-62FB2AF69EFD}"/>
                </a:ext>
              </a:extLst>
            </p:cNvPr>
            <p:cNvSpPr txBox="1"/>
            <p:nvPr/>
          </p:nvSpPr>
          <p:spPr>
            <a:xfrm>
              <a:off x="5833240" y="6059270"/>
              <a:ext cx="17435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</a:rPr>
                <a:t>rotor speed and torque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3AEA45DF-63E1-562C-0CCB-20A6C816B85C}"/>
                </a:ext>
              </a:extLst>
            </p:cNvPr>
            <p:cNvCxnSpPr/>
            <p:nvPr/>
          </p:nvCxnSpPr>
          <p:spPr bwMode="auto">
            <a:xfrm flipH="1" flipV="1">
              <a:off x="6199918" y="5530911"/>
              <a:ext cx="217694" cy="4070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76D5FD84-0A0E-3045-73DC-9CBDCD4EA275}"/>
                </a:ext>
              </a:extLst>
            </p:cNvPr>
            <p:cNvCxnSpPr/>
            <p:nvPr/>
          </p:nvCxnSpPr>
          <p:spPr bwMode="auto">
            <a:xfrm flipH="1" flipV="1">
              <a:off x="6031952" y="4554755"/>
              <a:ext cx="472524" cy="13949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EFCC9C1-A05D-9BEA-E608-7348E08EFB64}"/>
                </a:ext>
              </a:extLst>
            </p:cNvPr>
            <p:cNvCxnSpPr/>
            <p:nvPr/>
          </p:nvCxnSpPr>
          <p:spPr bwMode="auto">
            <a:xfrm>
              <a:off x="3510290" y="2760512"/>
              <a:ext cx="375240" cy="5352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872E117-B20C-87DA-314B-F6A3334C0A6E}"/>
                </a:ext>
              </a:extLst>
            </p:cNvPr>
            <p:cNvCxnSpPr/>
            <p:nvPr/>
          </p:nvCxnSpPr>
          <p:spPr bwMode="auto">
            <a:xfrm>
              <a:off x="3498684" y="2412861"/>
              <a:ext cx="348017" cy="19454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4BB1AAF6-2BA5-268E-4301-4E0C367EA00A}"/>
                </a:ext>
              </a:extLst>
            </p:cNvPr>
            <p:cNvCxnSpPr>
              <a:endCxn id="33" idx="0"/>
            </p:cNvCxnSpPr>
            <p:nvPr/>
          </p:nvCxnSpPr>
          <p:spPr bwMode="auto">
            <a:xfrm>
              <a:off x="1982859" y="2693406"/>
              <a:ext cx="652196" cy="3308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BDA2DCD-9ADF-8CA6-5946-5D1A6F72D6D2}"/>
                </a:ext>
              </a:extLst>
            </p:cNvPr>
            <p:cNvSpPr txBox="1"/>
            <p:nvPr/>
          </p:nvSpPr>
          <p:spPr>
            <a:xfrm>
              <a:off x="1614417" y="2352264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err="1">
                  <a:solidFill>
                    <a:srgbClr val="FF0000"/>
                  </a:solidFill>
                </a:rPr>
                <a:t>cmd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9A9FA61-2EF7-E7C1-66DA-7098921CC43D}"/>
                </a:ext>
              </a:extLst>
            </p:cNvPr>
            <p:cNvSpPr/>
            <p:nvPr/>
          </p:nvSpPr>
          <p:spPr bwMode="auto">
            <a:xfrm>
              <a:off x="3976659" y="1849122"/>
              <a:ext cx="4267200" cy="1222656"/>
            </a:xfrm>
            <a:prstGeom prst="rect">
              <a:avLst/>
            </a:prstGeom>
            <a:solidFill>
              <a:srgbClr val="EDD5EA">
                <a:alpha val="54118"/>
              </a:srgbClr>
            </a:solidFill>
            <a:ln w="38100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4590D1C-1E2C-D9E2-C00A-7D11FF4C7BD0}"/>
                </a:ext>
              </a:extLst>
            </p:cNvPr>
            <p:cNvSpPr txBox="1"/>
            <p:nvPr/>
          </p:nvSpPr>
          <p:spPr>
            <a:xfrm>
              <a:off x="6042112" y="1800224"/>
              <a:ext cx="19159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70C0"/>
                  </a:solidFill>
                </a:rPr>
                <a:t>Rotor assembly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3F274366-02F2-817C-032A-88F9742FD3E4}"/>
                </a:ext>
              </a:extLst>
            </p:cNvPr>
            <p:cNvSpPr/>
            <p:nvPr/>
          </p:nvSpPr>
          <p:spPr bwMode="auto">
            <a:xfrm>
              <a:off x="6637228" y="2550522"/>
              <a:ext cx="135566" cy="1379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6E59907-117D-A74D-DA5C-95E06DCED43A}"/>
                </a:ext>
              </a:extLst>
            </p:cNvPr>
            <p:cNvSpPr/>
            <p:nvPr/>
          </p:nvSpPr>
          <p:spPr bwMode="auto">
            <a:xfrm>
              <a:off x="6119724" y="3471955"/>
              <a:ext cx="135566" cy="1379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010DFAF-A87D-81C1-7638-F1CBCDE9445D}"/>
                </a:ext>
              </a:extLst>
            </p:cNvPr>
            <p:cNvSpPr/>
            <p:nvPr/>
          </p:nvSpPr>
          <p:spPr bwMode="auto">
            <a:xfrm>
              <a:off x="6115447" y="4320177"/>
              <a:ext cx="135566" cy="1379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67149A49-D82A-86F5-26BA-049B808A36DA}"/>
                </a:ext>
              </a:extLst>
            </p:cNvPr>
            <p:cNvSpPr/>
            <p:nvPr/>
          </p:nvSpPr>
          <p:spPr bwMode="auto">
            <a:xfrm>
              <a:off x="6479170" y="5214662"/>
              <a:ext cx="135566" cy="137938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7263594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8AA97-E272-4AD7-9A7F-7A7A990486C7}">
  <ds:schemaRefs>
    <ds:schemaRef ds:uri="http://schemas.microsoft.com/office/infopath/2007/PartnerControls"/>
    <ds:schemaRef ds:uri="http://purl.org/dc/dcmitype/"/>
    <ds:schemaRef ds:uri="77f052df-7cc9-46d5-9db7-08cc260ec36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5b8aa99-f4fc-4d9c-b81c-966d4bd2c6c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805E84B-7DFA-441D-8299-1F64FDDF92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1175</Words>
  <Application>Microsoft Office PowerPoint</Application>
  <PresentationFormat>Widescreen</PresentationFormat>
  <Paragraphs>319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Symbol</vt:lpstr>
      <vt:lpstr>Arial</vt:lpstr>
      <vt:lpstr>Calibri</vt:lpstr>
      <vt:lpstr>Times New Roman</vt:lpstr>
      <vt:lpstr>DARTS Lab Theme</vt:lpstr>
      <vt:lpstr>Quadcopter Reference Problem Part 3  2023 DARTS Lab Course</vt:lpstr>
      <vt:lpstr>Goal: Build a vehicle simulator</vt:lpstr>
      <vt:lpstr>Quadcopter Models &amp; Data Flows</vt:lpstr>
      <vt:lpstr>Multibody-Centric Design Pattern </vt:lpstr>
      <vt:lpstr>Problems with this Approach</vt:lpstr>
      <vt:lpstr>Simulation Complexity</vt:lpstr>
      <vt:lpstr>Multibody-Centric Design Pattern </vt:lpstr>
      <vt:lpstr>Subsystem-Centric Design Pattern</vt:lpstr>
      <vt:lpstr>Use assemblies to create all components of a subsystem</vt:lpstr>
      <vt:lpstr>Single rotor assembly details</vt:lpstr>
      <vt:lpstr>Quadcopter assembly hierarchy</vt:lpstr>
      <vt:lpstr>Emergent mechanism &amp; dataflow</vt:lpstr>
      <vt:lpstr>Why sub-system centric design pattern?</vt:lpstr>
      <vt:lpstr>PowerPoint Presentation</vt:lpstr>
      <vt:lpstr>Reusability and tooling</vt:lpstr>
      <vt:lpstr>Assembly Notebook (notebook: Quadrotor/07-Assembly) </vt:lpstr>
      <vt:lpstr>Component Dataflow</vt:lpstr>
      <vt:lpstr>Models Notebook (notebook: Quadrotor/08-Model) </vt:lpstr>
      <vt:lpstr>Configuration Change Notebook (notebook: Quadrotor/09-Config_change) </vt:lpstr>
      <vt:lpstr>Advanced Simulation Scheduling</vt:lpstr>
      <vt:lpstr>Advanced Scheduling Notebook (notebook: Quadrotor/10-Multirate)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427</cp:revision>
  <dcterms:created xsi:type="dcterms:W3CDTF">2022-09-16T22:19:09Z</dcterms:created>
  <dcterms:modified xsi:type="dcterms:W3CDTF">2024-11-21T15:55:27Z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