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51"/>
  </p:notesMasterIdLst>
  <p:sldIdLst>
    <p:sldId id="256" r:id="rId5"/>
    <p:sldId id="1383" r:id="rId6"/>
    <p:sldId id="1412" r:id="rId7"/>
    <p:sldId id="1321" r:id="rId8"/>
    <p:sldId id="1408" r:id="rId9"/>
    <p:sldId id="1409" r:id="rId10"/>
    <p:sldId id="1384" r:id="rId11"/>
    <p:sldId id="1285" r:id="rId12"/>
    <p:sldId id="1385" r:id="rId13"/>
    <p:sldId id="1324" r:id="rId14"/>
    <p:sldId id="1295" r:id="rId15"/>
    <p:sldId id="1386" r:id="rId16"/>
    <p:sldId id="1387" r:id="rId17"/>
    <p:sldId id="1379" r:id="rId18"/>
    <p:sldId id="1268" r:id="rId19"/>
    <p:sldId id="1294" r:id="rId20"/>
    <p:sldId id="1388" r:id="rId21"/>
    <p:sldId id="1389" r:id="rId22"/>
    <p:sldId id="1390" r:id="rId23"/>
    <p:sldId id="1391" r:id="rId24"/>
    <p:sldId id="1392" r:id="rId25"/>
    <p:sldId id="1333" r:id="rId26"/>
    <p:sldId id="1335" r:id="rId27"/>
    <p:sldId id="1397" r:id="rId28"/>
    <p:sldId id="1396" r:id="rId29"/>
    <p:sldId id="1394" r:id="rId30"/>
    <p:sldId id="1395" r:id="rId31"/>
    <p:sldId id="1312" r:id="rId32"/>
    <p:sldId id="1398" r:id="rId33"/>
    <p:sldId id="1399" r:id="rId34"/>
    <p:sldId id="1400" r:id="rId35"/>
    <p:sldId id="1401" r:id="rId36"/>
    <p:sldId id="1402" r:id="rId37"/>
    <p:sldId id="1403" r:id="rId38"/>
    <p:sldId id="1405" r:id="rId39"/>
    <p:sldId id="1404" r:id="rId40"/>
    <p:sldId id="1406" r:id="rId41"/>
    <p:sldId id="1410" r:id="rId42"/>
    <p:sldId id="1323" r:id="rId43"/>
    <p:sldId id="1273" r:id="rId44"/>
    <p:sldId id="1381" r:id="rId45"/>
    <p:sldId id="1407" r:id="rId46"/>
    <p:sldId id="1413" r:id="rId47"/>
    <p:sldId id="1416" r:id="rId48"/>
    <p:sldId id="1425" r:id="rId49"/>
    <p:sldId id="1426" r:id="rId5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5" roundtripDataSignature="AMtx7mhpZ+WSbIOrEQUhAX/WCeK5zM29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00000"/>
    <a:srgbClr val="329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82DA3D-FCCA-0BC3-1B29-F8EE93395685}" v="3" dt="2024-11-20T21:15:34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128" autoAdjust="0"/>
  </p:normalViewPr>
  <p:slideViewPr>
    <p:cSldViewPr snapToGrid="0">
      <p:cViewPr varScale="1">
        <p:scale>
          <a:sx n="101" d="100"/>
          <a:sy n="101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89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87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microsoft.com/office/2016/11/relationships/changesInfo" Target="changesInfos/changesInfo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85" Type="http://customschemas.google.com/relationships/presentationmetadata" Target="meta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86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in, Abhinandan (US 3471)" userId="S::jain@jpl.nasa.gov::47000a42-4a64-498b-92b5-14cfe7b66dad" providerId="AD" clId="Web-{9811AB4A-88F5-41A0-F736-B394BE338164}"/>
    <pc:docChg chg="modSld">
      <pc:chgData name="Jain, Abhinandan (US 3471)" userId="S::jain@jpl.nasa.gov::47000a42-4a64-498b-92b5-14cfe7b66dad" providerId="AD" clId="Web-{9811AB4A-88F5-41A0-F736-B394BE338164}" dt="2023-07-22T00:27:07.874" v="0" actId="20577"/>
      <pc:docMkLst>
        <pc:docMk/>
      </pc:docMkLst>
      <pc:sldChg chg="modSp">
        <pc:chgData name="Jain, Abhinandan (US 3471)" userId="S::jain@jpl.nasa.gov::47000a42-4a64-498b-92b5-14cfe7b66dad" providerId="AD" clId="Web-{9811AB4A-88F5-41A0-F736-B394BE338164}" dt="2023-07-22T00:27:07.874" v="0" actId="20577"/>
        <pc:sldMkLst>
          <pc:docMk/>
          <pc:sldMk cId="2186544531" sldId="256"/>
        </pc:sldMkLst>
        <pc:spChg chg="mod">
          <ac:chgData name="Jain, Abhinandan (US 3471)" userId="S::jain@jpl.nasa.gov::47000a42-4a64-498b-92b5-14cfe7b66dad" providerId="AD" clId="Web-{9811AB4A-88F5-41A0-F736-B394BE338164}" dt="2023-07-22T00:27:07.874" v="0" actId="20577"/>
          <ac:spMkLst>
            <pc:docMk/>
            <pc:sldMk cId="2186544531" sldId="256"/>
            <ac:spMk id="2" creationId="{05F05CAA-D2BA-9B7A-C6D4-9B12E3FC8098}"/>
          </ac:spMkLst>
        </pc:spChg>
      </pc:sldChg>
    </pc:docChg>
  </pc:docChgLst>
  <pc:docChgLst>
    <pc:chgData name="Leake, Carl D (US 347J)" userId="S::carl.leake@jpl.nasa.gov::514d19ed-ac25-4851-8813-e892f9be6a8e" providerId="AD" clId="Web-{19FB3AA7-E23A-A521-AAA8-2C050C7C9113}"/>
    <pc:docChg chg="modSld">
      <pc:chgData name="Leake, Carl D (US 347J)" userId="S::carl.leake@jpl.nasa.gov::514d19ed-ac25-4851-8813-e892f9be6a8e" providerId="AD" clId="Web-{19FB3AA7-E23A-A521-AAA8-2C050C7C9113}" dt="2023-07-07T15:47:36.895" v="0" actId="20577"/>
      <pc:docMkLst>
        <pc:docMk/>
      </pc:docMkLst>
      <pc:sldChg chg="modSp">
        <pc:chgData name="Leake, Carl D (US 347J)" userId="S::carl.leake@jpl.nasa.gov::514d19ed-ac25-4851-8813-e892f9be6a8e" providerId="AD" clId="Web-{19FB3AA7-E23A-A521-AAA8-2C050C7C9113}" dt="2023-07-07T15:47:36.895" v="0" actId="20577"/>
        <pc:sldMkLst>
          <pc:docMk/>
          <pc:sldMk cId="2116926197" sldId="1385"/>
        </pc:sldMkLst>
        <pc:spChg chg="mod">
          <ac:chgData name="Leake, Carl D (US 347J)" userId="S::carl.leake@jpl.nasa.gov::514d19ed-ac25-4851-8813-e892f9be6a8e" providerId="AD" clId="Web-{19FB3AA7-E23A-A521-AAA8-2C050C7C9113}" dt="2023-07-07T15:47:36.895" v="0" actId="20577"/>
          <ac:spMkLst>
            <pc:docMk/>
            <pc:sldMk cId="2116926197" sldId="1385"/>
            <ac:spMk id="3" creationId="{4F9B2E80-97FD-BBE0-A977-E45E43A16338}"/>
          </ac:spMkLst>
        </pc:spChg>
      </pc:sldChg>
    </pc:docChg>
  </pc:docChgLst>
  <pc:docChgLst>
    <pc:chgData name="Leake, Carl D (US 347J)" userId="514d19ed-ac25-4851-8813-e892f9be6a8e" providerId="ADAL" clId="{C45BB4AF-EBF2-40B1-80EF-C62E0F980ABB}"/>
    <pc:docChg chg="custSel modMainMaster">
      <pc:chgData name="Leake, Carl D (US 347J)" userId="514d19ed-ac25-4851-8813-e892f9be6a8e" providerId="ADAL" clId="{C45BB4AF-EBF2-40B1-80EF-C62E0F980ABB}" dt="2024-11-21T15:54:32.499" v="1" actId="478"/>
      <pc:docMkLst>
        <pc:docMk/>
      </pc:docMkLst>
      <pc:sldMasterChg chg="modSldLayout">
        <pc:chgData name="Leake, Carl D (US 347J)" userId="514d19ed-ac25-4851-8813-e892f9be6a8e" providerId="ADAL" clId="{C45BB4AF-EBF2-40B1-80EF-C62E0F980ABB}" dt="2024-11-21T15:54:32.499" v="1" actId="478"/>
        <pc:sldMasterMkLst>
          <pc:docMk/>
          <pc:sldMasterMk cId="0" sldId="2147483648"/>
        </pc:sldMasterMkLst>
        <pc:sldLayoutChg chg="delSp mod">
          <pc:chgData name="Leake, Carl D (US 347J)" userId="514d19ed-ac25-4851-8813-e892f9be6a8e" providerId="ADAL" clId="{C45BB4AF-EBF2-40B1-80EF-C62E0F980ABB}" dt="2024-11-21T15:54:32.499" v="1" actId="478"/>
          <pc:sldLayoutMkLst>
            <pc:docMk/>
            <pc:sldMasterMk cId="0" sldId="2147483648"/>
            <pc:sldLayoutMk cId="0" sldId="2147483650"/>
          </pc:sldLayoutMkLst>
          <pc:spChg chg="del">
            <ac:chgData name="Leake, Carl D (US 347J)" userId="514d19ed-ac25-4851-8813-e892f9be6a8e" providerId="ADAL" clId="{C45BB4AF-EBF2-40B1-80EF-C62E0F980ABB}" dt="2024-11-21T15:54:32.499" v="1" actId="478"/>
            <ac:spMkLst>
              <pc:docMk/>
              <pc:sldMasterMk cId="0" sldId="2147483648"/>
              <pc:sldLayoutMk cId="0" sldId="2147483650"/>
              <ac:spMk id="3" creationId="{2FF2FA33-65E5-4587-8DA8-ED19EE08E952}"/>
            </ac:spMkLst>
          </pc:spChg>
        </pc:sldLayoutChg>
        <pc:sldLayoutChg chg="delSp mod">
          <pc:chgData name="Leake, Carl D (US 347J)" userId="514d19ed-ac25-4851-8813-e892f9be6a8e" providerId="ADAL" clId="{C45BB4AF-EBF2-40B1-80EF-C62E0F980ABB}" dt="2024-11-21T15:54:29.893" v="0" actId="478"/>
          <pc:sldLayoutMkLst>
            <pc:docMk/>
            <pc:sldMasterMk cId="0" sldId="2147483648"/>
            <pc:sldLayoutMk cId="0" sldId="2147483672"/>
          </pc:sldLayoutMkLst>
          <pc:spChg chg="del">
            <ac:chgData name="Leake, Carl D (US 347J)" userId="514d19ed-ac25-4851-8813-e892f9be6a8e" providerId="ADAL" clId="{C45BB4AF-EBF2-40B1-80EF-C62E0F980ABB}" dt="2024-11-21T15:54:29.893" v="0" actId="478"/>
            <ac:spMkLst>
              <pc:docMk/>
              <pc:sldMasterMk cId="0" sldId="2147483648"/>
              <pc:sldLayoutMk cId="0" sldId="2147483672"/>
              <ac:spMk id="3" creationId="{2FF2FA33-65E5-4587-8DA8-ED19EE08E952}"/>
            </ac:spMkLst>
          </pc:spChg>
        </pc:sldLayoutChg>
      </pc:sldMasterChg>
    </pc:docChg>
  </pc:docChgLst>
  <pc:docChgLst>
    <pc:chgData name="Leake, Carl D (US 347J)" userId="S::carl.leake@jpl.nasa.gov::514d19ed-ac25-4851-8813-e892f9be6a8e" providerId="AD" clId="Web-{481DDBB7-0C33-2C93-EA98-6655B3802D2E}"/>
    <pc:docChg chg="modSld">
      <pc:chgData name="Leake, Carl D (US 347J)" userId="S::carl.leake@jpl.nasa.gov::514d19ed-ac25-4851-8813-e892f9be6a8e" providerId="AD" clId="Web-{481DDBB7-0C33-2C93-EA98-6655B3802D2E}" dt="2023-07-07T15:37:43.260" v="14"/>
      <pc:docMkLst>
        <pc:docMk/>
      </pc:docMkLst>
      <pc:sldChg chg="modSp">
        <pc:chgData name="Leake, Carl D (US 347J)" userId="S::carl.leake@jpl.nasa.gov::514d19ed-ac25-4851-8813-e892f9be6a8e" providerId="AD" clId="Web-{481DDBB7-0C33-2C93-EA98-6655B3802D2E}" dt="2023-07-07T15:34:28.414" v="2" actId="20577"/>
        <pc:sldMkLst>
          <pc:docMk/>
          <pc:sldMk cId="4291123156" sldId="1384"/>
        </pc:sldMkLst>
        <pc:spChg chg="mod">
          <ac:chgData name="Leake, Carl D (US 347J)" userId="S::carl.leake@jpl.nasa.gov::514d19ed-ac25-4851-8813-e892f9be6a8e" providerId="AD" clId="Web-{481DDBB7-0C33-2C93-EA98-6655B3802D2E}" dt="2023-07-07T15:34:28.414" v="2" actId="20577"/>
          <ac:spMkLst>
            <pc:docMk/>
            <pc:sldMk cId="4291123156" sldId="1384"/>
            <ac:spMk id="3" creationId="{00000000-0000-0000-0000-000000000000}"/>
          </ac:spMkLst>
        </pc:spChg>
      </pc:sldChg>
      <pc:sldChg chg="modSp mod setBg">
        <pc:chgData name="Leake, Carl D (US 347J)" userId="S::carl.leake@jpl.nasa.gov::514d19ed-ac25-4851-8813-e892f9be6a8e" providerId="AD" clId="Web-{481DDBB7-0C33-2C93-EA98-6655B3802D2E}" dt="2023-07-07T15:35:15.508" v="4" actId="20577"/>
        <pc:sldMkLst>
          <pc:docMk/>
          <pc:sldMk cId="2116926197" sldId="1385"/>
        </pc:sldMkLst>
        <pc:spChg chg="mod">
          <ac:chgData name="Leake, Carl D (US 347J)" userId="S::carl.leake@jpl.nasa.gov::514d19ed-ac25-4851-8813-e892f9be6a8e" providerId="AD" clId="Web-{481DDBB7-0C33-2C93-EA98-6655B3802D2E}" dt="2023-07-07T15:35:15.508" v="4" actId="20577"/>
          <ac:spMkLst>
            <pc:docMk/>
            <pc:sldMk cId="2116926197" sldId="1385"/>
            <ac:spMk id="3" creationId="{4F9B2E80-97FD-BBE0-A977-E45E43A16338}"/>
          </ac:spMkLst>
        </pc:spChg>
      </pc:sldChg>
      <pc:sldChg chg="modSp">
        <pc:chgData name="Leake, Carl D (US 347J)" userId="S::carl.leake@jpl.nasa.gov::514d19ed-ac25-4851-8813-e892f9be6a8e" providerId="AD" clId="Web-{481DDBB7-0C33-2C93-EA98-6655B3802D2E}" dt="2023-07-07T15:36:15.024" v="7"/>
        <pc:sldMkLst>
          <pc:docMk/>
          <pc:sldMk cId="918355518" sldId="1388"/>
        </pc:sldMkLst>
        <pc:spChg chg="mod">
          <ac:chgData name="Leake, Carl D (US 347J)" userId="S::carl.leake@jpl.nasa.gov::514d19ed-ac25-4851-8813-e892f9be6a8e" providerId="AD" clId="Web-{481DDBB7-0C33-2C93-EA98-6655B3802D2E}" dt="2023-07-07T15:36:15.024" v="7"/>
          <ac:spMkLst>
            <pc:docMk/>
            <pc:sldMk cId="918355518" sldId="1388"/>
            <ac:spMk id="3" creationId="{00000000-0000-0000-0000-000000000000}"/>
          </ac:spMkLst>
        </pc:spChg>
      </pc:sldChg>
      <pc:sldChg chg="modSp">
        <pc:chgData name="Leake, Carl D (US 347J)" userId="S::carl.leake@jpl.nasa.gov::514d19ed-ac25-4851-8813-e892f9be6a8e" providerId="AD" clId="Web-{481DDBB7-0C33-2C93-EA98-6655B3802D2E}" dt="2023-07-07T15:36:08.087" v="6"/>
        <pc:sldMkLst>
          <pc:docMk/>
          <pc:sldMk cId="3642186507" sldId="1389"/>
        </pc:sldMkLst>
        <pc:spChg chg="mod">
          <ac:chgData name="Leake, Carl D (US 347J)" userId="S::carl.leake@jpl.nasa.gov::514d19ed-ac25-4851-8813-e892f9be6a8e" providerId="AD" clId="Web-{481DDBB7-0C33-2C93-EA98-6655B3802D2E}" dt="2023-07-07T15:36:08.087" v="6"/>
          <ac:spMkLst>
            <pc:docMk/>
            <pc:sldMk cId="3642186507" sldId="1389"/>
            <ac:spMk id="3" creationId="{00000000-0000-0000-0000-000000000000}"/>
          </ac:spMkLst>
        </pc:spChg>
      </pc:sldChg>
      <pc:sldChg chg="modSp">
        <pc:chgData name="Leake, Carl D (US 347J)" userId="S::carl.leake@jpl.nasa.gov::514d19ed-ac25-4851-8813-e892f9be6a8e" providerId="AD" clId="Web-{481DDBB7-0C33-2C93-EA98-6655B3802D2E}" dt="2023-07-07T15:36:23.149" v="8"/>
        <pc:sldMkLst>
          <pc:docMk/>
          <pc:sldMk cId="1350086627" sldId="1390"/>
        </pc:sldMkLst>
        <pc:spChg chg="mod">
          <ac:chgData name="Leake, Carl D (US 347J)" userId="S::carl.leake@jpl.nasa.gov::514d19ed-ac25-4851-8813-e892f9be6a8e" providerId="AD" clId="Web-{481DDBB7-0C33-2C93-EA98-6655B3802D2E}" dt="2023-07-07T15:36:23.149" v="8"/>
          <ac:spMkLst>
            <pc:docMk/>
            <pc:sldMk cId="1350086627" sldId="1390"/>
            <ac:spMk id="2" creationId="{00000000-0000-0000-0000-000000000000}"/>
          </ac:spMkLst>
        </pc:spChg>
      </pc:sldChg>
      <pc:sldChg chg="modSp">
        <pc:chgData name="Leake, Carl D (US 347J)" userId="S::carl.leake@jpl.nasa.gov::514d19ed-ac25-4851-8813-e892f9be6a8e" providerId="AD" clId="Web-{481DDBB7-0C33-2C93-EA98-6655B3802D2E}" dt="2023-07-07T15:36:58.775" v="10" actId="20577"/>
        <pc:sldMkLst>
          <pc:docMk/>
          <pc:sldMk cId="594048078" sldId="1401"/>
        </pc:sldMkLst>
        <pc:spChg chg="mod">
          <ac:chgData name="Leake, Carl D (US 347J)" userId="S::carl.leake@jpl.nasa.gov::514d19ed-ac25-4851-8813-e892f9be6a8e" providerId="AD" clId="Web-{481DDBB7-0C33-2C93-EA98-6655B3802D2E}" dt="2023-07-07T15:36:58.775" v="10" actId="20577"/>
          <ac:spMkLst>
            <pc:docMk/>
            <pc:sldMk cId="594048078" sldId="1401"/>
            <ac:spMk id="8" creationId="{04AF0C3C-5B27-AFF6-2552-64E4315563EC}"/>
          </ac:spMkLst>
        </pc:spChg>
      </pc:sldChg>
      <pc:sldChg chg="modSp">
        <pc:chgData name="Leake, Carl D (US 347J)" userId="S::carl.leake@jpl.nasa.gov::514d19ed-ac25-4851-8813-e892f9be6a8e" providerId="AD" clId="Web-{481DDBB7-0C33-2C93-EA98-6655B3802D2E}" dt="2023-07-07T15:37:12.259" v="11" actId="14100"/>
        <pc:sldMkLst>
          <pc:docMk/>
          <pc:sldMk cId="2081774472" sldId="1404"/>
        </pc:sldMkLst>
        <pc:spChg chg="mod">
          <ac:chgData name="Leake, Carl D (US 347J)" userId="S::carl.leake@jpl.nasa.gov::514d19ed-ac25-4851-8813-e892f9be6a8e" providerId="AD" clId="Web-{481DDBB7-0C33-2C93-EA98-6655B3802D2E}" dt="2023-07-07T15:37:12.259" v="11" actId="14100"/>
          <ac:spMkLst>
            <pc:docMk/>
            <pc:sldMk cId="2081774472" sldId="1404"/>
            <ac:spMk id="3" creationId="{00000000-0000-0000-0000-000000000000}"/>
          </ac:spMkLst>
        </pc:spChg>
      </pc:sldChg>
      <pc:sldChg chg="mod setBg">
        <pc:chgData name="Leake, Carl D (US 347J)" userId="S::carl.leake@jpl.nasa.gov::514d19ed-ac25-4851-8813-e892f9be6a8e" providerId="AD" clId="Web-{481DDBB7-0C33-2C93-EA98-6655B3802D2E}" dt="2023-07-07T15:37:43.260" v="14"/>
        <pc:sldMkLst>
          <pc:docMk/>
          <pc:sldMk cId="1060674365" sldId="1416"/>
        </pc:sldMkLst>
      </pc:sldChg>
      <pc:sldChg chg="mod setBg">
        <pc:chgData name="Leake, Carl D (US 347J)" userId="S::carl.leake@jpl.nasa.gov::514d19ed-ac25-4851-8813-e892f9be6a8e" providerId="AD" clId="Web-{481DDBB7-0C33-2C93-EA98-6655B3802D2E}" dt="2023-07-07T15:37:42.932" v="12"/>
        <pc:sldMkLst>
          <pc:docMk/>
          <pc:sldMk cId="3821558279" sldId="1425"/>
        </pc:sldMkLst>
      </pc:sldChg>
      <pc:sldChg chg="mod setBg">
        <pc:chgData name="Leake, Carl D (US 347J)" userId="S::carl.leake@jpl.nasa.gov::514d19ed-ac25-4851-8813-e892f9be6a8e" providerId="AD" clId="Web-{481DDBB7-0C33-2C93-EA98-6655B3802D2E}" dt="2023-07-07T15:37:43.119" v="13"/>
        <pc:sldMkLst>
          <pc:docMk/>
          <pc:sldMk cId="4133846511" sldId="1426"/>
        </pc:sldMkLst>
      </pc:sldChg>
    </pc:docChg>
  </pc:docChgLst>
  <pc:docChgLst>
    <pc:chgData name="Kissel, Alexandra (US 3471-Affiliate)" userId="S::alexandra.kissel@jpl.nasa.gov::95f98967-69ae-4c58-b819-93095c7225da" providerId="AD" clId="Web-{A1A8DB89-A174-173D-FE25-3FBA44A6E56B}"/>
    <pc:docChg chg="modSld">
      <pc:chgData name="Kissel, Alexandra (US 3471-Affiliate)" userId="S::alexandra.kissel@jpl.nasa.gov::95f98967-69ae-4c58-b819-93095c7225da" providerId="AD" clId="Web-{A1A8DB89-A174-173D-FE25-3FBA44A6E56B}" dt="2023-07-20T21:43:44.281" v="0" actId="20577"/>
      <pc:docMkLst>
        <pc:docMk/>
      </pc:docMkLst>
      <pc:sldChg chg="modSp">
        <pc:chgData name="Kissel, Alexandra (US 3471-Affiliate)" userId="S::alexandra.kissel@jpl.nasa.gov::95f98967-69ae-4c58-b819-93095c7225da" providerId="AD" clId="Web-{A1A8DB89-A174-173D-FE25-3FBA44A6E56B}" dt="2023-07-20T21:43:44.281" v="0" actId="20577"/>
        <pc:sldMkLst>
          <pc:docMk/>
          <pc:sldMk cId="2116926197" sldId="1385"/>
        </pc:sldMkLst>
        <pc:spChg chg="mod">
          <ac:chgData name="Kissel, Alexandra (US 3471-Affiliate)" userId="S::alexandra.kissel@jpl.nasa.gov::95f98967-69ae-4c58-b819-93095c7225da" providerId="AD" clId="Web-{A1A8DB89-A174-173D-FE25-3FBA44A6E56B}" dt="2023-07-20T21:43:44.281" v="0" actId="20577"/>
          <ac:spMkLst>
            <pc:docMk/>
            <pc:sldMk cId="2116926197" sldId="1385"/>
            <ac:spMk id="3" creationId="{4F9B2E80-97FD-BBE0-A977-E45E43A16338}"/>
          </ac:spMkLst>
        </pc:spChg>
      </pc:sldChg>
    </pc:docChg>
  </pc:docChgLst>
  <pc:docChgLst>
    <pc:chgData name="Jain, Abhinandan (US 3471)" userId="S::jain@jpl.nasa.gov::47000a42-4a64-498b-92b5-14cfe7b66dad" providerId="AD" clId="Web-{F534E073-697B-B9BB-3D2E-F663211C3A3F}"/>
    <pc:docChg chg="modSld">
      <pc:chgData name="Jain, Abhinandan (US 3471)" userId="S::jain@jpl.nasa.gov::47000a42-4a64-498b-92b5-14cfe7b66dad" providerId="AD" clId="Web-{F534E073-697B-B9BB-3D2E-F663211C3A3F}" dt="2023-07-31T15:48:09.314" v="4"/>
      <pc:docMkLst>
        <pc:docMk/>
      </pc:docMkLst>
      <pc:sldChg chg="modSp">
        <pc:chgData name="Jain, Abhinandan (US 3471)" userId="S::jain@jpl.nasa.gov::47000a42-4a64-498b-92b5-14cfe7b66dad" providerId="AD" clId="Web-{F534E073-697B-B9BB-3D2E-F663211C3A3F}" dt="2023-07-31T15:44:43.328" v="3" actId="14100"/>
        <pc:sldMkLst>
          <pc:docMk/>
          <pc:sldMk cId="2578237193" sldId="1268"/>
        </pc:sldMkLst>
        <pc:spChg chg="mod">
          <ac:chgData name="Jain, Abhinandan (US 3471)" userId="S::jain@jpl.nasa.gov::47000a42-4a64-498b-92b5-14cfe7b66dad" providerId="AD" clId="Web-{F534E073-697B-B9BB-3D2E-F663211C3A3F}" dt="2023-07-31T15:44:43.328" v="3" actId="14100"/>
          <ac:spMkLst>
            <pc:docMk/>
            <pc:sldMk cId="2578237193" sldId="1268"/>
            <ac:spMk id="3" creationId="{00000000-0000-0000-0000-000000000000}"/>
          </ac:spMkLst>
        </pc:spChg>
      </pc:sldChg>
      <pc:sldChg chg="modSp">
        <pc:chgData name="Jain, Abhinandan (US 3471)" userId="S::jain@jpl.nasa.gov::47000a42-4a64-498b-92b5-14cfe7b66dad" providerId="AD" clId="Web-{F534E073-697B-B9BB-3D2E-F663211C3A3F}" dt="2023-07-31T15:44:29.328" v="1" actId="14100"/>
        <pc:sldMkLst>
          <pc:docMk/>
          <pc:sldMk cId="3241739035" sldId="1386"/>
        </pc:sldMkLst>
        <pc:spChg chg="mod">
          <ac:chgData name="Jain, Abhinandan (US 3471)" userId="S::jain@jpl.nasa.gov::47000a42-4a64-498b-92b5-14cfe7b66dad" providerId="AD" clId="Web-{F534E073-697B-B9BB-3D2E-F663211C3A3F}" dt="2023-07-31T15:44:29.328" v="1" actId="14100"/>
          <ac:spMkLst>
            <pc:docMk/>
            <pc:sldMk cId="3241739035" sldId="1386"/>
            <ac:spMk id="2" creationId="{3A808C2F-D565-7A25-E878-EF9B7D8F091F}"/>
          </ac:spMkLst>
        </pc:spChg>
      </pc:sldChg>
      <pc:sldChg chg="modSp">
        <pc:chgData name="Jain, Abhinandan (US 3471)" userId="S::jain@jpl.nasa.gov::47000a42-4a64-498b-92b5-14cfe7b66dad" providerId="AD" clId="Web-{F534E073-697B-B9BB-3D2E-F663211C3A3F}" dt="2023-07-31T15:44:35.672" v="2" actId="14100"/>
        <pc:sldMkLst>
          <pc:docMk/>
          <pc:sldMk cId="839170364" sldId="1387"/>
        </pc:sldMkLst>
        <pc:spChg chg="mod">
          <ac:chgData name="Jain, Abhinandan (US 3471)" userId="S::jain@jpl.nasa.gov::47000a42-4a64-498b-92b5-14cfe7b66dad" providerId="AD" clId="Web-{F534E073-697B-B9BB-3D2E-F663211C3A3F}" dt="2023-07-31T15:44:35.672" v="2" actId="14100"/>
          <ac:spMkLst>
            <pc:docMk/>
            <pc:sldMk cId="839170364" sldId="1387"/>
            <ac:spMk id="3" creationId="{00000000-0000-0000-0000-000000000000}"/>
          </ac:spMkLst>
        </pc:spChg>
      </pc:sldChg>
      <pc:sldChg chg="mod setBg">
        <pc:chgData name="Jain, Abhinandan (US 3471)" userId="S::jain@jpl.nasa.gov::47000a42-4a64-498b-92b5-14cfe7b66dad" providerId="AD" clId="Web-{F534E073-697B-B9BB-3D2E-F663211C3A3F}" dt="2023-07-31T15:48:09.314" v="4"/>
        <pc:sldMkLst>
          <pc:docMk/>
          <pc:sldMk cId="2565415476" sldId="1394"/>
        </pc:sldMkLst>
      </pc:sldChg>
      <pc:sldChg chg="modSp">
        <pc:chgData name="Jain, Abhinandan (US 3471)" userId="S::jain@jpl.nasa.gov::47000a42-4a64-498b-92b5-14cfe7b66dad" providerId="AD" clId="Web-{F534E073-697B-B9BB-3D2E-F663211C3A3F}" dt="2023-07-31T15:44:08.874" v="0" actId="14100"/>
        <pc:sldMkLst>
          <pc:docMk/>
          <pc:sldMk cId="3796841896" sldId="1408"/>
        </pc:sldMkLst>
        <pc:spChg chg="mod">
          <ac:chgData name="Jain, Abhinandan (US 3471)" userId="S::jain@jpl.nasa.gov::47000a42-4a64-498b-92b5-14cfe7b66dad" providerId="AD" clId="Web-{F534E073-697B-B9BB-3D2E-F663211C3A3F}" dt="2023-07-31T15:44:08.874" v="0" actId="14100"/>
          <ac:spMkLst>
            <pc:docMk/>
            <pc:sldMk cId="3796841896" sldId="1408"/>
            <ac:spMk id="3" creationId="{00000000-0000-0000-0000-000000000000}"/>
          </ac:spMkLst>
        </pc:spChg>
      </pc:sldChg>
    </pc:docChg>
  </pc:docChgLst>
  <pc:docChgLst>
    <pc:chgData name="Elmquist, Asher (US 347J)" userId="S::asher.elmquist@jpl.nasa.gov::c43b51c1-8673-421c-ad65-63a1e47c685f" providerId="AD" clId="Web-{BA1116BB-6646-9BC5-4FBC-E6A85D323C4D}"/>
    <pc:docChg chg="addSld delSld modSld">
      <pc:chgData name="Elmquist, Asher (US 347J)" userId="S::asher.elmquist@jpl.nasa.gov::c43b51c1-8673-421c-ad65-63a1e47c685f" providerId="AD" clId="Web-{BA1116BB-6646-9BC5-4FBC-E6A85D323C4D}" dt="2023-08-01T12:47:42.015" v="2"/>
      <pc:docMkLst>
        <pc:docMk/>
      </pc:docMkLst>
      <pc:sldChg chg="modSp mod modClrScheme chgLayout">
        <pc:chgData name="Elmquist, Asher (US 347J)" userId="S::asher.elmquist@jpl.nasa.gov::c43b51c1-8673-421c-ad65-63a1e47c685f" providerId="AD" clId="Web-{BA1116BB-6646-9BC5-4FBC-E6A85D323C4D}" dt="2023-08-01T12:47:39.218" v="1"/>
        <pc:sldMkLst>
          <pc:docMk/>
          <pc:sldMk cId="2186544531" sldId="256"/>
        </pc:sldMkLst>
        <pc:spChg chg="mod ord">
          <ac:chgData name="Elmquist, Asher (US 347J)" userId="S::asher.elmquist@jpl.nasa.gov::c43b51c1-8673-421c-ad65-63a1e47c685f" providerId="AD" clId="Web-{BA1116BB-6646-9BC5-4FBC-E6A85D323C4D}" dt="2023-08-01T12:47:39.218" v="1"/>
          <ac:spMkLst>
            <pc:docMk/>
            <pc:sldMk cId="2186544531" sldId="256"/>
            <ac:spMk id="2" creationId="{05F05CAA-D2BA-9B7A-C6D4-9B12E3FC8098}"/>
          </ac:spMkLst>
        </pc:spChg>
        <pc:spChg chg="mod ord">
          <ac:chgData name="Elmquist, Asher (US 347J)" userId="S::asher.elmquist@jpl.nasa.gov::c43b51c1-8673-421c-ad65-63a1e47c685f" providerId="AD" clId="Web-{BA1116BB-6646-9BC5-4FBC-E6A85D323C4D}" dt="2023-08-01T12:47:39.218" v="1"/>
          <ac:spMkLst>
            <pc:docMk/>
            <pc:sldMk cId="2186544531" sldId="256"/>
            <ac:spMk id="4" creationId="{C3C47C9D-057E-29C3-F746-D1C3DBB31C97}"/>
          </ac:spMkLst>
        </pc:spChg>
      </pc:sldChg>
      <pc:sldChg chg="add del">
        <pc:chgData name="Elmquist, Asher (US 347J)" userId="S::asher.elmquist@jpl.nasa.gov::c43b51c1-8673-421c-ad65-63a1e47c685f" providerId="AD" clId="Web-{BA1116BB-6646-9BC5-4FBC-E6A85D323C4D}" dt="2023-08-01T12:47:42.015" v="2"/>
        <pc:sldMkLst>
          <pc:docMk/>
          <pc:sldMk cId="2509269921" sldId="1427"/>
        </pc:sldMkLst>
      </pc:sldChg>
      <pc:sldMasterChg chg="addSldLayout">
        <pc:chgData name="Elmquist, Asher (US 347J)" userId="S::asher.elmquist@jpl.nasa.gov::c43b51c1-8673-421c-ad65-63a1e47c685f" providerId="AD" clId="Web-{BA1116BB-6646-9BC5-4FBC-E6A85D323C4D}" dt="2023-08-01T12:46:21.389" v="0"/>
        <pc:sldMasterMkLst>
          <pc:docMk/>
          <pc:sldMasterMk cId="0" sldId="2147483648"/>
        </pc:sldMasterMkLst>
        <pc:sldLayoutChg chg="add">
          <pc:chgData name="Elmquist, Asher (US 347J)" userId="S::asher.elmquist@jpl.nasa.gov::c43b51c1-8673-421c-ad65-63a1e47c685f" providerId="AD" clId="Web-{BA1116BB-6646-9BC5-4FBC-E6A85D323C4D}" dt="2023-08-01T12:46:21.389" v="0"/>
          <pc:sldLayoutMkLst>
            <pc:docMk/>
            <pc:sldMasterMk cId="0" sldId="2147483648"/>
            <pc:sldLayoutMk cId="0" sldId="2147483660"/>
          </pc:sldLayoutMkLst>
        </pc:sldLayoutChg>
        <pc:sldLayoutChg chg="add">
          <pc:chgData name="Elmquist, Asher (US 347J)" userId="S::asher.elmquist@jpl.nasa.gov::c43b51c1-8673-421c-ad65-63a1e47c685f" providerId="AD" clId="Web-{BA1116BB-6646-9BC5-4FBC-E6A85D323C4D}" dt="2023-08-01T12:46:21.389" v="0"/>
          <pc:sldLayoutMkLst>
            <pc:docMk/>
            <pc:sldMasterMk cId="0" sldId="2147483648"/>
            <pc:sldLayoutMk cId="0" sldId="2147483672"/>
          </pc:sldLayoutMkLst>
        </pc:sldLayoutChg>
      </pc:sldMasterChg>
    </pc:docChg>
  </pc:docChgLst>
  <pc:docChgLst>
    <pc:chgData name="Leake, Carl D (US 347J)" userId="S::carl.leake@jpl.nasa.gov::514d19ed-ac25-4851-8813-e892f9be6a8e" providerId="AD" clId="Web-{F5EEA580-ADB2-3D3E-9955-79D47DB3E8CD}"/>
    <pc:docChg chg="modSld">
      <pc:chgData name="Leake, Carl D (US 347J)" userId="S::carl.leake@jpl.nasa.gov::514d19ed-ac25-4851-8813-e892f9be6a8e" providerId="AD" clId="Web-{F5EEA580-ADB2-3D3E-9955-79D47DB3E8CD}" dt="2023-07-10T23:24:30.752" v="8"/>
      <pc:docMkLst>
        <pc:docMk/>
      </pc:docMkLst>
      <pc:sldChg chg="modSp">
        <pc:chgData name="Leake, Carl D (US 347J)" userId="S::carl.leake@jpl.nasa.gov::514d19ed-ac25-4851-8813-e892f9be6a8e" providerId="AD" clId="Web-{F5EEA580-ADB2-3D3E-9955-79D47DB3E8CD}" dt="2023-07-10T23:24:13.188" v="2" actId="20577"/>
        <pc:sldMkLst>
          <pc:docMk/>
          <pc:sldMk cId="2186544531" sldId="256"/>
        </pc:sldMkLst>
        <pc:spChg chg="mod">
          <ac:chgData name="Leake, Carl D (US 347J)" userId="S::carl.leake@jpl.nasa.gov::514d19ed-ac25-4851-8813-e892f9be6a8e" providerId="AD" clId="Web-{F5EEA580-ADB2-3D3E-9955-79D47DB3E8CD}" dt="2023-07-10T23:24:13.188" v="2" actId="20577"/>
          <ac:spMkLst>
            <pc:docMk/>
            <pc:sldMk cId="2186544531" sldId="256"/>
            <ac:spMk id="2" creationId="{05F05CAA-D2BA-9B7A-C6D4-9B12E3FC8098}"/>
          </ac:spMkLst>
        </pc:spChg>
      </pc:sldChg>
      <pc:sldChg chg="mod setBg">
        <pc:chgData name="Leake, Carl D (US 347J)" userId="S::carl.leake@jpl.nasa.gov::514d19ed-ac25-4851-8813-e892f9be6a8e" providerId="AD" clId="Web-{F5EEA580-ADB2-3D3E-9955-79D47DB3E8CD}" dt="2023-07-10T23:24:30.564" v="5"/>
        <pc:sldMkLst>
          <pc:docMk/>
          <pc:sldMk cId="4237139260" sldId="1294"/>
        </pc:sldMkLst>
      </pc:sldChg>
      <pc:sldChg chg="mod setBg">
        <pc:chgData name="Leake, Carl D (US 347J)" userId="S::carl.leake@jpl.nasa.gov::514d19ed-ac25-4851-8813-e892f9be6a8e" providerId="AD" clId="Web-{F5EEA580-ADB2-3D3E-9955-79D47DB3E8CD}" dt="2023-07-10T23:24:30.486" v="4"/>
        <pc:sldMkLst>
          <pc:docMk/>
          <pc:sldMk cId="1860851882" sldId="1295"/>
        </pc:sldMkLst>
      </pc:sldChg>
      <pc:sldChg chg="mod setBg">
        <pc:chgData name="Leake, Carl D (US 347J)" userId="S::carl.leake@jpl.nasa.gov::514d19ed-ac25-4851-8813-e892f9be6a8e" providerId="AD" clId="Web-{F5EEA580-ADB2-3D3E-9955-79D47DB3E8CD}" dt="2023-07-10T23:24:30.689" v="7"/>
        <pc:sldMkLst>
          <pc:docMk/>
          <pc:sldMk cId="2488513679" sldId="1312"/>
        </pc:sldMkLst>
      </pc:sldChg>
      <pc:sldChg chg="mod setBg">
        <pc:chgData name="Leake, Carl D (US 347J)" userId="S::carl.leake@jpl.nasa.gov::514d19ed-ac25-4851-8813-e892f9be6a8e" providerId="AD" clId="Web-{F5EEA580-ADB2-3D3E-9955-79D47DB3E8CD}" dt="2023-07-10T23:24:30.627" v="6"/>
        <pc:sldMkLst>
          <pc:docMk/>
          <pc:sldMk cId="3575352430" sldId="1335"/>
        </pc:sldMkLst>
      </pc:sldChg>
      <pc:sldChg chg="mod setBg">
        <pc:chgData name="Leake, Carl D (US 347J)" userId="S::carl.leake@jpl.nasa.gov::514d19ed-ac25-4851-8813-e892f9be6a8e" providerId="AD" clId="Web-{F5EEA580-ADB2-3D3E-9955-79D47DB3E8CD}" dt="2023-07-10T23:24:30.423" v="3"/>
        <pc:sldMkLst>
          <pc:docMk/>
          <pc:sldMk cId="2991379662" sldId="1409"/>
        </pc:sldMkLst>
      </pc:sldChg>
      <pc:sldChg chg="mod setBg">
        <pc:chgData name="Leake, Carl D (US 347J)" userId="S::carl.leake@jpl.nasa.gov::514d19ed-ac25-4851-8813-e892f9be6a8e" providerId="AD" clId="Web-{F5EEA580-ADB2-3D3E-9955-79D47DB3E8CD}" dt="2023-07-10T23:24:30.752" v="8"/>
        <pc:sldMkLst>
          <pc:docMk/>
          <pc:sldMk cId="4188802872" sldId="1410"/>
        </pc:sldMkLst>
      </pc:sldChg>
    </pc:docChg>
  </pc:docChgLst>
  <pc:docChgLst>
    <pc:chgData name="Ganapathi, Gani B (US 3530)" userId="S::gani.b.ganapathi@jpl.nasa.gov::5abbe19c-5117-4c8c-aceb-cae230a604da" providerId="AD" clId="Web-{0ADB012F-8324-83DD-8AA5-44098F82BBE8}"/>
    <pc:docChg chg="modSld">
      <pc:chgData name="Ganapathi, Gani B (US 3530)" userId="S::gani.b.ganapathi@jpl.nasa.gov::5abbe19c-5117-4c8c-aceb-cae230a604da" providerId="AD" clId="Web-{0ADB012F-8324-83DD-8AA5-44098F82BBE8}" dt="2024-07-20T23:55:42.591" v="0" actId="20577"/>
      <pc:docMkLst>
        <pc:docMk/>
      </pc:docMkLst>
      <pc:sldChg chg="modSp">
        <pc:chgData name="Ganapathi, Gani B (US 3530)" userId="S::gani.b.ganapathi@jpl.nasa.gov::5abbe19c-5117-4c8c-aceb-cae230a604da" providerId="AD" clId="Web-{0ADB012F-8324-83DD-8AA5-44098F82BBE8}" dt="2024-07-20T23:55:42.591" v="0" actId="20577"/>
        <pc:sldMkLst>
          <pc:docMk/>
          <pc:sldMk cId="2565415476" sldId="1394"/>
        </pc:sldMkLst>
        <pc:spChg chg="mod">
          <ac:chgData name="Ganapathi, Gani B (US 3530)" userId="S::gani.b.ganapathi@jpl.nasa.gov::5abbe19c-5117-4c8c-aceb-cae230a604da" providerId="AD" clId="Web-{0ADB012F-8324-83DD-8AA5-44098F82BBE8}" dt="2024-07-20T23:55:42.591" v="0" actId="20577"/>
          <ac:spMkLst>
            <pc:docMk/>
            <pc:sldMk cId="2565415476" sldId="1394"/>
            <ac:spMk id="2" creationId="{00000000-0000-0000-0000-000000000000}"/>
          </ac:spMkLst>
        </pc:spChg>
      </pc:sldChg>
    </pc:docChg>
  </pc:docChgLst>
  <pc:docChgLst>
    <pc:chgData name="Leake, Carl D (US 347J)" userId="S::carl.leake@jpl.nasa.gov::514d19ed-ac25-4851-8813-e892f9be6a8e" providerId="AD" clId="Web-{6C1DDCC3-0C65-497A-9E88-68698CDE6915}"/>
    <pc:docChg chg="addSld delSld modSld">
      <pc:chgData name="Leake, Carl D (US 347J)" userId="S::carl.leake@jpl.nasa.gov::514d19ed-ac25-4851-8813-e892f9be6a8e" providerId="AD" clId="Web-{6C1DDCC3-0C65-497A-9E88-68698CDE6915}" dt="2023-06-22T19:17:23.231" v="71"/>
      <pc:docMkLst>
        <pc:docMk/>
      </pc:docMkLst>
      <pc:sldChg chg="delSp modSp new mod modClrScheme chgLayout">
        <pc:chgData name="Leake, Carl D (US 347J)" userId="S::carl.leake@jpl.nasa.gov::514d19ed-ac25-4851-8813-e892f9be6a8e" providerId="AD" clId="Web-{6C1DDCC3-0C65-497A-9E88-68698CDE6915}" dt="2023-06-22T19:17:14.293" v="69"/>
        <pc:sldMkLst>
          <pc:docMk/>
          <pc:sldMk cId="2186544531" sldId="256"/>
        </pc:sldMkLst>
        <pc:spChg chg="mod ord">
          <ac:chgData name="Leake, Carl D (US 347J)" userId="S::carl.leake@jpl.nasa.gov::514d19ed-ac25-4851-8813-e892f9be6a8e" providerId="AD" clId="Web-{6C1DDCC3-0C65-497A-9E88-68698CDE6915}" dt="2023-06-22T19:17:14.293" v="69"/>
          <ac:spMkLst>
            <pc:docMk/>
            <pc:sldMk cId="2186544531" sldId="256"/>
            <ac:spMk id="2" creationId="{05F05CAA-D2BA-9B7A-C6D4-9B12E3FC8098}"/>
          </ac:spMkLst>
        </pc:spChg>
        <pc:spChg chg="del">
          <ac:chgData name="Leake, Carl D (US 347J)" userId="S::carl.leake@jpl.nasa.gov::514d19ed-ac25-4851-8813-e892f9be6a8e" providerId="AD" clId="Web-{6C1DDCC3-0C65-497A-9E88-68698CDE6915}" dt="2023-06-22T19:17:14.293" v="69"/>
          <ac:spMkLst>
            <pc:docMk/>
            <pc:sldMk cId="2186544531" sldId="256"/>
            <ac:spMk id="3" creationId="{C31E45BE-D235-245C-557A-20FC742BBC4A}"/>
          </ac:spMkLst>
        </pc:spChg>
        <pc:spChg chg="mod ord">
          <ac:chgData name="Leake, Carl D (US 347J)" userId="S::carl.leake@jpl.nasa.gov::514d19ed-ac25-4851-8813-e892f9be6a8e" providerId="AD" clId="Web-{6C1DDCC3-0C65-497A-9E88-68698CDE6915}" dt="2023-06-22T19:17:14.293" v="69"/>
          <ac:spMkLst>
            <pc:docMk/>
            <pc:sldMk cId="2186544531" sldId="256"/>
            <ac:spMk id="4" creationId="{C3C47C9D-057E-29C3-F746-D1C3DBB31C97}"/>
          </ac:spMkLst>
        </pc:spChg>
      </pc:sldChg>
    </pc:docChg>
  </pc:docChgLst>
  <pc:docChgLst>
    <pc:chgData name="Leake, Carl D (US 347J)" userId="S::carl.leake@jpl.nasa.gov::514d19ed-ac25-4851-8813-e892f9be6a8e" providerId="AD" clId="Web-{F0878F28-B53C-8985-49C2-1C10D3D42D37}"/>
    <pc:docChg chg="modSld">
      <pc:chgData name="Leake, Carl D (US 347J)" userId="S::carl.leake@jpl.nasa.gov::514d19ed-ac25-4851-8813-e892f9be6a8e" providerId="AD" clId="Web-{F0878F28-B53C-8985-49C2-1C10D3D42D37}" dt="2023-07-07T15:31:34.228" v="0" actId="20577"/>
      <pc:docMkLst>
        <pc:docMk/>
      </pc:docMkLst>
      <pc:sldChg chg="modSp">
        <pc:chgData name="Leake, Carl D (US 347J)" userId="S::carl.leake@jpl.nasa.gov::514d19ed-ac25-4851-8813-e892f9be6a8e" providerId="AD" clId="Web-{F0878F28-B53C-8985-49C2-1C10D3D42D37}" dt="2023-07-07T15:31:34.228" v="0" actId="20577"/>
        <pc:sldMkLst>
          <pc:docMk/>
          <pc:sldMk cId="2186544531" sldId="256"/>
        </pc:sldMkLst>
        <pc:spChg chg="mod">
          <ac:chgData name="Leake, Carl D (US 347J)" userId="S::carl.leake@jpl.nasa.gov::514d19ed-ac25-4851-8813-e892f9be6a8e" providerId="AD" clId="Web-{F0878F28-B53C-8985-49C2-1C10D3D42D37}" dt="2023-07-07T15:31:34.228" v="0" actId="20577"/>
          <ac:spMkLst>
            <pc:docMk/>
            <pc:sldMk cId="2186544531" sldId="256"/>
            <ac:spMk id="2" creationId="{05F05CAA-D2BA-9B7A-C6D4-9B12E3FC8098}"/>
          </ac:spMkLst>
        </pc:spChg>
      </pc:sldChg>
    </pc:docChg>
  </pc:docChgLst>
  <pc:docChgLst>
    <pc:chgData name="Leake, Carl D (US 347J)" userId="S::carl.leake@jpl.nasa.gov::514d19ed-ac25-4851-8813-e892f9be6a8e" providerId="AD" clId="Web-{60733B54-8BF8-491D-B9DF-6991D8CE19D8}"/>
    <pc:docChg chg="modSld">
      <pc:chgData name="Leake, Carl D (US 347J)" userId="S::carl.leake@jpl.nasa.gov::514d19ed-ac25-4851-8813-e892f9be6a8e" providerId="AD" clId="Web-{60733B54-8BF8-491D-B9DF-6991D8CE19D8}" dt="2023-08-01T22:36:30.117" v="3" actId="20577"/>
      <pc:docMkLst>
        <pc:docMk/>
      </pc:docMkLst>
      <pc:sldChg chg="modSp">
        <pc:chgData name="Leake, Carl D (US 347J)" userId="S::carl.leake@jpl.nasa.gov::514d19ed-ac25-4851-8813-e892f9be6a8e" providerId="AD" clId="Web-{60733B54-8BF8-491D-B9DF-6991D8CE19D8}" dt="2023-08-01T22:36:30.117" v="3" actId="20577"/>
        <pc:sldMkLst>
          <pc:docMk/>
          <pc:sldMk cId="2186544531" sldId="256"/>
        </pc:sldMkLst>
        <pc:spChg chg="mod">
          <ac:chgData name="Leake, Carl D (US 347J)" userId="S::carl.leake@jpl.nasa.gov::514d19ed-ac25-4851-8813-e892f9be6a8e" providerId="AD" clId="Web-{60733B54-8BF8-491D-B9DF-6991D8CE19D8}" dt="2023-08-01T22:36:30.117" v="3" actId="20577"/>
          <ac:spMkLst>
            <pc:docMk/>
            <pc:sldMk cId="2186544531" sldId="256"/>
            <ac:spMk id="2" creationId="{05F05CAA-D2BA-9B7A-C6D4-9B12E3FC8098}"/>
          </ac:spMkLst>
        </pc:spChg>
      </pc:sldChg>
    </pc:docChg>
  </pc:docChgLst>
  <pc:docChgLst>
    <pc:chgData name="Leake, Carl D (US 347J)" userId="S::carl.leake@jpl.nasa.gov::514d19ed-ac25-4851-8813-e892f9be6a8e" providerId="AD" clId="Web-{2182DA3D-FCCA-0BC3-1B29-F8EE93395685}"/>
    <pc:docChg chg="modSld">
      <pc:chgData name="Leake, Carl D (US 347J)" userId="S::carl.leake@jpl.nasa.gov::514d19ed-ac25-4851-8813-e892f9be6a8e" providerId="AD" clId="Web-{2182DA3D-FCCA-0BC3-1B29-F8EE93395685}" dt="2024-11-20T21:15:34.852" v="2" actId="1076"/>
      <pc:docMkLst>
        <pc:docMk/>
      </pc:docMkLst>
      <pc:sldChg chg="addSp modSp">
        <pc:chgData name="Leake, Carl D (US 347J)" userId="S::carl.leake@jpl.nasa.gov::514d19ed-ac25-4851-8813-e892f9be6a8e" providerId="AD" clId="Web-{2182DA3D-FCCA-0BC3-1B29-F8EE93395685}" dt="2024-11-20T21:15:34.852" v="2" actId="1076"/>
        <pc:sldMkLst>
          <pc:docMk/>
          <pc:sldMk cId="2186544531" sldId="256"/>
        </pc:sldMkLst>
        <pc:spChg chg="mod">
          <ac:chgData name="Leake, Carl D (US 347J)" userId="S::carl.leake@jpl.nasa.gov::514d19ed-ac25-4851-8813-e892f9be6a8e" providerId="AD" clId="Web-{2182DA3D-FCCA-0BC3-1B29-F8EE93395685}" dt="2024-11-20T21:15:31.414" v="1" actId="1076"/>
          <ac:spMkLst>
            <pc:docMk/>
            <pc:sldMk cId="2186544531" sldId="256"/>
            <ac:spMk id="2" creationId="{05F05CAA-D2BA-9B7A-C6D4-9B12E3FC8098}"/>
          </ac:spMkLst>
        </pc:spChg>
        <pc:spChg chg="add mod">
          <ac:chgData name="Leake, Carl D (US 347J)" userId="S::carl.leake@jpl.nasa.gov::514d19ed-ac25-4851-8813-e892f9be6a8e" providerId="AD" clId="Web-{2182DA3D-FCCA-0BC3-1B29-F8EE93395685}" dt="2024-11-20T21:15:34.852" v="2" actId="1076"/>
          <ac:spMkLst>
            <pc:docMk/>
            <pc:sldMk cId="2186544531" sldId="256"/>
            <ac:spMk id="3" creationId="{A4D725DB-9AE2-003A-9479-DCE37AB230C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2878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C44A-22E1-4619-94B4-A057E6DB87F8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48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2C746C-AAB6-4A54-8DBA-A28CE791F324}" type="slidenum">
              <a:rPr lang="en-US" altLang="en-US">
                <a:solidFill>
                  <a:srgbClr val="000000"/>
                </a:solidFill>
              </a:rPr>
              <a:pPr/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57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C44A-22E1-4619-94B4-A057E6DB87F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87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2C746C-AAB6-4A54-8DBA-A28CE791F324}" type="slidenum">
              <a:rPr lang="en-US" altLang="en-US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21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C44A-22E1-4619-94B4-A057E6DB87F8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2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C44A-22E1-4619-94B4-A057E6DB87F8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36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C44A-22E1-4619-94B4-A057E6DB87F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88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CC44A-22E1-4619-94B4-A057E6DB87F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34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dartslab.jpl.nasa.gov/" TargetMode="Externa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dartslab.jpl.nasa.gov/" TargetMode="Externa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ternate Title Slide" type="tx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42" y="5305166"/>
            <a:ext cx="3858016" cy="1071671"/>
          </a:xfrm>
          <a:prstGeom prst="rect">
            <a:avLst/>
          </a:prstGeom>
        </p:spPr>
      </p:pic>
      <p:pic>
        <p:nvPicPr>
          <p:cNvPr id="29" name="Google Shape;29;p11" descr="full_jpg14.jpg"/>
          <p:cNvPicPr preferRelativeResize="0"/>
          <p:nvPr/>
        </p:nvPicPr>
        <p:blipFill rotWithShape="1">
          <a:blip r:embed="rId3">
            <a:alphaModFix/>
          </a:blip>
          <a:srcRect l="36943" r="5653"/>
          <a:stretch/>
        </p:blipFill>
        <p:spPr>
          <a:xfrm>
            <a:off x="0" y="0"/>
            <a:ext cx="709787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5696" y="563928"/>
            <a:ext cx="1867474" cy="18031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7595300" y="2482024"/>
            <a:ext cx="4126500" cy="230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9pPr>
          </a:lstStyle>
          <a:p>
            <a:endParaRPr dirty="0"/>
          </a:p>
        </p:txBody>
      </p:sp>
      <p:sp>
        <p:nvSpPr>
          <p:cNvPr id="33" name="Google Shape;33;p11"/>
          <p:cNvSpPr txBox="1"/>
          <p:nvPr/>
        </p:nvSpPr>
        <p:spPr>
          <a:xfrm>
            <a:off x="9658550" y="526771"/>
            <a:ext cx="2150400" cy="187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Dynamics and Real</a:t>
            </a:r>
            <a:r>
              <a:rPr lang="en-US" sz="2200" b="1" dirty="0"/>
              <a:t>-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 Simulation</a:t>
            </a:r>
            <a:endParaRPr sz="2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dirty="0"/>
              <a:t>(DARTS)</a:t>
            </a:r>
            <a:endParaRPr sz="2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dirty="0"/>
              <a:t>Laboratory</a:t>
            </a:r>
            <a:endParaRPr sz="2200" b="1" dirty="0"/>
          </a:p>
        </p:txBody>
      </p:sp>
      <p:sp>
        <p:nvSpPr>
          <p:cNvPr id="34" name="Google Shape;34;p11"/>
          <p:cNvSpPr txBox="1"/>
          <p:nvPr/>
        </p:nvSpPr>
        <p:spPr>
          <a:xfrm>
            <a:off x="8232322" y="5128657"/>
            <a:ext cx="3000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https://dartslab.jpl.nasa.gov/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9" name="Google Shape;34;p11">
            <a:extLst>
              <a:ext uri="{FF2B5EF4-FFF2-40B4-BE49-F238E27FC236}">
                <a16:creationId xmlns:a16="http://schemas.microsoft.com/office/drawing/2014/main" id="{80E1E5F2-3865-49CD-8DBA-CEED1FC0F365}"/>
              </a:ext>
            </a:extLst>
          </p:cNvPr>
          <p:cNvSpPr txBox="1"/>
          <p:nvPr userDrawn="1"/>
        </p:nvSpPr>
        <p:spPr>
          <a:xfrm>
            <a:off x="8158550" y="4831816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August 2023</a:t>
            </a:r>
            <a:endParaRPr sz="16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C2107-2179-44B0-AA1C-E3E8257F87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541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C3CD3-853F-4873-8029-2AD93E0D0F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78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ternate Title Slide" type="tx">
  <p:cSld name="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42" y="5305166"/>
            <a:ext cx="3858016" cy="1071671"/>
          </a:xfrm>
          <a:prstGeom prst="rect">
            <a:avLst/>
          </a:prstGeom>
        </p:spPr>
      </p:pic>
      <p:pic>
        <p:nvPicPr>
          <p:cNvPr id="29" name="Google Shape;29;p11" descr="full_jpg14.jpg"/>
          <p:cNvPicPr preferRelativeResize="0"/>
          <p:nvPr/>
        </p:nvPicPr>
        <p:blipFill rotWithShape="1">
          <a:blip r:embed="rId3">
            <a:alphaModFix/>
          </a:blip>
          <a:srcRect l="36943" r="5653"/>
          <a:stretch/>
        </p:blipFill>
        <p:spPr>
          <a:xfrm>
            <a:off x="0" y="0"/>
            <a:ext cx="709787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5696" y="563928"/>
            <a:ext cx="1867474" cy="18031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7595300" y="2482024"/>
            <a:ext cx="4126500" cy="2307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1100"/>
            </a:lvl9pPr>
          </a:lstStyle>
          <a:p>
            <a:endParaRPr dirty="0"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11543400" y="6400425"/>
            <a:ext cx="648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1"/>
          <p:cNvSpPr txBox="1"/>
          <p:nvPr/>
        </p:nvSpPr>
        <p:spPr>
          <a:xfrm>
            <a:off x="9658550" y="526771"/>
            <a:ext cx="2150400" cy="187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Dynamics and Real</a:t>
            </a:r>
            <a:r>
              <a:rPr lang="en-US" sz="2200" b="1" dirty="0"/>
              <a:t>-</a:t>
            </a:r>
            <a:r>
              <a:rPr lang="en-US" sz="2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 Simulation</a:t>
            </a:r>
            <a:endParaRPr sz="2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dirty="0"/>
              <a:t>(DARTS)</a:t>
            </a:r>
            <a:endParaRPr sz="2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dirty="0"/>
              <a:t>Laboratory</a:t>
            </a:r>
            <a:endParaRPr sz="2200" b="1" dirty="0"/>
          </a:p>
        </p:txBody>
      </p:sp>
      <p:sp>
        <p:nvSpPr>
          <p:cNvPr id="34" name="Google Shape;34;p11"/>
          <p:cNvSpPr txBox="1"/>
          <p:nvPr/>
        </p:nvSpPr>
        <p:spPr>
          <a:xfrm>
            <a:off x="8232322" y="5128657"/>
            <a:ext cx="3000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https://dartslab.jpl.nasa.gov/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9" name="Google Shape;34;p11">
            <a:extLst>
              <a:ext uri="{FF2B5EF4-FFF2-40B4-BE49-F238E27FC236}">
                <a16:creationId xmlns:a16="http://schemas.microsoft.com/office/drawing/2014/main" id="{80E1E5F2-3865-49CD-8DBA-CEED1FC0F365}"/>
              </a:ext>
            </a:extLst>
          </p:cNvPr>
          <p:cNvSpPr txBox="1"/>
          <p:nvPr userDrawn="1"/>
        </p:nvSpPr>
        <p:spPr>
          <a:xfrm>
            <a:off x="8158550" y="4831816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August 2023</a:t>
            </a:r>
            <a:endParaRPr sz="16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lide" preserve="1">
  <p:cSld name="Transition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838200" y="2991300"/>
            <a:ext cx="105156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4400"/>
              <a:buNone/>
              <a:defRPr sz="4400" b="1" i="0" u="none" strike="noStrike" cap="none">
                <a:solidFill>
                  <a:srgbClr val="21326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2"/>
          </p:nvPr>
        </p:nvSpPr>
        <p:spPr>
          <a:xfrm>
            <a:off x="838200" y="3841075"/>
            <a:ext cx="105156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None/>
              <a:defRPr sz="3100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50" name="Google Shape;5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49425" y="256039"/>
            <a:ext cx="943025" cy="9105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547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 preserve="1">
  <p:cSld name="Two Colum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19"/>
          <p:cNvCxnSpPr/>
          <p:nvPr/>
        </p:nvCxnSpPr>
        <p:spPr>
          <a:xfrm>
            <a:off x="621325" y="1117438"/>
            <a:ext cx="894300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99250" y="419950"/>
            <a:ext cx="10164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340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499250" y="1558450"/>
            <a:ext cx="5425300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 dirty="0"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2"/>
          </p:nvPr>
        </p:nvSpPr>
        <p:spPr>
          <a:xfrm>
            <a:off x="6267452" y="1558450"/>
            <a:ext cx="5425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03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Column and Pictur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19"/>
          <p:cNvCxnSpPr/>
          <p:nvPr/>
        </p:nvCxnSpPr>
        <p:spPr>
          <a:xfrm>
            <a:off x="621325" y="1117438"/>
            <a:ext cx="894300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99250" y="419950"/>
            <a:ext cx="10164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340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499250" y="1558450"/>
            <a:ext cx="5425300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 dirty="0"/>
          </a:p>
        </p:txBody>
      </p:sp>
      <p:sp>
        <p:nvSpPr>
          <p:cNvPr id="8" name="Google Shape;62;p23">
            <a:extLst>
              <a:ext uri="{FF2B5EF4-FFF2-40B4-BE49-F238E27FC236}">
                <a16:creationId xmlns:a16="http://schemas.microsoft.com/office/drawing/2014/main" id="{B63FFDF8-E300-4390-BD84-D92FDD5AAB7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267451" y="1558450"/>
            <a:ext cx="5425299" cy="4356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4955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Single Colum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19"/>
          <p:cNvCxnSpPr/>
          <p:nvPr/>
        </p:nvCxnSpPr>
        <p:spPr>
          <a:xfrm>
            <a:off x="621325" y="1117438"/>
            <a:ext cx="894300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99250" y="419950"/>
            <a:ext cx="10164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340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499250" y="1558450"/>
            <a:ext cx="11193502" cy="43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376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itle 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" name="Google Shape;71;p19"/>
          <p:cNvCxnSpPr/>
          <p:nvPr/>
        </p:nvCxnSpPr>
        <p:spPr>
          <a:xfrm>
            <a:off x="621325" y="1117438"/>
            <a:ext cx="894300" cy="5700"/>
          </a:xfrm>
          <a:prstGeom prst="straightConnector1">
            <a:avLst/>
          </a:prstGeom>
          <a:noFill/>
          <a:ln w="19050" cap="flat" cmpd="sng">
            <a:solidFill>
              <a:srgbClr val="21326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99250" y="419950"/>
            <a:ext cx="101640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3265"/>
              </a:buClr>
              <a:buSzPts val="3400"/>
              <a:buNone/>
              <a:defRPr sz="3400" b="1" i="0" u="none" strike="noStrike" cap="none">
                <a:solidFill>
                  <a:srgbClr val="2132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93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62c8043c9d_0_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62c8043c9d_0_107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0"/>
            <a:ext cx="9245600" cy="838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1752"/>
          </a:xfrm>
        </p:spPr>
        <p:txBody>
          <a:bodyPr lIns="182880"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9664" y="6553200"/>
            <a:ext cx="3860800" cy="301752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53200"/>
            <a:ext cx="2540000" cy="301752"/>
          </a:xfrm>
        </p:spPr>
        <p:txBody>
          <a:bodyPr rIns="182880"/>
          <a:lstStyle>
            <a:lvl1pPr>
              <a:defRPr/>
            </a:lvl1pPr>
          </a:lstStyle>
          <a:p>
            <a:fld id="{A370513E-CC6B-4688-84CD-7786F3725A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799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469" y="6356350"/>
            <a:ext cx="1767532" cy="490981"/>
          </a:xfrm>
          <a:prstGeom prst="rect">
            <a:avLst/>
          </a:prstGeom>
        </p:spPr>
      </p:pic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499250" y="484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632375" y="1452688"/>
            <a:ext cx="10881300" cy="47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9"/>
          <p:cNvSpPr txBox="1">
            <a:spLocks noGrp="1"/>
          </p:cNvSpPr>
          <p:nvPr>
            <p:ph type="sldNum" idx="12"/>
          </p:nvPr>
        </p:nvSpPr>
        <p:spPr>
          <a:xfrm>
            <a:off x="49925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949425" y="256039"/>
            <a:ext cx="943025" cy="91052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62" r:id="rId3"/>
    <p:sldLayoutId id="2147483663" r:id="rId4"/>
    <p:sldLayoutId id="2147483666" r:id="rId5"/>
    <p:sldLayoutId id="2147483665" r:id="rId6"/>
    <p:sldLayoutId id="2147483667" r:id="rId7"/>
    <p:sldLayoutId id="2147483660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EA4335"/>
          </p15:clr>
        </p15:guide>
        <p15:guide id="2" pos="384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dlabnotebooks.jpl.nasa.gov/hub/user-redirect/notebooks/course2020/E-Dshell/Part-1-Architecture/01-Intro-Quadcopter/notebook.ipynb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32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32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labnotebooks.jpl.nasa.gov/user-redirect/notebooks/course2023/E-Dshell/Part-1-Architecture/01-Intro-Quadcopter/notebook.ipynb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05CAA-D2BA-9B7A-C6D4-9B12E3FC8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5300" y="2043613"/>
            <a:ext cx="4126500" cy="2307299"/>
          </a:xfrm>
        </p:spPr>
        <p:txBody>
          <a:bodyPr/>
          <a:lstStyle/>
          <a:p>
            <a:r>
              <a:rPr lang="en-US" dirty="0" err="1"/>
              <a:t>Dshell</a:t>
            </a:r>
            <a:r>
              <a:rPr lang="en-US" dirty="0"/>
              <a:t> Architecture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47C9D-057E-29C3-F746-D1C3DBB31C97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542713" y="6400800"/>
            <a:ext cx="64928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725DB-9AE2-003A-9479-DCE37AB230C3}"/>
              </a:ext>
            </a:extLst>
          </p:cNvPr>
          <p:cNvSpPr txBox="1"/>
          <p:nvPr/>
        </p:nvSpPr>
        <p:spPr>
          <a:xfrm>
            <a:off x="7653131" y="3884731"/>
            <a:ext cx="4123633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Abhinandan Jain, Aaron Gaut, Carl Leake, Vivian </a:t>
            </a:r>
            <a:r>
              <a:rPr lang="en-US" dirty="0" err="1"/>
              <a:t>Steyert</a:t>
            </a:r>
            <a:r>
              <a:rPr lang="en-US" dirty="0"/>
              <a:t>, Tristan Hasseler, Asher </a:t>
            </a:r>
            <a:r>
              <a:rPr lang="en-US" dirty="0" err="1"/>
              <a:t>Elmland</a:t>
            </a:r>
            <a:r>
              <a:rPr lang="en-US" dirty="0"/>
              <a:t>, Juan Garcia Bonilla</a:t>
            </a:r>
          </a:p>
        </p:txBody>
      </p:sp>
    </p:spTree>
    <p:extLst>
      <p:ext uri="{BB962C8B-B14F-4D97-AF65-F5344CB8AC3E}">
        <p14:creationId xmlns:p14="http://schemas.microsoft.com/office/powerpoint/2010/main" val="2186544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Simulations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2087299" y="1371600"/>
            <a:ext cx="8001000" cy="5100234"/>
          </a:xfrm>
          <a:prstGeom prst="roundRect">
            <a:avLst>
              <a:gd name="adj" fmla="val 6328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600" b="1" dirty="0">
                <a:latin typeface="+mn-lt"/>
              </a:rPr>
              <a:t>Simulations CONTAIN</a:t>
            </a:r>
            <a:r>
              <a:rPr lang="en-US" sz="2600" b="1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Vehicle model(s)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Multibody system, frames, graphics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Device models, data flows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“Black board” for data access (</a:t>
            </a:r>
            <a:r>
              <a:rPr lang="en-US" sz="2400" dirty="0" err="1">
                <a:latin typeface="+mn-lt"/>
              </a:rPr>
              <a:t>DVar</a:t>
            </a:r>
            <a:r>
              <a:rPr lang="en-US" sz="2400" dirty="0">
                <a:latin typeface="+mn-lt"/>
              </a:rPr>
              <a:t>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Sequencing/state machine (FSM)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Event manager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Integrator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600" b="1" dirty="0">
                <a:latin typeface="+mn-lt"/>
              </a:rPr>
              <a:t>Simulations DO: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Time stepping (integration)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Handles events, FSM, logging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Introspection support (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DVars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gui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dirty="0"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7886822" y="4094429"/>
            <a:ext cx="967051" cy="787881"/>
            <a:chOff x="720" y="2440"/>
            <a:chExt cx="576" cy="536"/>
          </a:xfrm>
        </p:grpSpPr>
        <p:sp>
          <p:nvSpPr>
            <p:cNvPr id="6" name="Oval 49"/>
            <p:cNvSpPr>
              <a:spLocks noChangeArrowheads="1"/>
            </p:cNvSpPr>
            <p:nvPr/>
          </p:nvSpPr>
          <p:spPr bwMode="auto">
            <a:xfrm>
              <a:off x="834" y="2475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50"/>
            <p:cNvSpPr>
              <a:spLocks noChangeArrowheads="1"/>
            </p:cNvSpPr>
            <p:nvPr/>
          </p:nvSpPr>
          <p:spPr bwMode="auto">
            <a:xfrm>
              <a:off x="1056" y="2544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51"/>
            <p:cNvSpPr>
              <a:spLocks noChangeArrowheads="1"/>
            </p:cNvSpPr>
            <p:nvPr/>
          </p:nvSpPr>
          <p:spPr bwMode="auto">
            <a:xfrm>
              <a:off x="1104" y="2640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52"/>
            <p:cNvSpPr>
              <a:spLocks noChangeArrowheads="1"/>
            </p:cNvSpPr>
            <p:nvPr/>
          </p:nvSpPr>
          <p:spPr bwMode="auto">
            <a:xfrm>
              <a:off x="816" y="2784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53"/>
            <p:cNvSpPr>
              <a:spLocks noChangeArrowheads="1"/>
            </p:cNvSpPr>
            <p:nvPr/>
          </p:nvSpPr>
          <p:spPr bwMode="auto">
            <a:xfrm>
              <a:off x="960" y="2880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4"/>
            <p:cNvSpPr>
              <a:spLocks/>
            </p:cNvSpPr>
            <p:nvPr/>
          </p:nvSpPr>
          <p:spPr bwMode="auto">
            <a:xfrm>
              <a:off x="912" y="2440"/>
              <a:ext cx="192" cy="104"/>
            </a:xfrm>
            <a:custGeom>
              <a:avLst/>
              <a:gdLst>
                <a:gd name="T0" fmla="*/ 0 w 192"/>
                <a:gd name="T1" fmla="*/ 56 h 104"/>
                <a:gd name="T2" fmla="*/ 144 w 192"/>
                <a:gd name="T3" fmla="*/ 8 h 104"/>
                <a:gd name="T4" fmla="*/ 192 w 192"/>
                <a:gd name="T5" fmla="*/ 104 h 104"/>
                <a:gd name="T6" fmla="*/ 0 60000 65536"/>
                <a:gd name="T7" fmla="*/ 0 60000 65536"/>
                <a:gd name="T8" fmla="*/ 0 60000 65536"/>
                <a:gd name="T9" fmla="*/ 0 w 192"/>
                <a:gd name="T10" fmla="*/ 0 h 104"/>
                <a:gd name="T11" fmla="*/ 192 w 192"/>
                <a:gd name="T12" fmla="*/ 104 h 1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04">
                  <a:moveTo>
                    <a:pt x="0" y="56"/>
                  </a:moveTo>
                  <a:cubicBezTo>
                    <a:pt x="56" y="28"/>
                    <a:pt x="112" y="0"/>
                    <a:pt x="144" y="8"/>
                  </a:cubicBezTo>
                  <a:cubicBezTo>
                    <a:pt x="176" y="16"/>
                    <a:pt x="184" y="60"/>
                    <a:pt x="192" y="1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sm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55"/>
            <p:cNvSpPr>
              <a:spLocks/>
            </p:cNvSpPr>
            <p:nvPr/>
          </p:nvSpPr>
          <p:spPr bwMode="auto">
            <a:xfrm>
              <a:off x="720" y="2544"/>
              <a:ext cx="144" cy="240"/>
            </a:xfrm>
            <a:custGeom>
              <a:avLst/>
              <a:gdLst>
                <a:gd name="T0" fmla="*/ 1 w 200"/>
                <a:gd name="T1" fmla="*/ 0 h 336"/>
                <a:gd name="T2" fmla="*/ 1 w 200"/>
                <a:gd name="T3" fmla="*/ 1 h 336"/>
                <a:gd name="T4" fmla="*/ 1 w 200"/>
                <a:gd name="T5" fmla="*/ 2 h 336"/>
                <a:gd name="T6" fmla="*/ 0 60000 65536"/>
                <a:gd name="T7" fmla="*/ 0 60000 65536"/>
                <a:gd name="T8" fmla="*/ 0 60000 65536"/>
                <a:gd name="T9" fmla="*/ 0 w 200"/>
                <a:gd name="T10" fmla="*/ 0 h 336"/>
                <a:gd name="T11" fmla="*/ 200 w 200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0" h="336">
                  <a:moveTo>
                    <a:pt x="200" y="0"/>
                  </a:moveTo>
                  <a:cubicBezTo>
                    <a:pt x="108" y="68"/>
                    <a:pt x="16" y="136"/>
                    <a:pt x="8" y="192"/>
                  </a:cubicBezTo>
                  <a:cubicBezTo>
                    <a:pt x="0" y="248"/>
                    <a:pt x="76" y="292"/>
                    <a:pt x="152" y="3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sm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56"/>
            <p:cNvSpPr>
              <a:spLocks/>
            </p:cNvSpPr>
            <p:nvPr/>
          </p:nvSpPr>
          <p:spPr bwMode="auto">
            <a:xfrm>
              <a:off x="1120" y="2448"/>
              <a:ext cx="176" cy="144"/>
            </a:xfrm>
            <a:custGeom>
              <a:avLst/>
              <a:gdLst>
                <a:gd name="T0" fmla="*/ 1 w 272"/>
                <a:gd name="T1" fmla="*/ 96 h 144"/>
                <a:gd name="T2" fmla="*/ 1 w 272"/>
                <a:gd name="T3" fmla="*/ 0 h 144"/>
                <a:gd name="T4" fmla="*/ 1 w 272"/>
                <a:gd name="T5" fmla="*/ 96 h 144"/>
                <a:gd name="T6" fmla="*/ 0 w 272"/>
                <a:gd name="T7" fmla="*/ 144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2"/>
                <a:gd name="T13" fmla="*/ 0 h 144"/>
                <a:gd name="T14" fmla="*/ 272 w 272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2" h="144">
                  <a:moveTo>
                    <a:pt x="48" y="96"/>
                  </a:moveTo>
                  <a:cubicBezTo>
                    <a:pt x="104" y="48"/>
                    <a:pt x="160" y="0"/>
                    <a:pt x="192" y="0"/>
                  </a:cubicBezTo>
                  <a:cubicBezTo>
                    <a:pt x="224" y="0"/>
                    <a:pt x="272" y="72"/>
                    <a:pt x="240" y="96"/>
                  </a:cubicBezTo>
                  <a:cubicBezTo>
                    <a:pt x="208" y="120"/>
                    <a:pt x="104" y="132"/>
                    <a:pt x="0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sm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57"/>
            <p:cNvSpPr>
              <a:spLocks/>
            </p:cNvSpPr>
            <p:nvPr/>
          </p:nvSpPr>
          <p:spPr bwMode="auto">
            <a:xfrm>
              <a:off x="992" y="2640"/>
              <a:ext cx="160" cy="112"/>
            </a:xfrm>
            <a:custGeom>
              <a:avLst/>
              <a:gdLst>
                <a:gd name="T0" fmla="*/ 64 w 160"/>
                <a:gd name="T1" fmla="*/ 0 h 112"/>
                <a:gd name="T2" fmla="*/ 16 w 160"/>
                <a:gd name="T3" fmla="*/ 96 h 112"/>
                <a:gd name="T4" fmla="*/ 160 w 160"/>
                <a:gd name="T5" fmla="*/ 96 h 112"/>
                <a:gd name="T6" fmla="*/ 0 60000 65536"/>
                <a:gd name="T7" fmla="*/ 0 60000 65536"/>
                <a:gd name="T8" fmla="*/ 0 60000 65536"/>
                <a:gd name="T9" fmla="*/ 0 w 160"/>
                <a:gd name="T10" fmla="*/ 0 h 112"/>
                <a:gd name="T11" fmla="*/ 160 w 160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0" h="112">
                  <a:moveTo>
                    <a:pt x="64" y="0"/>
                  </a:moveTo>
                  <a:cubicBezTo>
                    <a:pt x="32" y="40"/>
                    <a:pt x="0" y="80"/>
                    <a:pt x="16" y="96"/>
                  </a:cubicBezTo>
                  <a:cubicBezTo>
                    <a:pt x="32" y="112"/>
                    <a:pt x="136" y="96"/>
                    <a:pt x="16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sm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58"/>
            <p:cNvSpPr>
              <a:spLocks/>
            </p:cNvSpPr>
            <p:nvPr/>
          </p:nvSpPr>
          <p:spPr bwMode="auto">
            <a:xfrm>
              <a:off x="1056" y="2736"/>
              <a:ext cx="112" cy="144"/>
            </a:xfrm>
            <a:custGeom>
              <a:avLst/>
              <a:gdLst>
                <a:gd name="T0" fmla="*/ 96 w 112"/>
                <a:gd name="T1" fmla="*/ 0 h 144"/>
                <a:gd name="T2" fmla="*/ 96 w 112"/>
                <a:gd name="T3" fmla="*/ 96 h 144"/>
                <a:gd name="T4" fmla="*/ 0 w 112"/>
                <a:gd name="T5" fmla="*/ 144 h 144"/>
                <a:gd name="T6" fmla="*/ 0 60000 65536"/>
                <a:gd name="T7" fmla="*/ 0 60000 65536"/>
                <a:gd name="T8" fmla="*/ 0 60000 65536"/>
                <a:gd name="T9" fmla="*/ 0 w 112"/>
                <a:gd name="T10" fmla="*/ 0 h 144"/>
                <a:gd name="T11" fmla="*/ 112 w 11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144">
                  <a:moveTo>
                    <a:pt x="96" y="0"/>
                  </a:moveTo>
                  <a:cubicBezTo>
                    <a:pt x="104" y="36"/>
                    <a:pt x="112" y="72"/>
                    <a:pt x="96" y="96"/>
                  </a:cubicBezTo>
                  <a:cubicBezTo>
                    <a:pt x="80" y="120"/>
                    <a:pt x="40" y="132"/>
                    <a:pt x="0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arrow" w="sm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59"/>
          <p:cNvGrpSpPr>
            <a:grpSpLocks/>
          </p:cNvGrpSpPr>
          <p:nvPr/>
        </p:nvGrpSpPr>
        <p:grpSpPr bwMode="auto">
          <a:xfrm>
            <a:off x="8458816" y="5435958"/>
            <a:ext cx="848992" cy="739505"/>
            <a:chOff x="4827" y="2448"/>
            <a:chExt cx="528" cy="384"/>
          </a:xfrm>
        </p:grpSpPr>
        <p:sp>
          <p:nvSpPr>
            <p:cNvPr id="17" name="Rectangle 60"/>
            <p:cNvSpPr>
              <a:spLocks noChangeArrowheads="1"/>
            </p:cNvSpPr>
            <p:nvPr/>
          </p:nvSpPr>
          <p:spPr bwMode="auto">
            <a:xfrm>
              <a:off x="4827" y="2448"/>
              <a:ext cx="528" cy="384"/>
            </a:xfrm>
            <a:prstGeom prst="rect">
              <a:avLst/>
            </a:prstGeom>
            <a:solidFill>
              <a:srgbClr val="F8F8F8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Line 61"/>
            <p:cNvSpPr>
              <a:spLocks noChangeShapeType="1"/>
            </p:cNvSpPr>
            <p:nvPr/>
          </p:nvSpPr>
          <p:spPr bwMode="auto">
            <a:xfrm>
              <a:off x="4896" y="2505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Line 62"/>
            <p:cNvSpPr>
              <a:spLocks noChangeShapeType="1"/>
            </p:cNvSpPr>
            <p:nvPr/>
          </p:nvSpPr>
          <p:spPr bwMode="auto">
            <a:xfrm>
              <a:off x="4896" y="2745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63"/>
            <p:cNvSpPr>
              <a:spLocks/>
            </p:cNvSpPr>
            <p:nvPr/>
          </p:nvSpPr>
          <p:spPr bwMode="auto">
            <a:xfrm>
              <a:off x="4902" y="2505"/>
              <a:ext cx="326" cy="169"/>
            </a:xfrm>
            <a:custGeom>
              <a:avLst/>
              <a:gdLst>
                <a:gd name="T0" fmla="*/ 5 w 326"/>
                <a:gd name="T1" fmla="*/ 161 h 169"/>
                <a:gd name="T2" fmla="*/ 33 w 326"/>
                <a:gd name="T3" fmla="*/ 104 h 169"/>
                <a:gd name="T4" fmla="*/ 90 w 326"/>
                <a:gd name="T5" fmla="*/ 0 h 169"/>
                <a:gd name="T6" fmla="*/ 137 w 326"/>
                <a:gd name="T7" fmla="*/ 10 h 169"/>
                <a:gd name="T8" fmla="*/ 194 w 326"/>
                <a:gd name="T9" fmla="*/ 19 h 169"/>
                <a:gd name="T10" fmla="*/ 260 w 326"/>
                <a:gd name="T11" fmla="*/ 104 h 169"/>
                <a:gd name="T12" fmla="*/ 326 w 326"/>
                <a:gd name="T13" fmla="*/ 10 h 1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6"/>
                <a:gd name="T22" fmla="*/ 0 h 169"/>
                <a:gd name="T23" fmla="*/ 326 w 326"/>
                <a:gd name="T24" fmla="*/ 169 h 1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6" h="169">
                  <a:moveTo>
                    <a:pt x="5" y="161"/>
                  </a:moveTo>
                  <a:cubicBezTo>
                    <a:pt x="25" y="96"/>
                    <a:pt x="0" y="169"/>
                    <a:pt x="33" y="104"/>
                  </a:cubicBezTo>
                  <a:cubicBezTo>
                    <a:pt x="57" y="57"/>
                    <a:pt x="42" y="33"/>
                    <a:pt x="90" y="0"/>
                  </a:cubicBezTo>
                  <a:cubicBezTo>
                    <a:pt x="106" y="3"/>
                    <a:pt x="122" y="4"/>
                    <a:pt x="137" y="10"/>
                  </a:cubicBezTo>
                  <a:cubicBezTo>
                    <a:pt x="188" y="29"/>
                    <a:pt x="143" y="35"/>
                    <a:pt x="194" y="19"/>
                  </a:cubicBezTo>
                  <a:cubicBezTo>
                    <a:pt x="239" y="87"/>
                    <a:pt x="216" y="60"/>
                    <a:pt x="260" y="104"/>
                  </a:cubicBezTo>
                  <a:cubicBezTo>
                    <a:pt x="278" y="49"/>
                    <a:pt x="270" y="37"/>
                    <a:pt x="326" y="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64"/>
            <p:cNvSpPr>
              <a:spLocks noChangeShapeType="1"/>
            </p:cNvSpPr>
            <p:nvPr/>
          </p:nvSpPr>
          <p:spPr bwMode="auto">
            <a:xfrm>
              <a:off x="4896" y="2553"/>
              <a:ext cx="4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243650" y="1431349"/>
            <a:ext cx="1077366" cy="758159"/>
            <a:chOff x="5651436" y="1692746"/>
            <a:chExt cx="727472" cy="503634"/>
          </a:xfrm>
        </p:grpSpPr>
        <p:sp>
          <p:nvSpPr>
            <p:cNvPr id="23" name="Rectangle 84"/>
            <p:cNvSpPr>
              <a:spLocks noChangeArrowheads="1"/>
            </p:cNvSpPr>
            <p:nvPr/>
          </p:nvSpPr>
          <p:spPr bwMode="auto">
            <a:xfrm>
              <a:off x="5651436" y="1692746"/>
              <a:ext cx="727472" cy="503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85"/>
            <p:cNvGrpSpPr>
              <a:grpSpLocks/>
            </p:cNvGrpSpPr>
            <p:nvPr/>
          </p:nvGrpSpPr>
          <p:grpSpPr bwMode="auto">
            <a:xfrm>
              <a:off x="5755361" y="1711632"/>
              <a:ext cx="467661" cy="453271"/>
              <a:chOff x="2832" y="2640"/>
              <a:chExt cx="432" cy="432"/>
            </a:xfrm>
          </p:grpSpPr>
          <p:sp>
            <p:nvSpPr>
              <p:cNvPr id="28" name="AutoShape 86"/>
              <p:cNvSpPr>
                <a:spLocks noChangeArrowheads="1"/>
              </p:cNvSpPr>
              <p:nvPr/>
            </p:nvSpPr>
            <p:spPr bwMode="auto">
              <a:xfrm>
                <a:off x="2832" y="2784"/>
                <a:ext cx="144" cy="96"/>
              </a:xfrm>
              <a:prstGeom prst="roundRect">
                <a:avLst>
                  <a:gd name="adj" fmla="val 16667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Line 87"/>
              <p:cNvSpPr>
                <a:spLocks noChangeShapeType="1"/>
              </p:cNvSpPr>
              <p:nvPr/>
            </p:nvSpPr>
            <p:spPr bwMode="auto">
              <a:xfrm>
                <a:off x="2880" y="288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8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48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Rectangle 89"/>
              <p:cNvSpPr>
                <a:spLocks noChangeArrowheads="1"/>
              </p:cNvSpPr>
              <p:nvPr/>
            </p:nvSpPr>
            <p:spPr bwMode="auto">
              <a:xfrm>
                <a:off x="2876" y="2784"/>
                <a:ext cx="52" cy="4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90"/>
              <p:cNvSpPr>
                <a:spLocks noChangeArrowheads="1"/>
              </p:cNvSpPr>
              <p:nvPr/>
            </p:nvSpPr>
            <p:spPr bwMode="auto">
              <a:xfrm>
                <a:off x="2928" y="3024"/>
                <a:ext cx="52" cy="4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AutoShape 91"/>
              <p:cNvSpPr>
                <a:spLocks noChangeArrowheads="1"/>
              </p:cNvSpPr>
              <p:nvPr/>
            </p:nvSpPr>
            <p:spPr bwMode="auto">
              <a:xfrm>
                <a:off x="3120" y="2640"/>
                <a:ext cx="96" cy="144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 92"/>
              <p:cNvSpPr>
                <a:spLocks noChangeArrowheads="1"/>
              </p:cNvSpPr>
              <p:nvPr/>
            </p:nvSpPr>
            <p:spPr bwMode="auto">
              <a:xfrm>
                <a:off x="3072" y="2784"/>
                <a:ext cx="52" cy="4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93"/>
              <p:cNvSpPr>
                <a:spLocks noChangeArrowheads="1"/>
              </p:cNvSpPr>
              <p:nvPr/>
            </p:nvSpPr>
            <p:spPr bwMode="auto">
              <a:xfrm>
                <a:off x="3212" y="2784"/>
                <a:ext cx="52" cy="4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Line 94"/>
            <p:cNvSpPr>
              <a:spLocks noChangeShapeType="1"/>
            </p:cNvSpPr>
            <p:nvPr/>
          </p:nvSpPr>
          <p:spPr bwMode="auto">
            <a:xfrm>
              <a:off x="5920990" y="2146017"/>
              <a:ext cx="155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95"/>
            <p:cNvSpPr>
              <a:spLocks noChangeShapeType="1"/>
            </p:cNvSpPr>
            <p:nvPr/>
          </p:nvSpPr>
          <p:spPr bwMode="auto">
            <a:xfrm>
              <a:off x="5911247" y="1761996"/>
              <a:ext cx="103925" cy="100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 96"/>
            <p:cNvSpPr>
              <a:spLocks noChangeShapeType="1"/>
            </p:cNvSpPr>
            <p:nvPr/>
          </p:nvSpPr>
          <p:spPr bwMode="auto">
            <a:xfrm>
              <a:off x="6067134" y="1761996"/>
              <a:ext cx="103925" cy="100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97"/>
          <p:cNvGrpSpPr>
            <a:grpSpLocks/>
          </p:cNvGrpSpPr>
          <p:nvPr/>
        </p:nvGrpSpPr>
        <p:grpSpPr bwMode="auto">
          <a:xfrm>
            <a:off x="8188086" y="2578741"/>
            <a:ext cx="1331572" cy="665838"/>
            <a:chOff x="1632" y="2468"/>
            <a:chExt cx="618" cy="316"/>
          </a:xfrm>
        </p:grpSpPr>
        <p:sp>
          <p:nvSpPr>
            <p:cNvPr id="37" name="Rectangle 98"/>
            <p:cNvSpPr>
              <a:spLocks noChangeArrowheads="1"/>
            </p:cNvSpPr>
            <p:nvPr/>
          </p:nvSpPr>
          <p:spPr bwMode="auto">
            <a:xfrm>
              <a:off x="1776" y="2592"/>
              <a:ext cx="96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99"/>
            <p:cNvSpPr>
              <a:spLocks noChangeArrowheads="1"/>
            </p:cNvSpPr>
            <p:nvPr/>
          </p:nvSpPr>
          <p:spPr bwMode="auto">
            <a:xfrm>
              <a:off x="1824" y="2468"/>
              <a:ext cx="96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e 100"/>
            <p:cNvSpPr>
              <a:spLocks noChangeShapeType="1"/>
            </p:cNvSpPr>
            <p:nvPr/>
          </p:nvSpPr>
          <p:spPr bwMode="auto">
            <a:xfrm>
              <a:off x="1632" y="2613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Line 101"/>
            <p:cNvSpPr>
              <a:spLocks noChangeShapeType="1"/>
            </p:cNvSpPr>
            <p:nvPr/>
          </p:nvSpPr>
          <p:spPr bwMode="auto">
            <a:xfrm>
              <a:off x="1824" y="264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102"/>
            <p:cNvSpPr>
              <a:spLocks noChangeShapeType="1"/>
            </p:cNvSpPr>
            <p:nvPr/>
          </p:nvSpPr>
          <p:spPr bwMode="auto">
            <a:xfrm>
              <a:off x="1990" y="2612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Line 103"/>
            <p:cNvSpPr>
              <a:spLocks noChangeShapeType="1"/>
            </p:cNvSpPr>
            <p:nvPr/>
          </p:nvSpPr>
          <p:spPr bwMode="auto">
            <a:xfrm flipV="1">
              <a:off x="1920" y="2724"/>
              <a:ext cx="16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ine 104"/>
            <p:cNvSpPr>
              <a:spLocks noChangeShapeType="1"/>
            </p:cNvSpPr>
            <p:nvPr/>
          </p:nvSpPr>
          <p:spPr bwMode="auto">
            <a:xfrm>
              <a:off x="2172" y="2709"/>
              <a:ext cx="78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Line 105"/>
            <p:cNvSpPr>
              <a:spLocks noChangeShapeType="1"/>
            </p:cNvSpPr>
            <p:nvPr/>
          </p:nvSpPr>
          <p:spPr bwMode="auto">
            <a:xfrm>
              <a:off x="1920" y="249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106"/>
            <p:cNvSpPr>
              <a:spLocks noChangeArrowheads="1"/>
            </p:cNvSpPr>
            <p:nvPr/>
          </p:nvSpPr>
          <p:spPr bwMode="auto">
            <a:xfrm>
              <a:off x="1872" y="2736"/>
              <a:ext cx="96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107"/>
            <p:cNvSpPr>
              <a:spLocks noChangeArrowheads="1"/>
            </p:cNvSpPr>
            <p:nvPr/>
          </p:nvSpPr>
          <p:spPr bwMode="auto">
            <a:xfrm>
              <a:off x="1968" y="2592"/>
              <a:ext cx="96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108"/>
            <p:cNvSpPr>
              <a:spLocks noChangeArrowheads="1"/>
            </p:cNvSpPr>
            <p:nvPr/>
          </p:nvSpPr>
          <p:spPr bwMode="auto">
            <a:xfrm>
              <a:off x="2082" y="2688"/>
              <a:ext cx="96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Text Box 44"/>
          <p:cNvSpPr txBox="1">
            <a:spLocks noChangeArrowheads="1"/>
          </p:cNvSpPr>
          <p:nvPr/>
        </p:nvSpPr>
        <p:spPr bwMode="auto">
          <a:xfrm>
            <a:off x="8914471" y="5657419"/>
            <a:ext cx="857250" cy="374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>
            <a:spAutoFit/>
          </a:bodyPr>
          <a:lstStyle/>
          <a:p>
            <a:pPr algn="ctr" defTabSz="342900" eaLnBrk="0" hangingPunct="0">
              <a:lnSpc>
                <a:spcPct val="94000"/>
              </a:lnSpc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Event </a:t>
            </a:r>
          </a:p>
          <a:p>
            <a:pPr algn="ctr" defTabSz="342900" eaLnBrk="0" hangingPunct="0">
              <a:lnSpc>
                <a:spcPct val="94000"/>
              </a:lnSpc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</a:p>
        </p:txBody>
      </p:sp>
      <p:sp>
        <p:nvSpPr>
          <p:cNvPr id="49" name="Text Box 44"/>
          <p:cNvSpPr txBox="1">
            <a:spLocks noChangeArrowheads="1"/>
          </p:cNvSpPr>
          <p:nvPr/>
        </p:nvSpPr>
        <p:spPr bwMode="auto">
          <a:xfrm>
            <a:off x="7760867" y="1834665"/>
            <a:ext cx="800100" cy="374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67500" tIns="35100" rIns="67500" bIns="35100">
            <a:spAutoFit/>
          </a:bodyPr>
          <a:lstStyle/>
          <a:p>
            <a:pPr algn="ctr" defTabSz="342900" eaLnBrk="0" hangingPunct="0">
              <a:lnSpc>
                <a:spcPct val="94000"/>
              </a:lnSpc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Multibody</a:t>
            </a:r>
          </a:p>
          <a:p>
            <a:pPr algn="ctr" defTabSz="342900" eaLnBrk="0" hangingPunct="0">
              <a:lnSpc>
                <a:spcPct val="94000"/>
              </a:lnSpc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50" name="Text Box 44"/>
          <p:cNvSpPr txBox="1">
            <a:spLocks noChangeArrowheads="1"/>
          </p:cNvSpPr>
          <p:nvPr/>
        </p:nvSpPr>
        <p:spPr bwMode="auto">
          <a:xfrm>
            <a:off x="9155927" y="2458856"/>
            <a:ext cx="766392" cy="526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defTabSz="342900" eaLnBrk="0" hangingPunct="0">
              <a:lnSpc>
                <a:spcPct val="94000"/>
              </a:lnSpc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Models &amp; </a:t>
            </a:r>
            <a:b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Data Flows</a:t>
            </a:r>
          </a:p>
        </p:txBody>
      </p:sp>
      <p:sp>
        <p:nvSpPr>
          <p:cNvPr id="51" name="Text Box 44"/>
          <p:cNvSpPr txBox="1">
            <a:spLocks noChangeArrowheads="1"/>
          </p:cNvSpPr>
          <p:nvPr/>
        </p:nvSpPr>
        <p:spPr bwMode="auto">
          <a:xfrm>
            <a:off x="8747987" y="4065237"/>
            <a:ext cx="1000542" cy="526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algn="ctr" defTabSz="342900" eaLnBrk="0" hangingPunct="0">
              <a:lnSpc>
                <a:spcPct val="94000"/>
              </a:lnSpc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  Sequencing</a:t>
            </a:r>
          </a:p>
          <a:p>
            <a:pPr algn="ctr" defTabSz="342900" eaLnBrk="0" hangingPunct="0">
              <a:lnSpc>
                <a:spcPct val="94000"/>
              </a:lnSpc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State-Machine</a:t>
            </a:r>
          </a:p>
        </p:txBody>
      </p:sp>
      <p:sp>
        <p:nvSpPr>
          <p:cNvPr id="60" name="Text Box 44"/>
          <p:cNvSpPr txBox="1">
            <a:spLocks noChangeArrowheads="1"/>
          </p:cNvSpPr>
          <p:nvPr/>
        </p:nvSpPr>
        <p:spPr bwMode="auto">
          <a:xfrm>
            <a:off x="6336356" y="4008022"/>
            <a:ext cx="952981" cy="374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7500" tIns="35100" rIns="67500" bIns="35100">
            <a:spAutoFit/>
          </a:bodyPr>
          <a:lstStyle/>
          <a:p>
            <a:pPr algn="ctr" defTabSz="342900" eaLnBrk="0" hangingPunct="0">
              <a:lnSpc>
                <a:spcPct val="94000"/>
              </a:lnSpc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Sub-system</a:t>
            </a:r>
          </a:p>
          <a:p>
            <a:pPr algn="ctr" defTabSz="342900" eaLnBrk="0" hangingPunct="0">
              <a:lnSpc>
                <a:spcPct val="94000"/>
              </a:lnSpc>
              <a:buSzPct val="100000"/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</a:pPr>
            <a:r>
              <a:rPr lang="en-GB" sz="1050" b="1" dirty="0">
                <a:latin typeface="Arial" panose="020B0604020202020204" pitchFamily="34" charset="0"/>
                <a:cs typeface="Arial" panose="020B0604020202020204" pitchFamily="34" charset="0"/>
              </a:rPr>
              <a:t>assemblies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5894446" y="4065238"/>
            <a:ext cx="823605" cy="753263"/>
            <a:chOff x="6806595" y="3281571"/>
            <a:chExt cx="404928" cy="328314"/>
          </a:xfrm>
        </p:grpSpPr>
        <p:sp>
          <p:nvSpPr>
            <p:cNvPr id="52" name="Rectangle 98"/>
            <p:cNvSpPr>
              <a:spLocks noChangeArrowheads="1"/>
            </p:cNvSpPr>
            <p:nvPr/>
          </p:nvSpPr>
          <p:spPr bwMode="auto">
            <a:xfrm>
              <a:off x="6823903" y="3421144"/>
              <a:ext cx="103943" cy="504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99"/>
            <p:cNvSpPr>
              <a:spLocks noChangeArrowheads="1"/>
            </p:cNvSpPr>
            <p:nvPr/>
          </p:nvSpPr>
          <p:spPr bwMode="auto">
            <a:xfrm>
              <a:off x="6933231" y="3281571"/>
              <a:ext cx="103943" cy="504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Line 100"/>
            <p:cNvSpPr>
              <a:spLocks noChangeShapeType="1"/>
            </p:cNvSpPr>
            <p:nvPr/>
          </p:nvSpPr>
          <p:spPr bwMode="auto">
            <a:xfrm flipH="1">
              <a:off x="6875875" y="3327984"/>
              <a:ext cx="103933" cy="9316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Line 101"/>
            <p:cNvSpPr>
              <a:spLocks noChangeShapeType="1"/>
            </p:cNvSpPr>
            <p:nvPr/>
          </p:nvSpPr>
          <p:spPr bwMode="auto">
            <a:xfrm flipH="1">
              <a:off x="6853191" y="3471602"/>
              <a:ext cx="22685" cy="878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Line 102"/>
            <p:cNvSpPr>
              <a:spLocks noChangeShapeType="1"/>
            </p:cNvSpPr>
            <p:nvPr/>
          </p:nvSpPr>
          <p:spPr bwMode="auto">
            <a:xfrm>
              <a:off x="7055609" y="3442169"/>
              <a:ext cx="103943" cy="10091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Line 105"/>
            <p:cNvSpPr>
              <a:spLocks noChangeShapeType="1"/>
            </p:cNvSpPr>
            <p:nvPr/>
          </p:nvSpPr>
          <p:spPr bwMode="auto">
            <a:xfrm>
              <a:off x="6977285" y="3327984"/>
              <a:ext cx="99459" cy="102367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107"/>
            <p:cNvSpPr>
              <a:spLocks noChangeArrowheads="1"/>
            </p:cNvSpPr>
            <p:nvPr/>
          </p:nvSpPr>
          <p:spPr bwMode="auto">
            <a:xfrm>
              <a:off x="7016447" y="3432963"/>
              <a:ext cx="103943" cy="504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108"/>
            <p:cNvSpPr>
              <a:spLocks noChangeArrowheads="1"/>
            </p:cNvSpPr>
            <p:nvPr/>
          </p:nvSpPr>
          <p:spPr bwMode="auto">
            <a:xfrm>
              <a:off x="7107580" y="3542522"/>
              <a:ext cx="103943" cy="504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108"/>
            <p:cNvSpPr>
              <a:spLocks noChangeArrowheads="1"/>
            </p:cNvSpPr>
            <p:nvPr/>
          </p:nvSpPr>
          <p:spPr bwMode="auto">
            <a:xfrm>
              <a:off x="6806595" y="3559426"/>
              <a:ext cx="103943" cy="504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7614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1EC2107-2179-44B0-AA1C-E3E8257F87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8A671-E04A-EC89-B546-D68E2E70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>
                <a:latin typeface="+mj-lt"/>
              </a:rPr>
              <a:t>Dshell</a:t>
            </a:r>
            <a:r>
              <a:rPr lang="en-US" sz="4400" b="1" dirty="0">
                <a:latin typeface="+mj-lt"/>
              </a:rPr>
              <a:t> Models and Dataflow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851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24" dirty="0"/>
              <a:t>Typical Spacecraft Simulation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808C2F-D565-7A25-E878-EF9B7D8F0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5425300" cy="4946621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32946A"/>
                </a:solidFill>
              </a:rPr>
              <a:t>Multibody has the kinematic, dynamic state of all bodies in simulation</a:t>
            </a:r>
          </a:p>
          <a:p>
            <a:pPr lvl="1"/>
            <a:r>
              <a:rPr lang="en-US" dirty="0">
                <a:solidFill>
                  <a:srgbClr val="32946A"/>
                </a:solidFill>
              </a:rPr>
              <a:t>Large articulations</a:t>
            </a:r>
          </a:p>
          <a:p>
            <a:pPr lvl="1"/>
            <a:r>
              <a:rPr lang="en-US" dirty="0">
                <a:solidFill>
                  <a:srgbClr val="32946A"/>
                </a:solidFill>
              </a:rPr>
              <a:t>Many degrees of freedom</a:t>
            </a:r>
          </a:p>
          <a:p>
            <a:pPr lvl="1"/>
            <a:r>
              <a:rPr lang="en-US" dirty="0">
                <a:solidFill>
                  <a:srgbClr val="32946A"/>
                </a:solidFill>
              </a:rPr>
              <a:t>Rigid &amp; flexible bodies</a:t>
            </a:r>
          </a:p>
          <a:p>
            <a:r>
              <a:rPr lang="en-US" dirty="0">
                <a:solidFill>
                  <a:srgbClr val="C00000"/>
                </a:solidFill>
              </a:rPr>
              <a:t>Component models of devices which interact with the Multibody or model other processes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Multibody interfaces with sensor/actuator component models to apply forces/torques, extract positions, velocities, etc.</a:t>
            </a:r>
          </a:p>
          <a:p>
            <a:r>
              <a:rPr lang="en-US" dirty="0"/>
              <a:t>Closing the loop with software</a:t>
            </a:r>
          </a:p>
          <a:p>
            <a:r>
              <a:rPr lang="en-US" dirty="0"/>
              <a:t>Integrator/time propagator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DEAA47E-BCBD-7BFB-BC6B-F5349A889176}"/>
              </a:ext>
            </a:extLst>
          </p:cNvPr>
          <p:cNvGrpSpPr/>
          <p:nvPr/>
        </p:nvGrpSpPr>
        <p:grpSpPr>
          <a:xfrm>
            <a:off x="6438748" y="1235122"/>
            <a:ext cx="4653941" cy="4785954"/>
            <a:chOff x="5612838" y="1676401"/>
            <a:chExt cx="4653941" cy="4785954"/>
          </a:xfrm>
        </p:grpSpPr>
        <p:grpSp>
          <p:nvGrpSpPr>
            <p:cNvPr id="10" name="Group 9"/>
            <p:cNvGrpSpPr/>
            <p:nvPr/>
          </p:nvGrpSpPr>
          <p:grpSpPr>
            <a:xfrm>
              <a:off x="6348958" y="1676401"/>
              <a:ext cx="3917821" cy="2158381"/>
              <a:chOff x="4824957" y="1676400"/>
              <a:chExt cx="3917821" cy="2158381"/>
            </a:xfrm>
          </p:grpSpPr>
          <p:sp>
            <p:nvSpPr>
              <p:cNvPr id="133133" name="AutoShape 13"/>
              <p:cNvSpPr>
                <a:spLocks noChangeArrowheads="1"/>
              </p:cNvSpPr>
              <p:nvPr/>
            </p:nvSpPr>
            <p:spPr bwMode="auto">
              <a:xfrm>
                <a:off x="6099310" y="1676400"/>
                <a:ext cx="1341527" cy="824864"/>
              </a:xfrm>
              <a:prstGeom prst="roundRect">
                <a:avLst>
                  <a:gd name="adj" fmla="val 16667"/>
                </a:avLst>
              </a:prstGeom>
              <a:solidFill>
                <a:srgbClr val="CC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33134" name="Text Box 14"/>
              <p:cNvSpPr txBox="1">
                <a:spLocks noChangeArrowheads="1"/>
              </p:cNvSpPr>
              <p:nvPr/>
            </p:nvSpPr>
            <p:spPr bwMode="auto">
              <a:xfrm>
                <a:off x="5932359" y="1735978"/>
                <a:ext cx="1568641" cy="706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89896" tIns="44948" rIns="89896" bIns="44948" anchor="ctr">
                <a:spAutoFit/>
              </a:bodyPr>
              <a:lstStyle>
                <a:lvl1pPr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509588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019175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528763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38350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4955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527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099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671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altLang="en-US" sz="2000" b="1" i="1" dirty="0">
                    <a:solidFill>
                      <a:srgbClr val="000000"/>
                    </a:solidFill>
                    <a:latin typeface="Arial"/>
                  </a:rPr>
                  <a:t>Control</a:t>
                </a:r>
              </a:p>
              <a:p>
                <a:pPr algn="ctr"/>
                <a:r>
                  <a:rPr lang="en-US" altLang="en-US" sz="2000" b="1" i="1" dirty="0">
                    <a:solidFill>
                      <a:srgbClr val="000000"/>
                    </a:solidFill>
                    <a:latin typeface="Arial"/>
                  </a:rPr>
                  <a:t> Software</a:t>
                </a:r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7437090" y="2055811"/>
                <a:ext cx="1305688" cy="1778970"/>
              </a:xfrm>
              <a:custGeom>
                <a:avLst/>
                <a:gdLst>
                  <a:gd name="connsiteX0" fmla="*/ 0 w 1443789"/>
                  <a:gd name="connsiteY0" fmla="*/ 0 h 2290812"/>
                  <a:gd name="connsiteX1" fmla="*/ 1443789 w 1443789"/>
                  <a:gd name="connsiteY1" fmla="*/ 2290812 h 2290812"/>
                  <a:gd name="connsiteX0" fmla="*/ 0 w 1443789"/>
                  <a:gd name="connsiteY0" fmla="*/ 0 h 2290812"/>
                  <a:gd name="connsiteX1" fmla="*/ 543471 w 1443789"/>
                  <a:gd name="connsiteY1" fmla="*/ 825622 h 2290812"/>
                  <a:gd name="connsiteX2" fmla="*/ 1443789 w 1443789"/>
                  <a:gd name="connsiteY2" fmla="*/ 2290812 h 2290812"/>
                  <a:gd name="connsiteX0" fmla="*/ 0 w 1443789"/>
                  <a:gd name="connsiteY0" fmla="*/ 0 h 2290812"/>
                  <a:gd name="connsiteX1" fmla="*/ 1443789 w 1443789"/>
                  <a:gd name="connsiteY1" fmla="*/ 2290812 h 2290812"/>
                  <a:gd name="connsiteX0" fmla="*/ 0 w 1443789"/>
                  <a:gd name="connsiteY0" fmla="*/ 0 h 2290812"/>
                  <a:gd name="connsiteX1" fmla="*/ 532964 w 1443789"/>
                  <a:gd name="connsiteY1" fmla="*/ 834476 h 2290812"/>
                  <a:gd name="connsiteX2" fmla="*/ 1443789 w 1443789"/>
                  <a:gd name="connsiteY2" fmla="*/ 2290812 h 2290812"/>
                  <a:gd name="connsiteX0" fmla="*/ 0 w 2876110"/>
                  <a:gd name="connsiteY0" fmla="*/ 70 h 2290882"/>
                  <a:gd name="connsiteX1" fmla="*/ 2876110 w 2876110"/>
                  <a:gd name="connsiteY1" fmla="*/ 2284 h 2290882"/>
                  <a:gd name="connsiteX2" fmla="*/ 1443789 w 2876110"/>
                  <a:gd name="connsiteY2" fmla="*/ 2290882 h 2290882"/>
                  <a:gd name="connsiteX0" fmla="*/ 0 w 2930055"/>
                  <a:gd name="connsiteY0" fmla="*/ 0 h 2290812"/>
                  <a:gd name="connsiteX1" fmla="*/ 2876110 w 2930055"/>
                  <a:gd name="connsiteY1" fmla="*/ 2214 h 2290812"/>
                  <a:gd name="connsiteX2" fmla="*/ 1846387 w 2930055"/>
                  <a:gd name="connsiteY2" fmla="*/ 976137 h 2290812"/>
                  <a:gd name="connsiteX3" fmla="*/ 1443789 w 2930055"/>
                  <a:gd name="connsiteY3" fmla="*/ 2290812 h 2290812"/>
                  <a:gd name="connsiteX0" fmla="*/ 0 w 3019618"/>
                  <a:gd name="connsiteY0" fmla="*/ 0 h 2351957"/>
                  <a:gd name="connsiteX1" fmla="*/ 2876110 w 3019618"/>
                  <a:gd name="connsiteY1" fmla="*/ 2214 h 2351957"/>
                  <a:gd name="connsiteX2" fmla="*/ 2697485 w 3019618"/>
                  <a:gd name="connsiteY2" fmla="*/ 2206823 h 2351957"/>
                  <a:gd name="connsiteX3" fmla="*/ 1443789 w 3019618"/>
                  <a:gd name="connsiteY3" fmla="*/ 2290812 h 2351957"/>
                  <a:gd name="connsiteX0" fmla="*/ 0 w 2876110"/>
                  <a:gd name="connsiteY0" fmla="*/ 0 h 2351957"/>
                  <a:gd name="connsiteX1" fmla="*/ 2876110 w 2876110"/>
                  <a:gd name="connsiteY1" fmla="*/ 2214 h 2351957"/>
                  <a:gd name="connsiteX2" fmla="*/ 2697485 w 2876110"/>
                  <a:gd name="connsiteY2" fmla="*/ 2206823 h 2351957"/>
                  <a:gd name="connsiteX3" fmla="*/ 1443789 w 2876110"/>
                  <a:gd name="connsiteY3" fmla="*/ 2290812 h 2351957"/>
                  <a:gd name="connsiteX0" fmla="*/ 0 w 2876110"/>
                  <a:gd name="connsiteY0" fmla="*/ 0 h 2290812"/>
                  <a:gd name="connsiteX1" fmla="*/ 2876110 w 2876110"/>
                  <a:gd name="connsiteY1" fmla="*/ 2214 h 2290812"/>
                  <a:gd name="connsiteX2" fmla="*/ 2697485 w 2876110"/>
                  <a:gd name="connsiteY2" fmla="*/ 2206823 h 2290812"/>
                  <a:gd name="connsiteX3" fmla="*/ 1443789 w 2876110"/>
                  <a:gd name="connsiteY3" fmla="*/ 2290812 h 2290812"/>
                  <a:gd name="connsiteX0" fmla="*/ 0 w 2876110"/>
                  <a:gd name="connsiteY0" fmla="*/ 0 h 2330776"/>
                  <a:gd name="connsiteX1" fmla="*/ 2876110 w 2876110"/>
                  <a:gd name="connsiteY1" fmla="*/ 2214 h 2330776"/>
                  <a:gd name="connsiteX2" fmla="*/ 2834081 w 2876110"/>
                  <a:gd name="connsiteY2" fmla="*/ 2330776 h 2330776"/>
                  <a:gd name="connsiteX3" fmla="*/ 1443789 w 2876110"/>
                  <a:gd name="connsiteY3" fmla="*/ 2290812 h 2330776"/>
                  <a:gd name="connsiteX0" fmla="*/ 0 w 2876110"/>
                  <a:gd name="connsiteY0" fmla="*/ 0 h 2313069"/>
                  <a:gd name="connsiteX1" fmla="*/ 2876110 w 2876110"/>
                  <a:gd name="connsiteY1" fmla="*/ 2214 h 2313069"/>
                  <a:gd name="connsiteX2" fmla="*/ 2834082 w 2876110"/>
                  <a:gd name="connsiteY2" fmla="*/ 2313069 h 2313069"/>
                  <a:gd name="connsiteX3" fmla="*/ 1443789 w 2876110"/>
                  <a:gd name="connsiteY3" fmla="*/ 2290812 h 2313069"/>
                  <a:gd name="connsiteX0" fmla="*/ 0 w 2897126"/>
                  <a:gd name="connsiteY0" fmla="*/ 0 h 2313069"/>
                  <a:gd name="connsiteX1" fmla="*/ 2876110 w 2897126"/>
                  <a:gd name="connsiteY1" fmla="*/ 2214 h 2313069"/>
                  <a:gd name="connsiteX2" fmla="*/ 2897126 w 2897126"/>
                  <a:gd name="connsiteY2" fmla="*/ 2313069 h 2313069"/>
                  <a:gd name="connsiteX3" fmla="*/ 1443789 w 2897126"/>
                  <a:gd name="connsiteY3" fmla="*/ 2290812 h 2313069"/>
                  <a:gd name="connsiteX0" fmla="*/ 0 w 2897126"/>
                  <a:gd name="connsiteY0" fmla="*/ 0 h 2295361"/>
                  <a:gd name="connsiteX1" fmla="*/ 2876110 w 2897126"/>
                  <a:gd name="connsiteY1" fmla="*/ 2214 h 2295361"/>
                  <a:gd name="connsiteX2" fmla="*/ 2897126 w 2897126"/>
                  <a:gd name="connsiteY2" fmla="*/ 2295361 h 2295361"/>
                  <a:gd name="connsiteX3" fmla="*/ 1443789 w 2897126"/>
                  <a:gd name="connsiteY3" fmla="*/ 2290812 h 2295361"/>
                  <a:gd name="connsiteX0" fmla="*/ 0 w 2897126"/>
                  <a:gd name="connsiteY0" fmla="*/ 19492 h 2314853"/>
                  <a:gd name="connsiteX1" fmla="*/ 1543027 w 2897126"/>
                  <a:gd name="connsiteY1" fmla="*/ 0 h 2314853"/>
                  <a:gd name="connsiteX2" fmla="*/ 2897126 w 2897126"/>
                  <a:gd name="connsiteY2" fmla="*/ 2314853 h 2314853"/>
                  <a:gd name="connsiteX3" fmla="*/ 1443789 w 2897126"/>
                  <a:gd name="connsiteY3" fmla="*/ 2310304 h 2314853"/>
                  <a:gd name="connsiteX0" fmla="*/ 0 w 1905364"/>
                  <a:gd name="connsiteY0" fmla="*/ 19492 h 2347412"/>
                  <a:gd name="connsiteX1" fmla="*/ 1543027 w 1905364"/>
                  <a:gd name="connsiteY1" fmla="*/ 0 h 2347412"/>
                  <a:gd name="connsiteX2" fmla="*/ 1905364 w 1905364"/>
                  <a:gd name="connsiteY2" fmla="*/ 2347412 h 2347412"/>
                  <a:gd name="connsiteX3" fmla="*/ 1443789 w 1905364"/>
                  <a:gd name="connsiteY3" fmla="*/ 2310304 h 2347412"/>
                  <a:gd name="connsiteX0" fmla="*/ 0 w 1905364"/>
                  <a:gd name="connsiteY0" fmla="*/ 0 h 2327920"/>
                  <a:gd name="connsiteX1" fmla="*/ 1871467 w 1905364"/>
                  <a:gd name="connsiteY1" fmla="*/ 13067 h 2327920"/>
                  <a:gd name="connsiteX2" fmla="*/ 1905364 w 1905364"/>
                  <a:gd name="connsiteY2" fmla="*/ 2327920 h 2327920"/>
                  <a:gd name="connsiteX3" fmla="*/ 1443789 w 1905364"/>
                  <a:gd name="connsiteY3" fmla="*/ 2290812 h 2327920"/>
                  <a:gd name="connsiteX0" fmla="*/ 0 w 1918243"/>
                  <a:gd name="connsiteY0" fmla="*/ 0 h 2290812"/>
                  <a:gd name="connsiteX1" fmla="*/ 1871467 w 1918243"/>
                  <a:gd name="connsiteY1" fmla="*/ 13067 h 2290812"/>
                  <a:gd name="connsiteX2" fmla="*/ 1918243 w 1918243"/>
                  <a:gd name="connsiteY2" fmla="*/ 2262802 h 2290812"/>
                  <a:gd name="connsiteX3" fmla="*/ 1443789 w 1918243"/>
                  <a:gd name="connsiteY3" fmla="*/ 2290812 h 2290812"/>
                  <a:gd name="connsiteX0" fmla="*/ 0 w 1931123"/>
                  <a:gd name="connsiteY0" fmla="*/ 0 h 2290812"/>
                  <a:gd name="connsiteX1" fmla="*/ 1871467 w 1931123"/>
                  <a:gd name="connsiteY1" fmla="*/ 13067 h 2290812"/>
                  <a:gd name="connsiteX2" fmla="*/ 1931123 w 1931123"/>
                  <a:gd name="connsiteY2" fmla="*/ 2279082 h 2290812"/>
                  <a:gd name="connsiteX3" fmla="*/ 1443789 w 1931123"/>
                  <a:gd name="connsiteY3" fmla="*/ 2290812 h 2290812"/>
                  <a:gd name="connsiteX0" fmla="*/ 0 w 1950443"/>
                  <a:gd name="connsiteY0" fmla="*/ 0 h 2300788"/>
                  <a:gd name="connsiteX1" fmla="*/ 1871467 w 1950443"/>
                  <a:gd name="connsiteY1" fmla="*/ 13067 h 2300788"/>
                  <a:gd name="connsiteX2" fmla="*/ 1950443 w 1950443"/>
                  <a:gd name="connsiteY2" fmla="*/ 2300788 h 2300788"/>
                  <a:gd name="connsiteX3" fmla="*/ 1443789 w 1950443"/>
                  <a:gd name="connsiteY3" fmla="*/ 2290812 h 2300788"/>
                  <a:gd name="connsiteX0" fmla="*/ 0 w 1993827"/>
                  <a:gd name="connsiteY0" fmla="*/ 0 h 2300788"/>
                  <a:gd name="connsiteX1" fmla="*/ 1993827 w 1993827"/>
                  <a:gd name="connsiteY1" fmla="*/ 34772 h 2300788"/>
                  <a:gd name="connsiteX2" fmla="*/ 1950443 w 1993827"/>
                  <a:gd name="connsiteY2" fmla="*/ 2300788 h 2300788"/>
                  <a:gd name="connsiteX3" fmla="*/ 1443789 w 1993827"/>
                  <a:gd name="connsiteY3" fmla="*/ 2290812 h 2300788"/>
                  <a:gd name="connsiteX0" fmla="*/ 0 w 1950443"/>
                  <a:gd name="connsiteY0" fmla="*/ 0 h 2300788"/>
                  <a:gd name="connsiteX1" fmla="*/ 1948747 w 1950443"/>
                  <a:gd name="connsiteY1" fmla="*/ 34772 h 2300788"/>
                  <a:gd name="connsiteX2" fmla="*/ 1950443 w 1950443"/>
                  <a:gd name="connsiteY2" fmla="*/ 2300788 h 2300788"/>
                  <a:gd name="connsiteX3" fmla="*/ 1443789 w 1950443"/>
                  <a:gd name="connsiteY3" fmla="*/ 2290812 h 2300788"/>
                  <a:gd name="connsiteX0" fmla="*/ 0 w 1955224"/>
                  <a:gd name="connsiteY0" fmla="*/ 3213 h 2304001"/>
                  <a:gd name="connsiteX1" fmla="*/ 1955186 w 1955224"/>
                  <a:gd name="connsiteY1" fmla="*/ 0 h 2304001"/>
                  <a:gd name="connsiteX2" fmla="*/ 1950443 w 1955224"/>
                  <a:gd name="connsiteY2" fmla="*/ 2304001 h 2304001"/>
                  <a:gd name="connsiteX3" fmla="*/ 1443789 w 1955224"/>
                  <a:gd name="connsiteY3" fmla="*/ 2294025 h 230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5224" h="2304001">
                    <a:moveTo>
                      <a:pt x="0" y="3213"/>
                    </a:moveTo>
                    <a:lnTo>
                      <a:pt x="1955186" y="0"/>
                    </a:lnTo>
                    <a:cubicBezTo>
                      <a:pt x="1955751" y="755339"/>
                      <a:pt x="1949878" y="1548662"/>
                      <a:pt x="1950443" y="2304001"/>
                    </a:cubicBezTo>
                    <a:lnTo>
                      <a:pt x="1443789" y="2294025"/>
                    </a:lnTo>
                  </a:path>
                </a:pathLst>
              </a:custGeom>
              <a:noFill/>
              <a:ln w="412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75" name="Freeform 74"/>
              <p:cNvSpPr/>
              <p:nvPr/>
            </p:nvSpPr>
            <p:spPr bwMode="auto">
              <a:xfrm flipH="1">
                <a:off x="4824957" y="2055811"/>
                <a:ext cx="1270395" cy="1757992"/>
              </a:xfrm>
              <a:custGeom>
                <a:avLst/>
                <a:gdLst>
                  <a:gd name="connsiteX0" fmla="*/ 0 w 1443789"/>
                  <a:gd name="connsiteY0" fmla="*/ 0 h 2290812"/>
                  <a:gd name="connsiteX1" fmla="*/ 1443789 w 1443789"/>
                  <a:gd name="connsiteY1" fmla="*/ 2290812 h 2290812"/>
                  <a:gd name="connsiteX0" fmla="*/ 0 w 1443789"/>
                  <a:gd name="connsiteY0" fmla="*/ 0 h 2290812"/>
                  <a:gd name="connsiteX1" fmla="*/ 543471 w 1443789"/>
                  <a:gd name="connsiteY1" fmla="*/ 825622 h 2290812"/>
                  <a:gd name="connsiteX2" fmla="*/ 1443789 w 1443789"/>
                  <a:gd name="connsiteY2" fmla="*/ 2290812 h 2290812"/>
                  <a:gd name="connsiteX0" fmla="*/ 0 w 1443789"/>
                  <a:gd name="connsiteY0" fmla="*/ 0 h 2290812"/>
                  <a:gd name="connsiteX1" fmla="*/ 1443789 w 1443789"/>
                  <a:gd name="connsiteY1" fmla="*/ 2290812 h 2290812"/>
                  <a:gd name="connsiteX0" fmla="*/ 0 w 1443789"/>
                  <a:gd name="connsiteY0" fmla="*/ 0 h 2290812"/>
                  <a:gd name="connsiteX1" fmla="*/ 532964 w 1443789"/>
                  <a:gd name="connsiteY1" fmla="*/ 834476 h 2290812"/>
                  <a:gd name="connsiteX2" fmla="*/ 1443789 w 1443789"/>
                  <a:gd name="connsiteY2" fmla="*/ 2290812 h 2290812"/>
                  <a:gd name="connsiteX0" fmla="*/ 0 w 2876110"/>
                  <a:gd name="connsiteY0" fmla="*/ 70 h 2290882"/>
                  <a:gd name="connsiteX1" fmla="*/ 2876110 w 2876110"/>
                  <a:gd name="connsiteY1" fmla="*/ 2284 h 2290882"/>
                  <a:gd name="connsiteX2" fmla="*/ 1443789 w 2876110"/>
                  <a:gd name="connsiteY2" fmla="*/ 2290882 h 2290882"/>
                  <a:gd name="connsiteX0" fmla="*/ 0 w 2930055"/>
                  <a:gd name="connsiteY0" fmla="*/ 0 h 2290812"/>
                  <a:gd name="connsiteX1" fmla="*/ 2876110 w 2930055"/>
                  <a:gd name="connsiteY1" fmla="*/ 2214 h 2290812"/>
                  <a:gd name="connsiteX2" fmla="*/ 1846387 w 2930055"/>
                  <a:gd name="connsiteY2" fmla="*/ 976137 h 2290812"/>
                  <a:gd name="connsiteX3" fmla="*/ 1443789 w 2930055"/>
                  <a:gd name="connsiteY3" fmla="*/ 2290812 h 2290812"/>
                  <a:gd name="connsiteX0" fmla="*/ 0 w 3019618"/>
                  <a:gd name="connsiteY0" fmla="*/ 0 h 2351957"/>
                  <a:gd name="connsiteX1" fmla="*/ 2876110 w 3019618"/>
                  <a:gd name="connsiteY1" fmla="*/ 2214 h 2351957"/>
                  <a:gd name="connsiteX2" fmla="*/ 2697485 w 3019618"/>
                  <a:gd name="connsiteY2" fmla="*/ 2206823 h 2351957"/>
                  <a:gd name="connsiteX3" fmla="*/ 1443789 w 3019618"/>
                  <a:gd name="connsiteY3" fmla="*/ 2290812 h 2351957"/>
                  <a:gd name="connsiteX0" fmla="*/ 0 w 2876110"/>
                  <a:gd name="connsiteY0" fmla="*/ 0 h 2351957"/>
                  <a:gd name="connsiteX1" fmla="*/ 2876110 w 2876110"/>
                  <a:gd name="connsiteY1" fmla="*/ 2214 h 2351957"/>
                  <a:gd name="connsiteX2" fmla="*/ 2697485 w 2876110"/>
                  <a:gd name="connsiteY2" fmla="*/ 2206823 h 2351957"/>
                  <a:gd name="connsiteX3" fmla="*/ 1443789 w 2876110"/>
                  <a:gd name="connsiteY3" fmla="*/ 2290812 h 2351957"/>
                  <a:gd name="connsiteX0" fmla="*/ 0 w 2876110"/>
                  <a:gd name="connsiteY0" fmla="*/ 0 h 2290812"/>
                  <a:gd name="connsiteX1" fmla="*/ 2876110 w 2876110"/>
                  <a:gd name="connsiteY1" fmla="*/ 2214 h 2290812"/>
                  <a:gd name="connsiteX2" fmla="*/ 2697485 w 2876110"/>
                  <a:gd name="connsiteY2" fmla="*/ 2206823 h 2290812"/>
                  <a:gd name="connsiteX3" fmla="*/ 1443789 w 2876110"/>
                  <a:gd name="connsiteY3" fmla="*/ 2290812 h 2290812"/>
                  <a:gd name="connsiteX0" fmla="*/ 0 w 2876110"/>
                  <a:gd name="connsiteY0" fmla="*/ 0 h 2330776"/>
                  <a:gd name="connsiteX1" fmla="*/ 2876110 w 2876110"/>
                  <a:gd name="connsiteY1" fmla="*/ 2214 h 2330776"/>
                  <a:gd name="connsiteX2" fmla="*/ 2834081 w 2876110"/>
                  <a:gd name="connsiteY2" fmla="*/ 2330776 h 2330776"/>
                  <a:gd name="connsiteX3" fmla="*/ 1443789 w 2876110"/>
                  <a:gd name="connsiteY3" fmla="*/ 2290812 h 2330776"/>
                  <a:gd name="connsiteX0" fmla="*/ 0 w 2876110"/>
                  <a:gd name="connsiteY0" fmla="*/ 0 h 2313069"/>
                  <a:gd name="connsiteX1" fmla="*/ 2876110 w 2876110"/>
                  <a:gd name="connsiteY1" fmla="*/ 2214 h 2313069"/>
                  <a:gd name="connsiteX2" fmla="*/ 2834082 w 2876110"/>
                  <a:gd name="connsiteY2" fmla="*/ 2313069 h 2313069"/>
                  <a:gd name="connsiteX3" fmla="*/ 1443789 w 2876110"/>
                  <a:gd name="connsiteY3" fmla="*/ 2290812 h 2313069"/>
                  <a:gd name="connsiteX0" fmla="*/ 0 w 2897126"/>
                  <a:gd name="connsiteY0" fmla="*/ 0 h 2313069"/>
                  <a:gd name="connsiteX1" fmla="*/ 2876110 w 2897126"/>
                  <a:gd name="connsiteY1" fmla="*/ 2214 h 2313069"/>
                  <a:gd name="connsiteX2" fmla="*/ 2897126 w 2897126"/>
                  <a:gd name="connsiteY2" fmla="*/ 2313069 h 2313069"/>
                  <a:gd name="connsiteX3" fmla="*/ 1443789 w 2897126"/>
                  <a:gd name="connsiteY3" fmla="*/ 2290812 h 2313069"/>
                  <a:gd name="connsiteX0" fmla="*/ 0 w 2897126"/>
                  <a:gd name="connsiteY0" fmla="*/ 0 h 2295361"/>
                  <a:gd name="connsiteX1" fmla="*/ 2876110 w 2897126"/>
                  <a:gd name="connsiteY1" fmla="*/ 2214 h 2295361"/>
                  <a:gd name="connsiteX2" fmla="*/ 2897126 w 2897126"/>
                  <a:gd name="connsiteY2" fmla="*/ 2295361 h 2295361"/>
                  <a:gd name="connsiteX3" fmla="*/ 1443789 w 2897126"/>
                  <a:gd name="connsiteY3" fmla="*/ 2290812 h 2295361"/>
                  <a:gd name="connsiteX0" fmla="*/ 0 w 2876110"/>
                  <a:gd name="connsiteY0" fmla="*/ 0 h 2290876"/>
                  <a:gd name="connsiteX1" fmla="*/ 2876110 w 2876110"/>
                  <a:gd name="connsiteY1" fmla="*/ 2214 h 2290876"/>
                  <a:gd name="connsiteX2" fmla="*/ 1944004 w 2876110"/>
                  <a:gd name="connsiteY2" fmla="*/ 2268228 h 2290876"/>
                  <a:gd name="connsiteX3" fmla="*/ 1443789 w 2876110"/>
                  <a:gd name="connsiteY3" fmla="*/ 2290812 h 2290876"/>
                  <a:gd name="connsiteX0" fmla="*/ 0 w 2000269"/>
                  <a:gd name="connsiteY0" fmla="*/ 0 h 2290876"/>
                  <a:gd name="connsiteX1" fmla="*/ 2000269 w 2000269"/>
                  <a:gd name="connsiteY1" fmla="*/ 7641 h 2290876"/>
                  <a:gd name="connsiteX2" fmla="*/ 1944004 w 2000269"/>
                  <a:gd name="connsiteY2" fmla="*/ 2268228 h 2290876"/>
                  <a:gd name="connsiteX3" fmla="*/ 1443789 w 2000269"/>
                  <a:gd name="connsiteY3" fmla="*/ 2290812 h 2290876"/>
                  <a:gd name="connsiteX0" fmla="*/ 0 w 2000269"/>
                  <a:gd name="connsiteY0" fmla="*/ 0 h 2300787"/>
                  <a:gd name="connsiteX1" fmla="*/ 2000269 w 2000269"/>
                  <a:gd name="connsiteY1" fmla="*/ 7641 h 2300787"/>
                  <a:gd name="connsiteX2" fmla="*/ 1944004 w 2000269"/>
                  <a:gd name="connsiteY2" fmla="*/ 2300787 h 2300787"/>
                  <a:gd name="connsiteX3" fmla="*/ 1443789 w 2000269"/>
                  <a:gd name="connsiteY3" fmla="*/ 2290812 h 2300787"/>
                  <a:gd name="connsiteX0" fmla="*/ 0 w 2000269"/>
                  <a:gd name="connsiteY0" fmla="*/ 0 h 2290893"/>
                  <a:gd name="connsiteX1" fmla="*/ 2000269 w 2000269"/>
                  <a:gd name="connsiteY1" fmla="*/ 7641 h 2290893"/>
                  <a:gd name="connsiteX2" fmla="*/ 1924684 w 2000269"/>
                  <a:gd name="connsiteY2" fmla="*/ 2273654 h 2290893"/>
                  <a:gd name="connsiteX3" fmla="*/ 1443789 w 2000269"/>
                  <a:gd name="connsiteY3" fmla="*/ 2290812 h 2290893"/>
                  <a:gd name="connsiteX0" fmla="*/ 0 w 2000269"/>
                  <a:gd name="connsiteY0" fmla="*/ 0 h 2273654"/>
                  <a:gd name="connsiteX1" fmla="*/ 2000269 w 2000269"/>
                  <a:gd name="connsiteY1" fmla="*/ 7641 h 2273654"/>
                  <a:gd name="connsiteX2" fmla="*/ 1924684 w 2000269"/>
                  <a:gd name="connsiteY2" fmla="*/ 2273654 h 2273654"/>
                  <a:gd name="connsiteX3" fmla="*/ 1450229 w 2000269"/>
                  <a:gd name="connsiteY3" fmla="*/ 2258253 h 2273654"/>
                  <a:gd name="connsiteX0" fmla="*/ 0 w 2000269"/>
                  <a:gd name="connsiteY0" fmla="*/ 0 h 2273654"/>
                  <a:gd name="connsiteX1" fmla="*/ 2000269 w 2000269"/>
                  <a:gd name="connsiteY1" fmla="*/ 7641 h 2273654"/>
                  <a:gd name="connsiteX2" fmla="*/ 1924684 w 2000269"/>
                  <a:gd name="connsiteY2" fmla="*/ 2273654 h 2273654"/>
                  <a:gd name="connsiteX3" fmla="*/ 1450229 w 2000269"/>
                  <a:gd name="connsiteY3" fmla="*/ 2269106 h 2273654"/>
                  <a:gd name="connsiteX0" fmla="*/ 0 w 1924684"/>
                  <a:gd name="connsiteY0" fmla="*/ 0 h 2273654"/>
                  <a:gd name="connsiteX1" fmla="*/ 1922989 w 1924684"/>
                  <a:gd name="connsiteY1" fmla="*/ 29347 h 2273654"/>
                  <a:gd name="connsiteX2" fmla="*/ 1924684 w 1924684"/>
                  <a:gd name="connsiteY2" fmla="*/ 2273654 h 2273654"/>
                  <a:gd name="connsiteX3" fmla="*/ 1450229 w 1924684"/>
                  <a:gd name="connsiteY3" fmla="*/ 2269106 h 2273654"/>
                  <a:gd name="connsiteX0" fmla="*/ 0 w 1924684"/>
                  <a:gd name="connsiteY0" fmla="*/ 0 h 2273654"/>
                  <a:gd name="connsiteX1" fmla="*/ 1922989 w 1924684"/>
                  <a:gd name="connsiteY1" fmla="*/ 2215 h 2273654"/>
                  <a:gd name="connsiteX2" fmla="*/ 1924684 w 1924684"/>
                  <a:gd name="connsiteY2" fmla="*/ 2273654 h 2273654"/>
                  <a:gd name="connsiteX3" fmla="*/ 1450229 w 1924684"/>
                  <a:gd name="connsiteY3" fmla="*/ 2269106 h 2273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684" h="2273654">
                    <a:moveTo>
                      <a:pt x="0" y="0"/>
                    </a:moveTo>
                    <a:lnTo>
                      <a:pt x="1922989" y="2215"/>
                    </a:lnTo>
                    <a:lnTo>
                      <a:pt x="1924684" y="2273654"/>
                    </a:lnTo>
                    <a:cubicBezTo>
                      <a:pt x="1440238" y="2272138"/>
                      <a:pt x="1934675" y="2270622"/>
                      <a:pt x="1450229" y="2269106"/>
                    </a:cubicBezTo>
                  </a:path>
                </a:pathLst>
              </a:custGeom>
              <a:noFill/>
              <a:ln w="412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348958" y="5370846"/>
              <a:ext cx="22035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C00000"/>
                  </a:solidFill>
                </a:rPr>
                <a:t>Component Models</a:t>
              </a:r>
              <a:endParaRPr lang="en-US" sz="1800" dirty="0">
                <a:solidFill>
                  <a:srgbClr val="C00000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673073" y="2900408"/>
              <a:ext cx="3266547" cy="1896372"/>
              <a:chOff x="5149072" y="2900408"/>
              <a:chExt cx="3266547" cy="1896372"/>
            </a:xfrm>
          </p:grpSpPr>
          <p:sp>
            <p:nvSpPr>
              <p:cNvPr id="133150" name="Rectangle 30"/>
              <p:cNvSpPr>
                <a:spLocks noChangeArrowheads="1"/>
              </p:cNvSpPr>
              <p:nvPr/>
            </p:nvSpPr>
            <p:spPr bwMode="auto">
              <a:xfrm>
                <a:off x="5149072" y="2900408"/>
                <a:ext cx="3266547" cy="1896372"/>
              </a:xfrm>
              <a:prstGeom prst="rect">
                <a:avLst/>
              </a:prstGeom>
              <a:solidFill>
                <a:srgbClr val="FFFFCC"/>
              </a:solidFill>
              <a:ln w="38100">
                <a:solidFill>
                  <a:srgbClr val="3399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33158" name="Line 38"/>
              <p:cNvSpPr>
                <a:spLocks noChangeShapeType="1"/>
              </p:cNvSpPr>
              <p:nvPr/>
            </p:nvSpPr>
            <p:spPr bwMode="auto">
              <a:xfrm>
                <a:off x="7953327" y="3202356"/>
                <a:ext cx="0" cy="9179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grpSp>
            <p:nvGrpSpPr>
              <p:cNvPr id="133159" name="Group 39"/>
              <p:cNvGrpSpPr>
                <a:grpSpLocks/>
              </p:cNvGrpSpPr>
              <p:nvPr/>
            </p:nvGrpSpPr>
            <p:grpSpPr bwMode="auto">
              <a:xfrm>
                <a:off x="7807834" y="3072739"/>
                <a:ext cx="269866" cy="1223927"/>
                <a:chOff x="3744" y="3552"/>
                <a:chExt cx="115" cy="576"/>
              </a:xfrm>
            </p:grpSpPr>
            <p:sp>
              <p:nvSpPr>
                <p:cNvPr id="133160" name="Oval 40"/>
                <p:cNvSpPr>
                  <a:spLocks noChangeArrowheads="1"/>
                </p:cNvSpPr>
                <p:nvPr/>
              </p:nvSpPr>
              <p:spPr bwMode="auto">
                <a:xfrm>
                  <a:off x="3744" y="3792"/>
                  <a:ext cx="115" cy="11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33161" name="Oval 41"/>
                <p:cNvSpPr>
                  <a:spLocks noChangeArrowheads="1"/>
                </p:cNvSpPr>
                <p:nvPr/>
              </p:nvSpPr>
              <p:spPr bwMode="auto">
                <a:xfrm>
                  <a:off x="3744" y="4013"/>
                  <a:ext cx="115" cy="11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33162" name="Oval 42"/>
                <p:cNvSpPr>
                  <a:spLocks noChangeArrowheads="1"/>
                </p:cNvSpPr>
                <p:nvPr/>
              </p:nvSpPr>
              <p:spPr bwMode="auto">
                <a:xfrm>
                  <a:off x="3744" y="3552"/>
                  <a:ext cx="115" cy="11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  <p:sp>
            <p:nvSpPr>
              <p:cNvPr id="133163" name="Text Box 43"/>
              <p:cNvSpPr txBox="1">
                <a:spLocks noChangeArrowheads="1"/>
              </p:cNvSpPr>
              <p:nvPr/>
            </p:nvSpPr>
            <p:spPr bwMode="auto">
              <a:xfrm>
                <a:off x="5169713" y="4281520"/>
                <a:ext cx="1258766" cy="367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9896" tIns="44948" rIns="89896" bIns="44948" anchor="ctr">
                <a:spAutoFit/>
              </a:bodyPr>
              <a:lstStyle>
                <a:lvl1pPr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509588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019175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528763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38350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4955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527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099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671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altLang="en-US" sz="1800" b="1" i="1" dirty="0">
                    <a:solidFill>
                      <a:srgbClr val="C00000"/>
                    </a:solidFill>
                    <a:latin typeface="Arial"/>
                  </a:rPr>
                  <a:t>Actuators</a:t>
                </a:r>
              </a:p>
            </p:txBody>
          </p:sp>
          <p:sp>
            <p:nvSpPr>
              <p:cNvPr id="133164" name="Text Box 44"/>
              <p:cNvSpPr txBox="1">
                <a:spLocks noChangeArrowheads="1"/>
              </p:cNvSpPr>
              <p:nvPr/>
            </p:nvSpPr>
            <p:spPr bwMode="auto">
              <a:xfrm>
                <a:off x="7289947" y="4281520"/>
                <a:ext cx="1092053" cy="367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9896" tIns="44948" rIns="89896" bIns="44948" anchor="ctr">
                <a:spAutoFit/>
              </a:bodyPr>
              <a:lstStyle>
                <a:lvl1pPr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509588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019175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528763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38350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4955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527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099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671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altLang="en-US" sz="1800" b="1" i="1" dirty="0">
                    <a:solidFill>
                      <a:srgbClr val="C00000"/>
                    </a:solidFill>
                    <a:latin typeface="Arial"/>
                  </a:rPr>
                  <a:t>Sensors</a:t>
                </a:r>
              </a:p>
            </p:txBody>
          </p:sp>
          <p:sp>
            <p:nvSpPr>
              <p:cNvPr id="133165" name="Line 45"/>
              <p:cNvSpPr>
                <a:spLocks noChangeShapeType="1"/>
              </p:cNvSpPr>
              <p:nvPr/>
            </p:nvSpPr>
            <p:spPr bwMode="auto">
              <a:xfrm>
                <a:off x="5745123" y="3246978"/>
                <a:ext cx="0" cy="9179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/>
              </a:p>
            </p:txBody>
          </p:sp>
          <p:grpSp>
            <p:nvGrpSpPr>
              <p:cNvPr id="133166" name="Group 46"/>
              <p:cNvGrpSpPr>
                <a:grpSpLocks/>
              </p:cNvGrpSpPr>
              <p:nvPr/>
            </p:nvGrpSpPr>
            <p:grpSpPr bwMode="auto">
              <a:xfrm>
                <a:off x="5599630" y="3072739"/>
                <a:ext cx="269866" cy="1223927"/>
                <a:chOff x="3744" y="3552"/>
                <a:chExt cx="115" cy="576"/>
              </a:xfrm>
            </p:grpSpPr>
            <p:sp>
              <p:nvSpPr>
                <p:cNvPr id="133167" name="Oval 47"/>
                <p:cNvSpPr>
                  <a:spLocks noChangeArrowheads="1"/>
                </p:cNvSpPr>
                <p:nvPr/>
              </p:nvSpPr>
              <p:spPr bwMode="auto">
                <a:xfrm>
                  <a:off x="3744" y="3792"/>
                  <a:ext cx="115" cy="11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33168" name="Oval 48"/>
                <p:cNvSpPr>
                  <a:spLocks noChangeArrowheads="1"/>
                </p:cNvSpPr>
                <p:nvPr/>
              </p:nvSpPr>
              <p:spPr bwMode="auto">
                <a:xfrm>
                  <a:off x="3744" y="4013"/>
                  <a:ext cx="115" cy="11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33169" name="Oval 49"/>
                <p:cNvSpPr>
                  <a:spLocks noChangeArrowheads="1"/>
                </p:cNvSpPr>
                <p:nvPr/>
              </p:nvSpPr>
              <p:spPr bwMode="auto">
                <a:xfrm>
                  <a:off x="3744" y="3552"/>
                  <a:ext cx="115" cy="11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  <p:grpSp>
            <p:nvGrpSpPr>
              <p:cNvPr id="133170" name="Group 50"/>
              <p:cNvGrpSpPr>
                <a:grpSpLocks/>
              </p:cNvGrpSpPr>
              <p:nvPr/>
            </p:nvGrpSpPr>
            <p:grpSpPr bwMode="auto">
              <a:xfrm>
                <a:off x="5869496" y="3240823"/>
                <a:ext cx="518610" cy="934286"/>
                <a:chOff x="2304" y="2160"/>
                <a:chExt cx="240" cy="418"/>
              </a:xfrm>
            </p:grpSpPr>
            <p:sp>
              <p:nvSpPr>
                <p:cNvPr id="133171" name="Line 51"/>
                <p:cNvSpPr>
                  <a:spLocks noChangeShapeType="1"/>
                </p:cNvSpPr>
                <p:nvPr/>
              </p:nvSpPr>
              <p:spPr bwMode="auto">
                <a:xfrm>
                  <a:off x="2304" y="2160"/>
                  <a:ext cx="24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33172" name="Line 52"/>
                <p:cNvSpPr>
                  <a:spLocks noChangeShapeType="1"/>
                </p:cNvSpPr>
                <p:nvPr/>
              </p:nvSpPr>
              <p:spPr bwMode="auto">
                <a:xfrm>
                  <a:off x="2304" y="236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33173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2304" y="2413"/>
                  <a:ext cx="240" cy="1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  <p:grpSp>
            <p:nvGrpSpPr>
              <p:cNvPr id="133174" name="Group 54"/>
              <p:cNvGrpSpPr>
                <a:grpSpLocks/>
              </p:cNvGrpSpPr>
              <p:nvPr/>
            </p:nvGrpSpPr>
            <p:grpSpPr bwMode="auto">
              <a:xfrm flipH="1">
                <a:off x="7290619" y="3232567"/>
                <a:ext cx="518611" cy="903431"/>
                <a:chOff x="2304" y="2160"/>
                <a:chExt cx="240" cy="418"/>
              </a:xfrm>
            </p:grpSpPr>
            <p:sp>
              <p:nvSpPr>
                <p:cNvPr id="133175" name="Line 55"/>
                <p:cNvSpPr>
                  <a:spLocks noChangeShapeType="1"/>
                </p:cNvSpPr>
                <p:nvPr/>
              </p:nvSpPr>
              <p:spPr bwMode="auto">
                <a:xfrm>
                  <a:off x="2304" y="2160"/>
                  <a:ext cx="24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33176" name="Line 56"/>
                <p:cNvSpPr>
                  <a:spLocks noChangeShapeType="1"/>
                </p:cNvSpPr>
                <p:nvPr/>
              </p:nvSpPr>
              <p:spPr bwMode="auto">
                <a:xfrm>
                  <a:off x="2304" y="236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33177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304" y="2413"/>
                  <a:ext cx="240" cy="1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  <p:sp>
            <p:nvSpPr>
              <p:cNvPr id="133183" name="Text Box 63"/>
              <p:cNvSpPr txBox="1">
                <a:spLocks noChangeArrowheads="1"/>
              </p:cNvSpPr>
              <p:nvPr/>
            </p:nvSpPr>
            <p:spPr bwMode="auto">
              <a:xfrm>
                <a:off x="6323391" y="3119001"/>
                <a:ext cx="1068009" cy="398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9896" tIns="44948" rIns="89896" bIns="44948">
                <a:spAutoFit/>
              </a:bodyPr>
              <a:lstStyle>
                <a:lvl1pPr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509588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019175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528763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38350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4955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527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099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671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2000" b="1" dirty="0">
                    <a:solidFill>
                      <a:srgbClr val="AAE2CA">
                        <a:lumMod val="50000"/>
                      </a:srgbClr>
                    </a:solidFill>
                    <a:latin typeface="Arial"/>
                  </a:rPr>
                  <a:t>DARTS</a:t>
                </a:r>
              </a:p>
            </p:txBody>
          </p:sp>
          <p:sp>
            <p:nvSpPr>
              <p:cNvPr id="133152" name="Rectangle 32"/>
              <p:cNvSpPr>
                <a:spLocks noChangeArrowheads="1"/>
              </p:cNvSpPr>
              <p:nvPr/>
            </p:nvSpPr>
            <p:spPr bwMode="auto">
              <a:xfrm>
                <a:off x="6291540" y="3480714"/>
                <a:ext cx="1103638" cy="4589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pic>
            <p:nvPicPr>
              <p:cNvPr id="133153" name="Picture 33" descr="C:\henrique\JPL Work\Projects\Ice\darts-illustration.tif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86000" contrast="10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02" t="29659" r="11963" b="39282"/>
              <a:stretch>
                <a:fillRect/>
              </a:stretch>
            </p:blipFill>
            <p:spPr bwMode="auto">
              <a:xfrm>
                <a:off x="6296339" y="3488239"/>
                <a:ext cx="1094042" cy="4439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154" name="Rectangle 34"/>
              <p:cNvSpPr>
                <a:spLocks noChangeArrowheads="1"/>
              </p:cNvSpPr>
              <p:nvPr/>
            </p:nvSpPr>
            <p:spPr bwMode="auto">
              <a:xfrm>
                <a:off x="6574647" y="3488239"/>
                <a:ext cx="580610" cy="13919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33155" name="Rectangle 35"/>
              <p:cNvSpPr>
                <a:spLocks noChangeArrowheads="1"/>
              </p:cNvSpPr>
              <p:nvPr/>
            </p:nvSpPr>
            <p:spPr bwMode="auto">
              <a:xfrm>
                <a:off x="6689810" y="3796729"/>
                <a:ext cx="153550" cy="13167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33156" name="Rectangle 36"/>
              <p:cNvSpPr>
                <a:spLocks noChangeArrowheads="1"/>
              </p:cNvSpPr>
              <p:nvPr/>
            </p:nvSpPr>
            <p:spPr bwMode="auto">
              <a:xfrm>
                <a:off x="6963319" y="3808015"/>
                <a:ext cx="153550" cy="12414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  <p:sp>
            <p:nvSpPr>
              <p:cNvPr id="133157" name="Rectangle 37"/>
              <p:cNvSpPr>
                <a:spLocks noChangeArrowheads="1"/>
              </p:cNvSpPr>
              <p:nvPr/>
            </p:nvSpPr>
            <p:spPr bwMode="auto">
              <a:xfrm>
                <a:off x="6939328" y="3774157"/>
                <a:ext cx="38388" cy="13543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 sz="1800"/>
              </a:p>
            </p:txBody>
          </p:sp>
        </p:grpSp>
        <p:sp>
          <p:nvSpPr>
            <p:cNvPr id="6" name="Freeform 5"/>
            <p:cNvSpPr/>
            <p:nvPr/>
          </p:nvSpPr>
          <p:spPr bwMode="auto">
            <a:xfrm flipH="1">
              <a:off x="7391248" y="4595229"/>
              <a:ext cx="284245" cy="821220"/>
            </a:xfrm>
            <a:custGeom>
              <a:avLst/>
              <a:gdLst>
                <a:gd name="connsiteX0" fmla="*/ 0 w 612842"/>
                <a:gd name="connsiteY0" fmla="*/ 759417 h 759417"/>
                <a:gd name="connsiteX1" fmla="*/ 309966 w 612842"/>
                <a:gd name="connsiteY1" fmla="*/ 402956 h 759417"/>
                <a:gd name="connsiteX2" fmla="*/ 604434 w 612842"/>
                <a:gd name="connsiteY2" fmla="*/ 511444 h 759417"/>
                <a:gd name="connsiteX3" fmla="*/ 503695 w 612842"/>
                <a:gd name="connsiteY3" fmla="*/ 0 h 759417"/>
                <a:gd name="connsiteX0" fmla="*/ 0 w 622303"/>
                <a:gd name="connsiteY0" fmla="*/ 759417 h 759417"/>
                <a:gd name="connsiteX1" fmla="*/ 162732 w 622303"/>
                <a:gd name="connsiteY1" fmla="*/ 402956 h 759417"/>
                <a:gd name="connsiteX2" fmla="*/ 604434 w 622303"/>
                <a:gd name="connsiteY2" fmla="*/ 511444 h 759417"/>
                <a:gd name="connsiteX3" fmla="*/ 503695 w 622303"/>
                <a:gd name="connsiteY3" fmla="*/ 0 h 759417"/>
                <a:gd name="connsiteX0" fmla="*/ 0 w 546549"/>
                <a:gd name="connsiteY0" fmla="*/ 759417 h 759417"/>
                <a:gd name="connsiteX1" fmla="*/ 162732 w 546549"/>
                <a:gd name="connsiteY1" fmla="*/ 402956 h 759417"/>
                <a:gd name="connsiteX2" fmla="*/ 495946 w 546549"/>
                <a:gd name="connsiteY2" fmla="*/ 333213 h 759417"/>
                <a:gd name="connsiteX3" fmla="*/ 503695 w 546549"/>
                <a:gd name="connsiteY3" fmla="*/ 0 h 759417"/>
                <a:gd name="connsiteX0" fmla="*/ 0 w 517371"/>
                <a:gd name="connsiteY0" fmla="*/ 813661 h 813661"/>
                <a:gd name="connsiteX1" fmla="*/ 162732 w 517371"/>
                <a:gd name="connsiteY1" fmla="*/ 457200 h 813661"/>
                <a:gd name="connsiteX2" fmla="*/ 495946 w 517371"/>
                <a:gd name="connsiteY2" fmla="*/ 387457 h 813661"/>
                <a:gd name="connsiteX3" fmla="*/ 441701 w 517371"/>
                <a:gd name="connsiteY3" fmla="*/ 0 h 813661"/>
                <a:gd name="connsiteX0" fmla="*/ 0 w 511072"/>
                <a:gd name="connsiteY0" fmla="*/ 813661 h 813661"/>
                <a:gd name="connsiteX1" fmla="*/ 162732 w 511072"/>
                <a:gd name="connsiteY1" fmla="*/ 457200 h 813661"/>
                <a:gd name="connsiteX2" fmla="*/ 495946 w 511072"/>
                <a:gd name="connsiteY2" fmla="*/ 387457 h 813661"/>
                <a:gd name="connsiteX3" fmla="*/ 441701 w 511072"/>
                <a:gd name="connsiteY3" fmla="*/ 0 h 813661"/>
                <a:gd name="connsiteX0" fmla="*/ 0 w 452775"/>
                <a:gd name="connsiteY0" fmla="*/ 813661 h 813661"/>
                <a:gd name="connsiteX1" fmla="*/ 162732 w 452775"/>
                <a:gd name="connsiteY1" fmla="*/ 457200 h 813661"/>
                <a:gd name="connsiteX2" fmla="*/ 395207 w 452775"/>
                <a:gd name="connsiteY2" fmla="*/ 356461 h 813661"/>
                <a:gd name="connsiteX3" fmla="*/ 441701 w 452775"/>
                <a:gd name="connsiteY3" fmla="*/ 0 h 813661"/>
                <a:gd name="connsiteX0" fmla="*/ 0 w 794125"/>
                <a:gd name="connsiteY0" fmla="*/ 813661 h 813661"/>
                <a:gd name="connsiteX1" fmla="*/ 786826 w 794125"/>
                <a:gd name="connsiteY1" fmla="*/ 591931 h 813661"/>
                <a:gd name="connsiteX2" fmla="*/ 395207 w 794125"/>
                <a:gd name="connsiteY2" fmla="*/ 356461 h 813661"/>
                <a:gd name="connsiteX3" fmla="*/ 441701 w 794125"/>
                <a:gd name="connsiteY3" fmla="*/ 0 h 813661"/>
                <a:gd name="connsiteX0" fmla="*/ 0 w 806629"/>
                <a:gd name="connsiteY0" fmla="*/ 813661 h 813661"/>
                <a:gd name="connsiteX1" fmla="*/ 786826 w 806629"/>
                <a:gd name="connsiteY1" fmla="*/ 591931 h 813661"/>
                <a:gd name="connsiteX2" fmla="*/ 559444 w 806629"/>
                <a:gd name="connsiteY2" fmla="*/ 241939 h 813661"/>
                <a:gd name="connsiteX3" fmla="*/ 441701 w 806629"/>
                <a:gd name="connsiteY3" fmla="*/ 0 h 813661"/>
                <a:gd name="connsiteX0" fmla="*/ 276785 w 872034"/>
                <a:gd name="connsiteY0" fmla="*/ 813661 h 813661"/>
                <a:gd name="connsiteX1" fmla="*/ 12505 w 872034"/>
                <a:gd name="connsiteY1" fmla="*/ 531302 h 813661"/>
                <a:gd name="connsiteX2" fmla="*/ 836229 w 872034"/>
                <a:gd name="connsiteY2" fmla="*/ 241939 h 813661"/>
                <a:gd name="connsiteX3" fmla="*/ 718486 w 872034"/>
                <a:gd name="connsiteY3" fmla="*/ 0 h 813661"/>
                <a:gd name="connsiteX0" fmla="*/ 278061 w 902562"/>
                <a:gd name="connsiteY0" fmla="*/ 813661 h 813661"/>
                <a:gd name="connsiteX1" fmla="*/ 13781 w 902562"/>
                <a:gd name="connsiteY1" fmla="*/ 531302 h 813661"/>
                <a:gd name="connsiteX2" fmla="*/ 870351 w 902562"/>
                <a:gd name="connsiteY2" fmla="*/ 349724 h 813661"/>
                <a:gd name="connsiteX3" fmla="*/ 719762 w 902562"/>
                <a:gd name="connsiteY3" fmla="*/ 0 h 813661"/>
                <a:gd name="connsiteX0" fmla="*/ 413304 w 1037805"/>
                <a:gd name="connsiteY0" fmla="*/ 813661 h 813661"/>
                <a:gd name="connsiteX1" fmla="*/ 149024 w 1037805"/>
                <a:gd name="connsiteY1" fmla="*/ 531302 h 813661"/>
                <a:gd name="connsiteX2" fmla="*/ 1005594 w 1037805"/>
                <a:gd name="connsiteY2" fmla="*/ 349724 h 813661"/>
                <a:gd name="connsiteX3" fmla="*/ 855005 w 1037805"/>
                <a:gd name="connsiteY3" fmla="*/ 0 h 813661"/>
                <a:gd name="connsiteX0" fmla="*/ 402081 w 881662"/>
                <a:gd name="connsiteY0" fmla="*/ 813661 h 813661"/>
                <a:gd name="connsiteX1" fmla="*/ 137801 w 881662"/>
                <a:gd name="connsiteY1" fmla="*/ 531302 h 813661"/>
                <a:gd name="connsiteX2" fmla="*/ 809863 w 881662"/>
                <a:gd name="connsiteY2" fmla="*/ 349724 h 813661"/>
                <a:gd name="connsiteX3" fmla="*/ 843782 w 881662"/>
                <a:gd name="connsiteY3" fmla="*/ 0 h 813661"/>
                <a:gd name="connsiteX0" fmla="*/ 320233 w 799814"/>
                <a:gd name="connsiteY0" fmla="*/ 813661 h 813661"/>
                <a:gd name="connsiteX1" fmla="*/ 268848 w 799814"/>
                <a:gd name="connsiteY1" fmla="*/ 561993 h 813661"/>
                <a:gd name="connsiteX2" fmla="*/ 728015 w 799814"/>
                <a:gd name="connsiteY2" fmla="*/ 349724 h 813661"/>
                <a:gd name="connsiteX3" fmla="*/ 761934 w 799814"/>
                <a:gd name="connsiteY3" fmla="*/ 0 h 813661"/>
                <a:gd name="connsiteX0" fmla="*/ 383934 w 664811"/>
                <a:gd name="connsiteY0" fmla="*/ 854584 h 854584"/>
                <a:gd name="connsiteX1" fmla="*/ 133845 w 664811"/>
                <a:gd name="connsiteY1" fmla="*/ 561993 h 854584"/>
                <a:gd name="connsiteX2" fmla="*/ 593012 w 664811"/>
                <a:gd name="connsiteY2" fmla="*/ 349724 h 854584"/>
                <a:gd name="connsiteX3" fmla="*/ 626931 w 664811"/>
                <a:gd name="connsiteY3" fmla="*/ 0 h 854584"/>
                <a:gd name="connsiteX0" fmla="*/ 389652 w 670529"/>
                <a:gd name="connsiteY0" fmla="*/ 854584 h 854584"/>
                <a:gd name="connsiteX1" fmla="*/ 139563 w 670529"/>
                <a:gd name="connsiteY1" fmla="*/ 561993 h 854584"/>
                <a:gd name="connsiteX2" fmla="*/ 598730 w 670529"/>
                <a:gd name="connsiteY2" fmla="*/ 349724 h 854584"/>
                <a:gd name="connsiteX3" fmla="*/ 632649 w 670529"/>
                <a:gd name="connsiteY3" fmla="*/ 0 h 854584"/>
                <a:gd name="connsiteX0" fmla="*/ 389652 w 670529"/>
                <a:gd name="connsiteY0" fmla="*/ 854584 h 854584"/>
                <a:gd name="connsiteX1" fmla="*/ 139563 w 670529"/>
                <a:gd name="connsiteY1" fmla="*/ 561993 h 854584"/>
                <a:gd name="connsiteX2" fmla="*/ 598730 w 670529"/>
                <a:gd name="connsiteY2" fmla="*/ 349724 h 854584"/>
                <a:gd name="connsiteX3" fmla="*/ 632649 w 670529"/>
                <a:gd name="connsiteY3" fmla="*/ 0 h 854584"/>
                <a:gd name="connsiteX0" fmla="*/ 389652 w 670529"/>
                <a:gd name="connsiteY0" fmla="*/ 854584 h 854584"/>
                <a:gd name="connsiteX1" fmla="*/ 139563 w 670529"/>
                <a:gd name="connsiteY1" fmla="*/ 561993 h 854584"/>
                <a:gd name="connsiteX2" fmla="*/ 598730 w 670529"/>
                <a:gd name="connsiteY2" fmla="*/ 349724 h 854584"/>
                <a:gd name="connsiteX3" fmla="*/ 632649 w 670529"/>
                <a:gd name="connsiteY3" fmla="*/ 0 h 854584"/>
                <a:gd name="connsiteX0" fmla="*/ 0 w 280877"/>
                <a:gd name="connsiteY0" fmla="*/ 854584 h 854584"/>
                <a:gd name="connsiteX1" fmla="*/ 209078 w 280877"/>
                <a:gd name="connsiteY1" fmla="*/ 349724 h 854584"/>
                <a:gd name="connsiteX2" fmla="*/ 242997 w 280877"/>
                <a:gd name="connsiteY2" fmla="*/ 0 h 854584"/>
                <a:gd name="connsiteX0" fmla="*/ 0 w 280877"/>
                <a:gd name="connsiteY0" fmla="*/ 854584 h 854584"/>
                <a:gd name="connsiteX1" fmla="*/ 209078 w 280877"/>
                <a:gd name="connsiteY1" fmla="*/ 349724 h 854584"/>
                <a:gd name="connsiteX2" fmla="*/ 242997 w 280877"/>
                <a:gd name="connsiteY2" fmla="*/ 0 h 854584"/>
                <a:gd name="connsiteX0" fmla="*/ 0 w 251101"/>
                <a:gd name="connsiteY0" fmla="*/ 854584 h 854584"/>
                <a:gd name="connsiteX1" fmla="*/ 109726 w 251101"/>
                <a:gd name="connsiteY1" fmla="*/ 329264 h 854584"/>
                <a:gd name="connsiteX2" fmla="*/ 242997 w 251101"/>
                <a:gd name="connsiteY2" fmla="*/ 0 h 854584"/>
                <a:gd name="connsiteX0" fmla="*/ 0 w 247912"/>
                <a:gd name="connsiteY0" fmla="*/ 854584 h 854584"/>
                <a:gd name="connsiteX1" fmla="*/ 59356 w 247912"/>
                <a:gd name="connsiteY1" fmla="*/ 439443 h 854584"/>
                <a:gd name="connsiteX2" fmla="*/ 242997 w 247912"/>
                <a:gd name="connsiteY2" fmla="*/ 0 h 85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912" h="854584">
                  <a:moveTo>
                    <a:pt x="0" y="854584"/>
                  </a:moveTo>
                  <a:cubicBezTo>
                    <a:pt x="29364" y="606176"/>
                    <a:pt x="18857" y="581874"/>
                    <a:pt x="59356" y="439443"/>
                  </a:cubicBezTo>
                  <a:cubicBezTo>
                    <a:pt x="177019" y="350893"/>
                    <a:pt x="270764" y="253138"/>
                    <a:pt x="242997" y="0"/>
                  </a:cubicBez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lgDash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7723170" y="4585125"/>
              <a:ext cx="1629530" cy="841428"/>
            </a:xfrm>
            <a:custGeom>
              <a:avLst/>
              <a:gdLst>
                <a:gd name="connsiteX0" fmla="*/ 0 w 612842"/>
                <a:gd name="connsiteY0" fmla="*/ 759417 h 759417"/>
                <a:gd name="connsiteX1" fmla="*/ 309966 w 612842"/>
                <a:gd name="connsiteY1" fmla="*/ 402956 h 759417"/>
                <a:gd name="connsiteX2" fmla="*/ 604434 w 612842"/>
                <a:gd name="connsiteY2" fmla="*/ 511444 h 759417"/>
                <a:gd name="connsiteX3" fmla="*/ 503695 w 612842"/>
                <a:gd name="connsiteY3" fmla="*/ 0 h 759417"/>
                <a:gd name="connsiteX0" fmla="*/ 0 w 532003"/>
                <a:gd name="connsiteY0" fmla="*/ 759417 h 759417"/>
                <a:gd name="connsiteX1" fmla="*/ 309966 w 532003"/>
                <a:gd name="connsiteY1" fmla="*/ 402956 h 759417"/>
                <a:gd name="connsiteX2" fmla="*/ 470617 w 532003"/>
                <a:gd name="connsiteY2" fmla="*/ 495945 h 759417"/>
                <a:gd name="connsiteX3" fmla="*/ 503695 w 532003"/>
                <a:gd name="connsiteY3" fmla="*/ 0 h 759417"/>
                <a:gd name="connsiteX0" fmla="*/ 0 w 503695"/>
                <a:gd name="connsiteY0" fmla="*/ 759417 h 759417"/>
                <a:gd name="connsiteX1" fmla="*/ 309966 w 503695"/>
                <a:gd name="connsiteY1" fmla="*/ 402956 h 759417"/>
                <a:gd name="connsiteX2" fmla="*/ 470617 w 503695"/>
                <a:gd name="connsiteY2" fmla="*/ 495945 h 759417"/>
                <a:gd name="connsiteX3" fmla="*/ 503695 w 503695"/>
                <a:gd name="connsiteY3" fmla="*/ 0 h 759417"/>
                <a:gd name="connsiteX0" fmla="*/ 0 w 529806"/>
                <a:gd name="connsiteY0" fmla="*/ 813661 h 813661"/>
                <a:gd name="connsiteX1" fmla="*/ 309966 w 529806"/>
                <a:gd name="connsiteY1" fmla="*/ 457200 h 813661"/>
                <a:gd name="connsiteX2" fmla="*/ 470617 w 529806"/>
                <a:gd name="connsiteY2" fmla="*/ 550189 h 813661"/>
                <a:gd name="connsiteX3" fmla="*/ 529806 w 529806"/>
                <a:gd name="connsiteY3" fmla="*/ 0 h 813661"/>
                <a:gd name="connsiteX0" fmla="*/ 0 w 529806"/>
                <a:gd name="connsiteY0" fmla="*/ 813661 h 813661"/>
                <a:gd name="connsiteX1" fmla="*/ 309966 w 529806"/>
                <a:gd name="connsiteY1" fmla="*/ 457200 h 813661"/>
                <a:gd name="connsiteX2" fmla="*/ 470617 w 529806"/>
                <a:gd name="connsiteY2" fmla="*/ 550189 h 813661"/>
                <a:gd name="connsiteX3" fmla="*/ 529806 w 529806"/>
                <a:gd name="connsiteY3" fmla="*/ 0 h 813661"/>
                <a:gd name="connsiteX0" fmla="*/ 0 w 529806"/>
                <a:gd name="connsiteY0" fmla="*/ 813661 h 813661"/>
                <a:gd name="connsiteX1" fmla="*/ 309966 w 529806"/>
                <a:gd name="connsiteY1" fmla="*/ 457200 h 813661"/>
                <a:gd name="connsiteX2" fmla="*/ 473747 w 529806"/>
                <a:gd name="connsiteY2" fmla="*/ 373344 h 813661"/>
                <a:gd name="connsiteX3" fmla="*/ 529806 w 529806"/>
                <a:gd name="connsiteY3" fmla="*/ 0 h 81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9806" h="813661">
                  <a:moveTo>
                    <a:pt x="0" y="813661"/>
                  </a:moveTo>
                  <a:cubicBezTo>
                    <a:pt x="49448" y="616812"/>
                    <a:pt x="231008" y="530586"/>
                    <a:pt x="309966" y="457200"/>
                  </a:cubicBezTo>
                  <a:cubicBezTo>
                    <a:pt x="388924" y="383814"/>
                    <a:pt x="437107" y="449544"/>
                    <a:pt x="473747" y="373344"/>
                  </a:cubicBezTo>
                  <a:cubicBezTo>
                    <a:pt x="510387" y="297144"/>
                    <a:pt x="527779" y="353878"/>
                    <a:pt x="529806" y="0"/>
                  </a:cubicBezTo>
                </a:path>
              </a:pathLst>
            </a:custGeom>
            <a:noFill/>
            <a:ln w="19050" cap="flat" cmpd="sng" algn="ctr">
              <a:solidFill>
                <a:srgbClr val="C00000"/>
              </a:solidFill>
              <a:prstDash val="lgDash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9200084" y="4815482"/>
              <a:ext cx="411038" cy="997079"/>
            </a:xfrm>
            <a:custGeom>
              <a:avLst/>
              <a:gdLst>
                <a:gd name="connsiteX0" fmla="*/ 0 w 612842"/>
                <a:gd name="connsiteY0" fmla="*/ 759417 h 759417"/>
                <a:gd name="connsiteX1" fmla="*/ 309966 w 612842"/>
                <a:gd name="connsiteY1" fmla="*/ 402956 h 759417"/>
                <a:gd name="connsiteX2" fmla="*/ 604434 w 612842"/>
                <a:gd name="connsiteY2" fmla="*/ 511444 h 759417"/>
                <a:gd name="connsiteX3" fmla="*/ 503695 w 612842"/>
                <a:gd name="connsiteY3" fmla="*/ 0 h 759417"/>
                <a:gd name="connsiteX0" fmla="*/ 0 w 532003"/>
                <a:gd name="connsiteY0" fmla="*/ 759417 h 759417"/>
                <a:gd name="connsiteX1" fmla="*/ 309966 w 532003"/>
                <a:gd name="connsiteY1" fmla="*/ 402956 h 759417"/>
                <a:gd name="connsiteX2" fmla="*/ 470617 w 532003"/>
                <a:gd name="connsiteY2" fmla="*/ 495945 h 759417"/>
                <a:gd name="connsiteX3" fmla="*/ 503695 w 532003"/>
                <a:gd name="connsiteY3" fmla="*/ 0 h 759417"/>
                <a:gd name="connsiteX0" fmla="*/ 0 w 503695"/>
                <a:gd name="connsiteY0" fmla="*/ 759417 h 759417"/>
                <a:gd name="connsiteX1" fmla="*/ 309966 w 503695"/>
                <a:gd name="connsiteY1" fmla="*/ 402956 h 759417"/>
                <a:gd name="connsiteX2" fmla="*/ 470617 w 503695"/>
                <a:gd name="connsiteY2" fmla="*/ 495945 h 759417"/>
                <a:gd name="connsiteX3" fmla="*/ 503695 w 503695"/>
                <a:gd name="connsiteY3" fmla="*/ 0 h 759417"/>
                <a:gd name="connsiteX0" fmla="*/ 0 w 529806"/>
                <a:gd name="connsiteY0" fmla="*/ 813661 h 813661"/>
                <a:gd name="connsiteX1" fmla="*/ 309966 w 529806"/>
                <a:gd name="connsiteY1" fmla="*/ 457200 h 813661"/>
                <a:gd name="connsiteX2" fmla="*/ 470617 w 529806"/>
                <a:gd name="connsiteY2" fmla="*/ 550189 h 813661"/>
                <a:gd name="connsiteX3" fmla="*/ 529806 w 529806"/>
                <a:gd name="connsiteY3" fmla="*/ 0 h 813661"/>
                <a:gd name="connsiteX0" fmla="*/ 0 w 529806"/>
                <a:gd name="connsiteY0" fmla="*/ 813661 h 813661"/>
                <a:gd name="connsiteX1" fmla="*/ 309966 w 529806"/>
                <a:gd name="connsiteY1" fmla="*/ 457200 h 813661"/>
                <a:gd name="connsiteX2" fmla="*/ 470617 w 529806"/>
                <a:gd name="connsiteY2" fmla="*/ 550189 h 813661"/>
                <a:gd name="connsiteX3" fmla="*/ 529806 w 529806"/>
                <a:gd name="connsiteY3" fmla="*/ 0 h 813661"/>
                <a:gd name="connsiteX0" fmla="*/ 0 w 529806"/>
                <a:gd name="connsiteY0" fmla="*/ 813661 h 813661"/>
                <a:gd name="connsiteX1" fmla="*/ 309966 w 529806"/>
                <a:gd name="connsiteY1" fmla="*/ 457200 h 813661"/>
                <a:gd name="connsiteX2" fmla="*/ 529806 w 529806"/>
                <a:gd name="connsiteY2" fmla="*/ 0 h 81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9806" h="813661">
                  <a:moveTo>
                    <a:pt x="0" y="813661"/>
                  </a:moveTo>
                  <a:cubicBezTo>
                    <a:pt x="49448" y="616812"/>
                    <a:pt x="221665" y="592810"/>
                    <a:pt x="309966" y="457200"/>
                  </a:cubicBezTo>
                  <a:cubicBezTo>
                    <a:pt x="398267" y="321590"/>
                    <a:pt x="484006" y="95250"/>
                    <a:pt x="529806" y="0"/>
                  </a:cubicBezTo>
                </a:path>
              </a:pathLst>
            </a:custGeom>
            <a:noFill/>
            <a:ln w="38100" cap="flat" cmpd="sng" algn="ctr">
              <a:solidFill>
                <a:srgbClr val="00B0F0"/>
              </a:solidFill>
              <a:prstDash val="lgDash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399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36946" y="5754469"/>
              <a:ext cx="18994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3399FF"/>
                  </a:solidFill>
                </a:rPr>
                <a:t>Overall </a:t>
              </a:r>
              <a:br>
                <a:rPr lang="en-US" sz="2000" b="1" dirty="0">
                  <a:solidFill>
                    <a:srgbClr val="3399FF"/>
                  </a:solidFill>
                </a:rPr>
              </a:br>
              <a:r>
                <a:rPr lang="en-US" sz="2000" b="1" dirty="0">
                  <a:solidFill>
                    <a:srgbClr val="3399FF"/>
                  </a:solidFill>
                </a:rPr>
                <a:t>System Model</a:t>
              </a:r>
              <a:endParaRPr lang="en-US" sz="2000" dirty="0">
                <a:solidFill>
                  <a:srgbClr val="3399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612838" y="4948131"/>
              <a:ext cx="19309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32946A"/>
                  </a:solidFill>
                </a:rPr>
                <a:t>Hardware</a:t>
              </a:r>
              <a:r>
                <a:rPr lang="en-US" sz="1800" b="1" dirty="0">
                  <a:solidFill>
                    <a:srgbClr val="AAE2CA">
                      <a:lumMod val="50000"/>
                    </a:srgbClr>
                  </a:solidFill>
                </a:rPr>
                <a:t> bodies</a:t>
              </a:r>
              <a:endParaRPr lang="en-US" sz="1800" dirty="0">
                <a:solidFill>
                  <a:srgbClr val="AAE2CA">
                    <a:lumMod val="50000"/>
                  </a:srgbClr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 rot="10800000" flipV="1">
              <a:off x="7477620" y="3943450"/>
              <a:ext cx="1012948" cy="1201880"/>
            </a:xfrm>
            <a:custGeom>
              <a:avLst/>
              <a:gdLst>
                <a:gd name="connsiteX0" fmla="*/ 0 w 612842"/>
                <a:gd name="connsiteY0" fmla="*/ 759417 h 759417"/>
                <a:gd name="connsiteX1" fmla="*/ 309966 w 612842"/>
                <a:gd name="connsiteY1" fmla="*/ 402956 h 759417"/>
                <a:gd name="connsiteX2" fmla="*/ 604434 w 612842"/>
                <a:gd name="connsiteY2" fmla="*/ 511444 h 759417"/>
                <a:gd name="connsiteX3" fmla="*/ 503695 w 612842"/>
                <a:gd name="connsiteY3" fmla="*/ 0 h 759417"/>
                <a:gd name="connsiteX0" fmla="*/ 0 w 622303"/>
                <a:gd name="connsiteY0" fmla="*/ 759417 h 759417"/>
                <a:gd name="connsiteX1" fmla="*/ 162732 w 622303"/>
                <a:gd name="connsiteY1" fmla="*/ 402956 h 759417"/>
                <a:gd name="connsiteX2" fmla="*/ 604434 w 622303"/>
                <a:gd name="connsiteY2" fmla="*/ 511444 h 759417"/>
                <a:gd name="connsiteX3" fmla="*/ 503695 w 622303"/>
                <a:gd name="connsiteY3" fmla="*/ 0 h 759417"/>
                <a:gd name="connsiteX0" fmla="*/ 0 w 546549"/>
                <a:gd name="connsiteY0" fmla="*/ 759417 h 759417"/>
                <a:gd name="connsiteX1" fmla="*/ 162732 w 546549"/>
                <a:gd name="connsiteY1" fmla="*/ 402956 h 759417"/>
                <a:gd name="connsiteX2" fmla="*/ 495946 w 546549"/>
                <a:gd name="connsiteY2" fmla="*/ 333213 h 759417"/>
                <a:gd name="connsiteX3" fmla="*/ 503695 w 546549"/>
                <a:gd name="connsiteY3" fmla="*/ 0 h 759417"/>
                <a:gd name="connsiteX0" fmla="*/ 0 w 517371"/>
                <a:gd name="connsiteY0" fmla="*/ 813661 h 813661"/>
                <a:gd name="connsiteX1" fmla="*/ 162732 w 517371"/>
                <a:gd name="connsiteY1" fmla="*/ 457200 h 813661"/>
                <a:gd name="connsiteX2" fmla="*/ 495946 w 517371"/>
                <a:gd name="connsiteY2" fmla="*/ 387457 h 813661"/>
                <a:gd name="connsiteX3" fmla="*/ 441701 w 517371"/>
                <a:gd name="connsiteY3" fmla="*/ 0 h 813661"/>
                <a:gd name="connsiteX0" fmla="*/ 0 w 511072"/>
                <a:gd name="connsiteY0" fmla="*/ 813661 h 813661"/>
                <a:gd name="connsiteX1" fmla="*/ 162732 w 511072"/>
                <a:gd name="connsiteY1" fmla="*/ 457200 h 813661"/>
                <a:gd name="connsiteX2" fmla="*/ 495946 w 511072"/>
                <a:gd name="connsiteY2" fmla="*/ 387457 h 813661"/>
                <a:gd name="connsiteX3" fmla="*/ 441701 w 511072"/>
                <a:gd name="connsiteY3" fmla="*/ 0 h 813661"/>
                <a:gd name="connsiteX0" fmla="*/ 0 w 452775"/>
                <a:gd name="connsiteY0" fmla="*/ 813661 h 813661"/>
                <a:gd name="connsiteX1" fmla="*/ 162732 w 452775"/>
                <a:gd name="connsiteY1" fmla="*/ 457200 h 813661"/>
                <a:gd name="connsiteX2" fmla="*/ 395207 w 452775"/>
                <a:gd name="connsiteY2" fmla="*/ 356461 h 813661"/>
                <a:gd name="connsiteX3" fmla="*/ 441701 w 452775"/>
                <a:gd name="connsiteY3" fmla="*/ 0 h 813661"/>
                <a:gd name="connsiteX0" fmla="*/ 0 w 794125"/>
                <a:gd name="connsiteY0" fmla="*/ 813661 h 813661"/>
                <a:gd name="connsiteX1" fmla="*/ 786826 w 794125"/>
                <a:gd name="connsiteY1" fmla="*/ 591931 h 813661"/>
                <a:gd name="connsiteX2" fmla="*/ 395207 w 794125"/>
                <a:gd name="connsiteY2" fmla="*/ 356461 h 813661"/>
                <a:gd name="connsiteX3" fmla="*/ 441701 w 794125"/>
                <a:gd name="connsiteY3" fmla="*/ 0 h 813661"/>
                <a:gd name="connsiteX0" fmla="*/ 0 w 806629"/>
                <a:gd name="connsiteY0" fmla="*/ 813661 h 813661"/>
                <a:gd name="connsiteX1" fmla="*/ 786826 w 806629"/>
                <a:gd name="connsiteY1" fmla="*/ 591931 h 813661"/>
                <a:gd name="connsiteX2" fmla="*/ 559444 w 806629"/>
                <a:gd name="connsiteY2" fmla="*/ 241939 h 813661"/>
                <a:gd name="connsiteX3" fmla="*/ 441701 w 806629"/>
                <a:gd name="connsiteY3" fmla="*/ 0 h 813661"/>
                <a:gd name="connsiteX0" fmla="*/ 276785 w 872034"/>
                <a:gd name="connsiteY0" fmla="*/ 813661 h 813661"/>
                <a:gd name="connsiteX1" fmla="*/ 12505 w 872034"/>
                <a:gd name="connsiteY1" fmla="*/ 531302 h 813661"/>
                <a:gd name="connsiteX2" fmla="*/ 836229 w 872034"/>
                <a:gd name="connsiteY2" fmla="*/ 241939 h 813661"/>
                <a:gd name="connsiteX3" fmla="*/ 718486 w 872034"/>
                <a:gd name="connsiteY3" fmla="*/ 0 h 813661"/>
                <a:gd name="connsiteX0" fmla="*/ 278061 w 902562"/>
                <a:gd name="connsiteY0" fmla="*/ 813661 h 813661"/>
                <a:gd name="connsiteX1" fmla="*/ 13781 w 902562"/>
                <a:gd name="connsiteY1" fmla="*/ 531302 h 813661"/>
                <a:gd name="connsiteX2" fmla="*/ 870351 w 902562"/>
                <a:gd name="connsiteY2" fmla="*/ 349724 h 813661"/>
                <a:gd name="connsiteX3" fmla="*/ 719762 w 902562"/>
                <a:gd name="connsiteY3" fmla="*/ 0 h 813661"/>
                <a:gd name="connsiteX0" fmla="*/ 413304 w 1037805"/>
                <a:gd name="connsiteY0" fmla="*/ 813661 h 813661"/>
                <a:gd name="connsiteX1" fmla="*/ 149024 w 1037805"/>
                <a:gd name="connsiteY1" fmla="*/ 531302 h 813661"/>
                <a:gd name="connsiteX2" fmla="*/ 1005594 w 1037805"/>
                <a:gd name="connsiteY2" fmla="*/ 349724 h 813661"/>
                <a:gd name="connsiteX3" fmla="*/ 855005 w 1037805"/>
                <a:gd name="connsiteY3" fmla="*/ 0 h 813661"/>
                <a:gd name="connsiteX0" fmla="*/ 370997 w 813853"/>
                <a:gd name="connsiteY0" fmla="*/ 813661 h 813661"/>
                <a:gd name="connsiteX1" fmla="*/ 106717 w 813853"/>
                <a:gd name="connsiteY1" fmla="*/ 531302 h 813661"/>
                <a:gd name="connsiteX2" fmla="*/ 241908 w 813853"/>
                <a:gd name="connsiteY2" fmla="*/ 357500 h 813661"/>
                <a:gd name="connsiteX3" fmla="*/ 812698 w 813853"/>
                <a:gd name="connsiteY3" fmla="*/ 0 h 813661"/>
                <a:gd name="connsiteX0" fmla="*/ 370997 w 813853"/>
                <a:gd name="connsiteY0" fmla="*/ 813661 h 813661"/>
                <a:gd name="connsiteX1" fmla="*/ 106717 w 813853"/>
                <a:gd name="connsiteY1" fmla="*/ 531302 h 813661"/>
                <a:gd name="connsiteX2" fmla="*/ 241908 w 813853"/>
                <a:gd name="connsiteY2" fmla="*/ 357500 h 813661"/>
                <a:gd name="connsiteX3" fmla="*/ 812698 w 813853"/>
                <a:gd name="connsiteY3" fmla="*/ 0 h 813661"/>
                <a:gd name="connsiteX0" fmla="*/ 146966 w 589822"/>
                <a:gd name="connsiteY0" fmla="*/ 813661 h 813661"/>
                <a:gd name="connsiteX1" fmla="*/ 17877 w 589822"/>
                <a:gd name="connsiteY1" fmla="*/ 357500 h 813661"/>
                <a:gd name="connsiteX2" fmla="*/ 588667 w 589822"/>
                <a:gd name="connsiteY2" fmla="*/ 0 h 813661"/>
                <a:gd name="connsiteX0" fmla="*/ 223351 w 666046"/>
                <a:gd name="connsiteY0" fmla="*/ 813661 h 813661"/>
                <a:gd name="connsiteX1" fmla="*/ 13209 w 666046"/>
                <a:gd name="connsiteY1" fmla="*/ 419708 h 813661"/>
                <a:gd name="connsiteX2" fmla="*/ 665052 w 666046"/>
                <a:gd name="connsiteY2" fmla="*/ 0 h 813661"/>
                <a:gd name="connsiteX0" fmla="*/ 223351 w 666046"/>
                <a:gd name="connsiteY0" fmla="*/ 813661 h 813661"/>
                <a:gd name="connsiteX1" fmla="*/ 13209 w 666046"/>
                <a:gd name="connsiteY1" fmla="*/ 419708 h 813661"/>
                <a:gd name="connsiteX2" fmla="*/ 665052 w 666046"/>
                <a:gd name="connsiteY2" fmla="*/ 0 h 813661"/>
                <a:gd name="connsiteX0" fmla="*/ 237315 w 680010"/>
                <a:gd name="connsiteY0" fmla="*/ 813661 h 813661"/>
                <a:gd name="connsiteX1" fmla="*/ 27173 w 680010"/>
                <a:gd name="connsiteY1" fmla="*/ 419708 h 813661"/>
                <a:gd name="connsiteX2" fmla="*/ 679016 w 680010"/>
                <a:gd name="connsiteY2" fmla="*/ 0 h 813661"/>
                <a:gd name="connsiteX0" fmla="*/ 257870 w 700671"/>
                <a:gd name="connsiteY0" fmla="*/ 813661 h 813661"/>
                <a:gd name="connsiteX1" fmla="*/ 47728 w 700671"/>
                <a:gd name="connsiteY1" fmla="*/ 419708 h 813661"/>
                <a:gd name="connsiteX2" fmla="*/ 699571 w 700671"/>
                <a:gd name="connsiteY2" fmla="*/ 0 h 813661"/>
                <a:gd name="connsiteX0" fmla="*/ 1062268 w 1062268"/>
                <a:gd name="connsiteY0" fmla="*/ 864968 h 864968"/>
                <a:gd name="connsiteX1" fmla="*/ 4337 w 1062268"/>
                <a:gd name="connsiteY1" fmla="*/ 419708 h 864968"/>
                <a:gd name="connsiteX2" fmla="*/ 656180 w 1062268"/>
                <a:gd name="connsiteY2" fmla="*/ 0 h 864968"/>
                <a:gd name="connsiteX0" fmla="*/ 457012 w 457012"/>
                <a:gd name="connsiteY0" fmla="*/ 864968 h 864968"/>
                <a:gd name="connsiteX1" fmla="*/ 20234 w 457012"/>
                <a:gd name="connsiteY1" fmla="*/ 415044 h 864968"/>
                <a:gd name="connsiteX2" fmla="*/ 50924 w 457012"/>
                <a:gd name="connsiteY2" fmla="*/ 0 h 864968"/>
                <a:gd name="connsiteX0" fmla="*/ 457012 w 457012"/>
                <a:gd name="connsiteY0" fmla="*/ 864968 h 864968"/>
                <a:gd name="connsiteX1" fmla="*/ 20234 w 457012"/>
                <a:gd name="connsiteY1" fmla="*/ 415044 h 864968"/>
                <a:gd name="connsiteX2" fmla="*/ 50924 w 457012"/>
                <a:gd name="connsiteY2" fmla="*/ 0 h 864968"/>
                <a:gd name="connsiteX0" fmla="*/ 492833 w 492832"/>
                <a:gd name="connsiteY0" fmla="*/ 897618 h 897618"/>
                <a:gd name="connsiteX1" fmla="*/ 22479 w 492832"/>
                <a:gd name="connsiteY1" fmla="*/ 415044 h 897618"/>
                <a:gd name="connsiteX2" fmla="*/ 53169 w 492832"/>
                <a:gd name="connsiteY2" fmla="*/ 0 h 89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2832" h="897618">
                  <a:moveTo>
                    <a:pt x="492833" y="897618"/>
                  </a:moveTo>
                  <a:cubicBezTo>
                    <a:pt x="323241" y="779262"/>
                    <a:pt x="95756" y="564647"/>
                    <a:pt x="22479" y="415044"/>
                  </a:cubicBezTo>
                  <a:cubicBezTo>
                    <a:pt x="-50798" y="265441"/>
                    <a:pt x="80936" y="253138"/>
                    <a:pt x="53169" y="0"/>
                  </a:cubicBezTo>
                </a:path>
              </a:pathLst>
            </a:custGeom>
            <a:noFill/>
            <a:ln w="19050" cap="flat" cmpd="sng" algn="ctr">
              <a:solidFill>
                <a:schemeClr val="accent5">
                  <a:lumMod val="50000"/>
                </a:schemeClr>
              </a:solidFill>
              <a:prstDash val="lgDash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1739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Key Existing </a:t>
            </a:r>
            <a:r>
              <a:rPr lang="en-US" sz="2800" dirty="0" err="1"/>
              <a:t>Dshell</a:t>
            </a:r>
            <a:r>
              <a:rPr lang="en-US" sz="2800" dirty="0"/>
              <a:t>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11193502" cy="5105647"/>
          </a:xfrm>
        </p:spPr>
        <p:txBody>
          <a:bodyPr>
            <a:normAutofit/>
          </a:bodyPr>
          <a:lstStyle/>
          <a:p>
            <a:r>
              <a:rPr lang="en-US" b="1" dirty="0"/>
              <a:t>Wide range of reusable </a:t>
            </a:r>
            <a:r>
              <a:rPr lang="en-US" b="1" dirty="0" err="1"/>
              <a:t>Dshell</a:t>
            </a:r>
            <a:r>
              <a:rPr lang="en-US" b="1" dirty="0"/>
              <a:t> component models</a:t>
            </a:r>
          </a:p>
          <a:p>
            <a:pPr lvl="1"/>
            <a:r>
              <a:rPr lang="en-US" sz="2000" b="1" dirty="0"/>
              <a:t>Many application areas</a:t>
            </a:r>
          </a:p>
          <a:p>
            <a:pPr lvl="2"/>
            <a:r>
              <a:rPr lang="en-US" sz="1600" dirty="0"/>
              <a:t>spacecraft, rovers, ground vehicles, robotics, EDL, aircraft, </a:t>
            </a:r>
            <a:r>
              <a:rPr lang="en-US" sz="1600" dirty="0" err="1"/>
              <a:t>etc</a:t>
            </a:r>
            <a:endParaRPr lang="en-US" sz="1600" dirty="0"/>
          </a:p>
          <a:p>
            <a:pPr lvl="1"/>
            <a:r>
              <a:rPr lang="en-US" sz="2000" b="1" dirty="0"/>
              <a:t>Range of computational complexity</a:t>
            </a:r>
          </a:p>
          <a:p>
            <a:pPr lvl="2"/>
            <a:r>
              <a:rPr lang="en-US" sz="1800" b="1" dirty="0"/>
              <a:t>Simple</a:t>
            </a:r>
            <a:r>
              <a:rPr lang="en-US" sz="1800" dirty="0"/>
              <a:t> (encoders)</a:t>
            </a:r>
          </a:p>
          <a:p>
            <a:pPr lvl="2"/>
            <a:r>
              <a:rPr lang="en-US" sz="1800" b="1" dirty="0"/>
              <a:t>Computationally complex </a:t>
            </a:r>
            <a:br>
              <a:rPr lang="en-US" sz="1800" dirty="0"/>
            </a:br>
            <a:r>
              <a:rPr lang="en-US" sz="1800" dirty="0"/>
              <a:t>(cameras, terra-mechanics, aero dynamics)</a:t>
            </a:r>
          </a:p>
          <a:p>
            <a:pPr lvl="1"/>
            <a:r>
              <a:rPr lang="en-US" sz="2000" b="1" dirty="0"/>
              <a:t>Variations for different fidelity </a:t>
            </a:r>
            <a:br>
              <a:rPr lang="en-US" sz="2000" b="1" dirty="0"/>
            </a:br>
            <a:r>
              <a:rPr lang="en-US" sz="2000" dirty="0"/>
              <a:t>(</a:t>
            </a:r>
            <a:r>
              <a:rPr lang="en-US" sz="2000" dirty="0" err="1"/>
              <a:t>eg</a:t>
            </a:r>
            <a:r>
              <a:rPr lang="en-US" sz="2000" dirty="0"/>
              <a:t>. thrusters, gravity)</a:t>
            </a:r>
          </a:p>
          <a:p>
            <a:pPr lvl="1"/>
            <a:r>
              <a:rPr lang="en-US" sz="2000" dirty="0"/>
              <a:t>Class hierarchies </a:t>
            </a:r>
          </a:p>
          <a:p>
            <a:r>
              <a:rPr lang="en-US" dirty="0"/>
              <a:t>Users can start using the existing models and assemblies right away</a:t>
            </a:r>
          </a:p>
          <a:p>
            <a:r>
              <a:rPr lang="en-US" dirty="0"/>
              <a:t>Create custom models to match specialized hardware</a:t>
            </a:r>
          </a:p>
          <a:p>
            <a:r>
              <a:rPr lang="en-US" i="1" dirty="0"/>
              <a:t>More info about existing models, </a:t>
            </a:r>
            <a:r>
              <a:rPr lang="en-US" i="1" dirty="0" err="1"/>
              <a:t>etc</a:t>
            </a:r>
            <a:r>
              <a:rPr lang="en-US" i="1" dirty="0"/>
              <a:t>, in next session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161" r="11223"/>
          <a:stretch>
            <a:fillRect/>
          </a:stretch>
        </p:blipFill>
        <p:spPr bwMode="auto">
          <a:xfrm>
            <a:off x="8458200" y="2819400"/>
            <a:ext cx="1649128" cy="156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115" t="6161" r="1122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170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/>
          <p:cNvSpPr/>
          <p:nvPr/>
        </p:nvSpPr>
        <p:spPr bwMode="auto">
          <a:xfrm>
            <a:off x="6031952" y="2078255"/>
            <a:ext cx="4407448" cy="3636746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8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Quadcopter Models &amp; Data 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95923" y="1076407"/>
            <a:ext cx="5514377" cy="60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</a:rPr>
              <a:t>Vehicle dynamics, devices, environment and controller in closed loop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8267700" y="3559629"/>
            <a:ext cx="1447800" cy="685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latin typeface="+mn-lt"/>
              </a:rPr>
              <a:t>Fuselage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781800" y="2209800"/>
            <a:ext cx="1371600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latin typeface="+mn-lt"/>
              </a:rPr>
              <a:t>Rotor 1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" name="Straight Arrow Connector 7"/>
          <p:cNvCxnSpPr>
            <a:stCxn id="5" idx="1"/>
            <a:endCxn id="6" idx="2"/>
          </p:cNvCxnSpPr>
          <p:nvPr/>
        </p:nvCxnSpPr>
        <p:spPr bwMode="auto">
          <a:xfrm flipH="1" flipV="1">
            <a:off x="7467600" y="2667001"/>
            <a:ext cx="800100" cy="12355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ounded Rectangle 10"/>
          <p:cNvSpPr/>
          <p:nvPr/>
        </p:nvSpPr>
        <p:spPr bwMode="auto">
          <a:xfrm>
            <a:off x="6309104" y="3200400"/>
            <a:ext cx="1371600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latin typeface="+mn-lt"/>
              </a:rPr>
              <a:t>Rotor 2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>
            <a:stCxn id="5" idx="1"/>
            <a:endCxn id="11" idx="3"/>
          </p:cNvCxnSpPr>
          <p:nvPr/>
        </p:nvCxnSpPr>
        <p:spPr bwMode="auto">
          <a:xfrm flipH="1" flipV="1">
            <a:off x="7680704" y="3429001"/>
            <a:ext cx="586996" cy="4735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ounded Rectangle 13"/>
          <p:cNvSpPr/>
          <p:nvPr/>
        </p:nvSpPr>
        <p:spPr bwMode="auto">
          <a:xfrm>
            <a:off x="6781800" y="5105400"/>
            <a:ext cx="1371600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latin typeface="+mn-lt"/>
              </a:rPr>
              <a:t>Rotor 4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>
            <a:stCxn id="5" idx="1"/>
            <a:endCxn id="14" idx="0"/>
          </p:cNvCxnSpPr>
          <p:nvPr/>
        </p:nvCxnSpPr>
        <p:spPr bwMode="auto">
          <a:xfrm flipH="1">
            <a:off x="7467600" y="3902530"/>
            <a:ext cx="800100" cy="12028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ounded Rectangle 16"/>
          <p:cNvSpPr/>
          <p:nvPr/>
        </p:nvSpPr>
        <p:spPr bwMode="auto">
          <a:xfrm>
            <a:off x="6309104" y="4082871"/>
            <a:ext cx="1371600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latin typeface="+mn-lt"/>
              </a:rPr>
              <a:t>Rotor 3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8" name="Straight Arrow Connector 17"/>
          <p:cNvCxnSpPr>
            <a:stCxn id="5" idx="1"/>
            <a:endCxn id="17" idx="3"/>
          </p:cNvCxnSpPr>
          <p:nvPr/>
        </p:nvCxnSpPr>
        <p:spPr bwMode="auto">
          <a:xfrm flipH="1">
            <a:off x="7680704" y="3902529"/>
            <a:ext cx="586996" cy="40894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ounded Rectangle 24"/>
          <p:cNvSpPr/>
          <p:nvPr/>
        </p:nvSpPr>
        <p:spPr bwMode="auto">
          <a:xfrm>
            <a:off x="1873055" y="3024286"/>
            <a:ext cx="1524001" cy="827922"/>
          </a:xfrm>
          <a:prstGeom prst="roundRect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Flight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Controller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8229600" y="5857898"/>
            <a:ext cx="1524000" cy="69530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latin typeface="+mn-lt"/>
              </a:rPr>
              <a:t>State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latin typeface="+mn-lt"/>
              </a:rPr>
              <a:t>sensor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4093512" y="3038269"/>
            <a:ext cx="1600200" cy="69530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/>
              <a:t>Thrust, Encoder,</a:t>
            </a:r>
          </a:p>
          <a:p>
            <a:pPr lvl="0" algn="ctr"/>
            <a:r>
              <a:rPr lang="en-US" sz="1600" dirty="0"/>
              <a:t>Controller</a:t>
            </a:r>
            <a:endParaRPr lang="en-US" dirty="0">
              <a:latin typeface="+mn-lt"/>
            </a:endParaRPr>
          </a:p>
        </p:txBody>
      </p:sp>
      <p:cxnSp>
        <p:nvCxnSpPr>
          <p:cNvPr id="42" name="Straight Arrow Connector 41"/>
          <p:cNvCxnSpPr>
            <a:stCxn id="40" idx="3"/>
            <a:endCxn id="11" idx="1"/>
          </p:cNvCxnSpPr>
          <p:nvPr/>
        </p:nvCxnSpPr>
        <p:spPr bwMode="auto">
          <a:xfrm>
            <a:off x="5693712" y="3385920"/>
            <a:ext cx="615392" cy="43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43" name="Rounded Rectangle 42"/>
          <p:cNvSpPr/>
          <p:nvPr/>
        </p:nvSpPr>
        <p:spPr bwMode="auto">
          <a:xfrm>
            <a:off x="4004996" y="4245430"/>
            <a:ext cx="1600200" cy="69530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/>
              <a:t>Thrust, Encoder,</a:t>
            </a:r>
          </a:p>
          <a:p>
            <a:pPr lvl="0" algn="ctr"/>
            <a:r>
              <a:rPr lang="en-US" sz="1600" dirty="0"/>
              <a:t>Controller</a:t>
            </a:r>
            <a:endParaRPr lang="en-US" dirty="0">
              <a:latin typeface="+mn-lt"/>
            </a:endParaRPr>
          </a:p>
        </p:txBody>
      </p:sp>
      <p:cxnSp>
        <p:nvCxnSpPr>
          <p:cNvPr id="44" name="Straight Arrow Connector 43"/>
          <p:cNvCxnSpPr>
            <a:stCxn id="43" idx="3"/>
            <a:endCxn id="17" idx="1"/>
          </p:cNvCxnSpPr>
          <p:nvPr/>
        </p:nvCxnSpPr>
        <p:spPr bwMode="auto">
          <a:xfrm flipV="1">
            <a:off x="5605196" y="4311471"/>
            <a:ext cx="703908" cy="2816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45" name="Rounded Rectangle 44"/>
          <p:cNvSpPr/>
          <p:nvPr/>
        </p:nvSpPr>
        <p:spPr bwMode="auto">
          <a:xfrm>
            <a:off x="4038600" y="5430539"/>
            <a:ext cx="1600200" cy="69530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/>
              <a:t>Thrust, Encoder,</a:t>
            </a:r>
          </a:p>
          <a:p>
            <a:pPr lvl="0" algn="ctr"/>
            <a:r>
              <a:rPr lang="en-US" sz="1600" dirty="0"/>
              <a:t>Controller</a:t>
            </a:r>
            <a:endParaRPr lang="en-US" dirty="0">
              <a:latin typeface="+mn-lt"/>
            </a:endParaRPr>
          </a:p>
        </p:txBody>
      </p:sp>
      <p:cxnSp>
        <p:nvCxnSpPr>
          <p:cNvPr id="46" name="Straight Arrow Connector 45"/>
          <p:cNvCxnSpPr>
            <a:stCxn id="45" idx="3"/>
            <a:endCxn id="14" idx="1"/>
          </p:cNvCxnSpPr>
          <p:nvPr/>
        </p:nvCxnSpPr>
        <p:spPr bwMode="auto">
          <a:xfrm flipV="1">
            <a:off x="5638800" y="5334000"/>
            <a:ext cx="1143000" cy="4441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47" name="Rounded Rectangle 46"/>
          <p:cNvSpPr/>
          <p:nvPr/>
        </p:nvSpPr>
        <p:spPr bwMode="auto">
          <a:xfrm>
            <a:off x="4093512" y="1912103"/>
            <a:ext cx="1600200" cy="69530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dirty="0">
                <a:latin typeface="+mn-lt"/>
              </a:rPr>
              <a:t>Thrust, Encoder,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600" dirty="0">
                <a:latin typeface="+mn-lt"/>
              </a:rPr>
              <a:t>Controller</a:t>
            </a:r>
          </a:p>
        </p:txBody>
      </p:sp>
      <p:cxnSp>
        <p:nvCxnSpPr>
          <p:cNvPr id="48" name="Straight Arrow Connector 47"/>
          <p:cNvCxnSpPr>
            <a:stCxn id="47" idx="3"/>
            <a:endCxn id="6" idx="1"/>
          </p:cNvCxnSpPr>
          <p:nvPr/>
        </p:nvCxnSpPr>
        <p:spPr bwMode="auto">
          <a:xfrm>
            <a:off x="5693712" y="2259754"/>
            <a:ext cx="1088088" cy="1786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53" name="Straight Arrow Connector 52"/>
          <p:cNvCxnSpPr>
            <a:stCxn id="25" idx="3"/>
            <a:endCxn id="40" idx="1"/>
          </p:cNvCxnSpPr>
          <p:nvPr/>
        </p:nvCxnSpPr>
        <p:spPr bwMode="auto">
          <a:xfrm flipV="1">
            <a:off x="3397056" y="3385921"/>
            <a:ext cx="696457" cy="523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/>
          <p:cNvCxnSpPr>
            <a:stCxn id="25" idx="3"/>
            <a:endCxn id="43" idx="1"/>
          </p:cNvCxnSpPr>
          <p:nvPr/>
        </p:nvCxnSpPr>
        <p:spPr bwMode="auto">
          <a:xfrm>
            <a:off x="3397056" y="3438247"/>
            <a:ext cx="607941" cy="11548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9" name="Straight Arrow Connector 58"/>
          <p:cNvCxnSpPr>
            <a:stCxn id="25" idx="3"/>
            <a:endCxn id="45" idx="1"/>
          </p:cNvCxnSpPr>
          <p:nvPr/>
        </p:nvCxnSpPr>
        <p:spPr bwMode="auto">
          <a:xfrm>
            <a:off x="3397056" y="3438248"/>
            <a:ext cx="641545" cy="23399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traight Arrow Connector 61"/>
          <p:cNvCxnSpPr>
            <a:stCxn id="25" idx="3"/>
            <a:endCxn id="47" idx="1"/>
          </p:cNvCxnSpPr>
          <p:nvPr/>
        </p:nvCxnSpPr>
        <p:spPr bwMode="auto">
          <a:xfrm flipV="1">
            <a:off x="3397056" y="2259755"/>
            <a:ext cx="696457" cy="11784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Elbow Connector 82"/>
          <p:cNvCxnSpPr>
            <a:stCxn id="25" idx="2"/>
            <a:endCxn id="36" idx="2"/>
          </p:cNvCxnSpPr>
          <p:nvPr/>
        </p:nvCxnSpPr>
        <p:spPr bwMode="auto">
          <a:xfrm rot="16200000" flipH="1">
            <a:off x="4596181" y="1891082"/>
            <a:ext cx="2700992" cy="6623245"/>
          </a:xfrm>
          <a:prstGeom prst="bentConnector3">
            <a:avLst>
              <a:gd name="adj1" fmla="val 106937"/>
            </a:avLst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95" name="Rounded Rectangle 94"/>
          <p:cNvSpPr/>
          <p:nvPr/>
        </p:nvSpPr>
        <p:spPr bwMode="auto">
          <a:xfrm>
            <a:off x="8229600" y="1209698"/>
            <a:ext cx="1524000" cy="695303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latin typeface="+mn-lt"/>
              </a:rPr>
              <a:t>Gravity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latin typeface="+mn-lt"/>
              </a:rPr>
              <a:t>model</a:t>
            </a:r>
          </a:p>
        </p:txBody>
      </p:sp>
      <p:cxnSp>
        <p:nvCxnSpPr>
          <p:cNvPr id="96" name="Straight Arrow Connector 95"/>
          <p:cNvCxnSpPr>
            <a:stCxn id="5" idx="2"/>
            <a:endCxn id="36" idx="0"/>
          </p:cNvCxnSpPr>
          <p:nvPr/>
        </p:nvCxnSpPr>
        <p:spPr bwMode="auto">
          <a:xfrm>
            <a:off x="8991600" y="4245429"/>
            <a:ext cx="0" cy="16124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1" name="Straight Arrow Connector 100"/>
          <p:cNvCxnSpPr>
            <a:stCxn id="95" idx="2"/>
            <a:endCxn id="5" idx="0"/>
          </p:cNvCxnSpPr>
          <p:nvPr/>
        </p:nvCxnSpPr>
        <p:spPr bwMode="auto">
          <a:xfrm>
            <a:off x="8991600" y="1905001"/>
            <a:ext cx="0" cy="16546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7" name="TextBox 116"/>
          <p:cNvSpPr txBox="1"/>
          <p:nvPr/>
        </p:nvSpPr>
        <p:spPr>
          <a:xfrm>
            <a:off x="1613732" y="5626533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+mn-lt"/>
              </a:rPr>
              <a:t>fuselage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+mn-lt"/>
              </a:rPr>
              <a:t> state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639288" y="1879431"/>
            <a:ext cx="1094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+mn-lt"/>
              </a:rPr>
              <a:t>desired rotor speed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833240" y="5937936"/>
            <a:ext cx="1743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+mn-lt"/>
              </a:rPr>
              <a:t>rotor speed and torque</a:t>
            </a:r>
          </a:p>
        </p:txBody>
      </p:sp>
      <p:cxnSp>
        <p:nvCxnSpPr>
          <p:cNvPr id="121" name="Straight Arrow Connector 120"/>
          <p:cNvCxnSpPr/>
          <p:nvPr/>
        </p:nvCxnSpPr>
        <p:spPr bwMode="auto">
          <a:xfrm flipH="1" flipV="1">
            <a:off x="6172200" y="5626532"/>
            <a:ext cx="245412" cy="3114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3" name="Straight Arrow Connector 122"/>
          <p:cNvCxnSpPr/>
          <p:nvPr/>
        </p:nvCxnSpPr>
        <p:spPr bwMode="auto">
          <a:xfrm flipH="1" flipV="1">
            <a:off x="5868618" y="4540071"/>
            <a:ext cx="635858" cy="14096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6" name="Straight Arrow Connector 125"/>
          <p:cNvCxnSpPr/>
          <p:nvPr/>
        </p:nvCxnSpPr>
        <p:spPr bwMode="auto">
          <a:xfrm>
            <a:off x="3510290" y="2760513"/>
            <a:ext cx="278422" cy="6171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0" name="Straight Arrow Connector 129"/>
          <p:cNvCxnSpPr/>
          <p:nvPr/>
        </p:nvCxnSpPr>
        <p:spPr bwMode="auto">
          <a:xfrm>
            <a:off x="3498684" y="2412861"/>
            <a:ext cx="348017" cy="1945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9" name="Straight Arrow Connector 138"/>
          <p:cNvCxnSpPr>
            <a:stCxn id="142" idx="2"/>
            <a:endCxn id="25" idx="0"/>
          </p:cNvCxnSpPr>
          <p:nvPr/>
        </p:nvCxnSpPr>
        <p:spPr bwMode="auto">
          <a:xfrm>
            <a:off x="2234861" y="2572094"/>
            <a:ext cx="400194" cy="4521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2" name="TextBox 141"/>
          <p:cNvSpPr txBox="1"/>
          <p:nvPr/>
        </p:nvSpPr>
        <p:spPr>
          <a:xfrm>
            <a:off x="1924520" y="220276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+mn-lt"/>
              </a:rPr>
              <a:t>cmd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9136278" y="2147887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n-lt"/>
              </a:rPr>
              <a:t>Multibody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  <a:latin typeface="+mn-lt"/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1249342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Parallels with Simulink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5425300" cy="4880360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2000" dirty="0"/>
              <a:t>Similar components based approach</a:t>
            </a:r>
          </a:p>
          <a:p>
            <a:pPr marL="515938" lvl="1" indent="-231775"/>
            <a:r>
              <a:rPr lang="en-US" sz="1800" dirty="0"/>
              <a:t>Both use </a:t>
            </a:r>
            <a:r>
              <a:rPr lang="en-US" sz="1800" dirty="0" err="1"/>
              <a:t>dataflows</a:t>
            </a:r>
            <a:endParaRPr lang="en-US" sz="1800" dirty="0"/>
          </a:p>
          <a:p>
            <a:pPr marL="515938" lvl="1" indent="-231775"/>
            <a:r>
              <a:rPr lang="en-US" sz="1800" dirty="0"/>
              <a:t>Darts/</a:t>
            </a:r>
            <a:r>
              <a:rPr lang="en-US" sz="1800" dirty="0" err="1"/>
              <a:t>Dshell</a:t>
            </a:r>
            <a:r>
              <a:rPr lang="en-US" sz="1800" dirty="0"/>
              <a:t> predates Simulink </a:t>
            </a:r>
          </a:p>
          <a:p>
            <a:pPr marL="171450" indent="-171450"/>
            <a:r>
              <a:rPr lang="en-US" sz="2000" dirty="0"/>
              <a:t>Key difference is the presence of the multibody dynamics block</a:t>
            </a:r>
          </a:p>
          <a:p>
            <a:pPr marL="515938" lvl="1" indent="-231775"/>
            <a:r>
              <a:rPr lang="en-US" sz="1800" dirty="0"/>
              <a:t>Computationally complex</a:t>
            </a:r>
          </a:p>
          <a:p>
            <a:pPr marL="515938" lvl="1" indent="-231775"/>
            <a:r>
              <a:rPr lang="en-US" sz="1800" dirty="0"/>
              <a:t>Has interfaces to most of the models (many signal lines in and out)</a:t>
            </a:r>
          </a:p>
          <a:p>
            <a:pPr marL="515938" lvl="1" indent="-231775"/>
            <a:r>
              <a:rPr lang="en-US" sz="1800" dirty="0"/>
              <a:t>Interfaces depends on the specific mechanism and other models in the sim</a:t>
            </a:r>
          </a:p>
          <a:p>
            <a:pPr marL="515938" lvl="1" indent="-231775"/>
            <a:r>
              <a:rPr lang="en-US" sz="1800" dirty="0"/>
              <a:t>Treat it as a foundational model available to all the other components</a:t>
            </a:r>
          </a:p>
          <a:p>
            <a:pPr marL="515938" lvl="1" indent="-231775"/>
            <a:r>
              <a:rPr lang="en-US" sz="1800" dirty="0"/>
              <a:t>Not built into </a:t>
            </a:r>
            <a:r>
              <a:rPr lang="en-US" sz="1800" dirty="0" err="1"/>
              <a:t>Matlab</a:t>
            </a:r>
            <a:r>
              <a:rPr lang="en-US" sz="1800" dirty="0"/>
              <a:t>/Simulink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2481" y="1850923"/>
            <a:ext cx="432719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045788" y="4438021"/>
            <a:ext cx="3980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i="1" dirty="0"/>
              <a:t>Image by </a:t>
            </a:r>
            <a:r>
              <a:rPr lang="en-US" sz="1600" i="1" dirty="0" err="1"/>
              <a:t>By</a:t>
            </a:r>
            <a:r>
              <a:rPr lang="en-US" sz="1600" i="1" dirty="0"/>
              <a:t> Thomas </a:t>
            </a:r>
            <a:r>
              <a:rPr lang="en-US" sz="1600" i="1" dirty="0" err="1"/>
              <a:t>Haslwanter</a:t>
            </a:r>
            <a:r>
              <a:rPr lang="en-US" sz="1600" i="1" dirty="0"/>
              <a:t> </a:t>
            </a:r>
            <a:br>
              <a:rPr lang="en-US" sz="1600" i="1" dirty="0"/>
            </a:br>
            <a:r>
              <a:rPr lang="en-US" sz="1600" i="1" dirty="0"/>
              <a:t>[CC BY-SA 3.0],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578237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1EC2107-2179-44B0-AA1C-E3E8257F87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F7707-E53A-ED52-2A55-F162363B9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 err="1">
                <a:latin typeface="+mj-lt"/>
              </a:rPr>
              <a:t>Dshell</a:t>
            </a:r>
            <a:r>
              <a:rPr lang="en-US" sz="4400" b="1" dirty="0">
                <a:latin typeface="+mj-lt"/>
              </a:rPr>
              <a:t> Assemblies</a:t>
            </a:r>
            <a:br>
              <a:rPr lang="en-US" sz="4400" b="1" dirty="0">
                <a:latin typeface="+mj-lt"/>
              </a:rPr>
            </a:br>
            <a:r>
              <a:rPr lang="en-US" sz="4400" b="1" dirty="0">
                <a:latin typeface="+mj-lt"/>
              </a:rPr>
              <a:t>(subsystems)</a:t>
            </a:r>
            <a:br>
              <a:rPr lang="en-US" sz="4400" b="1" dirty="0">
                <a:latin typeface="+mj-lt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139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486400" y="2911500"/>
            <a:ext cx="5029200" cy="364170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Documents and Settings\jmc\Desktop\nasa2.jpg"/>
          <p:cNvPicPr>
            <a:picLocks noChangeAspect="1" noChangeArrowheads="1"/>
          </p:cNvPicPr>
          <p:nvPr/>
        </p:nvPicPr>
        <p:blipFill>
          <a:blip r:embed="rId3" cstate="print"/>
          <a:srcRect l="12500"/>
          <a:stretch>
            <a:fillRect/>
          </a:stretch>
        </p:blipFill>
        <p:spPr bwMode="auto">
          <a:xfrm>
            <a:off x="5481066" y="1186002"/>
            <a:ext cx="1781556" cy="15270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Documents and Settings\jmc\Desktop\nasa3.jpg"/>
          <p:cNvPicPr>
            <a:picLocks noChangeAspect="1" noChangeArrowheads="1"/>
          </p:cNvPicPr>
          <p:nvPr/>
        </p:nvPicPr>
        <p:blipFill>
          <a:blip r:embed="rId4" cstate="print"/>
          <a:srcRect l="3125" t="20833" r="9375"/>
          <a:stretch>
            <a:fillRect/>
          </a:stretch>
        </p:blipFill>
        <p:spPr bwMode="auto">
          <a:xfrm>
            <a:off x="2012056" y="1219677"/>
            <a:ext cx="2250387" cy="15270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Documents and Settings\jmc\Desktop\STS-RCS-gran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6792" y="1155851"/>
            <a:ext cx="1410691" cy="15270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643708" y="3154740"/>
            <a:ext cx="3918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Similar Thruster Subsystems: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 Similar functions/topology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 Differing parameters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86400" y="2921914"/>
            <a:ext cx="502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cs typeface="Times New Roman" panose="02020603050405020304" pitchFamily="18" charset="0"/>
              </a:rPr>
              <a:t>Generic Thruster Subsystem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27915" y="4987431"/>
            <a:ext cx="3296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Goal:</a:t>
            </a:r>
          </a:p>
          <a:p>
            <a:pPr marL="231775" indent="-177800">
              <a:buFont typeface="Arial" pitchFamily="34" charset="0"/>
              <a:buChar char="•"/>
            </a:pPr>
            <a:r>
              <a:rPr lang="en-US" dirty="0"/>
              <a:t>Create reusable “assemblies” to model generic subsystems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2667000" y="1981200"/>
            <a:ext cx="985446" cy="1194332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652446" y="2209800"/>
            <a:ext cx="2214955" cy="965732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652842" y="2209800"/>
            <a:ext cx="5872158" cy="965732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1" idx="1"/>
          </p:cNvCxnSpPr>
          <p:nvPr/>
        </p:nvCxnSpPr>
        <p:spPr>
          <a:xfrm flipV="1">
            <a:off x="4987492" y="4732351"/>
            <a:ext cx="498908" cy="373051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7867650" y="5029201"/>
            <a:ext cx="2419350" cy="990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Fuel Lines +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pump + </a:t>
            </a:r>
            <a:r>
              <a:rPr lang="en-US" dirty="0" err="1">
                <a:solidFill>
                  <a:srgbClr val="000000"/>
                </a:solidFill>
              </a:rPr>
              <a:t>valving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55409" y="3540294"/>
            <a:ext cx="2514600" cy="762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Spacecraft chassis body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518247" y="3540294"/>
            <a:ext cx="1616882" cy="76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Fuel Tank</a:t>
            </a:r>
          </a:p>
        </p:txBody>
      </p:sp>
      <p:cxnSp>
        <p:nvCxnSpPr>
          <p:cNvPr id="66" name="Straight Arrow Connector 65"/>
          <p:cNvCxnSpPr>
            <a:stCxn id="14" idx="1"/>
            <a:endCxn id="83" idx="0"/>
          </p:cNvCxnSpPr>
          <p:nvPr/>
        </p:nvCxnSpPr>
        <p:spPr>
          <a:xfrm flipH="1" flipV="1">
            <a:off x="6896100" y="5334001"/>
            <a:ext cx="971550" cy="190500"/>
          </a:xfrm>
          <a:prstGeom prst="straightConnector1">
            <a:avLst/>
          </a:prstGeom>
          <a:ln w="254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4" idx="1"/>
            <a:endCxn id="84" idx="0"/>
          </p:cNvCxnSpPr>
          <p:nvPr/>
        </p:nvCxnSpPr>
        <p:spPr>
          <a:xfrm flipH="1" flipV="1">
            <a:off x="7048500" y="5486401"/>
            <a:ext cx="819150" cy="38100"/>
          </a:xfrm>
          <a:prstGeom prst="straightConnector1">
            <a:avLst/>
          </a:prstGeom>
          <a:ln w="254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2" idx="2"/>
            <a:endCxn id="14" idx="0"/>
          </p:cNvCxnSpPr>
          <p:nvPr/>
        </p:nvCxnSpPr>
        <p:spPr>
          <a:xfrm flipH="1">
            <a:off x="9077326" y="4302295"/>
            <a:ext cx="249363" cy="726907"/>
          </a:xfrm>
          <a:prstGeom prst="straightConnector1">
            <a:avLst/>
          </a:prstGeom>
          <a:ln w="254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1"/>
            <a:endCxn id="85" idx="0"/>
          </p:cNvCxnSpPr>
          <p:nvPr/>
        </p:nvCxnSpPr>
        <p:spPr>
          <a:xfrm flipH="1">
            <a:off x="7200900" y="5524501"/>
            <a:ext cx="666750" cy="114300"/>
          </a:xfrm>
          <a:prstGeom prst="straightConnector1">
            <a:avLst/>
          </a:prstGeom>
          <a:ln w="254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rapezoid 82"/>
          <p:cNvSpPr/>
          <p:nvPr/>
        </p:nvSpPr>
        <p:spPr>
          <a:xfrm rot="5400000">
            <a:off x="6076950" y="4819651"/>
            <a:ext cx="609600" cy="1028700"/>
          </a:xfrm>
          <a:prstGeom prst="trapezoi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4" name="Trapezoid 83"/>
          <p:cNvSpPr/>
          <p:nvPr/>
        </p:nvSpPr>
        <p:spPr>
          <a:xfrm rot="5400000">
            <a:off x="6229350" y="4972051"/>
            <a:ext cx="609600" cy="1028700"/>
          </a:xfrm>
          <a:prstGeom prst="trapezoi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5" name="Trapezoid 84"/>
          <p:cNvSpPr/>
          <p:nvPr/>
        </p:nvSpPr>
        <p:spPr>
          <a:xfrm rot="5400000">
            <a:off x="6381750" y="5124451"/>
            <a:ext cx="609600" cy="1028700"/>
          </a:xfrm>
          <a:prstGeom prst="trapezoi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6" name="Trapezoid 85"/>
          <p:cNvSpPr/>
          <p:nvPr/>
        </p:nvSpPr>
        <p:spPr>
          <a:xfrm rot="5400000">
            <a:off x="6534150" y="5276851"/>
            <a:ext cx="609600" cy="1028700"/>
          </a:xfrm>
          <a:prstGeom prst="trapezoi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>
            <a:stCxn id="16" idx="2"/>
            <a:endCxn id="83" idx="1"/>
          </p:cNvCxnSpPr>
          <p:nvPr/>
        </p:nvCxnSpPr>
        <p:spPr>
          <a:xfrm flipH="1">
            <a:off x="6381751" y="4302295"/>
            <a:ext cx="630959" cy="803107"/>
          </a:xfrm>
          <a:prstGeom prst="straightConnector1">
            <a:avLst/>
          </a:prstGeom>
          <a:ln w="254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6" idx="2"/>
            <a:endCxn id="84" idx="1"/>
          </p:cNvCxnSpPr>
          <p:nvPr/>
        </p:nvCxnSpPr>
        <p:spPr>
          <a:xfrm flipH="1">
            <a:off x="6534151" y="4302295"/>
            <a:ext cx="478559" cy="955507"/>
          </a:xfrm>
          <a:prstGeom prst="straightConnector1">
            <a:avLst/>
          </a:prstGeom>
          <a:ln w="254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6" idx="2"/>
            <a:endCxn id="85" idx="1"/>
          </p:cNvCxnSpPr>
          <p:nvPr/>
        </p:nvCxnSpPr>
        <p:spPr>
          <a:xfrm flipH="1">
            <a:off x="6686551" y="4302295"/>
            <a:ext cx="326159" cy="1107907"/>
          </a:xfrm>
          <a:prstGeom prst="straightConnector1">
            <a:avLst/>
          </a:prstGeom>
          <a:ln w="254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6" idx="2"/>
            <a:endCxn id="86" idx="1"/>
          </p:cNvCxnSpPr>
          <p:nvPr/>
        </p:nvCxnSpPr>
        <p:spPr>
          <a:xfrm flipH="1">
            <a:off x="6838951" y="4302295"/>
            <a:ext cx="173759" cy="1260307"/>
          </a:xfrm>
          <a:prstGeom prst="straightConnector1">
            <a:avLst/>
          </a:prstGeom>
          <a:ln w="254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249080" y="5581591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Thruster</a:t>
            </a:r>
          </a:p>
        </p:txBody>
      </p:sp>
      <p:cxnSp>
        <p:nvCxnSpPr>
          <p:cNvPr id="22" name="Straight Arrow Connector 21"/>
          <p:cNvCxnSpPr>
            <a:stCxn id="14" idx="1"/>
            <a:endCxn id="86" idx="0"/>
          </p:cNvCxnSpPr>
          <p:nvPr/>
        </p:nvCxnSpPr>
        <p:spPr>
          <a:xfrm flipH="1">
            <a:off x="7353300" y="5524501"/>
            <a:ext cx="514350" cy="266700"/>
          </a:xfrm>
          <a:prstGeom prst="straightConnector1">
            <a:avLst/>
          </a:prstGeom>
          <a:ln w="254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Recurring subsystems in spacecraft</a:t>
            </a:r>
          </a:p>
        </p:txBody>
      </p:sp>
    </p:spTree>
    <p:extLst>
      <p:ext uri="{BB962C8B-B14F-4D97-AF65-F5344CB8AC3E}">
        <p14:creationId xmlns:p14="http://schemas.microsoft.com/office/powerpoint/2010/main" val="918355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5817098" y="2824116"/>
            <a:ext cx="4516794" cy="37338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0" name="Picture 6" descr="C:\Documents and Settings\jmc\Desktop\athlete-browse.jpg"/>
          <p:cNvPicPr>
            <a:picLocks noChangeAspect="1" noChangeArrowheads="1"/>
          </p:cNvPicPr>
          <p:nvPr/>
        </p:nvPicPr>
        <p:blipFill>
          <a:blip r:embed="rId2" cstate="print"/>
          <a:srcRect l="6250" t="12500" r="25000" b="33333"/>
          <a:stretch>
            <a:fillRect/>
          </a:stretch>
        </p:blipFill>
        <p:spPr bwMode="auto">
          <a:xfrm>
            <a:off x="7735390" y="1146367"/>
            <a:ext cx="2590800" cy="15309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Documents and Settings\jmc\Desktop\482680main_PIA09201-full.jpg"/>
          <p:cNvPicPr>
            <a:picLocks noChangeAspect="1" noChangeArrowheads="1"/>
          </p:cNvPicPr>
          <p:nvPr/>
        </p:nvPicPr>
        <p:blipFill>
          <a:blip r:embed="rId3" cstate="print"/>
          <a:srcRect l="14925" t="16667" r="15423" b="12500"/>
          <a:stretch>
            <a:fillRect/>
          </a:stretch>
        </p:blipFill>
        <p:spPr bwMode="auto">
          <a:xfrm>
            <a:off x="1973035" y="1146367"/>
            <a:ext cx="2517472" cy="15284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C:\Documents and Settings\jmc\Desktop\spirit-rover.jpg"/>
          <p:cNvPicPr>
            <a:picLocks noChangeAspect="1" noChangeArrowheads="1"/>
          </p:cNvPicPr>
          <p:nvPr/>
        </p:nvPicPr>
        <p:blipFill>
          <a:blip r:embed="rId4" cstate="print"/>
          <a:srcRect l="10000" t="8333" r="3333" b="8333"/>
          <a:stretch>
            <a:fillRect/>
          </a:stretch>
        </p:blipFill>
        <p:spPr bwMode="auto">
          <a:xfrm>
            <a:off x="5168218" y="1129105"/>
            <a:ext cx="1987005" cy="15284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14458" y="3232484"/>
            <a:ext cx="441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Similar Wheel Subsystems: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 Similar function/topology</a:t>
            </a:r>
          </a:p>
          <a:p>
            <a:pPr algn="l">
              <a:buFont typeface="Arial" pitchFamily="34" charset="0"/>
              <a:buChar char="•"/>
            </a:pPr>
            <a:r>
              <a:rPr lang="en-US" dirty="0"/>
              <a:t> Differing parameters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864901" y="2819401"/>
            <a:ext cx="4421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Generic Wheel Subsystem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663226" y="4756484"/>
            <a:ext cx="4066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/>
              <a:t>Goal:</a:t>
            </a:r>
          </a:p>
          <a:p>
            <a:pPr marL="231775" indent="-177800">
              <a:buFont typeface="Arial" pitchFamily="34" charset="0"/>
              <a:buChar char="•"/>
            </a:pPr>
            <a:r>
              <a:rPr lang="en-US" dirty="0"/>
              <a:t>Create reusable “assemblies” to model generic subsystems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rot="16200000" flipV="1">
            <a:off x="3315494" y="2782094"/>
            <a:ext cx="685006" cy="151606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3733800" y="2514600"/>
            <a:ext cx="1905000" cy="6858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733800" y="2286000"/>
            <a:ext cx="5257800" cy="9144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64" idx="1"/>
          </p:cNvCxnSpPr>
          <p:nvPr/>
        </p:nvCxnSpPr>
        <p:spPr>
          <a:xfrm flipV="1">
            <a:off x="4267200" y="4691016"/>
            <a:ext cx="1549898" cy="419100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5898645" y="3288830"/>
            <a:ext cx="4353700" cy="3192887"/>
            <a:chOff x="4450942" y="3426348"/>
            <a:chExt cx="4353700" cy="3192887"/>
          </a:xfrm>
        </p:grpSpPr>
        <p:sp>
          <p:nvSpPr>
            <p:cNvPr id="12" name="Rounded Rectangle 11"/>
            <p:cNvSpPr/>
            <p:nvPr/>
          </p:nvSpPr>
          <p:spPr>
            <a:xfrm>
              <a:off x="4871132" y="3913945"/>
              <a:ext cx="3513320" cy="508703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Steer motor + encoder 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450942" y="5077802"/>
              <a:ext cx="4353700" cy="527897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Wheel drive motor + encoder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578659" y="3426348"/>
              <a:ext cx="2041438" cy="32004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Parent body</a:t>
              </a:r>
            </a:p>
          </p:txBody>
        </p:sp>
        <p:cxnSp>
          <p:nvCxnSpPr>
            <p:cNvPr id="16" name="Straight Arrow Connector 15"/>
            <p:cNvCxnSpPr>
              <a:stCxn id="14" idx="2"/>
              <a:endCxn id="12" idx="0"/>
            </p:cNvCxnSpPr>
            <p:nvPr/>
          </p:nvCxnSpPr>
          <p:spPr>
            <a:xfrm>
              <a:off x="6627792" y="3746388"/>
              <a:ext cx="0" cy="167557"/>
            </a:xfrm>
            <a:prstGeom prst="straightConnector1">
              <a:avLst/>
            </a:prstGeom>
            <a:ln w="254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/>
            <p:cNvSpPr/>
            <p:nvPr/>
          </p:nvSpPr>
          <p:spPr>
            <a:xfrm>
              <a:off x="4871132" y="4590205"/>
              <a:ext cx="3513320" cy="32004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“Ankle” Body</a:t>
              </a:r>
            </a:p>
          </p:txBody>
        </p:sp>
        <p:cxnSp>
          <p:nvCxnSpPr>
            <p:cNvPr id="25" name="Straight Arrow Connector 24"/>
            <p:cNvCxnSpPr>
              <a:stCxn id="12" idx="2"/>
              <a:endCxn id="24" idx="0"/>
            </p:cNvCxnSpPr>
            <p:nvPr/>
          </p:nvCxnSpPr>
          <p:spPr>
            <a:xfrm>
              <a:off x="6627792" y="4422648"/>
              <a:ext cx="0" cy="167557"/>
            </a:xfrm>
            <a:prstGeom prst="straightConnector1">
              <a:avLst/>
            </a:prstGeom>
            <a:ln w="254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4" idx="2"/>
              <a:endCxn id="13" idx="0"/>
            </p:cNvCxnSpPr>
            <p:nvPr/>
          </p:nvCxnSpPr>
          <p:spPr>
            <a:xfrm>
              <a:off x="6627792" y="4910245"/>
              <a:ext cx="0" cy="167557"/>
            </a:xfrm>
            <a:prstGeom prst="straightConnector1">
              <a:avLst/>
            </a:prstGeom>
            <a:ln w="254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6204633" y="5773256"/>
              <a:ext cx="846319" cy="84597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</a:rPr>
                <a:t>Wheel</a:t>
              </a:r>
            </a:p>
          </p:txBody>
        </p:sp>
        <p:cxnSp>
          <p:nvCxnSpPr>
            <p:cNvPr id="31" name="Straight Arrow Connector 30"/>
            <p:cNvCxnSpPr>
              <a:stCxn id="13" idx="2"/>
              <a:endCxn id="77" idx="0"/>
            </p:cNvCxnSpPr>
            <p:nvPr/>
          </p:nvCxnSpPr>
          <p:spPr>
            <a:xfrm>
              <a:off x="6627792" y="5605699"/>
              <a:ext cx="1" cy="167557"/>
            </a:xfrm>
            <a:prstGeom prst="straightConnector1">
              <a:avLst/>
            </a:prstGeom>
            <a:ln w="254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Recurring subsystems in robotic ground vehicles</a:t>
            </a:r>
          </a:p>
        </p:txBody>
      </p:sp>
    </p:spTree>
    <p:extLst>
      <p:ext uri="{BB962C8B-B14F-4D97-AF65-F5344CB8AC3E}">
        <p14:creationId xmlns:p14="http://schemas.microsoft.com/office/powerpoint/2010/main" val="3642186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Assemble a Simulation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9249" y="1558450"/>
            <a:ext cx="7104331" cy="43569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full simulation model involves many components that need to be created and assembled correctly in order to faithfully model the system</a:t>
            </a:r>
          </a:p>
          <a:p>
            <a:pPr>
              <a:spcBef>
                <a:spcPts val="1800"/>
              </a:spcBef>
            </a:pPr>
            <a:r>
              <a:rPr lang="en-US" dirty="0"/>
              <a:t>We need a way to assemble the simulation efficiently, take advantage of reusable components/subsystems, and avoid complications of creating everything from scratch each time</a:t>
            </a:r>
          </a:p>
          <a:p>
            <a:pPr>
              <a:spcBef>
                <a:spcPts val="1800"/>
              </a:spcBef>
            </a:pPr>
            <a:r>
              <a:rPr lang="en-US" dirty="0"/>
              <a:t>We have “templates” for building subsystems, called “</a:t>
            </a:r>
            <a:r>
              <a:rPr lang="en-US" b="1" dirty="0"/>
              <a:t>Assemblies</a:t>
            </a:r>
            <a:r>
              <a:rPr lang="en-US" dirty="0"/>
              <a:t>”</a:t>
            </a:r>
            <a:endParaRPr lang="en-US" sz="1000" dirty="0"/>
          </a:p>
          <a:p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We need “Assemblies!”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8483064" y="3124200"/>
            <a:ext cx="1499136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Follow Recipe</a:t>
            </a:r>
          </a:p>
        </p:txBody>
      </p:sp>
      <p:sp>
        <p:nvSpPr>
          <p:cNvPr id="8" name="Down Arrow 7"/>
          <p:cNvSpPr/>
          <p:nvPr/>
        </p:nvSpPr>
        <p:spPr bwMode="auto">
          <a:xfrm>
            <a:off x="8987188" y="2667000"/>
            <a:ext cx="457200" cy="457200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Down Arrow 8"/>
          <p:cNvSpPr/>
          <p:nvPr/>
        </p:nvSpPr>
        <p:spPr bwMode="auto">
          <a:xfrm>
            <a:off x="8987188" y="4038600"/>
            <a:ext cx="457200" cy="457200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rcRect l="487" t="2637" r="1103" b="1067"/>
          <a:stretch>
            <a:fillRect/>
          </a:stretch>
        </p:blipFill>
        <p:spPr bwMode="auto">
          <a:xfrm>
            <a:off x="7990947" y="4495800"/>
            <a:ext cx="2483370" cy="171799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 bwMode="auto">
          <a:xfrm>
            <a:off x="7797264" y="4507030"/>
            <a:ext cx="2870736" cy="32817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System Model</a:t>
            </a:r>
          </a:p>
        </p:txBody>
      </p:sp>
      <p:sp>
        <p:nvSpPr>
          <p:cNvPr id="12" name="Flowchart: Magnetic Disk 11"/>
          <p:cNvSpPr/>
          <p:nvPr/>
        </p:nvSpPr>
        <p:spPr bwMode="auto">
          <a:xfrm>
            <a:off x="8246444" y="1478515"/>
            <a:ext cx="1938688" cy="1219200"/>
          </a:xfrm>
          <a:prstGeom prst="flowChartMagneticDisk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/>
              <a:t>System Description</a:t>
            </a:r>
          </a:p>
        </p:txBody>
      </p:sp>
    </p:spTree>
    <p:extLst>
      <p:ext uri="{BB962C8B-B14F-4D97-AF65-F5344CB8AC3E}">
        <p14:creationId xmlns:p14="http://schemas.microsoft.com/office/powerpoint/2010/main" val="1350086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DARTS Lab Simulation World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3699CE-55D3-E2DE-93B3-7EC0AA4E174F}"/>
              </a:ext>
            </a:extLst>
          </p:cNvPr>
          <p:cNvGrpSpPr/>
          <p:nvPr/>
        </p:nvGrpSpPr>
        <p:grpSpPr>
          <a:xfrm>
            <a:off x="1801762" y="1306461"/>
            <a:ext cx="8588477" cy="5268862"/>
            <a:chOff x="1527616" y="945755"/>
            <a:chExt cx="9140384" cy="5607446"/>
          </a:xfrm>
        </p:grpSpPr>
        <p:sp>
          <p:nvSpPr>
            <p:cNvPr id="51" name="Rectangle 50"/>
            <p:cNvSpPr/>
            <p:nvPr/>
          </p:nvSpPr>
          <p:spPr bwMode="auto">
            <a:xfrm>
              <a:off x="8276869" y="1143000"/>
              <a:ext cx="2391131" cy="4343400"/>
            </a:xfrm>
            <a:prstGeom prst="rect">
              <a:avLst/>
            </a:prstGeom>
            <a:solidFill>
              <a:srgbClr val="FFCD9A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1572561" y="4954458"/>
              <a:ext cx="6591300" cy="15531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1600200" y="974430"/>
              <a:ext cx="6400800" cy="2867129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3818120" y="2514600"/>
              <a:ext cx="2095500" cy="1219200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/>
                <a:t>Dynamics</a:t>
              </a:r>
            </a:p>
            <a:p>
              <a:pPr algn="ctr"/>
              <a:r>
                <a:rPr lang="en-US" sz="1800" dirty="0"/>
                <a:t>Rigid/flex bodies</a:t>
              </a:r>
            </a:p>
            <a:p>
              <a:pPr algn="ctr"/>
              <a:r>
                <a:rPr lang="en-US" sz="1800" dirty="0"/>
                <a:t>Articulation</a:t>
              </a:r>
            </a:p>
            <a:p>
              <a:pPr algn="ctr"/>
              <a:r>
                <a:rPr lang="en-US" sz="1800" dirty="0"/>
                <a:t>Attach/detach </a:t>
              </a:r>
              <a:r>
                <a:rPr lang="en-US" sz="1800" dirty="0" err="1"/>
                <a:t>etc</a:t>
              </a:r>
              <a:endParaRPr lang="en-US" sz="1800" dirty="0"/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3981137" y="1232311"/>
              <a:ext cx="1752600" cy="1044315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/>
                <a:t>Devices</a:t>
              </a:r>
            </a:p>
            <a:p>
              <a:pPr algn="ctr"/>
              <a:r>
                <a:rPr lang="en-US" sz="1800" dirty="0"/>
                <a:t>Thrusters, IMU,</a:t>
              </a:r>
            </a:p>
            <a:p>
              <a:pPr algn="ctr"/>
              <a:r>
                <a:rPr lang="en-US" sz="1800" dirty="0"/>
                <a:t>Cameras </a:t>
              </a:r>
              <a:r>
                <a:rPr lang="en-US" sz="1800" dirty="0" err="1"/>
                <a:t>etc</a:t>
              </a:r>
              <a:endParaRPr lang="en-US" sz="1800" dirty="0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943600" y="1249180"/>
              <a:ext cx="1981200" cy="1262368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/>
                <a:t>Environment</a:t>
              </a:r>
            </a:p>
            <a:p>
              <a:pPr algn="ctr"/>
              <a:r>
                <a:rPr lang="en-US" sz="1800" dirty="0"/>
                <a:t>Terrain, Gravity</a:t>
              </a:r>
            </a:p>
            <a:p>
              <a:pPr algn="ctr"/>
              <a:r>
                <a:rPr lang="en-US" sz="1800" dirty="0"/>
                <a:t>Atmosphere,</a:t>
              </a:r>
            </a:p>
            <a:p>
              <a:pPr algn="ctr"/>
              <a:r>
                <a:rPr lang="en-US" sz="1800" dirty="0"/>
                <a:t>Ephemerides </a:t>
              </a:r>
              <a:r>
                <a:rPr lang="en-US" sz="1800" dirty="0" err="1"/>
                <a:t>etc</a:t>
              </a:r>
              <a:endParaRPr lang="en-US" sz="1800" dirty="0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172200" y="2633343"/>
              <a:ext cx="1676400" cy="975610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/>
                <a:t>Geometry</a:t>
              </a:r>
            </a:p>
            <a:p>
              <a:pPr algn="ctr"/>
              <a:r>
                <a:rPr lang="en-US" sz="1800" dirty="0"/>
                <a:t>CAD parts</a:t>
              </a:r>
            </a:p>
            <a:p>
              <a:pPr algn="ctr"/>
              <a:r>
                <a:rPr lang="en-US" sz="1800" dirty="0"/>
                <a:t>Primitives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458200" y="2639208"/>
              <a:ext cx="2057400" cy="914400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/>
                <a:t>Visualization</a:t>
              </a:r>
            </a:p>
            <a:p>
              <a:pPr algn="ctr"/>
              <a:r>
                <a:rPr lang="en-US" sz="1800" dirty="0"/>
                <a:t>3D graphics</a:t>
              </a:r>
            </a:p>
            <a:p>
              <a:pPr algn="ctr"/>
              <a:r>
                <a:rPr lang="en-US" sz="1800" dirty="0" err="1"/>
                <a:t>stripcharts</a:t>
              </a:r>
              <a:endParaRPr lang="en-US" sz="1800" dirty="0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8728646" y="1274632"/>
              <a:ext cx="1558354" cy="1239968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/>
                <a:t>Analysis</a:t>
              </a:r>
            </a:p>
            <a:p>
              <a:pPr algn="ctr"/>
              <a:r>
                <a:rPr lang="en-US" sz="1800" dirty="0"/>
                <a:t>Data logging</a:t>
              </a:r>
            </a:p>
            <a:p>
              <a:pPr algn="ctr"/>
              <a:r>
                <a:rPr lang="en-US" sz="1800" dirty="0"/>
                <a:t>Parametric</a:t>
              </a:r>
            </a:p>
            <a:p>
              <a:pPr algn="ctr"/>
              <a:r>
                <a:rPr lang="en-US" sz="1800" dirty="0"/>
                <a:t>Monte Carlo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682021" y="1219200"/>
              <a:ext cx="1905000" cy="1061488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/>
                <a:t>Closed-Loop</a:t>
              </a:r>
            </a:p>
            <a:p>
              <a:pPr algn="ctr"/>
              <a:r>
                <a:rPr lang="en-US" sz="1800" dirty="0"/>
                <a:t>Flight s/w</a:t>
              </a:r>
            </a:p>
            <a:p>
              <a:pPr algn="ctr"/>
              <a:r>
                <a:rPr lang="en-US" sz="1800" dirty="0"/>
                <a:t>Autonomy/Control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8350458" y="3733800"/>
              <a:ext cx="2241342" cy="1561320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/>
                <a:t>Usability</a:t>
              </a:r>
            </a:p>
            <a:p>
              <a:pPr algn="ctr"/>
              <a:r>
                <a:rPr lang="en-US" sz="1800" dirty="0"/>
                <a:t>Introspection</a:t>
              </a:r>
            </a:p>
            <a:p>
              <a:pPr algn="ctr"/>
              <a:r>
                <a:rPr lang="en-US" sz="1800" dirty="0"/>
                <a:t>CLI, GUIs, Scripting</a:t>
              </a:r>
            </a:p>
            <a:p>
              <a:pPr algn="ctr"/>
              <a:r>
                <a:rPr lang="en-US" sz="1800" dirty="0"/>
                <a:t>Docs, Training</a:t>
              </a:r>
            </a:p>
            <a:p>
              <a:pPr algn="ctr"/>
              <a:r>
                <a:rPr lang="en-US" sz="1800" dirty="0"/>
                <a:t>Knowledge base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867994" y="5087135"/>
              <a:ext cx="1828800" cy="1204891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/>
                <a:t>S/W </a:t>
              </a:r>
              <a:r>
                <a:rPr lang="en-US" b="1" dirty="0" err="1"/>
                <a:t>Mgmt</a:t>
              </a:r>
              <a:endParaRPr lang="en-US" b="1" dirty="0"/>
            </a:p>
            <a:p>
              <a:pPr algn="ctr"/>
              <a:r>
                <a:rPr lang="en-US" sz="1800" dirty="0"/>
                <a:t>Version control</a:t>
              </a:r>
            </a:p>
            <a:p>
              <a:pPr algn="ctr"/>
              <a:r>
                <a:rPr lang="en-US" sz="1800" dirty="0"/>
                <a:t>Build system</a:t>
              </a:r>
            </a:p>
            <a:p>
              <a:pPr algn="ctr"/>
              <a:r>
                <a:rPr lang="en-US" sz="1800" dirty="0"/>
                <a:t>Test suite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943601" y="5119782"/>
              <a:ext cx="2014303" cy="1139595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/>
                <a:t>Reusability</a:t>
              </a:r>
            </a:p>
            <a:p>
              <a:pPr algn="ctr"/>
              <a:r>
                <a:rPr lang="en-US" sz="1800" dirty="0"/>
                <a:t>Architecture</a:t>
              </a:r>
            </a:p>
            <a:p>
              <a:pPr algn="ctr"/>
              <a:r>
                <a:rPr lang="en-US" sz="1800" dirty="0"/>
                <a:t>Configurability</a:t>
              </a:r>
            </a:p>
            <a:p>
              <a:pPr algn="ctr"/>
              <a:r>
                <a:rPr lang="en-US" sz="1800" dirty="0"/>
                <a:t>Refactoring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700871" y="5087135"/>
              <a:ext cx="1828800" cy="1204891"/>
            </a:xfrm>
            <a:prstGeom prst="rect">
              <a:avLst/>
            </a:prstGeom>
            <a:solidFill>
              <a:srgbClr val="99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/>
                <a:t>Deployment</a:t>
              </a:r>
            </a:p>
            <a:p>
              <a:pPr algn="ctr"/>
              <a:r>
                <a:rPr lang="en-US" sz="1800" dirty="0"/>
                <a:t>Bundling</a:t>
              </a:r>
            </a:p>
            <a:p>
              <a:pPr algn="ctr"/>
              <a:r>
                <a:rPr lang="en-US" sz="1800" dirty="0"/>
                <a:t>Porting</a:t>
              </a:r>
            </a:p>
            <a:p>
              <a:pPr algn="ctr"/>
              <a:r>
                <a:rPr lang="en-US" sz="1800" dirty="0"/>
                <a:t>Issue tracking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419600" y="3886200"/>
              <a:ext cx="2628900" cy="98935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/>
                <a:t>Evolution</a:t>
              </a:r>
            </a:p>
            <a:p>
              <a:pPr algn="ctr"/>
              <a:r>
                <a:rPr lang="en-US" sz="1800" dirty="0"/>
                <a:t>R&amp;D, new applications</a:t>
              </a:r>
            </a:p>
            <a:p>
              <a:pPr algn="ctr"/>
              <a:r>
                <a:rPr lang="en-US" sz="1800" dirty="0"/>
                <a:t>new tools &amp; capabilities</a:t>
              </a:r>
            </a:p>
          </p:txBody>
        </p:sp>
        <p:cxnSp>
          <p:nvCxnSpPr>
            <p:cNvPr id="19" name="Straight Arrow Connector 18"/>
            <p:cNvCxnSpPr>
              <a:stCxn id="4" idx="0"/>
              <a:endCxn id="5" idx="2"/>
            </p:cNvCxnSpPr>
            <p:nvPr/>
          </p:nvCxnSpPr>
          <p:spPr bwMode="auto">
            <a:xfrm flipH="1" flipV="1">
              <a:off x="4857438" y="2276626"/>
              <a:ext cx="8433" cy="2379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1" name="Straight Arrow Connector 20"/>
            <p:cNvCxnSpPr>
              <a:stCxn id="5" idx="1"/>
              <a:endCxn id="11" idx="3"/>
            </p:cNvCxnSpPr>
            <p:nvPr/>
          </p:nvCxnSpPr>
          <p:spPr bwMode="auto">
            <a:xfrm flipH="1" flipV="1">
              <a:off x="3587021" y="1749944"/>
              <a:ext cx="394116" cy="45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4" name="Straight Arrow Connector 23"/>
            <p:cNvCxnSpPr>
              <a:stCxn id="5" idx="3"/>
              <a:endCxn id="6" idx="1"/>
            </p:cNvCxnSpPr>
            <p:nvPr/>
          </p:nvCxnSpPr>
          <p:spPr bwMode="auto">
            <a:xfrm>
              <a:off x="5733738" y="1754468"/>
              <a:ext cx="209863" cy="12589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none"/>
            </a:ln>
            <a:effectLst/>
          </p:spPr>
        </p:cxnSp>
        <p:cxnSp>
          <p:nvCxnSpPr>
            <p:cNvPr id="27" name="Straight Arrow Connector 26"/>
            <p:cNvCxnSpPr>
              <a:stCxn id="7" idx="1"/>
              <a:endCxn id="4" idx="3"/>
            </p:cNvCxnSpPr>
            <p:nvPr/>
          </p:nvCxnSpPr>
          <p:spPr bwMode="auto">
            <a:xfrm flipH="1">
              <a:off x="5913620" y="3121148"/>
              <a:ext cx="258580" cy="305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none"/>
            </a:ln>
            <a:effectLst/>
          </p:spPr>
        </p:cxnSp>
        <p:cxnSp>
          <p:nvCxnSpPr>
            <p:cNvPr id="30" name="Straight Arrow Connector 29"/>
            <p:cNvCxnSpPr>
              <a:stCxn id="7" idx="3"/>
              <a:endCxn id="8" idx="1"/>
            </p:cNvCxnSpPr>
            <p:nvPr/>
          </p:nvCxnSpPr>
          <p:spPr bwMode="auto">
            <a:xfrm flipV="1">
              <a:off x="7848600" y="3096408"/>
              <a:ext cx="609600" cy="247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23" name="Rectangle 22"/>
            <p:cNvSpPr/>
            <p:nvPr/>
          </p:nvSpPr>
          <p:spPr bwMode="auto">
            <a:xfrm>
              <a:off x="1690878" y="2533160"/>
              <a:ext cx="2035540" cy="97561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b="1" dirty="0"/>
                <a:t>Sim Manager</a:t>
              </a:r>
            </a:p>
            <a:p>
              <a:pPr algn="ctr"/>
              <a:r>
                <a:rPr lang="en-US" sz="1800" dirty="0"/>
                <a:t>propagation, </a:t>
              </a:r>
              <a:r>
                <a:rPr lang="en-US" sz="1800" dirty="0" err="1"/>
                <a:t>fsm</a:t>
              </a:r>
              <a:r>
                <a:rPr lang="en-US" sz="1800" dirty="0"/>
                <a:t>, </a:t>
              </a:r>
            </a:p>
            <a:p>
              <a:pPr algn="ctr"/>
              <a:r>
                <a:rPr lang="en-US" sz="1800" dirty="0"/>
                <a:t>events</a:t>
              </a:r>
            </a:p>
          </p:txBody>
        </p:sp>
        <p:sp>
          <p:nvSpPr>
            <p:cNvPr id="3" name="Freeform 2"/>
            <p:cNvSpPr/>
            <p:nvPr/>
          </p:nvSpPr>
          <p:spPr bwMode="auto">
            <a:xfrm>
              <a:off x="1562686" y="945755"/>
              <a:ext cx="6531340" cy="2949663"/>
            </a:xfrm>
            <a:custGeom>
              <a:avLst/>
              <a:gdLst>
                <a:gd name="connsiteX0" fmla="*/ 1786218 w 3010567"/>
                <a:gd name="connsiteY0" fmla="*/ 17929 h 1521792"/>
                <a:gd name="connsiteX1" fmla="*/ 253254 w 3010567"/>
                <a:gd name="connsiteY1" fmla="*/ 259976 h 1521792"/>
                <a:gd name="connsiteX2" fmla="*/ 127748 w 3010567"/>
                <a:gd name="connsiteY2" fmla="*/ 1389529 h 1521792"/>
                <a:gd name="connsiteX3" fmla="*/ 1535206 w 3010567"/>
                <a:gd name="connsiteY3" fmla="*/ 1488141 h 1521792"/>
                <a:gd name="connsiteX4" fmla="*/ 2844054 w 3010567"/>
                <a:gd name="connsiteY4" fmla="*/ 1290917 h 1521792"/>
                <a:gd name="connsiteX5" fmla="*/ 2745442 w 3010567"/>
                <a:gd name="connsiteY5" fmla="*/ 394447 h 1521792"/>
                <a:gd name="connsiteX6" fmla="*/ 602877 w 3010567"/>
                <a:gd name="connsiteY6" fmla="*/ 0 h 1521792"/>
                <a:gd name="connsiteX0" fmla="*/ 1786218 w 3005132"/>
                <a:gd name="connsiteY0" fmla="*/ 161364 h 1665227"/>
                <a:gd name="connsiteX1" fmla="*/ 253254 w 3005132"/>
                <a:gd name="connsiteY1" fmla="*/ 403411 h 1665227"/>
                <a:gd name="connsiteX2" fmla="*/ 127748 w 3005132"/>
                <a:gd name="connsiteY2" fmla="*/ 1532964 h 1665227"/>
                <a:gd name="connsiteX3" fmla="*/ 1535206 w 3005132"/>
                <a:gd name="connsiteY3" fmla="*/ 1631576 h 1665227"/>
                <a:gd name="connsiteX4" fmla="*/ 2844054 w 3005132"/>
                <a:gd name="connsiteY4" fmla="*/ 1434352 h 1665227"/>
                <a:gd name="connsiteX5" fmla="*/ 2745442 w 3005132"/>
                <a:gd name="connsiteY5" fmla="*/ 537882 h 1665227"/>
                <a:gd name="connsiteX6" fmla="*/ 692524 w 3005132"/>
                <a:gd name="connsiteY6" fmla="*/ 0 h 1665227"/>
                <a:gd name="connsiteX0" fmla="*/ 2951071 w 3067326"/>
                <a:gd name="connsiteY0" fmla="*/ 188258 h 1665227"/>
                <a:gd name="connsiteX1" fmla="*/ 315448 w 3067326"/>
                <a:gd name="connsiteY1" fmla="*/ 403411 h 1665227"/>
                <a:gd name="connsiteX2" fmla="*/ 189942 w 3067326"/>
                <a:gd name="connsiteY2" fmla="*/ 1532964 h 1665227"/>
                <a:gd name="connsiteX3" fmla="*/ 1597400 w 3067326"/>
                <a:gd name="connsiteY3" fmla="*/ 1631576 h 1665227"/>
                <a:gd name="connsiteX4" fmla="*/ 2906248 w 3067326"/>
                <a:gd name="connsiteY4" fmla="*/ 1434352 h 1665227"/>
                <a:gd name="connsiteX5" fmla="*/ 2807636 w 3067326"/>
                <a:gd name="connsiteY5" fmla="*/ 537882 h 1665227"/>
                <a:gd name="connsiteX6" fmla="*/ 754718 w 3067326"/>
                <a:gd name="connsiteY6" fmla="*/ 0 h 1665227"/>
                <a:gd name="connsiteX0" fmla="*/ 2951071 w 3084990"/>
                <a:gd name="connsiteY0" fmla="*/ 62752 h 1539721"/>
                <a:gd name="connsiteX1" fmla="*/ 315448 w 3084990"/>
                <a:gd name="connsiteY1" fmla="*/ 277905 h 1539721"/>
                <a:gd name="connsiteX2" fmla="*/ 189942 w 3084990"/>
                <a:gd name="connsiteY2" fmla="*/ 1407458 h 1539721"/>
                <a:gd name="connsiteX3" fmla="*/ 1597400 w 3084990"/>
                <a:gd name="connsiteY3" fmla="*/ 1506070 h 1539721"/>
                <a:gd name="connsiteX4" fmla="*/ 2906248 w 3084990"/>
                <a:gd name="connsiteY4" fmla="*/ 1308846 h 1539721"/>
                <a:gd name="connsiteX5" fmla="*/ 2807636 w 3084990"/>
                <a:gd name="connsiteY5" fmla="*/ 412376 h 1539721"/>
                <a:gd name="connsiteX6" fmla="*/ 467847 w 3084990"/>
                <a:gd name="connsiteY6" fmla="*/ 0 h 1539721"/>
                <a:gd name="connsiteX0" fmla="*/ 2551719 w 3062156"/>
                <a:gd name="connsiteY0" fmla="*/ 53787 h 1539721"/>
                <a:gd name="connsiteX1" fmla="*/ 292614 w 3062156"/>
                <a:gd name="connsiteY1" fmla="*/ 277905 h 1539721"/>
                <a:gd name="connsiteX2" fmla="*/ 167108 w 3062156"/>
                <a:gd name="connsiteY2" fmla="*/ 1407458 h 1539721"/>
                <a:gd name="connsiteX3" fmla="*/ 1574566 w 3062156"/>
                <a:gd name="connsiteY3" fmla="*/ 1506070 h 1539721"/>
                <a:gd name="connsiteX4" fmla="*/ 2883414 w 3062156"/>
                <a:gd name="connsiteY4" fmla="*/ 1308846 h 1539721"/>
                <a:gd name="connsiteX5" fmla="*/ 2784802 w 3062156"/>
                <a:gd name="connsiteY5" fmla="*/ 412376 h 1539721"/>
                <a:gd name="connsiteX6" fmla="*/ 445013 w 3062156"/>
                <a:gd name="connsiteY6" fmla="*/ 0 h 1539721"/>
                <a:gd name="connsiteX0" fmla="*/ 2445972 w 2956409"/>
                <a:gd name="connsiteY0" fmla="*/ 53787 h 1539721"/>
                <a:gd name="connsiteX1" fmla="*/ 186867 w 2956409"/>
                <a:gd name="connsiteY1" fmla="*/ 277905 h 1539721"/>
                <a:gd name="connsiteX2" fmla="*/ 276514 w 2956409"/>
                <a:gd name="connsiteY2" fmla="*/ 1407458 h 1539721"/>
                <a:gd name="connsiteX3" fmla="*/ 1468819 w 2956409"/>
                <a:gd name="connsiteY3" fmla="*/ 1506070 h 1539721"/>
                <a:gd name="connsiteX4" fmla="*/ 2777667 w 2956409"/>
                <a:gd name="connsiteY4" fmla="*/ 1308846 h 1539721"/>
                <a:gd name="connsiteX5" fmla="*/ 2679055 w 2956409"/>
                <a:gd name="connsiteY5" fmla="*/ 412376 h 1539721"/>
                <a:gd name="connsiteX6" fmla="*/ 339266 w 2956409"/>
                <a:gd name="connsiteY6" fmla="*/ 0 h 1539721"/>
                <a:gd name="connsiteX0" fmla="*/ 2439476 w 2949913"/>
                <a:gd name="connsiteY0" fmla="*/ 53787 h 1532278"/>
                <a:gd name="connsiteX1" fmla="*/ 189336 w 2949913"/>
                <a:gd name="connsiteY1" fmla="*/ 403411 h 1532278"/>
                <a:gd name="connsiteX2" fmla="*/ 270018 w 2949913"/>
                <a:gd name="connsiteY2" fmla="*/ 1407458 h 1532278"/>
                <a:gd name="connsiteX3" fmla="*/ 1462323 w 2949913"/>
                <a:gd name="connsiteY3" fmla="*/ 1506070 h 1532278"/>
                <a:gd name="connsiteX4" fmla="*/ 2771171 w 2949913"/>
                <a:gd name="connsiteY4" fmla="*/ 1308846 h 1532278"/>
                <a:gd name="connsiteX5" fmla="*/ 2672559 w 2949913"/>
                <a:gd name="connsiteY5" fmla="*/ 412376 h 1532278"/>
                <a:gd name="connsiteX6" fmla="*/ 332770 w 2949913"/>
                <a:gd name="connsiteY6" fmla="*/ 0 h 1532278"/>
                <a:gd name="connsiteX0" fmla="*/ 2426660 w 2937097"/>
                <a:gd name="connsiteY0" fmla="*/ 53787 h 1537545"/>
                <a:gd name="connsiteX1" fmla="*/ 194449 w 2937097"/>
                <a:gd name="connsiteY1" fmla="*/ 313764 h 1537545"/>
                <a:gd name="connsiteX2" fmla="*/ 257202 w 2937097"/>
                <a:gd name="connsiteY2" fmla="*/ 1407458 h 1537545"/>
                <a:gd name="connsiteX3" fmla="*/ 1449507 w 2937097"/>
                <a:gd name="connsiteY3" fmla="*/ 1506070 h 1537545"/>
                <a:gd name="connsiteX4" fmla="*/ 2758355 w 2937097"/>
                <a:gd name="connsiteY4" fmla="*/ 1308846 h 1537545"/>
                <a:gd name="connsiteX5" fmla="*/ 2659743 w 2937097"/>
                <a:gd name="connsiteY5" fmla="*/ 412376 h 1537545"/>
                <a:gd name="connsiteX6" fmla="*/ 319954 w 2937097"/>
                <a:gd name="connsiteY6" fmla="*/ 0 h 1537545"/>
                <a:gd name="connsiteX0" fmla="*/ 2426244 w 2937238"/>
                <a:gd name="connsiteY0" fmla="*/ 53787 h 1492249"/>
                <a:gd name="connsiteX1" fmla="*/ 194033 w 2937238"/>
                <a:gd name="connsiteY1" fmla="*/ 313764 h 1492249"/>
                <a:gd name="connsiteX2" fmla="*/ 256786 w 2937238"/>
                <a:gd name="connsiteY2" fmla="*/ 1407458 h 1492249"/>
                <a:gd name="connsiteX3" fmla="*/ 1440126 w 2937238"/>
                <a:gd name="connsiteY3" fmla="*/ 1407458 h 1492249"/>
                <a:gd name="connsiteX4" fmla="*/ 2757939 w 2937238"/>
                <a:gd name="connsiteY4" fmla="*/ 1308846 h 1492249"/>
                <a:gd name="connsiteX5" fmla="*/ 2659327 w 2937238"/>
                <a:gd name="connsiteY5" fmla="*/ 412376 h 1492249"/>
                <a:gd name="connsiteX6" fmla="*/ 319538 w 2937238"/>
                <a:gd name="connsiteY6" fmla="*/ 0 h 1492249"/>
                <a:gd name="connsiteX0" fmla="*/ 2426244 w 2937238"/>
                <a:gd name="connsiteY0" fmla="*/ 53787 h 1422781"/>
                <a:gd name="connsiteX1" fmla="*/ 194033 w 2937238"/>
                <a:gd name="connsiteY1" fmla="*/ 313764 h 1422781"/>
                <a:gd name="connsiteX2" fmla="*/ 256786 w 2937238"/>
                <a:gd name="connsiteY2" fmla="*/ 1281952 h 1422781"/>
                <a:gd name="connsiteX3" fmla="*/ 1440126 w 2937238"/>
                <a:gd name="connsiteY3" fmla="*/ 1407458 h 1422781"/>
                <a:gd name="connsiteX4" fmla="*/ 2757939 w 2937238"/>
                <a:gd name="connsiteY4" fmla="*/ 1308846 h 1422781"/>
                <a:gd name="connsiteX5" fmla="*/ 2659327 w 2937238"/>
                <a:gd name="connsiteY5" fmla="*/ 412376 h 1422781"/>
                <a:gd name="connsiteX6" fmla="*/ 319538 w 2937238"/>
                <a:gd name="connsiteY6" fmla="*/ 0 h 1422781"/>
                <a:gd name="connsiteX0" fmla="*/ 3860843 w 4371837"/>
                <a:gd name="connsiteY0" fmla="*/ 1297989 h 2758659"/>
                <a:gd name="connsiteX1" fmla="*/ 54809 w 4371837"/>
                <a:gd name="connsiteY1" fmla="*/ 19312 h 2758659"/>
                <a:gd name="connsiteX2" fmla="*/ 1691385 w 4371837"/>
                <a:gd name="connsiteY2" fmla="*/ 2526154 h 2758659"/>
                <a:gd name="connsiteX3" fmla="*/ 2874725 w 4371837"/>
                <a:gd name="connsiteY3" fmla="*/ 2651660 h 2758659"/>
                <a:gd name="connsiteX4" fmla="*/ 4192538 w 4371837"/>
                <a:gd name="connsiteY4" fmla="*/ 2553048 h 2758659"/>
                <a:gd name="connsiteX5" fmla="*/ 4093926 w 4371837"/>
                <a:gd name="connsiteY5" fmla="*/ 1656578 h 2758659"/>
                <a:gd name="connsiteX6" fmla="*/ 1754137 w 4371837"/>
                <a:gd name="connsiteY6" fmla="*/ 1244202 h 2758659"/>
                <a:gd name="connsiteX0" fmla="*/ 4212904 w 4723898"/>
                <a:gd name="connsiteY0" fmla="*/ 1299496 h 2797372"/>
                <a:gd name="connsiteX1" fmla="*/ 406870 w 4723898"/>
                <a:gd name="connsiteY1" fmla="*/ 20819 h 2797372"/>
                <a:gd name="connsiteX2" fmla="*/ 425661 w 4723898"/>
                <a:gd name="connsiteY2" fmla="*/ 2580414 h 2797372"/>
                <a:gd name="connsiteX3" fmla="*/ 3226786 w 4723898"/>
                <a:gd name="connsiteY3" fmla="*/ 2653167 h 2797372"/>
                <a:gd name="connsiteX4" fmla="*/ 4544599 w 4723898"/>
                <a:gd name="connsiteY4" fmla="*/ 2554555 h 2797372"/>
                <a:gd name="connsiteX5" fmla="*/ 4445987 w 4723898"/>
                <a:gd name="connsiteY5" fmla="*/ 1658085 h 2797372"/>
                <a:gd name="connsiteX6" fmla="*/ 2106198 w 4723898"/>
                <a:gd name="connsiteY6" fmla="*/ 1245709 h 2797372"/>
                <a:gd name="connsiteX0" fmla="*/ 4212904 w 6651701"/>
                <a:gd name="connsiteY0" fmla="*/ 1299496 h 2792397"/>
                <a:gd name="connsiteX1" fmla="*/ 406870 w 6651701"/>
                <a:gd name="connsiteY1" fmla="*/ 20819 h 2792397"/>
                <a:gd name="connsiteX2" fmla="*/ 425661 w 6651701"/>
                <a:gd name="connsiteY2" fmla="*/ 2580414 h 2792397"/>
                <a:gd name="connsiteX3" fmla="*/ 3226786 w 6651701"/>
                <a:gd name="connsiteY3" fmla="*/ 2653167 h 2792397"/>
                <a:gd name="connsiteX4" fmla="*/ 6637168 w 6651701"/>
                <a:gd name="connsiteY4" fmla="*/ 2668855 h 2792397"/>
                <a:gd name="connsiteX5" fmla="*/ 4445987 w 6651701"/>
                <a:gd name="connsiteY5" fmla="*/ 1658085 h 2792397"/>
                <a:gd name="connsiteX6" fmla="*/ 2106198 w 6651701"/>
                <a:gd name="connsiteY6" fmla="*/ 1245709 h 2792397"/>
                <a:gd name="connsiteX0" fmla="*/ 4212904 w 7076385"/>
                <a:gd name="connsiteY0" fmla="*/ 1299496 h 2860964"/>
                <a:gd name="connsiteX1" fmla="*/ 406870 w 7076385"/>
                <a:gd name="connsiteY1" fmla="*/ 20819 h 2860964"/>
                <a:gd name="connsiteX2" fmla="*/ 425661 w 7076385"/>
                <a:gd name="connsiteY2" fmla="*/ 2580414 h 2860964"/>
                <a:gd name="connsiteX3" fmla="*/ 3226786 w 7076385"/>
                <a:gd name="connsiteY3" fmla="*/ 2653167 h 2860964"/>
                <a:gd name="connsiteX4" fmla="*/ 6637168 w 7076385"/>
                <a:gd name="connsiteY4" fmla="*/ 2668855 h 2860964"/>
                <a:gd name="connsiteX5" fmla="*/ 6767156 w 7076385"/>
                <a:gd name="connsiteY5" fmla="*/ 49093 h 2860964"/>
                <a:gd name="connsiteX6" fmla="*/ 2106198 w 7076385"/>
                <a:gd name="connsiteY6" fmla="*/ 1245709 h 2860964"/>
                <a:gd name="connsiteX0" fmla="*/ 4626079 w 7102698"/>
                <a:gd name="connsiteY0" fmla="*/ 190660 h 3027013"/>
                <a:gd name="connsiteX1" fmla="*/ 433183 w 7102698"/>
                <a:gd name="connsiteY1" fmla="*/ 186868 h 3027013"/>
                <a:gd name="connsiteX2" fmla="*/ 451974 w 7102698"/>
                <a:gd name="connsiteY2" fmla="*/ 2746463 h 3027013"/>
                <a:gd name="connsiteX3" fmla="*/ 3253099 w 7102698"/>
                <a:gd name="connsiteY3" fmla="*/ 2819216 h 3027013"/>
                <a:gd name="connsiteX4" fmla="*/ 6663481 w 7102698"/>
                <a:gd name="connsiteY4" fmla="*/ 2834904 h 3027013"/>
                <a:gd name="connsiteX5" fmla="*/ 6793469 w 7102698"/>
                <a:gd name="connsiteY5" fmla="*/ 215142 h 3027013"/>
                <a:gd name="connsiteX6" fmla="*/ 2132511 w 7102698"/>
                <a:gd name="connsiteY6" fmla="*/ 1411758 h 3027013"/>
                <a:gd name="connsiteX0" fmla="*/ 4626079 w 7102698"/>
                <a:gd name="connsiteY0" fmla="*/ 190660 h 3027013"/>
                <a:gd name="connsiteX1" fmla="*/ 433183 w 7102698"/>
                <a:gd name="connsiteY1" fmla="*/ 186868 h 3027013"/>
                <a:gd name="connsiteX2" fmla="*/ 451974 w 7102698"/>
                <a:gd name="connsiteY2" fmla="*/ 2746463 h 3027013"/>
                <a:gd name="connsiteX3" fmla="*/ 3253099 w 7102698"/>
                <a:gd name="connsiteY3" fmla="*/ 2819216 h 3027013"/>
                <a:gd name="connsiteX4" fmla="*/ 6663481 w 7102698"/>
                <a:gd name="connsiteY4" fmla="*/ 2834904 h 3027013"/>
                <a:gd name="connsiteX5" fmla="*/ 6793469 w 7102698"/>
                <a:gd name="connsiteY5" fmla="*/ 215142 h 3027013"/>
                <a:gd name="connsiteX6" fmla="*/ 2492996 w 7102698"/>
                <a:gd name="connsiteY6" fmla="*/ 154458 h 3027013"/>
                <a:gd name="connsiteX0" fmla="*/ 4626079 w 7102698"/>
                <a:gd name="connsiteY0" fmla="*/ 190660 h 3027013"/>
                <a:gd name="connsiteX1" fmla="*/ 433183 w 7102698"/>
                <a:gd name="connsiteY1" fmla="*/ 186868 h 3027013"/>
                <a:gd name="connsiteX2" fmla="*/ 451974 w 7102698"/>
                <a:gd name="connsiteY2" fmla="*/ 2746463 h 3027013"/>
                <a:gd name="connsiteX3" fmla="*/ 3253099 w 7102698"/>
                <a:gd name="connsiteY3" fmla="*/ 2819216 h 3027013"/>
                <a:gd name="connsiteX4" fmla="*/ 6663481 w 7102698"/>
                <a:gd name="connsiteY4" fmla="*/ 2834904 h 3027013"/>
                <a:gd name="connsiteX5" fmla="*/ 6793469 w 7102698"/>
                <a:gd name="connsiteY5" fmla="*/ 215142 h 3027013"/>
                <a:gd name="connsiteX6" fmla="*/ 2492996 w 7102698"/>
                <a:gd name="connsiteY6" fmla="*/ 154458 h 3027013"/>
                <a:gd name="connsiteX0" fmla="*/ 4589151 w 7065770"/>
                <a:gd name="connsiteY0" fmla="*/ 191962 h 3027672"/>
                <a:gd name="connsiteX1" fmla="*/ 396255 w 7065770"/>
                <a:gd name="connsiteY1" fmla="*/ 188170 h 3027672"/>
                <a:gd name="connsiteX2" fmla="*/ 494177 w 7065770"/>
                <a:gd name="connsiteY2" fmla="*/ 2765349 h 3027672"/>
                <a:gd name="connsiteX3" fmla="*/ 3216171 w 7065770"/>
                <a:gd name="connsiteY3" fmla="*/ 2820518 h 3027672"/>
                <a:gd name="connsiteX4" fmla="*/ 6626553 w 7065770"/>
                <a:gd name="connsiteY4" fmla="*/ 2836206 h 3027672"/>
                <a:gd name="connsiteX5" fmla="*/ 6756541 w 7065770"/>
                <a:gd name="connsiteY5" fmla="*/ 216444 h 3027672"/>
                <a:gd name="connsiteX6" fmla="*/ 2456068 w 7065770"/>
                <a:gd name="connsiteY6" fmla="*/ 155760 h 3027672"/>
                <a:gd name="connsiteX0" fmla="*/ 4515240 w 6991859"/>
                <a:gd name="connsiteY0" fmla="*/ 191962 h 3027672"/>
                <a:gd name="connsiteX1" fmla="*/ 322344 w 6991859"/>
                <a:gd name="connsiteY1" fmla="*/ 188170 h 3027672"/>
                <a:gd name="connsiteX2" fmla="*/ 420266 w 6991859"/>
                <a:gd name="connsiteY2" fmla="*/ 2765349 h 3027672"/>
                <a:gd name="connsiteX3" fmla="*/ 3142260 w 6991859"/>
                <a:gd name="connsiteY3" fmla="*/ 2820518 h 3027672"/>
                <a:gd name="connsiteX4" fmla="*/ 6552642 w 6991859"/>
                <a:gd name="connsiteY4" fmla="*/ 2836206 h 3027672"/>
                <a:gd name="connsiteX5" fmla="*/ 6682630 w 6991859"/>
                <a:gd name="connsiteY5" fmla="*/ 216444 h 3027672"/>
                <a:gd name="connsiteX6" fmla="*/ 2382157 w 6991859"/>
                <a:gd name="connsiteY6" fmla="*/ 155760 h 3027672"/>
                <a:gd name="connsiteX0" fmla="*/ 4267050 w 6743669"/>
                <a:gd name="connsiteY0" fmla="*/ 348258 h 3183968"/>
                <a:gd name="connsiteX1" fmla="*/ 74154 w 6743669"/>
                <a:gd name="connsiteY1" fmla="*/ 344466 h 3183968"/>
                <a:gd name="connsiteX2" fmla="*/ 172076 w 6743669"/>
                <a:gd name="connsiteY2" fmla="*/ 2921645 h 3183968"/>
                <a:gd name="connsiteX3" fmla="*/ 2894070 w 6743669"/>
                <a:gd name="connsiteY3" fmla="*/ 2976814 h 3183968"/>
                <a:gd name="connsiteX4" fmla="*/ 6304452 w 6743669"/>
                <a:gd name="connsiteY4" fmla="*/ 2992502 h 3183968"/>
                <a:gd name="connsiteX5" fmla="*/ 6434440 w 6743669"/>
                <a:gd name="connsiteY5" fmla="*/ 372740 h 3183968"/>
                <a:gd name="connsiteX6" fmla="*/ 2133967 w 6743669"/>
                <a:gd name="connsiteY6" fmla="*/ 312056 h 3183968"/>
                <a:gd name="connsiteX0" fmla="*/ 4537921 w 7014540"/>
                <a:gd name="connsiteY0" fmla="*/ 191312 h 3027344"/>
                <a:gd name="connsiteX1" fmla="*/ 345025 w 7014540"/>
                <a:gd name="connsiteY1" fmla="*/ 187520 h 3027344"/>
                <a:gd name="connsiteX2" fmla="*/ 381401 w 7014540"/>
                <a:gd name="connsiteY2" fmla="*/ 2755907 h 3027344"/>
                <a:gd name="connsiteX3" fmla="*/ 3164941 w 7014540"/>
                <a:gd name="connsiteY3" fmla="*/ 2819868 h 3027344"/>
                <a:gd name="connsiteX4" fmla="*/ 6575323 w 7014540"/>
                <a:gd name="connsiteY4" fmla="*/ 2835556 h 3027344"/>
                <a:gd name="connsiteX5" fmla="*/ 6705311 w 7014540"/>
                <a:gd name="connsiteY5" fmla="*/ 215794 h 3027344"/>
                <a:gd name="connsiteX6" fmla="*/ 2404838 w 7014540"/>
                <a:gd name="connsiteY6" fmla="*/ 155110 h 3027344"/>
                <a:gd name="connsiteX0" fmla="*/ 4395689 w 6872308"/>
                <a:gd name="connsiteY0" fmla="*/ 371053 h 3207085"/>
                <a:gd name="connsiteX1" fmla="*/ 202793 w 6872308"/>
                <a:gd name="connsiteY1" fmla="*/ 367261 h 3207085"/>
                <a:gd name="connsiteX2" fmla="*/ 239169 w 6872308"/>
                <a:gd name="connsiteY2" fmla="*/ 2935648 h 3207085"/>
                <a:gd name="connsiteX3" fmla="*/ 3022709 w 6872308"/>
                <a:gd name="connsiteY3" fmla="*/ 2999609 h 3207085"/>
                <a:gd name="connsiteX4" fmla="*/ 6433091 w 6872308"/>
                <a:gd name="connsiteY4" fmla="*/ 3015297 h 3207085"/>
                <a:gd name="connsiteX5" fmla="*/ 6563079 w 6872308"/>
                <a:gd name="connsiteY5" fmla="*/ 395535 h 3207085"/>
                <a:gd name="connsiteX6" fmla="*/ 2262606 w 6872308"/>
                <a:gd name="connsiteY6" fmla="*/ 334851 h 3207085"/>
                <a:gd name="connsiteX0" fmla="*/ 4294216 w 6770835"/>
                <a:gd name="connsiteY0" fmla="*/ 429666 h 3265698"/>
                <a:gd name="connsiteX1" fmla="*/ 101320 w 6770835"/>
                <a:gd name="connsiteY1" fmla="*/ 425874 h 3265698"/>
                <a:gd name="connsiteX2" fmla="*/ 137696 w 6770835"/>
                <a:gd name="connsiteY2" fmla="*/ 2994261 h 3265698"/>
                <a:gd name="connsiteX3" fmla="*/ 2921236 w 6770835"/>
                <a:gd name="connsiteY3" fmla="*/ 3058222 h 3265698"/>
                <a:gd name="connsiteX4" fmla="*/ 6331618 w 6770835"/>
                <a:gd name="connsiteY4" fmla="*/ 3073910 h 3265698"/>
                <a:gd name="connsiteX5" fmla="*/ 6461606 w 6770835"/>
                <a:gd name="connsiteY5" fmla="*/ 454148 h 3265698"/>
                <a:gd name="connsiteX6" fmla="*/ 2161133 w 6770835"/>
                <a:gd name="connsiteY6" fmla="*/ 393464 h 3265698"/>
                <a:gd name="connsiteX0" fmla="*/ 4294216 w 6692988"/>
                <a:gd name="connsiteY0" fmla="*/ 429666 h 3347756"/>
                <a:gd name="connsiteX1" fmla="*/ 101320 w 6692988"/>
                <a:gd name="connsiteY1" fmla="*/ 425874 h 3347756"/>
                <a:gd name="connsiteX2" fmla="*/ 137696 w 6692988"/>
                <a:gd name="connsiteY2" fmla="*/ 2994261 h 3347756"/>
                <a:gd name="connsiteX3" fmla="*/ 2921236 w 6692988"/>
                <a:gd name="connsiteY3" fmla="*/ 3058222 h 3347756"/>
                <a:gd name="connsiteX4" fmla="*/ 6331618 w 6692988"/>
                <a:gd name="connsiteY4" fmla="*/ 3073910 h 3347756"/>
                <a:gd name="connsiteX5" fmla="*/ 6461606 w 6692988"/>
                <a:gd name="connsiteY5" fmla="*/ 454148 h 3347756"/>
                <a:gd name="connsiteX6" fmla="*/ 2161133 w 6692988"/>
                <a:gd name="connsiteY6" fmla="*/ 393464 h 3347756"/>
                <a:gd name="connsiteX0" fmla="*/ 4294216 w 6625700"/>
                <a:gd name="connsiteY0" fmla="*/ 429666 h 3347756"/>
                <a:gd name="connsiteX1" fmla="*/ 101320 w 6625700"/>
                <a:gd name="connsiteY1" fmla="*/ 425874 h 3347756"/>
                <a:gd name="connsiteX2" fmla="*/ 137696 w 6625700"/>
                <a:gd name="connsiteY2" fmla="*/ 2994261 h 3347756"/>
                <a:gd name="connsiteX3" fmla="*/ 2921236 w 6625700"/>
                <a:gd name="connsiteY3" fmla="*/ 3058222 h 3347756"/>
                <a:gd name="connsiteX4" fmla="*/ 6331618 w 6625700"/>
                <a:gd name="connsiteY4" fmla="*/ 3073910 h 3347756"/>
                <a:gd name="connsiteX5" fmla="*/ 6461606 w 6625700"/>
                <a:gd name="connsiteY5" fmla="*/ 454148 h 3347756"/>
                <a:gd name="connsiteX6" fmla="*/ 2161133 w 6625700"/>
                <a:gd name="connsiteY6" fmla="*/ 393464 h 3347756"/>
                <a:gd name="connsiteX0" fmla="*/ 4394137 w 6823624"/>
                <a:gd name="connsiteY0" fmla="*/ 429666 h 3090758"/>
                <a:gd name="connsiteX1" fmla="*/ 201241 w 6823624"/>
                <a:gd name="connsiteY1" fmla="*/ 425874 h 3090758"/>
                <a:gd name="connsiteX2" fmla="*/ 237617 w 6823624"/>
                <a:gd name="connsiteY2" fmla="*/ 2994261 h 3090758"/>
                <a:gd name="connsiteX3" fmla="*/ 2838277 w 6823624"/>
                <a:gd name="connsiteY3" fmla="*/ 1643308 h 3090758"/>
                <a:gd name="connsiteX4" fmla="*/ 6431539 w 6823624"/>
                <a:gd name="connsiteY4" fmla="*/ 3073910 h 3090758"/>
                <a:gd name="connsiteX5" fmla="*/ 6561527 w 6823624"/>
                <a:gd name="connsiteY5" fmla="*/ 454148 h 3090758"/>
                <a:gd name="connsiteX6" fmla="*/ 2261054 w 6823624"/>
                <a:gd name="connsiteY6" fmla="*/ 393464 h 3090758"/>
                <a:gd name="connsiteX0" fmla="*/ 4317008 w 6746495"/>
                <a:gd name="connsiteY0" fmla="*/ 429666 h 3092322"/>
                <a:gd name="connsiteX1" fmla="*/ 124112 w 6746495"/>
                <a:gd name="connsiteY1" fmla="*/ 425874 h 3092322"/>
                <a:gd name="connsiteX2" fmla="*/ 160488 w 6746495"/>
                <a:gd name="connsiteY2" fmla="*/ 2994261 h 3092322"/>
                <a:gd name="connsiteX3" fmla="*/ 1658570 w 6746495"/>
                <a:gd name="connsiteY3" fmla="*/ 2082240 h 3092322"/>
                <a:gd name="connsiteX4" fmla="*/ 2761148 w 6746495"/>
                <a:gd name="connsiteY4" fmla="*/ 1643308 h 3092322"/>
                <a:gd name="connsiteX5" fmla="*/ 6354410 w 6746495"/>
                <a:gd name="connsiteY5" fmla="*/ 3073910 h 3092322"/>
                <a:gd name="connsiteX6" fmla="*/ 6484398 w 6746495"/>
                <a:gd name="connsiteY6" fmla="*/ 454148 h 3092322"/>
                <a:gd name="connsiteX7" fmla="*/ 2183925 w 6746495"/>
                <a:gd name="connsiteY7" fmla="*/ 393464 h 3092322"/>
                <a:gd name="connsiteX0" fmla="*/ 4348039 w 6777526"/>
                <a:gd name="connsiteY0" fmla="*/ 429666 h 3187452"/>
                <a:gd name="connsiteX1" fmla="*/ 155143 w 6777526"/>
                <a:gd name="connsiteY1" fmla="*/ 425874 h 3187452"/>
                <a:gd name="connsiteX2" fmla="*/ 191519 w 6777526"/>
                <a:gd name="connsiteY2" fmla="*/ 2994261 h 3187452"/>
                <a:gd name="connsiteX3" fmla="*/ 2141988 w 6777526"/>
                <a:gd name="connsiteY3" fmla="*/ 2852261 h 3187452"/>
                <a:gd name="connsiteX4" fmla="*/ 2792179 w 6777526"/>
                <a:gd name="connsiteY4" fmla="*/ 1643308 h 3187452"/>
                <a:gd name="connsiteX5" fmla="*/ 6385441 w 6777526"/>
                <a:gd name="connsiteY5" fmla="*/ 3073910 h 3187452"/>
                <a:gd name="connsiteX6" fmla="*/ 6515429 w 6777526"/>
                <a:gd name="connsiteY6" fmla="*/ 454148 h 3187452"/>
                <a:gd name="connsiteX7" fmla="*/ 2214956 w 6777526"/>
                <a:gd name="connsiteY7" fmla="*/ 393464 h 3187452"/>
                <a:gd name="connsiteX0" fmla="*/ 4348039 w 6670231"/>
                <a:gd name="connsiteY0" fmla="*/ 429666 h 3187452"/>
                <a:gd name="connsiteX1" fmla="*/ 155143 w 6670231"/>
                <a:gd name="connsiteY1" fmla="*/ 425874 h 3187452"/>
                <a:gd name="connsiteX2" fmla="*/ 191519 w 6670231"/>
                <a:gd name="connsiteY2" fmla="*/ 2994261 h 3187452"/>
                <a:gd name="connsiteX3" fmla="*/ 2141988 w 6670231"/>
                <a:gd name="connsiteY3" fmla="*/ 2852261 h 3187452"/>
                <a:gd name="connsiteX4" fmla="*/ 2792179 w 6670231"/>
                <a:gd name="connsiteY4" fmla="*/ 1643308 h 3187452"/>
                <a:gd name="connsiteX5" fmla="*/ 4577180 w 6670231"/>
                <a:gd name="connsiteY5" fmla="*/ 2448000 h 3187452"/>
                <a:gd name="connsiteX6" fmla="*/ 6385441 w 6670231"/>
                <a:gd name="connsiteY6" fmla="*/ 3073910 h 3187452"/>
                <a:gd name="connsiteX7" fmla="*/ 6515429 w 6670231"/>
                <a:gd name="connsiteY7" fmla="*/ 454148 h 3187452"/>
                <a:gd name="connsiteX8" fmla="*/ 2214956 w 6670231"/>
                <a:gd name="connsiteY8" fmla="*/ 393464 h 3187452"/>
                <a:gd name="connsiteX0" fmla="*/ 4348039 w 6670723"/>
                <a:gd name="connsiteY0" fmla="*/ 429666 h 3310687"/>
                <a:gd name="connsiteX1" fmla="*/ 155143 w 6670723"/>
                <a:gd name="connsiteY1" fmla="*/ 425874 h 3310687"/>
                <a:gd name="connsiteX2" fmla="*/ 191519 w 6670723"/>
                <a:gd name="connsiteY2" fmla="*/ 2994261 h 3310687"/>
                <a:gd name="connsiteX3" fmla="*/ 2141988 w 6670723"/>
                <a:gd name="connsiteY3" fmla="*/ 2852261 h 3310687"/>
                <a:gd name="connsiteX4" fmla="*/ 2792179 w 6670723"/>
                <a:gd name="connsiteY4" fmla="*/ 1643308 h 3310687"/>
                <a:gd name="connsiteX5" fmla="*/ 4567555 w 6670723"/>
                <a:gd name="connsiteY5" fmla="*/ 3025516 h 3310687"/>
                <a:gd name="connsiteX6" fmla="*/ 6385441 w 6670723"/>
                <a:gd name="connsiteY6" fmla="*/ 3073910 h 3310687"/>
                <a:gd name="connsiteX7" fmla="*/ 6515429 w 6670723"/>
                <a:gd name="connsiteY7" fmla="*/ 454148 h 3310687"/>
                <a:gd name="connsiteX8" fmla="*/ 2214956 w 6670723"/>
                <a:gd name="connsiteY8" fmla="*/ 393464 h 3310687"/>
                <a:gd name="connsiteX0" fmla="*/ 4348039 w 6670723"/>
                <a:gd name="connsiteY0" fmla="*/ 429666 h 3281142"/>
                <a:gd name="connsiteX1" fmla="*/ 155143 w 6670723"/>
                <a:gd name="connsiteY1" fmla="*/ 425874 h 3281142"/>
                <a:gd name="connsiteX2" fmla="*/ 191519 w 6670723"/>
                <a:gd name="connsiteY2" fmla="*/ 2994261 h 3281142"/>
                <a:gd name="connsiteX3" fmla="*/ 2141988 w 6670723"/>
                <a:gd name="connsiteY3" fmla="*/ 2852261 h 3281142"/>
                <a:gd name="connsiteX4" fmla="*/ 2792179 w 6670723"/>
                <a:gd name="connsiteY4" fmla="*/ 1643308 h 3281142"/>
                <a:gd name="connsiteX5" fmla="*/ 3653156 w 6670723"/>
                <a:gd name="connsiteY5" fmla="*/ 2303621 h 3281142"/>
                <a:gd name="connsiteX6" fmla="*/ 4567555 w 6670723"/>
                <a:gd name="connsiteY6" fmla="*/ 3025516 h 3281142"/>
                <a:gd name="connsiteX7" fmla="*/ 6385441 w 6670723"/>
                <a:gd name="connsiteY7" fmla="*/ 3073910 h 3281142"/>
                <a:gd name="connsiteX8" fmla="*/ 6515429 w 6670723"/>
                <a:gd name="connsiteY8" fmla="*/ 454148 h 3281142"/>
                <a:gd name="connsiteX9" fmla="*/ 2214956 w 6670723"/>
                <a:gd name="connsiteY9" fmla="*/ 393464 h 3281142"/>
                <a:gd name="connsiteX0" fmla="*/ 4348039 w 6670723"/>
                <a:gd name="connsiteY0" fmla="*/ 429666 h 3281142"/>
                <a:gd name="connsiteX1" fmla="*/ 155143 w 6670723"/>
                <a:gd name="connsiteY1" fmla="*/ 425874 h 3281142"/>
                <a:gd name="connsiteX2" fmla="*/ 191519 w 6670723"/>
                <a:gd name="connsiteY2" fmla="*/ 2994261 h 3281142"/>
                <a:gd name="connsiteX3" fmla="*/ 2141988 w 6670723"/>
                <a:gd name="connsiteY3" fmla="*/ 2852261 h 3281142"/>
                <a:gd name="connsiteX4" fmla="*/ 2792179 w 6670723"/>
                <a:gd name="connsiteY4" fmla="*/ 1643308 h 3281142"/>
                <a:gd name="connsiteX5" fmla="*/ 4442428 w 6670723"/>
                <a:gd name="connsiteY5" fmla="*/ 1793482 h 3281142"/>
                <a:gd name="connsiteX6" fmla="*/ 4567555 w 6670723"/>
                <a:gd name="connsiteY6" fmla="*/ 3025516 h 3281142"/>
                <a:gd name="connsiteX7" fmla="*/ 6385441 w 6670723"/>
                <a:gd name="connsiteY7" fmla="*/ 3073910 h 3281142"/>
                <a:gd name="connsiteX8" fmla="*/ 6515429 w 6670723"/>
                <a:gd name="connsiteY8" fmla="*/ 454148 h 3281142"/>
                <a:gd name="connsiteX9" fmla="*/ 2214956 w 6670723"/>
                <a:gd name="connsiteY9" fmla="*/ 393464 h 3281142"/>
                <a:gd name="connsiteX0" fmla="*/ 4348039 w 6670723"/>
                <a:gd name="connsiteY0" fmla="*/ 429666 h 3281142"/>
                <a:gd name="connsiteX1" fmla="*/ 155143 w 6670723"/>
                <a:gd name="connsiteY1" fmla="*/ 425874 h 3281142"/>
                <a:gd name="connsiteX2" fmla="*/ 191519 w 6670723"/>
                <a:gd name="connsiteY2" fmla="*/ 2994261 h 3281142"/>
                <a:gd name="connsiteX3" fmla="*/ 2141988 w 6670723"/>
                <a:gd name="connsiteY3" fmla="*/ 2852261 h 3281142"/>
                <a:gd name="connsiteX4" fmla="*/ 2330167 w 6670723"/>
                <a:gd name="connsiteY4" fmla="*/ 1758811 h 3281142"/>
                <a:gd name="connsiteX5" fmla="*/ 4442428 w 6670723"/>
                <a:gd name="connsiteY5" fmla="*/ 1793482 h 3281142"/>
                <a:gd name="connsiteX6" fmla="*/ 4567555 w 6670723"/>
                <a:gd name="connsiteY6" fmla="*/ 3025516 h 3281142"/>
                <a:gd name="connsiteX7" fmla="*/ 6385441 w 6670723"/>
                <a:gd name="connsiteY7" fmla="*/ 3073910 h 3281142"/>
                <a:gd name="connsiteX8" fmla="*/ 6515429 w 6670723"/>
                <a:gd name="connsiteY8" fmla="*/ 454148 h 3281142"/>
                <a:gd name="connsiteX9" fmla="*/ 2214956 w 6670723"/>
                <a:gd name="connsiteY9" fmla="*/ 393464 h 3281142"/>
                <a:gd name="connsiteX0" fmla="*/ 4344014 w 6666698"/>
                <a:gd name="connsiteY0" fmla="*/ 429666 h 3281142"/>
                <a:gd name="connsiteX1" fmla="*/ 151118 w 6666698"/>
                <a:gd name="connsiteY1" fmla="*/ 425874 h 3281142"/>
                <a:gd name="connsiteX2" fmla="*/ 187494 w 6666698"/>
                <a:gd name="connsiteY2" fmla="*/ 2994261 h 3281142"/>
                <a:gd name="connsiteX3" fmla="*/ 2080212 w 6666698"/>
                <a:gd name="connsiteY3" fmla="*/ 3006266 h 3281142"/>
                <a:gd name="connsiteX4" fmla="*/ 2326142 w 6666698"/>
                <a:gd name="connsiteY4" fmla="*/ 1758811 h 3281142"/>
                <a:gd name="connsiteX5" fmla="*/ 4438403 w 6666698"/>
                <a:gd name="connsiteY5" fmla="*/ 1793482 h 3281142"/>
                <a:gd name="connsiteX6" fmla="*/ 4563530 w 6666698"/>
                <a:gd name="connsiteY6" fmla="*/ 3025516 h 3281142"/>
                <a:gd name="connsiteX7" fmla="*/ 6381416 w 6666698"/>
                <a:gd name="connsiteY7" fmla="*/ 3073910 h 3281142"/>
                <a:gd name="connsiteX8" fmla="*/ 6511404 w 6666698"/>
                <a:gd name="connsiteY8" fmla="*/ 454148 h 3281142"/>
                <a:gd name="connsiteX9" fmla="*/ 2210931 w 6666698"/>
                <a:gd name="connsiteY9" fmla="*/ 393464 h 3281142"/>
                <a:gd name="connsiteX0" fmla="*/ 4344014 w 6666698"/>
                <a:gd name="connsiteY0" fmla="*/ 429666 h 3281142"/>
                <a:gd name="connsiteX1" fmla="*/ 151118 w 6666698"/>
                <a:gd name="connsiteY1" fmla="*/ 425874 h 3281142"/>
                <a:gd name="connsiteX2" fmla="*/ 187494 w 6666698"/>
                <a:gd name="connsiteY2" fmla="*/ 2994261 h 3281142"/>
                <a:gd name="connsiteX3" fmla="*/ 2080212 w 6666698"/>
                <a:gd name="connsiteY3" fmla="*/ 3006266 h 3281142"/>
                <a:gd name="connsiteX4" fmla="*/ 2326142 w 6666698"/>
                <a:gd name="connsiteY4" fmla="*/ 1758811 h 3281142"/>
                <a:gd name="connsiteX5" fmla="*/ 4438403 w 6666698"/>
                <a:gd name="connsiteY5" fmla="*/ 1793482 h 3281142"/>
                <a:gd name="connsiteX6" fmla="*/ 4563530 w 6666698"/>
                <a:gd name="connsiteY6" fmla="*/ 3025516 h 3281142"/>
                <a:gd name="connsiteX7" fmla="*/ 6381416 w 6666698"/>
                <a:gd name="connsiteY7" fmla="*/ 3073910 h 3281142"/>
                <a:gd name="connsiteX8" fmla="*/ 6511404 w 6666698"/>
                <a:gd name="connsiteY8" fmla="*/ 454148 h 3281142"/>
                <a:gd name="connsiteX9" fmla="*/ 2210931 w 6666698"/>
                <a:gd name="connsiteY9" fmla="*/ 393464 h 3281142"/>
                <a:gd name="connsiteX0" fmla="*/ 4344014 w 6666698"/>
                <a:gd name="connsiteY0" fmla="*/ 429666 h 3281142"/>
                <a:gd name="connsiteX1" fmla="*/ 151118 w 6666698"/>
                <a:gd name="connsiteY1" fmla="*/ 425874 h 3281142"/>
                <a:gd name="connsiteX2" fmla="*/ 187494 w 6666698"/>
                <a:gd name="connsiteY2" fmla="*/ 2994261 h 3281142"/>
                <a:gd name="connsiteX3" fmla="*/ 2080212 w 6666698"/>
                <a:gd name="connsiteY3" fmla="*/ 3006266 h 3281142"/>
                <a:gd name="connsiteX4" fmla="*/ 2326142 w 6666698"/>
                <a:gd name="connsiteY4" fmla="*/ 1758811 h 3281142"/>
                <a:gd name="connsiteX5" fmla="*/ 4438403 w 6666698"/>
                <a:gd name="connsiteY5" fmla="*/ 1793482 h 3281142"/>
                <a:gd name="connsiteX6" fmla="*/ 4563530 w 6666698"/>
                <a:gd name="connsiteY6" fmla="*/ 3025516 h 3281142"/>
                <a:gd name="connsiteX7" fmla="*/ 6381416 w 6666698"/>
                <a:gd name="connsiteY7" fmla="*/ 3073910 h 3281142"/>
                <a:gd name="connsiteX8" fmla="*/ 6511404 w 6666698"/>
                <a:gd name="connsiteY8" fmla="*/ 454148 h 3281142"/>
                <a:gd name="connsiteX9" fmla="*/ 2210931 w 6666698"/>
                <a:gd name="connsiteY9" fmla="*/ 393464 h 3281142"/>
                <a:gd name="connsiteX0" fmla="*/ 4344014 w 6666698"/>
                <a:gd name="connsiteY0" fmla="*/ 429666 h 3281142"/>
                <a:gd name="connsiteX1" fmla="*/ 151118 w 6666698"/>
                <a:gd name="connsiteY1" fmla="*/ 425874 h 3281142"/>
                <a:gd name="connsiteX2" fmla="*/ 187494 w 6666698"/>
                <a:gd name="connsiteY2" fmla="*/ 2994261 h 3281142"/>
                <a:gd name="connsiteX3" fmla="*/ 2080212 w 6666698"/>
                <a:gd name="connsiteY3" fmla="*/ 3006266 h 3281142"/>
                <a:gd name="connsiteX4" fmla="*/ 2326142 w 6666698"/>
                <a:gd name="connsiteY4" fmla="*/ 1758811 h 3281142"/>
                <a:gd name="connsiteX5" fmla="*/ 4438403 w 6666698"/>
                <a:gd name="connsiteY5" fmla="*/ 1793482 h 3281142"/>
                <a:gd name="connsiteX6" fmla="*/ 4563530 w 6666698"/>
                <a:gd name="connsiteY6" fmla="*/ 3025516 h 3281142"/>
                <a:gd name="connsiteX7" fmla="*/ 6381416 w 6666698"/>
                <a:gd name="connsiteY7" fmla="*/ 3073910 h 3281142"/>
                <a:gd name="connsiteX8" fmla="*/ 6511404 w 6666698"/>
                <a:gd name="connsiteY8" fmla="*/ 454148 h 3281142"/>
                <a:gd name="connsiteX9" fmla="*/ 2210931 w 6666698"/>
                <a:gd name="connsiteY9" fmla="*/ 393464 h 3281142"/>
                <a:gd name="connsiteX0" fmla="*/ 4344014 w 6666698"/>
                <a:gd name="connsiteY0" fmla="*/ 429666 h 3303807"/>
                <a:gd name="connsiteX1" fmla="*/ 151118 w 6666698"/>
                <a:gd name="connsiteY1" fmla="*/ 425874 h 3303807"/>
                <a:gd name="connsiteX2" fmla="*/ 187494 w 6666698"/>
                <a:gd name="connsiteY2" fmla="*/ 2994261 h 3303807"/>
                <a:gd name="connsiteX3" fmla="*/ 2080212 w 6666698"/>
                <a:gd name="connsiteY3" fmla="*/ 3006266 h 3303807"/>
                <a:gd name="connsiteX4" fmla="*/ 2326142 w 6666698"/>
                <a:gd name="connsiteY4" fmla="*/ 1758811 h 3303807"/>
                <a:gd name="connsiteX5" fmla="*/ 4438403 w 6666698"/>
                <a:gd name="connsiteY5" fmla="*/ 1793482 h 3303807"/>
                <a:gd name="connsiteX6" fmla="*/ 4563530 w 6666698"/>
                <a:gd name="connsiteY6" fmla="*/ 3025516 h 3303807"/>
                <a:gd name="connsiteX7" fmla="*/ 6381416 w 6666698"/>
                <a:gd name="connsiteY7" fmla="*/ 3073910 h 3303807"/>
                <a:gd name="connsiteX8" fmla="*/ 6511404 w 6666698"/>
                <a:gd name="connsiteY8" fmla="*/ 454148 h 3303807"/>
                <a:gd name="connsiteX9" fmla="*/ 2210931 w 6666698"/>
                <a:gd name="connsiteY9" fmla="*/ 393464 h 3303807"/>
                <a:gd name="connsiteX0" fmla="*/ 4344014 w 6666698"/>
                <a:gd name="connsiteY0" fmla="*/ 429666 h 3281142"/>
                <a:gd name="connsiteX1" fmla="*/ 151118 w 6666698"/>
                <a:gd name="connsiteY1" fmla="*/ 425874 h 3281142"/>
                <a:gd name="connsiteX2" fmla="*/ 187494 w 6666698"/>
                <a:gd name="connsiteY2" fmla="*/ 2994261 h 3281142"/>
                <a:gd name="connsiteX3" fmla="*/ 2080212 w 6666698"/>
                <a:gd name="connsiteY3" fmla="*/ 3006266 h 3281142"/>
                <a:gd name="connsiteX4" fmla="*/ 2326142 w 6666698"/>
                <a:gd name="connsiteY4" fmla="*/ 1758811 h 3281142"/>
                <a:gd name="connsiteX5" fmla="*/ 4438403 w 6666698"/>
                <a:gd name="connsiteY5" fmla="*/ 1793482 h 3281142"/>
                <a:gd name="connsiteX6" fmla="*/ 4563530 w 6666698"/>
                <a:gd name="connsiteY6" fmla="*/ 3025516 h 3281142"/>
                <a:gd name="connsiteX7" fmla="*/ 6381416 w 6666698"/>
                <a:gd name="connsiteY7" fmla="*/ 3073910 h 3281142"/>
                <a:gd name="connsiteX8" fmla="*/ 6511404 w 6666698"/>
                <a:gd name="connsiteY8" fmla="*/ 454148 h 3281142"/>
                <a:gd name="connsiteX9" fmla="*/ 2210931 w 6666698"/>
                <a:gd name="connsiteY9" fmla="*/ 393464 h 3281142"/>
                <a:gd name="connsiteX0" fmla="*/ 4571963 w 6894647"/>
                <a:gd name="connsiteY0" fmla="*/ 191312 h 3042788"/>
                <a:gd name="connsiteX1" fmla="*/ 379067 w 6894647"/>
                <a:gd name="connsiteY1" fmla="*/ 187520 h 3042788"/>
                <a:gd name="connsiteX2" fmla="*/ 415443 w 6894647"/>
                <a:gd name="connsiteY2" fmla="*/ 2755907 h 3042788"/>
                <a:gd name="connsiteX3" fmla="*/ 2308161 w 6894647"/>
                <a:gd name="connsiteY3" fmla="*/ 2767912 h 3042788"/>
                <a:gd name="connsiteX4" fmla="*/ 2554091 w 6894647"/>
                <a:gd name="connsiteY4" fmla="*/ 1520457 h 3042788"/>
                <a:gd name="connsiteX5" fmla="*/ 4666352 w 6894647"/>
                <a:gd name="connsiteY5" fmla="*/ 1555128 h 3042788"/>
                <a:gd name="connsiteX6" fmla="*/ 4791479 w 6894647"/>
                <a:gd name="connsiteY6" fmla="*/ 2787162 h 3042788"/>
                <a:gd name="connsiteX7" fmla="*/ 6609365 w 6894647"/>
                <a:gd name="connsiteY7" fmla="*/ 2835556 h 3042788"/>
                <a:gd name="connsiteX8" fmla="*/ 6739353 w 6894647"/>
                <a:gd name="connsiteY8" fmla="*/ 215794 h 3042788"/>
                <a:gd name="connsiteX9" fmla="*/ 2438880 w 6894647"/>
                <a:gd name="connsiteY9" fmla="*/ 155110 h 3042788"/>
                <a:gd name="connsiteX0" fmla="*/ 4645063 w 6967747"/>
                <a:gd name="connsiteY0" fmla="*/ 191312 h 3042788"/>
                <a:gd name="connsiteX1" fmla="*/ 452167 w 6967747"/>
                <a:gd name="connsiteY1" fmla="*/ 187520 h 3042788"/>
                <a:gd name="connsiteX2" fmla="*/ 488543 w 6967747"/>
                <a:gd name="connsiteY2" fmla="*/ 2755907 h 3042788"/>
                <a:gd name="connsiteX3" fmla="*/ 2381261 w 6967747"/>
                <a:gd name="connsiteY3" fmla="*/ 2767912 h 3042788"/>
                <a:gd name="connsiteX4" fmla="*/ 2627191 w 6967747"/>
                <a:gd name="connsiteY4" fmla="*/ 1520457 h 3042788"/>
                <a:gd name="connsiteX5" fmla="*/ 4739452 w 6967747"/>
                <a:gd name="connsiteY5" fmla="*/ 1555128 h 3042788"/>
                <a:gd name="connsiteX6" fmla="*/ 4864579 w 6967747"/>
                <a:gd name="connsiteY6" fmla="*/ 2787162 h 3042788"/>
                <a:gd name="connsiteX7" fmla="*/ 6682465 w 6967747"/>
                <a:gd name="connsiteY7" fmla="*/ 2835556 h 3042788"/>
                <a:gd name="connsiteX8" fmla="*/ 6812453 w 6967747"/>
                <a:gd name="connsiteY8" fmla="*/ 215794 h 3042788"/>
                <a:gd name="connsiteX9" fmla="*/ 2511980 w 6967747"/>
                <a:gd name="connsiteY9" fmla="*/ 155110 h 3042788"/>
                <a:gd name="connsiteX0" fmla="*/ 4685383 w 7008067"/>
                <a:gd name="connsiteY0" fmla="*/ 180619 h 3032095"/>
                <a:gd name="connsiteX1" fmla="*/ 492487 w 7008067"/>
                <a:gd name="connsiteY1" fmla="*/ 176827 h 3032095"/>
                <a:gd name="connsiteX2" fmla="*/ 451861 w 7008067"/>
                <a:gd name="connsiteY2" fmla="*/ 2600835 h 3032095"/>
                <a:gd name="connsiteX3" fmla="*/ 2421581 w 7008067"/>
                <a:gd name="connsiteY3" fmla="*/ 2757219 h 3032095"/>
                <a:gd name="connsiteX4" fmla="*/ 2667511 w 7008067"/>
                <a:gd name="connsiteY4" fmla="*/ 1509764 h 3032095"/>
                <a:gd name="connsiteX5" fmla="*/ 4779772 w 7008067"/>
                <a:gd name="connsiteY5" fmla="*/ 1544435 h 3032095"/>
                <a:gd name="connsiteX6" fmla="*/ 4904899 w 7008067"/>
                <a:gd name="connsiteY6" fmla="*/ 2776469 h 3032095"/>
                <a:gd name="connsiteX7" fmla="*/ 6722785 w 7008067"/>
                <a:gd name="connsiteY7" fmla="*/ 2824863 h 3032095"/>
                <a:gd name="connsiteX8" fmla="*/ 6852773 w 7008067"/>
                <a:gd name="connsiteY8" fmla="*/ 205101 h 3032095"/>
                <a:gd name="connsiteX9" fmla="*/ 2552300 w 7008067"/>
                <a:gd name="connsiteY9" fmla="*/ 144417 h 3032095"/>
                <a:gd name="connsiteX0" fmla="*/ 4685383 w 6999880"/>
                <a:gd name="connsiteY0" fmla="*/ 180619 h 3032095"/>
                <a:gd name="connsiteX1" fmla="*/ 492487 w 6999880"/>
                <a:gd name="connsiteY1" fmla="*/ 176827 h 3032095"/>
                <a:gd name="connsiteX2" fmla="*/ 451861 w 6999880"/>
                <a:gd name="connsiteY2" fmla="*/ 2600835 h 3032095"/>
                <a:gd name="connsiteX3" fmla="*/ 2421581 w 6999880"/>
                <a:gd name="connsiteY3" fmla="*/ 2757219 h 3032095"/>
                <a:gd name="connsiteX4" fmla="*/ 2667511 w 6999880"/>
                <a:gd name="connsiteY4" fmla="*/ 1509764 h 3032095"/>
                <a:gd name="connsiteX5" fmla="*/ 4779772 w 6999880"/>
                <a:gd name="connsiteY5" fmla="*/ 1544435 h 3032095"/>
                <a:gd name="connsiteX6" fmla="*/ 5068528 w 6999880"/>
                <a:gd name="connsiteY6" fmla="*/ 2776469 h 3032095"/>
                <a:gd name="connsiteX7" fmla="*/ 6722785 w 6999880"/>
                <a:gd name="connsiteY7" fmla="*/ 2824863 h 3032095"/>
                <a:gd name="connsiteX8" fmla="*/ 6852773 w 6999880"/>
                <a:gd name="connsiteY8" fmla="*/ 205101 h 3032095"/>
                <a:gd name="connsiteX9" fmla="*/ 2552300 w 6999880"/>
                <a:gd name="connsiteY9" fmla="*/ 144417 h 3032095"/>
                <a:gd name="connsiteX0" fmla="*/ 4685383 w 6999880"/>
                <a:gd name="connsiteY0" fmla="*/ 180619 h 3032095"/>
                <a:gd name="connsiteX1" fmla="*/ 492487 w 6999880"/>
                <a:gd name="connsiteY1" fmla="*/ 176827 h 3032095"/>
                <a:gd name="connsiteX2" fmla="*/ 451861 w 6999880"/>
                <a:gd name="connsiteY2" fmla="*/ 2600835 h 3032095"/>
                <a:gd name="connsiteX3" fmla="*/ 2421581 w 6999880"/>
                <a:gd name="connsiteY3" fmla="*/ 2757219 h 3032095"/>
                <a:gd name="connsiteX4" fmla="*/ 2667511 w 6999880"/>
                <a:gd name="connsiteY4" fmla="*/ 1509764 h 3032095"/>
                <a:gd name="connsiteX5" fmla="*/ 4779772 w 6999880"/>
                <a:gd name="connsiteY5" fmla="*/ 1544435 h 3032095"/>
                <a:gd name="connsiteX6" fmla="*/ 5068528 w 6999880"/>
                <a:gd name="connsiteY6" fmla="*/ 2776469 h 3032095"/>
                <a:gd name="connsiteX7" fmla="*/ 6722785 w 6999880"/>
                <a:gd name="connsiteY7" fmla="*/ 2824863 h 3032095"/>
                <a:gd name="connsiteX8" fmla="*/ 6852773 w 6999880"/>
                <a:gd name="connsiteY8" fmla="*/ 205101 h 3032095"/>
                <a:gd name="connsiteX9" fmla="*/ 2552300 w 6999880"/>
                <a:gd name="connsiteY9" fmla="*/ 144417 h 3032095"/>
                <a:gd name="connsiteX0" fmla="*/ 4685383 w 6996475"/>
                <a:gd name="connsiteY0" fmla="*/ 180619 h 2944754"/>
                <a:gd name="connsiteX1" fmla="*/ 492487 w 6996475"/>
                <a:gd name="connsiteY1" fmla="*/ 176827 h 2944754"/>
                <a:gd name="connsiteX2" fmla="*/ 451861 w 6996475"/>
                <a:gd name="connsiteY2" fmla="*/ 2600835 h 2944754"/>
                <a:gd name="connsiteX3" fmla="*/ 2421581 w 6996475"/>
                <a:gd name="connsiteY3" fmla="*/ 2757219 h 2944754"/>
                <a:gd name="connsiteX4" fmla="*/ 2667511 w 6996475"/>
                <a:gd name="connsiteY4" fmla="*/ 1509764 h 2944754"/>
                <a:gd name="connsiteX5" fmla="*/ 4779772 w 6996475"/>
                <a:gd name="connsiteY5" fmla="*/ 1544435 h 2944754"/>
                <a:gd name="connsiteX6" fmla="*/ 5068528 w 6996475"/>
                <a:gd name="connsiteY6" fmla="*/ 2776469 h 2944754"/>
                <a:gd name="connsiteX7" fmla="*/ 6713159 w 6996475"/>
                <a:gd name="connsiteY7" fmla="*/ 2690110 h 2944754"/>
                <a:gd name="connsiteX8" fmla="*/ 6852773 w 6996475"/>
                <a:gd name="connsiteY8" fmla="*/ 205101 h 2944754"/>
                <a:gd name="connsiteX9" fmla="*/ 2552300 w 6996475"/>
                <a:gd name="connsiteY9" fmla="*/ 144417 h 2944754"/>
                <a:gd name="connsiteX0" fmla="*/ 4685383 w 7010810"/>
                <a:gd name="connsiteY0" fmla="*/ 180619 h 2844973"/>
                <a:gd name="connsiteX1" fmla="*/ 492487 w 7010810"/>
                <a:gd name="connsiteY1" fmla="*/ 176827 h 2844973"/>
                <a:gd name="connsiteX2" fmla="*/ 451861 w 7010810"/>
                <a:gd name="connsiteY2" fmla="*/ 2600835 h 2844973"/>
                <a:gd name="connsiteX3" fmla="*/ 2421581 w 7010810"/>
                <a:gd name="connsiteY3" fmla="*/ 2757219 h 2844973"/>
                <a:gd name="connsiteX4" fmla="*/ 2667511 w 7010810"/>
                <a:gd name="connsiteY4" fmla="*/ 1509764 h 2844973"/>
                <a:gd name="connsiteX5" fmla="*/ 4779772 w 7010810"/>
                <a:gd name="connsiteY5" fmla="*/ 1544435 h 2844973"/>
                <a:gd name="connsiteX6" fmla="*/ 5068528 w 7010810"/>
                <a:gd name="connsiteY6" fmla="*/ 2776469 h 2844973"/>
                <a:gd name="connsiteX7" fmla="*/ 6713159 w 7010810"/>
                <a:gd name="connsiteY7" fmla="*/ 2690110 h 2844973"/>
                <a:gd name="connsiteX8" fmla="*/ 6852773 w 7010810"/>
                <a:gd name="connsiteY8" fmla="*/ 205101 h 2844973"/>
                <a:gd name="connsiteX9" fmla="*/ 2552300 w 7010810"/>
                <a:gd name="connsiteY9" fmla="*/ 144417 h 2844973"/>
                <a:gd name="connsiteX0" fmla="*/ 4685383 w 7078746"/>
                <a:gd name="connsiteY0" fmla="*/ 180619 h 2844973"/>
                <a:gd name="connsiteX1" fmla="*/ 492487 w 7078746"/>
                <a:gd name="connsiteY1" fmla="*/ 176827 h 2844973"/>
                <a:gd name="connsiteX2" fmla="*/ 451861 w 7078746"/>
                <a:gd name="connsiteY2" fmla="*/ 2600835 h 2844973"/>
                <a:gd name="connsiteX3" fmla="*/ 2421581 w 7078746"/>
                <a:gd name="connsiteY3" fmla="*/ 2757219 h 2844973"/>
                <a:gd name="connsiteX4" fmla="*/ 2667511 w 7078746"/>
                <a:gd name="connsiteY4" fmla="*/ 1509764 h 2844973"/>
                <a:gd name="connsiteX5" fmla="*/ 4779772 w 7078746"/>
                <a:gd name="connsiteY5" fmla="*/ 1544435 h 2844973"/>
                <a:gd name="connsiteX6" fmla="*/ 5068528 w 7078746"/>
                <a:gd name="connsiteY6" fmla="*/ 2776469 h 2844973"/>
                <a:gd name="connsiteX7" fmla="*/ 6713159 w 7078746"/>
                <a:gd name="connsiteY7" fmla="*/ 2690110 h 2844973"/>
                <a:gd name="connsiteX8" fmla="*/ 6852773 w 7078746"/>
                <a:gd name="connsiteY8" fmla="*/ 205101 h 2844973"/>
                <a:gd name="connsiteX9" fmla="*/ 2552300 w 7078746"/>
                <a:gd name="connsiteY9" fmla="*/ 144417 h 2844973"/>
                <a:gd name="connsiteX0" fmla="*/ 4685383 w 6976538"/>
                <a:gd name="connsiteY0" fmla="*/ 180619 h 2844973"/>
                <a:gd name="connsiteX1" fmla="*/ 492487 w 6976538"/>
                <a:gd name="connsiteY1" fmla="*/ 176827 h 2844973"/>
                <a:gd name="connsiteX2" fmla="*/ 451861 w 6976538"/>
                <a:gd name="connsiteY2" fmla="*/ 2600835 h 2844973"/>
                <a:gd name="connsiteX3" fmla="*/ 2421581 w 6976538"/>
                <a:gd name="connsiteY3" fmla="*/ 2757219 h 2844973"/>
                <a:gd name="connsiteX4" fmla="*/ 2667511 w 6976538"/>
                <a:gd name="connsiteY4" fmla="*/ 1509764 h 2844973"/>
                <a:gd name="connsiteX5" fmla="*/ 4779772 w 6976538"/>
                <a:gd name="connsiteY5" fmla="*/ 1544435 h 2844973"/>
                <a:gd name="connsiteX6" fmla="*/ 5068528 w 6976538"/>
                <a:gd name="connsiteY6" fmla="*/ 2776469 h 2844973"/>
                <a:gd name="connsiteX7" fmla="*/ 6713159 w 6976538"/>
                <a:gd name="connsiteY7" fmla="*/ 2690110 h 2844973"/>
                <a:gd name="connsiteX8" fmla="*/ 6852773 w 6976538"/>
                <a:gd name="connsiteY8" fmla="*/ 205101 h 2844973"/>
                <a:gd name="connsiteX9" fmla="*/ 2552300 w 6976538"/>
                <a:gd name="connsiteY9" fmla="*/ 144417 h 2844973"/>
                <a:gd name="connsiteX0" fmla="*/ 4522812 w 6813967"/>
                <a:gd name="connsiteY0" fmla="*/ 154833 h 2819187"/>
                <a:gd name="connsiteX1" fmla="*/ 329916 w 6813967"/>
                <a:gd name="connsiteY1" fmla="*/ 151041 h 2819187"/>
                <a:gd name="connsiteX2" fmla="*/ 289290 w 6813967"/>
                <a:gd name="connsiteY2" fmla="*/ 2575049 h 2819187"/>
                <a:gd name="connsiteX3" fmla="*/ 2259010 w 6813967"/>
                <a:gd name="connsiteY3" fmla="*/ 2731433 h 2819187"/>
                <a:gd name="connsiteX4" fmla="*/ 2504940 w 6813967"/>
                <a:gd name="connsiteY4" fmla="*/ 1483978 h 2819187"/>
                <a:gd name="connsiteX5" fmla="*/ 4617201 w 6813967"/>
                <a:gd name="connsiteY5" fmla="*/ 1518649 h 2819187"/>
                <a:gd name="connsiteX6" fmla="*/ 4905957 w 6813967"/>
                <a:gd name="connsiteY6" fmla="*/ 2750683 h 2819187"/>
                <a:gd name="connsiteX7" fmla="*/ 6550588 w 6813967"/>
                <a:gd name="connsiteY7" fmla="*/ 2664324 h 2819187"/>
                <a:gd name="connsiteX8" fmla="*/ 6690202 w 6813967"/>
                <a:gd name="connsiteY8" fmla="*/ 179315 h 2819187"/>
                <a:gd name="connsiteX9" fmla="*/ 2389729 w 6813967"/>
                <a:gd name="connsiteY9" fmla="*/ 118631 h 2819187"/>
                <a:gd name="connsiteX0" fmla="*/ 4553588 w 6844743"/>
                <a:gd name="connsiteY0" fmla="*/ 154833 h 2819187"/>
                <a:gd name="connsiteX1" fmla="*/ 360692 w 6844743"/>
                <a:gd name="connsiteY1" fmla="*/ 151041 h 2819187"/>
                <a:gd name="connsiteX2" fmla="*/ 320066 w 6844743"/>
                <a:gd name="connsiteY2" fmla="*/ 2575049 h 2819187"/>
                <a:gd name="connsiteX3" fmla="*/ 2289786 w 6844743"/>
                <a:gd name="connsiteY3" fmla="*/ 2731433 h 2819187"/>
                <a:gd name="connsiteX4" fmla="*/ 2535716 w 6844743"/>
                <a:gd name="connsiteY4" fmla="*/ 1483978 h 2819187"/>
                <a:gd name="connsiteX5" fmla="*/ 4647977 w 6844743"/>
                <a:gd name="connsiteY5" fmla="*/ 1518649 h 2819187"/>
                <a:gd name="connsiteX6" fmla="*/ 4936733 w 6844743"/>
                <a:gd name="connsiteY6" fmla="*/ 2750683 h 2819187"/>
                <a:gd name="connsiteX7" fmla="*/ 6581364 w 6844743"/>
                <a:gd name="connsiteY7" fmla="*/ 2664324 h 2819187"/>
                <a:gd name="connsiteX8" fmla="*/ 6720978 w 6844743"/>
                <a:gd name="connsiteY8" fmla="*/ 179315 h 2819187"/>
                <a:gd name="connsiteX9" fmla="*/ 2420505 w 6844743"/>
                <a:gd name="connsiteY9" fmla="*/ 118631 h 2819187"/>
                <a:gd name="connsiteX0" fmla="*/ 4364856 w 6656011"/>
                <a:gd name="connsiteY0" fmla="*/ 154833 h 2819187"/>
                <a:gd name="connsiteX1" fmla="*/ 171960 w 6656011"/>
                <a:gd name="connsiteY1" fmla="*/ 151041 h 2819187"/>
                <a:gd name="connsiteX2" fmla="*/ 131334 w 6656011"/>
                <a:gd name="connsiteY2" fmla="*/ 2575049 h 2819187"/>
                <a:gd name="connsiteX3" fmla="*/ 2101054 w 6656011"/>
                <a:gd name="connsiteY3" fmla="*/ 2731433 h 2819187"/>
                <a:gd name="connsiteX4" fmla="*/ 2346984 w 6656011"/>
                <a:gd name="connsiteY4" fmla="*/ 1483978 h 2819187"/>
                <a:gd name="connsiteX5" fmla="*/ 4459245 w 6656011"/>
                <a:gd name="connsiteY5" fmla="*/ 1518649 h 2819187"/>
                <a:gd name="connsiteX6" fmla="*/ 4748001 w 6656011"/>
                <a:gd name="connsiteY6" fmla="*/ 2750683 h 2819187"/>
                <a:gd name="connsiteX7" fmla="*/ 6392632 w 6656011"/>
                <a:gd name="connsiteY7" fmla="*/ 2664324 h 2819187"/>
                <a:gd name="connsiteX8" fmla="*/ 6532246 w 6656011"/>
                <a:gd name="connsiteY8" fmla="*/ 179315 h 2819187"/>
                <a:gd name="connsiteX9" fmla="*/ 2231773 w 6656011"/>
                <a:gd name="connsiteY9" fmla="*/ 118631 h 2819187"/>
                <a:gd name="connsiteX0" fmla="*/ 4291814 w 6582969"/>
                <a:gd name="connsiteY0" fmla="*/ 154833 h 2819187"/>
                <a:gd name="connsiteX1" fmla="*/ 98918 w 6582969"/>
                <a:gd name="connsiteY1" fmla="*/ 151041 h 2819187"/>
                <a:gd name="connsiteX2" fmla="*/ 58292 w 6582969"/>
                <a:gd name="connsiteY2" fmla="*/ 2575049 h 2819187"/>
                <a:gd name="connsiteX3" fmla="*/ 2028012 w 6582969"/>
                <a:gd name="connsiteY3" fmla="*/ 2731433 h 2819187"/>
                <a:gd name="connsiteX4" fmla="*/ 2273942 w 6582969"/>
                <a:gd name="connsiteY4" fmla="*/ 1483978 h 2819187"/>
                <a:gd name="connsiteX5" fmla="*/ 4386203 w 6582969"/>
                <a:gd name="connsiteY5" fmla="*/ 1518649 h 2819187"/>
                <a:gd name="connsiteX6" fmla="*/ 4674959 w 6582969"/>
                <a:gd name="connsiteY6" fmla="*/ 2750683 h 2819187"/>
                <a:gd name="connsiteX7" fmla="*/ 6319590 w 6582969"/>
                <a:gd name="connsiteY7" fmla="*/ 2664324 h 2819187"/>
                <a:gd name="connsiteX8" fmla="*/ 6459204 w 6582969"/>
                <a:gd name="connsiteY8" fmla="*/ 179315 h 2819187"/>
                <a:gd name="connsiteX9" fmla="*/ 2158731 w 6582969"/>
                <a:gd name="connsiteY9" fmla="*/ 118631 h 2819187"/>
                <a:gd name="connsiteX0" fmla="*/ 4403471 w 6694626"/>
                <a:gd name="connsiteY0" fmla="*/ 154833 h 2883353"/>
                <a:gd name="connsiteX1" fmla="*/ 210575 w 6694626"/>
                <a:gd name="connsiteY1" fmla="*/ 151041 h 2883353"/>
                <a:gd name="connsiteX2" fmla="*/ 169949 w 6694626"/>
                <a:gd name="connsiteY2" fmla="*/ 2575049 h 2883353"/>
                <a:gd name="connsiteX3" fmla="*/ 2139669 w 6694626"/>
                <a:gd name="connsiteY3" fmla="*/ 2731433 h 2883353"/>
                <a:gd name="connsiteX4" fmla="*/ 2385599 w 6694626"/>
                <a:gd name="connsiteY4" fmla="*/ 1483978 h 2883353"/>
                <a:gd name="connsiteX5" fmla="*/ 4497860 w 6694626"/>
                <a:gd name="connsiteY5" fmla="*/ 1518649 h 2883353"/>
                <a:gd name="connsiteX6" fmla="*/ 4786616 w 6694626"/>
                <a:gd name="connsiteY6" fmla="*/ 2750683 h 2883353"/>
                <a:gd name="connsiteX7" fmla="*/ 6431247 w 6694626"/>
                <a:gd name="connsiteY7" fmla="*/ 2664324 h 2883353"/>
                <a:gd name="connsiteX8" fmla="*/ 6570861 w 6694626"/>
                <a:gd name="connsiteY8" fmla="*/ 179315 h 2883353"/>
                <a:gd name="connsiteX9" fmla="*/ 2270388 w 6694626"/>
                <a:gd name="connsiteY9" fmla="*/ 118631 h 2883353"/>
                <a:gd name="connsiteX0" fmla="*/ 4403471 w 6694626"/>
                <a:gd name="connsiteY0" fmla="*/ 154833 h 2843313"/>
                <a:gd name="connsiteX1" fmla="*/ 210575 w 6694626"/>
                <a:gd name="connsiteY1" fmla="*/ 151041 h 2843313"/>
                <a:gd name="connsiteX2" fmla="*/ 169949 w 6694626"/>
                <a:gd name="connsiteY2" fmla="*/ 2575049 h 2843313"/>
                <a:gd name="connsiteX3" fmla="*/ 2139669 w 6694626"/>
                <a:gd name="connsiteY3" fmla="*/ 2731433 h 2843313"/>
                <a:gd name="connsiteX4" fmla="*/ 2385599 w 6694626"/>
                <a:gd name="connsiteY4" fmla="*/ 1483978 h 2843313"/>
                <a:gd name="connsiteX5" fmla="*/ 4497860 w 6694626"/>
                <a:gd name="connsiteY5" fmla="*/ 1518649 h 2843313"/>
                <a:gd name="connsiteX6" fmla="*/ 4786616 w 6694626"/>
                <a:gd name="connsiteY6" fmla="*/ 2750683 h 2843313"/>
                <a:gd name="connsiteX7" fmla="*/ 6431247 w 6694626"/>
                <a:gd name="connsiteY7" fmla="*/ 2664324 h 2843313"/>
                <a:gd name="connsiteX8" fmla="*/ 6570861 w 6694626"/>
                <a:gd name="connsiteY8" fmla="*/ 179315 h 2843313"/>
                <a:gd name="connsiteX9" fmla="*/ 2270388 w 6694626"/>
                <a:gd name="connsiteY9" fmla="*/ 118631 h 2843313"/>
                <a:gd name="connsiteX0" fmla="*/ 4410476 w 6701631"/>
                <a:gd name="connsiteY0" fmla="*/ 154833 h 2823570"/>
                <a:gd name="connsiteX1" fmla="*/ 217580 w 6701631"/>
                <a:gd name="connsiteY1" fmla="*/ 151041 h 2823570"/>
                <a:gd name="connsiteX2" fmla="*/ 176954 w 6701631"/>
                <a:gd name="connsiteY2" fmla="*/ 2575049 h 2823570"/>
                <a:gd name="connsiteX3" fmla="*/ 2242927 w 6701631"/>
                <a:gd name="connsiteY3" fmla="*/ 2692932 h 2823570"/>
                <a:gd name="connsiteX4" fmla="*/ 2392604 w 6701631"/>
                <a:gd name="connsiteY4" fmla="*/ 1483978 h 2823570"/>
                <a:gd name="connsiteX5" fmla="*/ 4504865 w 6701631"/>
                <a:gd name="connsiteY5" fmla="*/ 1518649 h 2823570"/>
                <a:gd name="connsiteX6" fmla="*/ 4793621 w 6701631"/>
                <a:gd name="connsiteY6" fmla="*/ 2750683 h 2823570"/>
                <a:gd name="connsiteX7" fmla="*/ 6438252 w 6701631"/>
                <a:gd name="connsiteY7" fmla="*/ 2664324 h 2823570"/>
                <a:gd name="connsiteX8" fmla="*/ 6577866 w 6701631"/>
                <a:gd name="connsiteY8" fmla="*/ 179315 h 2823570"/>
                <a:gd name="connsiteX9" fmla="*/ 2277393 w 6701631"/>
                <a:gd name="connsiteY9" fmla="*/ 118631 h 2823570"/>
                <a:gd name="connsiteX0" fmla="*/ 4410476 w 6701631"/>
                <a:gd name="connsiteY0" fmla="*/ 154833 h 2823570"/>
                <a:gd name="connsiteX1" fmla="*/ 217580 w 6701631"/>
                <a:gd name="connsiteY1" fmla="*/ 151041 h 2823570"/>
                <a:gd name="connsiteX2" fmla="*/ 176954 w 6701631"/>
                <a:gd name="connsiteY2" fmla="*/ 2575049 h 2823570"/>
                <a:gd name="connsiteX3" fmla="*/ 2242927 w 6701631"/>
                <a:gd name="connsiteY3" fmla="*/ 2692932 h 2823570"/>
                <a:gd name="connsiteX4" fmla="*/ 2392604 w 6701631"/>
                <a:gd name="connsiteY4" fmla="*/ 1483978 h 2823570"/>
                <a:gd name="connsiteX5" fmla="*/ 4504865 w 6701631"/>
                <a:gd name="connsiteY5" fmla="*/ 1518649 h 2823570"/>
                <a:gd name="connsiteX6" fmla="*/ 4793621 w 6701631"/>
                <a:gd name="connsiteY6" fmla="*/ 2750683 h 2823570"/>
                <a:gd name="connsiteX7" fmla="*/ 6438252 w 6701631"/>
                <a:gd name="connsiteY7" fmla="*/ 2664324 h 2823570"/>
                <a:gd name="connsiteX8" fmla="*/ 6577866 w 6701631"/>
                <a:gd name="connsiteY8" fmla="*/ 179315 h 2823570"/>
                <a:gd name="connsiteX9" fmla="*/ 2277393 w 6701631"/>
                <a:gd name="connsiteY9" fmla="*/ 118631 h 2823570"/>
                <a:gd name="connsiteX0" fmla="*/ 4410476 w 6701631"/>
                <a:gd name="connsiteY0" fmla="*/ 154833 h 2865870"/>
                <a:gd name="connsiteX1" fmla="*/ 217580 w 6701631"/>
                <a:gd name="connsiteY1" fmla="*/ 151041 h 2865870"/>
                <a:gd name="connsiteX2" fmla="*/ 176954 w 6701631"/>
                <a:gd name="connsiteY2" fmla="*/ 2575049 h 2865870"/>
                <a:gd name="connsiteX3" fmla="*/ 2242927 w 6701631"/>
                <a:gd name="connsiteY3" fmla="*/ 2692932 h 2865870"/>
                <a:gd name="connsiteX4" fmla="*/ 2354103 w 6701631"/>
                <a:gd name="connsiteY4" fmla="*/ 1406976 h 2865870"/>
                <a:gd name="connsiteX5" fmla="*/ 4504865 w 6701631"/>
                <a:gd name="connsiteY5" fmla="*/ 1518649 h 2865870"/>
                <a:gd name="connsiteX6" fmla="*/ 4793621 w 6701631"/>
                <a:gd name="connsiteY6" fmla="*/ 2750683 h 2865870"/>
                <a:gd name="connsiteX7" fmla="*/ 6438252 w 6701631"/>
                <a:gd name="connsiteY7" fmla="*/ 2664324 h 2865870"/>
                <a:gd name="connsiteX8" fmla="*/ 6577866 w 6701631"/>
                <a:gd name="connsiteY8" fmla="*/ 179315 h 2865870"/>
                <a:gd name="connsiteX9" fmla="*/ 2277393 w 6701631"/>
                <a:gd name="connsiteY9" fmla="*/ 118631 h 2865870"/>
                <a:gd name="connsiteX0" fmla="*/ 4406973 w 6698128"/>
                <a:gd name="connsiteY0" fmla="*/ 154833 h 2855157"/>
                <a:gd name="connsiteX1" fmla="*/ 214077 w 6698128"/>
                <a:gd name="connsiteY1" fmla="*/ 151041 h 2855157"/>
                <a:gd name="connsiteX2" fmla="*/ 173451 w 6698128"/>
                <a:gd name="connsiteY2" fmla="*/ 2575049 h 2855157"/>
                <a:gd name="connsiteX3" fmla="*/ 2191298 w 6698128"/>
                <a:gd name="connsiteY3" fmla="*/ 2673681 h 2855157"/>
                <a:gd name="connsiteX4" fmla="*/ 2350600 w 6698128"/>
                <a:gd name="connsiteY4" fmla="*/ 1406976 h 2855157"/>
                <a:gd name="connsiteX5" fmla="*/ 4501362 w 6698128"/>
                <a:gd name="connsiteY5" fmla="*/ 1518649 h 2855157"/>
                <a:gd name="connsiteX6" fmla="*/ 4790118 w 6698128"/>
                <a:gd name="connsiteY6" fmla="*/ 2750683 h 2855157"/>
                <a:gd name="connsiteX7" fmla="*/ 6434749 w 6698128"/>
                <a:gd name="connsiteY7" fmla="*/ 2664324 h 2855157"/>
                <a:gd name="connsiteX8" fmla="*/ 6574363 w 6698128"/>
                <a:gd name="connsiteY8" fmla="*/ 179315 h 2855157"/>
                <a:gd name="connsiteX9" fmla="*/ 2273890 w 6698128"/>
                <a:gd name="connsiteY9" fmla="*/ 118631 h 2855157"/>
                <a:gd name="connsiteX0" fmla="*/ 4406973 w 6698128"/>
                <a:gd name="connsiteY0" fmla="*/ 154833 h 2834593"/>
                <a:gd name="connsiteX1" fmla="*/ 214077 w 6698128"/>
                <a:gd name="connsiteY1" fmla="*/ 151041 h 2834593"/>
                <a:gd name="connsiteX2" fmla="*/ 173451 w 6698128"/>
                <a:gd name="connsiteY2" fmla="*/ 2575049 h 2834593"/>
                <a:gd name="connsiteX3" fmla="*/ 2191298 w 6698128"/>
                <a:gd name="connsiteY3" fmla="*/ 2673681 h 2834593"/>
                <a:gd name="connsiteX4" fmla="*/ 2350600 w 6698128"/>
                <a:gd name="connsiteY4" fmla="*/ 1406976 h 2834593"/>
                <a:gd name="connsiteX5" fmla="*/ 4501362 w 6698128"/>
                <a:gd name="connsiteY5" fmla="*/ 1518649 h 2834593"/>
                <a:gd name="connsiteX6" fmla="*/ 4790118 w 6698128"/>
                <a:gd name="connsiteY6" fmla="*/ 2750683 h 2834593"/>
                <a:gd name="connsiteX7" fmla="*/ 6434749 w 6698128"/>
                <a:gd name="connsiteY7" fmla="*/ 2664324 h 2834593"/>
                <a:gd name="connsiteX8" fmla="*/ 6574363 w 6698128"/>
                <a:gd name="connsiteY8" fmla="*/ 179315 h 2834593"/>
                <a:gd name="connsiteX9" fmla="*/ 2273890 w 6698128"/>
                <a:gd name="connsiteY9" fmla="*/ 118631 h 2834593"/>
                <a:gd name="connsiteX0" fmla="*/ 4406973 w 6698128"/>
                <a:gd name="connsiteY0" fmla="*/ 154833 h 2834593"/>
                <a:gd name="connsiteX1" fmla="*/ 214077 w 6698128"/>
                <a:gd name="connsiteY1" fmla="*/ 151041 h 2834593"/>
                <a:gd name="connsiteX2" fmla="*/ 173451 w 6698128"/>
                <a:gd name="connsiteY2" fmla="*/ 2575049 h 2834593"/>
                <a:gd name="connsiteX3" fmla="*/ 2191298 w 6698128"/>
                <a:gd name="connsiteY3" fmla="*/ 2673681 h 2834593"/>
                <a:gd name="connsiteX4" fmla="*/ 2350600 w 6698128"/>
                <a:gd name="connsiteY4" fmla="*/ 1406976 h 2834593"/>
                <a:gd name="connsiteX5" fmla="*/ 4501362 w 6698128"/>
                <a:gd name="connsiteY5" fmla="*/ 1518649 h 2834593"/>
                <a:gd name="connsiteX6" fmla="*/ 4790118 w 6698128"/>
                <a:gd name="connsiteY6" fmla="*/ 2750683 h 2834593"/>
                <a:gd name="connsiteX7" fmla="*/ 6434749 w 6698128"/>
                <a:gd name="connsiteY7" fmla="*/ 2664324 h 2834593"/>
                <a:gd name="connsiteX8" fmla="*/ 6574363 w 6698128"/>
                <a:gd name="connsiteY8" fmla="*/ 179315 h 2834593"/>
                <a:gd name="connsiteX9" fmla="*/ 2273890 w 6698128"/>
                <a:gd name="connsiteY9" fmla="*/ 118631 h 2834593"/>
                <a:gd name="connsiteX0" fmla="*/ 4406973 w 6662890"/>
                <a:gd name="connsiteY0" fmla="*/ 154833 h 2834593"/>
                <a:gd name="connsiteX1" fmla="*/ 214077 w 6662890"/>
                <a:gd name="connsiteY1" fmla="*/ 151041 h 2834593"/>
                <a:gd name="connsiteX2" fmla="*/ 173451 w 6662890"/>
                <a:gd name="connsiteY2" fmla="*/ 2575049 h 2834593"/>
                <a:gd name="connsiteX3" fmla="*/ 2191298 w 6662890"/>
                <a:gd name="connsiteY3" fmla="*/ 2673681 h 2834593"/>
                <a:gd name="connsiteX4" fmla="*/ 2350600 w 6662890"/>
                <a:gd name="connsiteY4" fmla="*/ 1406976 h 2834593"/>
                <a:gd name="connsiteX5" fmla="*/ 4501362 w 6662890"/>
                <a:gd name="connsiteY5" fmla="*/ 1518649 h 2834593"/>
                <a:gd name="connsiteX6" fmla="*/ 5213629 w 6662890"/>
                <a:gd name="connsiteY6" fmla="*/ 1586026 h 2834593"/>
                <a:gd name="connsiteX7" fmla="*/ 6434749 w 6662890"/>
                <a:gd name="connsiteY7" fmla="*/ 2664324 h 2834593"/>
                <a:gd name="connsiteX8" fmla="*/ 6574363 w 6662890"/>
                <a:gd name="connsiteY8" fmla="*/ 179315 h 2834593"/>
                <a:gd name="connsiteX9" fmla="*/ 2273890 w 6662890"/>
                <a:gd name="connsiteY9" fmla="*/ 118631 h 2834593"/>
                <a:gd name="connsiteX0" fmla="*/ 4406973 w 6874583"/>
                <a:gd name="connsiteY0" fmla="*/ 153537 h 2833297"/>
                <a:gd name="connsiteX1" fmla="*/ 214077 w 6874583"/>
                <a:gd name="connsiteY1" fmla="*/ 149745 h 2833297"/>
                <a:gd name="connsiteX2" fmla="*/ 173451 w 6874583"/>
                <a:gd name="connsiteY2" fmla="*/ 2573753 h 2833297"/>
                <a:gd name="connsiteX3" fmla="*/ 2191298 w 6874583"/>
                <a:gd name="connsiteY3" fmla="*/ 2672385 h 2833297"/>
                <a:gd name="connsiteX4" fmla="*/ 2350600 w 6874583"/>
                <a:gd name="connsiteY4" fmla="*/ 1405680 h 2833297"/>
                <a:gd name="connsiteX5" fmla="*/ 4501362 w 6874583"/>
                <a:gd name="connsiteY5" fmla="*/ 1517353 h 2833297"/>
                <a:gd name="connsiteX6" fmla="*/ 5213629 w 6874583"/>
                <a:gd name="connsiteY6" fmla="*/ 1584730 h 2833297"/>
                <a:gd name="connsiteX7" fmla="*/ 6367372 w 6874583"/>
                <a:gd name="connsiteY7" fmla="*/ 1344367 h 2833297"/>
                <a:gd name="connsiteX8" fmla="*/ 6574363 w 6874583"/>
                <a:gd name="connsiteY8" fmla="*/ 178019 h 2833297"/>
                <a:gd name="connsiteX9" fmla="*/ 2273890 w 6874583"/>
                <a:gd name="connsiteY9" fmla="*/ 117335 h 2833297"/>
                <a:gd name="connsiteX0" fmla="*/ 4406973 w 6648415"/>
                <a:gd name="connsiteY0" fmla="*/ 142126 h 2821886"/>
                <a:gd name="connsiteX1" fmla="*/ 214077 w 6648415"/>
                <a:gd name="connsiteY1" fmla="*/ 138334 h 2821886"/>
                <a:gd name="connsiteX2" fmla="*/ 173451 w 6648415"/>
                <a:gd name="connsiteY2" fmla="*/ 2562342 h 2821886"/>
                <a:gd name="connsiteX3" fmla="*/ 2191298 w 6648415"/>
                <a:gd name="connsiteY3" fmla="*/ 2660974 h 2821886"/>
                <a:gd name="connsiteX4" fmla="*/ 2350600 w 6648415"/>
                <a:gd name="connsiteY4" fmla="*/ 1394269 h 2821886"/>
                <a:gd name="connsiteX5" fmla="*/ 4501362 w 6648415"/>
                <a:gd name="connsiteY5" fmla="*/ 1505942 h 2821886"/>
                <a:gd name="connsiteX6" fmla="*/ 5213629 w 6648415"/>
                <a:gd name="connsiteY6" fmla="*/ 1573319 h 2821886"/>
                <a:gd name="connsiteX7" fmla="*/ 6367372 w 6648415"/>
                <a:gd name="connsiteY7" fmla="*/ 1332956 h 2821886"/>
                <a:gd name="connsiteX8" fmla="*/ 6574363 w 6648415"/>
                <a:gd name="connsiteY8" fmla="*/ 166608 h 2821886"/>
                <a:gd name="connsiteX9" fmla="*/ 2273890 w 6648415"/>
                <a:gd name="connsiteY9" fmla="*/ 105924 h 2821886"/>
                <a:gd name="connsiteX0" fmla="*/ 4406973 w 6924855"/>
                <a:gd name="connsiteY0" fmla="*/ 161473 h 2841233"/>
                <a:gd name="connsiteX1" fmla="*/ 214077 w 6924855"/>
                <a:gd name="connsiteY1" fmla="*/ 157681 h 2841233"/>
                <a:gd name="connsiteX2" fmla="*/ 173451 w 6924855"/>
                <a:gd name="connsiteY2" fmla="*/ 2581689 h 2841233"/>
                <a:gd name="connsiteX3" fmla="*/ 2191298 w 6924855"/>
                <a:gd name="connsiteY3" fmla="*/ 2680321 h 2841233"/>
                <a:gd name="connsiteX4" fmla="*/ 2350600 w 6924855"/>
                <a:gd name="connsiteY4" fmla="*/ 1413616 h 2841233"/>
                <a:gd name="connsiteX5" fmla="*/ 4501362 w 6924855"/>
                <a:gd name="connsiteY5" fmla="*/ 1525289 h 2841233"/>
                <a:gd name="connsiteX6" fmla="*/ 5213629 w 6924855"/>
                <a:gd name="connsiteY6" fmla="*/ 1592666 h 2841233"/>
                <a:gd name="connsiteX7" fmla="*/ 6511751 w 6924855"/>
                <a:gd name="connsiteY7" fmla="*/ 1496682 h 2841233"/>
                <a:gd name="connsiteX8" fmla="*/ 6574363 w 6924855"/>
                <a:gd name="connsiteY8" fmla="*/ 185955 h 2841233"/>
                <a:gd name="connsiteX9" fmla="*/ 2273890 w 6924855"/>
                <a:gd name="connsiteY9" fmla="*/ 125271 h 2841233"/>
                <a:gd name="connsiteX0" fmla="*/ 4406973 w 6892506"/>
                <a:gd name="connsiteY0" fmla="*/ 161473 h 2841233"/>
                <a:gd name="connsiteX1" fmla="*/ 214077 w 6892506"/>
                <a:gd name="connsiteY1" fmla="*/ 157681 h 2841233"/>
                <a:gd name="connsiteX2" fmla="*/ 173451 w 6892506"/>
                <a:gd name="connsiteY2" fmla="*/ 2581689 h 2841233"/>
                <a:gd name="connsiteX3" fmla="*/ 2191298 w 6892506"/>
                <a:gd name="connsiteY3" fmla="*/ 2680321 h 2841233"/>
                <a:gd name="connsiteX4" fmla="*/ 2350600 w 6892506"/>
                <a:gd name="connsiteY4" fmla="*/ 1413616 h 2841233"/>
                <a:gd name="connsiteX5" fmla="*/ 4501362 w 6892506"/>
                <a:gd name="connsiteY5" fmla="*/ 1525289 h 2841233"/>
                <a:gd name="connsiteX6" fmla="*/ 5213629 w 6892506"/>
                <a:gd name="connsiteY6" fmla="*/ 1592666 h 2841233"/>
                <a:gd name="connsiteX7" fmla="*/ 6511751 w 6892506"/>
                <a:gd name="connsiteY7" fmla="*/ 1496682 h 2841233"/>
                <a:gd name="connsiteX8" fmla="*/ 6574363 w 6892506"/>
                <a:gd name="connsiteY8" fmla="*/ 185955 h 2841233"/>
                <a:gd name="connsiteX9" fmla="*/ 2273890 w 6892506"/>
                <a:gd name="connsiteY9" fmla="*/ 125271 h 2841233"/>
                <a:gd name="connsiteX0" fmla="*/ 4406973 w 6605953"/>
                <a:gd name="connsiteY0" fmla="*/ 222760 h 2902520"/>
                <a:gd name="connsiteX1" fmla="*/ 214077 w 6605953"/>
                <a:gd name="connsiteY1" fmla="*/ 218968 h 2902520"/>
                <a:gd name="connsiteX2" fmla="*/ 173451 w 6605953"/>
                <a:gd name="connsiteY2" fmla="*/ 2642976 h 2902520"/>
                <a:gd name="connsiteX3" fmla="*/ 2191298 w 6605953"/>
                <a:gd name="connsiteY3" fmla="*/ 2741608 h 2902520"/>
                <a:gd name="connsiteX4" fmla="*/ 2350600 w 6605953"/>
                <a:gd name="connsiteY4" fmla="*/ 1474903 h 2902520"/>
                <a:gd name="connsiteX5" fmla="*/ 4501362 w 6605953"/>
                <a:gd name="connsiteY5" fmla="*/ 1586576 h 2902520"/>
                <a:gd name="connsiteX6" fmla="*/ 5213629 w 6605953"/>
                <a:gd name="connsiteY6" fmla="*/ 1653953 h 2902520"/>
                <a:gd name="connsiteX7" fmla="*/ 6511751 w 6605953"/>
                <a:gd name="connsiteY7" fmla="*/ 1557969 h 2902520"/>
                <a:gd name="connsiteX8" fmla="*/ 6574363 w 6605953"/>
                <a:gd name="connsiteY8" fmla="*/ 247242 h 2902520"/>
                <a:gd name="connsiteX9" fmla="*/ 2273890 w 6605953"/>
                <a:gd name="connsiteY9" fmla="*/ 186558 h 2902520"/>
                <a:gd name="connsiteX0" fmla="*/ 4406973 w 6605953"/>
                <a:gd name="connsiteY0" fmla="*/ 222760 h 2902520"/>
                <a:gd name="connsiteX1" fmla="*/ 214077 w 6605953"/>
                <a:gd name="connsiteY1" fmla="*/ 218968 h 2902520"/>
                <a:gd name="connsiteX2" fmla="*/ 173451 w 6605953"/>
                <a:gd name="connsiteY2" fmla="*/ 2642976 h 2902520"/>
                <a:gd name="connsiteX3" fmla="*/ 2191298 w 6605953"/>
                <a:gd name="connsiteY3" fmla="*/ 2741608 h 2902520"/>
                <a:gd name="connsiteX4" fmla="*/ 2350600 w 6605953"/>
                <a:gd name="connsiteY4" fmla="*/ 1474903 h 2902520"/>
                <a:gd name="connsiteX5" fmla="*/ 4501362 w 6605953"/>
                <a:gd name="connsiteY5" fmla="*/ 1586576 h 2902520"/>
                <a:gd name="connsiteX6" fmla="*/ 6511751 w 6605953"/>
                <a:gd name="connsiteY6" fmla="*/ 1557969 h 2902520"/>
                <a:gd name="connsiteX7" fmla="*/ 6574363 w 6605953"/>
                <a:gd name="connsiteY7" fmla="*/ 247242 h 2902520"/>
                <a:gd name="connsiteX8" fmla="*/ 2273890 w 6605953"/>
                <a:gd name="connsiteY8" fmla="*/ 186558 h 2902520"/>
                <a:gd name="connsiteX0" fmla="*/ 4406973 w 6605953"/>
                <a:gd name="connsiteY0" fmla="*/ 222760 h 2864170"/>
                <a:gd name="connsiteX1" fmla="*/ 214077 w 6605953"/>
                <a:gd name="connsiteY1" fmla="*/ 218968 h 2864170"/>
                <a:gd name="connsiteX2" fmla="*/ 173451 w 6605953"/>
                <a:gd name="connsiteY2" fmla="*/ 2642976 h 2864170"/>
                <a:gd name="connsiteX3" fmla="*/ 2191298 w 6605953"/>
                <a:gd name="connsiteY3" fmla="*/ 2741608 h 2864170"/>
                <a:gd name="connsiteX4" fmla="*/ 4506659 w 6605953"/>
                <a:gd name="connsiteY4" fmla="*/ 2783939 h 2864170"/>
                <a:gd name="connsiteX5" fmla="*/ 4501362 w 6605953"/>
                <a:gd name="connsiteY5" fmla="*/ 1586576 h 2864170"/>
                <a:gd name="connsiteX6" fmla="*/ 6511751 w 6605953"/>
                <a:gd name="connsiteY6" fmla="*/ 1557969 h 2864170"/>
                <a:gd name="connsiteX7" fmla="*/ 6574363 w 6605953"/>
                <a:gd name="connsiteY7" fmla="*/ 247242 h 2864170"/>
                <a:gd name="connsiteX8" fmla="*/ 2273890 w 6605953"/>
                <a:gd name="connsiteY8" fmla="*/ 186558 h 2864170"/>
                <a:gd name="connsiteX0" fmla="*/ 4406973 w 6605953"/>
                <a:gd name="connsiteY0" fmla="*/ 222760 h 2859912"/>
                <a:gd name="connsiteX1" fmla="*/ 214077 w 6605953"/>
                <a:gd name="connsiteY1" fmla="*/ 218968 h 2859912"/>
                <a:gd name="connsiteX2" fmla="*/ 173451 w 6605953"/>
                <a:gd name="connsiteY2" fmla="*/ 2642976 h 2859912"/>
                <a:gd name="connsiteX3" fmla="*/ 2191298 w 6605953"/>
                <a:gd name="connsiteY3" fmla="*/ 2741608 h 2859912"/>
                <a:gd name="connsiteX4" fmla="*/ 4506659 w 6605953"/>
                <a:gd name="connsiteY4" fmla="*/ 2783939 h 2859912"/>
                <a:gd name="connsiteX5" fmla="*/ 4626490 w 6605953"/>
                <a:gd name="connsiteY5" fmla="*/ 1644328 h 2859912"/>
                <a:gd name="connsiteX6" fmla="*/ 6511751 w 6605953"/>
                <a:gd name="connsiteY6" fmla="*/ 1557969 h 2859912"/>
                <a:gd name="connsiteX7" fmla="*/ 6574363 w 6605953"/>
                <a:gd name="connsiteY7" fmla="*/ 247242 h 2859912"/>
                <a:gd name="connsiteX8" fmla="*/ 2273890 w 6605953"/>
                <a:gd name="connsiteY8" fmla="*/ 186558 h 2859912"/>
                <a:gd name="connsiteX0" fmla="*/ 4406973 w 6605953"/>
                <a:gd name="connsiteY0" fmla="*/ 222760 h 2859912"/>
                <a:gd name="connsiteX1" fmla="*/ 214077 w 6605953"/>
                <a:gd name="connsiteY1" fmla="*/ 218968 h 2859912"/>
                <a:gd name="connsiteX2" fmla="*/ 173451 w 6605953"/>
                <a:gd name="connsiteY2" fmla="*/ 2642976 h 2859912"/>
                <a:gd name="connsiteX3" fmla="*/ 2191298 w 6605953"/>
                <a:gd name="connsiteY3" fmla="*/ 2741608 h 2859912"/>
                <a:gd name="connsiteX4" fmla="*/ 4506659 w 6605953"/>
                <a:gd name="connsiteY4" fmla="*/ 2783939 h 2859912"/>
                <a:gd name="connsiteX5" fmla="*/ 4626490 w 6605953"/>
                <a:gd name="connsiteY5" fmla="*/ 1644328 h 2859912"/>
                <a:gd name="connsiteX6" fmla="*/ 6511751 w 6605953"/>
                <a:gd name="connsiteY6" fmla="*/ 1557969 h 2859912"/>
                <a:gd name="connsiteX7" fmla="*/ 6574363 w 6605953"/>
                <a:gd name="connsiteY7" fmla="*/ 247242 h 2859912"/>
                <a:gd name="connsiteX8" fmla="*/ 2273890 w 6605953"/>
                <a:gd name="connsiteY8" fmla="*/ 186558 h 2859912"/>
                <a:gd name="connsiteX0" fmla="*/ 4406973 w 6605953"/>
                <a:gd name="connsiteY0" fmla="*/ 222760 h 2859912"/>
                <a:gd name="connsiteX1" fmla="*/ 214077 w 6605953"/>
                <a:gd name="connsiteY1" fmla="*/ 218968 h 2859912"/>
                <a:gd name="connsiteX2" fmla="*/ 173451 w 6605953"/>
                <a:gd name="connsiteY2" fmla="*/ 2642976 h 2859912"/>
                <a:gd name="connsiteX3" fmla="*/ 2191298 w 6605953"/>
                <a:gd name="connsiteY3" fmla="*/ 2741608 h 2859912"/>
                <a:gd name="connsiteX4" fmla="*/ 4506659 w 6605953"/>
                <a:gd name="connsiteY4" fmla="*/ 2783939 h 2859912"/>
                <a:gd name="connsiteX5" fmla="*/ 4626490 w 6605953"/>
                <a:gd name="connsiteY5" fmla="*/ 1644328 h 2859912"/>
                <a:gd name="connsiteX6" fmla="*/ 6511751 w 6605953"/>
                <a:gd name="connsiteY6" fmla="*/ 1557969 h 2859912"/>
                <a:gd name="connsiteX7" fmla="*/ 6574363 w 6605953"/>
                <a:gd name="connsiteY7" fmla="*/ 247242 h 2859912"/>
                <a:gd name="connsiteX8" fmla="*/ 2273890 w 6605953"/>
                <a:gd name="connsiteY8" fmla="*/ 186558 h 2859912"/>
                <a:gd name="connsiteX0" fmla="*/ 4406973 w 6605953"/>
                <a:gd name="connsiteY0" fmla="*/ 222760 h 2859912"/>
                <a:gd name="connsiteX1" fmla="*/ 214077 w 6605953"/>
                <a:gd name="connsiteY1" fmla="*/ 218968 h 2859912"/>
                <a:gd name="connsiteX2" fmla="*/ 173451 w 6605953"/>
                <a:gd name="connsiteY2" fmla="*/ 2642976 h 2859912"/>
                <a:gd name="connsiteX3" fmla="*/ 2191298 w 6605953"/>
                <a:gd name="connsiteY3" fmla="*/ 2741608 h 2859912"/>
                <a:gd name="connsiteX4" fmla="*/ 4506659 w 6605953"/>
                <a:gd name="connsiteY4" fmla="*/ 2783939 h 2859912"/>
                <a:gd name="connsiteX5" fmla="*/ 4626490 w 6605953"/>
                <a:gd name="connsiteY5" fmla="*/ 1644328 h 2859912"/>
                <a:gd name="connsiteX6" fmla="*/ 6511751 w 6605953"/>
                <a:gd name="connsiteY6" fmla="*/ 1557969 h 2859912"/>
                <a:gd name="connsiteX7" fmla="*/ 6574363 w 6605953"/>
                <a:gd name="connsiteY7" fmla="*/ 247242 h 2859912"/>
                <a:gd name="connsiteX8" fmla="*/ 2273890 w 6605953"/>
                <a:gd name="connsiteY8" fmla="*/ 186558 h 2859912"/>
                <a:gd name="connsiteX0" fmla="*/ 4406973 w 6605953"/>
                <a:gd name="connsiteY0" fmla="*/ 222760 h 2859912"/>
                <a:gd name="connsiteX1" fmla="*/ 214077 w 6605953"/>
                <a:gd name="connsiteY1" fmla="*/ 218968 h 2859912"/>
                <a:gd name="connsiteX2" fmla="*/ 173451 w 6605953"/>
                <a:gd name="connsiteY2" fmla="*/ 2642976 h 2859912"/>
                <a:gd name="connsiteX3" fmla="*/ 2191298 w 6605953"/>
                <a:gd name="connsiteY3" fmla="*/ 2741608 h 2859912"/>
                <a:gd name="connsiteX4" fmla="*/ 4506659 w 6605953"/>
                <a:gd name="connsiteY4" fmla="*/ 2783939 h 2859912"/>
                <a:gd name="connsiteX5" fmla="*/ 4626490 w 6605953"/>
                <a:gd name="connsiteY5" fmla="*/ 1644328 h 2859912"/>
                <a:gd name="connsiteX6" fmla="*/ 6511751 w 6605953"/>
                <a:gd name="connsiteY6" fmla="*/ 1557969 h 2859912"/>
                <a:gd name="connsiteX7" fmla="*/ 6574363 w 6605953"/>
                <a:gd name="connsiteY7" fmla="*/ 247242 h 2859912"/>
                <a:gd name="connsiteX8" fmla="*/ 2273890 w 6605953"/>
                <a:gd name="connsiteY8" fmla="*/ 186558 h 2859912"/>
                <a:gd name="connsiteX0" fmla="*/ 4406973 w 6605953"/>
                <a:gd name="connsiteY0" fmla="*/ 222760 h 2859912"/>
                <a:gd name="connsiteX1" fmla="*/ 214077 w 6605953"/>
                <a:gd name="connsiteY1" fmla="*/ 218968 h 2859912"/>
                <a:gd name="connsiteX2" fmla="*/ 173451 w 6605953"/>
                <a:gd name="connsiteY2" fmla="*/ 2642976 h 2859912"/>
                <a:gd name="connsiteX3" fmla="*/ 2191298 w 6605953"/>
                <a:gd name="connsiteY3" fmla="*/ 2741608 h 2859912"/>
                <a:gd name="connsiteX4" fmla="*/ 4506659 w 6605953"/>
                <a:gd name="connsiteY4" fmla="*/ 2783939 h 2859912"/>
                <a:gd name="connsiteX5" fmla="*/ 4626490 w 6605953"/>
                <a:gd name="connsiteY5" fmla="*/ 1644328 h 2859912"/>
                <a:gd name="connsiteX6" fmla="*/ 6511751 w 6605953"/>
                <a:gd name="connsiteY6" fmla="*/ 1557969 h 2859912"/>
                <a:gd name="connsiteX7" fmla="*/ 6574363 w 6605953"/>
                <a:gd name="connsiteY7" fmla="*/ 247242 h 2859912"/>
                <a:gd name="connsiteX8" fmla="*/ 2273890 w 6605953"/>
                <a:gd name="connsiteY8" fmla="*/ 186558 h 2859912"/>
                <a:gd name="connsiteX0" fmla="*/ 4406973 w 6605953"/>
                <a:gd name="connsiteY0" fmla="*/ 222760 h 2852824"/>
                <a:gd name="connsiteX1" fmla="*/ 214077 w 6605953"/>
                <a:gd name="connsiteY1" fmla="*/ 218968 h 2852824"/>
                <a:gd name="connsiteX2" fmla="*/ 173451 w 6605953"/>
                <a:gd name="connsiteY2" fmla="*/ 2642976 h 2852824"/>
                <a:gd name="connsiteX3" fmla="*/ 2191298 w 6605953"/>
                <a:gd name="connsiteY3" fmla="*/ 2741608 h 2852824"/>
                <a:gd name="connsiteX4" fmla="*/ 4506659 w 6605953"/>
                <a:gd name="connsiteY4" fmla="*/ 2783939 h 2852824"/>
                <a:gd name="connsiteX5" fmla="*/ 4626490 w 6605953"/>
                <a:gd name="connsiteY5" fmla="*/ 1644328 h 2852824"/>
                <a:gd name="connsiteX6" fmla="*/ 6511751 w 6605953"/>
                <a:gd name="connsiteY6" fmla="*/ 1557969 h 2852824"/>
                <a:gd name="connsiteX7" fmla="*/ 6574363 w 6605953"/>
                <a:gd name="connsiteY7" fmla="*/ 247242 h 2852824"/>
                <a:gd name="connsiteX8" fmla="*/ 2273890 w 6605953"/>
                <a:gd name="connsiteY8" fmla="*/ 186558 h 2852824"/>
                <a:gd name="connsiteX0" fmla="*/ 4405572 w 6604552"/>
                <a:gd name="connsiteY0" fmla="*/ 222760 h 2891667"/>
                <a:gd name="connsiteX1" fmla="*/ 212676 w 6604552"/>
                <a:gd name="connsiteY1" fmla="*/ 218968 h 2891667"/>
                <a:gd name="connsiteX2" fmla="*/ 172050 w 6604552"/>
                <a:gd name="connsiteY2" fmla="*/ 2642976 h 2891667"/>
                <a:gd name="connsiteX3" fmla="*/ 2170647 w 6604552"/>
                <a:gd name="connsiteY3" fmla="*/ 2828235 h 2891667"/>
                <a:gd name="connsiteX4" fmla="*/ 4505258 w 6604552"/>
                <a:gd name="connsiteY4" fmla="*/ 2783939 h 2891667"/>
                <a:gd name="connsiteX5" fmla="*/ 4625089 w 6604552"/>
                <a:gd name="connsiteY5" fmla="*/ 1644328 h 2891667"/>
                <a:gd name="connsiteX6" fmla="*/ 6510350 w 6604552"/>
                <a:gd name="connsiteY6" fmla="*/ 1557969 h 2891667"/>
                <a:gd name="connsiteX7" fmla="*/ 6572962 w 6604552"/>
                <a:gd name="connsiteY7" fmla="*/ 247242 h 2891667"/>
                <a:gd name="connsiteX8" fmla="*/ 2272489 w 6604552"/>
                <a:gd name="connsiteY8" fmla="*/ 186558 h 2891667"/>
                <a:gd name="connsiteX0" fmla="*/ 4612083 w 6811063"/>
                <a:gd name="connsiteY0" fmla="*/ 222760 h 2944410"/>
                <a:gd name="connsiteX1" fmla="*/ 419187 w 6811063"/>
                <a:gd name="connsiteY1" fmla="*/ 218968 h 2944410"/>
                <a:gd name="connsiteX2" fmla="*/ 369657 w 6811063"/>
                <a:gd name="connsiteY2" fmla="*/ 2722106 h 2944410"/>
                <a:gd name="connsiteX3" fmla="*/ 2377158 w 6811063"/>
                <a:gd name="connsiteY3" fmla="*/ 2828235 h 2944410"/>
                <a:gd name="connsiteX4" fmla="*/ 4711769 w 6811063"/>
                <a:gd name="connsiteY4" fmla="*/ 2783939 h 2944410"/>
                <a:gd name="connsiteX5" fmla="*/ 4831600 w 6811063"/>
                <a:gd name="connsiteY5" fmla="*/ 1644328 h 2944410"/>
                <a:gd name="connsiteX6" fmla="*/ 6716861 w 6811063"/>
                <a:gd name="connsiteY6" fmla="*/ 1557969 h 2944410"/>
                <a:gd name="connsiteX7" fmla="*/ 6779473 w 6811063"/>
                <a:gd name="connsiteY7" fmla="*/ 247242 h 2944410"/>
                <a:gd name="connsiteX8" fmla="*/ 2479000 w 6811063"/>
                <a:gd name="connsiteY8" fmla="*/ 186558 h 2944410"/>
                <a:gd name="connsiteX0" fmla="*/ 4561191 w 6760171"/>
                <a:gd name="connsiteY0" fmla="*/ 222760 h 2948231"/>
                <a:gd name="connsiteX1" fmla="*/ 368295 w 6760171"/>
                <a:gd name="connsiteY1" fmla="*/ 218968 h 2948231"/>
                <a:gd name="connsiteX2" fmla="*/ 318765 w 6760171"/>
                <a:gd name="connsiteY2" fmla="*/ 2722106 h 2948231"/>
                <a:gd name="connsiteX3" fmla="*/ 2326266 w 6760171"/>
                <a:gd name="connsiteY3" fmla="*/ 2828235 h 2948231"/>
                <a:gd name="connsiteX4" fmla="*/ 4660877 w 6760171"/>
                <a:gd name="connsiteY4" fmla="*/ 2783939 h 2948231"/>
                <a:gd name="connsiteX5" fmla="*/ 4780708 w 6760171"/>
                <a:gd name="connsiteY5" fmla="*/ 1644328 h 2948231"/>
                <a:gd name="connsiteX6" fmla="*/ 6665969 w 6760171"/>
                <a:gd name="connsiteY6" fmla="*/ 1557969 h 2948231"/>
                <a:gd name="connsiteX7" fmla="*/ 6728581 w 6760171"/>
                <a:gd name="connsiteY7" fmla="*/ 247242 h 2948231"/>
                <a:gd name="connsiteX8" fmla="*/ 2428108 w 6760171"/>
                <a:gd name="connsiteY8" fmla="*/ 186558 h 2948231"/>
                <a:gd name="connsiteX0" fmla="*/ 4641467 w 6840447"/>
                <a:gd name="connsiteY0" fmla="*/ 261574 h 2990232"/>
                <a:gd name="connsiteX1" fmla="*/ 404049 w 6840447"/>
                <a:gd name="connsiteY1" fmla="*/ 161067 h 2990232"/>
                <a:gd name="connsiteX2" fmla="*/ 399041 w 6840447"/>
                <a:gd name="connsiteY2" fmla="*/ 2760920 h 2990232"/>
                <a:gd name="connsiteX3" fmla="*/ 2406542 w 6840447"/>
                <a:gd name="connsiteY3" fmla="*/ 2867049 h 2990232"/>
                <a:gd name="connsiteX4" fmla="*/ 4741153 w 6840447"/>
                <a:gd name="connsiteY4" fmla="*/ 2822753 h 2990232"/>
                <a:gd name="connsiteX5" fmla="*/ 4860984 w 6840447"/>
                <a:gd name="connsiteY5" fmla="*/ 1683142 h 2990232"/>
                <a:gd name="connsiteX6" fmla="*/ 6746245 w 6840447"/>
                <a:gd name="connsiteY6" fmla="*/ 1596783 h 2990232"/>
                <a:gd name="connsiteX7" fmla="*/ 6808857 w 6840447"/>
                <a:gd name="connsiteY7" fmla="*/ 286056 h 2990232"/>
                <a:gd name="connsiteX8" fmla="*/ 2508384 w 6840447"/>
                <a:gd name="connsiteY8" fmla="*/ 225372 h 2990232"/>
                <a:gd name="connsiteX0" fmla="*/ 4437793 w 6636773"/>
                <a:gd name="connsiteY0" fmla="*/ 222761 h 2951419"/>
                <a:gd name="connsiteX1" fmla="*/ 200375 w 6636773"/>
                <a:gd name="connsiteY1" fmla="*/ 122254 h 2951419"/>
                <a:gd name="connsiteX2" fmla="*/ 195367 w 6636773"/>
                <a:gd name="connsiteY2" fmla="*/ 2722107 h 2951419"/>
                <a:gd name="connsiteX3" fmla="*/ 2202868 w 6636773"/>
                <a:gd name="connsiteY3" fmla="*/ 2828236 h 2951419"/>
                <a:gd name="connsiteX4" fmla="*/ 4537479 w 6636773"/>
                <a:gd name="connsiteY4" fmla="*/ 2783940 h 2951419"/>
                <a:gd name="connsiteX5" fmla="*/ 4657310 w 6636773"/>
                <a:gd name="connsiteY5" fmla="*/ 1644329 h 2951419"/>
                <a:gd name="connsiteX6" fmla="*/ 6542571 w 6636773"/>
                <a:gd name="connsiteY6" fmla="*/ 1557970 h 2951419"/>
                <a:gd name="connsiteX7" fmla="*/ 6605183 w 6636773"/>
                <a:gd name="connsiteY7" fmla="*/ 247243 h 2951419"/>
                <a:gd name="connsiteX8" fmla="*/ 2304710 w 6636773"/>
                <a:gd name="connsiteY8" fmla="*/ 186559 h 2951419"/>
                <a:gd name="connsiteX0" fmla="*/ 4470576 w 6669556"/>
                <a:gd name="connsiteY0" fmla="*/ 222761 h 2951419"/>
                <a:gd name="connsiteX1" fmla="*/ 233158 w 6669556"/>
                <a:gd name="connsiteY1" fmla="*/ 122254 h 2951419"/>
                <a:gd name="connsiteX2" fmla="*/ 228150 w 6669556"/>
                <a:gd name="connsiteY2" fmla="*/ 2722107 h 2951419"/>
                <a:gd name="connsiteX3" fmla="*/ 2235651 w 6669556"/>
                <a:gd name="connsiteY3" fmla="*/ 2828236 h 2951419"/>
                <a:gd name="connsiteX4" fmla="*/ 4570262 w 6669556"/>
                <a:gd name="connsiteY4" fmla="*/ 2783940 h 2951419"/>
                <a:gd name="connsiteX5" fmla="*/ 4690093 w 6669556"/>
                <a:gd name="connsiteY5" fmla="*/ 1644329 h 2951419"/>
                <a:gd name="connsiteX6" fmla="*/ 6575354 w 6669556"/>
                <a:gd name="connsiteY6" fmla="*/ 1557970 h 2951419"/>
                <a:gd name="connsiteX7" fmla="*/ 6637966 w 6669556"/>
                <a:gd name="connsiteY7" fmla="*/ 247243 h 2951419"/>
                <a:gd name="connsiteX8" fmla="*/ 2337493 w 6669556"/>
                <a:gd name="connsiteY8" fmla="*/ 186559 h 2951419"/>
                <a:gd name="connsiteX0" fmla="*/ 4662080 w 6861060"/>
                <a:gd name="connsiteY0" fmla="*/ 264136 h 3018146"/>
                <a:gd name="connsiteX1" fmla="*/ 424662 w 6861060"/>
                <a:gd name="connsiteY1" fmla="*/ 163629 h 3018146"/>
                <a:gd name="connsiteX2" fmla="*/ 375133 w 6861060"/>
                <a:gd name="connsiteY2" fmla="*/ 2798651 h 3018146"/>
                <a:gd name="connsiteX3" fmla="*/ 2427155 w 6861060"/>
                <a:gd name="connsiteY3" fmla="*/ 2869611 h 3018146"/>
                <a:gd name="connsiteX4" fmla="*/ 4761766 w 6861060"/>
                <a:gd name="connsiteY4" fmla="*/ 2825315 h 3018146"/>
                <a:gd name="connsiteX5" fmla="*/ 4881597 w 6861060"/>
                <a:gd name="connsiteY5" fmla="*/ 1685704 h 3018146"/>
                <a:gd name="connsiteX6" fmla="*/ 6766858 w 6861060"/>
                <a:gd name="connsiteY6" fmla="*/ 1599345 h 3018146"/>
                <a:gd name="connsiteX7" fmla="*/ 6829470 w 6861060"/>
                <a:gd name="connsiteY7" fmla="*/ 288618 h 3018146"/>
                <a:gd name="connsiteX8" fmla="*/ 2528997 w 6861060"/>
                <a:gd name="connsiteY8" fmla="*/ 227934 h 3018146"/>
                <a:gd name="connsiteX0" fmla="*/ 4598783 w 6797763"/>
                <a:gd name="connsiteY0" fmla="*/ 264136 h 2964138"/>
                <a:gd name="connsiteX1" fmla="*/ 361365 w 6797763"/>
                <a:gd name="connsiteY1" fmla="*/ 163629 h 2964138"/>
                <a:gd name="connsiteX2" fmla="*/ 311836 w 6797763"/>
                <a:gd name="connsiteY2" fmla="*/ 2798651 h 2964138"/>
                <a:gd name="connsiteX3" fmla="*/ 2363858 w 6797763"/>
                <a:gd name="connsiteY3" fmla="*/ 2869611 h 2964138"/>
                <a:gd name="connsiteX4" fmla="*/ 4698469 w 6797763"/>
                <a:gd name="connsiteY4" fmla="*/ 2825315 h 2964138"/>
                <a:gd name="connsiteX5" fmla="*/ 4818300 w 6797763"/>
                <a:gd name="connsiteY5" fmla="*/ 1685704 h 2964138"/>
                <a:gd name="connsiteX6" fmla="*/ 6703561 w 6797763"/>
                <a:gd name="connsiteY6" fmla="*/ 1599345 h 2964138"/>
                <a:gd name="connsiteX7" fmla="*/ 6766173 w 6797763"/>
                <a:gd name="connsiteY7" fmla="*/ 288618 h 2964138"/>
                <a:gd name="connsiteX8" fmla="*/ 2465700 w 6797763"/>
                <a:gd name="connsiteY8" fmla="*/ 227934 h 2964138"/>
                <a:gd name="connsiteX0" fmla="*/ 4398302 w 6597282"/>
                <a:gd name="connsiteY0" fmla="*/ 222761 h 2922763"/>
                <a:gd name="connsiteX1" fmla="*/ 160884 w 6597282"/>
                <a:gd name="connsiteY1" fmla="*/ 122254 h 2922763"/>
                <a:gd name="connsiteX2" fmla="*/ 111355 w 6597282"/>
                <a:gd name="connsiteY2" fmla="*/ 2757276 h 2922763"/>
                <a:gd name="connsiteX3" fmla="*/ 2163377 w 6597282"/>
                <a:gd name="connsiteY3" fmla="*/ 2828236 h 2922763"/>
                <a:gd name="connsiteX4" fmla="*/ 4497988 w 6597282"/>
                <a:gd name="connsiteY4" fmla="*/ 2783940 h 2922763"/>
                <a:gd name="connsiteX5" fmla="*/ 4617819 w 6597282"/>
                <a:gd name="connsiteY5" fmla="*/ 1644329 h 2922763"/>
                <a:gd name="connsiteX6" fmla="*/ 6503080 w 6597282"/>
                <a:gd name="connsiteY6" fmla="*/ 1557970 h 2922763"/>
                <a:gd name="connsiteX7" fmla="*/ 6565692 w 6597282"/>
                <a:gd name="connsiteY7" fmla="*/ 247243 h 2922763"/>
                <a:gd name="connsiteX8" fmla="*/ 2265219 w 6597282"/>
                <a:gd name="connsiteY8" fmla="*/ 186559 h 2922763"/>
                <a:gd name="connsiteX0" fmla="*/ 4472229 w 6671209"/>
                <a:gd name="connsiteY0" fmla="*/ 236210 h 2992157"/>
                <a:gd name="connsiteX1" fmla="*/ 261524 w 6671209"/>
                <a:gd name="connsiteY1" fmla="*/ 109326 h 2992157"/>
                <a:gd name="connsiteX2" fmla="*/ 185282 w 6671209"/>
                <a:gd name="connsiteY2" fmla="*/ 2770725 h 2992157"/>
                <a:gd name="connsiteX3" fmla="*/ 2237304 w 6671209"/>
                <a:gd name="connsiteY3" fmla="*/ 2841685 h 2992157"/>
                <a:gd name="connsiteX4" fmla="*/ 4571915 w 6671209"/>
                <a:gd name="connsiteY4" fmla="*/ 2797389 h 2992157"/>
                <a:gd name="connsiteX5" fmla="*/ 4691746 w 6671209"/>
                <a:gd name="connsiteY5" fmla="*/ 1657778 h 2992157"/>
                <a:gd name="connsiteX6" fmla="*/ 6577007 w 6671209"/>
                <a:gd name="connsiteY6" fmla="*/ 1571419 h 2992157"/>
                <a:gd name="connsiteX7" fmla="*/ 6639619 w 6671209"/>
                <a:gd name="connsiteY7" fmla="*/ 260692 h 2992157"/>
                <a:gd name="connsiteX8" fmla="*/ 2339146 w 6671209"/>
                <a:gd name="connsiteY8" fmla="*/ 200008 h 2992157"/>
                <a:gd name="connsiteX0" fmla="*/ 4415572 w 6614552"/>
                <a:gd name="connsiteY0" fmla="*/ 236210 h 2949663"/>
                <a:gd name="connsiteX1" fmla="*/ 204867 w 6614552"/>
                <a:gd name="connsiteY1" fmla="*/ 109326 h 2949663"/>
                <a:gd name="connsiteX2" fmla="*/ 128625 w 6614552"/>
                <a:gd name="connsiteY2" fmla="*/ 2770725 h 2949663"/>
                <a:gd name="connsiteX3" fmla="*/ 2180647 w 6614552"/>
                <a:gd name="connsiteY3" fmla="*/ 2841685 h 2949663"/>
                <a:gd name="connsiteX4" fmla="*/ 4515258 w 6614552"/>
                <a:gd name="connsiteY4" fmla="*/ 2797389 h 2949663"/>
                <a:gd name="connsiteX5" fmla="*/ 4635089 w 6614552"/>
                <a:gd name="connsiteY5" fmla="*/ 1657778 h 2949663"/>
                <a:gd name="connsiteX6" fmla="*/ 6520350 w 6614552"/>
                <a:gd name="connsiteY6" fmla="*/ 1571419 h 2949663"/>
                <a:gd name="connsiteX7" fmla="*/ 6582962 w 6614552"/>
                <a:gd name="connsiteY7" fmla="*/ 260692 h 2949663"/>
                <a:gd name="connsiteX8" fmla="*/ 2282489 w 6614552"/>
                <a:gd name="connsiteY8" fmla="*/ 200008 h 294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14552" h="2949663">
                  <a:moveTo>
                    <a:pt x="4415572" y="236210"/>
                  </a:moveTo>
                  <a:cubicBezTo>
                    <a:pt x="3787296" y="242933"/>
                    <a:pt x="447429" y="-198793"/>
                    <a:pt x="204867" y="109326"/>
                  </a:cubicBezTo>
                  <a:cubicBezTo>
                    <a:pt x="-37695" y="417445"/>
                    <a:pt x="-67107" y="2412048"/>
                    <a:pt x="128625" y="2770725"/>
                  </a:cubicBezTo>
                  <a:cubicBezTo>
                    <a:pt x="324357" y="3129402"/>
                    <a:pt x="1449542" y="2837241"/>
                    <a:pt x="2180647" y="2841685"/>
                  </a:cubicBezTo>
                  <a:cubicBezTo>
                    <a:pt x="2911752" y="2846129"/>
                    <a:pt x="4106184" y="2994707"/>
                    <a:pt x="4515258" y="2797389"/>
                  </a:cubicBezTo>
                  <a:cubicBezTo>
                    <a:pt x="4924332" y="2600071"/>
                    <a:pt x="4300907" y="1862106"/>
                    <a:pt x="4635089" y="1657778"/>
                  </a:cubicBezTo>
                  <a:cubicBezTo>
                    <a:pt x="4969271" y="1453450"/>
                    <a:pt x="6174850" y="1794641"/>
                    <a:pt x="6520350" y="1571419"/>
                  </a:cubicBezTo>
                  <a:cubicBezTo>
                    <a:pt x="6612385" y="1269591"/>
                    <a:pt x="6644379" y="652891"/>
                    <a:pt x="6582962" y="260692"/>
                  </a:cubicBezTo>
                  <a:cubicBezTo>
                    <a:pt x="6521545" y="-131507"/>
                    <a:pt x="3167006" y="17094"/>
                    <a:pt x="2282489" y="200008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5770384" y="4826650"/>
              <a:ext cx="2465434" cy="1726551"/>
            </a:xfrm>
            <a:custGeom>
              <a:avLst/>
              <a:gdLst>
                <a:gd name="connsiteX0" fmla="*/ 1786218 w 3010567"/>
                <a:gd name="connsiteY0" fmla="*/ 17929 h 1521792"/>
                <a:gd name="connsiteX1" fmla="*/ 253254 w 3010567"/>
                <a:gd name="connsiteY1" fmla="*/ 259976 h 1521792"/>
                <a:gd name="connsiteX2" fmla="*/ 127748 w 3010567"/>
                <a:gd name="connsiteY2" fmla="*/ 1389529 h 1521792"/>
                <a:gd name="connsiteX3" fmla="*/ 1535206 w 3010567"/>
                <a:gd name="connsiteY3" fmla="*/ 1488141 h 1521792"/>
                <a:gd name="connsiteX4" fmla="*/ 2844054 w 3010567"/>
                <a:gd name="connsiteY4" fmla="*/ 1290917 h 1521792"/>
                <a:gd name="connsiteX5" fmla="*/ 2745442 w 3010567"/>
                <a:gd name="connsiteY5" fmla="*/ 394447 h 1521792"/>
                <a:gd name="connsiteX6" fmla="*/ 602877 w 3010567"/>
                <a:gd name="connsiteY6" fmla="*/ 0 h 1521792"/>
                <a:gd name="connsiteX0" fmla="*/ 1786218 w 3005132"/>
                <a:gd name="connsiteY0" fmla="*/ 161364 h 1665227"/>
                <a:gd name="connsiteX1" fmla="*/ 253254 w 3005132"/>
                <a:gd name="connsiteY1" fmla="*/ 403411 h 1665227"/>
                <a:gd name="connsiteX2" fmla="*/ 127748 w 3005132"/>
                <a:gd name="connsiteY2" fmla="*/ 1532964 h 1665227"/>
                <a:gd name="connsiteX3" fmla="*/ 1535206 w 3005132"/>
                <a:gd name="connsiteY3" fmla="*/ 1631576 h 1665227"/>
                <a:gd name="connsiteX4" fmla="*/ 2844054 w 3005132"/>
                <a:gd name="connsiteY4" fmla="*/ 1434352 h 1665227"/>
                <a:gd name="connsiteX5" fmla="*/ 2745442 w 3005132"/>
                <a:gd name="connsiteY5" fmla="*/ 537882 h 1665227"/>
                <a:gd name="connsiteX6" fmla="*/ 692524 w 3005132"/>
                <a:gd name="connsiteY6" fmla="*/ 0 h 1665227"/>
                <a:gd name="connsiteX0" fmla="*/ 2951071 w 3067326"/>
                <a:gd name="connsiteY0" fmla="*/ 188258 h 1665227"/>
                <a:gd name="connsiteX1" fmla="*/ 315448 w 3067326"/>
                <a:gd name="connsiteY1" fmla="*/ 403411 h 1665227"/>
                <a:gd name="connsiteX2" fmla="*/ 189942 w 3067326"/>
                <a:gd name="connsiteY2" fmla="*/ 1532964 h 1665227"/>
                <a:gd name="connsiteX3" fmla="*/ 1597400 w 3067326"/>
                <a:gd name="connsiteY3" fmla="*/ 1631576 h 1665227"/>
                <a:gd name="connsiteX4" fmla="*/ 2906248 w 3067326"/>
                <a:gd name="connsiteY4" fmla="*/ 1434352 h 1665227"/>
                <a:gd name="connsiteX5" fmla="*/ 2807636 w 3067326"/>
                <a:gd name="connsiteY5" fmla="*/ 537882 h 1665227"/>
                <a:gd name="connsiteX6" fmla="*/ 754718 w 3067326"/>
                <a:gd name="connsiteY6" fmla="*/ 0 h 1665227"/>
                <a:gd name="connsiteX0" fmla="*/ 2951071 w 3084990"/>
                <a:gd name="connsiteY0" fmla="*/ 62752 h 1539721"/>
                <a:gd name="connsiteX1" fmla="*/ 315448 w 3084990"/>
                <a:gd name="connsiteY1" fmla="*/ 277905 h 1539721"/>
                <a:gd name="connsiteX2" fmla="*/ 189942 w 3084990"/>
                <a:gd name="connsiteY2" fmla="*/ 1407458 h 1539721"/>
                <a:gd name="connsiteX3" fmla="*/ 1597400 w 3084990"/>
                <a:gd name="connsiteY3" fmla="*/ 1506070 h 1539721"/>
                <a:gd name="connsiteX4" fmla="*/ 2906248 w 3084990"/>
                <a:gd name="connsiteY4" fmla="*/ 1308846 h 1539721"/>
                <a:gd name="connsiteX5" fmla="*/ 2807636 w 3084990"/>
                <a:gd name="connsiteY5" fmla="*/ 412376 h 1539721"/>
                <a:gd name="connsiteX6" fmla="*/ 467847 w 3084990"/>
                <a:gd name="connsiteY6" fmla="*/ 0 h 1539721"/>
                <a:gd name="connsiteX0" fmla="*/ 2551719 w 3062156"/>
                <a:gd name="connsiteY0" fmla="*/ 53787 h 1539721"/>
                <a:gd name="connsiteX1" fmla="*/ 292614 w 3062156"/>
                <a:gd name="connsiteY1" fmla="*/ 277905 h 1539721"/>
                <a:gd name="connsiteX2" fmla="*/ 167108 w 3062156"/>
                <a:gd name="connsiteY2" fmla="*/ 1407458 h 1539721"/>
                <a:gd name="connsiteX3" fmla="*/ 1574566 w 3062156"/>
                <a:gd name="connsiteY3" fmla="*/ 1506070 h 1539721"/>
                <a:gd name="connsiteX4" fmla="*/ 2883414 w 3062156"/>
                <a:gd name="connsiteY4" fmla="*/ 1308846 h 1539721"/>
                <a:gd name="connsiteX5" fmla="*/ 2784802 w 3062156"/>
                <a:gd name="connsiteY5" fmla="*/ 412376 h 1539721"/>
                <a:gd name="connsiteX6" fmla="*/ 445013 w 3062156"/>
                <a:gd name="connsiteY6" fmla="*/ 0 h 1539721"/>
                <a:gd name="connsiteX0" fmla="*/ 2445972 w 2956409"/>
                <a:gd name="connsiteY0" fmla="*/ 53787 h 1539721"/>
                <a:gd name="connsiteX1" fmla="*/ 186867 w 2956409"/>
                <a:gd name="connsiteY1" fmla="*/ 277905 h 1539721"/>
                <a:gd name="connsiteX2" fmla="*/ 276514 w 2956409"/>
                <a:gd name="connsiteY2" fmla="*/ 1407458 h 1539721"/>
                <a:gd name="connsiteX3" fmla="*/ 1468819 w 2956409"/>
                <a:gd name="connsiteY3" fmla="*/ 1506070 h 1539721"/>
                <a:gd name="connsiteX4" fmla="*/ 2777667 w 2956409"/>
                <a:gd name="connsiteY4" fmla="*/ 1308846 h 1539721"/>
                <a:gd name="connsiteX5" fmla="*/ 2679055 w 2956409"/>
                <a:gd name="connsiteY5" fmla="*/ 412376 h 1539721"/>
                <a:gd name="connsiteX6" fmla="*/ 339266 w 2956409"/>
                <a:gd name="connsiteY6" fmla="*/ 0 h 1539721"/>
                <a:gd name="connsiteX0" fmla="*/ 2439476 w 2949913"/>
                <a:gd name="connsiteY0" fmla="*/ 53787 h 1532278"/>
                <a:gd name="connsiteX1" fmla="*/ 189336 w 2949913"/>
                <a:gd name="connsiteY1" fmla="*/ 403411 h 1532278"/>
                <a:gd name="connsiteX2" fmla="*/ 270018 w 2949913"/>
                <a:gd name="connsiteY2" fmla="*/ 1407458 h 1532278"/>
                <a:gd name="connsiteX3" fmla="*/ 1462323 w 2949913"/>
                <a:gd name="connsiteY3" fmla="*/ 1506070 h 1532278"/>
                <a:gd name="connsiteX4" fmla="*/ 2771171 w 2949913"/>
                <a:gd name="connsiteY4" fmla="*/ 1308846 h 1532278"/>
                <a:gd name="connsiteX5" fmla="*/ 2672559 w 2949913"/>
                <a:gd name="connsiteY5" fmla="*/ 412376 h 1532278"/>
                <a:gd name="connsiteX6" fmla="*/ 332770 w 2949913"/>
                <a:gd name="connsiteY6" fmla="*/ 0 h 1532278"/>
                <a:gd name="connsiteX0" fmla="*/ 2426660 w 2937097"/>
                <a:gd name="connsiteY0" fmla="*/ 53787 h 1537545"/>
                <a:gd name="connsiteX1" fmla="*/ 194449 w 2937097"/>
                <a:gd name="connsiteY1" fmla="*/ 313764 h 1537545"/>
                <a:gd name="connsiteX2" fmla="*/ 257202 w 2937097"/>
                <a:gd name="connsiteY2" fmla="*/ 1407458 h 1537545"/>
                <a:gd name="connsiteX3" fmla="*/ 1449507 w 2937097"/>
                <a:gd name="connsiteY3" fmla="*/ 1506070 h 1537545"/>
                <a:gd name="connsiteX4" fmla="*/ 2758355 w 2937097"/>
                <a:gd name="connsiteY4" fmla="*/ 1308846 h 1537545"/>
                <a:gd name="connsiteX5" fmla="*/ 2659743 w 2937097"/>
                <a:gd name="connsiteY5" fmla="*/ 412376 h 1537545"/>
                <a:gd name="connsiteX6" fmla="*/ 319954 w 2937097"/>
                <a:gd name="connsiteY6" fmla="*/ 0 h 1537545"/>
                <a:gd name="connsiteX0" fmla="*/ 2426244 w 2937238"/>
                <a:gd name="connsiteY0" fmla="*/ 53787 h 1492249"/>
                <a:gd name="connsiteX1" fmla="*/ 194033 w 2937238"/>
                <a:gd name="connsiteY1" fmla="*/ 313764 h 1492249"/>
                <a:gd name="connsiteX2" fmla="*/ 256786 w 2937238"/>
                <a:gd name="connsiteY2" fmla="*/ 1407458 h 1492249"/>
                <a:gd name="connsiteX3" fmla="*/ 1440126 w 2937238"/>
                <a:gd name="connsiteY3" fmla="*/ 1407458 h 1492249"/>
                <a:gd name="connsiteX4" fmla="*/ 2757939 w 2937238"/>
                <a:gd name="connsiteY4" fmla="*/ 1308846 h 1492249"/>
                <a:gd name="connsiteX5" fmla="*/ 2659327 w 2937238"/>
                <a:gd name="connsiteY5" fmla="*/ 412376 h 1492249"/>
                <a:gd name="connsiteX6" fmla="*/ 319538 w 2937238"/>
                <a:gd name="connsiteY6" fmla="*/ 0 h 1492249"/>
                <a:gd name="connsiteX0" fmla="*/ 2426244 w 2937238"/>
                <a:gd name="connsiteY0" fmla="*/ 53787 h 1422781"/>
                <a:gd name="connsiteX1" fmla="*/ 194033 w 2937238"/>
                <a:gd name="connsiteY1" fmla="*/ 313764 h 1422781"/>
                <a:gd name="connsiteX2" fmla="*/ 256786 w 2937238"/>
                <a:gd name="connsiteY2" fmla="*/ 1281952 h 1422781"/>
                <a:gd name="connsiteX3" fmla="*/ 1440126 w 2937238"/>
                <a:gd name="connsiteY3" fmla="*/ 1407458 h 1422781"/>
                <a:gd name="connsiteX4" fmla="*/ 2757939 w 2937238"/>
                <a:gd name="connsiteY4" fmla="*/ 1308846 h 1422781"/>
                <a:gd name="connsiteX5" fmla="*/ 2659327 w 2937238"/>
                <a:gd name="connsiteY5" fmla="*/ 412376 h 1422781"/>
                <a:gd name="connsiteX6" fmla="*/ 319538 w 2937238"/>
                <a:gd name="connsiteY6" fmla="*/ 0 h 1422781"/>
                <a:gd name="connsiteX0" fmla="*/ 3860843 w 4371837"/>
                <a:gd name="connsiteY0" fmla="*/ 1297989 h 2758659"/>
                <a:gd name="connsiteX1" fmla="*/ 54809 w 4371837"/>
                <a:gd name="connsiteY1" fmla="*/ 19312 h 2758659"/>
                <a:gd name="connsiteX2" fmla="*/ 1691385 w 4371837"/>
                <a:gd name="connsiteY2" fmla="*/ 2526154 h 2758659"/>
                <a:gd name="connsiteX3" fmla="*/ 2874725 w 4371837"/>
                <a:gd name="connsiteY3" fmla="*/ 2651660 h 2758659"/>
                <a:gd name="connsiteX4" fmla="*/ 4192538 w 4371837"/>
                <a:gd name="connsiteY4" fmla="*/ 2553048 h 2758659"/>
                <a:gd name="connsiteX5" fmla="*/ 4093926 w 4371837"/>
                <a:gd name="connsiteY5" fmla="*/ 1656578 h 2758659"/>
                <a:gd name="connsiteX6" fmla="*/ 1754137 w 4371837"/>
                <a:gd name="connsiteY6" fmla="*/ 1244202 h 2758659"/>
                <a:gd name="connsiteX0" fmla="*/ 4212904 w 4723898"/>
                <a:gd name="connsiteY0" fmla="*/ 1299496 h 2797372"/>
                <a:gd name="connsiteX1" fmla="*/ 406870 w 4723898"/>
                <a:gd name="connsiteY1" fmla="*/ 20819 h 2797372"/>
                <a:gd name="connsiteX2" fmla="*/ 425661 w 4723898"/>
                <a:gd name="connsiteY2" fmla="*/ 2580414 h 2797372"/>
                <a:gd name="connsiteX3" fmla="*/ 3226786 w 4723898"/>
                <a:gd name="connsiteY3" fmla="*/ 2653167 h 2797372"/>
                <a:gd name="connsiteX4" fmla="*/ 4544599 w 4723898"/>
                <a:gd name="connsiteY4" fmla="*/ 2554555 h 2797372"/>
                <a:gd name="connsiteX5" fmla="*/ 4445987 w 4723898"/>
                <a:gd name="connsiteY5" fmla="*/ 1658085 h 2797372"/>
                <a:gd name="connsiteX6" fmla="*/ 2106198 w 4723898"/>
                <a:gd name="connsiteY6" fmla="*/ 1245709 h 2797372"/>
                <a:gd name="connsiteX0" fmla="*/ 4212904 w 6651701"/>
                <a:gd name="connsiteY0" fmla="*/ 1299496 h 2792397"/>
                <a:gd name="connsiteX1" fmla="*/ 406870 w 6651701"/>
                <a:gd name="connsiteY1" fmla="*/ 20819 h 2792397"/>
                <a:gd name="connsiteX2" fmla="*/ 425661 w 6651701"/>
                <a:gd name="connsiteY2" fmla="*/ 2580414 h 2792397"/>
                <a:gd name="connsiteX3" fmla="*/ 3226786 w 6651701"/>
                <a:gd name="connsiteY3" fmla="*/ 2653167 h 2792397"/>
                <a:gd name="connsiteX4" fmla="*/ 6637168 w 6651701"/>
                <a:gd name="connsiteY4" fmla="*/ 2668855 h 2792397"/>
                <a:gd name="connsiteX5" fmla="*/ 4445987 w 6651701"/>
                <a:gd name="connsiteY5" fmla="*/ 1658085 h 2792397"/>
                <a:gd name="connsiteX6" fmla="*/ 2106198 w 6651701"/>
                <a:gd name="connsiteY6" fmla="*/ 1245709 h 2792397"/>
                <a:gd name="connsiteX0" fmla="*/ 4212904 w 7076385"/>
                <a:gd name="connsiteY0" fmla="*/ 1299496 h 2860964"/>
                <a:gd name="connsiteX1" fmla="*/ 406870 w 7076385"/>
                <a:gd name="connsiteY1" fmla="*/ 20819 h 2860964"/>
                <a:gd name="connsiteX2" fmla="*/ 425661 w 7076385"/>
                <a:gd name="connsiteY2" fmla="*/ 2580414 h 2860964"/>
                <a:gd name="connsiteX3" fmla="*/ 3226786 w 7076385"/>
                <a:gd name="connsiteY3" fmla="*/ 2653167 h 2860964"/>
                <a:gd name="connsiteX4" fmla="*/ 6637168 w 7076385"/>
                <a:gd name="connsiteY4" fmla="*/ 2668855 h 2860964"/>
                <a:gd name="connsiteX5" fmla="*/ 6767156 w 7076385"/>
                <a:gd name="connsiteY5" fmla="*/ 49093 h 2860964"/>
                <a:gd name="connsiteX6" fmla="*/ 2106198 w 7076385"/>
                <a:gd name="connsiteY6" fmla="*/ 1245709 h 2860964"/>
                <a:gd name="connsiteX0" fmla="*/ 4626079 w 7102698"/>
                <a:gd name="connsiteY0" fmla="*/ 190660 h 3027013"/>
                <a:gd name="connsiteX1" fmla="*/ 433183 w 7102698"/>
                <a:gd name="connsiteY1" fmla="*/ 186868 h 3027013"/>
                <a:gd name="connsiteX2" fmla="*/ 451974 w 7102698"/>
                <a:gd name="connsiteY2" fmla="*/ 2746463 h 3027013"/>
                <a:gd name="connsiteX3" fmla="*/ 3253099 w 7102698"/>
                <a:gd name="connsiteY3" fmla="*/ 2819216 h 3027013"/>
                <a:gd name="connsiteX4" fmla="*/ 6663481 w 7102698"/>
                <a:gd name="connsiteY4" fmla="*/ 2834904 h 3027013"/>
                <a:gd name="connsiteX5" fmla="*/ 6793469 w 7102698"/>
                <a:gd name="connsiteY5" fmla="*/ 215142 h 3027013"/>
                <a:gd name="connsiteX6" fmla="*/ 2132511 w 7102698"/>
                <a:gd name="connsiteY6" fmla="*/ 1411758 h 3027013"/>
                <a:gd name="connsiteX0" fmla="*/ 4626079 w 7102698"/>
                <a:gd name="connsiteY0" fmla="*/ 190660 h 3027013"/>
                <a:gd name="connsiteX1" fmla="*/ 433183 w 7102698"/>
                <a:gd name="connsiteY1" fmla="*/ 186868 h 3027013"/>
                <a:gd name="connsiteX2" fmla="*/ 451974 w 7102698"/>
                <a:gd name="connsiteY2" fmla="*/ 2746463 h 3027013"/>
                <a:gd name="connsiteX3" fmla="*/ 3253099 w 7102698"/>
                <a:gd name="connsiteY3" fmla="*/ 2819216 h 3027013"/>
                <a:gd name="connsiteX4" fmla="*/ 6663481 w 7102698"/>
                <a:gd name="connsiteY4" fmla="*/ 2834904 h 3027013"/>
                <a:gd name="connsiteX5" fmla="*/ 6793469 w 7102698"/>
                <a:gd name="connsiteY5" fmla="*/ 215142 h 3027013"/>
                <a:gd name="connsiteX6" fmla="*/ 2492996 w 7102698"/>
                <a:gd name="connsiteY6" fmla="*/ 154458 h 3027013"/>
                <a:gd name="connsiteX0" fmla="*/ 4626079 w 7102698"/>
                <a:gd name="connsiteY0" fmla="*/ 190660 h 3027013"/>
                <a:gd name="connsiteX1" fmla="*/ 433183 w 7102698"/>
                <a:gd name="connsiteY1" fmla="*/ 186868 h 3027013"/>
                <a:gd name="connsiteX2" fmla="*/ 451974 w 7102698"/>
                <a:gd name="connsiteY2" fmla="*/ 2746463 h 3027013"/>
                <a:gd name="connsiteX3" fmla="*/ 3253099 w 7102698"/>
                <a:gd name="connsiteY3" fmla="*/ 2819216 h 3027013"/>
                <a:gd name="connsiteX4" fmla="*/ 6663481 w 7102698"/>
                <a:gd name="connsiteY4" fmla="*/ 2834904 h 3027013"/>
                <a:gd name="connsiteX5" fmla="*/ 6793469 w 7102698"/>
                <a:gd name="connsiteY5" fmla="*/ 215142 h 3027013"/>
                <a:gd name="connsiteX6" fmla="*/ 2492996 w 7102698"/>
                <a:gd name="connsiteY6" fmla="*/ 154458 h 3027013"/>
                <a:gd name="connsiteX0" fmla="*/ 4589151 w 7065770"/>
                <a:gd name="connsiteY0" fmla="*/ 191962 h 3027672"/>
                <a:gd name="connsiteX1" fmla="*/ 396255 w 7065770"/>
                <a:gd name="connsiteY1" fmla="*/ 188170 h 3027672"/>
                <a:gd name="connsiteX2" fmla="*/ 494177 w 7065770"/>
                <a:gd name="connsiteY2" fmla="*/ 2765349 h 3027672"/>
                <a:gd name="connsiteX3" fmla="*/ 3216171 w 7065770"/>
                <a:gd name="connsiteY3" fmla="*/ 2820518 h 3027672"/>
                <a:gd name="connsiteX4" fmla="*/ 6626553 w 7065770"/>
                <a:gd name="connsiteY4" fmla="*/ 2836206 h 3027672"/>
                <a:gd name="connsiteX5" fmla="*/ 6756541 w 7065770"/>
                <a:gd name="connsiteY5" fmla="*/ 216444 h 3027672"/>
                <a:gd name="connsiteX6" fmla="*/ 2456068 w 7065770"/>
                <a:gd name="connsiteY6" fmla="*/ 155760 h 3027672"/>
                <a:gd name="connsiteX0" fmla="*/ 4515240 w 6991859"/>
                <a:gd name="connsiteY0" fmla="*/ 191962 h 3027672"/>
                <a:gd name="connsiteX1" fmla="*/ 322344 w 6991859"/>
                <a:gd name="connsiteY1" fmla="*/ 188170 h 3027672"/>
                <a:gd name="connsiteX2" fmla="*/ 420266 w 6991859"/>
                <a:gd name="connsiteY2" fmla="*/ 2765349 h 3027672"/>
                <a:gd name="connsiteX3" fmla="*/ 3142260 w 6991859"/>
                <a:gd name="connsiteY3" fmla="*/ 2820518 h 3027672"/>
                <a:gd name="connsiteX4" fmla="*/ 6552642 w 6991859"/>
                <a:gd name="connsiteY4" fmla="*/ 2836206 h 3027672"/>
                <a:gd name="connsiteX5" fmla="*/ 6682630 w 6991859"/>
                <a:gd name="connsiteY5" fmla="*/ 216444 h 3027672"/>
                <a:gd name="connsiteX6" fmla="*/ 2382157 w 6991859"/>
                <a:gd name="connsiteY6" fmla="*/ 155760 h 3027672"/>
                <a:gd name="connsiteX0" fmla="*/ 4267050 w 6743669"/>
                <a:gd name="connsiteY0" fmla="*/ 348258 h 3183968"/>
                <a:gd name="connsiteX1" fmla="*/ 74154 w 6743669"/>
                <a:gd name="connsiteY1" fmla="*/ 344466 h 3183968"/>
                <a:gd name="connsiteX2" fmla="*/ 172076 w 6743669"/>
                <a:gd name="connsiteY2" fmla="*/ 2921645 h 3183968"/>
                <a:gd name="connsiteX3" fmla="*/ 2894070 w 6743669"/>
                <a:gd name="connsiteY3" fmla="*/ 2976814 h 3183968"/>
                <a:gd name="connsiteX4" fmla="*/ 6304452 w 6743669"/>
                <a:gd name="connsiteY4" fmla="*/ 2992502 h 3183968"/>
                <a:gd name="connsiteX5" fmla="*/ 6434440 w 6743669"/>
                <a:gd name="connsiteY5" fmla="*/ 372740 h 3183968"/>
                <a:gd name="connsiteX6" fmla="*/ 2133967 w 6743669"/>
                <a:gd name="connsiteY6" fmla="*/ 312056 h 3183968"/>
                <a:gd name="connsiteX0" fmla="*/ 4537921 w 7014540"/>
                <a:gd name="connsiteY0" fmla="*/ 191312 h 3027344"/>
                <a:gd name="connsiteX1" fmla="*/ 345025 w 7014540"/>
                <a:gd name="connsiteY1" fmla="*/ 187520 h 3027344"/>
                <a:gd name="connsiteX2" fmla="*/ 381401 w 7014540"/>
                <a:gd name="connsiteY2" fmla="*/ 2755907 h 3027344"/>
                <a:gd name="connsiteX3" fmla="*/ 3164941 w 7014540"/>
                <a:gd name="connsiteY3" fmla="*/ 2819868 h 3027344"/>
                <a:gd name="connsiteX4" fmla="*/ 6575323 w 7014540"/>
                <a:gd name="connsiteY4" fmla="*/ 2835556 h 3027344"/>
                <a:gd name="connsiteX5" fmla="*/ 6705311 w 7014540"/>
                <a:gd name="connsiteY5" fmla="*/ 215794 h 3027344"/>
                <a:gd name="connsiteX6" fmla="*/ 2404838 w 7014540"/>
                <a:gd name="connsiteY6" fmla="*/ 155110 h 3027344"/>
                <a:gd name="connsiteX0" fmla="*/ 4395689 w 6872308"/>
                <a:gd name="connsiteY0" fmla="*/ 371053 h 3207085"/>
                <a:gd name="connsiteX1" fmla="*/ 202793 w 6872308"/>
                <a:gd name="connsiteY1" fmla="*/ 367261 h 3207085"/>
                <a:gd name="connsiteX2" fmla="*/ 239169 w 6872308"/>
                <a:gd name="connsiteY2" fmla="*/ 2935648 h 3207085"/>
                <a:gd name="connsiteX3" fmla="*/ 3022709 w 6872308"/>
                <a:gd name="connsiteY3" fmla="*/ 2999609 h 3207085"/>
                <a:gd name="connsiteX4" fmla="*/ 6433091 w 6872308"/>
                <a:gd name="connsiteY4" fmla="*/ 3015297 h 3207085"/>
                <a:gd name="connsiteX5" fmla="*/ 6563079 w 6872308"/>
                <a:gd name="connsiteY5" fmla="*/ 395535 h 3207085"/>
                <a:gd name="connsiteX6" fmla="*/ 2262606 w 6872308"/>
                <a:gd name="connsiteY6" fmla="*/ 334851 h 3207085"/>
                <a:gd name="connsiteX0" fmla="*/ 4294216 w 6770835"/>
                <a:gd name="connsiteY0" fmla="*/ 429666 h 3265698"/>
                <a:gd name="connsiteX1" fmla="*/ 101320 w 6770835"/>
                <a:gd name="connsiteY1" fmla="*/ 425874 h 3265698"/>
                <a:gd name="connsiteX2" fmla="*/ 137696 w 6770835"/>
                <a:gd name="connsiteY2" fmla="*/ 2994261 h 3265698"/>
                <a:gd name="connsiteX3" fmla="*/ 2921236 w 6770835"/>
                <a:gd name="connsiteY3" fmla="*/ 3058222 h 3265698"/>
                <a:gd name="connsiteX4" fmla="*/ 6331618 w 6770835"/>
                <a:gd name="connsiteY4" fmla="*/ 3073910 h 3265698"/>
                <a:gd name="connsiteX5" fmla="*/ 6461606 w 6770835"/>
                <a:gd name="connsiteY5" fmla="*/ 454148 h 3265698"/>
                <a:gd name="connsiteX6" fmla="*/ 2161133 w 6770835"/>
                <a:gd name="connsiteY6" fmla="*/ 393464 h 3265698"/>
                <a:gd name="connsiteX0" fmla="*/ 4294216 w 6692988"/>
                <a:gd name="connsiteY0" fmla="*/ 429666 h 3347756"/>
                <a:gd name="connsiteX1" fmla="*/ 101320 w 6692988"/>
                <a:gd name="connsiteY1" fmla="*/ 425874 h 3347756"/>
                <a:gd name="connsiteX2" fmla="*/ 137696 w 6692988"/>
                <a:gd name="connsiteY2" fmla="*/ 2994261 h 3347756"/>
                <a:gd name="connsiteX3" fmla="*/ 2921236 w 6692988"/>
                <a:gd name="connsiteY3" fmla="*/ 3058222 h 3347756"/>
                <a:gd name="connsiteX4" fmla="*/ 6331618 w 6692988"/>
                <a:gd name="connsiteY4" fmla="*/ 3073910 h 3347756"/>
                <a:gd name="connsiteX5" fmla="*/ 6461606 w 6692988"/>
                <a:gd name="connsiteY5" fmla="*/ 454148 h 3347756"/>
                <a:gd name="connsiteX6" fmla="*/ 2161133 w 6692988"/>
                <a:gd name="connsiteY6" fmla="*/ 393464 h 3347756"/>
                <a:gd name="connsiteX0" fmla="*/ 4294216 w 6625700"/>
                <a:gd name="connsiteY0" fmla="*/ 429666 h 3347756"/>
                <a:gd name="connsiteX1" fmla="*/ 101320 w 6625700"/>
                <a:gd name="connsiteY1" fmla="*/ 425874 h 3347756"/>
                <a:gd name="connsiteX2" fmla="*/ 137696 w 6625700"/>
                <a:gd name="connsiteY2" fmla="*/ 2994261 h 3347756"/>
                <a:gd name="connsiteX3" fmla="*/ 2921236 w 6625700"/>
                <a:gd name="connsiteY3" fmla="*/ 3058222 h 3347756"/>
                <a:gd name="connsiteX4" fmla="*/ 6331618 w 6625700"/>
                <a:gd name="connsiteY4" fmla="*/ 3073910 h 3347756"/>
                <a:gd name="connsiteX5" fmla="*/ 6461606 w 6625700"/>
                <a:gd name="connsiteY5" fmla="*/ 454148 h 3347756"/>
                <a:gd name="connsiteX6" fmla="*/ 2161133 w 6625700"/>
                <a:gd name="connsiteY6" fmla="*/ 393464 h 3347756"/>
                <a:gd name="connsiteX0" fmla="*/ 4394137 w 6823624"/>
                <a:gd name="connsiteY0" fmla="*/ 429666 h 3090758"/>
                <a:gd name="connsiteX1" fmla="*/ 201241 w 6823624"/>
                <a:gd name="connsiteY1" fmla="*/ 425874 h 3090758"/>
                <a:gd name="connsiteX2" fmla="*/ 237617 w 6823624"/>
                <a:gd name="connsiteY2" fmla="*/ 2994261 h 3090758"/>
                <a:gd name="connsiteX3" fmla="*/ 2838277 w 6823624"/>
                <a:gd name="connsiteY3" fmla="*/ 1643308 h 3090758"/>
                <a:gd name="connsiteX4" fmla="*/ 6431539 w 6823624"/>
                <a:gd name="connsiteY4" fmla="*/ 3073910 h 3090758"/>
                <a:gd name="connsiteX5" fmla="*/ 6561527 w 6823624"/>
                <a:gd name="connsiteY5" fmla="*/ 454148 h 3090758"/>
                <a:gd name="connsiteX6" fmla="*/ 2261054 w 6823624"/>
                <a:gd name="connsiteY6" fmla="*/ 393464 h 3090758"/>
                <a:gd name="connsiteX0" fmla="*/ 4317008 w 6746495"/>
                <a:gd name="connsiteY0" fmla="*/ 429666 h 3092322"/>
                <a:gd name="connsiteX1" fmla="*/ 124112 w 6746495"/>
                <a:gd name="connsiteY1" fmla="*/ 425874 h 3092322"/>
                <a:gd name="connsiteX2" fmla="*/ 160488 w 6746495"/>
                <a:gd name="connsiteY2" fmla="*/ 2994261 h 3092322"/>
                <a:gd name="connsiteX3" fmla="*/ 1658570 w 6746495"/>
                <a:gd name="connsiteY3" fmla="*/ 2082240 h 3092322"/>
                <a:gd name="connsiteX4" fmla="*/ 2761148 w 6746495"/>
                <a:gd name="connsiteY4" fmla="*/ 1643308 h 3092322"/>
                <a:gd name="connsiteX5" fmla="*/ 6354410 w 6746495"/>
                <a:gd name="connsiteY5" fmla="*/ 3073910 h 3092322"/>
                <a:gd name="connsiteX6" fmla="*/ 6484398 w 6746495"/>
                <a:gd name="connsiteY6" fmla="*/ 454148 h 3092322"/>
                <a:gd name="connsiteX7" fmla="*/ 2183925 w 6746495"/>
                <a:gd name="connsiteY7" fmla="*/ 393464 h 3092322"/>
                <a:gd name="connsiteX0" fmla="*/ 4348039 w 6777526"/>
                <a:gd name="connsiteY0" fmla="*/ 429666 h 3187452"/>
                <a:gd name="connsiteX1" fmla="*/ 155143 w 6777526"/>
                <a:gd name="connsiteY1" fmla="*/ 425874 h 3187452"/>
                <a:gd name="connsiteX2" fmla="*/ 191519 w 6777526"/>
                <a:gd name="connsiteY2" fmla="*/ 2994261 h 3187452"/>
                <a:gd name="connsiteX3" fmla="*/ 2141988 w 6777526"/>
                <a:gd name="connsiteY3" fmla="*/ 2852261 h 3187452"/>
                <a:gd name="connsiteX4" fmla="*/ 2792179 w 6777526"/>
                <a:gd name="connsiteY4" fmla="*/ 1643308 h 3187452"/>
                <a:gd name="connsiteX5" fmla="*/ 6385441 w 6777526"/>
                <a:gd name="connsiteY5" fmla="*/ 3073910 h 3187452"/>
                <a:gd name="connsiteX6" fmla="*/ 6515429 w 6777526"/>
                <a:gd name="connsiteY6" fmla="*/ 454148 h 3187452"/>
                <a:gd name="connsiteX7" fmla="*/ 2214956 w 6777526"/>
                <a:gd name="connsiteY7" fmla="*/ 393464 h 3187452"/>
                <a:gd name="connsiteX0" fmla="*/ 4348039 w 6670231"/>
                <a:gd name="connsiteY0" fmla="*/ 429666 h 3187452"/>
                <a:gd name="connsiteX1" fmla="*/ 155143 w 6670231"/>
                <a:gd name="connsiteY1" fmla="*/ 425874 h 3187452"/>
                <a:gd name="connsiteX2" fmla="*/ 191519 w 6670231"/>
                <a:gd name="connsiteY2" fmla="*/ 2994261 h 3187452"/>
                <a:gd name="connsiteX3" fmla="*/ 2141988 w 6670231"/>
                <a:gd name="connsiteY3" fmla="*/ 2852261 h 3187452"/>
                <a:gd name="connsiteX4" fmla="*/ 2792179 w 6670231"/>
                <a:gd name="connsiteY4" fmla="*/ 1643308 h 3187452"/>
                <a:gd name="connsiteX5" fmla="*/ 4577180 w 6670231"/>
                <a:gd name="connsiteY5" fmla="*/ 2448000 h 3187452"/>
                <a:gd name="connsiteX6" fmla="*/ 6385441 w 6670231"/>
                <a:gd name="connsiteY6" fmla="*/ 3073910 h 3187452"/>
                <a:gd name="connsiteX7" fmla="*/ 6515429 w 6670231"/>
                <a:gd name="connsiteY7" fmla="*/ 454148 h 3187452"/>
                <a:gd name="connsiteX8" fmla="*/ 2214956 w 6670231"/>
                <a:gd name="connsiteY8" fmla="*/ 393464 h 3187452"/>
                <a:gd name="connsiteX0" fmla="*/ 4348039 w 6670723"/>
                <a:gd name="connsiteY0" fmla="*/ 429666 h 3310687"/>
                <a:gd name="connsiteX1" fmla="*/ 155143 w 6670723"/>
                <a:gd name="connsiteY1" fmla="*/ 425874 h 3310687"/>
                <a:gd name="connsiteX2" fmla="*/ 191519 w 6670723"/>
                <a:gd name="connsiteY2" fmla="*/ 2994261 h 3310687"/>
                <a:gd name="connsiteX3" fmla="*/ 2141988 w 6670723"/>
                <a:gd name="connsiteY3" fmla="*/ 2852261 h 3310687"/>
                <a:gd name="connsiteX4" fmla="*/ 2792179 w 6670723"/>
                <a:gd name="connsiteY4" fmla="*/ 1643308 h 3310687"/>
                <a:gd name="connsiteX5" fmla="*/ 4567555 w 6670723"/>
                <a:gd name="connsiteY5" fmla="*/ 3025516 h 3310687"/>
                <a:gd name="connsiteX6" fmla="*/ 6385441 w 6670723"/>
                <a:gd name="connsiteY6" fmla="*/ 3073910 h 3310687"/>
                <a:gd name="connsiteX7" fmla="*/ 6515429 w 6670723"/>
                <a:gd name="connsiteY7" fmla="*/ 454148 h 3310687"/>
                <a:gd name="connsiteX8" fmla="*/ 2214956 w 6670723"/>
                <a:gd name="connsiteY8" fmla="*/ 393464 h 3310687"/>
                <a:gd name="connsiteX0" fmla="*/ 4348039 w 6670723"/>
                <a:gd name="connsiteY0" fmla="*/ 429666 h 3281142"/>
                <a:gd name="connsiteX1" fmla="*/ 155143 w 6670723"/>
                <a:gd name="connsiteY1" fmla="*/ 425874 h 3281142"/>
                <a:gd name="connsiteX2" fmla="*/ 191519 w 6670723"/>
                <a:gd name="connsiteY2" fmla="*/ 2994261 h 3281142"/>
                <a:gd name="connsiteX3" fmla="*/ 2141988 w 6670723"/>
                <a:gd name="connsiteY3" fmla="*/ 2852261 h 3281142"/>
                <a:gd name="connsiteX4" fmla="*/ 2792179 w 6670723"/>
                <a:gd name="connsiteY4" fmla="*/ 1643308 h 3281142"/>
                <a:gd name="connsiteX5" fmla="*/ 3653156 w 6670723"/>
                <a:gd name="connsiteY5" fmla="*/ 2303621 h 3281142"/>
                <a:gd name="connsiteX6" fmla="*/ 4567555 w 6670723"/>
                <a:gd name="connsiteY6" fmla="*/ 3025516 h 3281142"/>
                <a:gd name="connsiteX7" fmla="*/ 6385441 w 6670723"/>
                <a:gd name="connsiteY7" fmla="*/ 3073910 h 3281142"/>
                <a:gd name="connsiteX8" fmla="*/ 6515429 w 6670723"/>
                <a:gd name="connsiteY8" fmla="*/ 454148 h 3281142"/>
                <a:gd name="connsiteX9" fmla="*/ 2214956 w 6670723"/>
                <a:gd name="connsiteY9" fmla="*/ 393464 h 3281142"/>
                <a:gd name="connsiteX0" fmla="*/ 4348039 w 6670723"/>
                <a:gd name="connsiteY0" fmla="*/ 429666 h 3281142"/>
                <a:gd name="connsiteX1" fmla="*/ 155143 w 6670723"/>
                <a:gd name="connsiteY1" fmla="*/ 425874 h 3281142"/>
                <a:gd name="connsiteX2" fmla="*/ 191519 w 6670723"/>
                <a:gd name="connsiteY2" fmla="*/ 2994261 h 3281142"/>
                <a:gd name="connsiteX3" fmla="*/ 2141988 w 6670723"/>
                <a:gd name="connsiteY3" fmla="*/ 2852261 h 3281142"/>
                <a:gd name="connsiteX4" fmla="*/ 2792179 w 6670723"/>
                <a:gd name="connsiteY4" fmla="*/ 1643308 h 3281142"/>
                <a:gd name="connsiteX5" fmla="*/ 4442428 w 6670723"/>
                <a:gd name="connsiteY5" fmla="*/ 1793482 h 3281142"/>
                <a:gd name="connsiteX6" fmla="*/ 4567555 w 6670723"/>
                <a:gd name="connsiteY6" fmla="*/ 3025516 h 3281142"/>
                <a:gd name="connsiteX7" fmla="*/ 6385441 w 6670723"/>
                <a:gd name="connsiteY7" fmla="*/ 3073910 h 3281142"/>
                <a:gd name="connsiteX8" fmla="*/ 6515429 w 6670723"/>
                <a:gd name="connsiteY8" fmla="*/ 454148 h 3281142"/>
                <a:gd name="connsiteX9" fmla="*/ 2214956 w 6670723"/>
                <a:gd name="connsiteY9" fmla="*/ 393464 h 3281142"/>
                <a:gd name="connsiteX0" fmla="*/ 4348039 w 6670723"/>
                <a:gd name="connsiteY0" fmla="*/ 429666 h 3281142"/>
                <a:gd name="connsiteX1" fmla="*/ 155143 w 6670723"/>
                <a:gd name="connsiteY1" fmla="*/ 425874 h 3281142"/>
                <a:gd name="connsiteX2" fmla="*/ 191519 w 6670723"/>
                <a:gd name="connsiteY2" fmla="*/ 2994261 h 3281142"/>
                <a:gd name="connsiteX3" fmla="*/ 2141988 w 6670723"/>
                <a:gd name="connsiteY3" fmla="*/ 2852261 h 3281142"/>
                <a:gd name="connsiteX4" fmla="*/ 2330167 w 6670723"/>
                <a:gd name="connsiteY4" fmla="*/ 1758811 h 3281142"/>
                <a:gd name="connsiteX5" fmla="*/ 4442428 w 6670723"/>
                <a:gd name="connsiteY5" fmla="*/ 1793482 h 3281142"/>
                <a:gd name="connsiteX6" fmla="*/ 4567555 w 6670723"/>
                <a:gd name="connsiteY6" fmla="*/ 3025516 h 3281142"/>
                <a:gd name="connsiteX7" fmla="*/ 6385441 w 6670723"/>
                <a:gd name="connsiteY7" fmla="*/ 3073910 h 3281142"/>
                <a:gd name="connsiteX8" fmla="*/ 6515429 w 6670723"/>
                <a:gd name="connsiteY8" fmla="*/ 454148 h 3281142"/>
                <a:gd name="connsiteX9" fmla="*/ 2214956 w 6670723"/>
                <a:gd name="connsiteY9" fmla="*/ 393464 h 3281142"/>
                <a:gd name="connsiteX0" fmla="*/ 4344014 w 6666698"/>
                <a:gd name="connsiteY0" fmla="*/ 429666 h 3281142"/>
                <a:gd name="connsiteX1" fmla="*/ 151118 w 6666698"/>
                <a:gd name="connsiteY1" fmla="*/ 425874 h 3281142"/>
                <a:gd name="connsiteX2" fmla="*/ 187494 w 6666698"/>
                <a:gd name="connsiteY2" fmla="*/ 2994261 h 3281142"/>
                <a:gd name="connsiteX3" fmla="*/ 2080212 w 6666698"/>
                <a:gd name="connsiteY3" fmla="*/ 3006266 h 3281142"/>
                <a:gd name="connsiteX4" fmla="*/ 2326142 w 6666698"/>
                <a:gd name="connsiteY4" fmla="*/ 1758811 h 3281142"/>
                <a:gd name="connsiteX5" fmla="*/ 4438403 w 6666698"/>
                <a:gd name="connsiteY5" fmla="*/ 1793482 h 3281142"/>
                <a:gd name="connsiteX6" fmla="*/ 4563530 w 6666698"/>
                <a:gd name="connsiteY6" fmla="*/ 3025516 h 3281142"/>
                <a:gd name="connsiteX7" fmla="*/ 6381416 w 6666698"/>
                <a:gd name="connsiteY7" fmla="*/ 3073910 h 3281142"/>
                <a:gd name="connsiteX8" fmla="*/ 6511404 w 6666698"/>
                <a:gd name="connsiteY8" fmla="*/ 454148 h 3281142"/>
                <a:gd name="connsiteX9" fmla="*/ 2210931 w 6666698"/>
                <a:gd name="connsiteY9" fmla="*/ 393464 h 3281142"/>
                <a:gd name="connsiteX0" fmla="*/ 4344014 w 6666698"/>
                <a:gd name="connsiteY0" fmla="*/ 429666 h 3281142"/>
                <a:gd name="connsiteX1" fmla="*/ 151118 w 6666698"/>
                <a:gd name="connsiteY1" fmla="*/ 425874 h 3281142"/>
                <a:gd name="connsiteX2" fmla="*/ 187494 w 6666698"/>
                <a:gd name="connsiteY2" fmla="*/ 2994261 h 3281142"/>
                <a:gd name="connsiteX3" fmla="*/ 2080212 w 6666698"/>
                <a:gd name="connsiteY3" fmla="*/ 3006266 h 3281142"/>
                <a:gd name="connsiteX4" fmla="*/ 2326142 w 6666698"/>
                <a:gd name="connsiteY4" fmla="*/ 1758811 h 3281142"/>
                <a:gd name="connsiteX5" fmla="*/ 4438403 w 6666698"/>
                <a:gd name="connsiteY5" fmla="*/ 1793482 h 3281142"/>
                <a:gd name="connsiteX6" fmla="*/ 4563530 w 6666698"/>
                <a:gd name="connsiteY6" fmla="*/ 3025516 h 3281142"/>
                <a:gd name="connsiteX7" fmla="*/ 6381416 w 6666698"/>
                <a:gd name="connsiteY7" fmla="*/ 3073910 h 3281142"/>
                <a:gd name="connsiteX8" fmla="*/ 6511404 w 6666698"/>
                <a:gd name="connsiteY8" fmla="*/ 454148 h 3281142"/>
                <a:gd name="connsiteX9" fmla="*/ 2210931 w 6666698"/>
                <a:gd name="connsiteY9" fmla="*/ 393464 h 3281142"/>
                <a:gd name="connsiteX0" fmla="*/ 4344014 w 6666698"/>
                <a:gd name="connsiteY0" fmla="*/ 429666 h 3281142"/>
                <a:gd name="connsiteX1" fmla="*/ 151118 w 6666698"/>
                <a:gd name="connsiteY1" fmla="*/ 425874 h 3281142"/>
                <a:gd name="connsiteX2" fmla="*/ 187494 w 6666698"/>
                <a:gd name="connsiteY2" fmla="*/ 2994261 h 3281142"/>
                <a:gd name="connsiteX3" fmla="*/ 2080212 w 6666698"/>
                <a:gd name="connsiteY3" fmla="*/ 3006266 h 3281142"/>
                <a:gd name="connsiteX4" fmla="*/ 2326142 w 6666698"/>
                <a:gd name="connsiteY4" fmla="*/ 1758811 h 3281142"/>
                <a:gd name="connsiteX5" fmla="*/ 4438403 w 6666698"/>
                <a:gd name="connsiteY5" fmla="*/ 1793482 h 3281142"/>
                <a:gd name="connsiteX6" fmla="*/ 4563530 w 6666698"/>
                <a:gd name="connsiteY6" fmla="*/ 3025516 h 3281142"/>
                <a:gd name="connsiteX7" fmla="*/ 6381416 w 6666698"/>
                <a:gd name="connsiteY7" fmla="*/ 3073910 h 3281142"/>
                <a:gd name="connsiteX8" fmla="*/ 6511404 w 6666698"/>
                <a:gd name="connsiteY8" fmla="*/ 454148 h 3281142"/>
                <a:gd name="connsiteX9" fmla="*/ 2210931 w 6666698"/>
                <a:gd name="connsiteY9" fmla="*/ 393464 h 3281142"/>
                <a:gd name="connsiteX0" fmla="*/ 4344014 w 6666698"/>
                <a:gd name="connsiteY0" fmla="*/ 429666 h 3281142"/>
                <a:gd name="connsiteX1" fmla="*/ 151118 w 6666698"/>
                <a:gd name="connsiteY1" fmla="*/ 425874 h 3281142"/>
                <a:gd name="connsiteX2" fmla="*/ 187494 w 6666698"/>
                <a:gd name="connsiteY2" fmla="*/ 2994261 h 3281142"/>
                <a:gd name="connsiteX3" fmla="*/ 2080212 w 6666698"/>
                <a:gd name="connsiteY3" fmla="*/ 3006266 h 3281142"/>
                <a:gd name="connsiteX4" fmla="*/ 2326142 w 6666698"/>
                <a:gd name="connsiteY4" fmla="*/ 1758811 h 3281142"/>
                <a:gd name="connsiteX5" fmla="*/ 4438403 w 6666698"/>
                <a:gd name="connsiteY5" fmla="*/ 1793482 h 3281142"/>
                <a:gd name="connsiteX6" fmla="*/ 4563530 w 6666698"/>
                <a:gd name="connsiteY6" fmla="*/ 3025516 h 3281142"/>
                <a:gd name="connsiteX7" fmla="*/ 6381416 w 6666698"/>
                <a:gd name="connsiteY7" fmla="*/ 3073910 h 3281142"/>
                <a:gd name="connsiteX8" fmla="*/ 6511404 w 6666698"/>
                <a:gd name="connsiteY8" fmla="*/ 454148 h 3281142"/>
                <a:gd name="connsiteX9" fmla="*/ 2210931 w 6666698"/>
                <a:gd name="connsiteY9" fmla="*/ 393464 h 3281142"/>
                <a:gd name="connsiteX0" fmla="*/ 4344014 w 6666698"/>
                <a:gd name="connsiteY0" fmla="*/ 429666 h 3303807"/>
                <a:gd name="connsiteX1" fmla="*/ 151118 w 6666698"/>
                <a:gd name="connsiteY1" fmla="*/ 425874 h 3303807"/>
                <a:gd name="connsiteX2" fmla="*/ 187494 w 6666698"/>
                <a:gd name="connsiteY2" fmla="*/ 2994261 h 3303807"/>
                <a:gd name="connsiteX3" fmla="*/ 2080212 w 6666698"/>
                <a:gd name="connsiteY3" fmla="*/ 3006266 h 3303807"/>
                <a:gd name="connsiteX4" fmla="*/ 2326142 w 6666698"/>
                <a:gd name="connsiteY4" fmla="*/ 1758811 h 3303807"/>
                <a:gd name="connsiteX5" fmla="*/ 4438403 w 6666698"/>
                <a:gd name="connsiteY5" fmla="*/ 1793482 h 3303807"/>
                <a:gd name="connsiteX6" fmla="*/ 4563530 w 6666698"/>
                <a:gd name="connsiteY6" fmla="*/ 3025516 h 3303807"/>
                <a:gd name="connsiteX7" fmla="*/ 6381416 w 6666698"/>
                <a:gd name="connsiteY7" fmla="*/ 3073910 h 3303807"/>
                <a:gd name="connsiteX8" fmla="*/ 6511404 w 6666698"/>
                <a:gd name="connsiteY8" fmla="*/ 454148 h 3303807"/>
                <a:gd name="connsiteX9" fmla="*/ 2210931 w 6666698"/>
                <a:gd name="connsiteY9" fmla="*/ 393464 h 3303807"/>
                <a:gd name="connsiteX0" fmla="*/ 4344014 w 6666698"/>
                <a:gd name="connsiteY0" fmla="*/ 429666 h 3281142"/>
                <a:gd name="connsiteX1" fmla="*/ 151118 w 6666698"/>
                <a:gd name="connsiteY1" fmla="*/ 425874 h 3281142"/>
                <a:gd name="connsiteX2" fmla="*/ 187494 w 6666698"/>
                <a:gd name="connsiteY2" fmla="*/ 2994261 h 3281142"/>
                <a:gd name="connsiteX3" fmla="*/ 2080212 w 6666698"/>
                <a:gd name="connsiteY3" fmla="*/ 3006266 h 3281142"/>
                <a:gd name="connsiteX4" fmla="*/ 2326142 w 6666698"/>
                <a:gd name="connsiteY4" fmla="*/ 1758811 h 3281142"/>
                <a:gd name="connsiteX5" fmla="*/ 4438403 w 6666698"/>
                <a:gd name="connsiteY5" fmla="*/ 1793482 h 3281142"/>
                <a:gd name="connsiteX6" fmla="*/ 4563530 w 6666698"/>
                <a:gd name="connsiteY6" fmla="*/ 3025516 h 3281142"/>
                <a:gd name="connsiteX7" fmla="*/ 6381416 w 6666698"/>
                <a:gd name="connsiteY7" fmla="*/ 3073910 h 3281142"/>
                <a:gd name="connsiteX8" fmla="*/ 6511404 w 6666698"/>
                <a:gd name="connsiteY8" fmla="*/ 454148 h 3281142"/>
                <a:gd name="connsiteX9" fmla="*/ 2210931 w 6666698"/>
                <a:gd name="connsiteY9" fmla="*/ 393464 h 3281142"/>
                <a:gd name="connsiteX0" fmla="*/ 4571963 w 6894647"/>
                <a:gd name="connsiteY0" fmla="*/ 191312 h 3042788"/>
                <a:gd name="connsiteX1" fmla="*/ 379067 w 6894647"/>
                <a:gd name="connsiteY1" fmla="*/ 187520 h 3042788"/>
                <a:gd name="connsiteX2" fmla="*/ 415443 w 6894647"/>
                <a:gd name="connsiteY2" fmla="*/ 2755907 h 3042788"/>
                <a:gd name="connsiteX3" fmla="*/ 2308161 w 6894647"/>
                <a:gd name="connsiteY3" fmla="*/ 2767912 h 3042788"/>
                <a:gd name="connsiteX4" fmla="*/ 2554091 w 6894647"/>
                <a:gd name="connsiteY4" fmla="*/ 1520457 h 3042788"/>
                <a:gd name="connsiteX5" fmla="*/ 4666352 w 6894647"/>
                <a:gd name="connsiteY5" fmla="*/ 1555128 h 3042788"/>
                <a:gd name="connsiteX6" fmla="*/ 4791479 w 6894647"/>
                <a:gd name="connsiteY6" fmla="*/ 2787162 h 3042788"/>
                <a:gd name="connsiteX7" fmla="*/ 6609365 w 6894647"/>
                <a:gd name="connsiteY7" fmla="*/ 2835556 h 3042788"/>
                <a:gd name="connsiteX8" fmla="*/ 6739353 w 6894647"/>
                <a:gd name="connsiteY8" fmla="*/ 215794 h 3042788"/>
                <a:gd name="connsiteX9" fmla="*/ 2438880 w 6894647"/>
                <a:gd name="connsiteY9" fmla="*/ 155110 h 3042788"/>
                <a:gd name="connsiteX0" fmla="*/ 4645063 w 6967747"/>
                <a:gd name="connsiteY0" fmla="*/ 191312 h 3042788"/>
                <a:gd name="connsiteX1" fmla="*/ 452167 w 6967747"/>
                <a:gd name="connsiteY1" fmla="*/ 187520 h 3042788"/>
                <a:gd name="connsiteX2" fmla="*/ 488543 w 6967747"/>
                <a:gd name="connsiteY2" fmla="*/ 2755907 h 3042788"/>
                <a:gd name="connsiteX3" fmla="*/ 2381261 w 6967747"/>
                <a:gd name="connsiteY3" fmla="*/ 2767912 h 3042788"/>
                <a:gd name="connsiteX4" fmla="*/ 2627191 w 6967747"/>
                <a:gd name="connsiteY4" fmla="*/ 1520457 h 3042788"/>
                <a:gd name="connsiteX5" fmla="*/ 4739452 w 6967747"/>
                <a:gd name="connsiteY5" fmla="*/ 1555128 h 3042788"/>
                <a:gd name="connsiteX6" fmla="*/ 4864579 w 6967747"/>
                <a:gd name="connsiteY6" fmla="*/ 2787162 h 3042788"/>
                <a:gd name="connsiteX7" fmla="*/ 6682465 w 6967747"/>
                <a:gd name="connsiteY7" fmla="*/ 2835556 h 3042788"/>
                <a:gd name="connsiteX8" fmla="*/ 6812453 w 6967747"/>
                <a:gd name="connsiteY8" fmla="*/ 215794 h 3042788"/>
                <a:gd name="connsiteX9" fmla="*/ 2511980 w 6967747"/>
                <a:gd name="connsiteY9" fmla="*/ 155110 h 3042788"/>
                <a:gd name="connsiteX0" fmla="*/ 4685383 w 7008067"/>
                <a:gd name="connsiteY0" fmla="*/ 180619 h 3032095"/>
                <a:gd name="connsiteX1" fmla="*/ 492487 w 7008067"/>
                <a:gd name="connsiteY1" fmla="*/ 176827 h 3032095"/>
                <a:gd name="connsiteX2" fmla="*/ 451861 w 7008067"/>
                <a:gd name="connsiteY2" fmla="*/ 2600835 h 3032095"/>
                <a:gd name="connsiteX3" fmla="*/ 2421581 w 7008067"/>
                <a:gd name="connsiteY3" fmla="*/ 2757219 h 3032095"/>
                <a:gd name="connsiteX4" fmla="*/ 2667511 w 7008067"/>
                <a:gd name="connsiteY4" fmla="*/ 1509764 h 3032095"/>
                <a:gd name="connsiteX5" fmla="*/ 4779772 w 7008067"/>
                <a:gd name="connsiteY5" fmla="*/ 1544435 h 3032095"/>
                <a:gd name="connsiteX6" fmla="*/ 4904899 w 7008067"/>
                <a:gd name="connsiteY6" fmla="*/ 2776469 h 3032095"/>
                <a:gd name="connsiteX7" fmla="*/ 6722785 w 7008067"/>
                <a:gd name="connsiteY7" fmla="*/ 2824863 h 3032095"/>
                <a:gd name="connsiteX8" fmla="*/ 6852773 w 7008067"/>
                <a:gd name="connsiteY8" fmla="*/ 205101 h 3032095"/>
                <a:gd name="connsiteX9" fmla="*/ 2552300 w 7008067"/>
                <a:gd name="connsiteY9" fmla="*/ 144417 h 3032095"/>
                <a:gd name="connsiteX0" fmla="*/ 4685383 w 6999880"/>
                <a:gd name="connsiteY0" fmla="*/ 180619 h 3032095"/>
                <a:gd name="connsiteX1" fmla="*/ 492487 w 6999880"/>
                <a:gd name="connsiteY1" fmla="*/ 176827 h 3032095"/>
                <a:gd name="connsiteX2" fmla="*/ 451861 w 6999880"/>
                <a:gd name="connsiteY2" fmla="*/ 2600835 h 3032095"/>
                <a:gd name="connsiteX3" fmla="*/ 2421581 w 6999880"/>
                <a:gd name="connsiteY3" fmla="*/ 2757219 h 3032095"/>
                <a:gd name="connsiteX4" fmla="*/ 2667511 w 6999880"/>
                <a:gd name="connsiteY4" fmla="*/ 1509764 h 3032095"/>
                <a:gd name="connsiteX5" fmla="*/ 4779772 w 6999880"/>
                <a:gd name="connsiteY5" fmla="*/ 1544435 h 3032095"/>
                <a:gd name="connsiteX6" fmla="*/ 5068528 w 6999880"/>
                <a:gd name="connsiteY6" fmla="*/ 2776469 h 3032095"/>
                <a:gd name="connsiteX7" fmla="*/ 6722785 w 6999880"/>
                <a:gd name="connsiteY7" fmla="*/ 2824863 h 3032095"/>
                <a:gd name="connsiteX8" fmla="*/ 6852773 w 6999880"/>
                <a:gd name="connsiteY8" fmla="*/ 205101 h 3032095"/>
                <a:gd name="connsiteX9" fmla="*/ 2552300 w 6999880"/>
                <a:gd name="connsiteY9" fmla="*/ 144417 h 3032095"/>
                <a:gd name="connsiteX0" fmla="*/ 4685383 w 6999880"/>
                <a:gd name="connsiteY0" fmla="*/ 180619 h 3032095"/>
                <a:gd name="connsiteX1" fmla="*/ 492487 w 6999880"/>
                <a:gd name="connsiteY1" fmla="*/ 176827 h 3032095"/>
                <a:gd name="connsiteX2" fmla="*/ 451861 w 6999880"/>
                <a:gd name="connsiteY2" fmla="*/ 2600835 h 3032095"/>
                <a:gd name="connsiteX3" fmla="*/ 2421581 w 6999880"/>
                <a:gd name="connsiteY3" fmla="*/ 2757219 h 3032095"/>
                <a:gd name="connsiteX4" fmla="*/ 2667511 w 6999880"/>
                <a:gd name="connsiteY4" fmla="*/ 1509764 h 3032095"/>
                <a:gd name="connsiteX5" fmla="*/ 4779772 w 6999880"/>
                <a:gd name="connsiteY5" fmla="*/ 1544435 h 3032095"/>
                <a:gd name="connsiteX6" fmla="*/ 5068528 w 6999880"/>
                <a:gd name="connsiteY6" fmla="*/ 2776469 h 3032095"/>
                <a:gd name="connsiteX7" fmla="*/ 6722785 w 6999880"/>
                <a:gd name="connsiteY7" fmla="*/ 2824863 h 3032095"/>
                <a:gd name="connsiteX8" fmla="*/ 6852773 w 6999880"/>
                <a:gd name="connsiteY8" fmla="*/ 205101 h 3032095"/>
                <a:gd name="connsiteX9" fmla="*/ 2552300 w 6999880"/>
                <a:gd name="connsiteY9" fmla="*/ 144417 h 3032095"/>
                <a:gd name="connsiteX0" fmla="*/ 4685383 w 6996475"/>
                <a:gd name="connsiteY0" fmla="*/ 180619 h 2944754"/>
                <a:gd name="connsiteX1" fmla="*/ 492487 w 6996475"/>
                <a:gd name="connsiteY1" fmla="*/ 176827 h 2944754"/>
                <a:gd name="connsiteX2" fmla="*/ 451861 w 6996475"/>
                <a:gd name="connsiteY2" fmla="*/ 2600835 h 2944754"/>
                <a:gd name="connsiteX3" fmla="*/ 2421581 w 6996475"/>
                <a:gd name="connsiteY3" fmla="*/ 2757219 h 2944754"/>
                <a:gd name="connsiteX4" fmla="*/ 2667511 w 6996475"/>
                <a:gd name="connsiteY4" fmla="*/ 1509764 h 2944754"/>
                <a:gd name="connsiteX5" fmla="*/ 4779772 w 6996475"/>
                <a:gd name="connsiteY5" fmla="*/ 1544435 h 2944754"/>
                <a:gd name="connsiteX6" fmla="*/ 5068528 w 6996475"/>
                <a:gd name="connsiteY6" fmla="*/ 2776469 h 2944754"/>
                <a:gd name="connsiteX7" fmla="*/ 6713159 w 6996475"/>
                <a:gd name="connsiteY7" fmla="*/ 2690110 h 2944754"/>
                <a:gd name="connsiteX8" fmla="*/ 6852773 w 6996475"/>
                <a:gd name="connsiteY8" fmla="*/ 205101 h 2944754"/>
                <a:gd name="connsiteX9" fmla="*/ 2552300 w 6996475"/>
                <a:gd name="connsiteY9" fmla="*/ 144417 h 2944754"/>
                <a:gd name="connsiteX0" fmla="*/ 4685383 w 7010810"/>
                <a:gd name="connsiteY0" fmla="*/ 180619 h 2844973"/>
                <a:gd name="connsiteX1" fmla="*/ 492487 w 7010810"/>
                <a:gd name="connsiteY1" fmla="*/ 176827 h 2844973"/>
                <a:gd name="connsiteX2" fmla="*/ 451861 w 7010810"/>
                <a:gd name="connsiteY2" fmla="*/ 2600835 h 2844973"/>
                <a:gd name="connsiteX3" fmla="*/ 2421581 w 7010810"/>
                <a:gd name="connsiteY3" fmla="*/ 2757219 h 2844973"/>
                <a:gd name="connsiteX4" fmla="*/ 2667511 w 7010810"/>
                <a:gd name="connsiteY4" fmla="*/ 1509764 h 2844973"/>
                <a:gd name="connsiteX5" fmla="*/ 4779772 w 7010810"/>
                <a:gd name="connsiteY5" fmla="*/ 1544435 h 2844973"/>
                <a:gd name="connsiteX6" fmla="*/ 5068528 w 7010810"/>
                <a:gd name="connsiteY6" fmla="*/ 2776469 h 2844973"/>
                <a:gd name="connsiteX7" fmla="*/ 6713159 w 7010810"/>
                <a:gd name="connsiteY7" fmla="*/ 2690110 h 2844973"/>
                <a:gd name="connsiteX8" fmla="*/ 6852773 w 7010810"/>
                <a:gd name="connsiteY8" fmla="*/ 205101 h 2844973"/>
                <a:gd name="connsiteX9" fmla="*/ 2552300 w 7010810"/>
                <a:gd name="connsiteY9" fmla="*/ 144417 h 2844973"/>
                <a:gd name="connsiteX0" fmla="*/ 4685383 w 7078746"/>
                <a:gd name="connsiteY0" fmla="*/ 180619 h 2844973"/>
                <a:gd name="connsiteX1" fmla="*/ 492487 w 7078746"/>
                <a:gd name="connsiteY1" fmla="*/ 176827 h 2844973"/>
                <a:gd name="connsiteX2" fmla="*/ 451861 w 7078746"/>
                <a:gd name="connsiteY2" fmla="*/ 2600835 h 2844973"/>
                <a:gd name="connsiteX3" fmla="*/ 2421581 w 7078746"/>
                <a:gd name="connsiteY3" fmla="*/ 2757219 h 2844973"/>
                <a:gd name="connsiteX4" fmla="*/ 2667511 w 7078746"/>
                <a:gd name="connsiteY4" fmla="*/ 1509764 h 2844973"/>
                <a:gd name="connsiteX5" fmla="*/ 4779772 w 7078746"/>
                <a:gd name="connsiteY5" fmla="*/ 1544435 h 2844973"/>
                <a:gd name="connsiteX6" fmla="*/ 5068528 w 7078746"/>
                <a:gd name="connsiteY6" fmla="*/ 2776469 h 2844973"/>
                <a:gd name="connsiteX7" fmla="*/ 6713159 w 7078746"/>
                <a:gd name="connsiteY7" fmla="*/ 2690110 h 2844973"/>
                <a:gd name="connsiteX8" fmla="*/ 6852773 w 7078746"/>
                <a:gd name="connsiteY8" fmla="*/ 205101 h 2844973"/>
                <a:gd name="connsiteX9" fmla="*/ 2552300 w 7078746"/>
                <a:gd name="connsiteY9" fmla="*/ 144417 h 2844973"/>
                <a:gd name="connsiteX0" fmla="*/ 4685383 w 6976538"/>
                <a:gd name="connsiteY0" fmla="*/ 180619 h 2844973"/>
                <a:gd name="connsiteX1" fmla="*/ 492487 w 6976538"/>
                <a:gd name="connsiteY1" fmla="*/ 176827 h 2844973"/>
                <a:gd name="connsiteX2" fmla="*/ 451861 w 6976538"/>
                <a:gd name="connsiteY2" fmla="*/ 2600835 h 2844973"/>
                <a:gd name="connsiteX3" fmla="*/ 2421581 w 6976538"/>
                <a:gd name="connsiteY3" fmla="*/ 2757219 h 2844973"/>
                <a:gd name="connsiteX4" fmla="*/ 2667511 w 6976538"/>
                <a:gd name="connsiteY4" fmla="*/ 1509764 h 2844973"/>
                <a:gd name="connsiteX5" fmla="*/ 4779772 w 6976538"/>
                <a:gd name="connsiteY5" fmla="*/ 1544435 h 2844973"/>
                <a:gd name="connsiteX6" fmla="*/ 5068528 w 6976538"/>
                <a:gd name="connsiteY6" fmla="*/ 2776469 h 2844973"/>
                <a:gd name="connsiteX7" fmla="*/ 6713159 w 6976538"/>
                <a:gd name="connsiteY7" fmla="*/ 2690110 h 2844973"/>
                <a:gd name="connsiteX8" fmla="*/ 6852773 w 6976538"/>
                <a:gd name="connsiteY8" fmla="*/ 205101 h 2844973"/>
                <a:gd name="connsiteX9" fmla="*/ 2552300 w 6976538"/>
                <a:gd name="connsiteY9" fmla="*/ 144417 h 2844973"/>
                <a:gd name="connsiteX0" fmla="*/ 4522812 w 6813967"/>
                <a:gd name="connsiteY0" fmla="*/ 154833 h 2819187"/>
                <a:gd name="connsiteX1" fmla="*/ 329916 w 6813967"/>
                <a:gd name="connsiteY1" fmla="*/ 151041 h 2819187"/>
                <a:gd name="connsiteX2" fmla="*/ 289290 w 6813967"/>
                <a:gd name="connsiteY2" fmla="*/ 2575049 h 2819187"/>
                <a:gd name="connsiteX3" fmla="*/ 2259010 w 6813967"/>
                <a:gd name="connsiteY3" fmla="*/ 2731433 h 2819187"/>
                <a:gd name="connsiteX4" fmla="*/ 2504940 w 6813967"/>
                <a:gd name="connsiteY4" fmla="*/ 1483978 h 2819187"/>
                <a:gd name="connsiteX5" fmla="*/ 4617201 w 6813967"/>
                <a:gd name="connsiteY5" fmla="*/ 1518649 h 2819187"/>
                <a:gd name="connsiteX6" fmla="*/ 4905957 w 6813967"/>
                <a:gd name="connsiteY6" fmla="*/ 2750683 h 2819187"/>
                <a:gd name="connsiteX7" fmla="*/ 6550588 w 6813967"/>
                <a:gd name="connsiteY7" fmla="*/ 2664324 h 2819187"/>
                <a:gd name="connsiteX8" fmla="*/ 6690202 w 6813967"/>
                <a:gd name="connsiteY8" fmla="*/ 179315 h 2819187"/>
                <a:gd name="connsiteX9" fmla="*/ 2389729 w 6813967"/>
                <a:gd name="connsiteY9" fmla="*/ 118631 h 2819187"/>
                <a:gd name="connsiteX0" fmla="*/ 4553588 w 6844743"/>
                <a:gd name="connsiteY0" fmla="*/ 154833 h 2819187"/>
                <a:gd name="connsiteX1" fmla="*/ 360692 w 6844743"/>
                <a:gd name="connsiteY1" fmla="*/ 151041 h 2819187"/>
                <a:gd name="connsiteX2" fmla="*/ 320066 w 6844743"/>
                <a:gd name="connsiteY2" fmla="*/ 2575049 h 2819187"/>
                <a:gd name="connsiteX3" fmla="*/ 2289786 w 6844743"/>
                <a:gd name="connsiteY3" fmla="*/ 2731433 h 2819187"/>
                <a:gd name="connsiteX4" fmla="*/ 2535716 w 6844743"/>
                <a:gd name="connsiteY4" fmla="*/ 1483978 h 2819187"/>
                <a:gd name="connsiteX5" fmla="*/ 4647977 w 6844743"/>
                <a:gd name="connsiteY5" fmla="*/ 1518649 h 2819187"/>
                <a:gd name="connsiteX6" fmla="*/ 4936733 w 6844743"/>
                <a:gd name="connsiteY6" fmla="*/ 2750683 h 2819187"/>
                <a:gd name="connsiteX7" fmla="*/ 6581364 w 6844743"/>
                <a:gd name="connsiteY7" fmla="*/ 2664324 h 2819187"/>
                <a:gd name="connsiteX8" fmla="*/ 6720978 w 6844743"/>
                <a:gd name="connsiteY8" fmla="*/ 179315 h 2819187"/>
                <a:gd name="connsiteX9" fmla="*/ 2420505 w 6844743"/>
                <a:gd name="connsiteY9" fmla="*/ 118631 h 2819187"/>
                <a:gd name="connsiteX0" fmla="*/ 4364856 w 6656011"/>
                <a:gd name="connsiteY0" fmla="*/ 154833 h 2819187"/>
                <a:gd name="connsiteX1" fmla="*/ 171960 w 6656011"/>
                <a:gd name="connsiteY1" fmla="*/ 151041 h 2819187"/>
                <a:gd name="connsiteX2" fmla="*/ 131334 w 6656011"/>
                <a:gd name="connsiteY2" fmla="*/ 2575049 h 2819187"/>
                <a:gd name="connsiteX3" fmla="*/ 2101054 w 6656011"/>
                <a:gd name="connsiteY3" fmla="*/ 2731433 h 2819187"/>
                <a:gd name="connsiteX4" fmla="*/ 2346984 w 6656011"/>
                <a:gd name="connsiteY4" fmla="*/ 1483978 h 2819187"/>
                <a:gd name="connsiteX5" fmla="*/ 4459245 w 6656011"/>
                <a:gd name="connsiteY5" fmla="*/ 1518649 h 2819187"/>
                <a:gd name="connsiteX6" fmla="*/ 4748001 w 6656011"/>
                <a:gd name="connsiteY6" fmla="*/ 2750683 h 2819187"/>
                <a:gd name="connsiteX7" fmla="*/ 6392632 w 6656011"/>
                <a:gd name="connsiteY7" fmla="*/ 2664324 h 2819187"/>
                <a:gd name="connsiteX8" fmla="*/ 6532246 w 6656011"/>
                <a:gd name="connsiteY8" fmla="*/ 179315 h 2819187"/>
                <a:gd name="connsiteX9" fmla="*/ 2231773 w 6656011"/>
                <a:gd name="connsiteY9" fmla="*/ 118631 h 2819187"/>
                <a:gd name="connsiteX0" fmla="*/ 4291814 w 6582969"/>
                <a:gd name="connsiteY0" fmla="*/ 154833 h 2819187"/>
                <a:gd name="connsiteX1" fmla="*/ 98918 w 6582969"/>
                <a:gd name="connsiteY1" fmla="*/ 151041 h 2819187"/>
                <a:gd name="connsiteX2" fmla="*/ 58292 w 6582969"/>
                <a:gd name="connsiteY2" fmla="*/ 2575049 h 2819187"/>
                <a:gd name="connsiteX3" fmla="*/ 2028012 w 6582969"/>
                <a:gd name="connsiteY3" fmla="*/ 2731433 h 2819187"/>
                <a:gd name="connsiteX4" fmla="*/ 2273942 w 6582969"/>
                <a:gd name="connsiteY4" fmla="*/ 1483978 h 2819187"/>
                <a:gd name="connsiteX5" fmla="*/ 4386203 w 6582969"/>
                <a:gd name="connsiteY5" fmla="*/ 1518649 h 2819187"/>
                <a:gd name="connsiteX6" fmla="*/ 4674959 w 6582969"/>
                <a:gd name="connsiteY6" fmla="*/ 2750683 h 2819187"/>
                <a:gd name="connsiteX7" fmla="*/ 6319590 w 6582969"/>
                <a:gd name="connsiteY7" fmla="*/ 2664324 h 2819187"/>
                <a:gd name="connsiteX8" fmla="*/ 6459204 w 6582969"/>
                <a:gd name="connsiteY8" fmla="*/ 179315 h 2819187"/>
                <a:gd name="connsiteX9" fmla="*/ 2158731 w 6582969"/>
                <a:gd name="connsiteY9" fmla="*/ 118631 h 2819187"/>
                <a:gd name="connsiteX0" fmla="*/ 4403471 w 6694626"/>
                <a:gd name="connsiteY0" fmla="*/ 154833 h 2883353"/>
                <a:gd name="connsiteX1" fmla="*/ 210575 w 6694626"/>
                <a:gd name="connsiteY1" fmla="*/ 151041 h 2883353"/>
                <a:gd name="connsiteX2" fmla="*/ 169949 w 6694626"/>
                <a:gd name="connsiteY2" fmla="*/ 2575049 h 2883353"/>
                <a:gd name="connsiteX3" fmla="*/ 2139669 w 6694626"/>
                <a:gd name="connsiteY3" fmla="*/ 2731433 h 2883353"/>
                <a:gd name="connsiteX4" fmla="*/ 2385599 w 6694626"/>
                <a:gd name="connsiteY4" fmla="*/ 1483978 h 2883353"/>
                <a:gd name="connsiteX5" fmla="*/ 4497860 w 6694626"/>
                <a:gd name="connsiteY5" fmla="*/ 1518649 h 2883353"/>
                <a:gd name="connsiteX6" fmla="*/ 4786616 w 6694626"/>
                <a:gd name="connsiteY6" fmla="*/ 2750683 h 2883353"/>
                <a:gd name="connsiteX7" fmla="*/ 6431247 w 6694626"/>
                <a:gd name="connsiteY7" fmla="*/ 2664324 h 2883353"/>
                <a:gd name="connsiteX8" fmla="*/ 6570861 w 6694626"/>
                <a:gd name="connsiteY8" fmla="*/ 179315 h 2883353"/>
                <a:gd name="connsiteX9" fmla="*/ 2270388 w 6694626"/>
                <a:gd name="connsiteY9" fmla="*/ 118631 h 2883353"/>
                <a:gd name="connsiteX0" fmla="*/ 4403471 w 6694626"/>
                <a:gd name="connsiteY0" fmla="*/ 154833 h 2843313"/>
                <a:gd name="connsiteX1" fmla="*/ 210575 w 6694626"/>
                <a:gd name="connsiteY1" fmla="*/ 151041 h 2843313"/>
                <a:gd name="connsiteX2" fmla="*/ 169949 w 6694626"/>
                <a:gd name="connsiteY2" fmla="*/ 2575049 h 2843313"/>
                <a:gd name="connsiteX3" fmla="*/ 2139669 w 6694626"/>
                <a:gd name="connsiteY3" fmla="*/ 2731433 h 2843313"/>
                <a:gd name="connsiteX4" fmla="*/ 2385599 w 6694626"/>
                <a:gd name="connsiteY4" fmla="*/ 1483978 h 2843313"/>
                <a:gd name="connsiteX5" fmla="*/ 4497860 w 6694626"/>
                <a:gd name="connsiteY5" fmla="*/ 1518649 h 2843313"/>
                <a:gd name="connsiteX6" fmla="*/ 4786616 w 6694626"/>
                <a:gd name="connsiteY6" fmla="*/ 2750683 h 2843313"/>
                <a:gd name="connsiteX7" fmla="*/ 6431247 w 6694626"/>
                <a:gd name="connsiteY7" fmla="*/ 2664324 h 2843313"/>
                <a:gd name="connsiteX8" fmla="*/ 6570861 w 6694626"/>
                <a:gd name="connsiteY8" fmla="*/ 179315 h 2843313"/>
                <a:gd name="connsiteX9" fmla="*/ 2270388 w 6694626"/>
                <a:gd name="connsiteY9" fmla="*/ 118631 h 2843313"/>
                <a:gd name="connsiteX0" fmla="*/ 4410476 w 6701631"/>
                <a:gd name="connsiteY0" fmla="*/ 154833 h 2823570"/>
                <a:gd name="connsiteX1" fmla="*/ 217580 w 6701631"/>
                <a:gd name="connsiteY1" fmla="*/ 151041 h 2823570"/>
                <a:gd name="connsiteX2" fmla="*/ 176954 w 6701631"/>
                <a:gd name="connsiteY2" fmla="*/ 2575049 h 2823570"/>
                <a:gd name="connsiteX3" fmla="*/ 2242927 w 6701631"/>
                <a:gd name="connsiteY3" fmla="*/ 2692932 h 2823570"/>
                <a:gd name="connsiteX4" fmla="*/ 2392604 w 6701631"/>
                <a:gd name="connsiteY4" fmla="*/ 1483978 h 2823570"/>
                <a:gd name="connsiteX5" fmla="*/ 4504865 w 6701631"/>
                <a:gd name="connsiteY5" fmla="*/ 1518649 h 2823570"/>
                <a:gd name="connsiteX6" fmla="*/ 4793621 w 6701631"/>
                <a:gd name="connsiteY6" fmla="*/ 2750683 h 2823570"/>
                <a:gd name="connsiteX7" fmla="*/ 6438252 w 6701631"/>
                <a:gd name="connsiteY7" fmla="*/ 2664324 h 2823570"/>
                <a:gd name="connsiteX8" fmla="*/ 6577866 w 6701631"/>
                <a:gd name="connsiteY8" fmla="*/ 179315 h 2823570"/>
                <a:gd name="connsiteX9" fmla="*/ 2277393 w 6701631"/>
                <a:gd name="connsiteY9" fmla="*/ 118631 h 2823570"/>
                <a:gd name="connsiteX0" fmla="*/ 4410476 w 6701631"/>
                <a:gd name="connsiteY0" fmla="*/ 154833 h 2823570"/>
                <a:gd name="connsiteX1" fmla="*/ 217580 w 6701631"/>
                <a:gd name="connsiteY1" fmla="*/ 151041 h 2823570"/>
                <a:gd name="connsiteX2" fmla="*/ 176954 w 6701631"/>
                <a:gd name="connsiteY2" fmla="*/ 2575049 h 2823570"/>
                <a:gd name="connsiteX3" fmla="*/ 2242927 w 6701631"/>
                <a:gd name="connsiteY3" fmla="*/ 2692932 h 2823570"/>
                <a:gd name="connsiteX4" fmla="*/ 2392604 w 6701631"/>
                <a:gd name="connsiteY4" fmla="*/ 1483978 h 2823570"/>
                <a:gd name="connsiteX5" fmla="*/ 4504865 w 6701631"/>
                <a:gd name="connsiteY5" fmla="*/ 1518649 h 2823570"/>
                <a:gd name="connsiteX6" fmla="*/ 4793621 w 6701631"/>
                <a:gd name="connsiteY6" fmla="*/ 2750683 h 2823570"/>
                <a:gd name="connsiteX7" fmla="*/ 6438252 w 6701631"/>
                <a:gd name="connsiteY7" fmla="*/ 2664324 h 2823570"/>
                <a:gd name="connsiteX8" fmla="*/ 6577866 w 6701631"/>
                <a:gd name="connsiteY8" fmla="*/ 179315 h 2823570"/>
                <a:gd name="connsiteX9" fmla="*/ 2277393 w 6701631"/>
                <a:gd name="connsiteY9" fmla="*/ 118631 h 2823570"/>
                <a:gd name="connsiteX0" fmla="*/ 4410476 w 6701631"/>
                <a:gd name="connsiteY0" fmla="*/ 154833 h 2865870"/>
                <a:gd name="connsiteX1" fmla="*/ 217580 w 6701631"/>
                <a:gd name="connsiteY1" fmla="*/ 151041 h 2865870"/>
                <a:gd name="connsiteX2" fmla="*/ 176954 w 6701631"/>
                <a:gd name="connsiteY2" fmla="*/ 2575049 h 2865870"/>
                <a:gd name="connsiteX3" fmla="*/ 2242927 w 6701631"/>
                <a:gd name="connsiteY3" fmla="*/ 2692932 h 2865870"/>
                <a:gd name="connsiteX4" fmla="*/ 2354103 w 6701631"/>
                <a:gd name="connsiteY4" fmla="*/ 1406976 h 2865870"/>
                <a:gd name="connsiteX5" fmla="*/ 4504865 w 6701631"/>
                <a:gd name="connsiteY5" fmla="*/ 1518649 h 2865870"/>
                <a:gd name="connsiteX6" fmla="*/ 4793621 w 6701631"/>
                <a:gd name="connsiteY6" fmla="*/ 2750683 h 2865870"/>
                <a:gd name="connsiteX7" fmla="*/ 6438252 w 6701631"/>
                <a:gd name="connsiteY7" fmla="*/ 2664324 h 2865870"/>
                <a:gd name="connsiteX8" fmla="*/ 6577866 w 6701631"/>
                <a:gd name="connsiteY8" fmla="*/ 179315 h 2865870"/>
                <a:gd name="connsiteX9" fmla="*/ 2277393 w 6701631"/>
                <a:gd name="connsiteY9" fmla="*/ 118631 h 2865870"/>
                <a:gd name="connsiteX0" fmla="*/ 4406973 w 6698128"/>
                <a:gd name="connsiteY0" fmla="*/ 154833 h 2855157"/>
                <a:gd name="connsiteX1" fmla="*/ 214077 w 6698128"/>
                <a:gd name="connsiteY1" fmla="*/ 151041 h 2855157"/>
                <a:gd name="connsiteX2" fmla="*/ 173451 w 6698128"/>
                <a:gd name="connsiteY2" fmla="*/ 2575049 h 2855157"/>
                <a:gd name="connsiteX3" fmla="*/ 2191298 w 6698128"/>
                <a:gd name="connsiteY3" fmla="*/ 2673681 h 2855157"/>
                <a:gd name="connsiteX4" fmla="*/ 2350600 w 6698128"/>
                <a:gd name="connsiteY4" fmla="*/ 1406976 h 2855157"/>
                <a:gd name="connsiteX5" fmla="*/ 4501362 w 6698128"/>
                <a:gd name="connsiteY5" fmla="*/ 1518649 h 2855157"/>
                <a:gd name="connsiteX6" fmla="*/ 4790118 w 6698128"/>
                <a:gd name="connsiteY6" fmla="*/ 2750683 h 2855157"/>
                <a:gd name="connsiteX7" fmla="*/ 6434749 w 6698128"/>
                <a:gd name="connsiteY7" fmla="*/ 2664324 h 2855157"/>
                <a:gd name="connsiteX8" fmla="*/ 6574363 w 6698128"/>
                <a:gd name="connsiteY8" fmla="*/ 179315 h 2855157"/>
                <a:gd name="connsiteX9" fmla="*/ 2273890 w 6698128"/>
                <a:gd name="connsiteY9" fmla="*/ 118631 h 2855157"/>
                <a:gd name="connsiteX0" fmla="*/ 4406973 w 6698128"/>
                <a:gd name="connsiteY0" fmla="*/ 154833 h 2834593"/>
                <a:gd name="connsiteX1" fmla="*/ 214077 w 6698128"/>
                <a:gd name="connsiteY1" fmla="*/ 151041 h 2834593"/>
                <a:gd name="connsiteX2" fmla="*/ 173451 w 6698128"/>
                <a:gd name="connsiteY2" fmla="*/ 2575049 h 2834593"/>
                <a:gd name="connsiteX3" fmla="*/ 2191298 w 6698128"/>
                <a:gd name="connsiteY3" fmla="*/ 2673681 h 2834593"/>
                <a:gd name="connsiteX4" fmla="*/ 2350600 w 6698128"/>
                <a:gd name="connsiteY4" fmla="*/ 1406976 h 2834593"/>
                <a:gd name="connsiteX5" fmla="*/ 4501362 w 6698128"/>
                <a:gd name="connsiteY5" fmla="*/ 1518649 h 2834593"/>
                <a:gd name="connsiteX6" fmla="*/ 4790118 w 6698128"/>
                <a:gd name="connsiteY6" fmla="*/ 2750683 h 2834593"/>
                <a:gd name="connsiteX7" fmla="*/ 6434749 w 6698128"/>
                <a:gd name="connsiteY7" fmla="*/ 2664324 h 2834593"/>
                <a:gd name="connsiteX8" fmla="*/ 6574363 w 6698128"/>
                <a:gd name="connsiteY8" fmla="*/ 179315 h 2834593"/>
                <a:gd name="connsiteX9" fmla="*/ 2273890 w 6698128"/>
                <a:gd name="connsiteY9" fmla="*/ 118631 h 2834593"/>
                <a:gd name="connsiteX0" fmla="*/ 4406973 w 6698128"/>
                <a:gd name="connsiteY0" fmla="*/ 154833 h 2834593"/>
                <a:gd name="connsiteX1" fmla="*/ 214077 w 6698128"/>
                <a:gd name="connsiteY1" fmla="*/ 151041 h 2834593"/>
                <a:gd name="connsiteX2" fmla="*/ 173451 w 6698128"/>
                <a:gd name="connsiteY2" fmla="*/ 2575049 h 2834593"/>
                <a:gd name="connsiteX3" fmla="*/ 2191298 w 6698128"/>
                <a:gd name="connsiteY3" fmla="*/ 2673681 h 2834593"/>
                <a:gd name="connsiteX4" fmla="*/ 2350600 w 6698128"/>
                <a:gd name="connsiteY4" fmla="*/ 1406976 h 2834593"/>
                <a:gd name="connsiteX5" fmla="*/ 4501362 w 6698128"/>
                <a:gd name="connsiteY5" fmla="*/ 1518649 h 2834593"/>
                <a:gd name="connsiteX6" fmla="*/ 4790118 w 6698128"/>
                <a:gd name="connsiteY6" fmla="*/ 2750683 h 2834593"/>
                <a:gd name="connsiteX7" fmla="*/ 6434749 w 6698128"/>
                <a:gd name="connsiteY7" fmla="*/ 2664324 h 2834593"/>
                <a:gd name="connsiteX8" fmla="*/ 6574363 w 6698128"/>
                <a:gd name="connsiteY8" fmla="*/ 179315 h 2834593"/>
                <a:gd name="connsiteX9" fmla="*/ 2273890 w 6698128"/>
                <a:gd name="connsiteY9" fmla="*/ 118631 h 2834593"/>
                <a:gd name="connsiteX0" fmla="*/ 4406973 w 6662890"/>
                <a:gd name="connsiteY0" fmla="*/ 154833 h 2834593"/>
                <a:gd name="connsiteX1" fmla="*/ 214077 w 6662890"/>
                <a:gd name="connsiteY1" fmla="*/ 151041 h 2834593"/>
                <a:gd name="connsiteX2" fmla="*/ 173451 w 6662890"/>
                <a:gd name="connsiteY2" fmla="*/ 2575049 h 2834593"/>
                <a:gd name="connsiteX3" fmla="*/ 2191298 w 6662890"/>
                <a:gd name="connsiteY3" fmla="*/ 2673681 h 2834593"/>
                <a:gd name="connsiteX4" fmla="*/ 2350600 w 6662890"/>
                <a:gd name="connsiteY4" fmla="*/ 1406976 h 2834593"/>
                <a:gd name="connsiteX5" fmla="*/ 4501362 w 6662890"/>
                <a:gd name="connsiteY5" fmla="*/ 1518649 h 2834593"/>
                <a:gd name="connsiteX6" fmla="*/ 5213629 w 6662890"/>
                <a:gd name="connsiteY6" fmla="*/ 1586026 h 2834593"/>
                <a:gd name="connsiteX7" fmla="*/ 6434749 w 6662890"/>
                <a:gd name="connsiteY7" fmla="*/ 2664324 h 2834593"/>
                <a:gd name="connsiteX8" fmla="*/ 6574363 w 6662890"/>
                <a:gd name="connsiteY8" fmla="*/ 179315 h 2834593"/>
                <a:gd name="connsiteX9" fmla="*/ 2273890 w 6662890"/>
                <a:gd name="connsiteY9" fmla="*/ 118631 h 2834593"/>
                <a:gd name="connsiteX0" fmla="*/ 4406973 w 6874583"/>
                <a:gd name="connsiteY0" fmla="*/ 153537 h 2833297"/>
                <a:gd name="connsiteX1" fmla="*/ 214077 w 6874583"/>
                <a:gd name="connsiteY1" fmla="*/ 149745 h 2833297"/>
                <a:gd name="connsiteX2" fmla="*/ 173451 w 6874583"/>
                <a:gd name="connsiteY2" fmla="*/ 2573753 h 2833297"/>
                <a:gd name="connsiteX3" fmla="*/ 2191298 w 6874583"/>
                <a:gd name="connsiteY3" fmla="*/ 2672385 h 2833297"/>
                <a:gd name="connsiteX4" fmla="*/ 2350600 w 6874583"/>
                <a:gd name="connsiteY4" fmla="*/ 1405680 h 2833297"/>
                <a:gd name="connsiteX5" fmla="*/ 4501362 w 6874583"/>
                <a:gd name="connsiteY5" fmla="*/ 1517353 h 2833297"/>
                <a:gd name="connsiteX6" fmla="*/ 5213629 w 6874583"/>
                <a:gd name="connsiteY6" fmla="*/ 1584730 h 2833297"/>
                <a:gd name="connsiteX7" fmla="*/ 6367372 w 6874583"/>
                <a:gd name="connsiteY7" fmla="*/ 1344367 h 2833297"/>
                <a:gd name="connsiteX8" fmla="*/ 6574363 w 6874583"/>
                <a:gd name="connsiteY8" fmla="*/ 178019 h 2833297"/>
                <a:gd name="connsiteX9" fmla="*/ 2273890 w 6874583"/>
                <a:gd name="connsiteY9" fmla="*/ 117335 h 2833297"/>
                <a:gd name="connsiteX0" fmla="*/ 4406973 w 6648415"/>
                <a:gd name="connsiteY0" fmla="*/ 142126 h 2821886"/>
                <a:gd name="connsiteX1" fmla="*/ 214077 w 6648415"/>
                <a:gd name="connsiteY1" fmla="*/ 138334 h 2821886"/>
                <a:gd name="connsiteX2" fmla="*/ 173451 w 6648415"/>
                <a:gd name="connsiteY2" fmla="*/ 2562342 h 2821886"/>
                <a:gd name="connsiteX3" fmla="*/ 2191298 w 6648415"/>
                <a:gd name="connsiteY3" fmla="*/ 2660974 h 2821886"/>
                <a:gd name="connsiteX4" fmla="*/ 2350600 w 6648415"/>
                <a:gd name="connsiteY4" fmla="*/ 1394269 h 2821886"/>
                <a:gd name="connsiteX5" fmla="*/ 4501362 w 6648415"/>
                <a:gd name="connsiteY5" fmla="*/ 1505942 h 2821886"/>
                <a:gd name="connsiteX6" fmla="*/ 5213629 w 6648415"/>
                <a:gd name="connsiteY6" fmla="*/ 1573319 h 2821886"/>
                <a:gd name="connsiteX7" fmla="*/ 6367372 w 6648415"/>
                <a:gd name="connsiteY7" fmla="*/ 1332956 h 2821886"/>
                <a:gd name="connsiteX8" fmla="*/ 6574363 w 6648415"/>
                <a:gd name="connsiteY8" fmla="*/ 166608 h 2821886"/>
                <a:gd name="connsiteX9" fmla="*/ 2273890 w 6648415"/>
                <a:gd name="connsiteY9" fmla="*/ 105924 h 2821886"/>
                <a:gd name="connsiteX0" fmla="*/ 4406973 w 6924855"/>
                <a:gd name="connsiteY0" fmla="*/ 161473 h 2841233"/>
                <a:gd name="connsiteX1" fmla="*/ 214077 w 6924855"/>
                <a:gd name="connsiteY1" fmla="*/ 157681 h 2841233"/>
                <a:gd name="connsiteX2" fmla="*/ 173451 w 6924855"/>
                <a:gd name="connsiteY2" fmla="*/ 2581689 h 2841233"/>
                <a:gd name="connsiteX3" fmla="*/ 2191298 w 6924855"/>
                <a:gd name="connsiteY3" fmla="*/ 2680321 h 2841233"/>
                <a:gd name="connsiteX4" fmla="*/ 2350600 w 6924855"/>
                <a:gd name="connsiteY4" fmla="*/ 1413616 h 2841233"/>
                <a:gd name="connsiteX5" fmla="*/ 4501362 w 6924855"/>
                <a:gd name="connsiteY5" fmla="*/ 1525289 h 2841233"/>
                <a:gd name="connsiteX6" fmla="*/ 5213629 w 6924855"/>
                <a:gd name="connsiteY6" fmla="*/ 1592666 h 2841233"/>
                <a:gd name="connsiteX7" fmla="*/ 6511751 w 6924855"/>
                <a:gd name="connsiteY7" fmla="*/ 1496682 h 2841233"/>
                <a:gd name="connsiteX8" fmla="*/ 6574363 w 6924855"/>
                <a:gd name="connsiteY8" fmla="*/ 185955 h 2841233"/>
                <a:gd name="connsiteX9" fmla="*/ 2273890 w 6924855"/>
                <a:gd name="connsiteY9" fmla="*/ 125271 h 2841233"/>
                <a:gd name="connsiteX0" fmla="*/ 4406973 w 6892506"/>
                <a:gd name="connsiteY0" fmla="*/ 161473 h 2841233"/>
                <a:gd name="connsiteX1" fmla="*/ 214077 w 6892506"/>
                <a:gd name="connsiteY1" fmla="*/ 157681 h 2841233"/>
                <a:gd name="connsiteX2" fmla="*/ 173451 w 6892506"/>
                <a:gd name="connsiteY2" fmla="*/ 2581689 h 2841233"/>
                <a:gd name="connsiteX3" fmla="*/ 2191298 w 6892506"/>
                <a:gd name="connsiteY3" fmla="*/ 2680321 h 2841233"/>
                <a:gd name="connsiteX4" fmla="*/ 2350600 w 6892506"/>
                <a:gd name="connsiteY4" fmla="*/ 1413616 h 2841233"/>
                <a:gd name="connsiteX5" fmla="*/ 4501362 w 6892506"/>
                <a:gd name="connsiteY5" fmla="*/ 1525289 h 2841233"/>
                <a:gd name="connsiteX6" fmla="*/ 5213629 w 6892506"/>
                <a:gd name="connsiteY6" fmla="*/ 1592666 h 2841233"/>
                <a:gd name="connsiteX7" fmla="*/ 6511751 w 6892506"/>
                <a:gd name="connsiteY7" fmla="*/ 1496682 h 2841233"/>
                <a:gd name="connsiteX8" fmla="*/ 6574363 w 6892506"/>
                <a:gd name="connsiteY8" fmla="*/ 185955 h 2841233"/>
                <a:gd name="connsiteX9" fmla="*/ 2273890 w 6892506"/>
                <a:gd name="connsiteY9" fmla="*/ 125271 h 2841233"/>
                <a:gd name="connsiteX0" fmla="*/ 4406973 w 6605953"/>
                <a:gd name="connsiteY0" fmla="*/ 222760 h 2902520"/>
                <a:gd name="connsiteX1" fmla="*/ 214077 w 6605953"/>
                <a:gd name="connsiteY1" fmla="*/ 218968 h 2902520"/>
                <a:gd name="connsiteX2" fmla="*/ 173451 w 6605953"/>
                <a:gd name="connsiteY2" fmla="*/ 2642976 h 2902520"/>
                <a:gd name="connsiteX3" fmla="*/ 2191298 w 6605953"/>
                <a:gd name="connsiteY3" fmla="*/ 2741608 h 2902520"/>
                <a:gd name="connsiteX4" fmla="*/ 2350600 w 6605953"/>
                <a:gd name="connsiteY4" fmla="*/ 1474903 h 2902520"/>
                <a:gd name="connsiteX5" fmla="*/ 4501362 w 6605953"/>
                <a:gd name="connsiteY5" fmla="*/ 1586576 h 2902520"/>
                <a:gd name="connsiteX6" fmla="*/ 5213629 w 6605953"/>
                <a:gd name="connsiteY6" fmla="*/ 1653953 h 2902520"/>
                <a:gd name="connsiteX7" fmla="*/ 6511751 w 6605953"/>
                <a:gd name="connsiteY7" fmla="*/ 1557969 h 2902520"/>
                <a:gd name="connsiteX8" fmla="*/ 6574363 w 6605953"/>
                <a:gd name="connsiteY8" fmla="*/ 247242 h 2902520"/>
                <a:gd name="connsiteX9" fmla="*/ 2273890 w 6605953"/>
                <a:gd name="connsiteY9" fmla="*/ 186558 h 2902520"/>
                <a:gd name="connsiteX0" fmla="*/ 4406973 w 6605953"/>
                <a:gd name="connsiteY0" fmla="*/ 222760 h 2902520"/>
                <a:gd name="connsiteX1" fmla="*/ 214077 w 6605953"/>
                <a:gd name="connsiteY1" fmla="*/ 218968 h 2902520"/>
                <a:gd name="connsiteX2" fmla="*/ 173451 w 6605953"/>
                <a:gd name="connsiteY2" fmla="*/ 2642976 h 2902520"/>
                <a:gd name="connsiteX3" fmla="*/ 2191298 w 6605953"/>
                <a:gd name="connsiteY3" fmla="*/ 2741608 h 2902520"/>
                <a:gd name="connsiteX4" fmla="*/ 2350600 w 6605953"/>
                <a:gd name="connsiteY4" fmla="*/ 1474903 h 2902520"/>
                <a:gd name="connsiteX5" fmla="*/ 4501362 w 6605953"/>
                <a:gd name="connsiteY5" fmla="*/ 1586576 h 2902520"/>
                <a:gd name="connsiteX6" fmla="*/ 6511751 w 6605953"/>
                <a:gd name="connsiteY6" fmla="*/ 1557969 h 2902520"/>
                <a:gd name="connsiteX7" fmla="*/ 6574363 w 6605953"/>
                <a:gd name="connsiteY7" fmla="*/ 247242 h 2902520"/>
                <a:gd name="connsiteX8" fmla="*/ 2273890 w 6605953"/>
                <a:gd name="connsiteY8" fmla="*/ 186558 h 2902520"/>
                <a:gd name="connsiteX0" fmla="*/ 4406973 w 6605953"/>
                <a:gd name="connsiteY0" fmla="*/ 222760 h 2864170"/>
                <a:gd name="connsiteX1" fmla="*/ 214077 w 6605953"/>
                <a:gd name="connsiteY1" fmla="*/ 218968 h 2864170"/>
                <a:gd name="connsiteX2" fmla="*/ 173451 w 6605953"/>
                <a:gd name="connsiteY2" fmla="*/ 2642976 h 2864170"/>
                <a:gd name="connsiteX3" fmla="*/ 2191298 w 6605953"/>
                <a:gd name="connsiteY3" fmla="*/ 2741608 h 2864170"/>
                <a:gd name="connsiteX4" fmla="*/ 4506659 w 6605953"/>
                <a:gd name="connsiteY4" fmla="*/ 2783939 h 2864170"/>
                <a:gd name="connsiteX5" fmla="*/ 4501362 w 6605953"/>
                <a:gd name="connsiteY5" fmla="*/ 1586576 h 2864170"/>
                <a:gd name="connsiteX6" fmla="*/ 6511751 w 6605953"/>
                <a:gd name="connsiteY6" fmla="*/ 1557969 h 2864170"/>
                <a:gd name="connsiteX7" fmla="*/ 6574363 w 6605953"/>
                <a:gd name="connsiteY7" fmla="*/ 247242 h 2864170"/>
                <a:gd name="connsiteX8" fmla="*/ 2273890 w 6605953"/>
                <a:gd name="connsiteY8" fmla="*/ 186558 h 2864170"/>
                <a:gd name="connsiteX0" fmla="*/ 4406973 w 6605953"/>
                <a:gd name="connsiteY0" fmla="*/ 222760 h 2859912"/>
                <a:gd name="connsiteX1" fmla="*/ 214077 w 6605953"/>
                <a:gd name="connsiteY1" fmla="*/ 218968 h 2859912"/>
                <a:gd name="connsiteX2" fmla="*/ 173451 w 6605953"/>
                <a:gd name="connsiteY2" fmla="*/ 2642976 h 2859912"/>
                <a:gd name="connsiteX3" fmla="*/ 2191298 w 6605953"/>
                <a:gd name="connsiteY3" fmla="*/ 2741608 h 2859912"/>
                <a:gd name="connsiteX4" fmla="*/ 4506659 w 6605953"/>
                <a:gd name="connsiteY4" fmla="*/ 2783939 h 2859912"/>
                <a:gd name="connsiteX5" fmla="*/ 4626490 w 6605953"/>
                <a:gd name="connsiteY5" fmla="*/ 1644328 h 2859912"/>
                <a:gd name="connsiteX6" fmla="*/ 6511751 w 6605953"/>
                <a:gd name="connsiteY6" fmla="*/ 1557969 h 2859912"/>
                <a:gd name="connsiteX7" fmla="*/ 6574363 w 6605953"/>
                <a:gd name="connsiteY7" fmla="*/ 247242 h 2859912"/>
                <a:gd name="connsiteX8" fmla="*/ 2273890 w 6605953"/>
                <a:gd name="connsiteY8" fmla="*/ 186558 h 2859912"/>
                <a:gd name="connsiteX0" fmla="*/ 4406973 w 6605953"/>
                <a:gd name="connsiteY0" fmla="*/ 222760 h 2859912"/>
                <a:gd name="connsiteX1" fmla="*/ 214077 w 6605953"/>
                <a:gd name="connsiteY1" fmla="*/ 218968 h 2859912"/>
                <a:gd name="connsiteX2" fmla="*/ 173451 w 6605953"/>
                <a:gd name="connsiteY2" fmla="*/ 2642976 h 2859912"/>
                <a:gd name="connsiteX3" fmla="*/ 2191298 w 6605953"/>
                <a:gd name="connsiteY3" fmla="*/ 2741608 h 2859912"/>
                <a:gd name="connsiteX4" fmla="*/ 4506659 w 6605953"/>
                <a:gd name="connsiteY4" fmla="*/ 2783939 h 2859912"/>
                <a:gd name="connsiteX5" fmla="*/ 4626490 w 6605953"/>
                <a:gd name="connsiteY5" fmla="*/ 1644328 h 2859912"/>
                <a:gd name="connsiteX6" fmla="*/ 6511751 w 6605953"/>
                <a:gd name="connsiteY6" fmla="*/ 1557969 h 2859912"/>
                <a:gd name="connsiteX7" fmla="*/ 6574363 w 6605953"/>
                <a:gd name="connsiteY7" fmla="*/ 247242 h 2859912"/>
                <a:gd name="connsiteX8" fmla="*/ 2273890 w 6605953"/>
                <a:gd name="connsiteY8" fmla="*/ 186558 h 2859912"/>
                <a:gd name="connsiteX0" fmla="*/ 4406973 w 6605953"/>
                <a:gd name="connsiteY0" fmla="*/ 222760 h 2859912"/>
                <a:gd name="connsiteX1" fmla="*/ 214077 w 6605953"/>
                <a:gd name="connsiteY1" fmla="*/ 218968 h 2859912"/>
                <a:gd name="connsiteX2" fmla="*/ 173451 w 6605953"/>
                <a:gd name="connsiteY2" fmla="*/ 2642976 h 2859912"/>
                <a:gd name="connsiteX3" fmla="*/ 2191298 w 6605953"/>
                <a:gd name="connsiteY3" fmla="*/ 2741608 h 2859912"/>
                <a:gd name="connsiteX4" fmla="*/ 4506659 w 6605953"/>
                <a:gd name="connsiteY4" fmla="*/ 2783939 h 2859912"/>
                <a:gd name="connsiteX5" fmla="*/ 4626490 w 6605953"/>
                <a:gd name="connsiteY5" fmla="*/ 1644328 h 2859912"/>
                <a:gd name="connsiteX6" fmla="*/ 6511751 w 6605953"/>
                <a:gd name="connsiteY6" fmla="*/ 1557969 h 2859912"/>
                <a:gd name="connsiteX7" fmla="*/ 6574363 w 6605953"/>
                <a:gd name="connsiteY7" fmla="*/ 247242 h 2859912"/>
                <a:gd name="connsiteX8" fmla="*/ 2273890 w 6605953"/>
                <a:gd name="connsiteY8" fmla="*/ 186558 h 2859912"/>
                <a:gd name="connsiteX0" fmla="*/ 4406973 w 6605953"/>
                <a:gd name="connsiteY0" fmla="*/ 222760 h 2859912"/>
                <a:gd name="connsiteX1" fmla="*/ 214077 w 6605953"/>
                <a:gd name="connsiteY1" fmla="*/ 218968 h 2859912"/>
                <a:gd name="connsiteX2" fmla="*/ 173451 w 6605953"/>
                <a:gd name="connsiteY2" fmla="*/ 2642976 h 2859912"/>
                <a:gd name="connsiteX3" fmla="*/ 2191298 w 6605953"/>
                <a:gd name="connsiteY3" fmla="*/ 2741608 h 2859912"/>
                <a:gd name="connsiteX4" fmla="*/ 4506659 w 6605953"/>
                <a:gd name="connsiteY4" fmla="*/ 2783939 h 2859912"/>
                <a:gd name="connsiteX5" fmla="*/ 4626490 w 6605953"/>
                <a:gd name="connsiteY5" fmla="*/ 1644328 h 2859912"/>
                <a:gd name="connsiteX6" fmla="*/ 6511751 w 6605953"/>
                <a:gd name="connsiteY6" fmla="*/ 1557969 h 2859912"/>
                <a:gd name="connsiteX7" fmla="*/ 6574363 w 6605953"/>
                <a:gd name="connsiteY7" fmla="*/ 247242 h 2859912"/>
                <a:gd name="connsiteX8" fmla="*/ 2273890 w 6605953"/>
                <a:gd name="connsiteY8" fmla="*/ 186558 h 2859912"/>
                <a:gd name="connsiteX0" fmla="*/ 4406973 w 6605953"/>
                <a:gd name="connsiteY0" fmla="*/ 222760 h 2859912"/>
                <a:gd name="connsiteX1" fmla="*/ 214077 w 6605953"/>
                <a:gd name="connsiteY1" fmla="*/ 218968 h 2859912"/>
                <a:gd name="connsiteX2" fmla="*/ 173451 w 6605953"/>
                <a:gd name="connsiteY2" fmla="*/ 2642976 h 2859912"/>
                <a:gd name="connsiteX3" fmla="*/ 2191298 w 6605953"/>
                <a:gd name="connsiteY3" fmla="*/ 2741608 h 2859912"/>
                <a:gd name="connsiteX4" fmla="*/ 4506659 w 6605953"/>
                <a:gd name="connsiteY4" fmla="*/ 2783939 h 2859912"/>
                <a:gd name="connsiteX5" fmla="*/ 4626490 w 6605953"/>
                <a:gd name="connsiteY5" fmla="*/ 1644328 h 2859912"/>
                <a:gd name="connsiteX6" fmla="*/ 6511751 w 6605953"/>
                <a:gd name="connsiteY6" fmla="*/ 1557969 h 2859912"/>
                <a:gd name="connsiteX7" fmla="*/ 6574363 w 6605953"/>
                <a:gd name="connsiteY7" fmla="*/ 247242 h 2859912"/>
                <a:gd name="connsiteX8" fmla="*/ 2273890 w 6605953"/>
                <a:gd name="connsiteY8" fmla="*/ 186558 h 2859912"/>
                <a:gd name="connsiteX0" fmla="*/ 4406973 w 6605953"/>
                <a:gd name="connsiteY0" fmla="*/ 222760 h 2859912"/>
                <a:gd name="connsiteX1" fmla="*/ 214077 w 6605953"/>
                <a:gd name="connsiteY1" fmla="*/ 218968 h 2859912"/>
                <a:gd name="connsiteX2" fmla="*/ 173451 w 6605953"/>
                <a:gd name="connsiteY2" fmla="*/ 2642976 h 2859912"/>
                <a:gd name="connsiteX3" fmla="*/ 2191298 w 6605953"/>
                <a:gd name="connsiteY3" fmla="*/ 2741608 h 2859912"/>
                <a:gd name="connsiteX4" fmla="*/ 4506659 w 6605953"/>
                <a:gd name="connsiteY4" fmla="*/ 2783939 h 2859912"/>
                <a:gd name="connsiteX5" fmla="*/ 4626490 w 6605953"/>
                <a:gd name="connsiteY5" fmla="*/ 1644328 h 2859912"/>
                <a:gd name="connsiteX6" fmla="*/ 6511751 w 6605953"/>
                <a:gd name="connsiteY6" fmla="*/ 1557969 h 2859912"/>
                <a:gd name="connsiteX7" fmla="*/ 6574363 w 6605953"/>
                <a:gd name="connsiteY7" fmla="*/ 247242 h 2859912"/>
                <a:gd name="connsiteX8" fmla="*/ 2273890 w 6605953"/>
                <a:gd name="connsiteY8" fmla="*/ 186558 h 2859912"/>
                <a:gd name="connsiteX0" fmla="*/ 4406973 w 6605953"/>
                <a:gd name="connsiteY0" fmla="*/ 222760 h 2852824"/>
                <a:gd name="connsiteX1" fmla="*/ 214077 w 6605953"/>
                <a:gd name="connsiteY1" fmla="*/ 218968 h 2852824"/>
                <a:gd name="connsiteX2" fmla="*/ 173451 w 6605953"/>
                <a:gd name="connsiteY2" fmla="*/ 2642976 h 2852824"/>
                <a:gd name="connsiteX3" fmla="*/ 2191298 w 6605953"/>
                <a:gd name="connsiteY3" fmla="*/ 2741608 h 2852824"/>
                <a:gd name="connsiteX4" fmla="*/ 4506659 w 6605953"/>
                <a:gd name="connsiteY4" fmla="*/ 2783939 h 2852824"/>
                <a:gd name="connsiteX5" fmla="*/ 4626490 w 6605953"/>
                <a:gd name="connsiteY5" fmla="*/ 1644328 h 2852824"/>
                <a:gd name="connsiteX6" fmla="*/ 6511751 w 6605953"/>
                <a:gd name="connsiteY6" fmla="*/ 1557969 h 2852824"/>
                <a:gd name="connsiteX7" fmla="*/ 6574363 w 6605953"/>
                <a:gd name="connsiteY7" fmla="*/ 247242 h 2852824"/>
                <a:gd name="connsiteX8" fmla="*/ 2273890 w 6605953"/>
                <a:gd name="connsiteY8" fmla="*/ 186558 h 2852824"/>
                <a:gd name="connsiteX0" fmla="*/ 4405572 w 6604552"/>
                <a:gd name="connsiteY0" fmla="*/ 222760 h 2891667"/>
                <a:gd name="connsiteX1" fmla="*/ 212676 w 6604552"/>
                <a:gd name="connsiteY1" fmla="*/ 218968 h 2891667"/>
                <a:gd name="connsiteX2" fmla="*/ 172050 w 6604552"/>
                <a:gd name="connsiteY2" fmla="*/ 2642976 h 2891667"/>
                <a:gd name="connsiteX3" fmla="*/ 2170647 w 6604552"/>
                <a:gd name="connsiteY3" fmla="*/ 2828235 h 2891667"/>
                <a:gd name="connsiteX4" fmla="*/ 4505258 w 6604552"/>
                <a:gd name="connsiteY4" fmla="*/ 2783939 h 2891667"/>
                <a:gd name="connsiteX5" fmla="*/ 4625089 w 6604552"/>
                <a:gd name="connsiteY5" fmla="*/ 1644328 h 2891667"/>
                <a:gd name="connsiteX6" fmla="*/ 6510350 w 6604552"/>
                <a:gd name="connsiteY6" fmla="*/ 1557969 h 2891667"/>
                <a:gd name="connsiteX7" fmla="*/ 6572962 w 6604552"/>
                <a:gd name="connsiteY7" fmla="*/ 247242 h 2891667"/>
                <a:gd name="connsiteX8" fmla="*/ 2272489 w 6604552"/>
                <a:gd name="connsiteY8" fmla="*/ 186558 h 2891667"/>
                <a:gd name="connsiteX0" fmla="*/ 4612083 w 6811063"/>
                <a:gd name="connsiteY0" fmla="*/ 222760 h 2944410"/>
                <a:gd name="connsiteX1" fmla="*/ 419187 w 6811063"/>
                <a:gd name="connsiteY1" fmla="*/ 218968 h 2944410"/>
                <a:gd name="connsiteX2" fmla="*/ 369657 w 6811063"/>
                <a:gd name="connsiteY2" fmla="*/ 2722106 h 2944410"/>
                <a:gd name="connsiteX3" fmla="*/ 2377158 w 6811063"/>
                <a:gd name="connsiteY3" fmla="*/ 2828235 h 2944410"/>
                <a:gd name="connsiteX4" fmla="*/ 4711769 w 6811063"/>
                <a:gd name="connsiteY4" fmla="*/ 2783939 h 2944410"/>
                <a:gd name="connsiteX5" fmla="*/ 4831600 w 6811063"/>
                <a:gd name="connsiteY5" fmla="*/ 1644328 h 2944410"/>
                <a:gd name="connsiteX6" fmla="*/ 6716861 w 6811063"/>
                <a:gd name="connsiteY6" fmla="*/ 1557969 h 2944410"/>
                <a:gd name="connsiteX7" fmla="*/ 6779473 w 6811063"/>
                <a:gd name="connsiteY7" fmla="*/ 247242 h 2944410"/>
                <a:gd name="connsiteX8" fmla="*/ 2479000 w 6811063"/>
                <a:gd name="connsiteY8" fmla="*/ 186558 h 2944410"/>
                <a:gd name="connsiteX0" fmla="*/ 4561191 w 6760171"/>
                <a:gd name="connsiteY0" fmla="*/ 222760 h 2948231"/>
                <a:gd name="connsiteX1" fmla="*/ 368295 w 6760171"/>
                <a:gd name="connsiteY1" fmla="*/ 218968 h 2948231"/>
                <a:gd name="connsiteX2" fmla="*/ 318765 w 6760171"/>
                <a:gd name="connsiteY2" fmla="*/ 2722106 h 2948231"/>
                <a:gd name="connsiteX3" fmla="*/ 2326266 w 6760171"/>
                <a:gd name="connsiteY3" fmla="*/ 2828235 h 2948231"/>
                <a:gd name="connsiteX4" fmla="*/ 4660877 w 6760171"/>
                <a:gd name="connsiteY4" fmla="*/ 2783939 h 2948231"/>
                <a:gd name="connsiteX5" fmla="*/ 4780708 w 6760171"/>
                <a:gd name="connsiteY5" fmla="*/ 1644328 h 2948231"/>
                <a:gd name="connsiteX6" fmla="*/ 6665969 w 6760171"/>
                <a:gd name="connsiteY6" fmla="*/ 1557969 h 2948231"/>
                <a:gd name="connsiteX7" fmla="*/ 6728581 w 6760171"/>
                <a:gd name="connsiteY7" fmla="*/ 247242 h 2948231"/>
                <a:gd name="connsiteX8" fmla="*/ 2428108 w 6760171"/>
                <a:gd name="connsiteY8" fmla="*/ 186558 h 2948231"/>
                <a:gd name="connsiteX0" fmla="*/ 4641467 w 6840447"/>
                <a:gd name="connsiteY0" fmla="*/ 261574 h 2990232"/>
                <a:gd name="connsiteX1" fmla="*/ 404049 w 6840447"/>
                <a:gd name="connsiteY1" fmla="*/ 161067 h 2990232"/>
                <a:gd name="connsiteX2" fmla="*/ 399041 w 6840447"/>
                <a:gd name="connsiteY2" fmla="*/ 2760920 h 2990232"/>
                <a:gd name="connsiteX3" fmla="*/ 2406542 w 6840447"/>
                <a:gd name="connsiteY3" fmla="*/ 2867049 h 2990232"/>
                <a:gd name="connsiteX4" fmla="*/ 4741153 w 6840447"/>
                <a:gd name="connsiteY4" fmla="*/ 2822753 h 2990232"/>
                <a:gd name="connsiteX5" fmla="*/ 4860984 w 6840447"/>
                <a:gd name="connsiteY5" fmla="*/ 1683142 h 2990232"/>
                <a:gd name="connsiteX6" fmla="*/ 6746245 w 6840447"/>
                <a:gd name="connsiteY6" fmla="*/ 1596783 h 2990232"/>
                <a:gd name="connsiteX7" fmla="*/ 6808857 w 6840447"/>
                <a:gd name="connsiteY7" fmla="*/ 286056 h 2990232"/>
                <a:gd name="connsiteX8" fmla="*/ 2508384 w 6840447"/>
                <a:gd name="connsiteY8" fmla="*/ 225372 h 2990232"/>
                <a:gd name="connsiteX0" fmla="*/ 4437793 w 6636773"/>
                <a:gd name="connsiteY0" fmla="*/ 222761 h 2951419"/>
                <a:gd name="connsiteX1" fmla="*/ 200375 w 6636773"/>
                <a:gd name="connsiteY1" fmla="*/ 122254 h 2951419"/>
                <a:gd name="connsiteX2" fmla="*/ 195367 w 6636773"/>
                <a:gd name="connsiteY2" fmla="*/ 2722107 h 2951419"/>
                <a:gd name="connsiteX3" fmla="*/ 2202868 w 6636773"/>
                <a:gd name="connsiteY3" fmla="*/ 2828236 h 2951419"/>
                <a:gd name="connsiteX4" fmla="*/ 4537479 w 6636773"/>
                <a:gd name="connsiteY4" fmla="*/ 2783940 h 2951419"/>
                <a:gd name="connsiteX5" fmla="*/ 4657310 w 6636773"/>
                <a:gd name="connsiteY5" fmla="*/ 1644329 h 2951419"/>
                <a:gd name="connsiteX6" fmla="*/ 6542571 w 6636773"/>
                <a:gd name="connsiteY6" fmla="*/ 1557970 h 2951419"/>
                <a:gd name="connsiteX7" fmla="*/ 6605183 w 6636773"/>
                <a:gd name="connsiteY7" fmla="*/ 247243 h 2951419"/>
                <a:gd name="connsiteX8" fmla="*/ 2304710 w 6636773"/>
                <a:gd name="connsiteY8" fmla="*/ 186559 h 2951419"/>
                <a:gd name="connsiteX0" fmla="*/ 4470576 w 6669556"/>
                <a:gd name="connsiteY0" fmla="*/ 222761 h 2951419"/>
                <a:gd name="connsiteX1" fmla="*/ 233158 w 6669556"/>
                <a:gd name="connsiteY1" fmla="*/ 122254 h 2951419"/>
                <a:gd name="connsiteX2" fmla="*/ 228150 w 6669556"/>
                <a:gd name="connsiteY2" fmla="*/ 2722107 h 2951419"/>
                <a:gd name="connsiteX3" fmla="*/ 2235651 w 6669556"/>
                <a:gd name="connsiteY3" fmla="*/ 2828236 h 2951419"/>
                <a:gd name="connsiteX4" fmla="*/ 4570262 w 6669556"/>
                <a:gd name="connsiteY4" fmla="*/ 2783940 h 2951419"/>
                <a:gd name="connsiteX5" fmla="*/ 4690093 w 6669556"/>
                <a:gd name="connsiteY5" fmla="*/ 1644329 h 2951419"/>
                <a:gd name="connsiteX6" fmla="*/ 6575354 w 6669556"/>
                <a:gd name="connsiteY6" fmla="*/ 1557970 h 2951419"/>
                <a:gd name="connsiteX7" fmla="*/ 6637966 w 6669556"/>
                <a:gd name="connsiteY7" fmla="*/ 247243 h 2951419"/>
                <a:gd name="connsiteX8" fmla="*/ 2337493 w 6669556"/>
                <a:gd name="connsiteY8" fmla="*/ 186559 h 2951419"/>
                <a:gd name="connsiteX0" fmla="*/ 4662080 w 6861060"/>
                <a:gd name="connsiteY0" fmla="*/ 264136 h 3018146"/>
                <a:gd name="connsiteX1" fmla="*/ 424662 w 6861060"/>
                <a:gd name="connsiteY1" fmla="*/ 163629 h 3018146"/>
                <a:gd name="connsiteX2" fmla="*/ 375133 w 6861060"/>
                <a:gd name="connsiteY2" fmla="*/ 2798651 h 3018146"/>
                <a:gd name="connsiteX3" fmla="*/ 2427155 w 6861060"/>
                <a:gd name="connsiteY3" fmla="*/ 2869611 h 3018146"/>
                <a:gd name="connsiteX4" fmla="*/ 4761766 w 6861060"/>
                <a:gd name="connsiteY4" fmla="*/ 2825315 h 3018146"/>
                <a:gd name="connsiteX5" fmla="*/ 4881597 w 6861060"/>
                <a:gd name="connsiteY5" fmla="*/ 1685704 h 3018146"/>
                <a:gd name="connsiteX6" fmla="*/ 6766858 w 6861060"/>
                <a:gd name="connsiteY6" fmla="*/ 1599345 h 3018146"/>
                <a:gd name="connsiteX7" fmla="*/ 6829470 w 6861060"/>
                <a:gd name="connsiteY7" fmla="*/ 288618 h 3018146"/>
                <a:gd name="connsiteX8" fmla="*/ 2528997 w 6861060"/>
                <a:gd name="connsiteY8" fmla="*/ 227934 h 3018146"/>
                <a:gd name="connsiteX0" fmla="*/ 4598783 w 6797763"/>
                <a:gd name="connsiteY0" fmla="*/ 264136 h 2964138"/>
                <a:gd name="connsiteX1" fmla="*/ 361365 w 6797763"/>
                <a:gd name="connsiteY1" fmla="*/ 163629 h 2964138"/>
                <a:gd name="connsiteX2" fmla="*/ 311836 w 6797763"/>
                <a:gd name="connsiteY2" fmla="*/ 2798651 h 2964138"/>
                <a:gd name="connsiteX3" fmla="*/ 2363858 w 6797763"/>
                <a:gd name="connsiteY3" fmla="*/ 2869611 h 2964138"/>
                <a:gd name="connsiteX4" fmla="*/ 4698469 w 6797763"/>
                <a:gd name="connsiteY4" fmla="*/ 2825315 h 2964138"/>
                <a:gd name="connsiteX5" fmla="*/ 4818300 w 6797763"/>
                <a:gd name="connsiteY5" fmla="*/ 1685704 h 2964138"/>
                <a:gd name="connsiteX6" fmla="*/ 6703561 w 6797763"/>
                <a:gd name="connsiteY6" fmla="*/ 1599345 h 2964138"/>
                <a:gd name="connsiteX7" fmla="*/ 6766173 w 6797763"/>
                <a:gd name="connsiteY7" fmla="*/ 288618 h 2964138"/>
                <a:gd name="connsiteX8" fmla="*/ 2465700 w 6797763"/>
                <a:gd name="connsiteY8" fmla="*/ 227934 h 2964138"/>
                <a:gd name="connsiteX0" fmla="*/ 4398302 w 6597282"/>
                <a:gd name="connsiteY0" fmla="*/ 222761 h 2922763"/>
                <a:gd name="connsiteX1" fmla="*/ 160884 w 6597282"/>
                <a:gd name="connsiteY1" fmla="*/ 122254 h 2922763"/>
                <a:gd name="connsiteX2" fmla="*/ 111355 w 6597282"/>
                <a:gd name="connsiteY2" fmla="*/ 2757276 h 2922763"/>
                <a:gd name="connsiteX3" fmla="*/ 2163377 w 6597282"/>
                <a:gd name="connsiteY3" fmla="*/ 2828236 h 2922763"/>
                <a:gd name="connsiteX4" fmla="*/ 4497988 w 6597282"/>
                <a:gd name="connsiteY4" fmla="*/ 2783940 h 2922763"/>
                <a:gd name="connsiteX5" fmla="*/ 4617819 w 6597282"/>
                <a:gd name="connsiteY5" fmla="*/ 1644329 h 2922763"/>
                <a:gd name="connsiteX6" fmla="*/ 6503080 w 6597282"/>
                <a:gd name="connsiteY6" fmla="*/ 1557970 h 2922763"/>
                <a:gd name="connsiteX7" fmla="*/ 6565692 w 6597282"/>
                <a:gd name="connsiteY7" fmla="*/ 247243 h 2922763"/>
                <a:gd name="connsiteX8" fmla="*/ 2265219 w 6597282"/>
                <a:gd name="connsiteY8" fmla="*/ 186559 h 2922763"/>
                <a:gd name="connsiteX0" fmla="*/ 4472229 w 6671209"/>
                <a:gd name="connsiteY0" fmla="*/ 236210 h 2992157"/>
                <a:gd name="connsiteX1" fmla="*/ 261524 w 6671209"/>
                <a:gd name="connsiteY1" fmla="*/ 109326 h 2992157"/>
                <a:gd name="connsiteX2" fmla="*/ 185282 w 6671209"/>
                <a:gd name="connsiteY2" fmla="*/ 2770725 h 2992157"/>
                <a:gd name="connsiteX3" fmla="*/ 2237304 w 6671209"/>
                <a:gd name="connsiteY3" fmla="*/ 2841685 h 2992157"/>
                <a:gd name="connsiteX4" fmla="*/ 4571915 w 6671209"/>
                <a:gd name="connsiteY4" fmla="*/ 2797389 h 2992157"/>
                <a:gd name="connsiteX5" fmla="*/ 4691746 w 6671209"/>
                <a:gd name="connsiteY5" fmla="*/ 1657778 h 2992157"/>
                <a:gd name="connsiteX6" fmla="*/ 6577007 w 6671209"/>
                <a:gd name="connsiteY6" fmla="*/ 1571419 h 2992157"/>
                <a:gd name="connsiteX7" fmla="*/ 6639619 w 6671209"/>
                <a:gd name="connsiteY7" fmla="*/ 260692 h 2992157"/>
                <a:gd name="connsiteX8" fmla="*/ 2339146 w 6671209"/>
                <a:gd name="connsiteY8" fmla="*/ 200008 h 2992157"/>
                <a:gd name="connsiteX0" fmla="*/ 4415572 w 6614552"/>
                <a:gd name="connsiteY0" fmla="*/ 236210 h 2949663"/>
                <a:gd name="connsiteX1" fmla="*/ 204867 w 6614552"/>
                <a:gd name="connsiteY1" fmla="*/ 109326 h 2949663"/>
                <a:gd name="connsiteX2" fmla="*/ 128625 w 6614552"/>
                <a:gd name="connsiteY2" fmla="*/ 2770725 h 2949663"/>
                <a:gd name="connsiteX3" fmla="*/ 2180647 w 6614552"/>
                <a:gd name="connsiteY3" fmla="*/ 2841685 h 2949663"/>
                <a:gd name="connsiteX4" fmla="*/ 4515258 w 6614552"/>
                <a:gd name="connsiteY4" fmla="*/ 2797389 h 2949663"/>
                <a:gd name="connsiteX5" fmla="*/ 4635089 w 6614552"/>
                <a:gd name="connsiteY5" fmla="*/ 1657778 h 2949663"/>
                <a:gd name="connsiteX6" fmla="*/ 6520350 w 6614552"/>
                <a:gd name="connsiteY6" fmla="*/ 1571419 h 2949663"/>
                <a:gd name="connsiteX7" fmla="*/ 6582962 w 6614552"/>
                <a:gd name="connsiteY7" fmla="*/ 260692 h 2949663"/>
                <a:gd name="connsiteX8" fmla="*/ 2282489 w 6614552"/>
                <a:gd name="connsiteY8" fmla="*/ 200008 h 2949663"/>
                <a:gd name="connsiteX0" fmla="*/ 4415572 w 6771342"/>
                <a:gd name="connsiteY0" fmla="*/ 236210 h 2949663"/>
                <a:gd name="connsiteX1" fmla="*/ 204867 w 6771342"/>
                <a:gd name="connsiteY1" fmla="*/ 109326 h 2949663"/>
                <a:gd name="connsiteX2" fmla="*/ 128625 w 6771342"/>
                <a:gd name="connsiteY2" fmla="*/ 2770725 h 2949663"/>
                <a:gd name="connsiteX3" fmla="*/ 2180647 w 6771342"/>
                <a:gd name="connsiteY3" fmla="*/ 2841685 h 2949663"/>
                <a:gd name="connsiteX4" fmla="*/ 4515258 w 6771342"/>
                <a:gd name="connsiteY4" fmla="*/ 2797389 h 2949663"/>
                <a:gd name="connsiteX5" fmla="*/ 6691988 w 6771342"/>
                <a:gd name="connsiteY5" fmla="*/ 2624932 h 2949663"/>
                <a:gd name="connsiteX6" fmla="*/ 6520350 w 6771342"/>
                <a:gd name="connsiteY6" fmla="*/ 1571419 h 2949663"/>
                <a:gd name="connsiteX7" fmla="*/ 6582962 w 6771342"/>
                <a:gd name="connsiteY7" fmla="*/ 260692 h 2949663"/>
                <a:gd name="connsiteX8" fmla="*/ 2282489 w 6771342"/>
                <a:gd name="connsiteY8" fmla="*/ 200008 h 2949663"/>
                <a:gd name="connsiteX0" fmla="*/ 4415572 w 6771342"/>
                <a:gd name="connsiteY0" fmla="*/ 236210 h 2949663"/>
                <a:gd name="connsiteX1" fmla="*/ 204867 w 6771342"/>
                <a:gd name="connsiteY1" fmla="*/ 109326 h 2949663"/>
                <a:gd name="connsiteX2" fmla="*/ 128625 w 6771342"/>
                <a:gd name="connsiteY2" fmla="*/ 2770725 h 2949663"/>
                <a:gd name="connsiteX3" fmla="*/ 2180647 w 6771342"/>
                <a:gd name="connsiteY3" fmla="*/ 2841685 h 2949663"/>
                <a:gd name="connsiteX4" fmla="*/ 4515258 w 6771342"/>
                <a:gd name="connsiteY4" fmla="*/ 2797389 h 2949663"/>
                <a:gd name="connsiteX5" fmla="*/ 6691988 w 6771342"/>
                <a:gd name="connsiteY5" fmla="*/ 2624932 h 2949663"/>
                <a:gd name="connsiteX6" fmla="*/ 6520351 w 6771342"/>
                <a:gd name="connsiteY6" fmla="*/ 1571419 h 2949663"/>
                <a:gd name="connsiteX7" fmla="*/ 6582962 w 6771342"/>
                <a:gd name="connsiteY7" fmla="*/ 260692 h 2949663"/>
                <a:gd name="connsiteX8" fmla="*/ 2282489 w 6771342"/>
                <a:gd name="connsiteY8" fmla="*/ 200008 h 2949663"/>
                <a:gd name="connsiteX0" fmla="*/ 4415572 w 6771342"/>
                <a:gd name="connsiteY0" fmla="*/ 236210 h 2949663"/>
                <a:gd name="connsiteX1" fmla="*/ 204867 w 6771342"/>
                <a:gd name="connsiteY1" fmla="*/ 109326 h 2949663"/>
                <a:gd name="connsiteX2" fmla="*/ 128625 w 6771342"/>
                <a:gd name="connsiteY2" fmla="*/ 2770725 h 2949663"/>
                <a:gd name="connsiteX3" fmla="*/ 2180647 w 6771342"/>
                <a:gd name="connsiteY3" fmla="*/ 2841685 h 2949663"/>
                <a:gd name="connsiteX4" fmla="*/ 4515258 w 6771342"/>
                <a:gd name="connsiteY4" fmla="*/ 2797389 h 2949663"/>
                <a:gd name="connsiteX5" fmla="*/ 6691988 w 6771342"/>
                <a:gd name="connsiteY5" fmla="*/ 2624932 h 2949663"/>
                <a:gd name="connsiteX6" fmla="*/ 6520352 w 6771342"/>
                <a:gd name="connsiteY6" fmla="*/ 1571419 h 2949663"/>
                <a:gd name="connsiteX7" fmla="*/ 6582962 w 6771342"/>
                <a:gd name="connsiteY7" fmla="*/ 260692 h 2949663"/>
                <a:gd name="connsiteX8" fmla="*/ 2282489 w 6771342"/>
                <a:gd name="connsiteY8" fmla="*/ 200008 h 2949663"/>
                <a:gd name="connsiteX0" fmla="*/ 4415572 w 7044819"/>
                <a:gd name="connsiteY0" fmla="*/ 236210 h 2949663"/>
                <a:gd name="connsiteX1" fmla="*/ 204867 w 7044819"/>
                <a:gd name="connsiteY1" fmla="*/ 109326 h 2949663"/>
                <a:gd name="connsiteX2" fmla="*/ 128625 w 7044819"/>
                <a:gd name="connsiteY2" fmla="*/ 2770725 h 2949663"/>
                <a:gd name="connsiteX3" fmla="*/ 2180647 w 7044819"/>
                <a:gd name="connsiteY3" fmla="*/ 2841685 h 2949663"/>
                <a:gd name="connsiteX4" fmla="*/ 4515258 w 7044819"/>
                <a:gd name="connsiteY4" fmla="*/ 2797389 h 2949663"/>
                <a:gd name="connsiteX5" fmla="*/ 6691988 w 7044819"/>
                <a:gd name="connsiteY5" fmla="*/ 2624932 h 2949663"/>
                <a:gd name="connsiteX6" fmla="*/ 6582962 w 7044819"/>
                <a:gd name="connsiteY6" fmla="*/ 260692 h 2949663"/>
                <a:gd name="connsiteX7" fmla="*/ 2282489 w 7044819"/>
                <a:gd name="connsiteY7" fmla="*/ 200008 h 2949663"/>
                <a:gd name="connsiteX0" fmla="*/ 4415572 w 7067055"/>
                <a:gd name="connsiteY0" fmla="*/ 236210 h 2949663"/>
                <a:gd name="connsiteX1" fmla="*/ 204867 w 7067055"/>
                <a:gd name="connsiteY1" fmla="*/ 109326 h 2949663"/>
                <a:gd name="connsiteX2" fmla="*/ 128625 w 7067055"/>
                <a:gd name="connsiteY2" fmla="*/ 2770725 h 2949663"/>
                <a:gd name="connsiteX3" fmla="*/ 2180647 w 7067055"/>
                <a:gd name="connsiteY3" fmla="*/ 2841685 h 2949663"/>
                <a:gd name="connsiteX4" fmla="*/ 4515258 w 7067055"/>
                <a:gd name="connsiteY4" fmla="*/ 2797389 h 2949663"/>
                <a:gd name="connsiteX5" fmla="*/ 6691988 w 7067055"/>
                <a:gd name="connsiteY5" fmla="*/ 2624932 h 2949663"/>
                <a:gd name="connsiteX6" fmla="*/ 6618579 w 7067055"/>
                <a:gd name="connsiteY6" fmla="*/ 260692 h 2949663"/>
                <a:gd name="connsiteX7" fmla="*/ 2282489 w 7067055"/>
                <a:gd name="connsiteY7" fmla="*/ 200008 h 2949663"/>
                <a:gd name="connsiteX0" fmla="*/ 4415572 w 6842697"/>
                <a:gd name="connsiteY0" fmla="*/ 236210 h 2949663"/>
                <a:gd name="connsiteX1" fmla="*/ 204867 w 6842697"/>
                <a:gd name="connsiteY1" fmla="*/ 109326 h 2949663"/>
                <a:gd name="connsiteX2" fmla="*/ 128625 w 6842697"/>
                <a:gd name="connsiteY2" fmla="*/ 2770725 h 2949663"/>
                <a:gd name="connsiteX3" fmla="*/ 2180647 w 6842697"/>
                <a:gd name="connsiteY3" fmla="*/ 2841685 h 2949663"/>
                <a:gd name="connsiteX4" fmla="*/ 4515258 w 6842697"/>
                <a:gd name="connsiteY4" fmla="*/ 2797389 h 2949663"/>
                <a:gd name="connsiteX5" fmla="*/ 6691988 w 6842697"/>
                <a:gd name="connsiteY5" fmla="*/ 2624932 h 2949663"/>
                <a:gd name="connsiteX6" fmla="*/ 6618579 w 6842697"/>
                <a:gd name="connsiteY6" fmla="*/ 260692 h 2949663"/>
                <a:gd name="connsiteX7" fmla="*/ 2282489 w 6842697"/>
                <a:gd name="connsiteY7" fmla="*/ 200008 h 2949663"/>
                <a:gd name="connsiteX0" fmla="*/ 4415572 w 6856407"/>
                <a:gd name="connsiteY0" fmla="*/ 236210 h 2949663"/>
                <a:gd name="connsiteX1" fmla="*/ 204867 w 6856407"/>
                <a:gd name="connsiteY1" fmla="*/ 109326 h 2949663"/>
                <a:gd name="connsiteX2" fmla="*/ 128625 w 6856407"/>
                <a:gd name="connsiteY2" fmla="*/ 2770725 h 2949663"/>
                <a:gd name="connsiteX3" fmla="*/ 2180647 w 6856407"/>
                <a:gd name="connsiteY3" fmla="*/ 2841685 h 2949663"/>
                <a:gd name="connsiteX4" fmla="*/ 4515258 w 6856407"/>
                <a:gd name="connsiteY4" fmla="*/ 2797389 h 2949663"/>
                <a:gd name="connsiteX5" fmla="*/ 6691988 w 6856407"/>
                <a:gd name="connsiteY5" fmla="*/ 2624932 h 2949663"/>
                <a:gd name="connsiteX6" fmla="*/ 6618579 w 6856407"/>
                <a:gd name="connsiteY6" fmla="*/ 260692 h 2949663"/>
                <a:gd name="connsiteX7" fmla="*/ 2282489 w 6856407"/>
                <a:gd name="connsiteY7" fmla="*/ 200008 h 2949663"/>
                <a:gd name="connsiteX0" fmla="*/ 4415572 w 6848499"/>
                <a:gd name="connsiteY0" fmla="*/ 236210 h 2949663"/>
                <a:gd name="connsiteX1" fmla="*/ 204867 w 6848499"/>
                <a:gd name="connsiteY1" fmla="*/ 109326 h 2949663"/>
                <a:gd name="connsiteX2" fmla="*/ 128625 w 6848499"/>
                <a:gd name="connsiteY2" fmla="*/ 2770725 h 2949663"/>
                <a:gd name="connsiteX3" fmla="*/ 2180647 w 6848499"/>
                <a:gd name="connsiteY3" fmla="*/ 2841685 h 2949663"/>
                <a:gd name="connsiteX4" fmla="*/ 4515258 w 6848499"/>
                <a:gd name="connsiteY4" fmla="*/ 2797389 h 2949663"/>
                <a:gd name="connsiteX5" fmla="*/ 6691988 w 6848499"/>
                <a:gd name="connsiteY5" fmla="*/ 2624932 h 2949663"/>
                <a:gd name="connsiteX6" fmla="*/ 6618579 w 6848499"/>
                <a:gd name="connsiteY6" fmla="*/ 260692 h 2949663"/>
                <a:gd name="connsiteX7" fmla="*/ 2282489 w 6848499"/>
                <a:gd name="connsiteY7" fmla="*/ 200008 h 2949663"/>
                <a:gd name="connsiteX0" fmla="*/ 4471589 w 6904516"/>
                <a:gd name="connsiteY0" fmla="*/ 236210 h 2961358"/>
                <a:gd name="connsiteX1" fmla="*/ 260884 w 6904516"/>
                <a:gd name="connsiteY1" fmla="*/ 109326 h 2961358"/>
                <a:gd name="connsiteX2" fmla="*/ 184642 w 6904516"/>
                <a:gd name="connsiteY2" fmla="*/ 2770725 h 2961358"/>
                <a:gd name="connsiteX3" fmla="*/ 2227759 w 6904516"/>
                <a:gd name="connsiteY3" fmla="*/ 2753762 h 2961358"/>
                <a:gd name="connsiteX4" fmla="*/ 4571275 w 6904516"/>
                <a:gd name="connsiteY4" fmla="*/ 2797389 h 2961358"/>
                <a:gd name="connsiteX5" fmla="*/ 6748005 w 6904516"/>
                <a:gd name="connsiteY5" fmla="*/ 2624932 h 2961358"/>
                <a:gd name="connsiteX6" fmla="*/ 6674596 w 6904516"/>
                <a:gd name="connsiteY6" fmla="*/ 260692 h 2961358"/>
                <a:gd name="connsiteX7" fmla="*/ 2338506 w 6904516"/>
                <a:gd name="connsiteY7" fmla="*/ 200008 h 2961358"/>
                <a:gd name="connsiteX0" fmla="*/ 4379301 w 6812228"/>
                <a:gd name="connsiteY0" fmla="*/ 236210 h 2894994"/>
                <a:gd name="connsiteX1" fmla="*/ 168596 w 6812228"/>
                <a:gd name="connsiteY1" fmla="*/ 109326 h 2894994"/>
                <a:gd name="connsiteX2" fmla="*/ 92354 w 6812228"/>
                <a:gd name="connsiteY2" fmla="*/ 2770725 h 2894994"/>
                <a:gd name="connsiteX3" fmla="*/ 2135471 w 6812228"/>
                <a:gd name="connsiteY3" fmla="*/ 2753762 h 2894994"/>
                <a:gd name="connsiteX4" fmla="*/ 4478987 w 6812228"/>
                <a:gd name="connsiteY4" fmla="*/ 2797389 h 2894994"/>
                <a:gd name="connsiteX5" fmla="*/ 6655717 w 6812228"/>
                <a:gd name="connsiteY5" fmla="*/ 2624932 h 2894994"/>
                <a:gd name="connsiteX6" fmla="*/ 6582308 w 6812228"/>
                <a:gd name="connsiteY6" fmla="*/ 260692 h 2894994"/>
                <a:gd name="connsiteX7" fmla="*/ 2246218 w 6812228"/>
                <a:gd name="connsiteY7" fmla="*/ 200008 h 2894994"/>
                <a:gd name="connsiteX0" fmla="*/ 4379301 w 6804178"/>
                <a:gd name="connsiteY0" fmla="*/ 236210 h 2894994"/>
                <a:gd name="connsiteX1" fmla="*/ 168596 w 6804178"/>
                <a:gd name="connsiteY1" fmla="*/ 109326 h 2894994"/>
                <a:gd name="connsiteX2" fmla="*/ 92354 w 6804178"/>
                <a:gd name="connsiteY2" fmla="*/ 2770725 h 2894994"/>
                <a:gd name="connsiteX3" fmla="*/ 2135471 w 6804178"/>
                <a:gd name="connsiteY3" fmla="*/ 2753762 h 2894994"/>
                <a:gd name="connsiteX4" fmla="*/ 4478987 w 6804178"/>
                <a:gd name="connsiteY4" fmla="*/ 2797389 h 2894994"/>
                <a:gd name="connsiteX5" fmla="*/ 6655717 w 6804178"/>
                <a:gd name="connsiteY5" fmla="*/ 2624932 h 2894994"/>
                <a:gd name="connsiteX6" fmla="*/ 6582308 w 6804178"/>
                <a:gd name="connsiteY6" fmla="*/ 260692 h 2894994"/>
                <a:gd name="connsiteX7" fmla="*/ 2246218 w 6804178"/>
                <a:gd name="connsiteY7" fmla="*/ 200008 h 2894994"/>
                <a:gd name="connsiteX0" fmla="*/ 4379301 w 6827479"/>
                <a:gd name="connsiteY0" fmla="*/ 236210 h 2894994"/>
                <a:gd name="connsiteX1" fmla="*/ 168596 w 6827479"/>
                <a:gd name="connsiteY1" fmla="*/ 109326 h 2894994"/>
                <a:gd name="connsiteX2" fmla="*/ 92354 w 6827479"/>
                <a:gd name="connsiteY2" fmla="*/ 2770725 h 2894994"/>
                <a:gd name="connsiteX3" fmla="*/ 2135471 w 6827479"/>
                <a:gd name="connsiteY3" fmla="*/ 2753762 h 2894994"/>
                <a:gd name="connsiteX4" fmla="*/ 4478987 w 6827479"/>
                <a:gd name="connsiteY4" fmla="*/ 2797389 h 2894994"/>
                <a:gd name="connsiteX5" fmla="*/ 6655717 w 6827479"/>
                <a:gd name="connsiteY5" fmla="*/ 2624932 h 2894994"/>
                <a:gd name="connsiteX6" fmla="*/ 6626829 w 6827479"/>
                <a:gd name="connsiteY6" fmla="*/ 189898 h 2894994"/>
                <a:gd name="connsiteX7" fmla="*/ 2246218 w 6827479"/>
                <a:gd name="connsiteY7" fmla="*/ 200008 h 2894994"/>
                <a:gd name="connsiteX0" fmla="*/ 4379301 w 6853800"/>
                <a:gd name="connsiteY0" fmla="*/ 264321 h 2923105"/>
                <a:gd name="connsiteX1" fmla="*/ 168596 w 6853800"/>
                <a:gd name="connsiteY1" fmla="*/ 137437 h 2923105"/>
                <a:gd name="connsiteX2" fmla="*/ 92354 w 6853800"/>
                <a:gd name="connsiteY2" fmla="*/ 2798836 h 2923105"/>
                <a:gd name="connsiteX3" fmla="*/ 2135471 w 6853800"/>
                <a:gd name="connsiteY3" fmla="*/ 2781873 h 2923105"/>
                <a:gd name="connsiteX4" fmla="*/ 4478987 w 6853800"/>
                <a:gd name="connsiteY4" fmla="*/ 2825500 h 2923105"/>
                <a:gd name="connsiteX5" fmla="*/ 6655717 w 6853800"/>
                <a:gd name="connsiteY5" fmla="*/ 2653043 h 2923105"/>
                <a:gd name="connsiteX6" fmla="*/ 6626829 w 6853800"/>
                <a:gd name="connsiteY6" fmla="*/ 218009 h 2923105"/>
                <a:gd name="connsiteX7" fmla="*/ 2246218 w 6853800"/>
                <a:gd name="connsiteY7" fmla="*/ 228119 h 2923105"/>
                <a:gd name="connsiteX0" fmla="*/ 4379301 w 6804660"/>
                <a:gd name="connsiteY0" fmla="*/ 264321 h 2923105"/>
                <a:gd name="connsiteX1" fmla="*/ 168596 w 6804660"/>
                <a:gd name="connsiteY1" fmla="*/ 137437 h 2923105"/>
                <a:gd name="connsiteX2" fmla="*/ 92354 w 6804660"/>
                <a:gd name="connsiteY2" fmla="*/ 2798836 h 2923105"/>
                <a:gd name="connsiteX3" fmla="*/ 2135471 w 6804660"/>
                <a:gd name="connsiteY3" fmla="*/ 2781873 h 2923105"/>
                <a:gd name="connsiteX4" fmla="*/ 4478987 w 6804660"/>
                <a:gd name="connsiteY4" fmla="*/ 2825500 h 2923105"/>
                <a:gd name="connsiteX5" fmla="*/ 6655717 w 6804660"/>
                <a:gd name="connsiteY5" fmla="*/ 2653043 h 2923105"/>
                <a:gd name="connsiteX6" fmla="*/ 6626829 w 6804660"/>
                <a:gd name="connsiteY6" fmla="*/ 218009 h 2923105"/>
                <a:gd name="connsiteX7" fmla="*/ 2246218 w 6804660"/>
                <a:gd name="connsiteY7" fmla="*/ 228119 h 2923105"/>
                <a:gd name="connsiteX0" fmla="*/ 4379301 w 6853799"/>
                <a:gd name="connsiteY0" fmla="*/ 264321 h 2925087"/>
                <a:gd name="connsiteX1" fmla="*/ 168596 w 6853799"/>
                <a:gd name="connsiteY1" fmla="*/ 137437 h 2925087"/>
                <a:gd name="connsiteX2" fmla="*/ 92354 w 6853799"/>
                <a:gd name="connsiteY2" fmla="*/ 2798836 h 2925087"/>
                <a:gd name="connsiteX3" fmla="*/ 2135471 w 6853799"/>
                <a:gd name="connsiteY3" fmla="*/ 2781873 h 2925087"/>
                <a:gd name="connsiteX4" fmla="*/ 4478988 w 6853799"/>
                <a:gd name="connsiteY4" fmla="*/ 2768864 h 2925087"/>
                <a:gd name="connsiteX5" fmla="*/ 6655717 w 6853799"/>
                <a:gd name="connsiteY5" fmla="*/ 2653043 h 2925087"/>
                <a:gd name="connsiteX6" fmla="*/ 6626829 w 6853799"/>
                <a:gd name="connsiteY6" fmla="*/ 218009 h 2925087"/>
                <a:gd name="connsiteX7" fmla="*/ 2246218 w 6853799"/>
                <a:gd name="connsiteY7" fmla="*/ 228119 h 2925087"/>
                <a:gd name="connsiteX0" fmla="*/ 4536280 w 7010778"/>
                <a:gd name="connsiteY0" fmla="*/ 280331 h 2887311"/>
                <a:gd name="connsiteX1" fmla="*/ 325575 w 7010778"/>
                <a:gd name="connsiteY1" fmla="*/ 153447 h 2887311"/>
                <a:gd name="connsiteX2" fmla="*/ 356184 w 7010778"/>
                <a:gd name="connsiteY2" fmla="*/ 2744052 h 2887311"/>
                <a:gd name="connsiteX3" fmla="*/ 2292450 w 7010778"/>
                <a:gd name="connsiteY3" fmla="*/ 2797883 h 2887311"/>
                <a:gd name="connsiteX4" fmla="*/ 4635967 w 7010778"/>
                <a:gd name="connsiteY4" fmla="*/ 2784874 h 2887311"/>
                <a:gd name="connsiteX5" fmla="*/ 6812696 w 7010778"/>
                <a:gd name="connsiteY5" fmla="*/ 2669053 h 2887311"/>
                <a:gd name="connsiteX6" fmla="*/ 6783808 w 7010778"/>
                <a:gd name="connsiteY6" fmla="*/ 234019 h 2887311"/>
                <a:gd name="connsiteX7" fmla="*/ 2403197 w 7010778"/>
                <a:gd name="connsiteY7" fmla="*/ 244129 h 2887311"/>
                <a:gd name="connsiteX0" fmla="*/ 4525939 w 7000437"/>
                <a:gd name="connsiteY0" fmla="*/ 280331 h 3012450"/>
                <a:gd name="connsiteX1" fmla="*/ 315234 w 7000437"/>
                <a:gd name="connsiteY1" fmla="*/ 153447 h 3012450"/>
                <a:gd name="connsiteX2" fmla="*/ 345843 w 7000437"/>
                <a:gd name="connsiteY2" fmla="*/ 2744052 h 3012450"/>
                <a:gd name="connsiteX3" fmla="*/ 2282109 w 7000437"/>
                <a:gd name="connsiteY3" fmla="*/ 2797883 h 3012450"/>
                <a:gd name="connsiteX4" fmla="*/ 4625626 w 7000437"/>
                <a:gd name="connsiteY4" fmla="*/ 2784874 h 3012450"/>
                <a:gd name="connsiteX5" fmla="*/ 6802355 w 7000437"/>
                <a:gd name="connsiteY5" fmla="*/ 2669053 h 3012450"/>
                <a:gd name="connsiteX6" fmla="*/ 6773467 w 7000437"/>
                <a:gd name="connsiteY6" fmla="*/ 234019 h 3012450"/>
                <a:gd name="connsiteX7" fmla="*/ 2392856 w 7000437"/>
                <a:gd name="connsiteY7" fmla="*/ 244129 h 3012450"/>
                <a:gd name="connsiteX0" fmla="*/ 4308384 w 6782882"/>
                <a:gd name="connsiteY0" fmla="*/ 264321 h 2996440"/>
                <a:gd name="connsiteX1" fmla="*/ 97679 w 6782882"/>
                <a:gd name="connsiteY1" fmla="*/ 137437 h 2996440"/>
                <a:gd name="connsiteX2" fmla="*/ 128288 w 6782882"/>
                <a:gd name="connsiteY2" fmla="*/ 2728042 h 2996440"/>
                <a:gd name="connsiteX3" fmla="*/ 2064554 w 6782882"/>
                <a:gd name="connsiteY3" fmla="*/ 2781873 h 2996440"/>
                <a:gd name="connsiteX4" fmla="*/ 4408071 w 6782882"/>
                <a:gd name="connsiteY4" fmla="*/ 2768864 h 2996440"/>
                <a:gd name="connsiteX5" fmla="*/ 6584800 w 6782882"/>
                <a:gd name="connsiteY5" fmla="*/ 2653043 h 2996440"/>
                <a:gd name="connsiteX6" fmla="*/ 6555912 w 6782882"/>
                <a:gd name="connsiteY6" fmla="*/ 218009 h 2996440"/>
                <a:gd name="connsiteX7" fmla="*/ 2175301 w 6782882"/>
                <a:gd name="connsiteY7" fmla="*/ 228119 h 2996440"/>
                <a:gd name="connsiteX0" fmla="*/ 4340004 w 6814502"/>
                <a:gd name="connsiteY0" fmla="*/ 264321 h 2996440"/>
                <a:gd name="connsiteX1" fmla="*/ 129299 w 6814502"/>
                <a:gd name="connsiteY1" fmla="*/ 137437 h 2996440"/>
                <a:gd name="connsiteX2" fmla="*/ 159908 w 6814502"/>
                <a:gd name="connsiteY2" fmla="*/ 2728042 h 2996440"/>
                <a:gd name="connsiteX3" fmla="*/ 2096174 w 6814502"/>
                <a:gd name="connsiteY3" fmla="*/ 2781873 h 2996440"/>
                <a:gd name="connsiteX4" fmla="*/ 4439691 w 6814502"/>
                <a:gd name="connsiteY4" fmla="*/ 2768864 h 2996440"/>
                <a:gd name="connsiteX5" fmla="*/ 6616420 w 6814502"/>
                <a:gd name="connsiteY5" fmla="*/ 2653043 h 2996440"/>
                <a:gd name="connsiteX6" fmla="*/ 6587532 w 6814502"/>
                <a:gd name="connsiteY6" fmla="*/ 218009 h 2996440"/>
                <a:gd name="connsiteX7" fmla="*/ 2206921 w 6814502"/>
                <a:gd name="connsiteY7" fmla="*/ 228119 h 2996440"/>
                <a:gd name="connsiteX0" fmla="*/ 4355989 w 6830487"/>
                <a:gd name="connsiteY0" fmla="*/ 273387 h 2948378"/>
                <a:gd name="connsiteX1" fmla="*/ 278849 w 6830487"/>
                <a:gd name="connsiteY1" fmla="*/ 118184 h 2948378"/>
                <a:gd name="connsiteX2" fmla="*/ 175893 w 6830487"/>
                <a:gd name="connsiteY2" fmla="*/ 2737108 h 2948378"/>
                <a:gd name="connsiteX3" fmla="*/ 2112159 w 6830487"/>
                <a:gd name="connsiteY3" fmla="*/ 2790939 h 2948378"/>
                <a:gd name="connsiteX4" fmla="*/ 4455676 w 6830487"/>
                <a:gd name="connsiteY4" fmla="*/ 2777930 h 2948378"/>
                <a:gd name="connsiteX5" fmla="*/ 6632405 w 6830487"/>
                <a:gd name="connsiteY5" fmla="*/ 2662109 h 2948378"/>
                <a:gd name="connsiteX6" fmla="*/ 6603517 w 6830487"/>
                <a:gd name="connsiteY6" fmla="*/ 227075 h 2948378"/>
                <a:gd name="connsiteX7" fmla="*/ 2222906 w 6830487"/>
                <a:gd name="connsiteY7" fmla="*/ 237185 h 2948378"/>
                <a:gd name="connsiteX0" fmla="*/ 4288610 w 6763108"/>
                <a:gd name="connsiteY0" fmla="*/ 273389 h 2929596"/>
                <a:gd name="connsiteX1" fmla="*/ 211470 w 6763108"/>
                <a:gd name="connsiteY1" fmla="*/ 118186 h 2929596"/>
                <a:gd name="connsiteX2" fmla="*/ 108514 w 6763108"/>
                <a:gd name="connsiteY2" fmla="*/ 2737110 h 2929596"/>
                <a:gd name="connsiteX3" fmla="*/ 2044780 w 6763108"/>
                <a:gd name="connsiteY3" fmla="*/ 2790941 h 2929596"/>
                <a:gd name="connsiteX4" fmla="*/ 4388297 w 6763108"/>
                <a:gd name="connsiteY4" fmla="*/ 2777932 h 2929596"/>
                <a:gd name="connsiteX5" fmla="*/ 6565026 w 6763108"/>
                <a:gd name="connsiteY5" fmla="*/ 2662111 h 2929596"/>
                <a:gd name="connsiteX6" fmla="*/ 6536138 w 6763108"/>
                <a:gd name="connsiteY6" fmla="*/ 227077 h 2929596"/>
                <a:gd name="connsiteX7" fmla="*/ 2155527 w 6763108"/>
                <a:gd name="connsiteY7" fmla="*/ 237187 h 292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63108" h="2929596">
                  <a:moveTo>
                    <a:pt x="4288610" y="273389"/>
                  </a:moveTo>
                  <a:cubicBezTo>
                    <a:pt x="3660334" y="280112"/>
                    <a:pt x="489649" y="-221639"/>
                    <a:pt x="211470" y="118186"/>
                  </a:cubicBezTo>
                  <a:cubicBezTo>
                    <a:pt x="-66709" y="458011"/>
                    <a:pt x="-36761" y="2334128"/>
                    <a:pt x="108514" y="2737110"/>
                  </a:cubicBezTo>
                  <a:cubicBezTo>
                    <a:pt x="253789" y="3140092"/>
                    <a:pt x="1331483" y="2784137"/>
                    <a:pt x="2044780" y="2790941"/>
                  </a:cubicBezTo>
                  <a:lnTo>
                    <a:pt x="4388297" y="2777932"/>
                  </a:lnTo>
                  <a:cubicBezTo>
                    <a:pt x="5141671" y="2756460"/>
                    <a:pt x="6207053" y="3087253"/>
                    <a:pt x="6565026" y="2662111"/>
                  </a:cubicBezTo>
                  <a:cubicBezTo>
                    <a:pt x="6922999" y="2236969"/>
                    <a:pt x="6722215" y="617791"/>
                    <a:pt x="6536138" y="227077"/>
                  </a:cubicBezTo>
                  <a:cubicBezTo>
                    <a:pt x="6350061" y="-163637"/>
                    <a:pt x="3040044" y="54273"/>
                    <a:pt x="2155527" y="237187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27616" y="4056630"/>
              <a:ext cx="28801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Model and Services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29184" y="6150826"/>
              <a:ext cx="20578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Architecture</a:t>
              </a:r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>
              <a:off x="8292172" y="5959546"/>
              <a:ext cx="547029" cy="299831"/>
            </a:xfrm>
            <a:prstGeom prst="line">
              <a:avLst/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flipH="1">
              <a:off x="2708650" y="3895418"/>
              <a:ext cx="186951" cy="306281"/>
            </a:xfrm>
            <a:prstGeom prst="line">
              <a:avLst/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6860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“Assembly”?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9250" y="1389475"/>
            <a:ext cx="11193502" cy="5144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An </a:t>
            </a:r>
            <a:r>
              <a:rPr lang="en-US" b="1" i="1" dirty="0"/>
              <a:t>Assembly</a:t>
            </a:r>
            <a:r>
              <a:rPr lang="en-US" i="1" dirty="0"/>
              <a:t> is a template for creating a set of signals, models, and sub-assemblies to implement a subsystem</a:t>
            </a:r>
          </a:p>
          <a:p>
            <a:pPr lvl="1"/>
            <a:r>
              <a:rPr lang="en-US" dirty="0"/>
              <a:t>Each Assembly class is usually a Python class that  constructs the desired subsystem using data to customize it</a:t>
            </a:r>
          </a:p>
          <a:p>
            <a:pPr lvl="2">
              <a:tabLst>
                <a:tab pos="6169025" algn="l"/>
              </a:tabLst>
            </a:pPr>
            <a:r>
              <a:rPr lang="en-US" dirty="0"/>
              <a:t>Topology (</a:t>
            </a:r>
            <a:r>
              <a:rPr lang="en-US" dirty="0" err="1"/>
              <a:t>eg</a:t>
            </a:r>
            <a:r>
              <a:rPr lang="en-US" dirty="0"/>
              <a:t>, number of components) 	</a:t>
            </a:r>
            <a:r>
              <a:rPr lang="en-US" i="1" dirty="0">
                <a:sym typeface="Wingdings" panose="05000000000000000000" pitchFamily="2" charset="2"/>
              </a:rPr>
              <a:t></a:t>
            </a:r>
            <a:r>
              <a:rPr lang="en-US" i="1" dirty="0"/>
              <a:t> “</a:t>
            </a:r>
            <a:r>
              <a:rPr lang="en-US" i="1" dirty="0" err="1"/>
              <a:t>config</a:t>
            </a:r>
            <a:r>
              <a:rPr lang="en-US" i="1" dirty="0"/>
              <a:t>” </a:t>
            </a:r>
          </a:p>
          <a:p>
            <a:pPr lvl="2">
              <a:tabLst>
                <a:tab pos="6169025" algn="l"/>
              </a:tabLst>
            </a:pPr>
            <a:r>
              <a:rPr lang="en-US" dirty="0"/>
              <a:t>How it relates to the rest of the simulation 	</a:t>
            </a:r>
            <a:r>
              <a:rPr lang="en-US" i="1" dirty="0">
                <a:sym typeface="Wingdings" panose="05000000000000000000" pitchFamily="2" charset="2"/>
              </a:rPr>
              <a:t></a:t>
            </a:r>
            <a:r>
              <a:rPr lang="en-US" i="1" dirty="0"/>
              <a:t> “context”</a:t>
            </a:r>
          </a:p>
          <a:p>
            <a:pPr lvl="2">
              <a:tabLst>
                <a:tab pos="6169025" algn="l"/>
              </a:tabLst>
            </a:pPr>
            <a:r>
              <a:rPr lang="en-US" dirty="0"/>
              <a:t>Parameterization 	</a:t>
            </a:r>
            <a:r>
              <a:rPr lang="en-US" i="1" dirty="0">
                <a:sym typeface="Wingdings" panose="05000000000000000000" pitchFamily="2" charset="2"/>
              </a:rPr>
              <a:t></a:t>
            </a:r>
            <a:r>
              <a:rPr lang="en-US" i="1" dirty="0"/>
              <a:t> “</a:t>
            </a:r>
            <a:r>
              <a:rPr lang="en-US" i="1" dirty="0" err="1"/>
              <a:t>params</a:t>
            </a:r>
            <a:r>
              <a:rPr lang="en-US" i="1" dirty="0"/>
              <a:t>”</a:t>
            </a:r>
          </a:p>
          <a:p>
            <a:pPr lvl="1"/>
            <a:r>
              <a:rPr lang="en-US" dirty="0"/>
              <a:t>Based on an underlying C++ class for basics</a:t>
            </a:r>
          </a:p>
          <a:p>
            <a:pPr lvl="2"/>
            <a:r>
              <a:rPr lang="en-US" dirty="0"/>
              <a:t>such as tracking signals created by the assembly</a:t>
            </a:r>
          </a:p>
          <a:p>
            <a:pPr lvl="1"/>
            <a:r>
              <a:rPr lang="en-US" dirty="0"/>
              <a:t>Primary use in construction phase to construct </a:t>
            </a:r>
            <a:br>
              <a:rPr lang="en-US" dirty="0"/>
            </a:br>
            <a:r>
              <a:rPr lang="en-US" dirty="0"/>
              <a:t>the multibody, models, and dataflow </a:t>
            </a:r>
          </a:p>
          <a:p>
            <a:pPr lvl="2"/>
            <a:r>
              <a:rPr lang="en-US" sz="1800" dirty="0"/>
              <a:t>Runtime is all in C++ for speed (unless python </a:t>
            </a:r>
            <a:br>
              <a:rPr lang="en-US" sz="1800" dirty="0"/>
            </a:br>
            <a:r>
              <a:rPr lang="en-US" sz="1800" dirty="0"/>
              <a:t>functions are used at runtime, </a:t>
            </a:r>
            <a:r>
              <a:rPr lang="en-US" sz="1800" dirty="0" err="1"/>
              <a:t>eg</a:t>
            </a:r>
            <a:r>
              <a:rPr lang="en-US" sz="1800" dirty="0"/>
              <a:t> for events)</a:t>
            </a:r>
          </a:p>
          <a:p>
            <a:pPr lvl="1"/>
            <a:r>
              <a:rPr lang="en-US" i="1" dirty="0">
                <a:solidFill>
                  <a:schemeClr val="accent2"/>
                </a:solidFill>
              </a:rPr>
              <a:t>More details about Assemblies in a later session</a:t>
            </a:r>
          </a:p>
          <a:p>
            <a:pPr lvl="1"/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F13737-F019-1E72-E19C-2C57ED7BFEDD}"/>
              </a:ext>
            </a:extLst>
          </p:cNvPr>
          <p:cNvGrpSpPr/>
          <p:nvPr/>
        </p:nvGrpSpPr>
        <p:grpSpPr>
          <a:xfrm>
            <a:off x="7511007" y="3589552"/>
            <a:ext cx="2519391" cy="2025294"/>
            <a:chOff x="8631884" y="4027102"/>
            <a:chExt cx="1931319" cy="1552553"/>
          </a:xfrm>
        </p:grpSpPr>
        <p:grpSp>
          <p:nvGrpSpPr>
            <p:cNvPr id="22" name="Group 21"/>
            <p:cNvGrpSpPr/>
            <p:nvPr/>
          </p:nvGrpSpPr>
          <p:grpSpPr>
            <a:xfrm>
              <a:off x="9331132" y="4027102"/>
              <a:ext cx="1086051" cy="762000"/>
              <a:chOff x="7579713" y="3962400"/>
              <a:chExt cx="1278738" cy="817907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7579713" y="3962400"/>
                <a:ext cx="1278738" cy="817907"/>
                <a:chOff x="5651436" y="1692746"/>
                <a:chExt cx="727472" cy="503634"/>
              </a:xfrm>
            </p:grpSpPr>
            <p:sp>
              <p:nvSpPr>
                <p:cNvPr id="8" name="Rectangle 84"/>
                <p:cNvSpPr>
                  <a:spLocks noChangeArrowheads="1"/>
                </p:cNvSpPr>
                <p:nvPr/>
              </p:nvSpPr>
              <p:spPr bwMode="auto">
                <a:xfrm>
                  <a:off x="5651436" y="1692746"/>
                  <a:ext cx="727472" cy="5036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" name="Group 85"/>
                <p:cNvGrpSpPr>
                  <a:grpSpLocks/>
                </p:cNvGrpSpPr>
                <p:nvPr/>
              </p:nvGrpSpPr>
              <p:grpSpPr bwMode="auto">
                <a:xfrm>
                  <a:off x="5755361" y="1711632"/>
                  <a:ext cx="467661" cy="453271"/>
                  <a:chOff x="2832" y="2640"/>
                  <a:chExt cx="432" cy="432"/>
                </a:xfrm>
              </p:grpSpPr>
              <p:sp>
                <p:nvSpPr>
                  <p:cNvPr id="13" name="AutoShape 86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2784"/>
                    <a:ext cx="144" cy="9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288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/>
                    <a:endParaRPr lang="en-US" sz="105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3024"/>
                    <a:ext cx="96" cy="48"/>
                  </a:xfrm>
                  <a:prstGeom prst="rect">
                    <a:avLst/>
                  </a:pr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2876" y="2784"/>
                    <a:ext cx="52" cy="48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2928" y="3024"/>
                    <a:ext cx="52" cy="48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" name="AutoShape 91"/>
                  <p:cNvSpPr>
                    <a:spLocks noChangeArrowheads="1"/>
                  </p:cNvSpPr>
                  <p:nvPr/>
                </p:nvSpPr>
                <p:spPr bwMode="auto">
                  <a:xfrm>
                    <a:off x="3120" y="2640"/>
                    <a:ext cx="96" cy="144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2784"/>
                    <a:ext cx="52" cy="48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3212" y="2784"/>
                    <a:ext cx="52" cy="48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US" sz="18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0" name="Line 94"/>
                <p:cNvSpPr>
                  <a:spLocks noChangeShapeType="1"/>
                </p:cNvSpPr>
                <p:nvPr/>
              </p:nvSpPr>
              <p:spPr bwMode="auto">
                <a:xfrm>
                  <a:off x="5920990" y="2146017"/>
                  <a:ext cx="15588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en-US" sz="10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Line 95"/>
                <p:cNvSpPr>
                  <a:spLocks noChangeShapeType="1"/>
                </p:cNvSpPr>
                <p:nvPr/>
              </p:nvSpPr>
              <p:spPr bwMode="auto">
                <a:xfrm>
                  <a:off x="5911247" y="1761996"/>
                  <a:ext cx="103925" cy="100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en-US" sz="10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Line 96"/>
                <p:cNvSpPr>
                  <a:spLocks noChangeShapeType="1"/>
                </p:cNvSpPr>
                <p:nvPr/>
              </p:nvSpPr>
              <p:spPr bwMode="auto">
                <a:xfrm>
                  <a:off x="6067134" y="1761996"/>
                  <a:ext cx="103925" cy="100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en-US" sz="10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 Box 44"/>
              <p:cNvSpPr txBox="1">
                <a:spLocks noChangeArrowheads="1"/>
              </p:cNvSpPr>
              <p:nvPr/>
            </p:nvSpPr>
            <p:spPr bwMode="auto">
              <a:xfrm>
                <a:off x="8039908" y="4340724"/>
                <a:ext cx="800100" cy="35551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67500" tIns="35100" rIns="67500" bIns="35100">
                <a:spAutoFit/>
              </a:bodyPr>
              <a:lstStyle/>
              <a:p>
                <a:pPr algn="ctr" defTabSz="342900" eaLnBrk="0" hangingPunct="0">
                  <a:lnSpc>
                    <a:spcPct val="94000"/>
                  </a:lnSpc>
                  <a:buSzPct val="100000"/>
                  <a:tabLst>
                    <a:tab pos="0" algn="l"/>
                    <a:tab pos="342900" algn="l"/>
                    <a:tab pos="685800" algn="l"/>
                    <a:tab pos="1028700" algn="l"/>
                    <a:tab pos="1371600" algn="l"/>
                    <a:tab pos="1714500" algn="l"/>
                    <a:tab pos="2057400" algn="l"/>
                    <a:tab pos="2400300" algn="l"/>
                    <a:tab pos="2743200" algn="l"/>
                    <a:tab pos="3086100" algn="l"/>
                    <a:tab pos="3429000" algn="l"/>
                    <a:tab pos="3771900" algn="l"/>
                    <a:tab pos="4114800" algn="l"/>
                    <a:tab pos="4457700" algn="l"/>
                    <a:tab pos="4800600" algn="l"/>
                    <a:tab pos="5143500" algn="l"/>
                    <a:tab pos="5486400" algn="l"/>
                    <a:tab pos="5829300" algn="l"/>
                    <a:tab pos="6172200" algn="l"/>
                    <a:tab pos="6515100" algn="l"/>
                    <a:tab pos="6858000" algn="l"/>
                  </a:tabLst>
                </a:pPr>
                <a:r>
                  <a:rPr lang="en-GB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Multibody</a:t>
                </a:r>
              </a:p>
              <a:p>
                <a:pPr algn="ctr" defTabSz="342900" eaLnBrk="0" hangingPunct="0">
                  <a:lnSpc>
                    <a:spcPct val="94000"/>
                  </a:lnSpc>
                  <a:buSzPct val="100000"/>
                  <a:tabLst>
                    <a:tab pos="0" algn="l"/>
                    <a:tab pos="342900" algn="l"/>
                    <a:tab pos="685800" algn="l"/>
                    <a:tab pos="1028700" algn="l"/>
                    <a:tab pos="1371600" algn="l"/>
                    <a:tab pos="1714500" algn="l"/>
                    <a:tab pos="2057400" algn="l"/>
                    <a:tab pos="2400300" algn="l"/>
                    <a:tab pos="2743200" algn="l"/>
                    <a:tab pos="3086100" algn="l"/>
                    <a:tab pos="3429000" algn="l"/>
                    <a:tab pos="3771900" algn="l"/>
                    <a:tab pos="4114800" algn="l"/>
                    <a:tab pos="4457700" algn="l"/>
                    <a:tab pos="4800600" algn="l"/>
                    <a:tab pos="5143500" algn="l"/>
                    <a:tab pos="5486400" algn="l"/>
                    <a:tab pos="5829300" algn="l"/>
                    <a:tab pos="6172200" algn="l"/>
                    <a:tab pos="6515100" algn="l"/>
                    <a:tab pos="6858000" algn="l"/>
                  </a:tabLst>
                </a:pPr>
                <a:r>
                  <a:rPr lang="en-GB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System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9269153" y="4996491"/>
              <a:ext cx="1294050" cy="583164"/>
              <a:chOff x="6846654" y="2284228"/>
              <a:chExt cx="2474898" cy="840341"/>
            </a:xfrm>
          </p:grpSpPr>
          <p:grpSp>
            <p:nvGrpSpPr>
              <p:cNvPr id="23" name="Group 97"/>
              <p:cNvGrpSpPr>
                <a:grpSpLocks/>
              </p:cNvGrpSpPr>
              <p:nvPr/>
            </p:nvGrpSpPr>
            <p:grpSpPr bwMode="auto">
              <a:xfrm>
                <a:off x="6846654" y="2458731"/>
                <a:ext cx="1331572" cy="665838"/>
                <a:chOff x="1632" y="2468"/>
                <a:chExt cx="618" cy="316"/>
              </a:xfrm>
            </p:grpSpPr>
            <p:sp>
              <p:nvSpPr>
                <p:cNvPr id="24" name="Rectangle 98"/>
                <p:cNvSpPr>
                  <a:spLocks noChangeArrowheads="1"/>
                </p:cNvSpPr>
                <p:nvPr/>
              </p:nvSpPr>
              <p:spPr bwMode="auto">
                <a:xfrm>
                  <a:off x="1776" y="2592"/>
                  <a:ext cx="96" cy="4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Rectangle 99"/>
                <p:cNvSpPr>
                  <a:spLocks noChangeArrowheads="1"/>
                </p:cNvSpPr>
                <p:nvPr/>
              </p:nvSpPr>
              <p:spPr bwMode="auto">
                <a:xfrm>
                  <a:off x="1824" y="2468"/>
                  <a:ext cx="96" cy="4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Line 100"/>
                <p:cNvSpPr>
                  <a:spLocks noChangeShapeType="1"/>
                </p:cNvSpPr>
                <p:nvPr/>
              </p:nvSpPr>
              <p:spPr bwMode="auto">
                <a:xfrm>
                  <a:off x="1632" y="2613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en-US" sz="10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Line 101"/>
                <p:cNvSpPr>
                  <a:spLocks noChangeShapeType="1"/>
                </p:cNvSpPr>
                <p:nvPr/>
              </p:nvSpPr>
              <p:spPr bwMode="auto">
                <a:xfrm>
                  <a:off x="1824" y="2640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en-US" sz="10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Line 102"/>
                <p:cNvSpPr>
                  <a:spLocks noChangeShapeType="1"/>
                </p:cNvSpPr>
                <p:nvPr/>
              </p:nvSpPr>
              <p:spPr bwMode="auto">
                <a:xfrm>
                  <a:off x="1990" y="2612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en-US" sz="10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1920" y="2724"/>
                  <a:ext cx="162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en-US" sz="10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Line 104"/>
                <p:cNvSpPr>
                  <a:spLocks noChangeShapeType="1"/>
                </p:cNvSpPr>
                <p:nvPr/>
              </p:nvSpPr>
              <p:spPr bwMode="auto">
                <a:xfrm>
                  <a:off x="2172" y="2709"/>
                  <a:ext cx="78" cy="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en-US" sz="10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Line 105"/>
                <p:cNvSpPr>
                  <a:spLocks noChangeShapeType="1"/>
                </p:cNvSpPr>
                <p:nvPr/>
              </p:nvSpPr>
              <p:spPr bwMode="auto">
                <a:xfrm>
                  <a:off x="1920" y="2496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ctr"/>
                  <a:endParaRPr lang="en-US" sz="10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Rectangle 106"/>
                <p:cNvSpPr>
                  <a:spLocks noChangeArrowheads="1"/>
                </p:cNvSpPr>
                <p:nvPr/>
              </p:nvSpPr>
              <p:spPr bwMode="auto">
                <a:xfrm>
                  <a:off x="1872" y="2736"/>
                  <a:ext cx="96" cy="4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Rectangle 107"/>
                <p:cNvSpPr>
                  <a:spLocks noChangeArrowheads="1"/>
                </p:cNvSpPr>
                <p:nvPr/>
              </p:nvSpPr>
              <p:spPr bwMode="auto">
                <a:xfrm>
                  <a:off x="1968" y="2592"/>
                  <a:ext cx="96" cy="4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Rectangle 108"/>
                <p:cNvSpPr>
                  <a:spLocks noChangeArrowheads="1"/>
                </p:cNvSpPr>
                <p:nvPr/>
              </p:nvSpPr>
              <p:spPr bwMode="auto">
                <a:xfrm>
                  <a:off x="2082" y="2688"/>
                  <a:ext cx="96" cy="4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5" name="Text Box 44"/>
              <p:cNvSpPr txBox="1">
                <a:spLocks noChangeArrowheads="1"/>
              </p:cNvSpPr>
              <p:nvPr/>
            </p:nvSpPr>
            <p:spPr bwMode="auto">
              <a:xfrm>
                <a:off x="8093304" y="2284228"/>
                <a:ext cx="1228248" cy="75881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square" lIns="67500" tIns="35100" rIns="67500" bIns="35100">
                <a:spAutoFit/>
              </a:bodyPr>
              <a:lstStyle/>
              <a:p>
                <a:pPr defTabSz="342900" eaLnBrk="0" hangingPunct="0">
                  <a:lnSpc>
                    <a:spcPct val="94000"/>
                  </a:lnSpc>
                  <a:buSzPct val="100000"/>
                  <a:tabLst>
                    <a:tab pos="0" algn="l"/>
                    <a:tab pos="342900" algn="l"/>
                    <a:tab pos="685800" algn="l"/>
                    <a:tab pos="1028700" algn="l"/>
                    <a:tab pos="1371600" algn="l"/>
                    <a:tab pos="1714500" algn="l"/>
                    <a:tab pos="2057400" algn="l"/>
                    <a:tab pos="2400300" algn="l"/>
                    <a:tab pos="2743200" algn="l"/>
                    <a:tab pos="3086100" algn="l"/>
                    <a:tab pos="3429000" algn="l"/>
                    <a:tab pos="3771900" algn="l"/>
                    <a:tab pos="4114800" algn="l"/>
                    <a:tab pos="4457700" algn="l"/>
                    <a:tab pos="4800600" algn="l"/>
                    <a:tab pos="5143500" algn="l"/>
                    <a:tab pos="5486400" algn="l"/>
                    <a:tab pos="5829300" algn="l"/>
                    <a:tab pos="6172200" algn="l"/>
                    <a:tab pos="6515100" algn="l"/>
                    <a:tab pos="6858000" algn="l"/>
                  </a:tabLst>
                </a:pPr>
                <a:r>
                  <a:rPr lang="en-GB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Models </a:t>
                </a:r>
                <a:br>
                  <a:rPr lang="en-GB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105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&amp; Data Flows</a:t>
                </a: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 bwMode="auto">
            <a:xfrm>
              <a:off x="8636696" y="5076597"/>
              <a:ext cx="578852" cy="152122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 bwMode="auto">
            <a:xfrm flipV="1">
              <a:off x="8631884" y="4731144"/>
              <a:ext cx="646062" cy="327956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5435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Approaches to Building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9250" y="1390473"/>
            <a:ext cx="6520982" cy="4892340"/>
          </a:xfrm>
        </p:spPr>
        <p:txBody>
          <a:bodyPr>
            <a:normAutofit/>
          </a:bodyPr>
          <a:lstStyle/>
          <a:p>
            <a:r>
              <a:rPr lang="en-US" dirty="0"/>
              <a:t>“Pre-fab” approach (baked-in)</a:t>
            </a:r>
          </a:p>
          <a:p>
            <a:pPr lvl="1"/>
            <a:r>
              <a:rPr lang="en-US" sz="2000" dirty="0"/>
              <a:t>Use an Assembly that creates all of its application-specific children</a:t>
            </a:r>
          </a:p>
          <a:p>
            <a:pPr lvl="1"/>
            <a:r>
              <a:rPr lang="en-US" sz="2000" dirty="0"/>
              <a:t>Assemblies usually do this for their children</a:t>
            </a:r>
            <a:br>
              <a:rPr lang="en-US" sz="2000" dirty="0"/>
            </a:br>
            <a:endParaRPr lang="en-US" sz="2000" dirty="0"/>
          </a:p>
          <a:p>
            <a:r>
              <a:rPr lang="en-US" dirty="0"/>
              <a:t>Assembly builder approach (data driven)</a:t>
            </a:r>
          </a:p>
          <a:p>
            <a:pPr lvl="1"/>
            <a:r>
              <a:rPr lang="en-US" sz="2000" dirty="0"/>
              <a:t>Provide a ‘</a:t>
            </a:r>
            <a:r>
              <a:rPr lang="en-US" sz="2000" dirty="0" err="1"/>
              <a:t>config</a:t>
            </a:r>
            <a:r>
              <a:rPr lang="en-US" sz="2000" dirty="0"/>
              <a:t>’ dictionary to the </a:t>
            </a:r>
            <a:r>
              <a:rPr lang="en-US" sz="2000" dirty="0" err="1"/>
              <a:t>AssemblyBuilder</a:t>
            </a:r>
            <a:r>
              <a:rPr lang="en-US" sz="2000" dirty="0"/>
              <a:t> to create all specified assemblies, </a:t>
            </a:r>
            <a:r>
              <a:rPr lang="en-US" sz="2000" dirty="0" err="1"/>
              <a:t>etc</a:t>
            </a:r>
            <a:br>
              <a:rPr lang="en-US" sz="2000" dirty="0"/>
            </a:br>
            <a:endParaRPr lang="en-US" sz="2000" dirty="0"/>
          </a:p>
          <a:p>
            <a:r>
              <a:rPr lang="en-US" b="1" dirty="0"/>
              <a:t>Hybrid (typical approach)</a:t>
            </a:r>
          </a:p>
          <a:p>
            <a:pPr lvl="1"/>
            <a:r>
              <a:rPr lang="en-US" sz="2000" dirty="0"/>
              <a:t>Use combination of above approaches</a:t>
            </a:r>
          </a:p>
          <a:p>
            <a:pPr lvl="2"/>
            <a:r>
              <a:rPr lang="en-US" sz="1600" dirty="0"/>
              <a:t>Run scripts often use Pre-fab assemblies as sub-assemblies for the “</a:t>
            </a:r>
            <a:r>
              <a:rPr lang="en-US" sz="1600" dirty="0" err="1"/>
              <a:t>AssemblyBuilder</a:t>
            </a:r>
            <a:r>
              <a:rPr lang="en-US" sz="1600" dirty="0"/>
              <a:t>”</a:t>
            </a:r>
          </a:p>
          <a:p>
            <a:pPr lvl="1"/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113504" y="3057993"/>
            <a:ext cx="2325896" cy="258532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rgbClr val="000000"/>
                </a:solidFill>
              </a:rPr>
              <a:t>Python script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dictionary with describing assemblies to create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00"/>
                </a:solidFill>
              </a:rPr>
              <a:t>AssemblyBuilder</a:t>
            </a:r>
            <a:r>
              <a:rPr lang="en-US" sz="1800" dirty="0">
                <a:solidFill>
                  <a:srgbClr val="000000"/>
                </a:solidFill>
              </a:rPr>
              <a:t> digests dictionary and creates the sim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13504" y="1390472"/>
            <a:ext cx="2325896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rgbClr val="000000"/>
                </a:solidFill>
              </a:rPr>
              <a:t>Python script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Instance pre-written Assembly to create the sim</a:t>
            </a:r>
          </a:p>
        </p:txBody>
      </p:sp>
    </p:spTree>
    <p:extLst>
      <p:ext uri="{BB962C8B-B14F-4D97-AF65-F5344CB8AC3E}">
        <p14:creationId xmlns:p14="http://schemas.microsoft.com/office/powerpoint/2010/main" val="2780215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fld id="{A370513E-CC6B-4688-84CD-7786F3725A6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defRPr/>
              </a:pPr>
              <a:t>22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Relationship between assemblies, </a:t>
            </a:r>
            <a:r>
              <a:rPr lang="en-US" sz="2800" dirty="0" err="1"/>
              <a:t>Dshell</a:t>
            </a:r>
            <a:r>
              <a:rPr lang="en-US" sz="2800" dirty="0"/>
              <a:t> models &amp; multibody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993347" y="6028442"/>
            <a:ext cx="3509962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Emergent multibody model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 bwMode="auto">
          <a:xfrm>
            <a:off x="648929" y="3886200"/>
            <a:ext cx="8571271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733247" y="1332065"/>
            <a:ext cx="24224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dirty="0">
                <a:ea typeface="+mn-ea"/>
                <a:cs typeface="+mn-cs"/>
              </a:rPr>
              <a:t>Assembly hierarchy</a:t>
            </a:r>
            <a:endParaRPr lang="en-US" sz="1800" kern="1200" dirty="0"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842624" y="5113507"/>
            <a:ext cx="1035554" cy="29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4" name="Rectangle 3"/>
          <p:cNvSpPr/>
          <p:nvPr/>
        </p:nvSpPr>
        <p:spPr>
          <a:xfrm>
            <a:off x="3115539" y="2407024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dirty="0">
                <a:ea typeface="+mn-ea"/>
                <a:cs typeface="+mn-cs"/>
              </a:rPr>
              <a:t>Asm1</a:t>
            </a:r>
            <a:endParaRPr lang="en-US" sz="2000" kern="1200" dirty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55295" y="1872065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dirty="0">
                <a:ea typeface="+mn-ea"/>
                <a:cs typeface="+mn-cs"/>
              </a:rPr>
              <a:t>Asm2</a:t>
            </a:r>
            <a:endParaRPr lang="en-US" sz="2000" kern="1200" dirty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25098" y="3036554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dirty="0">
                <a:ea typeface="+mn-ea"/>
                <a:cs typeface="+mn-cs"/>
              </a:rPr>
              <a:t>Asm3</a:t>
            </a:r>
            <a:endParaRPr lang="en-US" sz="2000" kern="1200" dirty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44920" y="1872065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dirty="0">
                <a:ea typeface="+mn-ea"/>
                <a:cs typeface="+mn-cs"/>
              </a:rPr>
              <a:t>Asm4</a:t>
            </a:r>
            <a:endParaRPr lang="en-US" sz="2000" kern="1200" dirty="0"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4" idx="3"/>
            <a:endCxn id="12" idx="1"/>
          </p:cNvCxnSpPr>
          <p:nvPr/>
        </p:nvCxnSpPr>
        <p:spPr bwMode="auto">
          <a:xfrm flipV="1">
            <a:off x="3955833" y="2072120"/>
            <a:ext cx="799462" cy="5349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stCxn id="4" idx="3"/>
            <a:endCxn id="13" idx="1"/>
          </p:cNvCxnSpPr>
          <p:nvPr/>
        </p:nvCxnSpPr>
        <p:spPr bwMode="auto">
          <a:xfrm>
            <a:off x="3955833" y="2607079"/>
            <a:ext cx="969265" cy="6295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>
            <a:stCxn id="12" idx="3"/>
            <a:endCxn id="14" idx="1"/>
          </p:cNvCxnSpPr>
          <p:nvPr/>
        </p:nvCxnSpPr>
        <p:spPr bwMode="auto">
          <a:xfrm>
            <a:off x="5595589" y="2072120"/>
            <a:ext cx="124933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>
            <a:stCxn id="13" idx="3"/>
            <a:endCxn id="25" idx="1"/>
          </p:cNvCxnSpPr>
          <p:nvPr/>
        </p:nvCxnSpPr>
        <p:spPr bwMode="auto">
          <a:xfrm>
            <a:off x="5765392" y="3236609"/>
            <a:ext cx="1041250" cy="77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6806642" y="3044313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dirty="0">
                <a:ea typeface="+mn-ea"/>
                <a:cs typeface="+mn-cs"/>
              </a:rPr>
              <a:t>Asm5</a:t>
            </a:r>
            <a:endParaRPr lang="en-US" sz="2000" kern="1200" dirty="0"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2362200" y="5029200"/>
            <a:ext cx="762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kern="1200" dirty="0">
                <a:ea typeface="+mn-ea"/>
                <a:cs typeface="+mn-cs"/>
              </a:rPr>
              <a:t>mdl1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3610070" y="4870786"/>
            <a:ext cx="762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kern="1200" dirty="0">
                <a:ea typeface="+mn-ea"/>
                <a:cs typeface="+mn-cs"/>
              </a:rPr>
              <a:t>mdl2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857940" y="4917482"/>
            <a:ext cx="762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kern="1200" dirty="0">
                <a:ea typeface="+mn-ea"/>
                <a:cs typeface="+mn-cs"/>
              </a:rPr>
              <a:t>mdl3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3584312" y="5646909"/>
            <a:ext cx="762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kern="1200" dirty="0">
                <a:ea typeface="+mn-ea"/>
                <a:cs typeface="+mn-cs"/>
              </a:rPr>
              <a:t>mdl4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4868826" y="5589158"/>
            <a:ext cx="7620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kern="1200" dirty="0">
                <a:ea typeface="+mn-ea"/>
                <a:cs typeface="+mn-cs"/>
              </a:rPr>
              <a:t>mdl5</a:t>
            </a:r>
          </a:p>
        </p:txBody>
      </p:sp>
      <p:cxnSp>
        <p:nvCxnSpPr>
          <p:cNvPr id="37" name="Straight Arrow Connector 36"/>
          <p:cNvCxnSpPr>
            <a:stCxn id="32" idx="3"/>
            <a:endCxn id="33" idx="1"/>
          </p:cNvCxnSpPr>
          <p:nvPr/>
        </p:nvCxnSpPr>
        <p:spPr bwMode="auto">
          <a:xfrm flipV="1">
            <a:off x="3124200" y="5023186"/>
            <a:ext cx="485870" cy="1584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/>
          <p:cNvCxnSpPr>
            <a:stCxn id="32" idx="3"/>
            <a:endCxn id="35" idx="1"/>
          </p:cNvCxnSpPr>
          <p:nvPr/>
        </p:nvCxnSpPr>
        <p:spPr bwMode="auto">
          <a:xfrm>
            <a:off x="3124200" y="5181601"/>
            <a:ext cx="460112" cy="6177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/>
          <p:cNvCxnSpPr>
            <a:stCxn id="35" idx="3"/>
            <a:endCxn id="34" idx="1"/>
          </p:cNvCxnSpPr>
          <p:nvPr/>
        </p:nvCxnSpPr>
        <p:spPr bwMode="auto">
          <a:xfrm flipV="1">
            <a:off x="4346312" y="5069883"/>
            <a:ext cx="511628" cy="7294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/>
          <p:cNvCxnSpPr>
            <a:stCxn id="35" idx="3"/>
            <a:endCxn id="36" idx="1"/>
          </p:cNvCxnSpPr>
          <p:nvPr/>
        </p:nvCxnSpPr>
        <p:spPr bwMode="auto">
          <a:xfrm flipV="1">
            <a:off x="4346312" y="5741559"/>
            <a:ext cx="522514" cy="577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/>
          <p:cNvCxnSpPr>
            <a:stCxn id="33" idx="3"/>
            <a:endCxn id="34" idx="1"/>
          </p:cNvCxnSpPr>
          <p:nvPr/>
        </p:nvCxnSpPr>
        <p:spPr bwMode="auto">
          <a:xfrm>
            <a:off x="4372070" y="5023186"/>
            <a:ext cx="485870" cy="466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5" name="Oval 54"/>
          <p:cNvSpPr/>
          <p:nvPr/>
        </p:nvSpPr>
        <p:spPr bwMode="auto">
          <a:xfrm>
            <a:off x="7162801" y="4917482"/>
            <a:ext cx="838200" cy="4165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kern="1200" dirty="0">
                <a:latin typeface="Times New Roman" pitchFamily="18" charset="0"/>
                <a:ea typeface="+mn-ea"/>
                <a:cs typeface="+mn-cs"/>
              </a:rPr>
              <a:t>bd1</a:t>
            </a:r>
          </a:p>
        </p:txBody>
      </p:sp>
      <p:sp>
        <p:nvSpPr>
          <p:cNvPr id="56" name="Oval 55"/>
          <p:cNvSpPr/>
          <p:nvPr/>
        </p:nvSpPr>
        <p:spPr bwMode="auto">
          <a:xfrm>
            <a:off x="8523624" y="5578527"/>
            <a:ext cx="838200" cy="4165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kern="1200" dirty="0">
                <a:latin typeface="Times New Roman" pitchFamily="18" charset="0"/>
                <a:ea typeface="+mn-ea"/>
                <a:cs typeface="+mn-cs"/>
              </a:rPr>
              <a:t>bd2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8382000" y="4802293"/>
            <a:ext cx="838200" cy="41651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kern="1200" dirty="0">
                <a:latin typeface="Times New Roman" pitchFamily="18" charset="0"/>
                <a:ea typeface="+mn-ea"/>
                <a:cs typeface="+mn-cs"/>
              </a:rPr>
              <a:t>bd3</a:t>
            </a:r>
          </a:p>
        </p:txBody>
      </p:sp>
      <p:cxnSp>
        <p:nvCxnSpPr>
          <p:cNvPr id="58" name="Straight Arrow Connector 57"/>
          <p:cNvCxnSpPr>
            <a:stCxn id="55" idx="6"/>
            <a:endCxn id="57" idx="2"/>
          </p:cNvCxnSpPr>
          <p:nvPr/>
        </p:nvCxnSpPr>
        <p:spPr bwMode="auto">
          <a:xfrm flipV="1">
            <a:off x="8001002" y="5010553"/>
            <a:ext cx="380999" cy="1151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/>
          <p:cNvCxnSpPr>
            <a:stCxn id="55" idx="6"/>
            <a:endCxn id="56" idx="2"/>
          </p:cNvCxnSpPr>
          <p:nvPr/>
        </p:nvCxnSpPr>
        <p:spPr bwMode="auto">
          <a:xfrm>
            <a:off x="8001002" y="5125742"/>
            <a:ext cx="522623" cy="6610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2" name="Content Placeholder 2"/>
          <p:cNvSpPr txBox="1">
            <a:spLocks/>
          </p:cNvSpPr>
          <p:nvPr/>
        </p:nvSpPr>
        <p:spPr bwMode="auto">
          <a:xfrm>
            <a:off x="2513050" y="6190443"/>
            <a:ext cx="3329574" cy="4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228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686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1432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600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Tx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Emergent model dataflow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flipH="1">
            <a:off x="5238941" y="3655369"/>
            <a:ext cx="478757" cy="7294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6" name="Straight Arrow Connector 75"/>
          <p:cNvCxnSpPr/>
          <p:nvPr/>
        </p:nvCxnSpPr>
        <p:spPr bwMode="auto">
          <a:xfrm>
            <a:off x="6360402" y="3649945"/>
            <a:ext cx="878599" cy="7045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648929" y="3978383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b="1" dirty="0">
                <a:solidFill>
                  <a:srgbClr val="C00000"/>
                </a:solidFill>
                <a:ea typeface="+mn-ea"/>
                <a:cs typeface="+mn-cs"/>
              </a:rPr>
              <a:t>Run-time</a:t>
            </a:r>
            <a:endParaRPr lang="en-US" sz="2000" b="1" kern="1200" dirty="0">
              <a:solidFill>
                <a:srgbClr val="C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0306" y="3449890"/>
            <a:ext cx="1781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b="1" dirty="0">
                <a:solidFill>
                  <a:srgbClr val="C00000"/>
                </a:solidFill>
                <a:ea typeface="+mn-ea"/>
                <a:cs typeface="+mn-cs"/>
              </a:rPr>
              <a:t>Construction</a:t>
            </a:r>
            <a:endParaRPr lang="en-US" sz="2000" b="1" kern="1200" dirty="0">
              <a:solidFill>
                <a:srgbClr val="C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286567" y="2089805"/>
            <a:ext cx="2304148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000" i="1" dirty="0">
                <a:solidFill>
                  <a:srgbClr val="00CC99">
                    <a:lumMod val="75000"/>
                  </a:srgbClr>
                </a:solidFill>
                <a:ea typeface="+mn-ea"/>
                <a:cs typeface="+mn-cs"/>
              </a:rPr>
              <a:t>Factory creating </a:t>
            </a:r>
            <a:r>
              <a:rPr lang="en-US" sz="2000" b="1" i="1" dirty="0">
                <a:solidFill>
                  <a:srgbClr val="00CC99">
                    <a:lumMod val="75000"/>
                  </a:srgbClr>
                </a:solidFill>
                <a:ea typeface="+mn-ea"/>
                <a:cs typeface="+mn-cs"/>
              </a:rPr>
              <a:t>dataflow</a:t>
            </a:r>
            <a:r>
              <a:rPr lang="en-US" sz="2000" i="1" dirty="0">
                <a:solidFill>
                  <a:srgbClr val="00CC99">
                    <a:lumMod val="75000"/>
                  </a:srgbClr>
                </a:solidFill>
                <a:ea typeface="+mn-ea"/>
                <a:cs typeface="+mn-cs"/>
              </a:rPr>
              <a:t> and </a:t>
            </a:r>
            <a:r>
              <a:rPr lang="en-US" sz="2000" b="1" i="1" dirty="0">
                <a:solidFill>
                  <a:srgbClr val="00CC99">
                    <a:lumMod val="75000"/>
                  </a:srgbClr>
                </a:solidFill>
                <a:ea typeface="+mn-ea"/>
                <a:cs typeface="+mn-cs"/>
              </a:rPr>
              <a:t>multibody</a:t>
            </a:r>
            <a:r>
              <a:rPr lang="en-US" sz="2000" i="1" dirty="0">
                <a:solidFill>
                  <a:srgbClr val="00CC99">
                    <a:lumMod val="75000"/>
                  </a:srgbClr>
                </a:solidFill>
                <a:ea typeface="+mn-ea"/>
                <a:cs typeface="+mn-cs"/>
              </a:rPr>
              <a:t> models</a:t>
            </a:r>
            <a:endParaRPr lang="en-US" sz="2000" i="1" kern="1200" dirty="0">
              <a:solidFill>
                <a:srgbClr val="00CC99">
                  <a:lumMod val="75000"/>
                </a:srgbClr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Down Arrow 7"/>
          <p:cNvSpPr/>
          <p:nvPr/>
        </p:nvSpPr>
        <p:spPr bwMode="auto">
          <a:xfrm>
            <a:off x="10230920" y="3105468"/>
            <a:ext cx="533400" cy="1653252"/>
          </a:xfrm>
          <a:prstGeom prst="downArrow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sz="2400" kern="1200"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75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1EC2107-2179-44B0-AA1C-E3E8257F87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54461-9EF5-E81D-9584-EF2D2343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Running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52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4"/>
          <p:cNvSpPr>
            <a:spLocks noGrp="1"/>
          </p:cNvSpPr>
          <p:nvPr>
            <p:ph type="body" idx="1"/>
          </p:nvPr>
        </p:nvSpPr>
        <p:spPr>
          <a:xfrm>
            <a:off x="499249" y="1558449"/>
            <a:ext cx="5739317" cy="4797901"/>
          </a:xfrm>
        </p:spPr>
        <p:txBody>
          <a:bodyPr>
            <a:normAutofit fontScale="92500"/>
          </a:bodyPr>
          <a:lstStyle/>
          <a:p>
            <a:r>
              <a:rPr lang="en-US" dirty="0"/>
              <a:t>Create simulation executive (manager)</a:t>
            </a:r>
          </a:p>
          <a:p>
            <a:r>
              <a:rPr lang="en-US" dirty="0"/>
              <a:t>Select/prepare integrator</a:t>
            </a:r>
          </a:p>
          <a:p>
            <a:r>
              <a:rPr lang="en-US" dirty="0"/>
              <a:t>Create assemblies (which will create models, bodies,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sz="2000" dirty="0"/>
              <a:t>Apply parameters for multibody, models, assemblies</a:t>
            </a:r>
          </a:p>
          <a:p>
            <a:r>
              <a:rPr lang="en-US" dirty="0"/>
              <a:t>Set up graphics</a:t>
            </a:r>
          </a:p>
          <a:p>
            <a:r>
              <a:rPr lang="en-US" dirty="0"/>
              <a:t>Set initial states</a:t>
            </a:r>
          </a:p>
          <a:p>
            <a:r>
              <a:rPr lang="en-US" dirty="0"/>
              <a:t>Set up simulation runtime logic (events, FSMs)</a:t>
            </a:r>
          </a:p>
          <a:p>
            <a:r>
              <a:rPr lang="en-US" dirty="0"/>
              <a:t>Set up logging</a:t>
            </a:r>
          </a:p>
          <a:p>
            <a:r>
              <a:rPr lang="en-US" dirty="0"/>
              <a:t>Execute simulation (step time)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Simulation Manager – Building Sim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651FE-5EA4-B4A8-68D3-71D87A7C0B49}"/>
              </a:ext>
            </a:extLst>
          </p:cNvPr>
          <p:cNvGrpSpPr/>
          <p:nvPr/>
        </p:nvGrpSpPr>
        <p:grpSpPr>
          <a:xfrm>
            <a:off x="6685936" y="951650"/>
            <a:ext cx="3811720" cy="5486400"/>
            <a:chOff x="1752600" y="1219201"/>
            <a:chExt cx="3811720" cy="5486400"/>
          </a:xfrm>
        </p:grpSpPr>
        <p:cxnSp>
          <p:nvCxnSpPr>
            <p:cNvPr id="11" name="Straight Arrow Connector 10"/>
            <p:cNvCxnSpPr>
              <a:stCxn id="8" idx="0"/>
              <a:endCxn id="4" idx="8"/>
            </p:cNvCxnSpPr>
            <p:nvPr/>
          </p:nvCxnSpPr>
          <p:spPr bwMode="auto">
            <a:xfrm flipV="1">
              <a:off x="3619501" y="4038601"/>
              <a:ext cx="4693" cy="1131757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752601" y="4177710"/>
              <a:ext cx="9829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/>
                <a:t>Python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2948327" y="4153828"/>
              <a:ext cx="0" cy="38021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1752601" y="4630308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/>
                <a:t>C++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>
              <a:off x="2948327" y="4725184"/>
              <a:ext cx="0" cy="38021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" name="Rounded Rectangle 3"/>
            <p:cNvSpPr/>
            <p:nvPr/>
          </p:nvSpPr>
          <p:spPr bwMode="auto">
            <a:xfrm>
              <a:off x="1836296" y="3505200"/>
              <a:ext cx="3573904" cy="533400"/>
            </a:xfrm>
            <a:custGeom>
              <a:avLst/>
              <a:gdLst>
                <a:gd name="connsiteX0" fmla="*/ 0 w 4724400"/>
                <a:gd name="connsiteY0" fmla="*/ 177804 h 1066800"/>
                <a:gd name="connsiteX1" fmla="*/ 177804 w 4724400"/>
                <a:gd name="connsiteY1" fmla="*/ 0 h 1066800"/>
                <a:gd name="connsiteX2" fmla="*/ 4546596 w 4724400"/>
                <a:gd name="connsiteY2" fmla="*/ 0 h 1066800"/>
                <a:gd name="connsiteX3" fmla="*/ 4724400 w 4724400"/>
                <a:gd name="connsiteY3" fmla="*/ 177804 h 1066800"/>
                <a:gd name="connsiteX4" fmla="*/ 4724400 w 4724400"/>
                <a:gd name="connsiteY4" fmla="*/ 888996 h 1066800"/>
                <a:gd name="connsiteX5" fmla="*/ 4546596 w 4724400"/>
                <a:gd name="connsiteY5" fmla="*/ 1066800 h 1066800"/>
                <a:gd name="connsiteX6" fmla="*/ 177804 w 4724400"/>
                <a:gd name="connsiteY6" fmla="*/ 1066800 h 1066800"/>
                <a:gd name="connsiteX7" fmla="*/ 0 w 4724400"/>
                <a:gd name="connsiteY7" fmla="*/ 888996 h 1066800"/>
                <a:gd name="connsiteX8" fmla="*/ 0 w 4724400"/>
                <a:gd name="connsiteY8" fmla="*/ 177804 h 1066800"/>
                <a:gd name="connsiteX0" fmla="*/ 0 w 4724400"/>
                <a:gd name="connsiteY0" fmla="*/ 177804 h 1066800"/>
                <a:gd name="connsiteX1" fmla="*/ 177804 w 4724400"/>
                <a:gd name="connsiteY1" fmla="*/ 0 h 1066800"/>
                <a:gd name="connsiteX2" fmla="*/ 4546596 w 4724400"/>
                <a:gd name="connsiteY2" fmla="*/ 0 h 1066800"/>
                <a:gd name="connsiteX3" fmla="*/ 4724400 w 4724400"/>
                <a:gd name="connsiteY3" fmla="*/ 177804 h 1066800"/>
                <a:gd name="connsiteX4" fmla="*/ 4724400 w 4724400"/>
                <a:gd name="connsiteY4" fmla="*/ 888996 h 1066800"/>
                <a:gd name="connsiteX5" fmla="*/ 4546596 w 4724400"/>
                <a:gd name="connsiteY5" fmla="*/ 1066800 h 1066800"/>
                <a:gd name="connsiteX6" fmla="*/ 4102308 w 4724400"/>
                <a:gd name="connsiteY6" fmla="*/ 1061178 h 1066800"/>
                <a:gd name="connsiteX7" fmla="*/ 177804 w 4724400"/>
                <a:gd name="connsiteY7" fmla="*/ 1066800 h 1066800"/>
                <a:gd name="connsiteX8" fmla="*/ 0 w 4724400"/>
                <a:gd name="connsiteY8" fmla="*/ 888996 h 1066800"/>
                <a:gd name="connsiteX9" fmla="*/ 0 w 4724400"/>
                <a:gd name="connsiteY9" fmla="*/ 177804 h 1066800"/>
                <a:gd name="connsiteX0" fmla="*/ 0 w 4724400"/>
                <a:gd name="connsiteY0" fmla="*/ 177804 h 1068673"/>
                <a:gd name="connsiteX1" fmla="*/ 177804 w 4724400"/>
                <a:gd name="connsiteY1" fmla="*/ 0 h 1068673"/>
                <a:gd name="connsiteX2" fmla="*/ 4546596 w 4724400"/>
                <a:gd name="connsiteY2" fmla="*/ 0 h 1068673"/>
                <a:gd name="connsiteX3" fmla="*/ 4724400 w 4724400"/>
                <a:gd name="connsiteY3" fmla="*/ 177804 h 1068673"/>
                <a:gd name="connsiteX4" fmla="*/ 4724400 w 4724400"/>
                <a:gd name="connsiteY4" fmla="*/ 888996 h 1068673"/>
                <a:gd name="connsiteX5" fmla="*/ 4546596 w 4724400"/>
                <a:gd name="connsiteY5" fmla="*/ 1066800 h 1068673"/>
                <a:gd name="connsiteX6" fmla="*/ 4102308 w 4724400"/>
                <a:gd name="connsiteY6" fmla="*/ 1061178 h 1068673"/>
                <a:gd name="connsiteX7" fmla="*/ 2363449 w 4724400"/>
                <a:gd name="connsiteY7" fmla="*/ 1068673 h 1068673"/>
                <a:gd name="connsiteX8" fmla="*/ 177804 w 4724400"/>
                <a:gd name="connsiteY8" fmla="*/ 1066800 h 1068673"/>
                <a:gd name="connsiteX9" fmla="*/ 0 w 4724400"/>
                <a:gd name="connsiteY9" fmla="*/ 888996 h 1068673"/>
                <a:gd name="connsiteX10" fmla="*/ 0 w 4724400"/>
                <a:gd name="connsiteY10" fmla="*/ 177804 h 1068673"/>
                <a:gd name="connsiteX0" fmla="*/ 0 w 4724400"/>
                <a:gd name="connsiteY0" fmla="*/ 177804 h 1068673"/>
                <a:gd name="connsiteX1" fmla="*/ 177804 w 4724400"/>
                <a:gd name="connsiteY1" fmla="*/ 0 h 1068673"/>
                <a:gd name="connsiteX2" fmla="*/ 2362845 w 4724400"/>
                <a:gd name="connsiteY2" fmla="*/ 1142 h 1068673"/>
                <a:gd name="connsiteX3" fmla="*/ 4546596 w 4724400"/>
                <a:gd name="connsiteY3" fmla="*/ 0 h 1068673"/>
                <a:gd name="connsiteX4" fmla="*/ 4724400 w 4724400"/>
                <a:gd name="connsiteY4" fmla="*/ 177804 h 1068673"/>
                <a:gd name="connsiteX5" fmla="*/ 4724400 w 4724400"/>
                <a:gd name="connsiteY5" fmla="*/ 888996 h 1068673"/>
                <a:gd name="connsiteX6" fmla="*/ 4546596 w 4724400"/>
                <a:gd name="connsiteY6" fmla="*/ 1066800 h 1068673"/>
                <a:gd name="connsiteX7" fmla="*/ 4102308 w 4724400"/>
                <a:gd name="connsiteY7" fmla="*/ 1061178 h 1068673"/>
                <a:gd name="connsiteX8" fmla="*/ 2363449 w 4724400"/>
                <a:gd name="connsiteY8" fmla="*/ 1068673 h 1068673"/>
                <a:gd name="connsiteX9" fmla="*/ 177804 w 4724400"/>
                <a:gd name="connsiteY9" fmla="*/ 1066800 h 1068673"/>
                <a:gd name="connsiteX10" fmla="*/ 0 w 4724400"/>
                <a:gd name="connsiteY10" fmla="*/ 888996 h 1068673"/>
                <a:gd name="connsiteX11" fmla="*/ 0 w 4724400"/>
                <a:gd name="connsiteY11" fmla="*/ 177804 h 106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24400" h="1068673">
                  <a:moveTo>
                    <a:pt x="0" y="177804"/>
                  </a:moveTo>
                  <a:cubicBezTo>
                    <a:pt x="0" y="79606"/>
                    <a:pt x="79606" y="0"/>
                    <a:pt x="177804" y="0"/>
                  </a:cubicBezTo>
                  <a:lnTo>
                    <a:pt x="2362845" y="1142"/>
                  </a:lnTo>
                  <a:lnTo>
                    <a:pt x="4546596" y="0"/>
                  </a:lnTo>
                  <a:cubicBezTo>
                    <a:pt x="4644794" y="0"/>
                    <a:pt x="4724400" y="79606"/>
                    <a:pt x="4724400" y="177804"/>
                  </a:cubicBezTo>
                  <a:lnTo>
                    <a:pt x="4724400" y="888996"/>
                  </a:lnTo>
                  <a:cubicBezTo>
                    <a:pt x="4724400" y="987194"/>
                    <a:pt x="4644794" y="1066800"/>
                    <a:pt x="4546596" y="1066800"/>
                  </a:cubicBezTo>
                  <a:lnTo>
                    <a:pt x="4102308" y="1061178"/>
                  </a:lnTo>
                  <a:lnTo>
                    <a:pt x="2363449" y="1068673"/>
                  </a:lnTo>
                  <a:lnTo>
                    <a:pt x="177804" y="1066800"/>
                  </a:lnTo>
                  <a:cubicBezTo>
                    <a:pt x="79606" y="1066800"/>
                    <a:pt x="0" y="987194"/>
                    <a:pt x="0" y="888996"/>
                  </a:cubicBezTo>
                  <a:lnTo>
                    <a:pt x="0" y="177804"/>
                  </a:ln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800" b="1" dirty="0" err="1">
                  <a:solidFill>
                    <a:srgbClr val="000000"/>
                  </a:solidFill>
                </a:rPr>
                <a:t>SimulationExecutiveNdarts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1828799" y="5170358"/>
              <a:ext cx="3581402" cy="1535243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000000"/>
                  </a:solidFill>
                </a:rPr>
                <a:t>Simulation</a:t>
              </a:r>
            </a:p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</a:rPr>
                <a:t>integrators, multibody, frames, </a:t>
              </a:r>
              <a:r>
                <a:rPr lang="en-US" sz="1800" dirty="0" err="1">
                  <a:solidFill>
                    <a:srgbClr val="000000"/>
                  </a:solidFill>
                </a:rPr>
                <a:t>DVar</a:t>
              </a:r>
              <a:r>
                <a:rPr lang="en-US" sz="1800" dirty="0">
                  <a:solidFill>
                    <a:srgbClr val="000000"/>
                  </a:solidFill>
                </a:rPr>
                <a:t> containers, time keeper, scheduler, creates masking I/F, </a:t>
              </a:r>
              <a:r>
                <a:rPr lang="en-US" sz="1800" dirty="0" err="1">
                  <a:solidFill>
                    <a:srgbClr val="000000"/>
                  </a:solidFill>
                </a:rPr>
                <a:t>dgui</a:t>
              </a:r>
              <a:r>
                <a:rPr lang="en-US" sz="1800" dirty="0">
                  <a:solidFill>
                    <a:srgbClr val="000000"/>
                  </a:solidFill>
                </a:rPr>
                <a:t>, </a:t>
              </a:r>
              <a:r>
                <a:rPr lang="en-US" sz="1800" dirty="0" err="1">
                  <a:solidFill>
                    <a:srgbClr val="000000"/>
                  </a:solidFill>
                </a:rPr>
                <a:t>etc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pic>
          <p:nvPicPr>
            <p:cNvPr id="27" name="Picture 7"/>
            <p:cNvPicPr>
              <a:picLocks noChangeAspect="1" noChangeArrowheads="1"/>
            </p:cNvPicPr>
            <p:nvPr/>
          </p:nvPicPr>
          <p:blipFill rotWithShape="1">
            <a:blip r:embed="rId2"/>
            <a:srcRect l="12068" t="16658" r="24129" b="6632"/>
            <a:stretch/>
          </p:blipFill>
          <p:spPr bwMode="auto">
            <a:xfrm>
              <a:off x="3919354" y="1892291"/>
              <a:ext cx="1644966" cy="139822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Connector 20"/>
            <p:cNvCxnSpPr/>
            <p:nvPr/>
          </p:nvCxnSpPr>
          <p:spPr bwMode="auto">
            <a:xfrm>
              <a:off x="1752600" y="4639102"/>
              <a:ext cx="36576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Arrow Connector 14"/>
            <p:cNvCxnSpPr>
              <a:stCxn id="4" idx="2"/>
              <a:endCxn id="16" idx="7"/>
            </p:cNvCxnSpPr>
            <p:nvPr/>
          </p:nvCxnSpPr>
          <p:spPr bwMode="auto">
            <a:xfrm flipH="1" flipV="1">
              <a:off x="3617328" y="1714654"/>
              <a:ext cx="6409" cy="1791117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Rounded Rectangle 3"/>
            <p:cNvSpPr/>
            <p:nvPr/>
          </p:nvSpPr>
          <p:spPr bwMode="auto">
            <a:xfrm>
              <a:off x="1822558" y="1219201"/>
              <a:ext cx="3587642" cy="495453"/>
            </a:xfrm>
            <a:custGeom>
              <a:avLst/>
              <a:gdLst>
                <a:gd name="connsiteX0" fmla="*/ 0 w 4724400"/>
                <a:gd name="connsiteY0" fmla="*/ 177804 h 1066800"/>
                <a:gd name="connsiteX1" fmla="*/ 177804 w 4724400"/>
                <a:gd name="connsiteY1" fmla="*/ 0 h 1066800"/>
                <a:gd name="connsiteX2" fmla="*/ 4546596 w 4724400"/>
                <a:gd name="connsiteY2" fmla="*/ 0 h 1066800"/>
                <a:gd name="connsiteX3" fmla="*/ 4724400 w 4724400"/>
                <a:gd name="connsiteY3" fmla="*/ 177804 h 1066800"/>
                <a:gd name="connsiteX4" fmla="*/ 4724400 w 4724400"/>
                <a:gd name="connsiteY4" fmla="*/ 888996 h 1066800"/>
                <a:gd name="connsiteX5" fmla="*/ 4546596 w 4724400"/>
                <a:gd name="connsiteY5" fmla="*/ 1066800 h 1066800"/>
                <a:gd name="connsiteX6" fmla="*/ 177804 w 4724400"/>
                <a:gd name="connsiteY6" fmla="*/ 1066800 h 1066800"/>
                <a:gd name="connsiteX7" fmla="*/ 0 w 4724400"/>
                <a:gd name="connsiteY7" fmla="*/ 888996 h 1066800"/>
                <a:gd name="connsiteX8" fmla="*/ 0 w 4724400"/>
                <a:gd name="connsiteY8" fmla="*/ 177804 h 1066800"/>
                <a:gd name="connsiteX0" fmla="*/ 0 w 4724400"/>
                <a:gd name="connsiteY0" fmla="*/ 177804 h 1066800"/>
                <a:gd name="connsiteX1" fmla="*/ 177804 w 4724400"/>
                <a:gd name="connsiteY1" fmla="*/ 0 h 1066800"/>
                <a:gd name="connsiteX2" fmla="*/ 4546596 w 4724400"/>
                <a:gd name="connsiteY2" fmla="*/ 0 h 1066800"/>
                <a:gd name="connsiteX3" fmla="*/ 4724400 w 4724400"/>
                <a:gd name="connsiteY3" fmla="*/ 177804 h 1066800"/>
                <a:gd name="connsiteX4" fmla="*/ 4724400 w 4724400"/>
                <a:gd name="connsiteY4" fmla="*/ 888996 h 1066800"/>
                <a:gd name="connsiteX5" fmla="*/ 4546596 w 4724400"/>
                <a:gd name="connsiteY5" fmla="*/ 1066800 h 1066800"/>
                <a:gd name="connsiteX6" fmla="*/ 4102308 w 4724400"/>
                <a:gd name="connsiteY6" fmla="*/ 1061178 h 1066800"/>
                <a:gd name="connsiteX7" fmla="*/ 177804 w 4724400"/>
                <a:gd name="connsiteY7" fmla="*/ 1066800 h 1066800"/>
                <a:gd name="connsiteX8" fmla="*/ 0 w 4724400"/>
                <a:gd name="connsiteY8" fmla="*/ 888996 h 1066800"/>
                <a:gd name="connsiteX9" fmla="*/ 0 w 4724400"/>
                <a:gd name="connsiteY9" fmla="*/ 177804 h 1066800"/>
                <a:gd name="connsiteX0" fmla="*/ 0 w 4724400"/>
                <a:gd name="connsiteY0" fmla="*/ 177804 h 1068673"/>
                <a:gd name="connsiteX1" fmla="*/ 177804 w 4724400"/>
                <a:gd name="connsiteY1" fmla="*/ 0 h 1068673"/>
                <a:gd name="connsiteX2" fmla="*/ 4546596 w 4724400"/>
                <a:gd name="connsiteY2" fmla="*/ 0 h 1068673"/>
                <a:gd name="connsiteX3" fmla="*/ 4724400 w 4724400"/>
                <a:gd name="connsiteY3" fmla="*/ 177804 h 1068673"/>
                <a:gd name="connsiteX4" fmla="*/ 4724400 w 4724400"/>
                <a:gd name="connsiteY4" fmla="*/ 888996 h 1068673"/>
                <a:gd name="connsiteX5" fmla="*/ 4546596 w 4724400"/>
                <a:gd name="connsiteY5" fmla="*/ 1066800 h 1068673"/>
                <a:gd name="connsiteX6" fmla="*/ 4102308 w 4724400"/>
                <a:gd name="connsiteY6" fmla="*/ 1061178 h 1068673"/>
                <a:gd name="connsiteX7" fmla="*/ 2363449 w 4724400"/>
                <a:gd name="connsiteY7" fmla="*/ 1068673 h 1068673"/>
                <a:gd name="connsiteX8" fmla="*/ 177804 w 4724400"/>
                <a:gd name="connsiteY8" fmla="*/ 1066800 h 1068673"/>
                <a:gd name="connsiteX9" fmla="*/ 0 w 4724400"/>
                <a:gd name="connsiteY9" fmla="*/ 888996 h 1068673"/>
                <a:gd name="connsiteX10" fmla="*/ 0 w 4724400"/>
                <a:gd name="connsiteY10" fmla="*/ 177804 h 106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24400" h="1068673">
                  <a:moveTo>
                    <a:pt x="0" y="177804"/>
                  </a:moveTo>
                  <a:cubicBezTo>
                    <a:pt x="0" y="79606"/>
                    <a:pt x="79606" y="0"/>
                    <a:pt x="177804" y="0"/>
                  </a:cubicBezTo>
                  <a:lnTo>
                    <a:pt x="4546596" y="0"/>
                  </a:lnTo>
                  <a:cubicBezTo>
                    <a:pt x="4644794" y="0"/>
                    <a:pt x="4724400" y="79606"/>
                    <a:pt x="4724400" y="177804"/>
                  </a:cubicBezTo>
                  <a:lnTo>
                    <a:pt x="4724400" y="888996"/>
                  </a:lnTo>
                  <a:cubicBezTo>
                    <a:pt x="4724400" y="987194"/>
                    <a:pt x="4644794" y="1066800"/>
                    <a:pt x="4546596" y="1066800"/>
                  </a:cubicBezTo>
                  <a:lnTo>
                    <a:pt x="4102308" y="1061178"/>
                  </a:lnTo>
                  <a:lnTo>
                    <a:pt x="2363449" y="1068673"/>
                  </a:lnTo>
                  <a:lnTo>
                    <a:pt x="177804" y="1066800"/>
                  </a:lnTo>
                  <a:cubicBezTo>
                    <a:pt x="79606" y="1066800"/>
                    <a:pt x="0" y="987194"/>
                    <a:pt x="0" y="888996"/>
                  </a:cubicBezTo>
                  <a:lnTo>
                    <a:pt x="0" y="177804"/>
                  </a:lnTo>
                  <a:close/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2000" b="1" dirty="0" err="1">
                  <a:solidFill>
                    <a:srgbClr val="000000"/>
                  </a:solidFill>
                </a:rPr>
                <a:t>SimulationExecutiveRoams</a:t>
              </a:r>
              <a:endParaRPr lang="en-US" sz="20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1097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run a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EDL, Spacecraft</a:t>
            </a:r>
          </a:p>
          <a:p>
            <a:pPr lvl="1"/>
            <a:r>
              <a:rPr lang="en-US" dirty="0"/>
              <a:t>Run user-created scripts</a:t>
            </a:r>
            <a:endParaRPr lang="en-US" i="1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Highly customizable</a:t>
            </a:r>
            <a:br>
              <a:rPr lang="en-US" dirty="0"/>
            </a:br>
            <a:endParaRPr lang="en-US" dirty="0"/>
          </a:p>
          <a:p>
            <a:r>
              <a:rPr lang="en-US" dirty="0"/>
              <a:t>Roams, </a:t>
            </a:r>
            <a:r>
              <a:rPr lang="en-US" dirty="0" err="1"/>
              <a:t>Helicat</a:t>
            </a:r>
            <a:endParaRPr lang="en-US" dirty="0"/>
          </a:p>
          <a:p>
            <a:pPr lvl="1"/>
            <a:r>
              <a:rPr lang="en-US" dirty="0"/>
              <a:t>Dedicated application-specific software, specialized simulation manager, GUI</a:t>
            </a:r>
          </a:p>
          <a:p>
            <a:pPr lvl="1"/>
            <a:r>
              <a:rPr lang="en-US" dirty="0"/>
              <a:t>No run script</a:t>
            </a:r>
          </a:p>
          <a:p>
            <a:pPr lvl="1"/>
            <a:r>
              <a:rPr lang="en-US" dirty="0"/>
              <a:t>Limited options for different configurations</a:t>
            </a:r>
          </a:p>
          <a:p>
            <a:pPr lvl="1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FFBE71-2A65-B1A4-5EA3-93AC0201D7BA}"/>
              </a:ext>
            </a:extLst>
          </p:cNvPr>
          <p:cNvGrpSpPr/>
          <p:nvPr/>
        </p:nvGrpSpPr>
        <p:grpSpPr>
          <a:xfrm>
            <a:off x="7553680" y="609477"/>
            <a:ext cx="2287648" cy="5639046"/>
            <a:chOff x="7037487" y="1198144"/>
            <a:chExt cx="2287648" cy="56390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9095"/>
            <a:stretch/>
          </p:blipFill>
          <p:spPr bwMode="auto">
            <a:xfrm>
              <a:off x="7037487" y="1198144"/>
              <a:ext cx="2273509" cy="15825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4000"/>
                      </a14:imgEffect>
                    </a14:imgLayer>
                  </a14:imgProps>
                </a:ext>
              </a:extLst>
            </a:blip>
            <a:srcRect l="487" t="2637" r="1103" b="1067"/>
            <a:stretch>
              <a:fillRect/>
            </a:stretch>
          </p:blipFill>
          <p:spPr bwMode="auto">
            <a:xfrm>
              <a:off x="7037487" y="3226371"/>
              <a:ext cx="2287648" cy="15825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2" t="27333" r="1"/>
            <a:stretch/>
          </p:blipFill>
          <p:spPr>
            <a:xfrm>
              <a:off x="7128258" y="5254598"/>
              <a:ext cx="2091965" cy="15825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999141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Notebook: Quadcopter Simulation</a:t>
            </a:r>
            <a:br>
              <a:rPr lang="en-US" dirty="0"/>
            </a:br>
            <a:r>
              <a:rPr lang="en-US" sz="2400" dirty="0">
                <a:hlinkClick r:id="rId2"/>
              </a:rPr>
              <a:t>E-Dshell/Part-1-Architecture/01-Intro-Quadcopter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bodies graph, models, and dataflows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40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2745658" y="2154077"/>
            <a:ext cx="6700684" cy="4567373"/>
            <a:chOff x="3333191" y="2057401"/>
            <a:chExt cx="5506009" cy="3753049"/>
          </a:xfrm>
        </p:grpSpPr>
        <p:sp>
          <p:nvSpPr>
            <p:cNvPr id="49" name="Rectangle 48"/>
            <p:cNvSpPr/>
            <p:nvPr/>
          </p:nvSpPr>
          <p:spPr bwMode="auto">
            <a:xfrm>
              <a:off x="3333191" y="2057401"/>
              <a:ext cx="5506009" cy="37530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433182" y="2057401"/>
              <a:ext cx="5227291" cy="3753049"/>
              <a:chOff x="3433182" y="2057401"/>
              <a:chExt cx="5227291" cy="3753049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3433182" y="2057401"/>
                <a:ext cx="5227291" cy="3515334"/>
                <a:chOff x="185112" y="999502"/>
                <a:chExt cx="8730288" cy="5553698"/>
              </a:xfrm>
            </p:grpSpPr>
            <p:sp>
              <p:nvSpPr>
                <p:cNvPr id="5" name="Rectangle 4"/>
                <p:cNvSpPr/>
                <p:nvPr/>
              </p:nvSpPr>
              <p:spPr bwMode="auto">
                <a:xfrm>
                  <a:off x="4507952" y="2078255"/>
                  <a:ext cx="4407448" cy="3636747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6" name="Content Placeholder 2"/>
                <p:cNvSpPr txBox="1">
                  <a:spLocks/>
                </p:cNvSpPr>
                <p:nvPr/>
              </p:nvSpPr>
              <p:spPr bwMode="auto">
                <a:xfrm>
                  <a:off x="470861" y="999502"/>
                  <a:ext cx="6202136" cy="609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42900" indent="-3429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3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800">
                      <a:solidFill>
                        <a:schemeClr val="tx1"/>
                      </a:solidFill>
                      <a:latin typeface="+mn-lt"/>
                    </a:defRPr>
                  </a:lvl2pPr>
                  <a:lvl3pPr marL="108585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</a:defRPr>
                  </a:lvl3pPr>
                  <a:lvl4pPr marL="142875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177165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  <a:lvl6pPr marL="222885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6pPr>
                  <a:lvl7pPr marL="268605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7pPr>
                  <a:lvl8pPr marL="314325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8pPr>
                  <a:lvl9pPr marL="3600450" indent="-228600" algn="l" rtl="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1200" b="1" dirty="0">
                      <a:solidFill>
                        <a:srgbClr val="3333CC"/>
                      </a:solidFill>
                    </a:rPr>
                    <a:t>Vehicle dynamics, devices, environment and controller in closed loop</a:t>
                  </a:r>
                </a:p>
              </p:txBody>
            </p:sp>
            <p:sp>
              <p:nvSpPr>
                <p:cNvPr id="7" name="Rounded Rectangle 6"/>
                <p:cNvSpPr/>
                <p:nvPr/>
              </p:nvSpPr>
              <p:spPr bwMode="auto">
                <a:xfrm>
                  <a:off x="6743700" y="3559629"/>
                  <a:ext cx="1447800" cy="685800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050" dirty="0"/>
                    <a:t>Fuselage</a:t>
                  </a:r>
                </a:p>
              </p:txBody>
            </p:sp>
            <p:sp>
              <p:nvSpPr>
                <p:cNvPr id="8" name="Rounded Rectangle 7"/>
                <p:cNvSpPr/>
                <p:nvPr/>
              </p:nvSpPr>
              <p:spPr bwMode="auto">
                <a:xfrm>
                  <a:off x="5257800" y="2209800"/>
                  <a:ext cx="1371600" cy="457200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050" dirty="0"/>
                    <a:t>Rotor 1</a:t>
                  </a:r>
                </a:p>
              </p:txBody>
            </p:sp>
            <p:cxnSp>
              <p:nvCxnSpPr>
                <p:cNvPr id="9" name="Straight Arrow Connector 8"/>
                <p:cNvCxnSpPr>
                  <a:stCxn id="7" idx="1"/>
                  <a:endCxn id="8" idx="2"/>
                </p:cNvCxnSpPr>
                <p:nvPr/>
              </p:nvCxnSpPr>
              <p:spPr bwMode="auto">
                <a:xfrm flipH="1" flipV="1">
                  <a:off x="5943600" y="2667000"/>
                  <a:ext cx="800100" cy="1235529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" name="Rounded Rectangle 9"/>
                <p:cNvSpPr/>
                <p:nvPr/>
              </p:nvSpPr>
              <p:spPr bwMode="auto">
                <a:xfrm>
                  <a:off x="4785104" y="3200400"/>
                  <a:ext cx="1371600" cy="457200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050" dirty="0"/>
                    <a:t>Rotor 2</a:t>
                  </a:r>
                </a:p>
              </p:txBody>
            </p:sp>
            <p:cxnSp>
              <p:nvCxnSpPr>
                <p:cNvPr id="11" name="Straight Arrow Connector 10"/>
                <p:cNvCxnSpPr>
                  <a:stCxn id="7" idx="1"/>
                  <a:endCxn id="10" idx="3"/>
                </p:cNvCxnSpPr>
                <p:nvPr/>
              </p:nvCxnSpPr>
              <p:spPr bwMode="auto">
                <a:xfrm flipH="1" flipV="1">
                  <a:off x="6156704" y="3429000"/>
                  <a:ext cx="586996" cy="473529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" name="Rounded Rectangle 11"/>
                <p:cNvSpPr/>
                <p:nvPr/>
              </p:nvSpPr>
              <p:spPr bwMode="auto">
                <a:xfrm>
                  <a:off x="5257800" y="5105400"/>
                  <a:ext cx="1371600" cy="457200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050" dirty="0"/>
                    <a:t>Rotor 4</a:t>
                  </a:r>
                </a:p>
              </p:txBody>
            </p:sp>
            <p:cxnSp>
              <p:nvCxnSpPr>
                <p:cNvPr id="13" name="Straight Arrow Connector 12"/>
                <p:cNvCxnSpPr>
                  <a:stCxn id="7" idx="1"/>
                  <a:endCxn id="12" idx="0"/>
                </p:cNvCxnSpPr>
                <p:nvPr/>
              </p:nvCxnSpPr>
              <p:spPr bwMode="auto">
                <a:xfrm flipH="1">
                  <a:off x="5943600" y="3902529"/>
                  <a:ext cx="800100" cy="1202871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" name="Rounded Rectangle 13"/>
                <p:cNvSpPr/>
                <p:nvPr/>
              </p:nvSpPr>
              <p:spPr bwMode="auto">
                <a:xfrm>
                  <a:off x="4785104" y="4082871"/>
                  <a:ext cx="1371600" cy="457200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050" dirty="0"/>
                    <a:t>Rotor 3</a:t>
                  </a:r>
                </a:p>
              </p:txBody>
            </p:sp>
            <p:cxnSp>
              <p:nvCxnSpPr>
                <p:cNvPr id="15" name="Straight Arrow Connector 14"/>
                <p:cNvCxnSpPr>
                  <a:stCxn id="7" idx="1"/>
                  <a:endCxn id="14" idx="3"/>
                </p:cNvCxnSpPr>
                <p:nvPr/>
              </p:nvCxnSpPr>
              <p:spPr bwMode="auto">
                <a:xfrm flipH="1">
                  <a:off x="6156704" y="3902529"/>
                  <a:ext cx="586996" cy="408942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" name="Rounded Rectangle 15"/>
                <p:cNvSpPr/>
                <p:nvPr/>
              </p:nvSpPr>
              <p:spPr bwMode="auto">
                <a:xfrm>
                  <a:off x="349054" y="3024286"/>
                  <a:ext cx="1524001" cy="827922"/>
                </a:xfrm>
                <a:prstGeom prst="roundRect">
                  <a:avLst/>
                </a:prstGeom>
                <a:solidFill>
                  <a:srgbClr val="00B0F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100" dirty="0"/>
                    <a:t>Flight</a:t>
                  </a:r>
                </a:p>
                <a:p>
                  <a:pPr algn="ctr"/>
                  <a:r>
                    <a:rPr lang="en-US" sz="1100" dirty="0"/>
                    <a:t>Controller</a:t>
                  </a:r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 bwMode="auto">
                <a:xfrm>
                  <a:off x="6705600" y="5857897"/>
                  <a:ext cx="1524000" cy="695303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050" dirty="0"/>
                    <a:t>State </a:t>
                  </a:r>
                </a:p>
                <a:p>
                  <a:pPr algn="ctr"/>
                  <a:r>
                    <a:rPr lang="en-US" sz="1050" dirty="0"/>
                    <a:t>sensor</a:t>
                  </a:r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 bwMode="auto">
                <a:xfrm>
                  <a:off x="2569512" y="3038268"/>
                  <a:ext cx="1600200" cy="695303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000" dirty="0"/>
                    <a:t>Thrust, Encoder,</a:t>
                  </a:r>
                </a:p>
                <a:p>
                  <a:pPr algn="ctr"/>
                  <a:r>
                    <a:rPr lang="en-US" sz="1000" dirty="0"/>
                    <a:t>Controller</a:t>
                  </a:r>
                  <a:endParaRPr lang="en-US" sz="1200" dirty="0"/>
                </a:p>
              </p:txBody>
            </p:sp>
            <p:cxnSp>
              <p:nvCxnSpPr>
                <p:cNvPr id="19" name="Straight Arrow Connector 18"/>
                <p:cNvCxnSpPr>
                  <a:stCxn id="18" idx="3"/>
                  <a:endCxn id="10" idx="1"/>
                </p:cNvCxnSpPr>
                <p:nvPr/>
              </p:nvCxnSpPr>
              <p:spPr bwMode="auto">
                <a:xfrm>
                  <a:off x="4169712" y="3385920"/>
                  <a:ext cx="615392" cy="4308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/>
                </a:ln>
                <a:effectLst/>
              </p:spPr>
            </p:cxnSp>
            <p:sp>
              <p:nvSpPr>
                <p:cNvPr id="20" name="Rounded Rectangle 19"/>
                <p:cNvSpPr/>
                <p:nvPr/>
              </p:nvSpPr>
              <p:spPr bwMode="auto">
                <a:xfrm>
                  <a:off x="2480996" y="4245429"/>
                  <a:ext cx="1600200" cy="695303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000" dirty="0"/>
                    <a:t>Thrust, Encoder,</a:t>
                  </a:r>
                </a:p>
                <a:p>
                  <a:pPr algn="ctr"/>
                  <a:r>
                    <a:rPr lang="en-US" sz="1000" dirty="0"/>
                    <a:t>Controller</a:t>
                  </a:r>
                  <a:endParaRPr lang="en-US" sz="1200" dirty="0"/>
                </a:p>
              </p:txBody>
            </p:sp>
            <p:cxnSp>
              <p:nvCxnSpPr>
                <p:cNvPr id="21" name="Straight Arrow Connector 20"/>
                <p:cNvCxnSpPr>
                  <a:stCxn id="20" idx="3"/>
                  <a:endCxn id="14" idx="1"/>
                </p:cNvCxnSpPr>
                <p:nvPr/>
              </p:nvCxnSpPr>
              <p:spPr bwMode="auto">
                <a:xfrm flipV="1">
                  <a:off x="4081196" y="4311471"/>
                  <a:ext cx="703908" cy="28161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/>
                </a:ln>
                <a:effectLst/>
              </p:spPr>
            </p:cxnSp>
            <p:sp>
              <p:nvSpPr>
                <p:cNvPr id="22" name="Rounded Rectangle 21"/>
                <p:cNvSpPr/>
                <p:nvPr/>
              </p:nvSpPr>
              <p:spPr bwMode="auto">
                <a:xfrm>
                  <a:off x="2514600" y="5430538"/>
                  <a:ext cx="1600200" cy="695303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000" dirty="0"/>
                    <a:t>Thrust, Encoder,</a:t>
                  </a:r>
                </a:p>
                <a:p>
                  <a:pPr algn="ctr"/>
                  <a:r>
                    <a:rPr lang="en-US" sz="1000" dirty="0"/>
                    <a:t>Controller</a:t>
                  </a:r>
                  <a:endParaRPr lang="en-US" sz="1200" dirty="0"/>
                </a:p>
              </p:txBody>
            </p:sp>
            <p:cxnSp>
              <p:nvCxnSpPr>
                <p:cNvPr id="23" name="Straight Arrow Connector 22"/>
                <p:cNvCxnSpPr>
                  <a:stCxn id="22" idx="3"/>
                  <a:endCxn id="12" idx="1"/>
                </p:cNvCxnSpPr>
                <p:nvPr/>
              </p:nvCxnSpPr>
              <p:spPr bwMode="auto">
                <a:xfrm flipV="1">
                  <a:off x="4114800" y="5334000"/>
                  <a:ext cx="1143000" cy="44419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/>
                </a:ln>
                <a:effectLst/>
              </p:spPr>
            </p:cxnSp>
            <p:sp>
              <p:nvSpPr>
                <p:cNvPr id="24" name="Rounded Rectangle 23"/>
                <p:cNvSpPr/>
                <p:nvPr/>
              </p:nvSpPr>
              <p:spPr bwMode="auto">
                <a:xfrm>
                  <a:off x="2569512" y="1912102"/>
                  <a:ext cx="1600200" cy="695303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000" dirty="0"/>
                    <a:t>Thrust, Encoder,</a:t>
                  </a:r>
                </a:p>
                <a:p>
                  <a:pPr algn="ctr"/>
                  <a:r>
                    <a:rPr lang="en-US" sz="1000" dirty="0"/>
                    <a:t>Controller</a:t>
                  </a:r>
                </a:p>
              </p:txBody>
            </p:sp>
            <p:cxnSp>
              <p:nvCxnSpPr>
                <p:cNvPr id="25" name="Straight Arrow Connector 24"/>
                <p:cNvCxnSpPr>
                  <a:stCxn id="24" idx="3"/>
                  <a:endCxn id="8" idx="1"/>
                </p:cNvCxnSpPr>
                <p:nvPr/>
              </p:nvCxnSpPr>
              <p:spPr bwMode="auto">
                <a:xfrm>
                  <a:off x="4169712" y="2259754"/>
                  <a:ext cx="1088088" cy="178646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triangle"/>
                </a:ln>
                <a:effectLst/>
              </p:spPr>
            </p:cxnSp>
            <p:cxnSp>
              <p:nvCxnSpPr>
                <p:cNvPr id="26" name="Straight Arrow Connector 25"/>
                <p:cNvCxnSpPr>
                  <a:stCxn id="16" idx="3"/>
                  <a:endCxn id="18" idx="1"/>
                </p:cNvCxnSpPr>
                <p:nvPr/>
              </p:nvCxnSpPr>
              <p:spPr bwMode="auto">
                <a:xfrm flipV="1">
                  <a:off x="1873055" y="3385920"/>
                  <a:ext cx="696457" cy="52327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7" name="Straight Arrow Connector 26"/>
                <p:cNvCxnSpPr>
                  <a:stCxn id="16" idx="3"/>
                  <a:endCxn id="20" idx="1"/>
                </p:cNvCxnSpPr>
                <p:nvPr/>
              </p:nvCxnSpPr>
              <p:spPr bwMode="auto">
                <a:xfrm>
                  <a:off x="1873055" y="3438247"/>
                  <a:ext cx="607941" cy="1154834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8" name="Straight Arrow Connector 27"/>
                <p:cNvCxnSpPr>
                  <a:stCxn id="16" idx="3"/>
                  <a:endCxn id="22" idx="1"/>
                </p:cNvCxnSpPr>
                <p:nvPr/>
              </p:nvCxnSpPr>
              <p:spPr bwMode="auto">
                <a:xfrm>
                  <a:off x="1873055" y="3438247"/>
                  <a:ext cx="641545" cy="2339943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9" name="Straight Arrow Connector 28"/>
                <p:cNvCxnSpPr>
                  <a:stCxn id="16" idx="3"/>
                  <a:endCxn id="24" idx="1"/>
                </p:cNvCxnSpPr>
                <p:nvPr/>
              </p:nvCxnSpPr>
              <p:spPr bwMode="auto">
                <a:xfrm flipV="1">
                  <a:off x="1873055" y="2259754"/>
                  <a:ext cx="696457" cy="1178493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0" name="Elbow Connector 29"/>
                <p:cNvCxnSpPr>
                  <a:stCxn id="16" idx="2"/>
                  <a:endCxn id="17" idx="2"/>
                </p:cNvCxnSpPr>
                <p:nvPr/>
              </p:nvCxnSpPr>
              <p:spPr bwMode="auto">
                <a:xfrm rot="16200000" flipH="1">
                  <a:off x="3072181" y="1891081"/>
                  <a:ext cx="2700992" cy="6623245"/>
                </a:xfrm>
                <a:prstGeom prst="bentConnector3">
                  <a:avLst>
                    <a:gd name="adj1" fmla="val 106937"/>
                  </a:avLst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/>
                </a:ln>
                <a:effectLst/>
              </p:spPr>
            </p:cxnSp>
            <p:sp>
              <p:nvSpPr>
                <p:cNvPr id="31" name="Rounded Rectangle 30"/>
                <p:cNvSpPr/>
                <p:nvPr/>
              </p:nvSpPr>
              <p:spPr bwMode="auto">
                <a:xfrm>
                  <a:off x="6705600" y="1209697"/>
                  <a:ext cx="1524000" cy="695303"/>
                </a:xfrm>
                <a:prstGeom prst="round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050" dirty="0"/>
                    <a:t>Gravity</a:t>
                  </a:r>
                </a:p>
                <a:p>
                  <a:pPr algn="ctr"/>
                  <a:r>
                    <a:rPr lang="en-US" sz="1050" dirty="0"/>
                    <a:t>model</a:t>
                  </a:r>
                </a:p>
              </p:txBody>
            </p:sp>
            <p:cxnSp>
              <p:nvCxnSpPr>
                <p:cNvPr id="32" name="Straight Arrow Connector 31"/>
                <p:cNvCxnSpPr>
                  <a:stCxn id="7" idx="2"/>
                  <a:endCxn id="17" idx="0"/>
                </p:cNvCxnSpPr>
                <p:nvPr/>
              </p:nvCxnSpPr>
              <p:spPr bwMode="auto">
                <a:xfrm>
                  <a:off x="7467600" y="4245429"/>
                  <a:ext cx="0" cy="1612468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3" name="Straight Arrow Connector 32"/>
                <p:cNvCxnSpPr>
                  <a:stCxn id="31" idx="2"/>
                  <a:endCxn id="7" idx="0"/>
                </p:cNvCxnSpPr>
                <p:nvPr/>
              </p:nvCxnSpPr>
              <p:spPr bwMode="auto">
                <a:xfrm>
                  <a:off x="7467600" y="1905000"/>
                  <a:ext cx="0" cy="1654629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34" name="TextBox 33"/>
                <p:cNvSpPr txBox="1"/>
                <p:nvPr/>
              </p:nvSpPr>
              <p:spPr>
                <a:xfrm>
                  <a:off x="185112" y="5626533"/>
                  <a:ext cx="865937" cy="488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50" dirty="0">
                      <a:solidFill>
                        <a:srgbClr val="FF0000"/>
                      </a:solidFill>
                    </a:rPr>
                    <a:t>fuselage</a:t>
                  </a:r>
                </a:p>
                <a:p>
                  <a:pPr algn="ctr"/>
                  <a:r>
                    <a:rPr lang="en-US" sz="1050" dirty="0">
                      <a:solidFill>
                        <a:srgbClr val="FF0000"/>
                      </a:solidFill>
                    </a:rPr>
                    <a:t> state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115287" y="1879432"/>
                  <a:ext cx="1094514" cy="488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solidFill>
                        <a:srgbClr val="FF0000"/>
                      </a:solidFill>
                    </a:rPr>
                    <a:t>desired rotor speed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4309242" y="5937935"/>
                  <a:ext cx="1743542" cy="488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50" dirty="0">
                      <a:solidFill>
                        <a:srgbClr val="FF0000"/>
                      </a:solidFill>
                    </a:rPr>
                    <a:t>rotor speed and torque</a:t>
                  </a:r>
                </a:p>
              </p:txBody>
            </p:sp>
            <p:cxnSp>
              <p:nvCxnSpPr>
                <p:cNvPr id="37" name="Straight Arrow Connector 36"/>
                <p:cNvCxnSpPr/>
                <p:nvPr/>
              </p:nvCxnSpPr>
              <p:spPr bwMode="auto">
                <a:xfrm flipH="1" flipV="1">
                  <a:off x="4648200" y="5626532"/>
                  <a:ext cx="245412" cy="311404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8" name="Straight Arrow Connector 37"/>
                <p:cNvCxnSpPr/>
                <p:nvPr/>
              </p:nvCxnSpPr>
              <p:spPr bwMode="auto">
                <a:xfrm flipH="1" flipV="1">
                  <a:off x="4344618" y="4540071"/>
                  <a:ext cx="635858" cy="1409626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9" name="Straight Arrow Connector 38"/>
                <p:cNvCxnSpPr/>
                <p:nvPr/>
              </p:nvCxnSpPr>
              <p:spPr bwMode="auto">
                <a:xfrm>
                  <a:off x="1986290" y="2760512"/>
                  <a:ext cx="278422" cy="617103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0" name="Straight Arrow Connector 39"/>
                <p:cNvCxnSpPr/>
                <p:nvPr/>
              </p:nvCxnSpPr>
              <p:spPr bwMode="auto">
                <a:xfrm>
                  <a:off x="1974683" y="2412861"/>
                  <a:ext cx="348017" cy="194544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41" name="Straight Arrow Connector 40"/>
                <p:cNvCxnSpPr>
                  <a:stCxn id="42" idx="2"/>
                  <a:endCxn id="16" idx="0"/>
                </p:cNvCxnSpPr>
                <p:nvPr/>
              </p:nvCxnSpPr>
              <p:spPr bwMode="auto">
                <a:xfrm>
                  <a:off x="710861" y="2501586"/>
                  <a:ext cx="400195" cy="522700"/>
                </a:xfrm>
                <a:prstGeom prst="straightConnector1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42" name="TextBox 41"/>
                <p:cNvSpPr txBox="1"/>
                <p:nvPr/>
              </p:nvSpPr>
              <p:spPr>
                <a:xfrm>
                  <a:off x="437438" y="2202762"/>
                  <a:ext cx="546844" cy="2988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50" dirty="0" err="1">
                      <a:solidFill>
                        <a:srgbClr val="FF0000"/>
                      </a:solidFill>
                    </a:rPr>
                    <a:t>cmd</a:t>
                  </a:r>
                  <a:endParaRPr lang="en-US" sz="105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740881" y="2147886"/>
                  <a:ext cx="1017507" cy="4889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050" b="1" dirty="0">
                      <a:solidFill>
                        <a:srgbClr val="FF0000"/>
                      </a:solidFill>
                    </a:rPr>
                    <a:t>Multibody</a:t>
                  </a:r>
                </a:p>
                <a:p>
                  <a:pPr algn="ctr"/>
                  <a:r>
                    <a:rPr lang="en-US" sz="1050" b="1" dirty="0">
                      <a:solidFill>
                        <a:srgbClr val="FF0000"/>
                      </a:solidFill>
                    </a:rPr>
                    <a:t>model</a:t>
                  </a:r>
                </a:p>
              </p:txBody>
            </p:sp>
          </p:grpSp>
          <p:sp>
            <p:nvSpPr>
              <p:cNvPr id="46" name="Rectangle 45"/>
              <p:cNvSpPr/>
              <p:nvPr/>
            </p:nvSpPr>
            <p:spPr bwMode="auto">
              <a:xfrm>
                <a:off x="5562600" y="5764731"/>
                <a:ext cx="542872" cy="45719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5415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and time stepping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801593" y="1425714"/>
            <a:ext cx="6351377" cy="47979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/>
              <a:t>Features of time advancement</a:t>
            </a:r>
          </a:p>
          <a:p>
            <a:r>
              <a:rPr lang="en-US" dirty="0"/>
              <a:t>Wide number of available integrators </a:t>
            </a:r>
          </a:p>
          <a:p>
            <a:pPr lvl="1"/>
            <a:r>
              <a:rPr lang="en-US" sz="2000" dirty="0"/>
              <a:t>Fixed, variable step, stiff, non-stiff</a:t>
            </a:r>
          </a:p>
          <a:p>
            <a:r>
              <a:rPr lang="en-US" dirty="0"/>
              <a:t>Dynamics solvers</a:t>
            </a:r>
          </a:p>
          <a:p>
            <a:pPr lvl="1"/>
            <a:r>
              <a:rPr lang="en-US" sz="2000" dirty="0"/>
              <a:t>Implicit, explicit, DAE, </a:t>
            </a:r>
            <a:r>
              <a:rPr lang="en-US" sz="2000" dirty="0" err="1"/>
              <a:t>etc</a:t>
            </a:r>
            <a:endParaRPr lang="en-US" sz="2000" dirty="0"/>
          </a:p>
          <a:p>
            <a:r>
              <a:rPr lang="en-US" dirty="0"/>
              <a:t>Multiple rate models</a:t>
            </a:r>
          </a:p>
          <a:p>
            <a:r>
              <a:rPr lang="en-US" dirty="0"/>
              <a:t>Event handling</a:t>
            </a:r>
          </a:p>
          <a:p>
            <a:r>
              <a:rPr lang="en-US" dirty="0"/>
              <a:t>Zero-crossing events</a:t>
            </a:r>
          </a:p>
          <a:p>
            <a:pPr lvl="1"/>
            <a:r>
              <a:rPr lang="en-US" sz="2000" dirty="0"/>
              <a:t>Ability to revert integration </a:t>
            </a:r>
            <a:br>
              <a:rPr lang="en-US" sz="2000" dirty="0"/>
            </a:br>
            <a:r>
              <a:rPr lang="en-US" sz="2000" dirty="0"/>
              <a:t>steps, </a:t>
            </a:r>
            <a:r>
              <a:rPr lang="en-US" sz="2000" dirty="0" err="1"/>
              <a:t>eg</a:t>
            </a:r>
            <a:r>
              <a:rPr lang="en-US" sz="2000" dirty="0"/>
              <a:t>, for zero-crossing </a:t>
            </a:r>
            <a:br>
              <a:rPr lang="en-US" sz="2000" dirty="0"/>
            </a:br>
            <a:r>
              <a:rPr lang="en-US" sz="2000" dirty="0"/>
              <a:t>event detection</a:t>
            </a:r>
          </a:p>
          <a:p>
            <a:r>
              <a:rPr lang="en-US" dirty="0"/>
              <a:t>Done by C++ layer for speed</a:t>
            </a:r>
          </a:p>
          <a:p>
            <a:r>
              <a:rPr lang="en-US" i="1" dirty="0">
                <a:solidFill>
                  <a:schemeClr val="accent2"/>
                </a:solidFill>
              </a:rPr>
              <a:t>More details later</a:t>
            </a:r>
          </a:p>
          <a:p>
            <a:pPr lvl="1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" r="8019"/>
          <a:stretch/>
        </p:blipFill>
        <p:spPr>
          <a:xfrm>
            <a:off x="7111180" y="2174317"/>
            <a:ext cx="4261448" cy="356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20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1EC2107-2179-44B0-AA1C-E3E8257F87F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550CF5-29E8-8FD2-FF8B-CDB01B675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Architectural Advantages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513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Controlling Simulation Sequencing Logic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Often need to change simulation behavior as system evolves through different modes over time (</a:t>
            </a:r>
            <a:r>
              <a:rPr lang="en-US" dirty="0" err="1"/>
              <a:t>eg</a:t>
            </a:r>
            <a:r>
              <a:rPr lang="en-US" dirty="0"/>
              <a:t>. EDL sequence)</a:t>
            </a:r>
          </a:p>
          <a:p>
            <a:r>
              <a:rPr lang="en-US" b="1" dirty="0"/>
              <a:t>Finite State Machines </a:t>
            </a:r>
            <a:r>
              <a:rPr lang="en-US" dirty="0"/>
              <a:t>offer ability to configure a state/sequencing machine with states and transitions to handle a wide range of simulation events</a:t>
            </a:r>
          </a:p>
          <a:p>
            <a:pPr lvl="1"/>
            <a:r>
              <a:rPr lang="en-US" sz="2000" dirty="0"/>
              <a:t>Deploying parachutes at set dynamic pressure</a:t>
            </a:r>
          </a:p>
          <a:p>
            <a:pPr lvl="1"/>
            <a:r>
              <a:rPr lang="en-US" sz="2000" dirty="0"/>
              <a:t>Timed separations</a:t>
            </a:r>
          </a:p>
          <a:p>
            <a:pPr lvl="1"/>
            <a:r>
              <a:rPr lang="en-US" sz="2000" i="1" dirty="0"/>
              <a:t>More details later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97" y="1079055"/>
            <a:ext cx="4366458" cy="53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7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24" dirty="0"/>
              <a:t>Goal: Build a vehicle simulator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A010B1-54FC-E152-DAAA-80208560A8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Dynamics is only a part of the overall simulator</a:t>
            </a:r>
          </a:p>
          <a:p>
            <a:r>
              <a:rPr lang="en-US" dirty="0"/>
              <a:t>Also need to model actuator/sensor devices and environment interactions</a:t>
            </a:r>
          </a:p>
          <a:p>
            <a:r>
              <a:rPr lang="en-US" dirty="0"/>
              <a:t>These other models are tightly coupled with the dynamics module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BAC1FF-65E0-482D-5C00-B960DE018F77}"/>
              </a:ext>
            </a:extLst>
          </p:cNvPr>
          <p:cNvGrpSpPr/>
          <p:nvPr/>
        </p:nvGrpSpPr>
        <p:grpSpPr>
          <a:xfrm>
            <a:off x="6172199" y="1295401"/>
            <a:ext cx="4984622" cy="3958959"/>
            <a:chOff x="5486400" y="1295401"/>
            <a:chExt cx="4984622" cy="3958959"/>
          </a:xfrm>
        </p:grpSpPr>
        <p:grpSp>
          <p:nvGrpSpPr>
            <p:cNvPr id="4" name="Group 3"/>
            <p:cNvGrpSpPr/>
            <p:nvPr/>
          </p:nvGrpSpPr>
          <p:grpSpPr>
            <a:xfrm>
              <a:off x="5486400" y="1295401"/>
              <a:ext cx="4984622" cy="3958959"/>
              <a:chOff x="3627742" y="841641"/>
              <a:chExt cx="5326137" cy="4257730"/>
            </a:xfrm>
          </p:grpSpPr>
          <p:sp>
            <p:nvSpPr>
              <p:cNvPr id="133133" name="AutoShape 13"/>
              <p:cNvSpPr>
                <a:spLocks noChangeArrowheads="1"/>
              </p:cNvSpPr>
              <p:nvPr/>
            </p:nvSpPr>
            <p:spPr bwMode="auto">
              <a:xfrm>
                <a:off x="5360179" y="841641"/>
                <a:ext cx="1823757" cy="1159765"/>
              </a:xfrm>
              <a:prstGeom prst="roundRect">
                <a:avLst>
                  <a:gd name="adj" fmla="val 16667"/>
                </a:avLst>
              </a:prstGeom>
              <a:solidFill>
                <a:srgbClr val="CC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118"/>
              </a:p>
            </p:txBody>
          </p:sp>
          <p:sp>
            <p:nvSpPr>
              <p:cNvPr id="133134" name="Text Box 14"/>
              <p:cNvSpPr txBox="1">
                <a:spLocks noChangeArrowheads="1"/>
              </p:cNvSpPr>
              <p:nvPr/>
            </p:nvSpPr>
            <p:spPr bwMode="auto">
              <a:xfrm>
                <a:off x="5133215" y="909738"/>
                <a:ext cx="2132511" cy="10244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89896" tIns="44948" rIns="89896" bIns="44948" anchor="ctr">
                <a:spAutoFit/>
              </a:bodyPr>
              <a:lstStyle>
                <a:lvl1pPr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509588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019175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528763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38350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4955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527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099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671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altLang="en-US" sz="2800" b="1" i="1" dirty="0">
                    <a:solidFill>
                      <a:srgbClr val="000000"/>
                    </a:solidFill>
                    <a:latin typeface="Arial"/>
                  </a:rPr>
                  <a:t>Control</a:t>
                </a:r>
              </a:p>
              <a:p>
                <a:pPr algn="ctr"/>
                <a:r>
                  <a:rPr lang="en-US" altLang="en-US" sz="2800" b="1" i="1" dirty="0">
                    <a:solidFill>
                      <a:srgbClr val="000000"/>
                    </a:solidFill>
                    <a:latin typeface="Arial"/>
                  </a:rPr>
                  <a:t> Software</a:t>
                </a:r>
              </a:p>
            </p:txBody>
          </p:sp>
          <p:sp>
            <p:nvSpPr>
              <p:cNvPr id="133150" name="Rectangle 30"/>
              <p:cNvSpPr>
                <a:spLocks noChangeArrowheads="1"/>
              </p:cNvSpPr>
              <p:nvPr/>
            </p:nvSpPr>
            <p:spPr bwMode="auto">
              <a:xfrm>
                <a:off x="4068364" y="2518094"/>
                <a:ext cx="4440753" cy="2581277"/>
              </a:xfrm>
              <a:prstGeom prst="rect">
                <a:avLst/>
              </a:prstGeom>
              <a:solidFill>
                <a:srgbClr val="FFFF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grpSp>
            <p:nvGrpSpPr>
              <p:cNvPr id="133151" name="Group 31"/>
              <p:cNvGrpSpPr>
                <a:grpSpLocks/>
              </p:cNvGrpSpPr>
              <p:nvPr/>
            </p:nvGrpSpPr>
            <p:grpSpPr bwMode="auto">
              <a:xfrm>
                <a:off x="5752788" y="3378520"/>
                <a:ext cx="1237796" cy="645319"/>
                <a:chOff x="4297" y="1312"/>
                <a:chExt cx="230" cy="122"/>
              </a:xfrm>
            </p:grpSpPr>
            <p:sp>
              <p:nvSpPr>
                <p:cNvPr id="133152" name="Rectangle 32"/>
                <p:cNvSpPr>
                  <a:spLocks noChangeArrowheads="1"/>
                </p:cNvSpPr>
                <p:nvPr/>
              </p:nvSpPr>
              <p:spPr bwMode="auto">
                <a:xfrm>
                  <a:off x="4297" y="1312"/>
                  <a:ext cx="230" cy="122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>
                          <a:alpha val="50000"/>
                        </a:schemeClr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  <p:pic>
              <p:nvPicPr>
                <p:cNvPr id="133153" name="Picture 33" descr="C:\henrique\JPL Work\Projects\Ice\darts-illustration.tif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-86000" contrast="10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502" t="29659" r="11963" b="39282"/>
                <a:stretch>
                  <a:fillRect/>
                </a:stretch>
              </p:blipFill>
              <p:spPr bwMode="auto">
                <a:xfrm>
                  <a:off x="4298" y="1314"/>
                  <a:ext cx="228" cy="1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33154" name="Rectangle 34"/>
                <p:cNvSpPr>
                  <a:spLocks noChangeArrowheads="1"/>
                </p:cNvSpPr>
                <p:nvPr/>
              </p:nvSpPr>
              <p:spPr bwMode="auto">
                <a:xfrm>
                  <a:off x="4356" y="1314"/>
                  <a:ext cx="121" cy="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  <p:sp>
              <p:nvSpPr>
                <p:cNvPr id="133155" name="Rectangle 35"/>
                <p:cNvSpPr>
                  <a:spLocks noChangeArrowheads="1"/>
                </p:cNvSpPr>
                <p:nvPr/>
              </p:nvSpPr>
              <p:spPr bwMode="auto">
                <a:xfrm>
                  <a:off x="4380" y="1396"/>
                  <a:ext cx="32" cy="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  <p:sp>
              <p:nvSpPr>
                <p:cNvPr id="133156" name="Rectangle 36"/>
                <p:cNvSpPr>
                  <a:spLocks noChangeArrowheads="1"/>
                </p:cNvSpPr>
                <p:nvPr/>
              </p:nvSpPr>
              <p:spPr bwMode="auto">
                <a:xfrm>
                  <a:off x="4437" y="1399"/>
                  <a:ext cx="32" cy="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  <p:sp>
              <p:nvSpPr>
                <p:cNvPr id="133157" name="Rectangle 37"/>
                <p:cNvSpPr>
                  <a:spLocks noChangeArrowheads="1"/>
                </p:cNvSpPr>
                <p:nvPr/>
              </p:nvSpPr>
              <p:spPr bwMode="auto">
                <a:xfrm>
                  <a:off x="4432" y="1390"/>
                  <a:ext cx="8" cy="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</p:grpSp>
          <p:sp>
            <p:nvSpPr>
              <p:cNvPr id="133158" name="Line 38"/>
              <p:cNvSpPr>
                <a:spLocks noChangeShapeType="1"/>
              </p:cNvSpPr>
              <p:nvPr/>
            </p:nvSpPr>
            <p:spPr bwMode="auto">
              <a:xfrm>
                <a:off x="7880648" y="2987145"/>
                <a:ext cx="0" cy="12906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118"/>
              </a:p>
            </p:txBody>
          </p:sp>
          <p:grpSp>
            <p:nvGrpSpPr>
              <p:cNvPr id="133159" name="Group 39"/>
              <p:cNvGrpSpPr>
                <a:grpSpLocks/>
              </p:cNvGrpSpPr>
              <p:nvPr/>
            </p:nvGrpSpPr>
            <p:grpSpPr bwMode="auto">
              <a:xfrm>
                <a:off x="7682856" y="2804903"/>
                <a:ext cx="366873" cy="1720851"/>
                <a:chOff x="3744" y="3552"/>
                <a:chExt cx="115" cy="576"/>
              </a:xfrm>
            </p:grpSpPr>
            <p:sp>
              <p:nvSpPr>
                <p:cNvPr id="133160" name="Oval 40"/>
                <p:cNvSpPr>
                  <a:spLocks noChangeArrowheads="1"/>
                </p:cNvSpPr>
                <p:nvPr/>
              </p:nvSpPr>
              <p:spPr bwMode="auto">
                <a:xfrm>
                  <a:off x="3744" y="3792"/>
                  <a:ext cx="115" cy="11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  <p:sp>
              <p:nvSpPr>
                <p:cNvPr id="133161" name="Oval 41"/>
                <p:cNvSpPr>
                  <a:spLocks noChangeArrowheads="1"/>
                </p:cNvSpPr>
                <p:nvPr/>
              </p:nvSpPr>
              <p:spPr bwMode="auto">
                <a:xfrm>
                  <a:off x="3744" y="4013"/>
                  <a:ext cx="115" cy="11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  <p:sp>
              <p:nvSpPr>
                <p:cNvPr id="133162" name="Oval 42"/>
                <p:cNvSpPr>
                  <a:spLocks noChangeArrowheads="1"/>
                </p:cNvSpPr>
                <p:nvPr/>
              </p:nvSpPr>
              <p:spPr bwMode="auto">
                <a:xfrm>
                  <a:off x="3744" y="3552"/>
                  <a:ext cx="115" cy="11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</p:grpSp>
          <p:sp>
            <p:nvSpPr>
              <p:cNvPr id="133163" name="Text Box 43"/>
              <p:cNvSpPr txBox="1">
                <a:spLocks noChangeArrowheads="1"/>
              </p:cNvSpPr>
              <p:nvPr/>
            </p:nvSpPr>
            <p:spPr bwMode="auto">
              <a:xfrm>
                <a:off x="4086851" y="4562160"/>
                <a:ext cx="1730396" cy="4948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9896" tIns="44948" rIns="89896" bIns="44948" anchor="ctr">
                <a:spAutoFit/>
              </a:bodyPr>
              <a:lstStyle>
                <a:lvl1pPr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509588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019175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528763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38350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4955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527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099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671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altLang="en-US" b="1" i="1" dirty="0">
                    <a:solidFill>
                      <a:srgbClr val="000000"/>
                    </a:solidFill>
                    <a:latin typeface="Arial"/>
                  </a:rPr>
                  <a:t>Actuators</a:t>
                </a:r>
              </a:p>
            </p:txBody>
          </p:sp>
          <p:sp>
            <p:nvSpPr>
              <p:cNvPr id="133164" name="Text Box 44"/>
              <p:cNvSpPr txBox="1">
                <a:spLocks noChangeArrowheads="1"/>
              </p:cNvSpPr>
              <p:nvPr/>
            </p:nvSpPr>
            <p:spPr bwMode="auto">
              <a:xfrm>
                <a:off x="6955841" y="4562160"/>
                <a:ext cx="1492312" cy="4948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9896" tIns="44948" rIns="89896" bIns="44948" anchor="ctr">
                <a:spAutoFit/>
              </a:bodyPr>
              <a:lstStyle>
                <a:lvl1pPr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509588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019175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528763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38350" algn="l" defTabSz="101917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4955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527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099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67150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/>
                <a:r>
                  <a:rPr lang="en-US" altLang="en-US" b="1" i="1" dirty="0">
                    <a:solidFill>
                      <a:srgbClr val="000000"/>
                    </a:solidFill>
                    <a:latin typeface="Arial"/>
                  </a:rPr>
                  <a:t>Sensors</a:t>
                </a:r>
              </a:p>
            </p:txBody>
          </p:sp>
          <p:sp>
            <p:nvSpPr>
              <p:cNvPr id="133165" name="Line 45"/>
              <p:cNvSpPr>
                <a:spLocks noChangeShapeType="1"/>
              </p:cNvSpPr>
              <p:nvPr/>
            </p:nvSpPr>
            <p:spPr bwMode="auto">
              <a:xfrm>
                <a:off x="4878674" y="3049885"/>
                <a:ext cx="0" cy="129063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118"/>
              </a:p>
            </p:txBody>
          </p:sp>
          <p:grpSp>
            <p:nvGrpSpPr>
              <p:cNvPr id="133166" name="Group 46"/>
              <p:cNvGrpSpPr>
                <a:grpSpLocks/>
              </p:cNvGrpSpPr>
              <p:nvPr/>
            </p:nvGrpSpPr>
            <p:grpSpPr bwMode="auto">
              <a:xfrm>
                <a:off x="4680882" y="2804903"/>
                <a:ext cx="366873" cy="1720851"/>
                <a:chOff x="3744" y="3552"/>
                <a:chExt cx="115" cy="576"/>
              </a:xfrm>
            </p:grpSpPr>
            <p:sp>
              <p:nvSpPr>
                <p:cNvPr id="133167" name="Oval 47"/>
                <p:cNvSpPr>
                  <a:spLocks noChangeArrowheads="1"/>
                </p:cNvSpPr>
                <p:nvPr/>
              </p:nvSpPr>
              <p:spPr bwMode="auto">
                <a:xfrm>
                  <a:off x="3744" y="3792"/>
                  <a:ext cx="115" cy="11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  <p:sp>
              <p:nvSpPr>
                <p:cNvPr id="133168" name="Oval 48"/>
                <p:cNvSpPr>
                  <a:spLocks noChangeArrowheads="1"/>
                </p:cNvSpPr>
                <p:nvPr/>
              </p:nvSpPr>
              <p:spPr bwMode="auto">
                <a:xfrm>
                  <a:off x="3744" y="4013"/>
                  <a:ext cx="115" cy="11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  <p:sp>
              <p:nvSpPr>
                <p:cNvPr id="133169" name="Oval 49"/>
                <p:cNvSpPr>
                  <a:spLocks noChangeArrowheads="1"/>
                </p:cNvSpPr>
                <p:nvPr/>
              </p:nvSpPr>
              <p:spPr bwMode="auto">
                <a:xfrm>
                  <a:off x="3744" y="3552"/>
                  <a:ext cx="115" cy="115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</p:grpSp>
          <p:grpSp>
            <p:nvGrpSpPr>
              <p:cNvPr id="133170" name="Group 50"/>
              <p:cNvGrpSpPr>
                <a:grpSpLocks/>
              </p:cNvGrpSpPr>
              <p:nvPr/>
            </p:nvGrpSpPr>
            <p:grpSpPr bwMode="auto">
              <a:xfrm>
                <a:off x="5047755" y="3041230"/>
                <a:ext cx="705032" cy="1313614"/>
                <a:chOff x="2304" y="2160"/>
                <a:chExt cx="240" cy="418"/>
              </a:xfrm>
            </p:grpSpPr>
            <p:sp>
              <p:nvSpPr>
                <p:cNvPr id="133171" name="Line 51"/>
                <p:cNvSpPr>
                  <a:spLocks noChangeShapeType="1"/>
                </p:cNvSpPr>
                <p:nvPr/>
              </p:nvSpPr>
              <p:spPr bwMode="auto">
                <a:xfrm>
                  <a:off x="2304" y="2160"/>
                  <a:ext cx="24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  <p:sp>
              <p:nvSpPr>
                <p:cNvPr id="133172" name="Line 52"/>
                <p:cNvSpPr>
                  <a:spLocks noChangeShapeType="1"/>
                </p:cNvSpPr>
                <p:nvPr/>
              </p:nvSpPr>
              <p:spPr bwMode="auto">
                <a:xfrm>
                  <a:off x="2304" y="236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  <p:sp>
              <p:nvSpPr>
                <p:cNvPr id="133173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2304" y="2413"/>
                  <a:ext cx="240" cy="1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</p:grpSp>
          <p:grpSp>
            <p:nvGrpSpPr>
              <p:cNvPr id="133174" name="Group 54"/>
              <p:cNvGrpSpPr>
                <a:grpSpLocks/>
              </p:cNvGrpSpPr>
              <p:nvPr/>
            </p:nvGrpSpPr>
            <p:grpSpPr bwMode="auto">
              <a:xfrm flipH="1">
                <a:off x="6979720" y="3029623"/>
                <a:ext cx="705033" cy="1270231"/>
                <a:chOff x="2304" y="2160"/>
                <a:chExt cx="240" cy="418"/>
              </a:xfrm>
            </p:grpSpPr>
            <p:sp>
              <p:nvSpPr>
                <p:cNvPr id="133175" name="Line 55"/>
                <p:cNvSpPr>
                  <a:spLocks noChangeShapeType="1"/>
                </p:cNvSpPr>
                <p:nvPr/>
              </p:nvSpPr>
              <p:spPr bwMode="auto">
                <a:xfrm>
                  <a:off x="2304" y="2160"/>
                  <a:ext cx="24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  <p:sp>
              <p:nvSpPr>
                <p:cNvPr id="133176" name="Line 56"/>
                <p:cNvSpPr>
                  <a:spLocks noChangeShapeType="1"/>
                </p:cNvSpPr>
                <p:nvPr/>
              </p:nvSpPr>
              <p:spPr bwMode="auto">
                <a:xfrm>
                  <a:off x="2304" y="2366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  <p:sp>
              <p:nvSpPr>
                <p:cNvPr id="133177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304" y="2413"/>
                  <a:ext cx="240" cy="1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118"/>
                </a:p>
              </p:txBody>
            </p:sp>
          </p:grpSp>
          <p:sp>
            <p:nvSpPr>
              <p:cNvPr id="11" name="Freeform 10"/>
              <p:cNvSpPr/>
              <p:nvPr/>
            </p:nvSpPr>
            <p:spPr bwMode="auto">
              <a:xfrm>
                <a:off x="7162800" y="1371600"/>
                <a:ext cx="1791079" cy="2504741"/>
              </a:xfrm>
              <a:custGeom>
                <a:avLst/>
                <a:gdLst>
                  <a:gd name="connsiteX0" fmla="*/ 0 w 1443789"/>
                  <a:gd name="connsiteY0" fmla="*/ 0 h 2290812"/>
                  <a:gd name="connsiteX1" fmla="*/ 1443789 w 1443789"/>
                  <a:gd name="connsiteY1" fmla="*/ 2290812 h 2290812"/>
                  <a:gd name="connsiteX0" fmla="*/ 0 w 1443789"/>
                  <a:gd name="connsiteY0" fmla="*/ 0 h 2290812"/>
                  <a:gd name="connsiteX1" fmla="*/ 543471 w 1443789"/>
                  <a:gd name="connsiteY1" fmla="*/ 825622 h 2290812"/>
                  <a:gd name="connsiteX2" fmla="*/ 1443789 w 1443789"/>
                  <a:gd name="connsiteY2" fmla="*/ 2290812 h 2290812"/>
                  <a:gd name="connsiteX0" fmla="*/ 0 w 1443789"/>
                  <a:gd name="connsiteY0" fmla="*/ 0 h 2290812"/>
                  <a:gd name="connsiteX1" fmla="*/ 1443789 w 1443789"/>
                  <a:gd name="connsiteY1" fmla="*/ 2290812 h 2290812"/>
                  <a:gd name="connsiteX0" fmla="*/ 0 w 1443789"/>
                  <a:gd name="connsiteY0" fmla="*/ 0 h 2290812"/>
                  <a:gd name="connsiteX1" fmla="*/ 532964 w 1443789"/>
                  <a:gd name="connsiteY1" fmla="*/ 834476 h 2290812"/>
                  <a:gd name="connsiteX2" fmla="*/ 1443789 w 1443789"/>
                  <a:gd name="connsiteY2" fmla="*/ 2290812 h 2290812"/>
                  <a:gd name="connsiteX0" fmla="*/ 0 w 2876110"/>
                  <a:gd name="connsiteY0" fmla="*/ 70 h 2290882"/>
                  <a:gd name="connsiteX1" fmla="*/ 2876110 w 2876110"/>
                  <a:gd name="connsiteY1" fmla="*/ 2284 h 2290882"/>
                  <a:gd name="connsiteX2" fmla="*/ 1443789 w 2876110"/>
                  <a:gd name="connsiteY2" fmla="*/ 2290882 h 2290882"/>
                  <a:gd name="connsiteX0" fmla="*/ 0 w 2930055"/>
                  <a:gd name="connsiteY0" fmla="*/ 0 h 2290812"/>
                  <a:gd name="connsiteX1" fmla="*/ 2876110 w 2930055"/>
                  <a:gd name="connsiteY1" fmla="*/ 2214 h 2290812"/>
                  <a:gd name="connsiteX2" fmla="*/ 1846387 w 2930055"/>
                  <a:gd name="connsiteY2" fmla="*/ 976137 h 2290812"/>
                  <a:gd name="connsiteX3" fmla="*/ 1443789 w 2930055"/>
                  <a:gd name="connsiteY3" fmla="*/ 2290812 h 2290812"/>
                  <a:gd name="connsiteX0" fmla="*/ 0 w 3019618"/>
                  <a:gd name="connsiteY0" fmla="*/ 0 h 2351957"/>
                  <a:gd name="connsiteX1" fmla="*/ 2876110 w 3019618"/>
                  <a:gd name="connsiteY1" fmla="*/ 2214 h 2351957"/>
                  <a:gd name="connsiteX2" fmla="*/ 2697485 w 3019618"/>
                  <a:gd name="connsiteY2" fmla="*/ 2206823 h 2351957"/>
                  <a:gd name="connsiteX3" fmla="*/ 1443789 w 3019618"/>
                  <a:gd name="connsiteY3" fmla="*/ 2290812 h 2351957"/>
                  <a:gd name="connsiteX0" fmla="*/ 0 w 2876110"/>
                  <a:gd name="connsiteY0" fmla="*/ 0 h 2351957"/>
                  <a:gd name="connsiteX1" fmla="*/ 2876110 w 2876110"/>
                  <a:gd name="connsiteY1" fmla="*/ 2214 h 2351957"/>
                  <a:gd name="connsiteX2" fmla="*/ 2697485 w 2876110"/>
                  <a:gd name="connsiteY2" fmla="*/ 2206823 h 2351957"/>
                  <a:gd name="connsiteX3" fmla="*/ 1443789 w 2876110"/>
                  <a:gd name="connsiteY3" fmla="*/ 2290812 h 2351957"/>
                  <a:gd name="connsiteX0" fmla="*/ 0 w 2876110"/>
                  <a:gd name="connsiteY0" fmla="*/ 0 h 2290812"/>
                  <a:gd name="connsiteX1" fmla="*/ 2876110 w 2876110"/>
                  <a:gd name="connsiteY1" fmla="*/ 2214 h 2290812"/>
                  <a:gd name="connsiteX2" fmla="*/ 2697485 w 2876110"/>
                  <a:gd name="connsiteY2" fmla="*/ 2206823 h 2290812"/>
                  <a:gd name="connsiteX3" fmla="*/ 1443789 w 2876110"/>
                  <a:gd name="connsiteY3" fmla="*/ 2290812 h 2290812"/>
                  <a:gd name="connsiteX0" fmla="*/ 0 w 2876110"/>
                  <a:gd name="connsiteY0" fmla="*/ 0 h 2330776"/>
                  <a:gd name="connsiteX1" fmla="*/ 2876110 w 2876110"/>
                  <a:gd name="connsiteY1" fmla="*/ 2214 h 2330776"/>
                  <a:gd name="connsiteX2" fmla="*/ 2834081 w 2876110"/>
                  <a:gd name="connsiteY2" fmla="*/ 2330776 h 2330776"/>
                  <a:gd name="connsiteX3" fmla="*/ 1443789 w 2876110"/>
                  <a:gd name="connsiteY3" fmla="*/ 2290812 h 2330776"/>
                  <a:gd name="connsiteX0" fmla="*/ 0 w 2876110"/>
                  <a:gd name="connsiteY0" fmla="*/ 0 h 2313069"/>
                  <a:gd name="connsiteX1" fmla="*/ 2876110 w 2876110"/>
                  <a:gd name="connsiteY1" fmla="*/ 2214 h 2313069"/>
                  <a:gd name="connsiteX2" fmla="*/ 2834082 w 2876110"/>
                  <a:gd name="connsiteY2" fmla="*/ 2313069 h 2313069"/>
                  <a:gd name="connsiteX3" fmla="*/ 1443789 w 2876110"/>
                  <a:gd name="connsiteY3" fmla="*/ 2290812 h 2313069"/>
                  <a:gd name="connsiteX0" fmla="*/ 0 w 2897126"/>
                  <a:gd name="connsiteY0" fmla="*/ 0 h 2313069"/>
                  <a:gd name="connsiteX1" fmla="*/ 2876110 w 2897126"/>
                  <a:gd name="connsiteY1" fmla="*/ 2214 h 2313069"/>
                  <a:gd name="connsiteX2" fmla="*/ 2897126 w 2897126"/>
                  <a:gd name="connsiteY2" fmla="*/ 2313069 h 2313069"/>
                  <a:gd name="connsiteX3" fmla="*/ 1443789 w 2897126"/>
                  <a:gd name="connsiteY3" fmla="*/ 2290812 h 2313069"/>
                  <a:gd name="connsiteX0" fmla="*/ 0 w 2897126"/>
                  <a:gd name="connsiteY0" fmla="*/ 0 h 2295361"/>
                  <a:gd name="connsiteX1" fmla="*/ 2876110 w 2897126"/>
                  <a:gd name="connsiteY1" fmla="*/ 2214 h 2295361"/>
                  <a:gd name="connsiteX2" fmla="*/ 2897126 w 2897126"/>
                  <a:gd name="connsiteY2" fmla="*/ 2295361 h 2295361"/>
                  <a:gd name="connsiteX3" fmla="*/ 1443789 w 2897126"/>
                  <a:gd name="connsiteY3" fmla="*/ 2290812 h 2295361"/>
                  <a:gd name="connsiteX0" fmla="*/ 0 w 2897126"/>
                  <a:gd name="connsiteY0" fmla="*/ 19492 h 2314853"/>
                  <a:gd name="connsiteX1" fmla="*/ 1543027 w 2897126"/>
                  <a:gd name="connsiteY1" fmla="*/ 0 h 2314853"/>
                  <a:gd name="connsiteX2" fmla="*/ 2897126 w 2897126"/>
                  <a:gd name="connsiteY2" fmla="*/ 2314853 h 2314853"/>
                  <a:gd name="connsiteX3" fmla="*/ 1443789 w 2897126"/>
                  <a:gd name="connsiteY3" fmla="*/ 2310304 h 2314853"/>
                  <a:gd name="connsiteX0" fmla="*/ 0 w 1905364"/>
                  <a:gd name="connsiteY0" fmla="*/ 19492 h 2347412"/>
                  <a:gd name="connsiteX1" fmla="*/ 1543027 w 1905364"/>
                  <a:gd name="connsiteY1" fmla="*/ 0 h 2347412"/>
                  <a:gd name="connsiteX2" fmla="*/ 1905364 w 1905364"/>
                  <a:gd name="connsiteY2" fmla="*/ 2347412 h 2347412"/>
                  <a:gd name="connsiteX3" fmla="*/ 1443789 w 1905364"/>
                  <a:gd name="connsiteY3" fmla="*/ 2310304 h 2347412"/>
                  <a:gd name="connsiteX0" fmla="*/ 0 w 1905364"/>
                  <a:gd name="connsiteY0" fmla="*/ 0 h 2327920"/>
                  <a:gd name="connsiteX1" fmla="*/ 1871467 w 1905364"/>
                  <a:gd name="connsiteY1" fmla="*/ 13067 h 2327920"/>
                  <a:gd name="connsiteX2" fmla="*/ 1905364 w 1905364"/>
                  <a:gd name="connsiteY2" fmla="*/ 2327920 h 2327920"/>
                  <a:gd name="connsiteX3" fmla="*/ 1443789 w 1905364"/>
                  <a:gd name="connsiteY3" fmla="*/ 2290812 h 2327920"/>
                  <a:gd name="connsiteX0" fmla="*/ 0 w 1918243"/>
                  <a:gd name="connsiteY0" fmla="*/ 0 h 2290812"/>
                  <a:gd name="connsiteX1" fmla="*/ 1871467 w 1918243"/>
                  <a:gd name="connsiteY1" fmla="*/ 13067 h 2290812"/>
                  <a:gd name="connsiteX2" fmla="*/ 1918243 w 1918243"/>
                  <a:gd name="connsiteY2" fmla="*/ 2262802 h 2290812"/>
                  <a:gd name="connsiteX3" fmla="*/ 1443789 w 1918243"/>
                  <a:gd name="connsiteY3" fmla="*/ 2290812 h 2290812"/>
                  <a:gd name="connsiteX0" fmla="*/ 0 w 1931123"/>
                  <a:gd name="connsiteY0" fmla="*/ 0 h 2290812"/>
                  <a:gd name="connsiteX1" fmla="*/ 1871467 w 1931123"/>
                  <a:gd name="connsiteY1" fmla="*/ 13067 h 2290812"/>
                  <a:gd name="connsiteX2" fmla="*/ 1931123 w 1931123"/>
                  <a:gd name="connsiteY2" fmla="*/ 2279082 h 2290812"/>
                  <a:gd name="connsiteX3" fmla="*/ 1443789 w 1931123"/>
                  <a:gd name="connsiteY3" fmla="*/ 2290812 h 2290812"/>
                  <a:gd name="connsiteX0" fmla="*/ 0 w 1950443"/>
                  <a:gd name="connsiteY0" fmla="*/ 0 h 2300788"/>
                  <a:gd name="connsiteX1" fmla="*/ 1871467 w 1950443"/>
                  <a:gd name="connsiteY1" fmla="*/ 13067 h 2300788"/>
                  <a:gd name="connsiteX2" fmla="*/ 1950443 w 1950443"/>
                  <a:gd name="connsiteY2" fmla="*/ 2300788 h 2300788"/>
                  <a:gd name="connsiteX3" fmla="*/ 1443789 w 1950443"/>
                  <a:gd name="connsiteY3" fmla="*/ 2290812 h 2300788"/>
                  <a:gd name="connsiteX0" fmla="*/ 0 w 1993827"/>
                  <a:gd name="connsiteY0" fmla="*/ 0 h 2300788"/>
                  <a:gd name="connsiteX1" fmla="*/ 1993827 w 1993827"/>
                  <a:gd name="connsiteY1" fmla="*/ 34772 h 2300788"/>
                  <a:gd name="connsiteX2" fmla="*/ 1950443 w 1993827"/>
                  <a:gd name="connsiteY2" fmla="*/ 2300788 h 2300788"/>
                  <a:gd name="connsiteX3" fmla="*/ 1443789 w 1993827"/>
                  <a:gd name="connsiteY3" fmla="*/ 2290812 h 2300788"/>
                  <a:gd name="connsiteX0" fmla="*/ 0 w 1950443"/>
                  <a:gd name="connsiteY0" fmla="*/ 0 h 2300788"/>
                  <a:gd name="connsiteX1" fmla="*/ 1948747 w 1950443"/>
                  <a:gd name="connsiteY1" fmla="*/ 34772 h 2300788"/>
                  <a:gd name="connsiteX2" fmla="*/ 1950443 w 1950443"/>
                  <a:gd name="connsiteY2" fmla="*/ 2300788 h 2300788"/>
                  <a:gd name="connsiteX3" fmla="*/ 1443789 w 1950443"/>
                  <a:gd name="connsiteY3" fmla="*/ 2290812 h 2300788"/>
                  <a:gd name="connsiteX0" fmla="*/ 0 w 1955224"/>
                  <a:gd name="connsiteY0" fmla="*/ 3213 h 2304001"/>
                  <a:gd name="connsiteX1" fmla="*/ 1955186 w 1955224"/>
                  <a:gd name="connsiteY1" fmla="*/ 0 h 2304001"/>
                  <a:gd name="connsiteX2" fmla="*/ 1950443 w 1955224"/>
                  <a:gd name="connsiteY2" fmla="*/ 2304001 h 2304001"/>
                  <a:gd name="connsiteX3" fmla="*/ 1443789 w 1955224"/>
                  <a:gd name="connsiteY3" fmla="*/ 2294025 h 230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5224" h="2304001">
                    <a:moveTo>
                      <a:pt x="0" y="3213"/>
                    </a:moveTo>
                    <a:lnTo>
                      <a:pt x="1955186" y="0"/>
                    </a:lnTo>
                    <a:cubicBezTo>
                      <a:pt x="1955751" y="755339"/>
                      <a:pt x="1949878" y="1548662"/>
                      <a:pt x="1950443" y="2304001"/>
                    </a:cubicBezTo>
                    <a:lnTo>
                      <a:pt x="1443789" y="2294025"/>
                    </a:lnTo>
                  </a:path>
                </a:pathLst>
              </a:custGeom>
              <a:noFill/>
              <a:ln w="412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4"/>
              <p:cNvSpPr/>
              <p:nvPr/>
            </p:nvSpPr>
            <p:spPr bwMode="auto">
              <a:xfrm flipH="1">
                <a:off x="3627742" y="1375094"/>
                <a:ext cx="1763102" cy="2471750"/>
              </a:xfrm>
              <a:custGeom>
                <a:avLst/>
                <a:gdLst>
                  <a:gd name="connsiteX0" fmla="*/ 0 w 1443789"/>
                  <a:gd name="connsiteY0" fmla="*/ 0 h 2290812"/>
                  <a:gd name="connsiteX1" fmla="*/ 1443789 w 1443789"/>
                  <a:gd name="connsiteY1" fmla="*/ 2290812 h 2290812"/>
                  <a:gd name="connsiteX0" fmla="*/ 0 w 1443789"/>
                  <a:gd name="connsiteY0" fmla="*/ 0 h 2290812"/>
                  <a:gd name="connsiteX1" fmla="*/ 543471 w 1443789"/>
                  <a:gd name="connsiteY1" fmla="*/ 825622 h 2290812"/>
                  <a:gd name="connsiteX2" fmla="*/ 1443789 w 1443789"/>
                  <a:gd name="connsiteY2" fmla="*/ 2290812 h 2290812"/>
                  <a:gd name="connsiteX0" fmla="*/ 0 w 1443789"/>
                  <a:gd name="connsiteY0" fmla="*/ 0 h 2290812"/>
                  <a:gd name="connsiteX1" fmla="*/ 1443789 w 1443789"/>
                  <a:gd name="connsiteY1" fmla="*/ 2290812 h 2290812"/>
                  <a:gd name="connsiteX0" fmla="*/ 0 w 1443789"/>
                  <a:gd name="connsiteY0" fmla="*/ 0 h 2290812"/>
                  <a:gd name="connsiteX1" fmla="*/ 532964 w 1443789"/>
                  <a:gd name="connsiteY1" fmla="*/ 834476 h 2290812"/>
                  <a:gd name="connsiteX2" fmla="*/ 1443789 w 1443789"/>
                  <a:gd name="connsiteY2" fmla="*/ 2290812 h 2290812"/>
                  <a:gd name="connsiteX0" fmla="*/ 0 w 2876110"/>
                  <a:gd name="connsiteY0" fmla="*/ 70 h 2290882"/>
                  <a:gd name="connsiteX1" fmla="*/ 2876110 w 2876110"/>
                  <a:gd name="connsiteY1" fmla="*/ 2284 h 2290882"/>
                  <a:gd name="connsiteX2" fmla="*/ 1443789 w 2876110"/>
                  <a:gd name="connsiteY2" fmla="*/ 2290882 h 2290882"/>
                  <a:gd name="connsiteX0" fmla="*/ 0 w 2930055"/>
                  <a:gd name="connsiteY0" fmla="*/ 0 h 2290812"/>
                  <a:gd name="connsiteX1" fmla="*/ 2876110 w 2930055"/>
                  <a:gd name="connsiteY1" fmla="*/ 2214 h 2290812"/>
                  <a:gd name="connsiteX2" fmla="*/ 1846387 w 2930055"/>
                  <a:gd name="connsiteY2" fmla="*/ 976137 h 2290812"/>
                  <a:gd name="connsiteX3" fmla="*/ 1443789 w 2930055"/>
                  <a:gd name="connsiteY3" fmla="*/ 2290812 h 2290812"/>
                  <a:gd name="connsiteX0" fmla="*/ 0 w 3019618"/>
                  <a:gd name="connsiteY0" fmla="*/ 0 h 2351957"/>
                  <a:gd name="connsiteX1" fmla="*/ 2876110 w 3019618"/>
                  <a:gd name="connsiteY1" fmla="*/ 2214 h 2351957"/>
                  <a:gd name="connsiteX2" fmla="*/ 2697485 w 3019618"/>
                  <a:gd name="connsiteY2" fmla="*/ 2206823 h 2351957"/>
                  <a:gd name="connsiteX3" fmla="*/ 1443789 w 3019618"/>
                  <a:gd name="connsiteY3" fmla="*/ 2290812 h 2351957"/>
                  <a:gd name="connsiteX0" fmla="*/ 0 w 2876110"/>
                  <a:gd name="connsiteY0" fmla="*/ 0 h 2351957"/>
                  <a:gd name="connsiteX1" fmla="*/ 2876110 w 2876110"/>
                  <a:gd name="connsiteY1" fmla="*/ 2214 h 2351957"/>
                  <a:gd name="connsiteX2" fmla="*/ 2697485 w 2876110"/>
                  <a:gd name="connsiteY2" fmla="*/ 2206823 h 2351957"/>
                  <a:gd name="connsiteX3" fmla="*/ 1443789 w 2876110"/>
                  <a:gd name="connsiteY3" fmla="*/ 2290812 h 2351957"/>
                  <a:gd name="connsiteX0" fmla="*/ 0 w 2876110"/>
                  <a:gd name="connsiteY0" fmla="*/ 0 h 2290812"/>
                  <a:gd name="connsiteX1" fmla="*/ 2876110 w 2876110"/>
                  <a:gd name="connsiteY1" fmla="*/ 2214 h 2290812"/>
                  <a:gd name="connsiteX2" fmla="*/ 2697485 w 2876110"/>
                  <a:gd name="connsiteY2" fmla="*/ 2206823 h 2290812"/>
                  <a:gd name="connsiteX3" fmla="*/ 1443789 w 2876110"/>
                  <a:gd name="connsiteY3" fmla="*/ 2290812 h 2290812"/>
                  <a:gd name="connsiteX0" fmla="*/ 0 w 2876110"/>
                  <a:gd name="connsiteY0" fmla="*/ 0 h 2330776"/>
                  <a:gd name="connsiteX1" fmla="*/ 2876110 w 2876110"/>
                  <a:gd name="connsiteY1" fmla="*/ 2214 h 2330776"/>
                  <a:gd name="connsiteX2" fmla="*/ 2834081 w 2876110"/>
                  <a:gd name="connsiteY2" fmla="*/ 2330776 h 2330776"/>
                  <a:gd name="connsiteX3" fmla="*/ 1443789 w 2876110"/>
                  <a:gd name="connsiteY3" fmla="*/ 2290812 h 2330776"/>
                  <a:gd name="connsiteX0" fmla="*/ 0 w 2876110"/>
                  <a:gd name="connsiteY0" fmla="*/ 0 h 2313069"/>
                  <a:gd name="connsiteX1" fmla="*/ 2876110 w 2876110"/>
                  <a:gd name="connsiteY1" fmla="*/ 2214 h 2313069"/>
                  <a:gd name="connsiteX2" fmla="*/ 2834082 w 2876110"/>
                  <a:gd name="connsiteY2" fmla="*/ 2313069 h 2313069"/>
                  <a:gd name="connsiteX3" fmla="*/ 1443789 w 2876110"/>
                  <a:gd name="connsiteY3" fmla="*/ 2290812 h 2313069"/>
                  <a:gd name="connsiteX0" fmla="*/ 0 w 2897126"/>
                  <a:gd name="connsiteY0" fmla="*/ 0 h 2313069"/>
                  <a:gd name="connsiteX1" fmla="*/ 2876110 w 2897126"/>
                  <a:gd name="connsiteY1" fmla="*/ 2214 h 2313069"/>
                  <a:gd name="connsiteX2" fmla="*/ 2897126 w 2897126"/>
                  <a:gd name="connsiteY2" fmla="*/ 2313069 h 2313069"/>
                  <a:gd name="connsiteX3" fmla="*/ 1443789 w 2897126"/>
                  <a:gd name="connsiteY3" fmla="*/ 2290812 h 2313069"/>
                  <a:gd name="connsiteX0" fmla="*/ 0 w 2897126"/>
                  <a:gd name="connsiteY0" fmla="*/ 0 h 2295361"/>
                  <a:gd name="connsiteX1" fmla="*/ 2876110 w 2897126"/>
                  <a:gd name="connsiteY1" fmla="*/ 2214 h 2295361"/>
                  <a:gd name="connsiteX2" fmla="*/ 2897126 w 2897126"/>
                  <a:gd name="connsiteY2" fmla="*/ 2295361 h 2295361"/>
                  <a:gd name="connsiteX3" fmla="*/ 1443789 w 2897126"/>
                  <a:gd name="connsiteY3" fmla="*/ 2290812 h 2295361"/>
                  <a:gd name="connsiteX0" fmla="*/ 0 w 2876110"/>
                  <a:gd name="connsiteY0" fmla="*/ 0 h 2290876"/>
                  <a:gd name="connsiteX1" fmla="*/ 2876110 w 2876110"/>
                  <a:gd name="connsiteY1" fmla="*/ 2214 h 2290876"/>
                  <a:gd name="connsiteX2" fmla="*/ 1944004 w 2876110"/>
                  <a:gd name="connsiteY2" fmla="*/ 2268228 h 2290876"/>
                  <a:gd name="connsiteX3" fmla="*/ 1443789 w 2876110"/>
                  <a:gd name="connsiteY3" fmla="*/ 2290812 h 2290876"/>
                  <a:gd name="connsiteX0" fmla="*/ 0 w 2000269"/>
                  <a:gd name="connsiteY0" fmla="*/ 0 h 2290876"/>
                  <a:gd name="connsiteX1" fmla="*/ 2000269 w 2000269"/>
                  <a:gd name="connsiteY1" fmla="*/ 7641 h 2290876"/>
                  <a:gd name="connsiteX2" fmla="*/ 1944004 w 2000269"/>
                  <a:gd name="connsiteY2" fmla="*/ 2268228 h 2290876"/>
                  <a:gd name="connsiteX3" fmla="*/ 1443789 w 2000269"/>
                  <a:gd name="connsiteY3" fmla="*/ 2290812 h 2290876"/>
                  <a:gd name="connsiteX0" fmla="*/ 0 w 2000269"/>
                  <a:gd name="connsiteY0" fmla="*/ 0 h 2300787"/>
                  <a:gd name="connsiteX1" fmla="*/ 2000269 w 2000269"/>
                  <a:gd name="connsiteY1" fmla="*/ 7641 h 2300787"/>
                  <a:gd name="connsiteX2" fmla="*/ 1944004 w 2000269"/>
                  <a:gd name="connsiteY2" fmla="*/ 2300787 h 2300787"/>
                  <a:gd name="connsiteX3" fmla="*/ 1443789 w 2000269"/>
                  <a:gd name="connsiteY3" fmla="*/ 2290812 h 2300787"/>
                  <a:gd name="connsiteX0" fmla="*/ 0 w 2000269"/>
                  <a:gd name="connsiteY0" fmla="*/ 0 h 2290893"/>
                  <a:gd name="connsiteX1" fmla="*/ 2000269 w 2000269"/>
                  <a:gd name="connsiteY1" fmla="*/ 7641 h 2290893"/>
                  <a:gd name="connsiteX2" fmla="*/ 1924684 w 2000269"/>
                  <a:gd name="connsiteY2" fmla="*/ 2273654 h 2290893"/>
                  <a:gd name="connsiteX3" fmla="*/ 1443789 w 2000269"/>
                  <a:gd name="connsiteY3" fmla="*/ 2290812 h 2290893"/>
                  <a:gd name="connsiteX0" fmla="*/ 0 w 2000269"/>
                  <a:gd name="connsiteY0" fmla="*/ 0 h 2273654"/>
                  <a:gd name="connsiteX1" fmla="*/ 2000269 w 2000269"/>
                  <a:gd name="connsiteY1" fmla="*/ 7641 h 2273654"/>
                  <a:gd name="connsiteX2" fmla="*/ 1924684 w 2000269"/>
                  <a:gd name="connsiteY2" fmla="*/ 2273654 h 2273654"/>
                  <a:gd name="connsiteX3" fmla="*/ 1450229 w 2000269"/>
                  <a:gd name="connsiteY3" fmla="*/ 2258253 h 2273654"/>
                  <a:gd name="connsiteX0" fmla="*/ 0 w 2000269"/>
                  <a:gd name="connsiteY0" fmla="*/ 0 h 2273654"/>
                  <a:gd name="connsiteX1" fmla="*/ 2000269 w 2000269"/>
                  <a:gd name="connsiteY1" fmla="*/ 7641 h 2273654"/>
                  <a:gd name="connsiteX2" fmla="*/ 1924684 w 2000269"/>
                  <a:gd name="connsiteY2" fmla="*/ 2273654 h 2273654"/>
                  <a:gd name="connsiteX3" fmla="*/ 1450229 w 2000269"/>
                  <a:gd name="connsiteY3" fmla="*/ 2269106 h 2273654"/>
                  <a:gd name="connsiteX0" fmla="*/ 0 w 1924684"/>
                  <a:gd name="connsiteY0" fmla="*/ 0 h 2273654"/>
                  <a:gd name="connsiteX1" fmla="*/ 1922989 w 1924684"/>
                  <a:gd name="connsiteY1" fmla="*/ 29347 h 2273654"/>
                  <a:gd name="connsiteX2" fmla="*/ 1924684 w 1924684"/>
                  <a:gd name="connsiteY2" fmla="*/ 2273654 h 2273654"/>
                  <a:gd name="connsiteX3" fmla="*/ 1450229 w 1924684"/>
                  <a:gd name="connsiteY3" fmla="*/ 2269106 h 2273654"/>
                  <a:gd name="connsiteX0" fmla="*/ 0 w 1924684"/>
                  <a:gd name="connsiteY0" fmla="*/ 0 h 2273654"/>
                  <a:gd name="connsiteX1" fmla="*/ 1922989 w 1924684"/>
                  <a:gd name="connsiteY1" fmla="*/ 2215 h 2273654"/>
                  <a:gd name="connsiteX2" fmla="*/ 1924684 w 1924684"/>
                  <a:gd name="connsiteY2" fmla="*/ 2273654 h 2273654"/>
                  <a:gd name="connsiteX3" fmla="*/ 1450229 w 1924684"/>
                  <a:gd name="connsiteY3" fmla="*/ 2269106 h 2273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4684" h="2273654">
                    <a:moveTo>
                      <a:pt x="0" y="0"/>
                    </a:moveTo>
                    <a:lnTo>
                      <a:pt x="1922989" y="2215"/>
                    </a:lnTo>
                    <a:lnTo>
                      <a:pt x="1924684" y="2273654"/>
                    </a:lnTo>
                    <a:cubicBezTo>
                      <a:pt x="1440238" y="2272138"/>
                      <a:pt x="1934675" y="2270622"/>
                      <a:pt x="1450229" y="2269106"/>
                    </a:cubicBezTo>
                  </a:path>
                </a:pathLst>
              </a:custGeom>
              <a:noFill/>
              <a:ln w="412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" name="Text Box 63"/>
            <p:cNvSpPr txBox="1">
              <a:spLocks noChangeArrowheads="1"/>
            </p:cNvSpPr>
            <p:nvPr/>
          </p:nvSpPr>
          <p:spPr bwMode="auto">
            <a:xfrm>
              <a:off x="7123154" y="3117530"/>
              <a:ext cx="1879128" cy="521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9896" tIns="44948" rIns="89896" bIns="44948">
              <a:spAutoFit/>
            </a:bodyPr>
            <a:lstStyle>
              <a:lvl1pPr algn="l" defTabSz="1019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509588" algn="l" defTabSz="1019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019175" algn="l" defTabSz="1019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528763" algn="l" defTabSz="1019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38350" algn="l" defTabSz="101917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495550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52750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09950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67150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FF"/>
                  </a:solidFill>
                  <a:latin typeface="Arial"/>
                </a:rPr>
                <a:t>Multibody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905000" y="5532988"/>
            <a:ext cx="830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How we manage the interfaces between the dynamics and device models has a crucial impact on sim 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</a:rPr>
              <a:t>brittleness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</a:rPr>
              <a:t>scalabilit</a:t>
            </a: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y.</a:t>
            </a:r>
          </a:p>
        </p:txBody>
      </p:sp>
    </p:spTree>
    <p:extLst>
      <p:ext uri="{BB962C8B-B14F-4D97-AF65-F5344CB8AC3E}">
        <p14:creationId xmlns:p14="http://schemas.microsoft.com/office/powerpoint/2010/main" val="2905696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Units Support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Units are supported at the C++ level </a:t>
            </a:r>
          </a:p>
          <a:p>
            <a:pPr lvl="1"/>
            <a:r>
              <a:rPr lang="en-US" sz="2400" dirty="0"/>
              <a:t>Systems of units (SI,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Parameters, variables, </a:t>
            </a:r>
            <a:r>
              <a:rPr lang="en-US" sz="2400" dirty="0" err="1"/>
              <a:t>etc</a:t>
            </a:r>
            <a:r>
              <a:rPr lang="en-US" sz="2400" dirty="0"/>
              <a:t>, configured with quantity type (</a:t>
            </a:r>
            <a:r>
              <a:rPr lang="en-US" sz="2400" dirty="0" err="1"/>
              <a:t>eg</a:t>
            </a:r>
            <a:r>
              <a:rPr lang="en-US" sz="2400" dirty="0"/>
              <a:t>, length, time,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Units derived from system of units and quantity types</a:t>
            </a:r>
          </a:p>
          <a:p>
            <a:pPr lvl="1"/>
            <a:r>
              <a:rPr lang="en-US" sz="2400" dirty="0"/>
              <a:t>Arbitrary conversions between variables with compatible types supported. </a:t>
            </a:r>
          </a:p>
          <a:p>
            <a:r>
              <a:rPr lang="en-US" sz="2800" dirty="0"/>
              <a:t>Support for input with unit conversions at python level as well</a:t>
            </a:r>
          </a:p>
          <a:p>
            <a:pPr lvl="1"/>
            <a:r>
              <a:rPr lang="en-US" sz="2400" dirty="0"/>
              <a:t>Unit conversions consistent between C++ &amp; Python I/O</a:t>
            </a:r>
          </a:p>
        </p:txBody>
      </p:sp>
    </p:spTree>
    <p:extLst>
      <p:ext uri="{BB962C8B-B14F-4D97-AF65-F5344CB8AC3E}">
        <p14:creationId xmlns:p14="http://schemas.microsoft.com/office/powerpoint/2010/main" val="1708057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 arbitrary events</a:t>
            </a:r>
          </a:p>
          <a:p>
            <a:pPr lvl="1"/>
            <a:r>
              <a:rPr lang="en-US" dirty="0"/>
              <a:t>Timed events</a:t>
            </a:r>
          </a:p>
          <a:p>
            <a:pPr lvl="1"/>
            <a:r>
              <a:rPr lang="en-US" dirty="0"/>
              <a:t>Events that occur at every time step</a:t>
            </a:r>
          </a:p>
          <a:p>
            <a:pPr lvl="1"/>
            <a:r>
              <a:rPr lang="en-US" dirty="0"/>
              <a:t>Events that occur exactly when a specific condition occurs (zero-crossing)</a:t>
            </a:r>
          </a:p>
          <a:p>
            <a:r>
              <a:rPr lang="en-US" i="1" dirty="0"/>
              <a:t>More details later!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470299" y="3949964"/>
            <a:ext cx="3251402" cy="2294764"/>
            <a:chOff x="5925904" y="4509815"/>
            <a:chExt cx="1089488" cy="739505"/>
          </a:xfrm>
        </p:grpSpPr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5925904" y="4509815"/>
              <a:ext cx="848992" cy="739505"/>
              <a:chOff x="4827" y="2448"/>
              <a:chExt cx="528" cy="384"/>
            </a:xfrm>
          </p:grpSpPr>
          <p:sp>
            <p:nvSpPr>
              <p:cNvPr id="10" name="Rectangle 60"/>
              <p:cNvSpPr>
                <a:spLocks noChangeArrowheads="1"/>
              </p:cNvSpPr>
              <p:nvPr/>
            </p:nvSpPr>
            <p:spPr bwMode="auto">
              <a:xfrm>
                <a:off x="4827" y="2448"/>
                <a:ext cx="528" cy="384"/>
              </a:xfrm>
              <a:prstGeom prst="rect">
                <a:avLst/>
              </a:prstGeom>
              <a:solidFill>
                <a:srgbClr val="F8F8F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Line 61"/>
              <p:cNvSpPr>
                <a:spLocks noChangeShapeType="1"/>
              </p:cNvSpPr>
              <p:nvPr/>
            </p:nvSpPr>
            <p:spPr bwMode="auto">
              <a:xfrm>
                <a:off x="4896" y="2505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Line 62"/>
              <p:cNvSpPr>
                <a:spLocks noChangeShapeType="1"/>
              </p:cNvSpPr>
              <p:nvPr/>
            </p:nvSpPr>
            <p:spPr bwMode="auto">
              <a:xfrm>
                <a:off x="4896" y="2745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63"/>
              <p:cNvSpPr>
                <a:spLocks/>
              </p:cNvSpPr>
              <p:nvPr/>
            </p:nvSpPr>
            <p:spPr bwMode="auto">
              <a:xfrm>
                <a:off x="4902" y="2505"/>
                <a:ext cx="326" cy="169"/>
              </a:xfrm>
              <a:custGeom>
                <a:avLst/>
                <a:gdLst>
                  <a:gd name="T0" fmla="*/ 5 w 326"/>
                  <a:gd name="T1" fmla="*/ 161 h 169"/>
                  <a:gd name="T2" fmla="*/ 33 w 326"/>
                  <a:gd name="T3" fmla="*/ 104 h 169"/>
                  <a:gd name="T4" fmla="*/ 90 w 326"/>
                  <a:gd name="T5" fmla="*/ 0 h 169"/>
                  <a:gd name="T6" fmla="*/ 137 w 326"/>
                  <a:gd name="T7" fmla="*/ 10 h 169"/>
                  <a:gd name="T8" fmla="*/ 194 w 326"/>
                  <a:gd name="T9" fmla="*/ 19 h 169"/>
                  <a:gd name="T10" fmla="*/ 260 w 326"/>
                  <a:gd name="T11" fmla="*/ 104 h 169"/>
                  <a:gd name="T12" fmla="*/ 326 w 326"/>
                  <a:gd name="T13" fmla="*/ 10 h 1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6"/>
                  <a:gd name="T22" fmla="*/ 0 h 169"/>
                  <a:gd name="T23" fmla="*/ 326 w 326"/>
                  <a:gd name="T24" fmla="*/ 169 h 1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6" h="169">
                    <a:moveTo>
                      <a:pt x="5" y="161"/>
                    </a:moveTo>
                    <a:cubicBezTo>
                      <a:pt x="25" y="96"/>
                      <a:pt x="0" y="169"/>
                      <a:pt x="33" y="104"/>
                    </a:cubicBezTo>
                    <a:cubicBezTo>
                      <a:pt x="57" y="57"/>
                      <a:pt x="42" y="33"/>
                      <a:pt x="90" y="0"/>
                    </a:cubicBezTo>
                    <a:cubicBezTo>
                      <a:pt x="106" y="3"/>
                      <a:pt x="122" y="4"/>
                      <a:pt x="137" y="10"/>
                    </a:cubicBezTo>
                    <a:cubicBezTo>
                      <a:pt x="188" y="29"/>
                      <a:pt x="143" y="35"/>
                      <a:pt x="194" y="19"/>
                    </a:cubicBezTo>
                    <a:cubicBezTo>
                      <a:pt x="239" y="87"/>
                      <a:pt x="216" y="60"/>
                      <a:pt x="260" y="104"/>
                    </a:cubicBezTo>
                    <a:cubicBezTo>
                      <a:pt x="278" y="49"/>
                      <a:pt x="270" y="37"/>
                      <a:pt x="326" y="1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Line 64"/>
              <p:cNvSpPr>
                <a:spLocks noChangeShapeType="1"/>
              </p:cNvSpPr>
              <p:nvPr/>
            </p:nvSpPr>
            <p:spPr bwMode="auto">
              <a:xfrm>
                <a:off x="4896" y="2553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Text Box 44"/>
            <p:cNvSpPr txBox="1">
              <a:spLocks noChangeArrowheads="1"/>
            </p:cNvSpPr>
            <p:nvPr/>
          </p:nvSpPr>
          <p:spPr bwMode="auto">
            <a:xfrm>
              <a:off x="6158142" y="4859014"/>
              <a:ext cx="857250" cy="32432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67500" tIns="35100" rIns="67500" bIns="35100">
              <a:spAutoFit/>
            </a:bodyPr>
            <a:lstStyle/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Event </a:t>
              </a:r>
            </a:p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Manager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387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AF0C3C-5B27-AFF6-2552-64E431556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069" y="1194857"/>
            <a:ext cx="11193502" cy="4356900"/>
          </a:xfrm>
        </p:spPr>
        <p:txBody>
          <a:bodyPr/>
          <a:lstStyle/>
          <a:p>
            <a:pPr marL="342900" indent="-342265">
              <a:spcBef>
                <a:spcPts val="561"/>
              </a:spcBef>
              <a:buFont typeface="Symbol" charset="2"/>
              <a:buChar char=""/>
            </a:pPr>
            <a:r>
              <a:rPr lang="en-US" spc="-1" dirty="0"/>
              <a:t>DARTS/</a:t>
            </a:r>
            <a:r>
              <a:rPr lang="en-US" spc="-1" dirty="0" err="1"/>
              <a:t>Dshell</a:t>
            </a:r>
            <a:r>
              <a:rPr lang="en-US" spc="-1" dirty="0"/>
              <a:t> provides tools for full </a:t>
            </a:r>
            <a:r>
              <a:rPr lang="en-US" b="1" spc="-1" dirty="0"/>
              <a:t>nonlinear</a:t>
            </a:r>
            <a:r>
              <a:rPr lang="en-US" spc="-1" dirty="0"/>
              <a:t> system simulation</a:t>
            </a:r>
            <a:endParaRPr lang="en-US"/>
          </a:p>
          <a:p>
            <a:pPr>
              <a:spcBef>
                <a:spcPts val="641"/>
              </a:spcBef>
            </a:pPr>
            <a:endParaRPr lang="en-US" sz="4400" spc="-1" dirty="0"/>
          </a:p>
          <a:p>
            <a:pPr>
              <a:spcBef>
                <a:spcPts val="641"/>
              </a:spcBef>
            </a:pPr>
            <a:endParaRPr lang="en-US" sz="4400" spc="-1" dirty="0"/>
          </a:p>
          <a:p>
            <a:pPr marL="342900" indent="-342265">
              <a:spcBef>
                <a:spcPts val="561"/>
              </a:spcBef>
              <a:buFont typeface="Symbol" charset="2"/>
              <a:buChar char=""/>
            </a:pPr>
            <a:endParaRPr lang="en-US" sz="4400" spc="-1" dirty="0"/>
          </a:p>
          <a:p>
            <a:pPr marL="0" indent="0">
              <a:spcBef>
                <a:spcPts val="561"/>
              </a:spcBef>
              <a:buNone/>
            </a:pPr>
            <a:endParaRPr lang="en-US" sz="2800" spc="-1" dirty="0"/>
          </a:p>
          <a:p>
            <a:pPr marL="342900" indent="-342265">
              <a:spcBef>
                <a:spcPts val="561"/>
              </a:spcBef>
              <a:buFont typeface="Symbol" charset="2"/>
              <a:buChar char=""/>
            </a:pPr>
            <a:endParaRPr lang="en-US" b="1" spc="-1" dirty="0"/>
          </a:p>
          <a:p>
            <a:pPr marL="342900" indent="-342265">
              <a:spcBef>
                <a:spcPts val="561"/>
              </a:spcBef>
              <a:buFont typeface="Symbol" charset="2"/>
              <a:buChar char=""/>
            </a:pPr>
            <a:r>
              <a:rPr lang="en-US" b="1" spc="-1" dirty="0"/>
              <a:t>Linear</a:t>
            </a:r>
            <a:r>
              <a:rPr lang="en-US" spc="-1" dirty="0"/>
              <a:t> state space models for control design can be obtained in </a:t>
            </a:r>
            <a:r>
              <a:rPr lang="en-US" spc="-1" dirty="0" err="1"/>
              <a:t>Dshell</a:t>
            </a:r>
            <a:endParaRPr lang="en-US" spc="-1" dirty="0"/>
          </a:p>
          <a:p>
            <a:pPr>
              <a:spcBef>
                <a:spcPts val="641"/>
              </a:spcBef>
            </a:pPr>
            <a:endParaRPr lang="en-US" sz="4400" spc="-1" dirty="0"/>
          </a:p>
          <a:p>
            <a:endParaRPr lang="en-US" dirty="0"/>
          </a:p>
        </p:txBody>
      </p:sp>
      <p:sp>
        <p:nvSpPr>
          <p:cNvPr id="210" name="TextShape 1"/>
          <p:cNvSpPr txBox="1"/>
          <p:nvPr/>
        </p:nvSpPr>
        <p:spPr>
          <a:xfrm>
            <a:off x="2209800" y="0"/>
            <a:ext cx="7772040" cy="819944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lstStyle/>
          <a:p>
            <a:pPr algn="ctr"/>
            <a:endParaRPr lang="en-US" sz="3200" spc="-1" dirty="0">
              <a:latin typeface="Times New Roman"/>
            </a:endParaRPr>
          </a:p>
        </p:txBody>
      </p:sp>
      <p:sp>
        <p:nvSpPr>
          <p:cNvPr id="211" name="TextShape 2"/>
          <p:cNvSpPr txBox="1"/>
          <p:nvPr/>
        </p:nvSpPr>
        <p:spPr>
          <a:xfrm>
            <a:off x="1930078" y="1209663"/>
            <a:ext cx="8433123" cy="5012640"/>
          </a:xfrm>
          <a:prstGeom prst="rect">
            <a:avLst/>
          </a:prstGeom>
          <a:noFill/>
          <a:ln w="9360">
            <a:noFill/>
          </a:ln>
        </p:spPr>
        <p:txBody>
          <a:bodyPr/>
          <a:lstStyle/>
          <a:p>
            <a:pPr>
              <a:spcBef>
                <a:spcPts val="641"/>
              </a:spcBef>
            </a:pPr>
            <a:endParaRPr lang="en-US" sz="2800" spc="-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9A7195-6718-B7A7-8458-C3A84CF01336}"/>
              </a:ext>
            </a:extLst>
          </p:cNvPr>
          <p:cNvGrpSpPr/>
          <p:nvPr/>
        </p:nvGrpSpPr>
        <p:grpSpPr>
          <a:xfrm>
            <a:off x="2425444" y="5228624"/>
            <a:ext cx="7341113" cy="1575299"/>
            <a:chOff x="2717287" y="5206502"/>
            <a:chExt cx="7341113" cy="1575299"/>
          </a:xfrm>
        </p:grpSpPr>
        <p:pic>
          <p:nvPicPr>
            <p:cNvPr id="247" name="Picture 39"/>
            <p:cNvPicPr/>
            <p:nvPr/>
          </p:nvPicPr>
          <p:blipFill>
            <a:blip r:embed="rId2"/>
            <a:stretch/>
          </p:blipFill>
          <p:spPr>
            <a:xfrm>
              <a:off x="2717287" y="5925868"/>
              <a:ext cx="1688853" cy="85593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4741" y="5206502"/>
              <a:ext cx="6780470" cy="39793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318937" y="6052139"/>
              <a:ext cx="27394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DVar</a:t>
              </a:r>
              <a:r>
                <a:rPr lang="en-US" dirty="0"/>
                <a:t> spec nodes </a:t>
              </a: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V="1">
            <a:off x="8564442" y="5566492"/>
            <a:ext cx="570707" cy="458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7434214" y="5566492"/>
            <a:ext cx="571040" cy="458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50445" y="5527933"/>
            <a:ext cx="0" cy="310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455F0E-C95D-45C5-74C2-66D94BF7C3E2}"/>
              </a:ext>
            </a:extLst>
          </p:cNvPr>
          <p:cNvGrpSpPr/>
          <p:nvPr/>
        </p:nvGrpSpPr>
        <p:grpSpPr>
          <a:xfrm>
            <a:off x="2819511" y="1786548"/>
            <a:ext cx="6552979" cy="2529812"/>
            <a:chOff x="3242232" y="1661190"/>
            <a:chExt cx="6552979" cy="2529812"/>
          </a:xfrm>
        </p:grpSpPr>
        <p:pic>
          <p:nvPicPr>
            <p:cNvPr id="246" name="Picture 37"/>
            <p:cNvPicPr/>
            <p:nvPr/>
          </p:nvPicPr>
          <p:blipFill>
            <a:blip r:embed="rId4"/>
            <a:stretch/>
          </p:blipFill>
          <p:spPr>
            <a:xfrm>
              <a:off x="3242232" y="2620676"/>
              <a:ext cx="2227841" cy="621572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" name="Group 5"/>
            <p:cNvGrpSpPr/>
            <p:nvPr/>
          </p:nvGrpSpPr>
          <p:grpSpPr>
            <a:xfrm>
              <a:off x="6019800" y="1661190"/>
              <a:ext cx="3775411" cy="2529812"/>
              <a:chOff x="4824957" y="1802224"/>
              <a:chExt cx="3917821" cy="3146957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4824957" y="1802224"/>
                <a:ext cx="3917821" cy="3146957"/>
                <a:chOff x="4824957" y="1802224"/>
                <a:chExt cx="3917821" cy="3146957"/>
              </a:xfrm>
            </p:grpSpPr>
            <p:sp>
              <p:nvSpPr>
                <p:cNvPr id="74" name="Rectangle 30"/>
                <p:cNvSpPr>
                  <a:spLocks noChangeArrowheads="1"/>
                </p:cNvSpPr>
                <p:nvPr/>
              </p:nvSpPr>
              <p:spPr bwMode="auto">
                <a:xfrm>
                  <a:off x="5149072" y="2926468"/>
                  <a:ext cx="3266547" cy="2022713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75" name="AutoShape 13"/>
                <p:cNvSpPr>
                  <a:spLocks noChangeArrowheads="1"/>
                </p:cNvSpPr>
                <p:nvPr/>
              </p:nvSpPr>
              <p:spPr bwMode="auto">
                <a:xfrm>
                  <a:off x="6099310" y="1828801"/>
                  <a:ext cx="1341527" cy="82486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7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932359" y="1802224"/>
                  <a:ext cx="1568641" cy="8786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9896" tIns="44948" rIns="89896" bIns="44948" anchor="ctr">
                  <a:spAutoFit/>
                </a:bodyPr>
                <a:lstStyle>
                  <a:lvl1pPr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509588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019175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528763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38350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4955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527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099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671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US" altLang="en-US" sz="2000" b="1" i="1" dirty="0">
                      <a:solidFill>
                        <a:srgbClr val="000000"/>
                      </a:solidFill>
                      <a:latin typeface="Arial"/>
                    </a:rPr>
                    <a:t>Control</a:t>
                  </a:r>
                </a:p>
                <a:p>
                  <a:pPr algn="ctr"/>
                  <a:r>
                    <a:rPr lang="en-US" altLang="en-US" sz="2000" b="1" i="1" dirty="0">
                      <a:solidFill>
                        <a:srgbClr val="000000"/>
                      </a:solidFill>
                      <a:latin typeface="Arial"/>
                    </a:rPr>
                    <a:t> Software</a:t>
                  </a:r>
                </a:p>
              </p:txBody>
            </p:sp>
            <p:sp>
              <p:nvSpPr>
                <p:cNvPr id="77" name="Line 38"/>
                <p:cNvSpPr>
                  <a:spLocks noChangeShapeType="1"/>
                </p:cNvSpPr>
                <p:nvPr/>
              </p:nvSpPr>
              <p:spPr bwMode="auto">
                <a:xfrm>
                  <a:off x="7953327" y="3354756"/>
                  <a:ext cx="0" cy="9179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grpSp>
              <p:nvGrpSpPr>
                <p:cNvPr id="78" name="Group 39"/>
                <p:cNvGrpSpPr>
                  <a:grpSpLocks/>
                </p:cNvGrpSpPr>
                <p:nvPr/>
              </p:nvGrpSpPr>
              <p:grpSpPr bwMode="auto">
                <a:xfrm>
                  <a:off x="7807834" y="3225139"/>
                  <a:ext cx="269866" cy="1223927"/>
                  <a:chOff x="3744" y="3552"/>
                  <a:chExt cx="115" cy="576"/>
                </a:xfrm>
              </p:grpSpPr>
              <p:sp>
                <p:nvSpPr>
                  <p:cNvPr id="97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3792"/>
                    <a:ext cx="115" cy="115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8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4013"/>
                    <a:ext cx="115" cy="115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9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3552"/>
                    <a:ext cx="115" cy="115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7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145972" y="4422182"/>
                  <a:ext cx="1306248" cy="4574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89896" tIns="44948" rIns="89896" bIns="44948" anchor="ctr">
                  <a:spAutoFit/>
                </a:bodyPr>
                <a:lstStyle>
                  <a:lvl1pPr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509588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019175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528763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38350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4955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527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099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671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US" altLang="en-US" sz="1800" b="1" i="1" dirty="0">
                      <a:solidFill>
                        <a:srgbClr val="000000"/>
                      </a:solidFill>
                      <a:latin typeface="Arial"/>
                    </a:rPr>
                    <a:t>Actuators</a:t>
                  </a:r>
                </a:p>
              </p:txBody>
            </p:sp>
            <p:sp>
              <p:nvSpPr>
                <p:cNvPr id="8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7255291" y="4422182"/>
                  <a:ext cx="1133247" cy="4574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89896" tIns="44948" rIns="89896" bIns="44948" anchor="ctr">
                  <a:spAutoFit/>
                </a:bodyPr>
                <a:lstStyle>
                  <a:lvl1pPr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509588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019175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528763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38350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4955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527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099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671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US" altLang="en-US" sz="1800" b="1" i="1" dirty="0">
                      <a:solidFill>
                        <a:srgbClr val="000000"/>
                      </a:solidFill>
                      <a:latin typeface="Arial"/>
                    </a:rPr>
                    <a:t>Sensors</a:t>
                  </a:r>
                </a:p>
              </p:txBody>
            </p:sp>
            <p:sp>
              <p:nvSpPr>
                <p:cNvPr id="81" name="Line 45"/>
                <p:cNvSpPr>
                  <a:spLocks noChangeShapeType="1"/>
                </p:cNvSpPr>
                <p:nvPr/>
              </p:nvSpPr>
              <p:spPr bwMode="auto">
                <a:xfrm>
                  <a:off x="5745123" y="3399378"/>
                  <a:ext cx="0" cy="9179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grpSp>
              <p:nvGrpSpPr>
                <p:cNvPr id="82" name="Group 46"/>
                <p:cNvGrpSpPr>
                  <a:grpSpLocks/>
                </p:cNvGrpSpPr>
                <p:nvPr/>
              </p:nvGrpSpPr>
              <p:grpSpPr bwMode="auto">
                <a:xfrm>
                  <a:off x="5599630" y="3225139"/>
                  <a:ext cx="269866" cy="1223927"/>
                  <a:chOff x="3744" y="3552"/>
                  <a:chExt cx="115" cy="576"/>
                </a:xfrm>
              </p:grpSpPr>
              <p:sp>
                <p:nvSpPr>
                  <p:cNvPr id="94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3792"/>
                    <a:ext cx="115" cy="115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5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4013"/>
                    <a:ext cx="115" cy="115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6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3552"/>
                    <a:ext cx="115" cy="115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83" name="Group 50"/>
                <p:cNvGrpSpPr>
                  <a:grpSpLocks/>
                </p:cNvGrpSpPr>
                <p:nvPr/>
              </p:nvGrpSpPr>
              <p:grpSpPr bwMode="auto">
                <a:xfrm>
                  <a:off x="5869496" y="3393223"/>
                  <a:ext cx="518610" cy="934286"/>
                  <a:chOff x="2304" y="2160"/>
                  <a:chExt cx="240" cy="418"/>
                </a:xfrm>
              </p:grpSpPr>
              <p:sp>
                <p:nvSpPr>
                  <p:cNvPr id="91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160"/>
                    <a:ext cx="24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2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66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3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4" y="2413"/>
                    <a:ext cx="240" cy="16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84" name="Group 54"/>
                <p:cNvGrpSpPr>
                  <a:grpSpLocks/>
                </p:cNvGrpSpPr>
                <p:nvPr/>
              </p:nvGrpSpPr>
              <p:grpSpPr bwMode="auto">
                <a:xfrm flipH="1">
                  <a:off x="7290619" y="3384967"/>
                  <a:ext cx="518611" cy="903431"/>
                  <a:chOff x="2304" y="2160"/>
                  <a:chExt cx="240" cy="418"/>
                </a:xfrm>
              </p:grpSpPr>
              <p:sp>
                <p:nvSpPr>
                  <p:cNvPr id="88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160"/>
                    <a:ext cx="24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89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66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0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4" y="2413"/>
                    <a:ext cx="240" cy="16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85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6309354" y="4080439"/>
                  <a:ext cx="1108295" cy="4957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89896" tIns="44948" rIns="89896" bIns="44948">
                  <a:spAutoFit/>
                </a:bodyPr>
                <a:lstStyle>
                  <a:lvl1pPr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509588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019175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528763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38350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4955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527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099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671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r>
                    <a:rPr lang="en-US" altLang="en-US" sz="2000" b="1" dirty="0">
                      <a:solidFill>
                        <a:srgbClr val="0000FF"/>
                      </a:solidFill>
                      <a:latin typeface="Arial"/>
                    </a:rPr>
                    <a:t>DARTS</a:t>
                  </a:r>
                </a:p>
              </p:txBody>
            </p:sp>
            <p:sp>
              <p:nvSpPr>
                <p:cNvPr id="86" name="Freeform 85"/>
                <p:cNvSpPr/>
                <p:nvPr/>
              </p:nvSpPr>
              <p:spPr bwMode="auto">
                <a:xfrm>
                  <a:off x="7437090" y="2208211"/>
                  <a:ext cx="1305688" cy="1778970"/>
                </a:xfrm>
                <a:custGeom>
                  <a:avLst/>
                  <a:gdLst>
                    <a:gd name="connsiteX0" fmla="*/ 0 w 1443789"/>
                    <a:gd name="connsiteY0" fmla="*/ 0 h 2290812"/>
                    <a:gd name="connsiteX1" fmla="*/ 1443789 w 1443789"/>
                    <a:gd name="connsiteY1" fmla="*/ 2290812 h 2290812"/>
                    <a:gd name="connsiteX0" fmla="*/ 0 w 1443789"/>
                    <a:gd name="connsiteY0" fmla="*/ 0 h 2290812"/>
                    <a:gd name="connsiteX1" fmla="*/ 543471 w 1443789"/>
                    <a:gd name="connsiteY1" fmla="*/ 825622 h 2290812"/>
                    <a:gd name="connsiteX2" fmla="*/ 1443789 w 1443789"/>
                    <a:gd name="connsiteY2" fmla="*/ 2290812 h 2290812"/>
                    <a:gd name="connsiteX0" fmla="*/ 0 w 1443789"/>
                    <a:gd name="connsiteY0" fmla="*/ 0 h 2290812"/>
                    <a:gd name="connsiteX1" fmla="*/ 1443789 w 1443789"/>
                    <a:gd name="connsiteY1" fmla="*/ 2290812 h 2290812"/>
                    <a:gd name="connsiteX0" fmla="*/ 0 w 1443789"/>
                    <a:gd name="connsiteY0" fmla="*/ 0 h 2290812"/>
                    <a:gd name="connsiteX1" fmla="*/ 532964 w 1443789"/>
                    <a:gd name="connsiteY1" fmla="*/ 834476 h 2290812"/>
                    <a:gd name="connsiteX2" fmla="*/ 1443789 w 1443789"/>
                    <a:gd name="connsiteY2" fmla="*/ 2290812 h 2290812"/>
                    <a:gd name="connsiteX0" fmla="*/ 0 w 2876110"/>
                    <a:gd name="connsiteY0" fmla="*/ 70 h 2290882"/>
                    <a:gd name="connsiteX1" fmla="*/ 2876110 w 2876110"/>
                    <a:gd name="connsiteY1" fmla="*/ 2284 h 2290882"/>
                    <a:gd name="connsiteX2" fmla="*/ 1443789 w 2876110"/>
                    <a:gd name="connsiteY2" fmla="*/ 2290882 h 2290882"/>
                    <a:gd name="connsiteX0" fmla="*/ 0 w 2930055"/>
                    <a:gd name="connsiteY0" fmla="*/ 0 h 2290812"/>
                    <a:gd name="connsiteX1" fmla="*/ 2876110 w 2930055"/>
                    <a:gd name="connsiteY1" fmla="*/ 2214 h 2290812"/>
                    <a:gd name="connsiteX2" fmla="*/ 1846387 w 2930055"/>
                    <a:gd name="connsiteY2" fmla="*/ 976137 h 2290812"/>
                    <a:gd name="connsiteX3" fmla="*/ 1443789 w 2930055"/>
                    <a:gd name="connsiteY3" fmla="*/ 2290812 h 2290812"/>
                    <a:gd name="connsiteX0" fmla="*/ 0 w 3019618"/>
                    <a:gd name="connsiteY0" fmla="*/ 0 h 2351957"/>
                    <a:gd name="connsiteX1" fmla="*/ 2876110 w 3019618"/>
                    <a:gd name="connsiteY1" fmla="*/ 2214 h 2351957"/>
                    <a:gd name="connsiteX2" fmla="*/ 2697485 w 3019618"/>
                    <a:gd name="connsiteY2" fmla="*/ 2206823 h 2351957"/>
                    <a:gd name="connsiteX3" fmla="*/ 1443789 w 3019618"/>
                    <a:gd name="connsiteY3" fmla="*/ 2290812 h 2351957"/>
                    <a:gd name="connsiteX0" fmla="*/ 0 w 2876110"/>
                    <a:gd name="connsiteY0" fmla="*/ 0 h 2351957"/>
                    <a:gd name="connsiteX1" fmla="*/ 2876110 w 2876110"/>
                    <a:gd name="connsiteY1" fmla="*/ 2214 h 2351957"/>
                    <a:gd name="connsiteX2" fmla="*/ 2697485 w 2876110"/>
                    <a:gd name="connsiteY2" fmla="*/ 2206823 h 2351957"/>
                    <a:gd name="connsiteX3" fmla="*/ 1443789 w 2876110"/>
                    <a:gd name="connsiteY3" fmla="*/ 2290812 h 2351957"/>
                    <a:gd name="connsiteX0" fmla="*/ 0 w 2876110"/>
                    <a:gd name="connsiteY0" fmla="*/ 0 h 2290812"/>
                    <a:gd name="connsiteX1" fmla="*/ 2876110 w 2876110"/>
                    <a:gd name="connsiteY1" fmla="*/ 2214 h 2290812"/>
                    <a:gd name="connsiteX2" fmla="*/ 2697485 w 2876110"/>
                    <a:gd name="connsiteY2" fmla="*/ 2206823 h 2290812"/>
                    <a:gd name="connsiteX3" fmla="*/ 1443789 w 2876110"/>
                    <a:gd name="connsiteY3" fmla="*/ 2290812 h 2290812"/>
                    <a:gd name="connsiteX0" fmla="*/ 0 w 2876110"/>
                    <a:gd name="connsiteY0" fmla="*/ 0 h 2330776"/>
                    <a:gd name="connsiteX1" fmla="*/ 2876110 w 2876110"/>
                    <a:gd name="connsiteY1" fmla="*/ 2214 h 2330776"/>
                    <a:gd name="connsiteX2" fmla="*/ 2834081 w 2876110"/>
                    <a:gd name="connsiteY2" fmla="*/ 2330776 h 2330776"/>
                    <a:gd name="connsiteX3" fmla="*/ 1443789 w 2876110"/>
                    <a:gd name="connsiteY3" fmla="*/ 2290812 h 2330776"/>
                    <a:gd name="connsiteX0" fmla="*/ 0 w 2876110"/>
                    <a:gd name="connsiteY0" fmla="*/ 0 h 2313069"/>
                    <a:gd name="connsiteX1" fmla="*/ 2876110 w 2876110"/>
                    <a:gd name="connsiteY1" fmla="*/ 2214 h 2313069"/>
                    <a:gd name="connsiteX2" fmla="*/ 2834082 w 2876110"/>
                    <a:gd name="connsiteY2" fmla="*/ 2313069 h 2313069"/>
                    <a:gd name="connsiteX3" fmla="*/ 1443789 w 2876110"/>
                    <a:gd name="connsiteY3" fmla="*/ 2290812 h 2313069"/>
                    <a:gd name="connsiteX0" fmla="*/ 0 w 2897126"/>
                    <a:gd name="connsiteY0" fmla="*/ 0 h 2313069"/>
                    <a:gd name="connsiteX1" fmla="*/ 2876110 w 2897126"/>
                    <a:gd name="connsiteY1" fmla="*/ 2214 h 2313069"/>
                    <a:gd name="connsiteX2" fmla="*/ 2897126 w 2897126"/>
                    <a:gd name="connsiteY2" fmla="*/ 2313069 h 2313069"/>
                    <a:gd name="connsiteX3" fmla="*/ 1443789 w 2897126"/>
                    <a:gd name="connsiteY3" fmla="*/ 2290812 h 2313069"/>
                    <a:gd name="connsiteX0" fmla="*/ 0 w 2897126"/>
                    <a:gd name="connsiteY0" fmla="*/ 0 h 2295361"/>
                    <a:gd name="connsiteX1" fmla="*/ 2876110 w 2897126"/>
                    <a:gd name="connsiteY1" fmla="*/ 2214 h 2295361"/>
                    <a:gd name="connsiteX2" fmla="*/ 2897126 w 2897126"/>
                    <a:gd name="connsiteY2" fmla="*/ 2295361 h 2295361"/>
                    <a:gd name="connsiteX3" fmla="*/ 1443789 w 2897126"/>
                    <a:gd name="connsiteY3" fmla="*/ 2290812 h 2295361"/>
                    <a:gd name="connsiteX0" fmla="*/ 0 w 2897126"/>
                    <a:gd name="connsiteY0" fmla="*/ 19492 h 2314853"/>
                    <a:gd name="connsiteX1" fmla="*/ 1543027 w 2897126"/>
                    <a:gd name="connsiteY1" fmla="*/ 0 h 2314853"/>
                    <a:gd name="connsiteX2" fmla="*/ 2897126 w 2897126"/>
                    <a:gd name="connsiteY2" fmla="*/ 2314853 h 2314853"/>
                    <a:gd name="connsiteX3" fmla="*/ 1443789 w 2897126"/>
                    <a:gd name="connsiteY3" fmla="*/ 2310304 h 2314853"/>
                    <a:gd name="connsiteX0" fmla="*/ 0 w 1905364"/>
                    <a:gd name="connsiteY0" fmla="*/ 19492 h 2347412"/>
                    <a:gd name="connsiteX1" fmla="*/ 1543027 w 1905364"/>
                    <a:gd name="connsiteY1" fmla="*/ 0 h 2347412"/>
                    <a:gd name="connsiteX2" fmla="*/ 1905364 w 1905364"/>
                    <a:gd name="connsiteY2" fmla="*/ 2347412 h 2347412"/>
                    <a:gd name="connsiteX3" fmla="*/ 1443789 w 1905364"/>
                    <a:gd name="connsiteY3" fmla="*/ 2310304 h 2347412"/>
                    <a:gd name="connsiteX0" fmla="*/ 0 w 1905364"/>
                    <a:gd name="connsiteY0" fmla="*/ 0 h 2327920"/>
                    <a:gd name="connsiteX1" fmla="*/ 1871467 w 1905364"/>
                    <a:gd name="connsiteY1" fmla="*/ 13067 h 2327920"/>
                    <a:gd name="connsiteX2" fmla="*/ 1905364 w 1905364"/>
                    <a:gd name="connsiteY2" fmla="*/ 2327920 h 2327920"/>
                    <a:gd name="connsiteX3" fmla="*/ 1443789 w 1905364"/>
                    <a:gd name="connsiteY3" fmla="*/ 2290812 h 2327920"/>
                    <a:gd name="connsiteX0" fmla="*/ 0 w 1918243"/>
                    <a:gd name="connsiteY0" fmla="*/ 0 h 2290812"/>
                    <a:gd name="connsiteX1" fmla="*/ 1871467 w 1918243"/>
                    <a:gd name="connsiteY1" fmla="*/ 13067 h 2290812"/>
                    <a:gd name="connsiteX2" fmla="*/ 1918243 w 1918243"/>
                    <a:gd name="connsiteY2" fmla="*/ 2262802 h 2290812"/>
                    <a:gd name="connsiteX3" fmla="*/ 1443789 w 1918243"/>
                    <a:gd name="connsiteY3" fmla="*/ 2290812 h 2290812"/>
                    <a:gd name="connsiteX0" fmla="*/ 0 w 1931123"/>
                    <a:gd name="connsiteY0" fmla="*/ 0 h 2290812"/>
                    <a:gd name="connsiteX1" fmla="*/ 1871467 w 1931123"/>
                    <a:gd name="connsiteY1" fmla="*/ 13067 h 2290812"/>
                    <a:gd name="connsiteX2" fmla="*/ 1931123 w 1931123"/>
                    <a:gd name="connsiteY2" fmla="*/ 2279082 h 2290812"/>
                    <a:gd name="connsiteX3" fmla="*/ 1443789 w 1931123"/>
                    <a:gd name="connsiteY3" fmla="*/ 2290812 h 2290812"/>
                    <a:gd name="connsiteX0" fmla="*/ 0 w 1950443"/>
                    <a:gd name="connsiteY0" fmla="*/ 0 h 2300788"/>
                    <a:gd name="connsiteX1" fmla="*/ 1871467 w 1950443"/>
                    <a:gd name="connsiteY1" fmla="*/ 13067 h 2300788"/>
                    <a:gd name="connsiteX2" fmla="*/ 1950443 w 1950443"/>
                    <a:gd name="connsiteY2" fmla="*/ 2300788 h 2300788"/>
                    <a:gd name="connsiteX3" fmla="*/ 1443789 w 1950443"/>
                    <a:gd name="connsiteY3" fmla="*/ 2290812 h 2300788"/>
                    <a:gd name="connsiteX0" fmla="*/ 0 w 1993827"/>
                    <a:gd name="connsiteY0" fmla="*/ 0 h 2300788"/>
                    <a:gd name="connsiteX1" fmla="*/ 1993827 w 1993827"/>
                    <a:gd name="connsiteY1" fmla="*/ 34772 h 2300788"/>
                    <a:gd name="connsiteX2" fmla="*/ 1950443 w 1993827"/>
                    <a:gd name="connsiteY2" fmla="*/ 2300788 h 2300788"/>
                    <a:gd name="connsiteX3" fmla="*/ 1443789 w 1993827"/>
                    <a:gd name="connsiteY3" fmla="*/ 2290812 h 2300788"/>
                    <a:gd name="connsiteX0" fmla="*/ 0 w 1950443"/>
                    <a:gd name="connsiteY0" fmla="*/ 0 h 2300788"/>
                    <a:gd name="connsiteX1" fmla="*/ 1948747 w 1950443"/>
                    <a:gd name="connsiteY1" fmla="*/ 34772 h 2300788"/>
                    <a:gd name="connsiteX2" fmla="*/ 1950443 w 1950443"/>
                    <a:gd name="connsiteY2" fmla="*/ 2300788 h 2300788"/>
                    <a:gd name="connsiteX3" fmla="*/ 1443789 w 1950443"/>
                    <a:gd name="connsiteY3" fmla="*/ 2290812 h 2300788"/>
                    <a:gd name="connsiteX0" fmla="*/ 0 w 1955224"/>
                    <a:gd name="connsiteY0" fmla="*/ 3213 h 2304001"/>
                    <a:gd name="connsiteX1" fmla="*/ 1955186 w 1955224"/>
                    <a:gd name="connsiteY1" fmla="*/ 0 h 2304001"/>
                    <a:gd name="connsiteX2" fmla="*/ 1950443 w 1955224"/>
                    <a:gd name="connsiteY2" fmla="*/ 2304001 h 2304001"/>
                    <a:gd name="connsiteX3" fmla="*/ 1443789 w 1955224"/>
                    <a:gd name="connsiteY3" fmla="*/ 2294025 h 2304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5224" h="2304001">
                      <a:moveTo>
                        <a:pt x="0" y="3213"/>
                      </a:moveTo>
                      <a:lnTo>
                        <a:pt x="1955186" y="0"/>
                      </a:lnTo>
                      <a:cubicBezTo>
                        <a:pt x="1955751" y="755339"/>
                        <a:pt x="1949878" y="1548662"/>
                        <a:pt x="1950443" y="2304001"/>
                      </a:cubicBezTo>
                      <a:lnTo>
                        <a:pt x="1443789" y="2294025"/>
                      </a:lnTo>
                    </a:path>
                  </a:pathLst>
                </a:custGeom>
                <a:noFill/>
                <a:ln w="41275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7" name="Freeform 86"/>
                <p:cNvSpPr/>
                <p:nvPr/>
              </p:nvSpPr>
              <p:spPr bwMode="auto">
                <a:xfrm flipH="1">
                  <a:off x="4824957" y="2208211"/>
                  <a:ext cx="1270395" cy="1757992"/>
                </a:xfrm>
                <a:custGeom>
                  <a:avLst/>
                  <a:gdLst>
                    <a:gd name="connsiteX0" fmla="*/ 0 w 1443789"/>
                    <a:gd name="connsiteY0" fmla="*/ 0 h 2290812"/>
                    <a:gd name="connsiteX1" fmla="*/ 1443789 w 1443789"/>
                    <a:gd name="connsiteY1" fmla="*/ 2290812 h 2290812"/>
                    <a:gd name="connsiteX0" fmla="*/ 0 w 1443789"/>
                    <a:gd name="connsiteY0" fmla="*/ 0 h 2290812"/>
                    <a:gd name="connsiteX1" fmla="*/ 543471 w 1443789"/>
                    <a:gd name="connsiteY1" fmla="*/ 825622 h 2290812"/>
                    <a:gd name="connsiteX2" fmla="*/ 1443789 w 1443789"/>
                    <a:gd name="connsiteY2" fmla="*/ 2290812 h 2290812"/>
                    <a:gd name="connsiteX0" fmla="*/ 0 w 1443789"/>
                    <a:gd name="connsiteY0" fmla="*/ 0 h 2290812"/>
                    <a:gd name="connsiteX1" fmla="*/ 1443789 w 1443789"/>
                    <a:gd name="connsiteY1" fmla="*/ 2290812 h 2290812"/>
                    <a:gd name="connsiteX0" fmla="*/ 0 w 1443789"/>
                    <a:gd name="connsiteY0" fmla="*/ 0 h 2290812"/>
                    <a:gd name="connsiteX1" fmla="*/ 532964 w 1443789"/>
                    <a:gd name="connsiteY1" fmla="*/ 834476 h 2290812"/>
                    <a:gd name="connsiteX2" fmla="*/ 1443789 w 1443789"/>
                    <a:gd name="connsiteY2" fmla="*/ 2290812 h 2290812"/>
                    <a:gd name="connsiteX0" fmla="*/ 0 w 2876110"/>
                    <a:gd name="connsiteY0" fmla="*/ 70 h 2290882"/>
                    <a:gd name="connsiteX1" fmla="*/ 2876110 w 2876110"/>
                    <a:gd name="connsiteY1" fmla="*/ 2284 h 2290882"/>
                    <a:gd name="connsiteX2" fmla="*/ 1443789 w 2876110"/>
                    <a:gd name="connsiteY2" fmla="*/ 2290882 h 2290882"/>
                    <a:gd name="connsiteX0" fmla="*/ 0 w 2930055"/>
                    <a:gd name="connsiteY0" fmla="*/ 0 h 2290812"/>
                    <a:gd name="connsiteX1" fmla="*/ 2876110 w 2930055"/>
                    <a:gd name="connsiteY1" fmla="*/ 2214 h 2290812"/>
                    <a:gd name="connsiteX2" fmla="*/ 1846387 w 2930055"/>
                    <a:gd name="connsiteY2" fmla="*/ 976137 h 2290812"/>
                    <a:gd name="connsiteX3" fmla="*/ 1443789 w 2930055"/>
                    <a:gd name="connsiteY3" fmla="*/ 2290812 h 2290812"/>
                    <a:gd name="connsiteX0" fmla="*/ 0 w 3019618"/>
                    <a:gd name="connsiteY0" fmla="*/ 0 h 2351957"/>
                    <a:gd name="connsiteX1" fmla="*/ 2876110 w 3019618"/>
                    <a:gd name="connsiteY1" fmla="*/ 2214 h 2351957"/>
                    <a:gd name="connsiteX2" fmla="*/ 2697485 w 3019618"/>
                    <a:gd name="connsiteY2" fmla="*/ 2206823 h 2351957"/>
                    <a:gd name="connsiteX3" fmla="*/ 1443789 w 3019618"/>
                    <a:gd name="connsiteY3" fmla="*/ 2290812 h 2351957"/>
                    <a:gd name="connsiteX0" fmla="*/ 0 w 2876110"/>
                    <a:gd name="connsiteY0" fmla="*/ 0 h 2351957"/>
                    <a:gd name="connsiteX1" fmla="*/ 2876110 w 2876110"/>
                    <a:gd name="connsiteY1" fmla="*/ 2214 h 2351957"/>
                    <a:gd name="connsiteX2" fmla="*/ 2697485 w 2876110"/>
                    <a:gd name="connsiteY2" fmla="*/ 2206823 h 2351957"/>
                    <a:gd name="connsiteX3" fmla="*/ 1443789 w 2876110"/>
                    <a:gd name="connsiteY3" fmla="*/ 2290812 h 2351957"/>
                    <a:gd name="connsiteX0" fmla="*/ 0 w 2876110"/>
                    <a:gd name="connsiteY0" fmla="*/ 0 h 2290812"/>
                    <a:gd name="connsiteX1" fmla="*/ 2876110 w 2876110"/>
                    <a:gd name="connsiteY1" fmla="*/ 2214 h 2290812"/>
                    <a:gd name="connsiteX2" fmla="*/ 2697485 w 2876110"/>
                    <a:gd name="connsiteY2" fmla="*/ 2206823 h 2290812"/>
                    <a:gd name="connsiteX3" fmla="*/ 1443789 w 2876110"/>
                    <a:gd name="connsiteY3" fmla="*/ 2290812 h 2290812"/>
                    <a:gd name="connsiteX0" fmla="*/ 0 w 2876110"/>
                    <a:gd name="connsiteY0" fmla="*/ 0 h 2330776"/>
                    <a:gd name="connsiteX1" fmla="*/ 2876110 w 2876110"/>
                    <a:gd name="connsiteY1" fmla="*/ 2214 h 2330776"/>
                    <a:gd name="connsiteX2" fmla="*/ 2834081 w 2876110"/>
                    <a:gd name="connsiteY2" fmla="*/ 2330776 h 2330776"/>
                    <a:gd name="connsiteX3" fmla="*/ 1443789 w 2876110"/>
                    <a:gd name="connsiteY3" fmla="*/ 2290812 h 2330776"/>
                    <a:gd name="connsiteX0" fmla="*/ 0 w 2876110"/>
                    <a:gd name="connsiteY0" fmla="*/ 0 h 2313069"/>
                    <a:gd name="connsiteX1" fmla="*/ 2876110 w 2876110"/>
                    <a:gd name="connsiteY1" fmla="*/ 2214 h 2313069"/>
                    <a:gd name="connsiteX2" fmla="*/ 2834082 w 2876110"/>
                    <a:gd name="connsiteY2" fmla="*/ 2313069 h 2313069"/>
                    <a:gd name="connsiteX3" fmla="*/ 1443789 w 2876110"/>
                    <a:gd name="connsiteY3" fmla="*/ 2290812 h 2313069"/>
                    <a:gd name="connsiteX0" fmla="*/ 0 w 2897126"/>
                    <a:gd name="connsiteY0" fmla="*/ 0 h 2313069"/>
                    <a:gd name="connsiteX1" fmla="*/ 2876110 w 2897126"/>
                    <a:gd name="connsiteY1" fmla="*/ 2214 h 2313069"/>
                    <a:gd name="connsiteX2" fmla="*/ 2897126 w 2897126"/>
                    <a:gd name="connsiteY2" fmla="*/ 2313069 h 2313069"/>
                    <a:gd name="connsiteX3" fmla="*/ 1443789 w 2897126"/>
                    <a:gd name="connsiteY3" fmla="*/ 2290812 h 2313069"/>
                    <a:gd name="connsiteX0" fmla="*/ 0 w 2897126"/>
                    <a:gd name="connsiteY0" fmla="*/ 0 h 2295361"/>
                    <a:gd name="connsiteX1" fmla="*/ 2876110 w 2897126"/>
                    <a:gd name="connsiteY1" fmla="*/ 2214 h 2295361"/>
                    <a:gd name="connsiteX2" fmla="*/ 2897126 w 2897126"/>
                    <a:gd name="connsiteY2" fmla="*/ 2295361 h 2295361"/>
                    <a:gd name="connsiteX3" fmla="*/ 1443789 w 2897126"/>
                    <a:gd name="connsiteY3" fmla="*/ 2290812 h 2295361"/>
                    <a:gd name="connsiteX0" fmla="*/ 0 w 2876110"/>
                    <a:gd name="connsiteY0" fmla="*/ 0 h 2290876"/>
                    <a:gd name="connsiteX1" fmla="*/ 2876110 w 2876110"/>
                    <a:gd name="connsiteY1" fmla="*/ 2214 h 2290876"/>
                    <a:gd name="connsiteX2" fmla="*/ 1944004 w 2876110"/>
                    <a:gd name="connsiteY2" fmla="*/ 2268228 h 2290876"/>
                    <a:gd name="connsiteX3" fmla="*/ 1443789 w 2876110"/>
                    <a:gd name="connsiteY3" fmla="*/ 2290812 h 2290876"/>
                    <a:gd name="connsiteX0" fmla="*/ 0 w 2000269"/>
                    <a:gd name="connsiteY0" fmla="*/ 0 h 2290876"/>
                    <a:gd name="connsiteX1" fmla="*/ 2000269 w 2000269"/>
                    <a:gd name="connsiteY1" fmla="*/ 7641 h 2290876"/>
                    <a:gd name="connsiteX2" fmla="*/ 1944004 w 2000269"/>
                    <a:gd name="connsiteY2" fmla="*/ 2268228 h 2290876"/>
                    <a:gd name="connsiteX3" fmla="*/ 1443789 w 2000269"/>
                    <a:gd name="connsiteY3" fmla="*/ 2290812 h 2290876"/>
                    <a:gd name="connsiteX0" fmla="*/ 0 w 2000269"/>
                    <a:gd name="connsiteY0" fmla="*/ 0 h 2300787"/>
                    <a:gd name="connsiteX1" fmla="*/ 2000269 w 2000269"/>
                    <a:gd name="connsiteY1" fmla="*/ 7641 h 2300787"/>
                    <a:gd name="connsiteX2" fmla="*/ 1944004 w 2000269"/>
                    <a:gd name="connsiteY2" fmla="*/ 2300787 h 2300787"/>
                    <a:gd name="connsiteX3" fmla="*/ 1443789 w 2000269"/>
                    <a:gd name="connsiteY3" fmla="*/ 2290812 h 2300787"/>
                    <a:gd name="connsiteX0" fmla="*/ 0 w 2000269"/>
                    <a:gd name="connsiteY0" fmla="*/ 0 h 2290893"/>
                    <a:gd name="connsiteX1" fmla="*/ 2000269 w 2000269"/>
                    <a:gd name="connsiteY1" fmla="*/ 7641 h 2290893"/>
                    <a:gd name="connsiteX2" fmla="*/ 1924684 w 2000269"/>
                    <a:gd name="connsiteY2" fmla="*/ 2273654 h 2290893"/>
                    <a:gd name="connsiteX3" fmla="*/ 1443789 w 2000269"/>
                    <a:gd name="connsiteY3" fmla="*/ 2290812 h 2290893"/>
                    <a:gd name="connsiteX0" fmla="*/ 0 w 2000269"/>
                    <a:gd name="connsiteY0" fmla="*/ 0 h 2273654"/>
                    <a:gd name="connsiteX1" fmla="*/ 2000269 w 2000269"/>
                    <a:gd name="connsiteY1" fmla="*/ 7641 h 2273654"/>
                    <a:gd name="connsiteX2" fmla="*/ 1924684 w 2000269"/>
                    <a:gd name="connsiteY2" fmla="*/ 2273654 h 2273654"/>
                    <a:gd name="connsiteX3" fmla="*/ 1450229 w 2000269"/>
                    <a:gd name="connsiteY3" fmla="*/ 2258253 h 2273654"/>
                    <a:gd name="connsiteX0" fmla="*/ 0 w 2000269"/>
                    <a:gd name="connsiteY0" fmla="*/ 0 h 2273654"/>
                    <a:gd name="connsiteX1" fmla="*/ 2000269 w 2000269"/>
                    <a:gd name="connsiteY1" fmla="*/ 7641 h 2273654"/>
                    <a:gd name="connsiteX2" fmla="*/ 1924684 w 2000269"/>
                    <a:gd name="connsiteY2" fmla="*/ 2273654 h 2273654"/>
                    <a:gd name="connsiteX3" fmla="*/ 1450229 w 2000269"/>
                    <a:gd name="connsiteY3" fmla="*/ 2269106 h 2273654"/>
                    <a:gd name="connsiteX0" fmla="*/ 0 w 1924684"/>
                    <a:gd name="connsiteY0" fmla="*/ 0 h 2273654"/>
                    <a:gd name="connsiteX1" fmla="*/ 1922989 w 1924684"/>
                    <a:gd name="connsiteY1" fmla="*/ 29347 h 2273654"/>
                    <a:gd name="connsiteX2" fmla="*/ 1924684 w 1924684"/>
                    <a:gd name="connsiteY2" fmla="*/ 2273654 h 2273654"/>
                    <a:gd name="connsiteX3" fmla="*/ 1450229 w 1924684"/>
                    <a:gd name="connsiteY3" fmla="*/ 2269106 h 2273654"/>
                    <a:gd name="connsiteX0" fmla="*/ 0 w 1924684"/>
                    <a:gd name="connsiteY0" fmla="*/ 0 h 2273654"/>
                    <a:gd name="connsiteX1" fmla="*/ 1922989 w 1924684"/>
                    <a:gd name="connsiteY1" fmla="*/ 2215 h 2273654"/>
                    <a:gd name="connsiteX2" fmla="*/ 1924684 w 1924684"/>
                    <a:gd name="connsiteY2" fmla="*/ 2273654 h 2273654"/>
                    <a:gd name="connsiteX3" fmla="*/ 1450229 w 1924684"/>
                    <a:gd name="connsiteY3" fmla="*/ 2269106 h 227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24684" h="2273654">
                      <a:moveTo>
                        <a:pt x="0" y="0"/>
                      </a:moveTo>
                      <a:lnTo>
                        <a:pt x="1922989" y="2215"/>
                      </a:lnTo>
                      <a:lnTo>
                        <a:pt x="1924684" y="2273654"/>
                      </a:lnTo>
                      <a:cubicBezTo>
                        <a:pt x="1440238" y="2272138"/>
                        <a:pt x="1934675" y="2270622"/>
                        <a:pt x="1450229" y="2269106"/>
                      </a:cubicBezTo>
                    </a:path>
                  </a:pathLst>
                </a:custGeom>
                <a:noFill/>
                <a:ln w="412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6388107" y="3633114"/>
                <a:ext cx="910503" cy="458973"/>
                <a:chOff x="6388107" y="3633114"/>
                <a:chExt cx="910503" cy="458973"/>
              </a:xfrm>
            </p:grpSpPr>
            <p:sp>
              <p:nvSpPr>
                <p:cNvPr id="101" name="Rectangle 32"/>
                <p:cNvSpPr>
                  <a:spLocks noChangeArrowheads="1"/>
                </p:cNvSpPr>
                <p:nvPr/>
              </p:nvSpPr>
              <p:spPr bwMode="auto">
                <a:xfrm>
                  <a:off x="6388107" y="3633114"/>
                  <a:ext cx="910503" cy="458973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pic>
              <p:nvPicPr>
                <p:cNvPr id="102" name="Picture 33" descr="C:\henrique\JPL Work\Projects\Ice\darts-illustration.tif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86000" contrast="100000"/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502" t="29659" r="11963" b="39282"/>
                <a:stretch>
                  <a:fillRect/>
                </a:stretch>
              </p:blipFill>
              <p:spPr bwMode="auto">
                <a:xfrm>
                  <a:off x="6392066" y="3640639"/>
                  <a:ext cx="902586" cy="4439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3" name="Rectangle 34"/>
                <p:cNvSpPr>
                  <a:spLocks noChangeArrowheads="1"/>
                </p:cNvSpPr>
                <p:nvPr/>
              </p:nvSpPr>
              <p:spPr bwMode="auto">
                <a:xfrm>
                  <a:off x="6621671" y="3640639"/>
                  <a:ext cx="479004" cy="139197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4" name="Rectangle 35"/>
                <p:cNvSpPr>
                  <a:spLocks noChangeArrowheads="1"/>
                </p:cNvSpPr>
                <p:nvPr/>
              </p:nvSpPr>
              <p:spPr bwMode="auto">
                <a:xfrm>
                  <a:off x="6716680" y="3949129"/>
                  <a:ext cx="126679" cy="13167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5" name="Rectangle 36"/>
                <p:cNvSpPr>
                  <a:spLocks noChangeArrowheads="1"/>
                </p:cNvSpPr>
                <p:nvPr/>
              </p:nvSpPr>
              <p:spPr bwMode="auto">
                <a:xfrm>
                  <a:off x="6942326" y="3960415"/>
                  <a:ext cx="126679" cy="12414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6" name="Rectangle 37"/>
                <p:cNvSpPr>
                  <a:spLocks noChangeArrowheads="1"/>
                </p:cNvSpPr>
                <p:nvPr/>
              </p:nvSpPr>
              <p:spPr bwMode="auto">
                <a:xfrm>
                  <a:off x="6922533" y="3926557"/>
                  <a:ext cx="31670" cy="13543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</p:grpSp>
      </p:grpSp>
      <p:sp>
        <p:nvSpPr>
          <p:cNvPr id="108" name="CustomShape 35"/>
          <p:cNvSpPr/>
          <p:nvPr/>
        </p:nvSpPr>
        <p:spPr>
          <a:xfrm>
            <a:off x="7527748" y="2685576"/>
            <a:ext cx="90036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r>
              <a:rPr lang="en-US" sz="1200" b="1" spc="-1" dirty="0">
                <a:solidFill>
                  <a:srgbClr val="0000FF"/>
                </a:solidFill>
              </a:rPr>
              <a:t>  Flexible </a:t>
            </a:r>
            <a:endParaRPr lang="en-US" sz="1200" spc="-1" dirty="0"/>
          </a:p>
          <a:p>
            <a:r>
              <a:rPr lang="en-US" sz="1200" b="1" spc="-1" dirty="0">
                <a:solidFill>
                  <a:srgbClr val="0000FF"/>
                </a:solidFill>
              </a:rPr>
              <a:t>Multibody</a:t>
            </a:r>
            <a:endParaRPr lang="en-US" sz="1200" spc="-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3C3CD3-853F-4873-8029-2AD93E0D0F18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80B033-B8FD-3FC8-2793-18201072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spc="-1" dirty="0"/>
              <a:t>Linearization in </a:t>
            </a:r>
            <a:r>
              <a:rPr lang="en-US" sz="3600" b="1" spc="-1" dirty="0" err="1"/>
              <a:t>Dshell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0480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Closing the Loop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499249" y="1558450"/>
            <a:ext cx="6137715" cy="4640940"/>
          </a:xfrm>
        </p:spPr>
        <p:txBody>
          <a:bodyPr>
            <a:normAutofit/>
          </a:bodyPr>
          <a:lstStyle/>
          <a:p>
            <a:r>
              <a:rPr lang="en-US" sz="2000" dirty="0"/>
              <a:t>Need to close the loop with the flight/control software. Options include</a:t>
            </a:r>
          </a:p>
          <a:p>
            <a:pPr lvl="1"/>
            <a:r>
              <a:rPr lang="en-US" sz="1800" dirty="0"/>
              <a:t>Insert flight software into a model to control other parts of the simulation</a:t>
            </a:r>
          </a:p>
          <a:p>
            <a:pPr lvl="1"/>
            <a:r>
              <a:rPr lang="en-US" sz="1800" dirty="0"/>
              <a:t>DARTS/</a:t>
            </a:r>
            <a:r>
              <a:rPr lang="en-US" sz="1800" dirty="0" err="1"/>
              <a:t>Dshell</a:t>
            </a:r>
            <a:r>
              <a:rPr lang="en-US" sz="1800" dirty="0"/>
              <a:t> simulation model as stand-in for real system when developing flight software</a:t>
            </a:r>
          </a:p>
          <a:p>
            <a:pPr lvl="2"/>
            <a:r>
              <a:rPr lang="en-US" sz="1600" dirty="0"/>
              <a:t>MATLAB, Mathematica, other simulation systems</a:t>
            </a:r>
          </a:p>
          <a:p>
            <a:pPr lvl="1"/>
            <a:r>
              <a:rPr lang="en-US" sz="1800" dirty="0"/>
              <a:t>Replace </a:t>
            </a:r>
            <a:r>
              <a:rPr lang="en-US" sz="1800" dirty="0" err="1"/>
              <a:t>Dshell</a:t>
            </a:r>
            <a:r>
              <a:rPr lang="en-US" sz="1800" dirty="0"/>
              <a:t> Models with actual hardware/software models (</a:t>
            </a:r>
            <a:r>
              <a:rPr lang="en-US" sz="1800" dirty="0" err="1"/>
              <a:t>Dshell</a:t>
            </a:r>
            <a:r>
              <a:rPr lang="en-US" sz="1800" dirty="0"/>
              <a:t> model does I/O with actual device/</a:t>
            </a:r>
            <a:r>
              <a:rPr lang="en-US" sz="1800" dirty="0" err="1"/>
              <a:t>sw</a:t>
            </a:r>
            <a:r>
              <a:rPr lang="en-US" sz="1800" dirty="0"/>
              <a:t>)</a:t>
            </a:r>
          </a:p>
          <a:p>
            <a:r>
              <a:rPr lang="en-US" sz="2000" dirty="0"/>
              <a:t>I/O with external simulation/model by</a:t>
            </a:r>
          </a:p>
          <a:p>
            <a:pPr lvl="1"/>
            <a:r>
              <a:rPr lang="en-US" sz="1800" dirty="0"/>
              <a:t>Direct C++ calls</a:t>
            </a:r>
          </a:p>
          <a:p>
            <a:pPr lvl="1"/>
            <a:r>
              <a:rPr lang="en-US" sz="1800" dirty="0"/>
              <a:t>Socket communication, ROS interface </a:t>
            </a:r>
            <a:r>
              <a:rPr lang="en-US" sz="1800" dirty="0" err="1"/>
              <a:t>etc</a:t>
            </a:r>
            <a:endParaRPr lang="en-U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C3A39E-F0B6-5E6A-BCA4-4949DAA0D505}"/>
              </a:ext>
            </a:extLst>
          </p:cNvPr>
          <p:cNvGrpSpPr/>
          <p:nvPr/>
        </p:nvGrpSpPr>
        <p:grpSpPr>
          <a:xfrm>
            <a:off x="7253364" y="1117450"/>
            <a:ext cx="3866143" cy="5081940"/>
            <a:chOff x="6759293" y="1164417"/>
            <a:chExt cx="3866143" cy="5081940"/>
          </a:xfrm>
        </p:grpSpPr>
        <p:sp>
          <p:nvSpPr>
            <p:cNvPr id="9" name="Rectangle 8"/>
            <p:cNvSpPr/>
            <p:nvPr/>
          </p:nvSpPr>
          <p:spPr bwMode="auto">
            <a:xfrm>
              <a:off x="7543801" y="2667000"/>
              <a:ext cx="2040529" cy="63587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DARTS/</a:t>
              </a:r>
              <a:r>
                <a:rPr lang="en-US" sz="1600" dirty="0" err="1">
                  <a:solidFill>
                    <a:srgbClr val="000000"/>
                  </a:solidFill>
                </a:rPr>
                <a:t>Dshell</a:t>
              </a:r>
              <a:r>
                <a:rPr lang="en-US" sz="1600" dirty="0">
                  <a:solidFill>
                    <a:srgbClr val="000000"/>
                  </a:solidFill>
                </a:rPr>
                <a:t> simulation model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526329" y="1626477"/>
              <a:ext cx="2058000" cy="80929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External simulation</a:t>
              </a:r>
            </a:p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(manages time)</a:t>
              </a:r>
            </a:p>
          </p:txBody>
        </p:sp>
        <p:cxnSp>
          <p:nvCxnSpPr>
            <p:cNvPr id="11" name="Elbow Connector 10"/>
            <p:cNvCxnSpPr>
              <a:stCxn id="10" idx="3"/>
              <a:endCxn id="9" idx="3"/>
            </p:cNvCxnSpPr>
            <p:nvPr/>
          </p:nvCxnSpPr>
          <p:spPr bwMode="auto">
            <a:xfrm>
              <a:off x="9584329" y="2031124"/>
              <a:ext cx="9026" cy="953814"/>
            </a:xfrm>
            <a:prstGeom prst="bentConnector3">
              <a:avLst>
                <a:gd name="adj1" fmla="val 1800000"/>
              </a:avLst>
            </a:prstGeom>
            <a:ln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flipH="1">
              <a:off x="9746802" y="2031124"/>
              <a:ext cx="87863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/>
                <a:t>Control inputs, time step</a:t>
              </a:r>
            </a:p>
          </p:txBody>
        </p:sp>
        <p:cxnSp>
          <p:nvCxnSpPr>
            <p:cNvPr id="13" name="Elbow Connector 12"/>
            <p:cNvCxnSpPr>
              <a:stCxn id="9" idx="1"/>
              <a:endCxn id="10" idx="1"/>
            </p:cNvCxnSpPr>
            <p:nvPr/>
          </p:nvCxnSpPr>
          <p:spPr bwMode="auto">
            <a:xfrm rot="10800000">
              <a:off x="7526331" y="2031124"/>
              <a:ext cx="17471" cy="953814"/>
            </a:xfrm>
            <a:prstGeom prst="bentConnector3">
              <a:avLst>
                <a:gd name="adj1" fmla="val 1029987"/>
              </a:avLst>
            </a:prstGeom>
            <a:ln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flipH="1">
              <a:off x="6759293" y="2143386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/>
                <a:t>New </a:t>
              </a:r>
              <a:br>
                <a:rPr lang="en-US" sz="1600" dirty="0"/>
              </a:br>
              <a:r>
                <a:rPr lang="en-US" sz="1600" dirty="0"/>
                <a:t>state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162800" y="4344749"/>
              <a:ext cx="3276600" cy="1901608"/>
              <a:chOff x="3200401" y="3276600"/>
              <a:chExt cx="3872345" cy="2201153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3200401" y="3276600"/>
                <a:ext cx="2310580" cy="2201153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DARTS/</a:t>
                </a:r>
                <a:r>
                  <a:rPr lang="en-US" sz="2000" dirty="0" err="1">
                    <a:solidFill>
                      <a:srgbClr val="000000"/>
                    </a:solidFill>
                  </a:rPr>
                  <a:t>Dshell</a:t>
                </a:r>
                <a:r>
                  <a:rPr lang="en-US" sz="2000" dirty="0">
                    <a:solidFill>
                      <a:srgbClr val="000000"/>
                    </a:solidFill>
                  </a:rPr>
                  <a:t> simulation</a:t>
                </a:r>
              </a:p>
              <a:p>
                <a:pPr algn="ctr"/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5867400" y="4341121"/>
                <a:ext cx="1205346" cy="807071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</a:rPr>
                  <a:t>Actual Device</a:t>
                </a:r>
              </a:p>
            </p:txBody>
          </p:sp>
          <p:cxnSp>
            <p:nvCxnSpPr>
              <p:cNvPr id="17" name="Elbow Connector 16"/>
              <p:cNvCxnSpPr>
                <a:stCxn id="16" idx="1"/>
                <a:endCxn id="18" idx="3"/>
              </p:cNvCxnSpPr>
              <p:nvPr/>
            </p:nvCxnSpPr>
            <p:spPr bwMode="auto">
              <a:xfrm rot="10800000">
                <a:off x="5098474" y="4743450"/>
                <a:ext cx="768927" cy="1206"/>
              </a:xfrm>
              <a:prstGeom prst="bentConnector3">
                <a:avLst>
                  <a:gd name="adj1" fmla="val 50000"/>
                </a:avLst>
              </a:prstGeom>
              <a:ln>
                <a:headEnd type="triangle" w="med" len="med"/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" name="Rectangle 17"/>
              <p:cNvSpPr/>
              <p:nvPr/>
            </p:nvSpPr>
            <p:spPr bwMode="auto">
              <a:xfrm>
                <a:off x="3740729" y="4210050"/>
                <a:ext cx="1357743" cy="10668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</a:rPr>
                  <a:t>Stubbed Device Model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106039" y="3915697"/>
              <a:ext cx="25506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/>
                <a:t>Hardware in the loop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41866" y="1164417"/>
              <a:ext cx="19928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dirty="0"/>
                <a:t>As a subsystem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920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Extensive Introspection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objects, from vectors, matrices to bodies, models, assemblies etc. have the </a:t>
            </a:r>
            <a:r>
              <a:rPr lang="en-US" b="1" dirty="0"/>
              <a:t>dump(prefix=‘’) </a:t>
            </a:r>
            <a:r>
              <a:rPr lang="en-US" dirty="0"/>
              <a:t>method</a:t>
            </a:r>
          </a:p>
          <a:p>
            <a:pPr lvl="1"/>
            <a:r>
              <a:rPr lang="en-US" dirty="0"/>
              <a:t>Will generate output with internal info about the object</a:t>
            </a:r>
          </a:p>
          <a:p>
            <a:pPr lvl="1"/>
            <a:r>
              <a:rPr lang="en-US" dirty="0"/>
              <a:t>The prefix will be applied to each line</a:t>
            </a:r>
          </a:p>
          <a:p>
            <a:pPr lvl="1"/>
            <a:r>
              <a:rPr lang="en-US" dirty="0"/>
              <a:t>Very useful for debugging and interacting with the sim</a:t>
            </a:r>
          </a:p>
          <a:p>
            <a:r>
              <a:rPr lang="en-US" dirty="0"/>
              <a:t>New ‘*</a:t>
            </a:r>
            <a:r>
              <a:rPr lang="en-US" dirty="0" err="1"/>
              <a:t>asDataFrame</a:t>
            </a:r>
            <a:r>
              <a:rPr lang="en-US" dirty="0"/>
              <a:t>()’ methods for convenient tabulations of data</a:t>
            </a:r>
          </a:p>
        </p:txBody>
      </p:sp>
    </p:spTree>
    <p:extLst>
      <p:ext uri="{BB962C8B-B14F-4D97-AF65-F5344CB8AC3E}">
        <p14:creationId xmlns:p14="http://schemas.microsoft.com/office/powerpoint/2010/main" val="3101189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Extensive Error checking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Lots of “assert”-like built in error checking to catch user and other errors. For example</a:t>
            </a:r>
          </a:p>
          <a:p>
            <a:pPr lvl="1"/>
            <a:r>
              <a:rPr lang="en-US" sz="2400" dirty="0"/>
              <a:t>Catch building of bad </a:t>
            </a:r>
            <a:r>
              <a:rPr lang="en-US" sz="2400" dirty="0" err="1"/>
              <a:t>SOAQuaternion</a:t>
            </a:r>
            <a:r>
              <a:rPr lang="en-US" sz="2400" dirty="0"/>
              <a:t> (non-unity norm)</a:t>
            </a:r>
          </a:p>
          <a:p>
            <a:pPr lvl="1"/>
            <a:r>
              <a:rPr lang="en-US" sz="2400" dirty="0"/>
              <a:t>Catch creation of bad spatial inertia (inertia not positive semi-definite)</a:t>
            </a:r>
          </a:p>
          <a:p>
            <a:pPr lvl="1"/>
            <a:r>
              <a:rPr lang="en-US" sz="2400" dirty="0"/>
              <a:t>Catch passing in of bad data (incompatible data or bad types) to assemblies, models </a:t>
            </a:r>
            <a:r>
              <a:rPr lang="en-US" sz="2400" dirty="0" err="1"/>
              <a:t>etc</a:t>
            </a:r>
            <a:endParaRPr lang="en-US" sz="2400" dirty="0"/>
          </a:p>
          <a:p>
            <a:pPr lvl="1"/>
            <a:r>
              <a:rPr lang="en-US" sz="2400" dirty="0"/>
              <a:t>Units checking</a:t>
            </a:r>
          </a:p>
          <a:p>
            <a:pPr lvl="1"/>
            <a:r>
              <a:rPr lang="en-US" sz="2400" dirty="0"/>
              <a:t>Checks that simulation is in “locked” state before using</a:t>
            </a:r>
          </a:p>
          <a:p>
            <a:r>
              <a:rPr lang="en-US" sz="2800" dirty="0"/>
              <a:t>These provide a safety net in catching user errors at early stages within a simulation.</a:t>
            </a:r>
          </a:p>
        </p:txBody>
      </p:sp>
    </p:spTree>
    <p:extLst>
      <p:ext uri="{BB962C8B-B14F-4D97-AF65-F5344CB8AC3E}">
        <p14:creationId xmlns:p14="http://schemas.microsoft.com/office/powerpoint/2010/main" val="821303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for Structural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11193502" cy="468448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Need to support structural changes to model during simulation run (</a:t>
            </a:r>
            <a:r>
              <a:rPr lang="en-US" sz="2000" dirty="0" err="1"/>
              <a:t>eg</a:t>
            </a:r>
            <a:r>
              <a:rPr lang="en-US" sz="2000" dirty="0"/>
              <a:t>. body separation, deployment events, touchdown)</a:t>
            </a:r>
          </a:p>
          <a:p>
            <a:r>
              <a:rPr lang="en-US" sz="2000" dirty="0" err="1"/>
              <a:t>Dshell</a:t>
            </a:r>
            <a:r>
              <a:rPr lang="en-US" sz="2000" dirty="0"/>
              <a:t> classes have the </a:t>
            </a:r>
            <a:r>
              <a:rPr lang="en-US" sz="2000" b="1" dirty="0" err="1"/>
              <a:t>lockObject</a:t>
            </a:r>
            <a:r>
              <a:rPr lang="en-US" sz="2000" b="1" dirty="0"/>
              <a:t>() </a:t>
            </a:r>
            <a:r>
              <a:rPr lang="en-US" sz="2000" dirty="0"/>
              <a:t>method to put the simulation into a valid state when there are structural changes. </a:t>
            </a:r>
          </a:p>
          <a:p>
            <a:r>
              <a:rPr lang="en-US" sz="2000" dirty="0" err="1"/>
              <a:t>lockObject</a:t>
            </a:r>
            <a:r>
              <a:rPr lang="en-US" sz="2000" dirty="0"/>
              <a:t> finalizes an object so that it can be fully used. </a:t>
            </a:r>
          </a:p>
          <a:p>
            <a:pPr lvl="1"/>
            <a:r>
              <a:rPr lang="en-US" sz="1600" dirty="0"/>
              <a:t>Especially important since many types of configuration changes (add/delete bodies) are allowed at run-time</a:t>
            </a:r>
          </a:p>
          <a:p>
            <a:r>
              <a:rPr lang="en-US" sz="2000" dirty="0"/>
              <a:t>For example</a:t>
            </a:r>
          </a:p>
          <a:p>
            <a:pPr lvl="1"/>
            <a:r>
              <a:rPr lang="en-US" sz="1600" dirty="0"/>
              <a:t>Verify that inertia properties are valid for bodies</a:t>
            </a:r>
          </a:p>
          <a:p>
            <a:pPr lvl="1"/>
            <a:r>
              <a:rPr lang="en-US" sz="1600" dirty="0"/>
              <a:t>Compute the number for DOFs in the multibody system</a:t>
            </a:r>
          </a:p>
          <a:p>
            <a:pPr lvl="1"/>
            <a:r>
              <a:rPr lang="en-US" sz="1600" dirty="0"/>
              <a:t>Verify that the integrator and its state have been properly set up by the sim</a:t>
            </a:r>
          </a:p>
          <a:p>
            <a:pPr lvl="1"/>
            <a:r>
              <a:rPr lang="en-US" sz="1600" dirty="0"/>
              <a:t>Verify that a subgraph bodies form a tree</a:t>
            </a:r>
          </a:p>
          <a:p>
            <a:pPr lvl="1"/>
            <a:r>
              <a:rPr lang="en-US" sz="1600" dirty="0"/>
              <a:t>Resort the order of the models in the data flow</a:t>
            </a:r>
          </a:p>
          <a:p>
            <a:r>
              <a:rPr lang="en-US" sz="2000" dirty="0"/>
              <a:t>Normal sequence: </a:t>
            </a:r>
          </a:p>
          <a:p>
            <a:pPr lvl="1"/>
            <a:r>
              <a:rPr lang="en-US" sz="1600" dirty="0"/>
              <a:t>create object, do stuff to it, lock it, use it</a:t>
            </a:r>
          </a:p>
          <a:p>
            <a:pPr lvl="1"/>
            <a:r>
              <a:rPr lang="en-US" sz="1600" dirty="0"/>
              <a:t>modify object, lock it, use it</a:t>
            </a:r>
          </a:p>
          <a:p>
            <a:r>
              <a:rPr lang="en-US" sz="2000" dirty="0" err="1"/>
              <a:t>Sim.lockObject</a:t>
            </a:r>
            <a:r>
              <a:rPr lang="en-US" sz="2000" dirty="0"/>
              <a:t> recursively locks all the objects in the simulation</a:t>
            </a:r>
          </a:p>
        </p:txBody>
      </p:sp>
    </p:spTree>
    <p:extLst>
      <p:ext uri="{BB962C8B-B14F-4D97-AF65-F5344CB8AC3E}">
        <p14:creationId xmlns:p14="http://schemas.microsoft.com/office/powerpoint/2010/main" val="2081774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z="1100" b="1">
                <a:solidFill>
                  <a:srgbClr val="000000"/>
                </a:solidFill>
              </a:rPr>
              <a:pPr/>
              <a:t>37</a:t>
            </a:fld>
            <a:endParaRPr lang="en-US" sz="11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Consistent Common Base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5944912" cy="4879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Most of the C++ simulation classes  - frames, bodies, nodes, models, signals, assemblies are derived from a common base class, </a:t>
            </a:r>
            <a:r>
              <a:rPr lang="en-US" dirty="0" err="1"/>
              <a:t>NdartsBaseObject</a:t>
            </a:r>
            <a:r>
              <a:rPr lang="en-US" dirty="0"/>
              <a:t>, hence they all have</a:t>
            </a:r>
          </a:p>
          <a:p>
            <a:pPr lvl="1"/>
            <a:r>
              <a:rPr lang="en-US" sz="2000" dirty="0"/>
              <a:t>name (not necessarily unique)</a:t>
            </a:r>
          </a:p>
          <a:p>
            <a:pPr lvl="1"/>
            <a:r>
              <a:rPr lang="en-US" sz="2000" dirty="0" err="1"/>
              <a:t>uuid</a:t>
            </a:r>
            <a:r>
              <a:rPr lang="en-US" sz="2000" dirty="0"/>
              <a:t> (unique)</a:t>
            </a:r>
          </a:p>
          <a:p>
            <a:pPr lvl="1"/>
            <a:r>
              <a:rPr lang="en-US" sz="2000" dirty="0" err="1"/>
              <a:t>DVar</a:t>
            </a:r>
            <a:r>
              <a:rPr lang="en-US" sz="2000" dirty="0"/>
              <a:t> spec node</a:t>
            </a:r>
          </a:p>
          <a:p>
            <a:pPr lvl="1"/>
            <a:r>
              <a:rPr lang="en-US" sz="2000" dirty="0"/>
              <a:t>lock() method</a:t>
            </a:r>
          </a:p>
          <a:p>
            <a:pPr lvl="1"/>
            <a:r>
              <a:rPr lang="en-US" sz="2000" dirty="0"/>
              <a:t>can be looked up </a:t>
            </a:r>
            <a:br>
              <a:rPr lang="en-US" sz="2000" dirty="0"/>
            </a:br>
            <a:r>
              <a:rPr lang="en-US" sz="2000" dirty="0"/>
              <a:t>via their </a:t>
            </a:r>
            <a:r>
              <a:rPr lang="en-US" sz="2000" dirty="0" err="1"/>
              <a:t>uuid</a:t>
            </a:r>
            <a:endParaRPr lang="en-US" sz="2000" dirty="0"/>
          </a:p>
          <a:p>
            <a:pPr lvl="1"/>
            <a:r>
              <a:rPr lang="en-US" sz="2000" dirty="0"/>
              <a:t>dump() method</a:t>
            </a:r>
          </a:p>
          <a:p>
            <a:r>
              <a:rPr lang="en-US" dirty="0"/>
              <a:t>Helps establish common </a:t>
            </a:r>
            <a:br>
              <a:rPr lang="en-US" dirty="0"/>
            </a:br>
            <a:r>
              <a:rPr lang="en-US" dirty="0"/>
              <a:t>conventions and usage </a:t>
            </a:r>
            <a:br>
              <a:rPr lang="en-US" dirty="0"/>
            </a:br>
            <a:r>
              <a:rPr lang="en-US" dirty="0"/>
              <a:t>patterns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60C4DE-F993-5E9C-B584-F97E4AA501F5}"/>
              </a:ext>
            </a:extLst>
          </p:cNvPr>
          <p:cNvGrpSpPr/>
          <p:nvPr/>
        </p:nvGrpSpPr>
        <p:grpSpPr>
          <a:xfrm>
            <a:off x="6396998" y="2433008"/>
            <a:ext cx="4981648" cy="2578287"/>
            <a:chOff x="5563714" y="2743200"/>
            <a:chExt cx="4981648" cy="2578287"/>
          </a:xfrm>
        </p:grpSpPr>
        <p:sp>
          <p:nvSpPr>
            <p:cNvPr id="8" name="Rectangle 7"/>
            <p:cNvSpPr/>
            <p:nvPr/>
          </p:nvSpPr>
          <p:spPr bwMode="auto">
            <a:xfrm>
              <a:off x="6233632" y="2743200"/>
              <a:ext cx="22098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800" b="1" dirty="0" err="1">
                  <a:solidFill>
                    <a:srgbClr val="000000"/>
                  </a:solidFill>
                </a:rPr>
                <a:t>NdartsBaseObject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563714" y="3835587"/>
              <a:ext cx="1020478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800" b="1" dirty="0" err="1">
                  <a:solidFill>
                    <a:srgbClr val="000000"/>
                  </a:solidFill>
                </a:rPr>
                <a:t>DVar</a:t>
              </a:r>
              <a:r>
                <a:rPr lang="en-US" sz="1800" b="1" dirty="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1800" b="1" dirty="0">
                  <a:solidFill>
                    <a:srgbClr val="000000"/>
                  </a:solidFill>
                </a:rPr>
                <a:t>classes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715777" y="3810000"/>
              <a:ext cx="889936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</a:rPr>
                <a:t>Frame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792314" y="4788087"/>
              <a:ext cx="758952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</a:rPr>
                <a:t>Node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558901" y="4788087"/>
              <a:ext cx="758952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</a:rPr>
                <a:t>Body</a:t>
              </a:r>
            </a:p>
          </p:txBody>
        </p:sp>
        <p:cxnSp>
          <p:nvCxnSpPr>
            <p:cNvPr id="15" name="Straight Arrow Connector 14"/>
            <p:cNvCxnSpPr>
              <a:stCxn id="8" idx="2"/>
              <a:endCxn id="11" idx="0"/>
            </p:cNvCxnSpPr>
            <p:nvPr/>
          </p:nvCxnSpPr>
          <p:spPr bwMode="auto">
            <a:xfrm flipH="1">
              <a:off x="7160746" y="3276600"/>
              <a:ext cx="177787" cy="533400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8" idx="2"/>
              <a:endCxn id="9" idx="0"/>
            </p:cNvCxnSpPr>
            <p:nvPr/>
          </p:nvCxnSpPr>
          <p:spPr bwMode="auto">
            <a:xfrm flipH="1">
              <a:off x="6073954" y="3276601"/>
              <a:ext cx="1264579" cy="558987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8" idx="2"/>
              <a:endCxn id="35" idx="1"/>
            </p:cNvCxnSpPr>
            <p:nvPr/>
          </p:nvCxnSpPr>
          <p:spPr bwMode="auto">
            <a:xfrm>
              <a:off x="7338532" y="3276600"/>
              <a:ext cx="1761236" cy="1333500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 bwMode="auto">
            <a:xfrm>
              <a:off x="9099768" y="4343400"/>
              <a:ext cx="1445594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</a:rPr>
                <a:t>Simulation</a:t>
              </a:r>
            </a:p>
          </p:txBody>
        </p:sp>
        <p:cxnSp>
          <p:nvCxnSpPr>
            <p:cNvPr id="36" name="Straight Arrow Connector 35"/>
            <p:cNvCxnSpPr>
              <a:stCxn id="11" idx="2"/>
              <a:endCxn id="13" idx="0"/>
            </p:cNvCxnSpPr>
            <p:nvPr/>
          </p:nvCxnSpPr>
          <p:spPr bwMode="auto">
            <a:xfrm>
              <a:off x="7160745" y="4343401"/>
              <a:ext cx="777632" cy="444687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1" idx="2"/>
              <a:endCxn id="12" idx="0"/>
            </p:cNvCxnSpPr>
            <p:nvPr/>
          </p:nvCxnSpPr>
          <p:spPr bwMode="auto">
            <a:xfrm flipH="1">
              <a:off x="6171791" y="4343401"/>
              <a:ext cx="988955" cy="444687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 bwMode="auto">
            <a:xfrm>
              <a:off x="9095080" y="3750905"/>
              <a:ext cx="889936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</a:rPr>
                <a:t>Model</a:t>
              </a: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6663039" y="4788087"/>
              <a:ext cx="797353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</a:rPr>
                <a:t>Hinge</a:t>
              </a:r>
            </a:p>
          </p:txBody>
        </p:sp>
        <p:cxnSp>
          <p:nvCxnSpPr>
            <p:cNvPr id="44" name="Straight Arrow Connector 43"/>
            <p:cNvCxnSpPr>
              <a:stCxn id="11" idx="2"/>
              <a:endCxn id="43" idx="0"/>
            </p:cNvCxnSpPr>
            <p:nvPr/>
          </p:nvCxnSpPr>
          <p:spPr bwMode="auto">
            <a:xfrm flipH="1">
              <a:off x="7061715" y="4343401"/>
              <a:ext cx="99030" cy="444687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8" idx="2"/>
              <a:endCxn id="42" idx="1"/>
            </p:cNvCxnSpPr>
            <p:nvPr/>
          </p:nvCxnSpPr>
          <p:spPr bwMode="auto">
            <a:xfrm>
              <a:off x="7338532" y="3276601"/>
              <a:ext cx="1756548" cy="741005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 bwMode="auto">
            <a:xfrm>
              <a:off x="8443432" y="4788087"/>
              <a:ext cx="59999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800" b="1" i="1" dirty="0" err="1">
                  <a:solidFill>
                    <a:srgbClr val="000000"/>
                  </a:solidFill>
                </a:rPr>
                <a:t>Etc</a:t>
              </a:r>
              <a:endParaRPr lang="en-US" sz="1800" b="1" i="1" dirty="0">
                <a:solidFill>
                  <a:srgbClr val="000000"/>
                </a:solidFill>
              </a:endParaRPr>
            </a:p>
          </p:txBody>
        </p:sp>
        <p:cxnSp>
          <p:nvCxnSpPr>
            <p:cNvPr id="72" name="Straight Arrow Connector 71"/>
            <p:cNvCxnSpPr>
              <a:stCxn id="8" idx="2"/>
              <a:endCxn id="71" idx="0"/>
            </p:cNvCxnSpPr>
            <p:nvPr/>
          </p:nvCxnSpPr>
          <p:spPr bwMode="auto">
            <a:xfrm>
              <a:off x="7338533" y="3276601"/>
              <a:ext cx="1404895" cy="1511487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 bwMode="auto">
            <a:xfrm>
              <a:off x="9079970" y="3169359"/>
              <a:ext cx="889936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r>
                <a:rPr lang="en-US" sz="1800" b="1" dirty="0">
                  <a:solidFill>
                    <a:srgbClr val="000000"/>
                  </a:solidFill>
                </a:rPr>
                <a:t>Signal</a:t>
              </a:r>
            </a:p>
          </p:txBody>
        </p:sp>
        <p:cxnSp>
          <p:nvCxnSpPr>
            <p:cNvPr id="102" name="Straight Arrow Connector 101"/>
            <p:cNvCxnSpPr>
              <a:stCxn id="8" idx="2"/>
              <a:endCxn id="101" idx="1"/>
            </p:cNvCxnSpPr>
            <p:nvPr/>
          </p:nvCxnSpPr>
          <p:spPr bwMode="auto">
            <a:xfrm>
              <a:off x="7338532" y="3276601"/>
              <a:ext cx="1741438" cy="159459"/>
            </a:xfrm>
            <a:prstGeom prst="straightConnector1">
              <a:avLst/>
            </a:prstGeom>
            <a:ln w="57150"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1243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1EC2107-2179-44B0-AA1C-E3E8257F87F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BE56BA-B9AB-DBF8-A435-05F72BA0B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02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 Placeholder 7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9249" y="1425715"/>
            <a:ext cx="5747485" cy="4797900"/>
          </a:xfrm>
        </p:spPr>
        <p:txBody>
          <a:bodyPr>
            <a:normAutofit lnSpcReduction="10000"/>
          </a:bodyPr>
          <a:lstStyle/>
          <a:p>
            <a:pPr marL="231775" indent="-231775"/>
            <a:r>
              <a:rPr lang="en-US" sz="1800" b="1" dirty="0"/>
              <a:t>What are the key goals of the DARTS/</a:t>
            </a:r>
            <a:r>
              <a:rPr lang="en-US" sz="1800" b="1" dirty="0" err="1"/>
              <a:t>Dshell</a:t>
            </a:r>
            <a:r>
              <a:rPr lang="en-US" sz="1800" b="1" dirty="0"/>
              <a:t> architecture?</a:t>
            </a:r>
          </a:p>
          <a:p>
            <a:pPr marL="627063" lvl="1" indent="-169863">
              <a:spcBef>
                <a:spcPts val="0"/>
              </a:spcBef>
            </a:pPr>
            <a:r>
              <a:rPr lang="en-US" sz="1600" dirty="0"/>
              <a:t>Modularity for evolution, reusable components, flexible usage, performance</a:t>
            </a:r>
          </a:p>
          <a:p>
            <a:pPr marL="231775" indent="-231775"/>
            <a:r>
              <a:rPr lang="en-US" sz="1800" b="1" dirty="0"/>
              <a:t>What are the key elements of a simulation?</a:t>
            </a:r>
          </a:p>
          <a:p>
            <a:pPr marL="627063" lvl="1" indent="-169863">
              <a:spcBef>
                <a:spcPts val="0"/>
              </a:spcBef>
            </a:pPr>
            <a:r>
              <a:rPr lang="en-US" sz="1600" dirty="0"/>
              <a:t>Vehicle model, terrain, environment, 3D, </a:t>
            </a:r>
            <a:r>
              <a:rPr lang="en-US" sz="1600" dirty="0" err="1"/>
              <a:t>gui</a:t>
            </a:r>
            <a:r>
              <a:rPr lang="en-US" sz="1600" dirty="0"/>
              <a:t>, parameters, events/sequencing, integrator</a:t>
            </a:r>
          </a:p>
          <a:p>
            <a:pPr marL="231775" indent="-231775"/>
            <a:r>
              <a:rPr lang="en-US" sz="1800" b="1" dirty="0"/>
              <a:t>What are the key elements of a </a:t>
            </a:r>
            <a:br>
              <a:rPr lang="en-US" sz="1800" b="1" dirty="0"/>
            </a:br>
            <a:r>
              <a:rPr lang="en-US" sz="1800" b="1" dirty="0"/>
              <a:t>vehicle model?</a:t>
            </a:r>
          </a:p>
          <a:p>
            <a:pPr marL="627063" lvl="1" indent="-169863">
              <a:spcBef>
                <a:spcPts val="0"/>
              </a:spcBef>
            </a:pPr>
            <a:r>
              <a:rPr lang="en-US" sz="1600" dirty="0"/>
              <a:t>Multibody model, actuator/sensor/flow </a:t>
            </a:r>
            <a:br>
              <a:rPr lang="en-US" sz="1600" dirty="0"/>
            </a:br>
            <a:r>
              <a:rPr lang="en-US" sz="1600" dirty="0"/>
              <a:t>models dataflow, control s/w, part </a:t>
            </a:r>
            <a:br>
              <a:rPr lang="en-US" sz="1600" dirty="0"/>
            </a:br>
            <a:r>
              <a:rPr lang="en-US" sz="1600" dirty="0"/>
              <a:t>geometries, assemblies </a:t>
            </a:r>
          </a:p>
          <a:p>
            <a:pPr marL="231775" indent="-231775"/>
            <a:r>
              <a:rPr lang="en-US" sz="1800" b="1" dirty="0"/>
              <a:t>How are the elements of a simulation assembled? </a:t>
            </a:r>
          </a:p>
          <a:p>
            <a:pPr marL="627063" lvl="1" indent="-169863">
              <a:spcBef>
                <a:spcPts val="0"/>
              </a:spcBef>
            </a:pPr>
            <a:r>
              <a:rPr lang="en-US" sz="1600" dirty="0"/>
              <a:t>Assemblies create bodies, </a:t>
            </a:r>
            <a:r>
              <a:rPr lang="en-US" sz="1600" dirty="0" err="1"/>
              <a:t>Dshell</a:t>
            </a:r>
            <a:r>
              <a:rPr lang="en-US" sz="1600" dirty="0"/>
              <a:t> models, </a:t>
            </a:r>
            <a:r>
              <a:rPr lang="en-US" sz="1600" dirty="0" err="1"/>
              <a:t>etc</a:t>
            </a:r>
            <a:r>
              <a:rPr lang="en-US" sz="1600" dirty="0"/>
              <a:t>, and put all the parts together to make a complete simulation</a:t>
            </a:r>
          </a:p>
          <a:p>
            <a:pPr marL="227013" indent="-169863"/>
            <a:r>
              <a:rPr lang="en-US" sz="1800" b="1" dirty="0"/>
              <a:t>How do you run a simulation?</a:t>
            </a:r>
          </a:p>
          <a:p>
            <a:pPr marL="627063" lvl="1" indent="-169863">
              <a:spcBef>
                <a:spcPts val="0"/>
              </a:spcBef>
            </a:pPr>
            <a:r>
              <a:rPr lang="en-US" sz="1600" dirty="0"/>
              <a:t>Use a simulation manager to advance time, simulation</a:t>
            </a:r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sz="1400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FF82D17-72BE-EB94-D8A0-D897E4B63216}"/>
              </a:ext>
            </a:extLst>
          </p:cNvPr>
          <p:cNvGrpSpPr/>
          <p:nvPr/>
        </p:nvGrpSpPr>
        <p:grpSpPr>
          <a:xfrm>
            <a:off x="6676309" y="1218345"/>
            <a:ext cx="4790562" cy="5034769"/>
            <a:chOff x="6713180" y="1828801"/>
            <a:chExt cx="3802420" cy="3996255"/>
          </a:xfrm>
        </p:grpSpPr>
        <p:sp>
          <p:nvSpPr>
            <p:cNvPr id="4" name="Text Box 44"/>
            <p:cNvSpPr txBox="1">
              <a:spLocks noChangeArrowheads="1"/>
            </p:cNvSpPr>
            <p:nvPr/>
          </p:nvSpPr>
          <p:spPr bwMode="auto">
            <a:xfrm>
              <a:off x="7548797" y="4320556"/>
              <a:ext cx="971550" cy="331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67500" tIns="35100" rIns="67500" bIns="35100">
              <a:spAutoFit/>
            </a:bodyPr>
            <a:lstStyle/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Multibody Dynamics</a:t>
              </a:r>
            </a:p>
          </p:txBody>
        </p:sp>
        <p:grpSp>
          <p:nvGrpSpPr>
            <p:cNvPr id="5" name="Group 74"/>
            <p:cNvGrpSpPr>
              <a:grpSpLocks/>
            </p:cNvGrpSpPr>
            <p:nvPr/>
          </p:nvGrpSpPr>
          <p:grpSpPr bwMode="auto">
            <a:xfrm>
              <a:off x="6789726" y="4231511"/>
              <a:ext cx="846132" cy="519563"/>
              <a:chOff x="1529324" y="3387124"/>
              <a:chExt cx="1302736" cy="692751"/>
            </a:xfrm>
          </p:grpSpPr>
          <p:pic>
            <p:nvPicPr>
              <p:cNvPr id="6" name="Picture 10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8142" t="18144" r="5362" b="52547"/>
              <a:stretch>
                <a:fillRect/>
              </a:stretch>
            </p:blipFill>
            <p:spPr bwMode="auto">
              <a:xfrm>
                <a:off x="1600200" y="3429000"/>
                <a:ext cx="1231860" cy="650875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  <a:round/>
                <a:headEnd/>
                <a:tailEnd/>
              </a:ln>
            </p:spPr>
          </p:pic>
          <p:sp>
            <p:nvSpPr>
              <p:cNvPr id="7" name="Text Box 109"/>
              <p:cNvSpPr txBox="1">
                <a:spLocks noChangeArrowheads="1"/>
              </p:cNvSpPr>
              <p:nvPr/>
            </p:nvSpPr>
            <p:spPr bwMode="auto">
              <a:xfrm>
                <a:off x="1529324" y="3387124"/>
                <a:ext cx="913272" cy="33577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67500" tIns="35100" rIns="67500" bIns="35100">
                <a:spAutoFit/>
              </a:bodyPr>
              <a:lstStyle/>
              <a:p>
                <a:pPr defTabSz="342900" eaLnBrk="0" hangingPunct="0">
                  <a:lnSpc>
                    <a:spcPct val="124000"/>
                  </a:lnSpc>
                  <a:buSzPct val="100000"/>
                  <a:tabLst>
                    <a:tab pos="0" algn="l"/>
                    <a:tab pos="342900" algn="l"/>
                    <a:tab pos="685800" algn="l"/>
                    <a:tab pos="1028700" algn="l"/>
                    <a:tab pos="1371600" algn="l"/>
                    <a:tab pos="1714500" algn="l"/>
                    <a:tab pos="2057400" algn="l"/>
                    <a:tab pos="2400300" algn="l"/>
                    <a:tab pos="2743200" algn="l"/>
                    <a:tab pos="3086100" algn="l"/>
                    <a:tab pos="3429000" algn="l"/>
                    <a:tab pos="3771900" algn="l"/>
                    <a:tab pos="4114800" algn="l"/>
                    <a:tab pos="4457700" algn="l"/>
                    <a:tab pos="4800600" algn="l"/>
                    <a:tab pos="5143500" algn="l"/>
                    <a:tab pos="5486400" algn="l"/>
                    <a:tab pos="5829300" algn="l"/>
                    <a:tab pos="6172200" algn="l"/>
                    <a:tab pos="6515100" algn="l"/>
                    <a:tab pos="6858000" algn="l"/>
                  </a:tabLst>
                </a:pPr>
                <a:r>
                  <a:rPr lang="en-GB" sz="1050" dirty="0">
                    <a:solidFill>
                      <a:srgbClr val="FF33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DARTS</a:t>
                </a:r>
              </a:p>
            </p:txBody>
          </p:sp>
        </p:grpSp>
        <p:grpSp>
          <p:nvGrpSpPr>
            <p:cNvPr id="8" name="Group 48"/>
            <p:cNvGrpSpPr>
              <a:grpSpLocks/>
            </p:cNvGrpSpPr>
            <p:nvPr/>
          </p:nvGrpSpPr>
          <p:grpSpPr bwMode="auto">
            <a:xfrm>
              <a:off x="9201150" y="4262329"/>
              <a:ext cx="571500" cy="448865"/>
              <a:chOff x="720" y="2440"/>
              <a:chExt cx="576" cy="536"/>
            </a:xfrm>
          </p:grpSpPr>
          <p:sp>
            <p:nvSpPr>
              <p:cNvPr id="9" name="Oval 49"/>
              <p:cNvSpPr>
                <a:spLocks noChangeArrowheads="1"/>
              </p:cNvSpPr>
              <p:nvPr/>
            </p:nvSpPr>
            <p:spPr bwMode="auto">
              <a:xfrm>
                <a:off x="834" y="2475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Oval 50"/>
              <p:cNvSpPr>
                <a:spLocks noChangeArrowheads="1"/>
              </p:cNvSpPr>
              <p:nvPr/>
            </p:nvSpPr>
            <p:spPr bwMode="auto">
              <a:xfrm>
                <a:off x="1056" y="2544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51"/>
              <p:cNvSpPr>
                <a:spLocks noChangeArrowheads="1"/>
              </p:cNvSpPr>
              <p:nvPr/>
            </p:nvSpPr>
            <p:spPr bwMode="auto">
              <a:xfrm>
                <a:off x="1104" y="2640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Oval 52"/>
              <p:cNvSpPr>
                <a:spLocks noChangeArrowheads="1"/>
              </p:cNvSpPr>
              <p:nvPr/>
            </p:nvSpPr>
            <p:spPr bwMode="auto">
              <a:xfrm>
                <a:off x="816" y="2784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53"/>
              <p:cNvSpPr>
                <a:spLocks noChangeArrowheads="1"/>
              </p:cNvSpPr>
              <p:nvPr/>
            </p:nvSpPr>
            <p:spPr bwMode="auto">
              <a:xfrm>
                <a:off x="960" y="2880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54"/>
              <p:cNvSpPr>
                <a:spLocks/>
              </p:cNvSpPr>
              <p:nvPr/>
            </p:nvSpPr>
            <p:spPr bwMode="auto">
              <a:xfrm>
                <a:off x="912" y="2440"/>
                <a:ext cx="192" cy="104"/>
              </a:xfrm>
              <a:custGeom>
                <a:avLst/>
                <a:gdLst>
                  <a:gd name="T0" fmla="*/ 0 w 192"/>
                  <a:gd name="T1" fmla="*/ 56 h 104"/>
                  <a:gd name="T2" fmla="*/ 144 w 192"/>
                  <a:gd name="T3" fmla="*/ 8 h 104"/>
                  <a:gd name="T4" fmla="*/ 192 w 192"/>
                  <a:gd name="T5" fmla="*/ 104 h 104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104"/>
                  <a:gd name="T11" fmla="*/ 192 w 192"/>
                  <a:gd name="T12" fmla="*/ 104 h 1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104">
                    <a:moveTo>
                      <a:pt x="0" y="56"/>
                    </a:moveTo>
                    <a:cubicBezTo>
                      <a:pt x="56" y="28"/>
                      <a:pt x="112" y="0"/>
                      <a:pt x="144" y="8"/>
                    </a:cubicBezTo>
                    <a:cubicBezTo>
                      <a:pt x="176" y="16"/>
                      <a:pt x="184" y="60"/>
                      <a:pt x="192" y="10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arrow" w="sm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55"/>
              <p:cNvSpPr>
                <a:spLocks/>
              </p:cNvSpPr>
              <p:nvPr/>
            </p:nvSpPr>
            <p:spPr bwMode="auto">
              <a:xfrm>
                <a:off x="720" y="2544"/>
                <a:ext cx="144" cy="240"/>
              </a:xfrm>
              <a:custGeom>
                <a:avLst/>
                <a:gdLst>
                  <a:gd name="T0" fmla="*/ 1 w 200"/>
                  <a:gd name="T1" fmla="*/ 0 h 336"/>
                  <a:gd name="T2" fmla="*/ 1 w 200"/>
                  <a:gd name="T3" fmla="*/ 1 h 336"/>
                  <a:gd name="T4" fmla="*/ 1 w 200"/>
                  <a:gd name="T5" fmla="*/ 2 h 336"/>
                  <a:gd name="T6" fmla="*/ 0 60000 65536"/>
                  <a:gd name="T7" fmla="*/ 0 60000 65536"/>
                  <a:gd name="T8" fmla="*/ 0 60000 65536"/>
                  <a:gd name="T9" fmla="*/ 0 w 200"/>
                  <a:gd name="T10" fmla="*/ 0 h 336"/>
                  <a:gd name="T11" fmla="*/ 200 w 200"/>
                  <a:gd name="T12" fmla="*/ 336 h 3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0" h="336">
                    <a:moveTo>
                      <a:pt x="200" y="0"/>
                    </a:moveTo>
                    <a:cubicBezTo>
                      <a:pt x="108" y="68"/>
                      <a:pt x="16" y="136"/>
                      <a:pt x="8" y="192"/>
                    </a:cubicBezTo>
                    <a:cubicBezTo>
                      <a:pt x="0" y="248"/>
                      <a:pt x="76" y="292"/>
                      <a:pt x="152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arrow" w="sm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56"/>
              <p:cNvSpPr>
                <a:spLocks/>
              </p:cNvSpPr>
              <p:nvPr/>
            </p:nvSpPr>
            <p:spPr bwMode="auto">
              <a:xfrm>
                <a:off x="1120" y="2448"/>
                <a:ext cx="176" cy="144"/>
              </a:xfrm>
              <a:custGeom>
                <a:avLst/>
                <a:gdLst>
                  <a:gd name="T0" fmla="*/ 1 w 272"/>
                  <a:gd name="T1" fmla="*/ 96 h 144"/>
                  <a:gd name="T2" fmla="*/ 1 w 272"/>
                  <a:gd name="T3" fmla="*/ 0 h 144"/>
                  <a:gd name="T4" fmla="*/ 1 w 272"/>
                  <a:gd name="T5" fmla="*/ 96 h 144"/>
                  <a:gd name="T6" fmla="*/ 0 w 272"/>
                  <a:gd name="T7" fmla="*/ 144 h 1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72"/>
                  <a:gd name="T13" fmla="*/ 0 h 144"/>
                  <a:gd name="T14" fmla="*/ 272 w 272"/>
                  <a:gd name="T15" fmla="*/ 144 h 1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72" h="144">
                    <a:moveTo>
                      <a:pt x="48" y="96"/>
                    </a:moveTo>
                    <a:cubicBezTo>
                      <a:pt x="104" y="48"/>
                      <a:pt x="160" y="0"/>
                      <a:pt x="192" y="0"/>
                    </a:cubicBezTo>
                    <a:cubicBezTo>
                      <a:pt x="224" y="0"/>
                      <a:pt x="272" y="72"/>
                      <a:pt x="240" y="96"/>
                    </a:cubicBezTo>
                    <a:cubicBezTo>
                      <a:pt x="208" y="120"/>
                      <a:pt x="104" y="132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arrow" w="sm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57"/>
              <p:cNvSpPr>
                <a:spLocks/>
              </p:cNvSpPr>
              <p:nvPr/>
            </p:nvSpPr>
            <p:spPr bwMode="auto">
              <a:xfrm>
                <a:off x="992" y="2640"/>
                <a:ext cx="160" cy="112"/>
              </a:xfrm>
              <a:custGeom>
                <a:avLst/>
                <a:gdLst>
                  <a:gd name="T0" fmla="*/ 64 w 160"/>
                  <a:gd name="T1" fmla="*/ 0 h 112"/>
                  <a:gd name="T2" fmla="*/ 16 w 160"/>
                  <a:gd name="T3" fmla="*/ 96 h 112"/>
                  <a:gd name="T4" fmla="*/ 160 w 160"/>
                  <a:gd name="T5" fmla="*/ 96 h 112"/>
                  <a:gd name="T6" fmla="*/ 0 60000 65536"/>
                  <a:gd name="T7" fmla="*/ 0 60000 65536"/>
                  <a:gd name="T8" fmla="*/ 0 60000 65536"/>
                  <a:gd name="T9" fmla="*/ 0 w 160"/>
                  <a:gd name="T10" fmla="*/ 0 h 112"/>
                  <a:gd name="T11" fmla="*/ 160 w 160"/>
                  <a:gd name="T12" fmla="*/ 112 h 1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0" h="112">
                    <a:moveTo>
                      <a:pt x="64" y="0"/>
                    </a:moveTo>
                    <a:cubicBezTo>
                      <a:pt x="32" y="40"/>
                      <a:pt x="0" y="80"/>
                      <a:pt x="16" y="96"/>
                    </a:cubicBezTo>
                    <a:cubicBezTo>
                      <a:pt x="32" y="112"/>
                      <a:pt x="136" y="96"/>
                      <a:pt x="160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arrow" w="sm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58"/>
              <p:cNvSpPr>
                <a:spLocks/>
              </p:cNvSpPr>
              <p:nvPr/>
            </p:nvSpPr>
            <p:spPr bwMode="auto">
              <a:xfrm>
                <a:off x="1056" y="2736"/>
                <a:ext cx="112" cy="144"/>
              </a:xfrm>
              <a:custGeom>
                <a:avLst/>
                <a:gdLst>
                  <a:gd name="T0" fmla="*/ 96 w 112"/>
                  <a:gd name="T1" fmla="*/ 0 h 144"/>
                  <a:gd name="T2" fmla="*/ 96 w 112"/>
                  <a:gd name="T3" fmla="*/ 96 h 144"/>
                  <a:gd name="T4" fmla="*/ 0 w 112"/>
                  <a:gd name="T5" fmla="*/ 144 h 144"/>
                  <a:gd name="T6" fmla="*/ 0 60000 65536"/>
                  <a:gd name="T7" fmla="*/ 0 60000 65536"/>
                  <a:gd name="T8" fmla="*/ 0 60000 65536"/>
                  <a:gd name="T9" fmla="*/ 0 w 112"/>
                  <a:gd name="T10" fmla="*/ 0 h 144"/>
                  <a:gd name="T11" fmla="*/ 112 w 112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2" h="144">
                    <a:moveTo>
                      <a:pt x="96" y="0"/>
                    </a:moveTo>
                    <a:cubicBezTo>
                      <a:pt x="104" y="36"/>
                      <a:pt x="112" y="72"/>
                      <a:pt x="96" y="96"/>
                    </a:cubicBezTo>
                    <a:cubicBezTo>
                      <a:pt x="80" y="120"/>
                      <a:pt x="40" y="132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arrow" w="sm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59"/>
            <p:cNvGrpSpPr>
              <a:grpSpLocks/>
            </p:cNvGrpSpPr>
            <p:nvPr/>
          </p:nvGrpSpPr>
          <p:grpSpPr bwMode="auto">
            <a:xfrm>
              <a:off x="8964216" y="5153126"/>
              <a:ext cx="571500" cy="403622"/>
              <a:chOff x="4827" y="2448"/>
              <a:chExt cx="528" cy="384"/>
            </a:xfrm>
          </p:grpSpPr>
          <p:sp>
            <p:nvSpPr>
              <p:cNvPr id="20" name="Rectangle 60"/>
              <p:cNvSpPr>
                <a:spLocks noChangeArrowheads="1"/>
              </p:cNvSpPr>
              <p:nvPr/>
            </p:nvSpPr>
            <p:spPr bwMode="auto">
              <a:xfrm>
                <a:off x="4827" y="2448"/>
                <a:ext cx="528" cy="384"/>
              </a:xfrm>
              <a:prstGeom prst="rect">
                <a:avLst/>
              </a:prstGeom>
              <a:solidFill>
                <a:srgbClr val="F8F8F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Line 61"/>
              <p:cNvSpPr>
                <a:spLocks noChangeShapeType="1"/>
              </p:cNvSpPr>
              <p:nvPr/>
            </p:nvSpPr>
            <p:spPr bwMode="auto">
              <a:xfrm>
                <a:off x="4896" y="2505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Line 62"/>
              <p:cNvSpPr>
                <a:spLocks noChangeShapeType="1"/>
              </p:cNvSpPr>
              <p:nvPr/>
            </p:nvSpPr>
            <p:spPr bwMode="auto">
              <a:xfrm>
                <a:off x="4896" y="2745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63"/>
              <p:cNvSpPr>
                <a:spLocks/>
              </p:cNvSpPr>
              <p:nvPr/>
            </p:nvSpPr>
            <p:spPr bwMode="auto">
              <a:xfrm>
                <a:off x="4902" y="2505"/>
                <a:ext cx="326" cy="169"/>
              </a:xfrm>
              <a:custGeom>
                <a:avLst/>
                <a:gdLst>
                  <a:gd name="T0" fmla="*/ 5 w 326"/>
                  <a:gd name="T1" fmla="*/ 161 h 169"/>
                  <a:gd name="T2" fmla="*/ 33 w 326"/>
                  <a:gd name="T3" fmla="*/ 104 h 169"/>
                  <a:gd name="T4" fmla="*/ 90 w 326"/>
                  <a:gd name="T5" fmla="*/ 0 h 169"/>
                  <a:gd name="T6" fmla="*/ 137 w 326"/>
                  <a:gd name="T7" fmla="*/ 10 h 169"/>
                  <a:gd name="T8" fmla="*/ 194 w 326"/>
                  <a:gd name="T9" fmla="*/ 19 h 169"/>
                  <a:gd name="T10" fmla="*/ 260 w 326"/>
                  <a:gd name="T11" fmla="*/ 104 h 169"/>
                  <a:gd name="T12" fmla="*/ 326 w 326"/>
                  <a:gd name="T13" fmla="*/ 10 h 1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6"/>
                  <a:gd name="T22" fmla="*/ 0 h 169"/>
                  <a:gd name="T23" fmla="*/ 326 w 326"/>
                  <a:gd name="T24" fmla="*/ 169 h 1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6" h="169">
                    <a:moveTo>
                      <a:pt x="5" y="161"/>
                    </a:moveTo>
                    <a:cubicBezTo>
                      <a:pt x="25" y="96"/>
                      <a:pt x="0" y="169"/>
                      <a:pt x="33" y="104"/>
                    </a:cubicBezTo>
                    <a:cubicBezTo>
                      <a:pt x="57" y="57"/>
                      <a:pt x="42" y="33"/>
                      <a:pt x="90" y="0"/>
                    </a:cubicBezTo>
                    <a:cubicBezTo>
                      <a:pt x="106" y="3"/>
                      <a:pt x="122" y="4"/>
                      <a:pt x="137" y="10"/>
                    </a:cubicBezTo>
                    <a:cubicBezTo>
                      <a:pt x="188" y="29"/>
                      <a:pt x="143" y="35"/>
                      <a:pt x="194" y="19"/>
                    </a:cubicBezTo>
                    <a:cubicBezTo>
                      <a:pt x="239" y="87"/>
                      <a:pt x="216" y="60"/>
                      <a:pt x="260" y="104"/>
                    </a:cubicBezTo>
                    <a:cubicBezTo>
                      <a:pt x="278" y="49"/>
                      <a:pt x="270" y="37"/>
                      <a:pt x="326" y="1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Line 64"/>
              <p:cNvSpPr>
                <a:spLocks noChangeShapeType="1"/>
              </p:cNvSpPr>
              <p:nvPr/>
            </p:nvSpPr>
            <p:spPr bwMode="auto">
              <a:xfrm>
                <a:off x="4896" y="2553"/>
                <a:ext cx="432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" name="Group 83"/>
            <p:cNvGrpSpPr>
              <a:grpSpLocks/>
            </p:cNvGrpSpPr>
            <p:nvPr/>
          </p:nvGrpSpPr>
          <p:grpSpPr bwMode="auto">
            <a:xfrm>
              <a:off x="9266039" y="3387759"/>
              <a:ext cx="727472" cy="503634"/>
              <a:chOff x="2736" y="2622"/>
              <a:chExt cx="672" cy="480"/>
            </a:xfrm>
          </p:grpSpPr>
          <p:sp>
            <p:nvSpPr>
              <p:cNvPr id="26" name="Rectangle 84"/>
              <p:cNvSpPr>
                <a:spLocks noChangeArrowheads="1"/>
              </p:cNvSpPr>
              <p:nvPr/>
            </p:nvSpPr>
            <p:spPr bwMode="auto">
              <a:xfrm>
                <a:off x="2736" y="2622"/>
                <a:ext cx="672" cy="480"/>
              </a:xfrm>
              <a:prstGeom prst="rect">
                <a:avLst/>
              </a:prstGeom>
              <a:solidFill>
                <a:srgbClr val="F8F8F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7" name="Group 85"/>
              <p:cNvGrpSpPr>
                <a:grpSpLocks/>
              </p:cNvGrpSpPr>
              <p:nvPr/>
            </p:nvGrpSpPr>
            <p:grpSpPr bwMode="auto">
              <a:xfrm>
                <a:off x="2832" y="2640"/>
                <a:ext cx="432" cy="432"/>
                <a:chOff x="2832" y="2640"/>
                <a:chExt cx="432" cy="432"/>
              </a:xfrm>
            </p:grpSpPr>
            <p:sp>
              <p:nvSpPr>
                <p:cNvPr id="31" name="AutoShape 86"/>
                <p:cNvSpPr>
                  <a:spLocks noChangeArrowheads="1"/>
                </p:cNvSpPr>
                <p:nvPr/>
              </p:nvSpPr>
              <p:spPr bwMode="auto">
                <a:xfrm>
                  <a:off x="2832" y="2784"/>
                  <a:ext cx="144" cy="96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Line 87"/>
                <p:cNvSpPr>
                  <a:spLocks noChangeShapeType="1"/>
                </p:cNvSpPr>
                <p:nvPr/>
              </p:nvSpPr>
              <p:spPr bwMode="auto">
                <a:xfrm>
                  <a:off x="2880" y="2880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/>
                  <a:endParaRPr lang="en-US" sz="10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Rectangle 88"/>
                <p:cNvSpPr>
                  <a:spLocks noChangeArrowheads="1"/>
                </p:cNvSpPr>
                <p:nvPr/>
              </p:nvSpPr>
              <p:spPr bwMode="auto">
                <a:xfrm>
                  <a:off x="2832" y="3024"/>
                  <a:ext cx="96" cy="48"/>
                </a:xfrm>
                <a:prstGeom prst="rect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Rectangle 89"/>
                <p:cNvSpPr>
                  <a:spLocks noChangeArrowheads="1"/>
                </p:cNvSpPr>
                <p:nvPr/>
              </p:nvSpPr>
              <p:spPr bwMode="auto">
                <a:xfrm>
                  <a:off x="2876" y="2784"/>
                  <a:ext cx="52" cy="48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Rectangle 90"/>
                <p:cNvSpPr>
                  <a:spLocks noChangeArrowheads="1"/>
                </p:cNvSpPr>
                <p:nvPr/>
              </p:nvSpPr>
              <p:spPr bwMode="auto">
                <a:xfrm>
                  <a:off x="2928" y="3024"/>
                  <a:ext cx="52" cy="48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AutoShape 91"/>
                <p:cNvSpPr>
                  <a:spLocks noChangeArrowheads="1"/>
                </p:cNvSpPr>
                <p:nvPr/>
              </p:nvSpPr>
              <p:spPr bwMode="auto">
                <a:xfrm>
                  <a:off x="3120" y="2640"/>
                  <a:ext cx="96" cy="144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Rectangle 92"/>
                <p:cNvSpPr>
                  <a:spLocks noChangeArrowheads="1"/>
                </p:cNvSpPr>
                <p:nvPr/>
              </p:nvSpPr>
              <p:spPr bwMode="auto">
                <a:xfrm>
                  <a:off x="3072" y="2784"/>
                  <a:ext cx="52" cy="48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ectangle 93"/>
                <p:cNvSpPr>
                  <a:spLocks noChangeArrowheads="1"/>
                </p:cNvSpPr>
                <p:nvPr/>
              </p:nvSpPr>
              <p:spPr bwMode="auto">
                <a:xfrm>
                  <a:off x="3212" y="2784"/>
                  <a:ext cx="52" cy="48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8" name="Line 94"/>
              <p:cNvSpPr>
                <a:spLocks noChangeShapeType="1"/>
              </p:cNvSpPr>
              <p:nvPr/>
            </p:nvSpPr>
            <p:spPr bwMode="auto">
              <a:xfrm>
                <a:off x="2985" y="305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Line 95"/>
              <p:cNvSpPr>
                <a:spLocks noChangeShapeType="1"/>
              </p:cNvSpPr>
              <p:nvPr/>
            </p:nvSpPr>
            <p:spPr bwMode="auto">
              <a:xfrm>
                <a:off x="2976" y="26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Line 96"/>
              <p:cNvSpPr>
                <a:spLocks noChangeShapeType="1"/>
              </p:cNvSpPr>
              <p:nvPr/>
            </p:nvSpPr>
            <p:spPr bwMode="auto">
              <a:xfrm>
                <a:off x="3120" y="2688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" name="Group 97"/>
            <p:cNvGrpSpPr>
              <a:grpSpLocks/>
            </p:cNvGrpSpPr>
            <p:nvPr/>
          </p:nvGrpSpPr>
          <p:grpSpPr bwMode="auto">
            <a:xfrm>
              <a:off x="9084471" y="2742138"/>
              <a:ext cx="669131" cy="332184"/>
              <a:chOff x="1632" y="2468"/>
              <a:chExt cx="618" cy="316"/>
            </a:xfrm>
          </p:grpSpPr>
          <p:sp>
            <p:nvSpPr>
              <p:cNvPr id="40" name="Rectangle 98"/>
              <p:cNvSpPr>
                <a:spLocks noChangeArrowheads="1"/>
              </p:cNvSpPr>
              <p:nvPr/>
            </p:nvSpPr>
            <p:spPr bwMode="auto">
              <a:xfrm>
                <a:off x="1776" y="2592"/>
                <a:ext cx="96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ectangle 99"/>
              <p:cNvSpPr>
                <a:spLocks noChangeArrowheads="1"/>
              </p:cNvSpPr>
              <p:nvPr/>
            </p:nvSpPr>
            <p:spPr bwMode="auto">
              <a:xfrm>
                <a:off x="1824" y="2468"/>
                <a:ext cx="96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Line 100"/>
              <p:cNvSpPr>
                <a:spLocks noChangeShapeType="1"/>
              </p:cNvSpPr>
              <p:nvPr/>
            </p:nvSpPr>
            <p:spPr bwMode="auto">
              <a:xfrm>
                <a:off x="1632" y="2613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Line 101"/>
              <p:cNvSpPr>
                <a:spLocks noChangeShapeType="1"/>
              </p:cNvSpPr>
              <p:nvPr/>
            </p:nvSpPr>
            <p:spPr bwMode="auto">
              <a:xfrm>
                <a:off x="1824" y="2640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Line 102"/>
              <p:cNvSpPr>
                <a:spLocks noChangeShapeType="1"/>
              </p:cNvSpPr>
              <p:nvPr/>
            </p:nvSpPr>
            <p:spPr bwMode="auto">
              <a:xfrm>
                <a:off x="1990" y="2612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Line 103"/>
              <p:cNvSpPr>
                <a:spLocks noChangeShapeType="1"/>
              </p:cNvSpPr>
              <p:nvPr/>
            </p:nvSpPr>
            <p:spPr bwMode="auto">
              <a:xfrm flipV="1">
                <a:off x="1920" y="2724"/>
                <a:ext cx="162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Line 104"/>
              <p:cNvSpPr>
                <a:spLocks noChangeShapeType="1"/>
              </p:cNvSpPr>
              <p:nvPr/>
            </p:nvSpPr>
            <p:spPr bwMode="auto">
              <a:xfrm>
                <a:off x="2172" y="2709"/>
                <a:ext cx="78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ine 105"/>
              <p:cNvSpPr>
                <a:spLocks noChangeShapeType="1"/>
              </p:cNvSpPr>
              <p:nvPr/>
            </p:nvSpPr>
            <p:spPr bwMode="auto">
              <a:xfrm>
                <a:off x="1920" y="2496"/>
                <a:ext cx="9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ctr"/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106"/>
              <p:cNvSpPr>
                <a:spLocks noChangeArrowheads="1"/>
              </p:cNvSpPr>
              <p:nvPr/>
            </p:nvSpPr>
            <p:spPr bwMode="auto">
              <a:xfrm>
                <a:off x="1872" y="2736"/>
                <a:ext cx="96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 107"/>
              <p:cNvSpPr>
                <a:spLocks noChangeArrowheads="1"/>
              </p:cNvSpPr>
              <p:nvPr/>
            </p:nvSpPr>
            <p:spPr bwMode="auto">
              <a:xfrm>
                <a:off x="1968" y="2592"/>
                <a:ext cx="96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108"/>
              <p:cNvSpPr>
                <a:spLocks noChangeArrowheads="1"/>
              </p:cNvSpPr>
              <p:nvPr/>
            </p:nvSpPr>
            <p:spPr bwMode="auto">
              <a:xfrm>
                <a:off x="2082" y="2688"/>
                <a:ext cx="96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 Box 44"/>
            <p:cNvSpPr txBox="1">
              <a:spLocks noChangeArrowheads="1"/>
            </p:cNvSpPr>
            <p:nvPr/>
          </p:nvSpPr>
          <p:spPr bwMode="auto">
            <a:xfrm>
              <a:off x="9505950" y="5134078"/>
              <a:ext cx="857250" cy="331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67500" tIns="35100" rIns="67500" bIns="35100">
              <a:spAutoFit/>
            </a:bodyPr>
            <a:lstStyle/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Event </a:t>
              </a:r>
            </a:p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Manager</a:t>
              </a:r>
            </a:p>
          </p:txBody>
        </p:sp>
        <p:sp>
          <p:nvSpPr>
            <p:cNvPr id="52" name="Text Box 44"/>
            <p:cNvSpPr txBox="1">
              <a:spLocks noChangeArrowheads="1"/>
            </p:cNvSpPr>
            <p:nvPr/>
          </p:nvSpPr>
          <p:spPr bwMode="auto">
            <a:xfrm>
              <a:off x="9638845" y="3660137"/>
              <a:ext cx="800100" cy="331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67500" tIns="35100" rIns="67500" bIns="35100">
              <a:spAutoFit/>
            </a:bodyPr>
            <a:lstStyle/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Multibody</a:t>
              </a:r>
            </a:p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</a:t>
              </a:r>
            </a:p>
          </p:txBody>
        </p:sp>
        <p:sp>
          <p:nvSpPr>
            <p:cNvPr id="53" name="Text Box 44"/>
            <p:cNvSpPr txBox="1">
              <a:spLocks noChangeArrowheads="1"/>
            </p:cNvSpPr>
            <p:nvPr/>
          </p:nvSpPr>
          <p:spPr bwMode="auto">
            <a:xfrm>
              <a:off x="9563100" y="2743330"/>
              <a:ext cx="800100" cy="331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67500" tIns="35100" rIns="67500" bIns="35100">
              <a:spAutoFit/>
            </a:bodyPr>
            <a:lstStyle/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Model Data Flow</a:t>
              </a:r>
            </a:p>
          </p:txBody>
        </p:sp>
        <p:sp>
          <p:nvSpPr>
            <p:cNvPr id="54" name="Text Box 44"/>
            <p:cNvSpPr txBox="1">
              <a:spLocks noChangeArrowheads="1"/>
            </p:cNvSpPr>
            <p:nvPr/>
          </p:nvSpPr>
          <p:spPr bwMode="auto">
            <a:xfrm>
              <a:off x="9645766" y="4363531"/>
              <a:ext cx="869834" cy="4613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67500" tIns="35100" rIns="67500" bIns="35100">
              <a:spAutoFit/>
            </a:bodyPr>
            <a:lstStyle/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Sequencing</a:t>
              </a:r>
            </a:p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State-Machine</a:t>
              </a:r>
            </a:p>
          </p:txBody>
        </p:sp>
        <p:grpSp>
          <p:nvGrpSpPr>
            <p:cNvPr id="55" name="Group 77"/>
            <p:cNvGrpSpPr>
              <a:grpSpLocks/>
            </p:cNvGrpSpPr>
            <p:nvPr/>
          </p:nvGrpSpPr>
          <p:grpSpPr bwMode="auto">
            <a:xfrm>
              <a:off x="7246001" y="4956747"/>
              <a:ext cx="685800" cy="604838"/>
              <a:chOff x="381000" y="1752600"/>
              <a:chExt cx="914399" cy="807103"/>
            </a:xfrm>
          </p:grpSpPr>
          <p:pic>
            <p:nvPicPr>
              <p:cNvPr id="56" name="Picture 12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1000" y="1752600"/>
                <a:ext cx="914399" cy="80710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57" name="Text Box 6"/>
              <p:cNvSpPr txBox="1">
                <a:spLocks noChangeArrowheads="1"/>
              </p:cNvSpPr>
              <p:nvPr/>
            </p:nvSpPr>
            <p:spPr bwMode="auto">
              <a:xfrm>
                <a:off x="381001" y="1752600"/>
                <a:ext cx="908451" cy="37061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67500" tIns="35100" rIns="67500" bIns="35100">
                <a:spAutoFit/>
              </a:bodyPr>
              <a:lstStyle/>
              <a:p>
                <a:pPr defTabSz="342900" eaLnBrk="0" hangingPunct="0">
                  <a:lnSpc>
                    <a:spcPct val="124000"/>
                  </a:lnSpc>
                  <a:buSzPct val="100000"/>
                  <a:tabLst>
                    <a:tab pos="0" algn="l"/>
                    <a:tab pos="342900" algn="l"/>
                    <a:tab pos="685800" algn="l"/>
                    <a:tab pos="1028700" algn="l"/>
                    <a:tab pos="1371600" algn="l"/>
                    <a:tab pos="1714500" algn="l"/>
                    <a:tab pos="2057400" algn="l"/>
                    <a:tab pos="2400300" algn="l"/>
                    <a:tab pos="2743200" algn="l"/>
                    <a:tab pos="3086100" algn="l"/>
                    <a:tab pos="3429000" algn="l"/>
                    <a:tab pos="3771900" algn="l"/>
                    <a:tab pos="4114800" algn="l"/>
                    <a:tab pos="4457700" algn="l"/>
                    <a:tab pos="4800600" algn="l"/>
                    <a:tab pos="5143500" algn="l"/>
                    <a:tab pos="5486400" algn="l"/>
                    <a:tab pos="5829300" algn="l"/>
                    <a:tab pos="6172200" algn="l"/>
                    <a:tab pos="6515100" algn="l"/>
                    <a:tab pos="6858000" algn="l"/>
                  </a:tabLst>
                </a:pPr>
                <a:r>
                  <a:rPr lang="en-GB" sz="1200" b="1" dirty="0" err="1">
                    <a:solidFill>
                      <a:srgbClr val="FFFF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Dspace</a:t>
                </a:r>
                <a:endParaRPr lang="en-GB" sz="1200" b="1" dirty="0">
                  <a:solidFill>
                    <a:srgbClr val="FFFF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Text Box 42"/>
            <p:cNvSpPr txBox="1">
              <a:spLocks noChangeArrowheads="1"/>
            </p:cNvSpPr>
            <p:nvPr/>
          </p:nvSpPr>
          <p:spPr bwMode="auto">
            <a:xfrm>
              <a:off x="7513278" y="3691185"/>
              <a:ext cx="742950" cy="331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67500" tIns="35100" rIns="67500" bIns="35100">
              <a:spAutoFit/>
            </a:bodyPr>
            <a:lstStyle/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Terrain </a:t>
              </a:r>
            </a:p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Geometry</a:t>
              </a:r>
            </a:p>
          </p:txBody>
        </p:sp>
        <p:grpSp>
          <p:nvGrpSpPr>
            <p:cNvPr id="59" name="Group 75"/>
            <p:cNvGrpSpPr>
              <a:grpSpLocks/>
            </p:cNvGrpSpPr>
            <p:nvPr/>
          </p:nvGrpSpPr>
          <p:grpSpPr bwMode="auto">
            <a:xfrm>
              <a:off x="6713180" y="3476647"/>
              <a:ext cx="809625" cy="600075"/>
              <a:chOff x="1066800" y="2667000"/>
              <a:chExt cx="1323975" cy="952500"/>
            </a:xfrm>
          </p:grpSpPr>
          <p:pic>
            <p:nvPicPr>
              <p:cNvPr id="60" name="Picture 9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66800" y="2667000"/>
                <a:ext cx="1271588" cy="952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" name="Text Box 16"/>
              <p:cNvSpPr txBox="1">
                <a:spLocks noChangeArrowheads="1"/>
              </p:cNvSpPr>
              <p:nvPr/>
            </p:nvSpPr>
            <p:spPr bwMode="auto">
              <a:xfrm>
                <a:off x="1066800" y="2667000"/>
                <a:ext cx="1323975" cy="399735"/>
              </a:xfrm>
              <a:prstGeom prst="rect">
                <a:avLst/>
              </a:prstGeom>
              <a:noFill/>
              <a:ln w="38100">
                <a:noFill/>
                <a:round/>
                <a:headEnd/>
                <a:tailEnd/>
              </a:ln>
            </p:spPr>
            <p:txBody>
              <a:bodyPr lIns="67500" tIns="35100" rIns="67500" bIns="35100">
                <a:spAutoFit/>
              </a:bodyPr>
              <a:lstStyle/>
              <a:p>
                <a:pPr defTabSz="342900" eaLnBrk="0" hangingPunct="0">
                  <a:lnSpc>
                    <a:spcPct val="124000"/>
                  </a:lnSpc>
                  <a:buSzPct val="100000"/>
                  <a:tabLst>
                    <a:tab pos="0" algn="l"/>
                    <a:tab pos="342900" algn="l"/>
                    <a:tab pos="685800" algn="l"/>
                    <a:tab pos="1028700" algn="l"/>
                    <a:tab pos="1371600" algn="l"/>
                    <a:tab pos="1714500" algn="l"/>
                    <a:tab pos="2057400" algn="l"/>
                    <a:tab pos="2400300" algn="l"/>
                    <a:tab pos="2743200" algn="l"/>
                    <a:tab pos="3086100" algn="l"/>
                    <a:tab pos="3429000" algn="l"/>
                    <a:tab pos="3771900" algn="l"/>
                    <a:tab pos="4114800" algn="l"/>
                    <a:tab pos="4457700" algn="l"/>
                    <a:tab pos="4800600" algn="l"/>
                    <a:tab pos="5143500" algn="l"/>
                    <a:tab pos="5486400" algn="l"/>
                    <a:tab pos="5829300" algn="l"/>
                    <a:tab pos="6172200" algn="l"/>
                    <a:tab pos="6515100" algn="l"/>
                    <a:tab pos="6858000" algn="l"/>
                  </a:tabLst>
                </a:pPr>
                <a:r>
                  <a:rPr lang="en-GB" sz="1050" dirty="0" err="1">
                    <a:solidFill>
                      <a:srgbClr val="FFFF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SimScape</a:t>
                </a:r>
                <a:endParaRPr lang="en-GB" sz="1050" dirty="0">
                  <a:solidFill>
                    <a:srgbClr val="FFFF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Text Box 45"/>
            <p:cNvSpPr txBox="1">
              <a:spLocks noChangeArrowheads="1"/>
            </p:cNvSpPr>
            <p:nvPr/>
          </p:nvSpPr>
          <p:spPr bwMode="auto">
            <a:xfrm>
              <a:off x="7817644" y="4895602"/>
              <a:ext cx="1097756" cy="9294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67500" tIns="35100" rIns="67500" bIns="35100">
              <a:spAutoFit/>
            </a:bodyPr>
            <a:lstStyle/>
            <a:p>
              <a:pPr algn="ctr" defTabSz="342900" eaLnBrk="0" hangingPunct="0">
                <a:lnSpc>
                  <a:spcPct val="12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3D Graphics,</a:t>
              </a:r>
            </a:p>
            <a:p>
              <a:pPr algn="ctr" defTabSz="342900" eaLnBrk="0" hangingPunct="0">
                <a:lnSpc>
                  <a:spcPct val="12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GPU </a:t>
              </a:r>
              <a:r>
                <a:rPr lang="en-GB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Shaders</a:t>
              </a:r>
              <a:endParaRPr lang="en-GB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342900" eaLnBrk="0" hangingPunct="0">
                <a:lnSpc>
                  <a:spcPct val="12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Data logging</a:t>
              </a:r>
            </a:p>
            <a:p>
              <a:pPr algn="ctr" defTabSz="342900" eaLnBrk="0" hangingPunct="0">
                <a:lnSpc>
                  <a:spcPct val="12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GUIs, </a:t>
              </a:r>
            </a:p>
            <a:p>
              <a:pPr algn="ctr" defTabSz="342900" eaLnBrk="0" hangingPunct="0">
                <a:lnSpc>
                  <a:spcPct val="12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stripcharts</a:t>
              </a:r>
              <a:endParaRPr lang="en-GB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 Box 43"/>
            <p:cNvSpPr txBox="1">
              <a:spLocks noChangeArrowheads="1"/>
            </p:cNvSpPr>
            <p:nvPr/>
          </p:nvSpPr>
          <p:spPr bwMode="auto">
            <a:xfrm>
              <a:off x="8020050" y="2913287"/>
              <a:ext cx="971550" cy="331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67500" tIns="35100" rIns="67500" bIns="35100">
              <a:spAutoFit/>
            </a:bodyPr>
            <a:lstStyle/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Vehicle/Terrain Interaction</a:t>
              </a:r>
            </a:p>
          </p:txBody>
        </p:sp>
        <p:pic>
          <p:nvPicPr>
            <p:cNvPr id="64" name="Picture 63" descr="Screen shot 2010-11-09 at 9.27.13 AM.png"/>
            <p:cNvPicPr>
              <a:picLocks noChangeAspect="1"/>
            </p:cNvPicPr>
            <p:nvPr/>
          </p:nvPicPr>
          <p:blipFill>
            <a:blip r:embed="rId6" cstate="print">
              <a:lum bright="15000"/>
            </a:blip>
            <a:srcRect r="9872"/>
            <a:stretch>
              <a:fillRect/>
            </a:stretch>
          </p:blipFill>
          <p:spPr>
            <a:xfrm>
              <a:off x="7576285" y="2036593"/>
              <a:ext cx="732359" cy="499874"/>
            </a:xfrm>
            <a:prstGeom prst="rect">
              <a:avLst/>
            </a:prstGeom>
            <a:ln w="12700" cmpd="sng">
              <a:solidFill>
                <a:srgbClr val="3366FF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5" name="Text Box 43"/>
            <p:cNvSpPr txBox="1">
              <a:spLocks noChangeArrowheads="1"/>
            </p:cNvSpPr>
            <p:nvPr/>
          </p:nvSpPr>
          <p:spPr bwMode="auto">
            <a:xfrm>
              <a:off x="7646320" y="1828801"/>
              <a:ext cx="857250" cy="2010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67500" tIns="35100" rIns="67500" bIns="35100">
              <a:spAutoFit/>
            </a:bodyPr>
            <a:lstStyle/>
            <a:p>
              <a:pPr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Ephemerides</a:t>
              </a:r>
            </a:p>
          </p:txBody>
        </p:sp>
        <p:sp>
          <p:nvSpPr>
            <p:cNvPr id="66" name="Rectangle 98"/>
            <p:cNvSpPr>
              <a:spLocks noChangeArrowheads="1"/>
            </p:cNvSpPr>
            <p:nvPr/>
          </p:nvSpPr>
          <p:spPr bwMode="auto">
            <a:xfrm>
              <a:off x="8780309" y="2260932"/>
              <a:ext cx="103943" cy="504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99"/>
            <p:cNvSpPr>
              <a:spLocks noChangeArrowheads="1"/>
            </p:cNvSpPr>
            <p:nvPr/>
          </p:nvSpPr>
          <p:spPr bwMode="auto">
            <a:xfrm>
              <a:off x="8889637" y="2121359"/>
              <a:ext cx="103943" cy="504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Line 100"/>
            <p:cNvSpPr>
              <a:spLocks noChangeShapeType="1"/>
            </p:cNvSpPr>
            <p:nvPr/>
          </p:nvSpPr>
          <p:spPr bwMode="auto">
            <a:xfrm flipH="1">
              <a:off x="8832281" y="2167772"/>
              <a:ext cx="103933" cy="93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Line 101"/>
            <p:cNvSpPr>
              <a:spLocks noChangeShapeType="1"/>
            </p:cNvSpPr>
            <p:nvPr/>
          </p:nvSpPr>
          <p:spPr bwMode="auto">
            <a:xfrm flipH="1">
              <a:off x="8809597" y="2311389"/>
              <a:ext cx="22685" cy="87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Line 102"/>
            <p:cNvSpPr>
              <a:spLocks noChangeShapeType="1"/>
            </p:cNvSpPr>
            <p:nvPr/>
          </p:nvSpPr>
          <p:spPr bwMode="auto">
            <a:xfrm>
              <a:off x="9012015" y="2281957"/>
              <a:ext cx="103943" cy="1009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Line 105"/>
            <p:cNvSpPr>
              <a:spLocks noChangeShapeType="1"/>
            </p:cNvSpPr>
            <p:nvPr/>
          </p:nvSpPr>
          <p:spPr bwMode="auto">
            <a:xfrm>
              <a:off x="8933691" y="2167772"/>
              <a:ext cx="99459" cy="102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ctr"/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107"/>
            <p:cNvSpPr>
              <a:spLocks noChangeArrowheads="1"/>
            </p:cNvSpPr>
            <p:nvPr/>
          </p:nvSpPr>
          <p:spPr bwMode="auto">
            <a:xfrm>
              <a:off x="8972853" y="2272751"/>
              <a:ext cx="103943" cy="504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108"/>
            <p:cNvSpPr>
              <a:spLocks noChangeArrowheads="1"/>
            </p:cNvSpPr>
            <p:nvPr/>
          </p:nvSpPr>
          <p:spPr bwMode="auto">
            <a:xfrm>
              <a:off x="9063986" y="2382310"/>
              <a:ext cx="103943" cy="504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 Box 44"/>
            <p:cNvSpPr txBox="1">
              <a:spLocks noChangeArrowheads="1"/>
            </p:cNvSpPr>
            <p:nvPr/>
          </p:nvSpPr>
          <p:spPr bwMode="auto">
            <a:xfrm>
              <a:off x="9109291" y="2096640"/>
              <a:ext cx="800100" cy="331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67500" tIns="35100" rIns="67500" bIns="35100">
              <a:spAutoFit/>
            </a:bodyPr>
            <a:lstStyle/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Sub-system</a:t>
              </a:r>
            </a:p>
            <a:p>
              <a:pPr algn="ctr" defTabSz="342900" eaLnBrk="0" hangingPunct="0">
                <a:lnSpc>
                  <a:spcPct val="94000"/>
                </a:lnSpc>
                <a:buSzPct val="100000"/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</a:pPr>
              <a:r>
                <a:rPr lang="en-GB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assemblies</a:t>
              </a:r>
            </a:p>
          </p:txBody>
        </p:sp>
        <p:sp>
          <p:nvSpPr>
            <p:cNvPr id="75" name="Rectangle 108"/>
            <p:cNvSpPr>
              <a:spLocks noChangeArrowheads="1"/>
            </p:cNvSpPr>
            <p:nvPr/>
          </p:nvSpPr>
          <p:spPr bwMode="auto">
            <a:xfrm>
              <a:off x="8763001" y="2399214"/>
              <a:ext cx="103943" cy="5045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1373" y="2725581"/>
              <a:ext cx="952205" cy="59442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01039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Scaling Challenge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828800" y="1676400"/>
          <a:ext cx="86868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0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9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63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295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Dvars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Bodies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Signals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Assemblies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Quadcopter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Mars Heli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Rocky8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HMMWV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Athlete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34649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/>
                        <a:t>RoboSimian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71310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Dual-Arm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11858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ARTEMIS 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025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basics / details</a:t>
            </a:r>
          </a:p>
          <a:p>
            <a:r>
              <a:rPr lang="en-US" dirty="0"/>
              <a:t>Assembly basics / details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244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497BF32-BD10-F213-A393-70314B55D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50" y="1152866"/>
            <a:ext cx="11193502" cy="4993901"/>
          </a:xfrm>
        </p:spPr>
        <p:txBody>
          <a:bodyPr/>
          <a:lstStyle/>
          <a:p>
            <a:pPr marL="343080" indent="-342720">
              <a:spcBef>
                <a:spcPts val="561"/>
              </a:spcBef>
              <a:buFont typeface="Symbol" charset="2"/>
              <a:buChar char=""/>
            </a:pPr>
            <a:r>
              <a:rPr lang="en-US" sz="2400" spc="-1" dirty="0"/>
              <a:t>DARTS/</a:t>
            </a:r>
            <a:r>
              <a:rPr lang="en-US" sz="2400" spc="-1" dirty="0" err="1"/>
              <a:t>Dshell</a:t>
            </a:r>
            <a:r>
              <a:rPr lang="en-US" sz="2400" spc="-1" dirty="0"/>
              <a:t> provides tools for full nonlinear system simulation</a:t>
            </a:r>
          </a:p>
          <a:p>
            <a:pPr>
              <a:spcBef>
                <a:spcPts val="641"/>
              </a:spcBef>
            </a:pPr>
            <a:endParaRPr lang="en-US" sz="2800" spc="-1" dirty="0"/>
          </a:p>
          <a:p>
            <a:pPr>
              <a:spcBef>
                <a:spcPts val="641"/>
              </a:spcBef>
            </a:pPr>
            <a:endParaRPr lang="en-US" sz="2800" spc="-1" dirty="0"/>
          </a:p>
          <a:p>
            <a:pPr marL="343080" indent="-342720">
              <a:spcBef>
                <a:spcPts val="561"/>
              </a:spcBef>
              <a:buFont typeface="Symbol" charset="2"/>
              <a:buChar char=""/>
            </a:pPr>
            <a:endParaRPr lang="en-US" sz="2800" spc="-1" dirty="0"/>
          </a:p>
          <a:p>
            <a:pPr marL="360">
              <a:spcBef>
                <a:spcPts val="561"/>
              </a:spcBef>
            </a:pPr>
            <a:endParaRPr lang="en-US" sz="2800" spc="-1" dirty="0"/>
          </a:p>
          <a:p>
            <a:pPr marL="360">
              <a:spcBef>
                <a:spcPts val="561"/>
              </a:spcBef>
            </a:pPr>
            <a:endParaRPr lang="en-US" sz="1600" spc="-1" dirty="0"/>
          </a:p>
          <a:p>
            <a:pPr marL="343080" indent="-342720">
              <a:spcBef>
                <a:spcPts val="561"/>
              </a:spcBef>
              <a:buFont typeface="Symbol" charset="2"/>
              <a:buChar char=""/>
            </a:pPr>
            <a:endParaRPr lang="en-US" sz="2400" spc="-1" dirty="0"/>
          </a:p>
          <a:p>
            <a:pPr marL="343080" indent="-342720">
              <a:spcBef>
                <a:spcPts val="561"/>
              </a:spcBef>
              <a:buFont typeface="Symbol" charset="2"/>
              <a:buChar char=""/>
            </a:pPr>
            <a:endParaRPr lang="en-US" spc="-1" dirty="0"/>
          </a:p>
          <a:p>
            <a:pPr marL="343080" indent="-342720">
              <a:spcBef>
                <a:spcPts val="561"/>
              </a:spcBef>
              <a:buFont typeface="Symbol" charset="2"/>
              <a:buChar char=""/>
            </a:pPr>
            <a:r>
              <a:rPr lang="en-US" sz="2400" spc="-1" dirty="0"/>
              <a:t>Linear state space models can be obtained in </a:t>
            </a:r>
            <a:r>
              <a:rPr lang="en-US" sz="2400" spc="-1" dirty="0" err="1"/>
              <a:t>Dshell</a:t>
            </a:r>
            <a:endParaRPr lang="en-US" sz="2400" spc="-1" dirty="0"/>
          </a:p>
          <a:p>
            <a:pPr>
              <a:spcBef>
                <a:spcPts val="641"/>
              </a:spcBef>
            </a:pPr>
            <a:endParaRPr lang="en-US" sz="2800" spc="-1" dirty="0"/>
          </a:p>
          <a:p>
            <a:endParaRPr lang="en-US" dirty="0"/>
          </a:p>
        </p:txBody>
      </p:sp>
      <p:sp>
        <p:nvSpPr>
          <p:cNvPr id="210" name="TextShape 1"/>
          <p:cNvSpPr txBox="1"/>
          <p:nvPr/>
        </p:nvSpPr>
        <p:spPr>
          <a:xfrm>
            <a:off x="2209800" y="0"/>
            <a:ext cx="7772040" cy="819944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lang="en-US" sz="3200" spc="-1" dirty="0">
              <a:latin typeface="Times New Roman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21C82-2842-3BFA-9397-43D0C40EC21D}"/>
              </a:ext>
            </a:extLst>
          </p:cNvPr>
          <p:cNvGrpSpPr/>
          <p:nvPr/>
        </p:nvGrpSpPr>
        <p:grpSpPr>
          <a:xfrm>
            <a:off x="2717287" y="5054553"/>
            <a:ext cx="7341113" cy="1575299"/>
            <a:chOff x="2717287" y="4936569"/>
            <a:chExt cx="7341113" cy="1575299"/>
          </a:xfrm>
        </p:grpSpPr>
        <p:pic>
          <p:nvPicPr>
            <p:cNvPr id="247" name="Picture 39"/>
            <p:cNvPicPr/>
            <p:nvPr/>
          </p:nvPicPr>
          <p:blipFill>
            <a:blip r:embed="rId2"/>
            <a:stretch/>
          </p:blipFill>
          <p:spPr>
            <a:xfrm>
              <a:off x="2717287" y="5655935"/>
              <a:ext cx="1688853" cy="85593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14741" y="4936569"/>
              <a:ext cx="6780470" cy="39793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318937" y="5782206"/>
              <a:ext cx="27394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DVar</a:t>
              </a:r>
              <a:r>
                <a:rPr lang="en-US" dirty="0"/>
                <a:t> spec nodes </a:t>
              </a:r>
            </a:p>
          </p:txBody>
        </p:sp>
      </p:grpSp>
      <p:cxnSp>
        <p:nvCxnSpPr>
          <p:cNvPr id="5" name="Straight Arrow Connector 4"/>
          <p:cNvCxnSpPr/>
          <p:nvPr/>
        </p:nvCxnSpPr>
        <p:spPr>
          <a:xfrm flipV="1">
            <a:off x="8564442" y="5296559"/>
            <a:ext cx="570707" cy="458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7434214" y="5296559"/>
            <a:ext cx="571040" cy="458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50445" y="5258000"/>
            <a:ext cx="0" cy="310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43E12B-21AA-AFED-F577-A2D2179F353F}"/>
              </a:ext>
            </a:extLst>
          </p:cNvPr>
          <p:cNvGrpSpPr/>
          <p:nvPr/>
        </p:nvGrpSpPr>
        <p:grpSpPr>
          <a:xfrm>
            <a:off x="3111354" y="1786551"/>
            <a:ext cx="6552979" cy="2529812"/>
            <a:chOff x="3111354" y="1661190"/>
            <a:chExt cx="6552979" cy="2529812"/>
          </a:xfrm>
        </p:grpSpPr>
        <p:pic>
          <p:nvPicPr>
            <p:cNvPr id="246" name="Picture 37"/>
            <p:cNvPicPr/>
            <p:nvPr/>
          </p:nvPicPr>
          <p:blipFill>
            <a:blip r:embed="rId4"/>
            <a:stretch/>
          </p:blipFill>
          <p:spPr>
            <a:xfrm>
              <a:off x="3111354" y="2620676"/>
              <a:ext cx="2227841" cy="621572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" name="Group 5"/>
            <p:cNvGrpSpPr/>
            <p:nvPr/>
          </p:nvGrpSpPr>
          <p:grpSpPr>
            <a:xfrm>
              <a:off x="5888922" y="1661190"/>
              <a:ext cx="3775411" cy="2529812"/>
              <a:chOff x="4824957" y="1802224"/>
              <a:chExt cx="3917821" cy="3146957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4824957" y="1802224"/>
                <a:ext cx="3917821" cy="3146957"/>
                <a:chOff x="4824957" y="1802224"/>
                <a:chExt cx="3917821" cy="3146957"/>
              </a:xfrm>
            </p:grpSpPr>
            <p:sp>
              <p:nvSpPr>
                <p:cNvPr id="74" name="Rectangle 30"/>
                <p:cNvSpPr>
                  <a:spLocks noChangeArrowheads="1"/>
                </p:cNvSpPr>
                <p:nvPr/>
              </p:nvSpPr>
              <p:spPr bwMode="auto">
                <a:xfrm>
                  <a:off x="5149072" y="2926468"/>
                  <a:ext cx="3266547" cy="2022713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600"/>
                </a:p>
              </p:txBody>
            </p:sp>
            <p:sp>
              <p:nvSpPr>
                <p:cNvPr id="75" name="AutoShape 13"/>
                <p:cNvSpPr>
                  <a:spLocks noChangeArrowheads="1"/>
                </p:cNvSpPr>
                <p:nvPr/>
              </p:nvSpPr>
              <p:spPr bwMode="auto">
                <a:xfrm>
                  <a:off x="6099310" y="1828801"/>
                  <a:ext cx="1341527" cy="82486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CCFF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7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932359" y="1802224"/>
                  <a:ext cx="1568641" cy="8786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9896" tIns="44948" rIns="89896" bIns="44948" anchor="ctr">
                  <a:spAutoFit/>
                </a:bodyPr>
                <a:lstStyle>
                  <a:lvl1pPr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509588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019175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528763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38350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4955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527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099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671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US" altLang="en-US" sz="2000" b="1" i="1" dirty="0">
                      <a:latin typeface="+mn-lt"/>
                    </a:rPr>
                    <a:t>Control</a:t>
                  </a:r>
                </a:p>
                <a:p>
                  <a:pPr algn="ctr"/>
                  <a:r>
                    <a:rPr lang="en-US" altLang="en-US" sz="2000" b="1" i="1" dirty="0">
                      <a:latin typeface="+mn-lt"/>
                    </a:rPr>
                    <a:t> Software</a:t>
                  </a:r>
                </a:p>
              </p:txBody>
            </p:sp>
            <p:sp>
              <p:nvSpPr>
                <p:cNvPr id="77" name="Line 38"/>
                <p:cNvSpPr>
                  <a:spLocks noChangeShapeType="1"/>
                </p:cNvSpPr>
                <p:nvPr/>
              </p:nvSpPr>
              <p:spPr bwMode="auto">
                <a:xfrm>
                  <a:off x="7953327" y="3354756"/>
                  <a:ext cx="0" cy="9179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grpSp>
              <p:nvGrpSpPr>
                <p:cNvPr id="78" name="Group 39"/>
                <p:cNvGrpSpPr>
                  <a:grpSpLocks/>
                </p:cNvGrpSpPr>
                <p:nvPr/>
              </p:nvGrpSpPr>
              <p:grpSpPr bwMode="auto">
                <a:xfrm>
                  <a:off x="7807834" y="3225139"/>
                  <a:ext cx="269866" cy="1223927"/>
                  <a:chOff x="3744" y="3552"/>
                  <a:chExt cx="115" cy="576"/>
                </a:xfrm>
              </p:grpSpPr>
              <p:sp>
                <p:nvSpPr>
                  <p:cNvPr id="97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3792"/>
                    <a:ext cx="115" cy="115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8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4013"/>
                    <a:ext cx="115" cy="115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9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3552"/>
                    <a:ext cx="115" cy="115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7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145972" y="4422182"/>
                  <a:ext cx="1306248" cy="4574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89896" tIns="44948" rIns="89896" bIns="44948" anchor="ctr">
                  <a:spAutoFit/>
                </a:bodyPr>
                <a:lstStyle>
                  <a:lvl1pPr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509588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019175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528763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38350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4955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527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099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671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US" altLang="en-US" sz="1800" b="1" i="1" dirty="0">
                      <a:latin typeface="+mn-lt"/>
                    </a:rPr>
                    <a:t>Actuators</a:t>
                  </a:r>
                </a:p>
              </p:txBody>
            </p:sp>
            <p:sp>
              <p:nvSpPr>
                <p:cNvPr id="80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7255291" y="4422182"/>
                  <a:ext cx="1133247" cy="4574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89896" tIns="44948" rIns="89896" bIns="44948" anchor="ctr">
                  <a:spAutoFit/>
                </a:bodyPr>
                <a:lstStyle>
                  <a:lvl1pPr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509588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019175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528763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38350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4955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527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099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671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/>
                  <a:r>
                    <a:rPr lang="en-US" altLang="en-US" sz="1800" b="1" i="1" dirty="0">
                      <a:latin typeface="+mn-lt"/>
                    </a:rPr>
                    <a:t>Sensors</a:t>
                  </a:r>
                </a:p>
              </p:txBody>
            </p:sp>
            <p:sp>
              <p:nvSpPr>
                <p:cNvPr id="81" name="Line 45"/>
                <p:cNvSpPr>
                  <a:spLocks noChangeShapeType="1"/>
                </p:cNvSpPr>
                <p:nvPr/>
              </p:nvSpPr>
              <p:spPr bwMode="auto">
                <a:xfrm>
                  <a:off x="5745123" y="3399378"/>
                  <a:ext cx="0" cy="9179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grpSp>
              <p:nvGrpSpPr>
                <p:cNvPr id="82" name="Group 46"/>
                <p:cNvGrpSpPr>
                  <a:grpSpLocks/>
                </p:cNvGrpSpPr>
                <p:nvPr/>
              </p:nvGrpSpPr>
              <p:grpSpPr bwMode="auto">
                <a:xfrm>
                  <a:off x="5599630" y="3225139"/>
                  <a:ext cx="269866" cy="1223927"/>
                  <a:chOff x="3744" y="3552"/>
                  <a:chExt cx="115" cy="576"/>
                </a:xfrm>
              </p:grpSpPr>
              <p:sp>
                <p:nvSpPr>
                  <p:cNvPr id="94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3792"/>
                    <a:ext cx="115" cy="115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5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4013"/>
                    <a:ext cx="115" cy="115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6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3552"/>
                    <a:ext cx="115" cy="115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83" name="Group 50"/>
                <p:cNvGrpSpPr>
                  <a:grpSpLocks/>
                </p:cNvGrpSpPr>
                <p:nvPr/>
              </p:nvGrpSpPr>
              <p:grpSpPr bwMode="auto">
                <a:xfrm>
                  <a:off x="5869496" y="3393223"/>
                  <a:ext cx="518610" cy="934286"/>
                  <a:chOff x="2304" y="2160"/>
                  <a:chExt cx="240" cy="418"/>
                </a:xfrm>
              </p:grpSpPr>
              <p:sp>
                <p:nvSpPr>
                  <p:cNvPr id="91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160"/>
                    <a:ext cx="24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2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66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3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4" y="2413"/>
                    <a:ext cx="240" cy="16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grpSp>
              <p:nvGrpSpPr>
                <p:cNvPr id="84" name="Group 54"/>
                <p:cNvGrpSpPr>
                  <a:grpSpLocks/>
                </p:cNvGrpSpPr>
                <p:nvPr/>
              </p:nvGrpSpPr>
              <p:grpSpPr bwMode="auto">
                <a:xfrm flipH="1">
                  <a:off x="7290619" y="3384967"/>
                  <a:ext cx="518611" cy="903431"/>
                  <a:chOff x="2304" y="2160"/>
                  <a:chExt cx="240" cy="418"/>
                </a:xfrm>
              </p:grpSpPr>
              <p:sp>
                <p:nvSpPr>
                  <p:cNvPr id="88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160"/>
                    <a:ext cx="24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89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66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  <p:sp>
                <p:nvSpPr>
                  <p:cNvPr id="90" name="Line 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4" y="2413"/>
                    <a:ext cx="240" cy="16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 type="triangl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800"/>
                  </a:p>
                </p:txBody>
              </p:sp>
            </p:grpSp>
            <p:sp>
              <p:nvSpPr>
                <p:cNvPr id="85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6309354" y="4080439"/>
                  <a:ext cx="1108295" cy="4957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89896" tIns="44948" rIns="89896" bIns="44948">
                  <a:spAutoFit/>
                </a:bodyPr>
                <a:lstStyle>
                  <a:lvl1pPr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509588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019175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528763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38350" algn="l" defTabSz="1019175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4955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527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099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67150" defTabSz="10191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altLang="en-US" sz="2000" b="1" dirty="0">
                      <a:solidFill>
                        <a:srgbClr val="0000FF"/>
                      </a:solidFill>
                      <a:latin typeface="+mn-lt"/>
                    </a:rPr>
                    <a:t>DARTS</a:t>
                  </a:r>
                </a:p>
              </p:txBody>
            </p:sp>
            <p:sp>
              <p:nvSpPr>
                <p:cNvPr id="86" name="Freeform 85"/>
                <p:cNvSpPr/>
                <p:nvPr/>
              </p:nvSpPr>
              <p:spPr bwMode="auto">
                <a:xfrm>
                  <a:off x="7437090" y="2208211"/>
                  <a:ext cx="1305688" cy="1778970"/>
                </a:xfrm>
                <a:custGeom>
                  <a:avLst/>
                  <a:gdLst>
                    <a:gd name="connsiteX0" fmla="*/ 0 w 1443789"/>
                    <a:gd name="connsiteY0" fmla="*/ 0 h 2290812"/>
                    <a:gd name="connsiteX1" fmla="*/ 1443789 w 1443789"/>
                    <a:gd name="connsiteY1" fmla="*/ 2290812 h 2290812"/>
                    <a:gd name="connsiteX0" fmla="*/ 0 w 1443789"/>
                    <a:gd name="connsiteY0" fmla="*/ 0 h 2290812"/>
                    <a:gd name="connsiteX1" fmla="*/ 543471 w 1443789"/>
                    <a:gd name="connsiteY1" fmla="*/ 825622 h 2290812"/>
                    <a:gd name="connsiteX2" fmla="*/ 1443789 w 1443789"/>
                    <a:gd name="connsiteY2" fmla="*/ 2290812 h 2290812"/>
                    <a:gd name="connsiteX0" fmla="*/ 0 w 1443789"/>
                    <a:gd name="connsiteY0" fmla="*/ 0 h 2290812"/>
                    <a:gd name="connsiteX1" fmla="*/ 1443789 w 1443789"/>
                    <a:gd name="connsiteY1" fmla="*/ 2290812 h 2290812"/>
                    <a:gd name="connsiteX0" fmla="*/ 0 w 1443789"/>
                    <a:gd name="connsiteY0" fmla="*/ 0 h 2290812"/>
                    <a:gd name="connsiteX1" fmla="*/ 532964 w 1443789"/>
                    <a:gd name="connsiteY1" fmla="*/ 834476 h 2290812"/>
                    <a:gd name="connsiteX2" fmla="*/ 1443789 w 1443789"/>
                    <a:gd name="connsiteY2" fmla="*/ 2290812 h 2290812"/>
                    <a:gd name="connsiteX0" fmla="*/ 0 w 2876110"/>
                    <a:gd name="connsiteY0" fmla="*/ 70 h 2290882"/>
                    <a:gd name="connsiteX1" fmla="*/ 2876110 w 2876110"/>
                    <a:gd name="connsiteY1" fmla="*/ 2284 h 2290882"/>
                    <a:gd name="connsiteX2" fmla="*/ 1443789 w 2876110"/>
                    <a:gd name="connsiteY2" fmla="*/ 2290882 h 2290882"/>
                    <a:gd name="connsiteX0" fmla="*/ 0 w 2930055"/>
                    <a:gd name="connsiteY0" fmla="*/ 0 h 2290812"/>
                    <a:gd name="connsiteX1" fmla="*/ 2876110 w 2930055"/>
                    <a:gd name="connsiteY1" fmla="*/ 2214 h 2290812"/>
                    <a:gd name="connsiteX2" fmla="*/ 1846387 w 2930055"/>
                    <a:gd name="connsiteY2" fmla="*/ 976137 h 2290812"/>
                    <a:gd name="connsiteX3" fmla="*/ 1443789 w 2930055"/>
                    <a:gd name="connsiteY3" fmla="*/ 2290812 h 2290812"/>
                    <a:gd name="connsiteX0" fmla="*/ 0 w 3019618"/>
                    <a:gd name="connsiteY0" fmla="*/ 0 h 2351957"/>
                    <a:gd name="connsiteX1" fmla="*/ 2876110 w 3019618"/>
                    <a:gd name="connsiteY1" fmla="*/ 2214 h 2351957"/>
                    <a:gd name="connsiteX2" fmla="*/ 2697485 w 3019618"/>
                    <a:gd name="connsiteY2" fmla="*/ 2206823 h 2351957"/>
                    <a:gd name="connsiteX3" fmla="*/ 1443789 w 3019618"/>
                    <a:gd name="connsiteY3" fmla="*/ 2290812 h 2351957"/>
                    <a:gd name="connsiteX0" fmla="*/ 0 w 2876110"/>
                    <a:gd name="connsiteY0" fmla="*/ 0 h 2351957"/>
                    <a:gd name="connsiteX1" fmla="*/ 2876110 w 2876110"/>
                    <a:gd name="connsiteY1" fmla="*/ 2214 h 2351957"/>
                    <a:gd name="connsiteX2" fmla="*/ 2697485 w 2876110"/>
                    <a:gd name="connsiteY2" fmla="*/ 2206823 h 2351957"/>
                    <a:gd name="connsiteX3" fmla="*/ 1443789 w 2876110"/>
                    <a:gd name="connsiteY3" fmla="*/ 2290812 h 2351957"/>
                    <a:gd name="connsiteX0" fmla="*/ 0 w 2876110"/>
                    <a:gd name="connsiteY0" fmla="*/ 0 h 2290812"/>
                    <a:gd name="connsiteX1" fmla="*/ 2876110 w 2876110"/>
                    <a:gd name="connsiteY1" fmla="*/ 2214 h 2290812"/>
                    <a:gd name="connsiteX2" fmla="*/ 2697485 w 2876110"/>
                    <a:gd name="connsiteY2" fmla="*/ 2206823 h 2290812"/>
                    <a:gd name="connsiteX3" fmla="*/ 1443789 w 2876110"/>
                    <a:gd name="connsiteY3" fmla="*/ 2290812 h 2290812"/>
                    <a:gd name="connsiteX0" fmla="*/ 0 w 2876110"/>
                    <a:gd name="connsiteY0" fmla="*/ 0 h 2330776"/>
                    <a:gd name="connsiteX1" fmla="*/ 2876110 w 2876110"/>
                    <a:gd name="connsiteY1" fmla="*/ 2214 h 2330776"/>
                    <a:gd name="connsiteX2" fmla="*/ 2834081 w 2876110"/>
                    <a:gd name="connsiteY2" fmla="*/ 2330776 h 2330776"/>
                    <a:gd name="connsiteX3" fmla="*/ 1443789 w 2876110"/>
                    <a:gd name="connsiteY3" fmla="*/ 2290812 h 2330776"/>
                    <a:gd name="connsiteX0" fmla="*/ 0 w 2876110"/>
                    <a:gd name="connsiteY0" fmla="*/ 0 h 2313069"/>
                    <a:gd name="connsiteX1" fmla="*/ 2876110 w 2876110"/>
                    <a:gd name="connsiteY1" fmla="*/ 2214 h 2313069"/>
                    <a:gd name="connsiteX2" fmla="*/ 2834082 w 2876110"/>
                    <a:gd name="connsiteY2" fmla="*/ 2313069 h 2313069"/>
                    <a:gd name="connsiteX3" fmla="*/ 1443789 w 2876110"/>
                    <a:gd name="connsiteY3" fmla="*/ 2290812 h 2313069"/>
                    <a:gd name="connsiteX0" fmla="*/ 0 w 2897126"/>
                    <a:gd name="connsiteY0" fmla="*/ 0 h 2313069"/>
                    <a:gd name="connsiteX1" fmla="*/ 2876110 w 2897126"/>
                    <a:gd name="connsiteY1" fmla="*/ 2214 h 2313069"/>
                    <a:gd name="connsiteX2" fmla="*/ 2897126 w 2897126"/>
                    <a:gd name="connsiteY2" fmla="*/ 2313069 h 2313069"/>
                    <a:gd name="connsiteX3" fmla="*/ 1443789 w 2897126"/>
                    <a:gd name="connsiteY3" fmla="*/ 2290812 h 2313069"/>
                    <a:gd name="connsiteX0" fmla="*/ 0 w 2897126"/>
                    <a:gd name="connsiteY0" fmla="*/ 0 h 2295361"/>
                    <a:gd name="connsiteX1" fmla="*/ 2876110 w 2897126"/>
                    <a:gd name="connsiteY1" fmla="*/ 2214 h 2295361"/>
                    <a:gd name="connsiteX2" fmla="*/ 2897126 w 2897126"/>
                    <a:gd name="connsiteY2" fmla="*/ 2295361 h 2295361"/>
                    <a:gd name="connsiteX3" fmla="*/ 1443789 w 2897126"/>
                    <a:gd name="connsiteY3" fmla="*/ 2290812 h 2295361"/>
                    <a:gd name="connsiteX0" fmla="*/ 0 w 2897126"/>
                    <a:gd name="connsiteY0" fmla="*/ 19492 h 2314853"/>
                    <a:gd name="connsiteX1" fmla="*/ 1543027 w 2897126"/>
                    <a:gd name="connsiteY1" fmla="*/ 0 h 2314853"/>
                    <a:gd name="connsiteX2" fmla="*/ 2897126 w 2897126"/>
                    <a:gd name="connsiteY2" fmla="*/ 2314853 h 2314853"/>
                    <a:gd name="connsiteX3" fmla="*/ 1443789 w 2897126"/>
                    <a:gd name="connsiteY3" fmla="*/ 2310304 h 2314853"/>
                    <a:gd name="connsiteX0" fmla="*/ 0 w 1905364"/>
                    <a:gd name="connsiteY0" fmla="*/ 19492 h 2347412"/>
                    <a:gd name="connsiteX1" fmla="*/ 1543027 w 1905364"/>
                    <a:gd name="connsiteY1" fmla="*/ 0 h 2347412"/>
                    <a:gd name="connsiteX2" fmla="*/ 1905364 w 1905364"/>
                    <a:gd name="connsiteY2" fmla="*/ 2347412 h 2347412"/>
                    <a:gd name="connsiteX3" fmla="*/ 1443789 w 1905364"/>
                    <a:gd name="connsiteY3" fmla="*/ 2310304 h 2347412"/>
                    <a:gd name="connsiteX0" fmla="*/ 0 w 1905364"/>
                    <a:gd name="connsiteY0" fmla="*/ 0 h 2327920"/>
                    <a:gd name="connsiteX1" fmla="*/ 1871467 w 1905364"/>
                    <a:gd name="connsiteY1" fmla="*/ 13067 h 2327920"/>
                    <a:gd name="connsiteX2" fmla="*/ 1905364 w 1905364"/>
                    <a:gd name="connsiteY2" fmla="*/ 2327920 h 2327920"/>
                    <a:gd name="connsiteX3" fmla="*/ 1443789 w 1905364"/>
                    <a:gd name="connsiteY3" fmla="*/ 2290812 h 2327920"/>
                    <a:gd name="connsiteX0" fmla="*/ 0 w 1918243"/>
                    <a:gd name="connsiteY0" fmla="*/ 0 h 2290812"/>
                    <a:gd name="connsiteX1" fmla="*/ 1871467 w 1918243"/>
                    <a:gd name="connsiteY1" fmla="*/ 13067 h 2290812"/>
                    <a:gd name="connsiteX2" fmla="*/ 1918243 w 1918243"/>
                    <a:gd name="connsiteY2" fmla="*/ 2262802 h 2290812"/>
                    <a:gd name="connsiteX3" fmla="*/ 1443789 w 1918243"/>
                    <a:gd name="connsiteY3" fmla="*/ 2290812 h 2290812"/>
                    <a:gd name="connsiteX0" fmla="*/ 0 w 1931123"/>
                    <a:gd name="connsiteY0" fmla="*/ 0 h 2290812"/>
                    <a:gd name="connsiteX1" fmla="*/ 1871467 w 1931123"/>
                    <a:gd name="connsiteY1" fmla="*/ 13067 h 2290812"/>
                    <a:gd name="connsiteX2" fmla="*/ 1931123 w 1931123"/>
                    <a:gd name="connsiteY2" fmla="*/ 2279082 h 2290812"/>
                    <a:gd name="connsiteX3" fmla="*/ 1443789 w 1931123"/>
                    <a:gd name="connsiteY3" fmla="*/ 2290812 h 2290812"/>
                    <a:gd name="connsiteX0" fmla="*/ 0 w 1950443"/>
                    <a:gd name="connsiteY0" fmla="*/ 0 h 2300788"/>
                    <a:gd name="connsiteX1" fmla="*/ 1871467 w 1950443"/>
                    <a:gd name="connsiteY1" fmla="*/ 13067 h 2300788"/>
                    <a:gd name="connsiteX2" fmla="*/ 1950443 w 1950443"/>
                    <a:gd name="connsiteY2" fmla="*/ 2300788 h 2300788"/>
                    <a:gd name="connsiteX3" fmla="*/ 1443789 w 1950443"/>
                    <a:gd name="connsiteY3" fmla="*/ 2290812 h 2300788"/>
                    <a:gd name="connsiteX0" fmla="*/ 0 w 1993827"/>
                    <a:gd name="connsiteY0" fmla="*/ 0 h 2300788"/>
                    <a:gd name="connsiteX1" fmla="*/ 1993827 w 1993827"/>
                    <a:gd name="connsiteY1" fmla="*/ 34772 h 2300788"/>
                    <a:gd name="connsiteX2" fmla="*/ 1950443 w 1993827"/>
                    <a:gd name="connsiteY2" fmla="*/ 2300788 h 2300788"/>
                    <a:gd name="connsiteX3" fmla="*/ 1443789 w 1993827"/>
                    <a:gd name="connsiteY3" fmla="*/ 2290812 h 2300788"/>
                    <a:gd name="connsiteX0" fmla="*/ 0 w 1950443"/>
                    <a:gd name="connsiteY0" fmla="*/ 0 h 2300788"/>
                    <a:gd name="connsiteX1" fmla="*/ 1948747 w 1950443"/>
                    <a:gd name="connsiteY1" fmla="*/ 34772 h 2300788"/>
                    <a:gd name="connsiteX2" fmla="*/ 1950443 w 1950443"/>
                    <a:gd name="connsiteY2" fmla="*/ 2300788 h 2300788"/>
                    <a:gd name="connsiteX3" fmla="*/ 1443789 w 1950443"/>
                    <a:gd name="connsiteY3" fmla="*/ 2290812 h 2300788"/>
                    <a:gd name="connsiteX0" fmla="*/ 0 w 1955224"/>
                    <a:gd name="connsiteY0" fmla="*/ 3213 h 2304001"/>
                    <a:gd name="connsiteX1" fmla="*/ 1955186 w 1955224"/>
                    <a:gd name="connsiteY1" fmla="*/ 0 h 2304001"/>
                    <a:gd name="connsiteX2" fmla="*/ 1950443 w 1955224"/>
                    <a:gd name="connsiteY2" fmla="*/ 2304001 h 2304001"/>
                    <a:gd name="connsiteX3" fmla="*/ 1443789 w 1955224"/>
                    <a:gd name="connsiteY3" fmla="*/ 2294025 h 2304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5224" h="2304001">
                      <a:moveTo>
                        <a:pt x="0" y="3213"/>
                      </a:moveTo>
                      <a:lnTo>
                        <a:pt x="1955186" y="0"/>
                      </a:lnTo>
                      <a:cubicBezTo>
                        <a:pt x="1955751" y="755339"/>
                        <a:pt x="1949878" y="1548662"/>
                        <a:pt x="1950443" y="2304001"/>
                      </a:cubicBezTo>
                      <a:lnTo>
                        <a:pt x="1443789" y="2294025"/>
                      </a:lnTo>
                    </a:path>
                  </a:pathLst>
                </a:custGeom>
                <a:noFill/>
                <a:ln w="41275" cap="flat" cmpd="sng" algn="ctr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en-US" sz="18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7" name="Freeform 86"/>
                <p:cNvSpPr/>
                <p:nvPr/>
              </p:nvSpPr>
              <p:spPr bwMode="auto">
                <a:xfrm flipH="1">
                  <a:off x="4824957" y="2208211"/>
                  <a:ext cx="1270395" cy="1757992"/>
                </a:xfrm>
                <a:custGeom>
                  <a:avLst/>
                  <a:gdLst>
                    <a:gd name="connsiteX0" fmla="*/ 0 w 1443789"/>
                    <a:gd name="connsiteY0" fmla="*/ 0 h 2290812"/>
                    <a:gd name="connsiteX1" fmla="*/ 1443789 w 1443789"/>
                    <a:gd name="connsiteY1" fmla="*/ 2290812 h 2290812"/>
                    <a:gd name="connsiteX0" fmla="*/ 0 w 1443789"/>
                    <a:gd name="connsiteY0" fmla="*/ 0 h 2290812"/>
                    <a:gd name="connsiteX1" fmla="*/ 543471 w 1443789"/>
                    <a:gd name="connsiteY1" fmla="*/ 825622 h 2290812"/>
                    <a:gd name="connsiteX2" fmla="*/ 1443789 w 1443789"/>
                    <a:gd name="connsiteY2" fmla="*/ 2290812 h 2290812"/>
                    <a:gd name="connsiteX0" fmla="*/ 0 w 1443789"/>
                    <a:gd name="connsiteY0" fmla="*/ 0 h 2290812"/>
                    <a:gd name="connsiteX1" fmla="*/ 1443789 w 1443789"/>
                    <a:gd name="connsiteY1" fmla="*/ 2290812 h 2290812"/>
                    <a:gd name="connsiteX0" fmla="*/ 0 w 1443789"/>
                    <a:gd name="connsiteY0" fmla="*/ 0 h 2290812"/>
                    <a:gd name="connsiteX1" fmla="*/ 532964 w 1443789"/>
                    <a:gd name="connsiteY1" fmla="*/ 834476 h 2290812"/>
                    <a:gd name="connsiteX2" fmla="*/ 1443789 w 1443789"/>
                    <a:gd name="connsiteY2" fmla="*/ 2290812 h 2290812"/>
                    <a:gd name="connsiteX0" fmla="*/ 0 w 2876110"/>
                    <a:gd name="connsiteY0" fmla="*/ 70 h 2290882"/>
                    <a:gd name="connsiteX1" fmla="*/ 2876110 w 2876110"/>
                    <a:gd name="connsiteY1" fmla="*/ 2284 h 2290882"/>
                    <a:gd name="connsiteX2" fmla="*/ 1443789 w 2876110"/>
                    <a:gd name="connsiteY2" fmla="*/ 2290882 h 2290882"/>
                    <a:gd name="connsiteX0" fmla="*/ 0 w 2930055"/>
                    <a:gd name="connsiteY0" fmla="*/ 0 h 2290812"/>
                    <a:gd name="connsiteX1" fmla="*/ 2876110 w 2930055"/>
                    <a:gd name="connsiteY1" fmla="*/ 2214 h 2290812"/>
                    <a:gd name="connsiteX2" fmla="*/ 1846387 w 2930055"/>
                    <a:gd name="connsiteY2" fmla="*/ 976137 h 2290812"/>
                    <a:gd name="connsiteX3" fmla="*/ 1443789 w 2930055"/>
                    <a:gd name="connsiteY3" fmla="*/ 2290812 h 2290812"/>
                    <a:gd name="connsiteX0" fmla="*/ 0 w 3019618"/>
                    <a:gd name="connsiteY0" fmla="*/ 0 h 2351957"/>
                    <a:gd name="connsiteX1" fmla="*/ 2876110 w 3019618"/>
                    <a:gd name="connsiteY1" fmla="*/ 2214 h 2351957"/>
                    <a:gd name="connsiteX2" fmla="*/ 2697485 w 3019618"/>
                    <a:gd name="connsiteY2" fmla="*/ 2206823 h 2351957"/>
                    <a:gd name="connsiteX3" fmla="*/ 1443789 w 3019618"/>
                    <a:gd name="connsiteY3" fmla="*/ 2290812 h 2351957"/>
                    <a:gd name="connsiteX0" fmla="*/ 0 w 2876110"/>
                    <a:gd name="connsiteY0" fmla="*/ 0 h 2351957"/>
                    <a:gd name="connsiteX1" fmla="*/ 2876110 w 2876110"/>
                    <a:gd name="connsiteY1" fmla="*/ 2214 h 2351957"/>
                    <a:gd name="connsiteX2" fmla="*/ 2697485 w 2876110"/>
                    <a:gd name="connsiteY2" fmla="*/ 2206823 h 2351957"/>
                    <a:gd name="connsiteX3" fmla="*/ 1443789 w 2876110"/>
                    <a:gd name="connsiteY3" fmla="*/ 2290812 h 2351957"/>
                    <a:gd name="connsiteX0" fmla="*/ 0 w 2876110"/>
                    <a:gd name="connsiteY0" fmla="*/ 0 h 2290812"/>
                    <a:gd name="connsiteX1" fmla="*/ 2876110 w 2876110"/>
                    <a:gd name="connsiteY1" fmla="*/ 2214 h 2290812"/>
                    <a:gd name="connsiteX2" fmla="*/ 2697485 w 2876110"/>
                    <a:gd name="connsiteY2" fmla="*/ 2206823 h 2290812"/>
                    <a:gd name="connsiteX3" fmla="*/ 1443789 w 2876110"/>
                    <a:gd name="connsiteY3" fmla="*/ 2290812 h 2290812"/>
                    <a:gd name="connsiteX0" fmla="*/ 0 w 2876110"/>
                    <a:gd name="connsiteY0" fmla="*/ 0 h 2330776"/>
                    <a:gd name="connsiteX1" fmla="*/ 2876110 w 2876110"/>
                    <a:gd name="connsiteY1" fmla="*/ 2214 h 2330776"/>
                    <a:gd name="connsiteX2" fmla="*/ 2834081 w 2876110"/>
                    <a:gd name="connsiteY2" fmla="*/ 2330776 h 2330776"/>
                    <a:gd name="connsiteX3" fmla="*/ 1443789 w 2876110"/>
                    <a:gd name="connsiteY3" fmla="*/ 2290812 h 2330776"/>
                    <a:gd name="connsiteX0" fmla="*/ 0 w 2876110"/>
                    <a:gd name="connsiteY0" fmla="*/ 0 h 2313069"/>
                    <a:gd name="connsiteX1" fmla="*/ 2876110 w 2876110"/>
                    <a:gd name="connsiteY1" fmla="*/ 2214 h 2313069"/>
                    <a:gd name="connsiteX2" fmla="*/ 2834082 w 2876110"/>
                    <a:gd name="connsiteY2" fmla="*/ 2313069 h 2313069"/>
                    <a:gd name="connsiteX3" fmla="*/ 1443789 w 2876110"/>
                    <a:gd name="connsiteY3" fmla="*/ 2290812 h 2313069"/>
                    <a:gd name="connsiteX0" fmla="*/ 0 w 2897126"/>
                    <a:gd name="connsiteY0" fmla="*/ 0 h 2313069"/>
                    <a:gd name="connsiteX1" fmla="*/ 2876110 w 2897126"/>
                    <a:gd name="connsiteY1" fmla="*/ 2214 h 2313069"/>
                    <a:gd name="connsiteX2" fmla="*/ 2897126 w 2897126"/>
                    <a:gd name="connsiteY2" fmla="*/ 2313069 h 2313069"/>
                    <a:gd name="connsiteX3" fmla="*/ 1443789 w 2897126"/>
                    <a:gd name="connsiteY3" fmla="*/ 2290812 h 2313069"/>
                    <a:gd name="connsiteX0" fmla="*/ 0 w 2897126"/>
                    <a:gd name="connsiteY0" fmla="*/ 0 h 2295361"/>
                    <a:gd name="connsiteX1" fmla="*/ 2876110 w 2897126"/>
                    <a:gd name="connsiteY1" fmla="*/ 2214 h 2295361"/>
                    <a:gd name="connsiteX2" fmla="*/ 2897126 w 2897126"/>
                    <a:gd name="connsiteY2" fmla="*/ 2295361 h 2295361"/>
                    <a:gd name="connsiteX3" fmla="*/ 1443789 w 2897126"/>
                    <a:gd name="connsiteY3" fmla="*/ 2290812 h 2295361"/>
                    <a:gd name="connsiteX0" fmla="*/ 0 w 2876110"/>
                    <a:gd name="connsiteY0" fmla="*/ 0 h 2290876"/>
                    <a:gd name="connsiteX1" fmla="*/ 2876110 w 2876110"/>
                    <a:gd name="connsiteY1" fmla="*/ 2214 h 2290876"/>
                    <a:gd name="connsiteX2" fmla="*/ 1944004 w 2876110"/>
                    <a:gd name="connsiteY2" fmla="*/ 2268228 h 2290876"/>
                    <a:gd name="connsiteX3" fmla="*/ 1443789 w 2876110"/>
                    <a:gd name="connsiteY3" fmla="*/ 2290812 h 2290876"/>
                    <a:gd name="connsiteX0" fmla="*/ 0 w 2000269"/>
                    <a:gd name="connsiteY0" fmla="*/ 0 h 2290876"/>
                    <a:gd name="connsiteX1" fmla="*/ 2000269 w 2000269"/>
                    <a:gd name="connsiteY1" fmla="*/ 7641 h 2290876"/>
                    <a:gd name="connsiteX2" fmla="*/ 1944004 w 2000269"/>
                    <a:gd name="connsiteY2" fmla="*/ 2268228 h 2290876"/>
                    <a:gd name="connsiteX3" fmla="*/ 1443789 w 2000269"/>
                    <a:gd name="connsiteY3" fmla="*/ 2290812 h 2290876"/>
                    <a:gd name="connsiteX0" fmla="*/ 0 w 2000269"/>
                    <a:gd name="connsiteY0" fmla="*/ 0 h 2300787"/>
                    <a:gd name="connsiteX1" fmla="*/ 2000269 w 2000269"/>
                    <a:gd name="connsiteY1" fmla="*/ 7641 h 2300787"/>
                    <a:gd name="connsiteX2" fmla="*/ 1944004 w 2000269"/>
                    <a:gd name="connsiteY2" fmla="*/ 2300787 h 2300787"/>
                    <a:gd name="connsiteX3" fmla="*/ 1443789 w 2000269"/>
                    <a:gd name="connsiteY3" fmla="*/ 2290812 h 2300787"/>
                    <a:gd name="connsiteX0" fmla="*/ 0 w 2000269"/>
                    <a:gd name="connsiteY0" fmla="*/ 0 h 2290893"/>
                    <a:gd name="connsiteX1" fmla="*/ 2000269 w 2000269"/>
                    <a:gd name="connsiteY1" fmla="*/ 7641 h 2290893"/>
                    <a:gd name="connsiteX2" fmla="*/ 1924684 w 2000269"/>
                    <a:gd name="connsiteY2" fmla="*/ 2273654 h 2290893"/>
                    <a:gd name="connsiteX3" fmla="*/ 1443789 w 2000269"/>
                    <a:gd name="connsiteY3" fmla="*/ 2290812 h 2290893"/>
                    <a:gd name="connsiteX0" fmla="*/ 0 w 2000269"/>
                    <a:gd name="connsiteY0" fmla="*/ 0 h 2273654"/>
                    <a:gd name="connsiteX1" fmla="*/ 2000269 w 2000269"/>
                    <a:gd name="connsiteY1" fmla="*/ 7641 h 2273654"/>
                    <a:gd name="connsiteX2" fmla="*/ 1924684 w 2000269"/>
                    <a:gd name="connsiteY2" fmla="*/ 2273654 h 2273654"/>
                    <a:gd name="connsiteX3" fmla="*/ 1450229 w 2000269"/>
                    <a:gd name="connsiteY3" fmla="*/ 2258253 h 2273654"/>
                    <a:gd name="connsiteX0" fmla="*/ 0 w 2000269"/>
                    <a:gd name="connsiteY0" fmla="*/ 0 h 2273654"/>
                    <a:gd name="connsiteX1" fmla="*/ 2000269 w 2000269"/>
                    <a:gd name="connsiteY1" fmla="*/ 7641 h 2273654"/>
                    <a:gd name="connsiteX2" fmla="*/ 1924684 w 2000269"/>
                    <a:gd name="connsiteY2" fmla="*/ 2273654 h 2273654"/>
                    <a:gd name="connsiteX3" fmla="*/ 1450229 w 2000269"/>
                    <a:gd name="connsiteY3" fmla="*/ 2269106 h 2273654"/>
                    <a:gd name="connsiteX0" fmla="*/ 0 w 1924684"/>
                    <a:gd name="connsiteY0" fmla="*/ 0 h 2273654"/>
                    <a:gd name="connsiteX1" fmla="*/ 1922989 w 1924684"/>
                    <a:gd name="connsiteY1" fmla="*/ 29347 h 2273654"/>
                    <a:gd name="connsiteX2" fmla="*/ 1924684 w 1924684"/>
                    <a:gd name="connsiteY2" fmla="*/ 2273654 h 2273654"/>
                    <a:gd name="connsiteX3" fmla="*/ 1450229 w 1924684"/>
                    <a:gd name="connsiteY3" fmla="*/ 2269106 h 2273654"/>
                    <a:gd name="connsiteX0" fmla="*/ 0 w 1924684"/>
                    <a:gd name="connsiteY0" fmla="*/ 0 h 2273654"/>
                    <a:gd name="connsiteX1" fmla="*/ 1922989 w 1924684"/>
                    <a:gd name="connsiteY1" fmla="*/ 2215 h 2273654"/>
                    <a:gd name="connsiteX2" fmla="*/ 1924684 w 1924684"/>
                    <a:gd name="connsiteY2" fmla="*/ 2273654 h 2273654"/>
                    <a:gd name="connsiteX3" fmla="*/ 1450229 w 1924684"/>
                    <a:gd name="connsiteY3" fmla="*/ 2269106 h 227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24684" h="2273654">
                      <a:moveTo>
                        <a:pt x="0" y="0"/>
                      </a:moveTo>
                      <a:lnTo>
                        <a:pt x="1922989" y="2215"/>
                      </a:lnTo>
                      <a:lnTo>
                        <a:pt x="1924684" y="2273654"/>
                      </a:lnTo>
                      <a:cubicBezTo>
                        <a:pt x="1440238" y="2272138"/>
                        <a:pt x="1934675" y="2270622"/>
                        <a:pt x="1450229" y="2269106"/>
                      </a:cubicBezTo>
                    </a:path>
                  </a:pathLst>
                </a:custGeom>
                <a:noFill/>
                <a:ln w="412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endParaRPr lang="en-US" sz="18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6388107" y="3633114"/>
                <a:ext cx="910503" cy="458973"/>
                <a:chOff x="6388107" y="3633114"/>
                <a:chExt cx="910503" cy="458973"/>
              </a:xfrm>
            </p:grpSpPr>
            <p:sp>
              <p:nvSpPr>
                <p:cNvPr id="101" name="Rectangle 32"/>
                <p:cNvSpPr>
                  <a:spLocks noChangeArrowheads="1"/>
                </p:cNvSpPr>
                <p:nvPr/>
              </p:nvSpPr>
              <p:spPr bwMode="auto">
                <a:xfrm>
                  <a:off x="6388107" y="3633114"/>
                  <a:ext cx="910503" cy="458973"/>
                </a:xfrm>
                <a:prstGeom prst="rect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pic>
              <p:nvPicPr>
                <p:cNvPr id="102" name="Picture 33" descr="C:\henrique\JPL Work\Projects\Ice\darts-illustration.tif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lum bright="-86000" contrast="100000"/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502" t="29659" r="11963" b="39282"/>
                <a:stretch>
                  <a:fillRect/>
                </a:stretch>
              </p:blipFill>
              <p:spPr bwMode="auto">
                <a:xfrm>
                  <a:off x="6392066" y="3640639"/>
                  <a:ext cx="902586" cy="4439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3" name="Rectangle 34"/>
                <p:cNvSpPr>
                  <a:spLocks noChangeArrowheads="1"/>
                </p:cNvSpPr>
                <p:nvPr/>
              </p:nvSpPr>
              <p:spPr bwMode="auto">
                <a:xfrm>
                  <a:off x="6621671" y="3640639"/>
                  <a:ext cx="479004" cy="139197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4" name="Rectangle 35"/>
                <p:cNvSpPr>
                  <a:spLocks noChangeArrowheads="1"/>
                </p:cNvSpPr>
                <p:nvPr/>
              </p:nvSpPr>
              <p:spPr bwMode="auto">
                <a:xfrm>
                  <a:off x="6716680" y="3949129"/>
                  <a:ext cx="126679" cy="131673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5" name="Rectangle 36"/>
                <p:cNvSpPr>
                  <a:spLocks noChangeArrowheads="1"/>
                </p:cNvSpPr>
                <p:nvPr/>
              </p:nvSpPr>
              <p:spPr bwMode="auto">
                <a:xfrm>
                  <a:off x="6942326" y="3960415"/>
                  <a:ext cx="126679" cy="12414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  <p:sp>
              <p:nvSpPr>
                <p:cNvPr id="106" name="Rectangle 37"/>
                <p:cNvSpPr>
                  <a:spLocks noChangeArrowheads="1"/>
                </p:cNvSpPr>
                <p:nvPr/>
              </p:nvSpPr>
              <p:spPr bwMode="auto">
                <a:xfrm>
                  <a:off x="6922533" y="3926557"/>
                  <a:ext cx="31670" cy="13543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endParaRPr lang="en-US" sz="1800"/>
                </a:p>
              </p:txBody>
            </p:sp>
          </p:grpSp>
        </p:grpSp>
        <p:sp>
          <p:nvSpPr>
            <p:cNvPr id="108" name="CustomShape 35"/>
            <p:cNvSpPr/>
            <p:nvPr/>
          </p:nvSpPr>
          <p:spPr>
            <a:xfrm>
              <a:off x="7527748" y="2685576"/>
              <a:ext cx="900360" cy="455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200" b="1" spc="-1" dirty="0">
                  <a:solidFill>
                    <a:srgbClr val="0000FF"/>
                  </a:solidFill>
                  <a:latin typeface="Arial"/>
                </a:rPr>
                <a:t>  Flexible </a:t>
              </a:r>
              <a:endParaRPr lang="en-US" sz="1200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200" b="1" spc="-1" dirty="0">
                  <a:solidFill>
                    <a:srgbClr val="0000FF"/>
                  </a:solidFill>
                  <a:latin typeface="Arial"/>
                </a:rPr>
                <a:t>Multibody</a:t>
              </a:r>
              <a:endParaRPr lang="en-US" sz="1200" spc="-1" dirty="0">
                <a:latin typeface="Arial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33C3CD3-853F-4873-8029-2AD93E0D0F1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268FC4D-3FAF-E142-1A04-3BCDDD09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spc="-1" dirty="0"/>
              <a:t>Linearization in DARTS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683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to Address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key goals of the DARTS/</a:t>
            </a:r>
            <a:r>
              <a:rPr lang="en-US" dirty="0" err="1"/>
              <a:t>Dshell</a:t>
            </a:r>
            <a:r>
              <a:rPr lang="en-US" dirty="0"/>
              <a:t> architecture?</a:t>
            </a:r>
          </a:p>
          <a:p>
            <a:r>
              <a:rPr lang="en-US" dirty="0"/>
              <a:t>What are the key elements of the DARTS/</a:t>
            </a:r>
            <a:r>
              <a:rPr lang="en-US" dirty="0" err="1"/>
              <a:t>Dshell</a:t>
            </a:r>
            <a:r>
              <a:rPr lang="en-US" dirty="0"/>
              <a:t> simulations?</a:t>
            </a:r>
          </a:p>
          <a:p>
            <a:r>
              <a:rPr lang="en-US" dirty="0"/>
              <a:t>What are the key elements of a vehicle model?</a:t>
            </a:r>
          </a:p>
          <a:p>
            <a:r>
              <a:rPr lang="en-US" dirty="0"/>
              <a:t>How are the elements of a simulation assembled?</a:t>
            </a:r>
          </a:p>
          <a:p>
            <a:r>
              <a:rPr lang="en-US" dirty="0"/>
              <a:t>How do you run a simulation?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14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with Basic Quadcopter sim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Basic Quadcopter simulation</a:t>
            </a:r>
          </a:p>
          <a:p>
            <a:r>
              <a:rPr lang="en-US" dirty="0"/>
              <a:t>Fuselage &amp; 4 rotors</a:t>
            </a:r>
          </a:p>
          <a:p>
            <a:r>
              <a:rPr lang="en-US" dirty="0"/>
              <a:t>Simplified rotor thrust model</a:t>
            </a:r>
          </a:p>
          <a:p>
            <a:r>
              <a:rPr lang="en-US" dirty="0"/>
              <a:t>Closed loop flight control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1600" y="5993518"/>
            <a:ext cx="8938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0" hangingPunct="0">
              <a:spcBef>
                <a:spcPct val="20000"/>
              </a:spcBef>
            </a:pPr>
            <a:r>
              <a:rPr lang="en-US" sz="2400" dirty="0">
                <a:solidFill>
                  <a:srgbClr val="3333CC"/>
                </a:solidFill>
              </a:rPr>
              <a:t>Eventual goal is to build a flight like simulation</a:t>
            </a:r>
          </a:p>
        </p:txBody>
      </p:sp>
      <p:pic>
        <p:nvPicPr>
          <p:cNvPr id="8" name="quadcop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17526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5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dirty="0"/>
              <a:t>Quadrotor multibody-centric model</a:t>
            </a:r>
            <a:br>
              <a:rPr lang="en-US" sz="2800" dirty="0"/>
            </a:br>
            <a:r>
              <a:rPr lang="en-US" sz="2000" dirty="0"/>
              <a:t>(Notebook: 1E-Multibody/3-quadrotor-mechanism)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Create </a:t>
            </a:r>
            <a:r>
              <a:rPr lang="en-US" sz="2800" dirty="0" err="1"/>
              <a:t>Ndarts</a:t>
            </a:r>
            <a:r>
              <a:rPr lang="en-US" sz="2800" dirty="0"/>
              <a:t> model via model file</a:t>
            </a:r>
          </a:p>
          <a:p>
            <a:r>
              <a:rPr lang="en-US" sz="2800" dirty="0"/>
              <a:t>Add external actuator and </a:t>
            </a:r>
            <a:r>
              <a:rPr lang="en-US" sz="2800" dirty="0" err="1"/>
              <a:t>gnc</a:t>
            </a:r>
            <a:r>
              <a:rPr lang="en-US" sz="2800" dirty="0"/>
              <a:t> blocks </a:t>
            </a:r>
          </a:p>
          <a:p>
            <a:r>
              <a:rPr lang="en-US" sz="2800" dirty="0"/>
              <a:t>Close the loop with the multibody model</a:t>
            </a:r>
          </a:p>
          <a:p>
            <a:pPr marL="0" indent="0">
              <a:buNone/>
            </a:pPr>
            <a:endParaRPr lang="en-US" sz="2800" dirty="0">
              <a:solidFill>
                <a:schemeClr val="accent2"/>
              </a:solidFill>
            </a:endParaRPr>
          </a:p>
          <a:p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833" y="2079579"/>
            <a:ext cx="4417231" cy="331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743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Quadcopter assembly notebook</a:t>
            </a:r>
            <a:br>
              <a:rPr lang="en-US" dirty="0">
                <a:solidFill>
                  <a:srgbClr val="3333CC"/>
                </a:solidFill>
              </a:rPr>
            </a:br>
            <a:r>
              <a:rPr lang="en-US" sz="2000" dirty="0">
                <a:solidFill>
                  <a:srgbClr val="3333CC"/>
                </a:solidFill>
                <a:latin typeface="Arial" panose="020B0604020202020204" pitchFamily="34" charset="0"/>
              </a:rPr>
              <a:t>(Notebook: 1E-Multibody/5-quadrotor-subsystem)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same quadrotor model, but more compact and extendable using assemblies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286001"/>
            <a:ext cx="5791200" cy="43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582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Quadcopter with legs notebook</a:t>
            </a:r>
            <a:br>
              <a:rPr lang="en-US" dirty="0"/>
            </a:br>
            <a:r>
              <a:rPr lang="en-US" sz="2000" dirty="0">
                <a:solidFill>
                  <a:srgbClr val="3333CC"/>
                </a:solidFill>
                <a:latin typeface="Arial" panose="020B0604020202020204" pitchFamily="34" charset="0"/>
              </a:rPr>
              <a:t>(Notebook: 1E-Multibody/6-quadrotor-legs)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Extending the rotorcraft to add landing legs and terrain contact models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133600"/>
            <a:ext cx="5761832" cy="434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4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99250" y="1558450"/>
            <a:ext cx="11193502" cy="4966500"/>
          </a:xfrm>
        </p:spPr>
        <p:txBody>
          <a:bodyPr/>
          <a:lstStyle/>
          <a:p>
            <a:r>
              <a:rPr lang="en-US" sz="2800" dirty="0"/>
              <a:t>We have seen some of the key pieces, </a:t>
            </a:r>
            <a:r>
              <a:rPr lang="en-US" sz="2800" dirty="0" err="1"/>
              <a:t>eg</a:t>
            </a:r>
            <a:r>
              <a:rPr lang="en-US" sz="2800" dirty="0"/>
              <a:t>. DARTS needed for the modeling physics of complex vehicle dynamics</a:t>
            </a:r>
          </a:p>
          <a:p>
            <a:r>
              <a:rPr lang="en-US" sz="2800" dirty="0"/>
              <a:t>Even with these in hand, additional challenges remain for building and using heavy-hitting real-life engineering simulations</a:t>
            </a:r>
          </a:p>
          <a:p>
            <a:pPr lvl="1"/>
            <a:r>
              <a:rPr lang="en-US" sz="2400" dirty="0"/>
              <a:t>Need non-brittle, evolvable/pliable design</a:t>
            </a:r>
          </a:p>
          <a:p>
            <a:pPr lvl="1"/>
            <a:r>
              <a:rPr lang="en-US" sz="2400" dirty="0"/>
              <a:t>Support for multiple vehicle/testbed configurations</a:t>
            </a:r>
          </a:p>
          <a:p>
            <a:pPr lvl="1"/>
            <a:r>
              <a:rPr lang="en-US" sz="2400" dirty="0"/>
              <a:t>Reusable across testbeds, projects and domains</a:t>
            </a:r>
          </a:p>
          <a:p>
            <a:pPr lvl="1"/>
            <a:r>
              <a:rPr lang="en-US" sz="2400" dirty="0"/>
              <a:t>Auditable/traceable implementation for reviews and V&amp;V</a:t>
            </a:r>
          </a:p>
          <a:p>
            <a:pPr lvl="1"/>
            <a:r>
              <a:rPr lang="en-US" sz="2400" dirty="0"/>
              <a:t>Usable by non-developers</a:t>
            </a:r>
          </a:p>
        </p:txBody>
      </p:sp>
    </p:spTree>
    <p:extLst>
      <p:ext uri="{BB962C8B-B14F-4D97-AF65-F5344CB8AC3E}">
        <p14:creationId xmlns:p14="http://schemas.microsoft.com/office/powerpoint/2010/main" val="3796841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1EC2107-2179-44B0-AA1C-E3E8257F87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9EEA52D-BA30-E2EF-64A1-C0171765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err="1"/>
              <a:t>Dshell</a:t>
            </a:r>
            <a:r>
              <a:rPr lang="en-US" sz="4400" b="1" dirty="0"/>
              <a:t>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379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DARTS/</a:t>
            </a:r>
            <a:r>
              <a:rPr lang="en-US" dirty="0" err="1"/>
              <a:t>Dshell</a:t>
            </a:r>
            <a:r>
              <a:rPr lang="en-US" dirty="0"/>
              <a:t> Architecture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Support modeling a wide range of systems in a variety of domains</a:t>
            </a:r>
          </a:p>
          <a:p>
            <a:pPr lvl="1"/>
            <a:r>
              <a:rPr lang="en-US" sz="2400" dirty="0"/>
              <a:t>Library of reusable subsystem models</a:t>
            </a:r>
          </a:p>
          <a:p>
            <a:pPr lvl="2"/>
            <a:r>
              <a:rPr lang="en-US" dirty="0"/>
              <a:t>Single device models (</a:t>
            </a:r>
            <a:r>
              <a:rPr lang="en-US" dirty="0" err="1"/>
              <a:t>eg</a:t>
            </a:r>
            <a:r>
              <a:rPr lang="en-US" dirty="0"/>
              <a:t>, encoder)</a:t>
            </a:r>
          </a:p>
          <a:p>
            <a:pPr lvl="2"/>
            <a:r>
              <a:rPr lang="en-US" dirty="0"/>
              <a:t>Multi-part subsystem models (set of thrusters)</a:t>
            </a:r>
          </a:p>
          <a:p>
            <a:pPr lvl="1"/>
            <a:r>
              <a:rPr lang="en-US" sz="2400" dirty="0"/>
              <a:t>Simple to assemble available subsystem models into a full system model</a:t>
            </a:r>
          </a:p>
          <a:p>
            <a:pPr lvl="1"/>
            <a:r>
              <a:rPr lang="en-US" sz="2400" dirty="0"/>
              <a:t>Straight-forward to adapt/create new domain-specific subsystem models</a:t>
            </a:r>
          </a:p>
          <a:p>
            <a:r>
              <a:rPr lang="en-US" dirty="0"/>
              <a:t>Manage simulation complexity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08" y="1295400"/>
            <a:ext cx="1472184" cy="1109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72" y="2590801"/>
            <a:ext cx="1823421" cy="10615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72" y="3810000"/>
            <a:ext cx="1823421" cy="27418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1123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Vehicle Simulation Examples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2" cstate="print">
            <a:lum bright="29000" contrast="40000"/>
          </a:blip>
          <a:srcRect r="1976"/>
          <a:stretch/>
        </p:blipFill>
        <p:spPr bwMode="auto">
          <a:xfrm>
            <a:off x="5341004" y="1350229"/>
            <a:ext cx="2191540" cy="172450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rcRect l="487" t="2637" r="1103" b="1067"/>
          <a:stretch>
            <a:fillRect/>
          </a:stretch>
        </p:blipFill>
        <p:spPr bwMode="auto">
          <a:xfrm>
            <a:off x="2617778" y="1350228"/>
            <a:ext cx="2483370" cy="171799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1"/>
          <a:stretch/>
        </p:blipFill>
        <p:spPr bwMode="auto">
          <a:xfrm>
            <a:off x="2596712" y="5029200"/>
            <a:ext cx="2482624" cy="15676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 cstate="print"/>
          <a:srcRect l="28428" t="28783" r="22270" b="19022"/>
          <a:stretch>
            <a:fillRect/>
          </a:stretch>
        </p:blipFill>
        <p:spPr bwMode="auto">
          <a:xfrm>
            <a:off x="7772401" y="1343211"/>
            <a:ext cx="2431419" cy="177383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2"/>
          <a:stretch/>
        </p:blipFill>
        <p:spPr bwMode="auto">
          <a:xfrm>
            <a:off x="5339297" y="5015324"/>
            <a:ext cx="2173145" cy="15809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 rot="16200000">
            <a:off x="1739732" y="2117827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Rovers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1585845" y="3918903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Spacecraft</a:t>
            </a:r>
          </a:p>
        </p:txBody>
      </p:sp>
      <p:pic>
        <p:nvPicPr>
          <p:cNvPr id="20" name="Picture 47"/>
          <p:cNvPicPr>
            <a:picLocks noChangeAspect="1" noChangeArrowheads="1"/>
          </p:cNvPicPr>
          <p:nvPr/>
        </p:nvPicPr>
        <p:blipFill rotWithShape="1">
          <a:blip r:embed="rId8">
            <a:lum bright="22000" contrast="16000"/>
          </a:blip>
          <a:srcRect l="46696" t="19615" r="15720" b="12383"/>
          <a:stretch/>
        </p:blipFill>
        <p:spPr bwMode="auto">
          <a:xfrm>
            <a:off x="2590800" y="3277933"/>
            <a:ext cx="2514600" cy="158971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 rot="16200000">
            <a:off x="1844294" y="5603522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Aerial</a:t>
            </a:r>
          </a:p>
        </p:txBody>
      </p:sp>
      <p:pic>
        <p:nvPicPr>
          <p:cNvPr id="26" name="Picture 4" descr="airship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5015880"/>
            <a:ext cx="2431418" cy="1580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73" y="3192582"/>
            <a:ext cx="2182054" cy="163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11"/>
          <a:srcRect l="1" r="-865"/>
          <a:stretch/>
        </p:blipFill>
        <p:spPr>
          <a:xfrm>
            <a:off x="7772401" y="3230376"/>
            <a:ext cx="2431419" cy="1558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33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370513E-CC6B-4688-84CD-7786F3725A67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dirty="0"/>
              <a:t>Notebook: Quadcopter Simulation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B2E80-97FD-BBE0-A977-E45E43A16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400" dirty="0">
                <a:hlinkClick r:id="rId2"/>
              </a:rPr>
              <a:t>E-Dshell/01_Intro_Quadcopter</a:t>
            </a:r>
            <a:endParaRPr lang="en-US" dirty="0">
              <a:hlinkClick r:id="rId2"/>
            </a:endParaRPr>
          </a:p>
        </p:txBody>
      </p:sp>
      <p:pic>
        <p:nvPicPr>
          <p:cNvPr id="53" name="Content Placeholder 52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477"/>
          <a:stretch/>
        </p:blipFill>
        <p:spPr>
          <a:xfrm>
            <a:off x="2585299" y="2270518"/>
            <a:ext cx="7021403" cy="43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26197"/>
      </p:ext>
    </p:extLst>
  </p:cSld>
  <p:clrMapOvr>
    <a:masterClrMapping/>
  </p:clrMapOvr>
</p:sld>
</file>

<file path=ppt/theme/theme1.xml><?xml version="1.0" encoding="utf-8"?>
<a:theme xmlns:a="http://schemas.openxmlformats.org/drawingml/2006/main" name="DARTS Lab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a5b8aa99-f4fc-4d9c-b81c-966d4bd2c6c2" xsi:nil="true"/>
    <SharedWithUsers xmlns="77f052df-7cc9-46d5-9db7-08cc260ec36e">
      <UserInfo>
        <DisplayName>Jain, Abhinandan (US 3471)</DisplayName>
        <AccountId>9</AccountId>
        <AccountType/>
      </UserInfo>
    </SharedWithUsers>
    <lcf76f155ced4ddcb4097134ff3c332f xmlns="a5b8aa99-f4fc-4d9c-b81c-966d4bd2c6c2">
      <Terms xmlns="http://schemas.microsoft.com/office/infopath/2007/PartnerControls"/>
    </lcf76f155ced4ddcb4097134ff3c332f>
    <TaxCatchAll xmlns="77f052df-7cc9-46d5-9db7-08cc260ec36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40EEE18307F547AC19C250B980BA8A" ma:contentTypeVersion="14" ma:contentTypeDescription="Create a new document." ma:contentTypeScope="" ma:versionID="6c718c1e10055613db9ef01de60113f2">
  <xsd:schema xmlns:xsd="http://www.w3.org/2001/XMLSchema" xmlns:xs="http://www.w3.org/2001/XMLSchema" xmlns:p="http://schemas.microsoft.com/office/2006/metadata/properties" xmlns:ns2="a5b8aa99-f4fc-4d9c-b81c-966d4bd2c6c2" xmlns:ns3="77f052df-7cc9-46d5-9db7-08cc260ec36e" targetNamespace="http://schemas.microsoft.com/office/2006/metadata/properties" ma:root="true" ma:fieldsID="c6a56a772739a989cf025b45eb74bd52" ns2:_="" ns3:_="">
    <xsd:import namespace="a5b8aa99-f4fc-4d9c-b81c-966d4bd2c6c2"/>
    <xsd:import namespace="77f052df-7cc9-46d5-9db7-08cc260ec3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8aa99-f4fc-4d9c-b81c-966d4bd2c6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c2283c9-5dc3-4342-a46e-d374fcd978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f052df-7cc9-46d5-9db7-08cc260ec36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ba732455-c771-4ab1-9c68-b2c5020f38ce}" ma:internalName="TaxCatchAll" ma:showField="CatchAllData" ma:web="77f052df-7cc9-46d5-9db7-08cc260ec3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18AA97-E272-4AD7-9A7F-7A7A990486C7}">
  <ds:schemaRefs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77f052df-7cc9-46d5-9db7-08cc260ec36e"/>
    <ds:schemaRef ds:uri="a5b8aa99-f4fc-4d9c-b81c-966d4bd2c6c2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5A74269-0C6E-4749-A05F-460ECAA19C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52D6DF-A9BD-416D-90F7-7A2FF5D93B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b8aa99-f4fc-4d9c-b81c-966d4bd2c6c2"/>
    <ds:schemaRef ds:uri="77f052df-7cc9-46d5-9db7-08cc260e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2686</Words>
  <Application>Microsoft Office PowerPoint</Application>
  <PresentationFormat>Widescreen</PresentationFormat>
  <Paragraphs>624</Paragraphs>
  <Slides>46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Symbol</vt:lpstr>
      <vt:lpstr>Arial</vt:lpstr>
      <vt:lpstr>Calibri</vt:lpstr>
      <vt:lpstr>Times New Roman</vt:lpstr>
      <vt:lpstr>Wingdings</vt:lpstr>
      <vt:lpstr>DARTS Lab Theme</vt:lpstr>
      <vt:lpstr>Dshell Architecture Overview</vt:lpstr>
      <vt:lpstr>DARTS Lab Simulation World </vt:lpstr>
      <vt:lpstr>Goal: Build a vehicle simulator</vt:lpstr>
      <vt:lpstr>Simulation Scaling Challenge</vt:lpstr>
      <vt:lpstr>Context</vt:lpstr>
      <vt:lpstr>Dshell Framework</vt:lpstr>
      <vt:lpstr>DARTS/Dshell Architecture Goals</vt:lpstr>
      <vt:lpstr>Vehicle Simulation Examples</vt:lpstr>
      <vt:lpstr>Notebook: Quadcopter Simulation</vt:lpstr>
      <vt:lpstr>Simulations</vt:lpstr>
      <vt:lpstr>Dshell Models and Dataflow</vt:lpstr>
      <vt:lpstr>Typical Spacecraft Simulation</vt:lpstr>
      <vt:lpstr>Key Existing Dshell Models</vt:lpstr>
      <vt:lpstr>Quadcopter Models &amp; Data Flows</vt:lpstr>
      <vt:lpstr>Parallels with Simulink</vt:lpstr>
      <vt:lpstr>Dshell Assemblies (subsystems) </vt:lpstr>
      <vt:lpstr>Recurring subsystems in spacecraft</vt:lpstr>
      <vt:lpstr>Recurring subsystems in robotic ground vehicles</vt:lpstr>
      <vt:lpstr>How to Assemble a Simulation Model</vt:lpstr>
      <vt:lpstr>What is an “Assembly”?</vt:lpstr>
      <vt:lpstr>Approaches to Building Simulations</vt:lpstr>
      <vt:lpstr>Relationship between assemblies, Dshell models &amp; multibody</vt:lpstr>
      <vt:lpstr>Running Simulations</vt:lpstr>
      <vt:lpstr>Simulation Manager – Building Sim</vt:lpstr>
      <vt:lpstr>Ways to run a simulation</vt:lpstr>
      <vt:lpstr>Notebook: Quadcopter Simulation E-Dshell/Part-1-Architecture/01-Intro-Quadcopter</vt:lpstr>
      <vt:lpstr>Integration and time stepping</vt:lpstr>
      <vt:lpstr>Architectural Advantages</vt:lpstr>
      <vt:lpstr>Controlling Simulation Sequencing Logic</vt:lpstr>
      <vt:lpstr>Units Support</vt:lpstr>
      <vt:lpstr>Events</vt:lpstr>
      <vt:lpstr>Linearization in Dshell</vt:lpstr>
      <vt:lpstr>Options for Closing the Loop</vt:lpstr>
      <vt:lpstr>Extensive Introspection</vt:lpstr>
      <vt:lpstr>Extensive Error checking</vt:lpstr>
      <vt:lpstr>Support for Structural Changes</vt:lpstr>
      <vt:lpstr>Consistent Common Base Class</vt:lpstr>
      <vt:lpstr>Backup</vt:lpstr>
      <vt:lpstr>Recap</vt:lpstr>
      <vt:lpstr>What is next?</vt:lpstr>
      <vt:lpstr>Linearization in DARTS</vt:lpstr>
      <vt:lpstr>Questions to Address</vt:lpstr>
      <vt:lpstr>Start with Basic Quadcopter sim</vt:lpstr>
      <vt:lpstr>Quadrotor multibody-centric model (Notebook: 1E-Multibody/3-quadrotor-mechanism)</vt:lpstr>
      <vt:lpstr>Quadcopter assembly notebook (Notebook: 1E-Multibody/5-quadrotor-subsystem)</vt:lpstr>
      <vt:lpstr>Quadcopter with legs notebook (Notebook: 1E-Multibody/6-quadrotor-legs)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Richards, Kaelyn M (US 183B)</dc:creator>
  <cp:lastModifiedBy>Leake, Carl D (US 347J)</cp:lastModifiedBy>
  <cp:revision>423</cp:revision>
  <dcterms:created xsi:type="dcterms:W3CDTF">2022-09-16T22:19:09Z</dcterms:created>
  <dcterms:modified xsi:type="dcterms:W3CDTF">2024-11-21T15:54:36Z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0x0101005640EEE18307F547AC19C250B980BA8A</vt:lpwstr>
  </property>
  <property fmtid="{D5CDD505-2E9C-101B-9397-08002B2CF9AE}" pid="3" name="ComplianceAssetId">
    <vt:lpwstr/>
  </property>
  <property fmtid="{D5CDD505-2E9C-101B-9397-08002B2CF9AE}" pid="4" name="_activity">
    <vt:lpwstr>{"FileActivityType":"9","FileActivityTimeStamp":"2023-03-28T00:15:52.440Z","FileActivityUsersOnPage":[{"DisplayName":"Leake, Carl D (US 347J)","Id":"carl.leake@jpl.nasa.gov"},{"DisplayName":"Jain, Abhinandan (US 3471)","Id":"jain@jpl.nasa.gov"}],"FileActi</vt:lpwstr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