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8"/>
  </p:notesMasterIdLst>
  <p:sldIdLst>
    <p:sldId id="1462" r:id="rId5"/>
    <p:sldId id="1344" r:id="rId6"/>
    <p:sldId id="1346" r:id="rId7"/>
    <p:sldId id="1410" r:id="rId8"/>
    <p:sldId id="1411" r:id="rId9"/>
    <p:sldId id="1412" r:id="rId10"/>
    <p:sldId id="1409" r:id="rId11"/>
    <p:sldId id="1418" r:id="rId12"/>
    <p:sldId id="1419" r:id="rId13"/>
    <p:sldId id="1420" r:id="rId14"/>
    <p:sldId id="1421" r:id="rId15"/>
    <p:sldId id="1422" r:id="rId16"/>
    <p:sldId id="1423" r:id="rId17"/>
    <p:sldId id="1424" r:id="rId18"/>
    <p:sldId id="1425" r:id="rId19"/>
    <p:sldId id="1404" r:id="rId20"/>
    <p:sldId id="1426" r:id="rId21"/>
    <p:sldId id="1427" r:id="rId22"/>
    <p:sldId id="1428" r:id="rId23"/>
    <p:sldId id="1434" r:id="rId24"/>
    <p:sldId id="1429" r:id="rId25"/>
    <p:sldId id="1430" r:id="rId26"/>
    <p:sldId id="1431" r:id="rId27"/>
    <p:sldId id="1435" r:id="rId28"/>
    <p:sldId id="1448" r:id="rId29"/>
    <p:sldId id="1449" r:id="rId30"/>
    <p:sldId id="1457" r:id="rId31"/>
    <p:sldId id="1459" r:id="rId32"/>
    <p:sldId id="1452" r:id="rId33"/>
    <p:sldId id="1454" r:id="rId34"/>
    <p:sldId id="1455" r:id="rId35"/>
    <p:sldId id="1456" r:id="rId36"/>
    <p:sldId id="1450" r:id="rId37"/>
    <p:sldId id="1413" r:id="rId38"/>
    <p:sldId id="1414" r:id="rId39"/>
    <p:sldId id="1415" r:id="rId40"/>
    <p:sldId id="1416" r:id="rId41"/>
    <p:sldId id="1451" r:id="rId42"/>
    <p:sldId id="1417" r:id="rId43"/>
    <p:sldId id="1437" r:id="rId44"/>
    <p:sldId id="1461" r:id="rId45"/>
    <p:sldId id="1438" r:id="rId46"/>
    <p:sldId id="1439" r:id="rId47"/>
    <p:sldId id="1440" r:id="rId48"/>
    <p:sldId id="1441" r:id="rId49"/>
    <p:sldId id="1447" r:id="rId50"/>
    <p:sldId id="1218" r:id="rId51"/>
    <p:sldId id="1460" r:id="rId52"/>
    <p:sldId id="1442" r:id="rId53"/>
    <p:sldId id="1443" r:id="rId54"/>
    <p:sldId id="1444" r:id="rId55"/>
    <p:sldId id="1445" r:id="rId56"/>
    <p:sldId id="1446" r:id="rId57"/>
  </p:sldIdLst>
  <p:sldSz cx="12192000" cy="6858000"/>
  <p:notesSz cx="6858000" cy="9144000"/>
  <p:embeddedFontLst>
    <p:embeddedFont>
      <p:font typeface="Arial Unicode MS" panose="020B0604020202020204" charset="-128"/>
      <p:regular r:id="rId59"/>
    </p:embeddedFont>
    <p:embeddedFont>
      <p:font typeface="Cambria Math" panose="02040503050406030204" pitchFamily="18" charset="0"/>
      <p:regular r:id="rId60"/>
    </p:embeddedFont>
    <p:embeddedFont>
      <p:font typeface="Consolas" panose="020B0609020204030204" pitchFamily="49"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5" roundtripDataSignature="AMtx7mhpZ+WSbIOrEQUhAX/WCeK5zM29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8B60F5-28B9-0FA7-CF8D-BB23068EA8F8}" v="5" dt="2024-11-20T21:15:07.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128" autoAdjust="0"/>
  </p:normalViewPr>
  <p:slideViewPr>
    <p:cSldViewPr snapToGrid="0">
      <p:cViewPr varScale="1">
        <p:scale>
          <a:sx n="101" d="100"/>
          <a:sy n="101" d="100"/>
        </p:scale>
        <p:origin x="8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5.fntdata"/><Relationship Id="rId89"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3.fntdata"/><Relationship Id="rId90"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slide" Target="slides/slide47.xml"/><Relationship Id="rId85"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4.fntdata"/><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2.fntdata"/><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ke, Carl D (US 347J)" userId="S::carl.leake@jpl.nasa.gov::514d19ed-ac25-4851-8813-e892f9be6a8e" providerId="AD" clId="Web-{D48B60F5-28B9-0FA7-CF8D-BB23068EA8F8}"/>
    <pc:docChg chg="modSld">
      <pc:chgData name="Leake, Carl D (US 347J)" userId="S::carl.leake@jpl.nasa.gov::514d19ed-ac25-4851-8813-e892f9be6a8e" providerId="AD" clId="Web-{D48B60F5-28B9-0FA7-CF8D-BB23068EA8F8}" dt="2024-11-20T21:15:07.461" v="2" actId="1076"/>
      <pc:docMkLst>
        <pc:docMk/>
      </pc:docMkLst>
      <pc:sldChg chg="modSp">
        <pc:chgData name="Leake, Carl D (US 347J)" userId="S::carl.leake@jpl.nasa.gov::514d19ed-ac25-4851-8813-e892f9be6a8e" providerId="AD" clId="Web-{D48B60F5-28B9-0FA7-CF8D-BB23068EA8F8}" dt="2024-11-20T21:15:07.461" v="2" actId="1076"/>
        <pc:sldMkLst>
          <pc:docMk/>
          <pc:sldMk cId="2014846110" sldId="1462"/>
        </pc:sldMkLst>
        <pc:spChg chg="mod">
          <ac:chgData name="Leake, Carl D (US 347J)" userId="S::carl.leake@jpl.nasa.gov::514d19ed-ac25-4851-8813-e892f9be6a8e" providerId="AD" clId="Web-{D48B60F5-28B9-0FA7-CF8D-BB23068EA8F8}" dt="2024-11-20T21:15:07.461" v="2" actId="1076"/>
          <ac:spMkLst>
            <pc:docMk/>
            <pc:sldMk cId="2014846110" sldId="1462"/>
            <ac:spMk id="2" creationId="{E65723EF-D201-63AE-4A9B-74C9CF794B55}"/>
          </ac:spMkLst>
        </pc:spChg>
      </pc:sldChg>
    </pc:docChg>
  </pc:docChgLst>
  <pc:docChgLst>
    <pc:chgData name="Leake, Carl D (US 347J)" userId="S::carl.leake@jpl.nasa.gov::514d19ed-ac25-4851-8813-e892f9be6a8e" providerId="AD" clId="Web-{B700C486-58CF-D735-8A7E-3E8D4F3E8ADB}"/>
    <pc:docChg chg="modSld">
      <pc:chgData name="Leake, Carl D (US 347J)" userId="S::carl.leake@jpl.nasa.gov::514d19ed-ac25-4851-8813-e892f9be6a8e" providerId="AD" clId="Web-{B700C486-58CF-D735-8A7E-3E8D4F3E8ADB}" dt="2023-07-10T23:21:48.865" v="8"/>
      <pc:docMkLst>
        <pc:docMk/>
      </pc:docMkLst>
      <pc:sldChg chg="mod setBg">
        <pc:chgData name="Leake, Carl D (US 347J)" userId="S::carl.leake@jpl.nasa.gov::514d19ed-ac25-4851-8813-e892f9be6a8e" providerId="AD" clId="Web-{B700C486-58CF-D735-8A7E-3E8D4F3E8ADB}" dt="2023-07-10T23:21:48.802" v="7"/>
        <pc:sldMkLst>
          <pc:docMk/>
          <pc:sldMk cId="3602252824" sldId="1218"/>
        </pc:sldMkLst>
      </pc:sldChg>
      <pc:sldChg chg="mod setBg">
        <pc:chgData name="Leake, Carl D (US 347J)" userId="S::carl.leake@jpl.nasa.gov::514d19ed-ac25-4851-8813-e892f9be6a8e" providerId="AD" clId="Web-{B700C486-58CF-D735-8A7E-3E8D4F3E8ADB}" dt="2023-07-10T23:21:48.412" v="1"/>
        <pc:sldMkLst>
          <pc:docMk/>
          <pc:sldMk cId="3099474406" sldId="1409"/>
        </pc:sldMkLst>
      </pc:sldChg>
      <pc:sldChg chg="mod setBg">
        <pc:chgData name="Leake, Carl D (US 347J)" userId="S::carl.leake@jpl.nasa.gov::514d19ed-ac25-4851-8813-e892f9be6a8e" providerId="AD" clId="Web-{B700C486-58CF-D735-8A7E-3E8D4F3E8ADB}" dt="2023-07-10T23:21:48.349" v="0"/>
        <pc:sldMkLst>
          <pc:docMk/>
          <pc:sldMk cId="1448213929" sldId="1410"/>
        </pc:sldMkLst>
      </pc:sldChg>
      <pc:sldChg chg="mod setBg">
        <pc:chgData name="Leake, Carl D (US 347J)" userId="S::carl.leake@jpl.nasa.gov::514d19ed-ac25-4851-8813-e892f9be6a8e" providerId="AD" clId="Web-{B700C486-58CF-D735-8A7E-3E8D4F3E8ADB}" dt="2023-07-10T23:21:48.474" v="2"/>
        <pc:sldMkLst>
          <pc:docMk/>
          <pc:sldMk cId="2593853046" sldId="1425"/>
        </pc:sldMkLst>
      </pc:sldChg>
      <pc:sldChg chg="mod setBg">
        <pc:chgData name="Leake, Carl D (US 347J)" userId="S::carl.leake@jpl.nasa.gov::514d19ed-ac25-4851-8813-e892f9be6a8e" providerId="AD" clId="Web-{B700C486-58CF-D735-8A7E-3E8D4F3E8ADB}" dt="2023-07-10T23:21:48.537" v="3"/>
        <pc:sldMkLst>
          <pc:docMk/>
          <pc:sldMk cId="3359950809" sldId="1434"/>
        </pc:sldMkLst>
      </pc:sldChg>
      <pc:sldChg chg="mod setBg">
        <pc:chgData name="Leake, Carl D (US 347J)" userId="S::carl.leake@jpl.nasa.gov::514d19ed-ac25-4851-8813-e892f9be6a8e" providerId="AD" clId="Web-{B700C486-58CF-D735-8A7E-3E8D4F3E8ADB}" dt="2023-07-10T23:21:48.599" v="4"/>
        <pc:sldMkLst>
          <pc:docMk/>
          <pc:sldMk cId="2252718579" sldId="1435"/>
        </pc:sldMkLst>
      </pc:sldChg>
      <pc:sldChg chg="mod setBg">
        <pc:chgData name="Leake, Carl D (US 347J)" userId="S::carl.leake@jpl.nasa.gov::514d19ed-ac25-4851-8813-e892f9be6a8e" providerId="AD" clId="Web-{B700C486-58CF-D735-8A7E-3E8D4F3E8ADB}" dt="2023-07-10T23:21:48.740" v="6"/>
        <pc:sldMkLst>
          <pc:docMk/>
          <pc:sldMk cId="2621636630" sldId="1437"/>
        </pc:sldMkLst>
      </pc:sldChg>
      <pc:sldChg chg="mod setBg">
        <pc:chgData name="Leake, Carl D (US 347J)" userId="S::carl.leake@jpl.nasa.gov::514d19ed-ac25-4851-8813-e892f9be6a8e" providerId="AD" clId="Web-{B700C486-58CF-D735-8A7E-3E8D4F3E8ADB}" dt="2023-07-10T23:21:48.662" v="5"/>
        <pc:sldMkLst>
          <pc:docMk/>
          <pc:sldMk cId="1225109636" sldId="1450"/>
        </pc:sldMkLst>
      </pc:sldChg>
      <pc:sldChg chg="mod setBg">
        <pc:chgData name="Leake, Carl D (US 347J)" userId="S::carl.leake@jpl.nasa.gov::514d19ed-ac25-4851-8813-e892f9be6a8e" providerId="AD" clId="Web-{B700C486-58CF-D735-8A7E-3E8D4F3E8ADB}" dt="2023-07-10T23:21:48.865" v="8"/>
        <pc:sldMkLst>
          <pc:docMk/>
          <pc:sldMk cId="1860085531" sldId="1460"/>
        </pc:sldMkLst>
      </pc:sldChg>
    </pc:docChg>
  </pc:docChgLst>
  <pc:docChgLst>
    <pc:chgData name="Leake, Carl D (US 347J)" userId="S::carl.leake@jpl.nasa.gov::514d19ed-ac25-4851-8813-e892f9be6a8e" providerId="AD" clId="Web-{6C1DDCC3-0C65-497A-9E88-68698CDE6915}"/>
    <pc:docChg chg="addSld delSld modSld">
      <pc:chgData name="Leake, Carl D (US 347J)" userId="S::carl.leake@jpl.nasa.gov::514d19ed-ac25-4851-8813-e892f9be6a8e" providerId="AD" clId="Web-{6C1DDCC3-0C65-497A-9E88-68698CDE6915}" dt="2023-06-22T19:17:23.231" v="71"/>
      <pc:docMkLst>
        <pc:docMk/>
      </pc:docMkLst>
    </pc:docChg>
  </pc:docChgLst>
  <pc:docChgLst>
    <pc:chgData clId="Web-{D48B60F5-28B9-0FA7-CF8D-BB23068EA8F8}"/>
    <pc:docChg chg="modSld">
      <pc:chgData name="" userId="" providerId="" clId="Web-{D48B60F5-28B9-0FA7-CF8D-BB23068EA8F8}" dt="2024-11-20T21:14:55.773" v="0"/>
      <pc:docMkLst>
        <pc:docMk/>
      </pc:docMkLst>
      <pc:sldChg chg="addSp">
        <pc:chgData name="" userId="" providerId="" clId="Web-{D48B60F5-28B9-0FA7-CF8D-BB23068EA8F8}" dt="2024-11-20T21:14:55.773" v="0"/>
        <pc:sldMkLst>
          <pc:docMk/>
          <pc:sldMk cId="2014846110" sldId="1462"/>
        </pc:sldMkLst>
        <pc:spChg chg="add">
          <ac:chgData name="" userId="" providerId="" clId="Web-{D48B60F5-28B9-0FA7-CF8D-BB23068EA8F8}" dt="2024-11-20T21:14:55.773" v="0"/>
          <ac:spMkLst>
            <pc:docMk/>
            <pc:sldMk cId="2014846110" sldId="1462"/>
            <ac:spMk id="4" creationId="{A4D725DB-9AE2-003A-9479-DCE37AB230C3}"/>
          </ac:spMkLst>
        </pc:spChg>
      </pc:sldChg>
    </pc:docChg>
  </pc:docChgLst>
  <pc:docChgLst>
    <pc:chgData name="Ganapathi, Gani B (US 3530)" userId="S::gani.b.ganapathi@jpl.nasa.gov::5abbe19c-5117-4c8c-aceb-cae230a604da" providerId="AD" clId="Web-{1D5D1E00-59FD-BE8F-D478-F1C1D43A9ABE}"/>
    <pc:docChg chg="modSld">
      <pc:chgData name="Ganapathi, Gani B (US 3530)" userId="S::gani.b.ganapathi@jpl.nasa.gov::5abbe19c-5117-4c8c-aceb-cae230a604da" providerId="AD" clId="Web-{1D5D1E00-59FD-BE8F-D478-F1C1D43A9ABE}" dt="2024-07-20T23:39:05.884" v="3" actId="20577"/>
      <pc:docMkLst>
        <pc:docMk/>
      </pc:docMkLst>
      <pc:sldChg chg="modSp">
        <pc:chgData name="Ganapathi, Gani B (US 3530)" userId="S::gani.b.ganapathi@jpl.nasa.gov::5abbe19c-5117-4c8c-aceb-cae230a604da" providerId="AD" clId="Web-{1D5D1E00-59FD-BE8F-D478-F1C1D43A9ABE}" dt="2024-07-20T23:39:05.884" v="3" actId="20577"/>
        <pc:sldMkLst>
          <pc:docMk/>
          <pc:sldMk cId="2942411813" sldId="1447"/>
        </pc:sldMkLst>
        <pc:spChg chg="mod">
          <ac:chgData name="Ganapathi, Gani B (US 3530)" userId="S::gani.b.ganapathi@jpl.nasa.gov::5abbe19c-5117-4c8c-aceb-cae230a604da" providerId="AD" clId="Web-{1D5D1E00-59FD-BE8F-D478-F1C1D43A9ABE}" dt="2024-07-20T23:39:05.884" v="3" actId="20577"/>
          <ac:spMkLst>
            <pc:docMk/>
            <pc:sldMk cId="2942411813" sldId="1447"/>
            <ac:spMk id="7" creationId="{00000000-0000-0000-0000-000000000000}"/>
          </ac:spMkLst>
        </pc:spChg>
      </pc:sldChg>
      <pc:sldChg chg="modSp">
        <pc:chgData name="Ganapathi, Gani B (US 3530)" userId="S::gani.b.ganapathi@jpl.nasa.gov::5abbe19c-5117-4c8c-aceb-cae230a604da" providerId="AD" clId="Web-{1D5D1E00-59FD-BE8F-D478-F1C1D43A9ABE}" dt="2024-07-20T23:38:35.993" v="2" actId="20577"/>
        <pc:sldMkLst>
          <pc:docMk/>
          <pc:sldMk cId="1846527432" sldId="1451"/>
        </pc:sldMkLst>
        <pc:spChg chg="mod">
          <ac:chgData name="Ganapathi, Gani B (US 3530)" userId="S::gani.b.ganapathi@jpl.nasa.gov::5abbe19c-5117-4c8c-aceb-cae230a604da" providerId="AD" clId="Web-{1D5D1E00-59FD-BE8F-D478-F1C1D43A9ABE}" dt="2024-07-20T23:38:35.993" v="2" actId="20577"/>
          <ac:spMkLst>
            <pc:docMk/>
            <pc:sldMk cId="1846527432" sldId="1451"/>
            <ac:spMk id="3" creationId="{00000000-0000-0000-0000-000000000000}"/>
          </ac:spMkLst>
        </pc:spChg>
      </pc:sldChg>
      <pc:sldChg chg="modSp">
        <pc:chgData name="Ganapathi, Gani B (US 3530)" userId="S::gani.b.ganapathi@jpl.nasa.gov::5abbe19c-5117-4c8c-aceb-cae230a604da" providerId="AD" clId="Web-{1D5D1E00-59FD-BE8F-D478-F1C1D43A9ABE}" dt="2024-07-20T23:37:46.070" v="0" actId="20577"/>
        <pc:sldMkLst>
          <pc:docMk/>
          <pc:sldMk cId="2245938774" sldId="1452"/>
        </pc:sldMkLst>
        <pc:spChg chg="mod">
          <ac:chgData name="Ganapathi, Gani B (US 3530)" userId="S::gani.b.ganapathi@jpl.nasa.gov::5abbe19c-5117-4c8c-aceb-cae230a604da" providerId="AD" clId="Web-{1D5D1E00-59FD-BE8F-D478-F1C1D43A9ABE}" dt="2024-07-20T23:37:46.070" v="0" actId="20577"/>
          <ac:spMkLst>
            <pc:docMk/>
            <pc:sldMk cId="2245938774" sldId="1452"/>
            <ac:spMk id="3" creationId="{00000000-0000-0000-0000-000000000000}"/>
          </ac:spMkLst>
        </pc:spChg>
      </pc:sldChg>
      <pc:sldChg chg="modSp">
        <pc:chgData name="Ganapathi, Gani B (US 3530)" userId="S::gani.b.ganapathi@jpl.nasa.gov::5abbe19c-5117-4c8c-aceb-cae230a604da" providerId="AD" clId="Web-{1D5D1E00-59FD-BE8F-D478-F1C1D43A9ABE}" dt="2024-07-20T23:38:10.914" v="1" actId="20577"/>
        <pc:sldMkLst>
          <pc:docMk/>
          <pc:sldMk cId="1658206669" sldId="1456"/>
        </pc:sldMkLst>
        <pc:spChg chg="mod">
          <ac:chgData name="Ganapathi, Gani B (US 3530)" userId="S::gani.b.ganapathi@jpl.nasa.gov::5abbe19c-5117-4c8c-aceb-cae230a604da" providerId="AD" clId="Web-{1D5D1E00-59FD-BE8F-D478-F1C1D43A9ABE}" dt="2024-07-20T23:38:10.914" v="1" actId="20577"/>
          <ac:spMkLst>
            <pc:docMk/>
            <pc:sldMk cId="1658206669" sldId="1456"/>
            <ac:spMk id="3" creationId="{00000000-0000-0000-0000-000000000000}"/>
          </ac:spMkLst>
        </pc:spChg>
      </pc:sldChg>
    </pc:docChg>
  </pc:docChgLst>
  <pc:docChgLst>
    <pc:chgData name="Carl Leake" userId="514d19ed-ac25-4851-8813-e892f9be6a8e" providerId="ADAL" clId="{A3C0B286-9150-41F3-9E72-0768EB1061B7}"/>
    <pc:docChg chg="undo custSel addSld delSld modSld">
      <pc:chgData name="Carl Leake" userId="514d19ed-ac25-4851-8813-e892f9be6a8e" providerId="ADAL" clId="{A3C0B286-9150-41F3-9E72-0768EB1061B7}" dt="2023-06-26T22:01:21.694" v="576" actId="1035"/>
      <pc:docMkLst>
        <pc:docMk/>
      </pc:docMkLst>
      <pc:sldChg chg="addSp delSp modSp add mod setBg modClrScheme chgLayout">
        <pc:chgData name="Carl Leake" userId="514d19ed-ac25-4851-8813-e892f9be6a8e" providerId="ADAL" clId="{A3C0B286-9150-41F3-9E72-0768EB1061B7}" dt="2023-06-26T21:59:52.045" v="425" actId="478"/>
        <pc:sldMkLst>
          <pc:docMk/>
          <pc:sldMk cId="3602252824" sldId="1218"/>
        </pc:sldMkLst>
        <pc:spChg chg="del mod ord">
          <ac:chgData name="Carl Leake" userId="514d19ed-ac25-4851-8813-e892f9be6a8e" providerId="ADAL" clId="{A3C0B286-9150-41F3-9E72-0768EB1061B7}" dt="2023-06-26T21:59:49.601" v="423" actId="700"/>
          <ac:spMkLst>
            <pc:docMk/>
            <pc:sldMk cId="3602252824" sldId="1218"/>
            <ac:spMk id="2" creationId="{00000000-0000-0000-0000-000000000000}"/>
          </ac:spMkLst>
        </pc:spChg>
        <pc:spChg chg="add del mod ord">
          <ac:chgData name="Carl Leake" userId="514d19ed-ac25-4851-8813-e892f9be6a8e" providerId="ADAL" clId="{A3C0B286-9150-41F3-9E72-0768EB1061B7}" dt="2023-06-26T21:59:49.601" v="423" actId="700"/>
          <ac:spMkLst>
            <pc:docMk/>
            <pc:sldMk cId="3602252824" sldId="1218"/>
            <ac:spMk id="3" creationId="{96077638-DCDA-3A5B-0B15-79D3FEB9B4E6}"/>
          </ac:spMkLst>
        </pc:spChg>
        <pc:spChg chg="mod ord">
          <ac:chgData name="Carl Leake" userId="514d19ed-ac25-4851-8813-e892f9be6a8e" providerId="ADAL" clId="{A3C0B286-9150-41F3-9E72-0768EB1061B7}" dt="2023-06-26T21:59:49.601" v="423" actId="700"/>
          <ac:spMkLst>
            <pc:docMk/>
            <pc:sldMk cId="3602252824" sldId="1218"/>
            <ac:spMk id="4" creationId="{00000000-0000-0000-0000-000000000000}"/>
          </ac:spMkLst>
        </pc:spChg>
        <pc:spChg chg="add mod ord">
          <ac:chgData name="Carl Leake" userId="514d19ed-ac25-4851-8813-e892f9be6a8e" providerId="ADAL" clId="{A3C0B286-9150-41F3-9E72-0768EB1061B7}" dt="2023-06-26T21:59:50.455" v="424"/>
          <ac:spMkLst>
            <pc:docMk/>
            <pc:sldMk cId="3602252824" sldId="1218"/>
            <ac:spMk id="5" creationId="{20B68686-FBBF-7E68-BCE7-0B931F0E8B12}"/>
          </ac:spMkLst>
        </pc:spChg>
        <pc:spChg chg="add del mod ord">
          <ac:chgData name="Carl Leake" userId="514d19ed-ac25-4851-8813-e892f9be6a8e" providerId="ADAL" clId="{A3C0B286-9150-41F3-9E72-0768EB1061B7}" dt="2023-06-26T21:59:52.045" v="425" actId="478"/>
          <ac:spMkLst>
            <pc:docMk/>
            <pc:sldMk cId="3602252824" sldId="1218"/>
            <ac:spMk id="6" creationId="{27FEFF37-48BC-BB18-212C-169A3E59A516}"/>
          </ac:spMkLst>
        </pc:spChg>
      </pc:sldChg>
      <pc:sldChg chg="addSp delSp modSp add mod modClrScheme chgLayout">
        <pc:chgData name="Carl Leake" userId="514d19ed-ac25-4851-8813-e892f9be6a8e" providerId="ADAL" clId="{A3C0B286-9150-41F3-9E72-0768EB1061B7}" dt="2023-06-26T21:41:45.492" v="57" actId="255"/>
        <pc:sldMkLst>
          <pc:docMk/>
          <pc:sldMk cId="2269117491" sldId="1344"/>
        </pc:sldMkLst>
        <pc:spChg chg="mod ord">
          <ac:chgData name="Carl Leake" userId="514d19ed-ac25-4851-8813-e892f9be6a8e" providerId="ADAL" clId="{A3C0B286-9150-41F3-9E72-0768EB1061B7}" dt="2023-06-26T21:41:45.492" v="57" actId="255"/>
          <ac:spMkLst>
            <pc:docMk/>
            <pc:sldMk cId="2269117491" sldId="1344"/>
            <ac:spMk id="2"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3"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4"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5"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6"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7"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8" creationId="{00000000-0000-0000-0000-000000000000}"/>
          </ac:spMkLst>
        </pc:spChg>
        <pc:spChg chg="add del mod ord">
          <ac:chgData name="Carl Leake" userId="514d19ed-ac25-4851-8813-e892f9be6a8e" providerId="ADAL" clId="{A3C0B286-9150-41F3-9E72-0768EB1061B7}" dt="2023-06-26T21:41:22.979" v="41" actId="478"/>
          <ac:spMkLst>
            <pc:docMk/>
            <pc:sldMk cId="2269117491" sldId="1344"/>
            <ac:spMk id="9" creationId="{61D1A737-6573-0DA9-BFE2-6FD363733D2D}"/>
          </ac:spMkLst>
        </pc:spChg>
        <pc:spChg chg="mod">
          <ac:chgData name="Carl Leake" userId="514d19ed-ac25-4851-8813-e892f9be6a8e" providerId="ADAL" clId="{A3C0B286-9150-41F3-9E72-0768EB1061B7}" dt="2023-06-26T21:41:28.038" v="42" actId="164"/>
          <ac:spMkLst>
            <pc:docMk/>
            <pc:sldMk cId="2269117491" sldId="1344"/>
            <ac:spMk id="10"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11" creationId="{00000000-0000-0000-0000-000000000000}"/>
          </ac:spMkLst>
        </pc:spChg>
        <pc:spChg chg="mod ord">
          <ac:chgData name="Carl Leake" userId="514d19ed-ac25-4851-8813-e892f9be6a8e" providerId="ADAL" clId="{A3C0B286-9150-41F3-9E72-0768EB1061B7}" dt="2023-06-26T21:41:18.553" v="32" actId="700"/>
          <ac:spMkLst>
            <pc:docMk/>
            <pc:sldMk cId="2269117491" sldId="1344"/>
            <ac:spMk id="12"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13"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14"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15"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16"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17"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23"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47"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48" creationId="{00000000-0000-0000-0000-000000000000}"/>
          </ac:spMkLst>
        </pc:spChg>
        <pc:spChg chg="mod">
          <ac:chgData name="Carl Leake" userId="514d19ed-ac25-4851-8813-e892f9be6a8e" providerId="ADAL" clId="{A3C0B286-9150-41F3-9E72-0768EB1061B7}" dt="2023-06-26T21:41:28.038" v="42" actId="164"/>
          <ac:spMkLst>
            <pc:docMk/>
            <pc:sldMk cId="2269117491" sldId="1344"/>
            <ac:spMk id="51" creationId="{00000000-0000-0000-0000-000000000000}"/>
          </ac:spMkLst>
        </pc:spChg>
        <pc:grpChg chg="add mod">
          <ac:chgData name="Carl Leake" userId="514d19ed-ac25-4851-8813-e892f9be6a8e" providerId="ADAL" clId="{A3C0B286-9150-41F3-9E72-0768EB1061B7}" dt="2023-06-26T21:41:40.089" v="56" actId="1035"/>
          <ac:grpSpMkLst>
            <pc:docMk/>
            <pc:sldMk cId="2269117491" sldId="1344"/>
            <ac:grpSpMk id="18" creationId="{8CB3DFD7-AF38-3FFC-05C1-914BD78E3DC4}"/>
          </ac:grpSpMkLst>
        </pc:grpChg>
        <pc:cxnChg chg="mod">
          <ac:chgData name="Carl Leake" userId="514d19ed-ac25-4851-8813-e892f9be6a8e" providerId="ADAL" clId="{A3C0B286-9150-41F3-9E72-0768EB1061B7}" dt="2023-06-26T21:41:28.038" v="42" actId="164"/>
          <ac:cxnSpMkLst>
            <pc:docMk/>
            <pc:sldMk cId="2269117491" sldId="1344"/>
            <ac:cxnSpMk id="19" creationId="{00000000-0000-0000-0000-000000000000}"/>
          </ac:cxnSpMkLst>
        </pc:cxnChg>
        <pc:cxnChg chg="mod">
          <ac:chgData name="Carl Leake" userId="514d19ed-ac25-4851-8813-e892f9be6a8e" providerId="ADAL" clId="{A3C0B286-9150-41F3-9E72-0768EB1061B7}" dt="2023-06-26T21:41:28.038" v="42" actId="164"/>
          <ac:cxnSpMkLst>
            <pc:docMk/>
            <pc:sldMk cId="2269117491" sldId="1344"/>
            <ac:cxnSpMk id="21" creationId="{00000000-0000-0000-0000-000000000000}"/>
          </ac:cxnSpMkLst>
        </pc:cxnChg>
        <pc:cxnChg chg="mod">
          <ac:chgData name="Carl Leake" userId="514d19ed-ac25-4851-8813-e892f9be6a8e" providerId="ADAL" clId="{A3C0B286-9150-41F3-9E72-0768EB1061B7}" dt="2023-06-26T21:41:28.038" v="42" actId="164"/>
          <ac:cxnSpMkLst>
            <pc:docMk/>
            <pc:sldMk cId="2269117491" sldId="1344"/>
            <ac:cxnSpMk id="24" creationId="{00000000-0000-0000-0000-000000000000}"/>
          </ac:cxnSpMkLst>
        </pc:cxnChg>
        <pc:cxnChg chg="mod">
          <ac:chgData name="Carl Leake" userId="514d19ed-ac25-4851-8813-e892f9be6a8e" providerId="ADAL" clId="{A3C0B286-9150-41F3-9E72-0768EB1061B7}" dt="2023-06-26T21:41:28.038" v="42" actId="164"/>
          <ac:cxnSpMkLst>
            <pc:docMk/>
            <pc:sldMk cId="2269117491" sldId="1344"/>
            <ac:cxnSpMk id="27" creationId="{00000000-0000-0000-0000-000000000000}"/>
          </ac:cxnSpMkLst>
        </pc:cxnChg>
        <pc:cxnChg chg="mod">
          <ac:chgData name="Carl Leake" userId="514d19ed-ac25-4851-8813-e892f9be6a8e" providerId="ADAL" clId="{A3C0B286-9150-41F3-9E72-0768EB1061B7}" dt="2023-06-26T21:41:28.038" v="42" actId="164"/>
          <ac:cxnSpMkLst>
            <pc:docMk/>
            <pc:sldMk cId="2269117491" sldId="1344"/>
            <ac:cxnSpMk id="30" creationId="{00000000-0000-0000-0000-000000000000}"/>
          </ac:cxnSpMkLst>
        </pc:cxnChg>
      </pc:sldChg>
      <pc:sldChg chg="modSp add mod modClrScheme chgLayout">
        <pc:chgData name="Carl Leake" userId="514d19ed-ac25-4851-8813-e892f9be6a8e" providerId="ADAL" clId="{A3C0B286-9150-41F3-9E72-0768EB1061B7}" dt="2023-06-26T21:42:12.631" v="68" actId="255"/>
        <pc:sldMkLst>
          <pc:docMk/>
          <pc:sldMk cId="2505569291" sldId="1346"/>
        </pc:sldMkLst>
        <pc:spChg chg="mod ord">
          <ac:chgData name="Carl Leake" userId="514d19ed-ac25-4851-8813-e892f9be6a8e" providerId="ADAL" clId="{A3C0B286-9150-41F3-9E72-0768EB1061B7}" dt="2023-06-26T21:41:18.553" v="32" actId="700"/>
          <ac:spMkLst>
            <pc:docMk/>
            <pc:sldMk cId="2505569291" sldId="1346"/>
            <ac:spMk id="2" creationId="{00000000-0000-0000-0000-000000000000}"/>
          </ac:spMkLst>
        </pc:spChg>
        <pc:spChg chg="mod ord">
          <ac:chgData name="Carl Leake" userId="514d19ed-ac25-4851-8813-e892f9be6a8e" providerId="ADAL" clId="{A3C0B286-9150-41F3-9E72-0768EB1061B7}" dt="2023-06-26T21:42:12.631" v="68" actId="255"/>
          <ac:spMkLst>
            <pc:docMk/>
            <pc:sldMk cId="2505569291" sldId="1346"/>
            <ac:spMk id="3" creationId="{00000000-0000-0000-0000-000000000000}"/>
          </ac:spMkLst>
        </pc:spChg>
        <pc:spChg chg="mod ord">
          <ac:chgData name="Carl Leake" userId="514d19ed-ac25-4851-8813-e892f9be6a8e" providerId="ADAL" clId="{A3C0B286-9150-41F3-9E72-0768EB1061B7}" dt="2023-06-26T21:41:18.553" v="32" actId="700"/>
          <ac:spMkLst>
            <pc:docMk/>
            <pc:sldMk cId="2505569291" sldId="1346"/>
            <ac:spMk id="4" creationId="{00000000-0000-0000-0000-000000000000}"/>
          </ac:spMkLst>
        </pc:spChg>
      </pc:sldChg>
      <pc:sldChg chg="modSp add mod modClrScheme chgLayout">
        <pc:chgData name="Carl Leake" userId="514d19ed-ac25-4851-8813-e892f9be6a8e" providerId="ADAL" clId="{A3C0B286-9150-41F3-9E72-0768EB1061B7}" dt="2023-06-26T21:41:18.672" v="34" actId="27636"/>
        <pc:sldMkLst>
          <pc:docMk/>
          <pc:sldMk cId="2177259337" sldId="1404"/>
        </pc:sldMkLst>
        <pc:spChg chg="mod ord">
          <ac:chgData name="Carl Leake" userId="514d19ed-ac25-4851-8813-e892f9be6a8e" providerId="ADAL" clId="{A3C0B286-9150-41F3-9E72-0768EB1061B7}" dt="2023-06-26T21:41:18.553" v="32" actId="700"/>
          <ac:spMkLst>
            <pc:docMk/>
            <pc:sldMk cId="2177259337" sldId="1404"/>
            <ac:spMk id="2" creationId="{00000000-0000-0000-0000-000000000000}"/>
          </ac:spMkLst>
        </pc:spChg>
        <pc:spChg chg="mod ord">
          <ac:chgData name="Carl Leake" userId="514d19ed-ac25-4851-8813-e892f9be6a8e" providerId="ADAL" clId="{A3C0B286-9150-41F3-9E72-0768EB1061B7}" dt="2023-06-26T21:41:18.672" v="34" actId="27636"/>
          <ac:spMkLst>
            <pc:docMk/>
            <pc:sldMk cId="2177259337" sldId="1404"/>
            <ac:spMk id="3" creationId="{00000000-0000-0000-0000-000000000000}"/>
          </ac:spMkLst>
        </pc:spChg>
        <pc:spChg chg="mod ord">
          <ac:chgData name="Carl Leake" userId="514d19ed-ac25-4851-8813-e892f9be6a8e" providerId="ADAL" clId="{A3C0B286-9150-41F3-9E72-0768EB1061B7}" dt="2023-06-26T21:41:18.553" v="32" actId="700"/>
          <ac:spMkLst>
            <pc:docMk/>
            <pc:sldMk cId="2177259337" sldId="1404"/>
            <ac:spMk id="5" creationId="{00000000-0000-0000-0000-000000000000}"/>
          </ac:spMkLst>
        </pc:spChg>
      </pc:sldChg>
      <pc:sldChg chg="addSp delSp modSp add mod setBg modClrScheme chgLayout">
        <pc:chgData name="Carl Leake" userId="514d19ed-ac25-4851-8813-e892f9be6a8e" providerId="ADAL" clId="{A3C0B286-9150-41F3-9E72-0768EB1061B7}" dt="2023-06-26T21:43:18.443" v="102" actId="478"/>
        <pc:sldMkLst>
          <pc:docMk/>
          <pc:sldMk cId="3099474406" sldId="1409"/>
        </pc:sldMkLst>
        <pc:spChg chg="add del mod ord">
          <ac:chgData name="Carl Leake" userId="514d19ed-ac25-4851-8813-e892f9be6a8e" providerId="ADAL" clId="{A3C0B286-9150-41F3-9E72-0768EB1061B7}" dt="2023-06-26T21:41:18.553" v="32" actId="700"/>
          <ac:spMkLst>
            <pc:docMk/>
            <pc:sldMk cId="3099474406" sldId="1409"/>
            <ac:spMk id="2" creationId="{14066B42-4BDD-7C50-CAF7-898B1E219C72}"/>
          </ac:spMkLst>
        </pc:spChg>
        <pc:spChg chg="mod ord">
          <ac:chgData name="Carl Leake" userId="514d19ed-ac25-4851-8813-e892f9be6a8e" providerId="ADAL" clId="{A3C0B286-9150-41F3-9E72-0768EB1061B7}" dt="2023-06-26T21:43:16.285" v="97" actId="700"/>
          <ac:spMkLst>
            <pc:docMk/>
            <pc:sldMk cId="3099474406" sldId="1409"/>
            <ac:spMk id="3" creationId="{00000000-0000-0000-0000-000000000000}"/>
          </ac:spMkLst>
        </pc:spChg>
        <pc:spChg chg="add del mod ord">
          <ac:chgData name="Carl Leake" userId="514d19ed-ac25-4851-8813-e892f9be6a8e" providerId="ADAL" clId="{A3C0B286-9150-41F3-9E72-0768EB1061B7}" dt="2023-06-26T21:43:16.285" v="97" actId="700"/>
          <ac:spMkLst>
            <pc:docMk/>
            <pc:sldMk cId="3099474406" sldId="1409"/>
            <ac:spMk id="4" creationId="{85DE95EF-D317-C9C0-767A-3181E6C07707}"/>
          </ac:spMkLst>
        </pc:spChg>
        <pc:spChg chg="del mod">
          <ac:chgData name="Carl Leake" userId="514d19ed-ac25-4851-8813-e892f9be6a8e" providerId="ADAL" clId="{A3C0B286-9150-41F3-9E72-0768EB1061B7}" dt="2023-06-26T21:43:12.513" v="96"/>
          <ac:spMkLst>
            <pc:docMk/>
            <pc:sldMk cId="3099474406" sldId="1409"/>
            <ac:spMk id="5" creationId="{00000000-0000-0000-0000-000000000000}"/>
          </ac:spMkLst>
        </pc:spChg>
        <pc:spChg chg="add del mod ord">
          <ac:chgData name="Carl Leake" userId="514d19ed-ac25-4851-8813-e892f9be6a8e" providerId="ADAL" clId="{A3C0B286-9150-41F3-9E72-0768EB1061B7}" dt="2023-06-26T21:43:10.516" v="93" actId="478"/>
          <ac:spMkLst>
            <pc:docMk/>
            <pc:sldMk cId="3099474406" sldId="1409"/>
            <ac:spMk id="6" creationId="{52812AD8-633B-B18C-DF91-FFDAE9C146AC}"/>
          </ac:spMkLst>
        </pc:spChg>
        <pc:spChg chg="add mod ord">
          <ac:chgData name="Carl Leake" userId="514d19ed-ac25-4851-8813-e892f9be6a8e" providerId="ADAL" clId="{A3C0B286-9150-41F3-9E72-0768EB1061B7}" dt="2023-06-26T21:43:17.753" v="101" actId="27636"/>
          <ac:spMkLst>
            <pc:docMk/>
            <pc:sldMk cId="3099474406" sldId="1409"/>
            <ac:spMk id="7" creationId="{AAFA15BB-5491-9BAD-C248-BF588540F9DA}"/>
          </ac:spMkLst>
        </pc:spChg>
        <pc:spChg chg="add del mod ord">
          <ac:chgData name="Carl Leake" userId="514d19ed-ac25-4851-8813-e892f9be6a8e" providerId="ADAL" clId="{A3C0B286-9150-41F3-9E72-0768EB1061B7}" dt="2023-06-26T21:43:18.443" v="102" actId="478"/>
          <ac:spMkLst>
            <pc:docMk/>
            <pc:sldMk cId="3099474406" sldId="1409"/>
            <ac:spMk id="8" creationId="{75CCD1A9-2740-B8FE-CE7F-84C1CADDF528}"/>
          </ac:spMkLst>
        </pc:spChg>
      </pc:sldChg>
      <pc:sldChg chg="addSp delSp modSp add mod setBg modClrScheme chgLayout">
        <pc:chgData name="Carl Leake" userId="514d19ed-ac25-4851-8813-e892f9be6a8e" providerId="ADAL" clId="{A3C0B286-9150-41F3-9E72-0768EB1061B7}" dt="2023-06-26T21:42:26.568" v="78" actId="478"/>
        <pc:sldMkLst>
          <pc:docMk/>
          <pc:sldMk cId="1448213929" sldId="1410"/>
        </pc:sldMkLst>
        <pc:spChg chg="add del mod ord">
          <ac:chgData name="Carl Leake" userId="514d19ed-ac25-4851-8813-e892f9be6a8e" providerId="ADAL" clId="{A3C0B286-9150-41F3-9E72-0768EB1061B7}" dt="2023-06-26T21:41:18.553" v="32" actId="700"/>
          <ac:spMkLst>
            <pc:docMk/>
            <pc:sldMk cId="1448213929" sldId="1410"/>
            <ac:spMk id="2" creationId="{A9DC5F7C-79C9-6410-1ACC-565D0473480E}"/>
          </ac:spMkLst>
        </pc:spChg>
        <pc:spChg chg="mod ord">
          <ac:chgData name="Carl Leake" userId="514d19ed-ac25-4851-8813-e892f9be6a8e" providerId="ADAL" clId="{A3C0B286-9150-41F3-9E72-0768EB1061B7}" dt="2023-06-26T21:42:22.456" v="73" actId="700"/>
          <ac:spMkLst>
            <pc:docMk/>
            <pc:sldMk cId="1448213929" sldId="1410"/>
            <ac:spMk id="3" creationId="{00000000-0000-0000-0000-000000000000}"/>
          </ac:spMkLst>
        </pc:spChg>
        <pc:spChg chg="add del mod ord">
          <ac:chgData name="Carl Leake" userId="514d19ed-ac25-4851-8813-e892f9be6a8e" providerId="ADAL" clId="{A3C0B286-9150-41F3-9E72-0768EB1061B7}" dt="2023-06-26T21:42:22.456" v="73" actId="700"/>
          <ac:spMkLst>
            <pc:docMk/>
            <pc:sldMk cId="1448213929" sldId="1410"/>
            <ac:spMk id="4" creationId="{B6A41D34-5CAA-DA34-CC60-2D4489D44413}"/>
          </ac:spMkLst>
        </pc:spChg>
        <pc:spChg chg="del mod">
          <ac:chgData name="Carl Leake" userId="514d19ed-ac25-4851-8813-e892f9be6a8e" providerId="ADAL" clId="{A3C0B286-9150-41F3-9E72-0768EB1061B7}" dt="2023-06-26T21:42:19.462" v="72"/>
          <ac:spMkLst>
            <pc:docMk/>
            <pc:sldMk cId="1448213929" sldId="1410"/>
            <ac:spMk id="5" creationId="{00000000-0000-0000-0000-000000000000}"/>
          </ac:spMkLst>
        </pc:spChg>
        <pc:spChg chg="add del mod ord">
          <ac:chgData name="Carl Leake" userId="514d19ed-ac25-4851-8813-e892f9be6a8e" providerId="ADAL" clId="{A3C0B286-9150-41F3-9E72-0768EB1061B7}" dt="2023-06-26T21:42:16.981" v="69" actId="478"/>
          <ac:spMkLst>
            <pc:docMk/>
            <pc:sldMk cId="1448213929" sldId="1410"/>
            <ac:spMk id="6" creationId="{DD3126C1-BE6C-EB3D-7C8F-0F8B58571741}"/>
          </ac:spMkLst>
        </pc:spChg>
        <pc:spChg chg="add mod ord">
          <ac:chgData name="Carl Leake" userId="514d19ed-ac25-4851-8813-e892f9be6a8e" providerId="ADAL" clId="{A3C0B286-9150-41F3-9E72-0768EB1061B7}" dt="2023-06-26T21:42:25.666" v="77" actId="27636"/>
          <ac:spMkLst>
            <pc:docMk/>
            <pc:sldMk cId="1448213929" sldId="1410"/>
            <ac:spMk id="7" creationId="{EB029D0D-1633-AC92-9F69-85D5568E3F72}"/>
          </ac:spMkLst>
        </pc:spChg>
        <pc:spChg chg="add del mod ord">
          <ac:chgData name="Carl Leake" userId="514d19ed-ac25-4851-8813-e892f9be6a8e" providerId="ADAL" clId="{A3C0B286-9150-41F3-9E72-0768EB1061B7}" dt="2023-06-26T21:42:26.568" v="78" actId="478"/>
          <ac:spMkLst>
            <pc:docMk/>
            <pc:sldMk cId="1448213929" sldId="1410"/>
            <ac:spMk id="8" creationId="{4C86FDDB-6BC7-A6C7-1D7A-A9DBAAA54041}"/>
          </ac:spMkLst>
        </pc:spChg>
      </pc:sldChg>
      <pc:sldChg chg="addSp delSp modSp add mod modClrScheme chgLayout">
        <pc:chgData name="Carl Leake" userId="514d19ed-ac25-4851-8813-e892f9be6a8e" providerId="ADAL" clId="{A3C0B286-9150-41F3-9E72-0768EB1061B7}" dt="2023-06-26T21:42:39.800" v="82" actId="478"/>
        <pc:sldMkLst>
          <pc:docMk/>
          <pc:sldMk cId="1221031405" sldId="1411"/>
        </pc:sldMkLst>
        <pc:spChg chg="add del mod ord">
          <ac:chgData name="Carl Leake" userId="514d19ed-ac25-4851-8813-e892f9be6a8e" providerId="ADAL" clId="{A3C0B286-9150-41F3-9E72-0768EB1061B7}" dt="2023-06-26T21:42:39.800" v="82" actId="478"/>
          <ac:spMkLst>
            <pc:docMk/>
            <pc:sldMk cId="1221031405" sldId="1411"/>
            <ac:spMk id="2" creationId="{B78116F9-0209-7C11-5C54-68437EA8B706}"/>
          </ac:spMkLst>
        </pc:spChg>
        <pc:spChg chg="mod ord">
          <ac:chgData name="Carl Leake" userId="514d19ed-ac25-4851-8813-e892f9be6a8e" providerId="ADAL" clId="{A3C0B286-9150-41F3-9E72-0768EB1061B7}" dt="2023-06-26T21:42:37.775" v="81" actId="700"/>
          <ac:spMkLst>
            <pc:docMk/>
            <pc:sldMk cId="1221031405" sldId="1411"/>
            <ac:spMk id="5" creationId="{00000000-0000-0000-0000-000000000000}"/>
          </ac:spMkLst>
        </pc:spChg>
        <pc:spChg chg="mod ord">
          <ac:chgData name="Carl Leake" userId="514d19ed-ac25-4851-8813-e892f9be6a8e" providerId="ADAL" clId="{A3C0B286-9150-41F3-9E72-0768EB1061B7}" dt="2023-06-26T21:42:37.775" v="81" actId="700"/>
          <ac:spMkLst>
            <pc:docMk/>
            <pc:sldMk cId="1221031405" sldId="1411"/>
            <ac:spMk id="6" creationId="{00000000-0000-0000-0000-000000000000}"/>
          </ac:spMkLst>
        </pc:spChg>
        <pc:spChg chg="mod ord">
          <ac:chgData name="Carl Leake" userId="514d19ed-ac25-4851-8813-e892f9be6a8e" providerId="ADAL" clId="{A3C0B286-9150-41F3-9E72-0768EB1061B7}" dt="2023-06-26T21:42:37.775" v="81" actId="700"/>
          <ac:spMkLst>
            <pc:docMk/>
            <pc:sldMk cId="1221031405" sldId="1411"/>
            <ac:spMk id="7" creationId="{00000000-0000-0000-0000-000000000000}"/>
          </ac:spMkLst>
        </pc:spChg>
      </pc:sldChg>
      <pc:sldChg chg="addSp delSp modSp add mod modClrScheme chgLayout">
        <pc:chgData name="Carl Leake" userId="514d19ed-ac25-4851-8813-e892f9be6a8e" providerId="ADAL" clId="{A3C0B286-9150-41F3-9E72-0768EB1061B7}" dt="2023-06-26T21:43:01.698" v="92" actId="27636"/>
        <pc:sldMkLst>
          <pc:docMk/>
          <pc:sldMk cId="2540943338" sldId="1412"/>
        </pc:sldMkLst>
        <pc:spChg chg="add del mod ord">
          <ac:chgData name="Carl Leake" userId="514d19ed-ac25-4851-8813-e892f9be6a8e" providerId="ADAL" clId="{A3C0B286-9150-41F3-9E72-0768EB1061B7}" dt="2023-06-26T21:41:18.553" v="32" actId="700"/>
          <ac:spMkLst>
            <pc:docMk/>
            <pc:sldMk cId="2540943338" sldId="1412"/>
            <ac:spMk id="2" creationId="{C88E6089-1ABB-898D-9775-18C01D91F8E9}"/>
          </ac:spMkLst>
        </pc:spChg>
        <pc:spChg chg="mod ord">
          <ac:chgData name="Carl Leake" userId="514d19ed-ac25-4851-8813-e892f9be6a8e" providerId="ADAL" clId="{A3C0B286-9150-41F3-9E72-0768EB1061B7}" dt="2023-06-26T21:42:50.144" v="83" actId="700"/>
          <ac:spMkLst>
            <pc:docMk/>
            <pc:sldMk cId="2540943338" sldId="1412"/>
            <ac:spMk id="4" creationId="{00000000-0000-0000-0000-000000000000}"/>
          </ac:spMkLst>
        </pc:spChg>
        <pc:spChg chg="add del mod ord">
          <ac:chgData name="Carl Leake" userId="514d19ed-ac25-4851-8813-e892f9be6a8e" providerId="ADAL" clId="{A3C0B286-9150-41F3-9E72-0768EB1061B7}" dt="2023-06-26T21:42:50.144" v="83" actId="700"/>
          <ac:spMkLst>
            <pc:docMk/>
            <pc:sldMk cId="2540943338" sldId="1412"/>
            <ac:spMk id="5" creationId="{738C4AC4-C2F9-F5BD-AC40-AAEEEA127D0D}"/>
          </ac:spMkLst>
        </pc:spChg>
        <pc:spChg chg="add del mod ord">
          <ac:chgData name="Carl Leake" userId="514d19ed-ac25-4851-8813-e892f9be6a8e" providerId="ADAL" clId="{A3C0B286-9150-41F3-9E72-0768EB1061B7}" dt="2023-06-26T21:42:50.144" v="83" actId="700"/>
          <ac:spMkLst>
            <pc:docMk/>
            <pc:sldMk cId="2540943338" sldId="1412"/>
            <ac:spMk id="6" creationId="{C2532B95-8F0E-C51F-869E-97474AD40648}"/>
          </ac:spMkLst>
        </pc:spChg>
        <pc:spChg chg="add mod ord">
          <ac:chgData name="Carl Leake" userId="514d19ed-ac25-4851-8813-e892f9be6a8e" providerId="ADAL" clId="{A3C0B286-9150-41F3-9E72-0768EB1061B7}" dt="2023-06-26T21:43:01.698" v="92" actId="27636"/>
          <ac:spMkLst>
            <pc:docMk/>
            <pc:sldMk cId="2540943338" sldId="1412"/>
            <ac:spMk id="7" creationId="{9182AAFC-6F09-92F2-45B7-38940B7064FA}"/>
          </ac:spMkLst>
        </pc:spChg>
        <pc:spChg chg="mod">
          <ac:chgData name="Carl Leake" userId="514d19ed-ac25-4851-8813-e892f9be6a8e" providerId="ADAL" clId="{A3C0B286-9150-41F3-9E72-0768EB1061B7}" dt="2023-06-26T21:42:53.989" v="85"/>
          <ac:spMkLst>
            <pc:docMk/>
            <pc:sldMk cId="2540943338" sldId="1412"/>
            <ac:spMk id="23611" creationId="{00000000-0000-0000-0000-000000000000}"/>
          </ac:spMkLst>
        </pc:spChg>
      </pc:sldChg>
      <pc:sldChg chg="modSp add mod modClrScheme chgLayout">
        <pc:chgData name="Carl Leake" userId="514d19ed-ac25-4851-8813-e892f9be6a8e" providerId="ADAL" clId="{A3C0B286-9150-41F3-9E72-0768EB1061B7}" dt="2023-06-26T21:41:18.553" v="32" actId="700"/>
        <pc:sldMkLst>
          <pc:docMk/>
          <pc:sldMk cId="1092683334" sldId="1413"/>
        </pc:sldMkLst>
        <pc:spChg chg="mod ord">
          <ac:chgData name="Carl Leake" userId="514d19ed-ac25-4851-8813-e892f9be6a8e" providerId="ADAL" clId="{A3C0B286-9150-41F3-9E72-0768EB1061B7}" dt="2023-06-26T21:41:18.553" v="32" actId="700"/>
          <ac:spMkLst>
            <pc:docMk/>
            <pc:sldMk cId="1092683334" sldId="1413"/>
            <ac:spMk id="2" creationId="{00000000-0000-0000-0000-000000000000}"/>
          </ac:spMkLst>
        </pc:spChg>
        <pc:spChg chg="mod ord">
          <ac:chgData name="Carl Leake" userId="514d19ed-ac25-4851-8813-e892f9be6a8e" providerId="ADAL" clId="{A3C0B286-9150-41F3-9E72-0768EB1061B7}" dt="2023-06-26T21:41:18.553" v="32" actId="700"/>
          <ac:spMkLst>
            <pc:docMk/>
            <pc:sldMk cId="1092683334" sldId="1413"/>
            <ac:spMk id="3" creationId="{00000000-0000-0000-0000-000000000000}"/>
          </ac:spMkLst>
        </pc:spChg>
        <pc:spChg chg="mod ord">
          <ac:chgData name="Carl Leake" userId="514d19ed-ac25-4851-8813-e892f9be6a8e" providerId="ADAL" clId="{A3C0B286-9150-41F3-9E72-0768EB1061B7}" dt="2023-06-26T21:41:18.553" v="32" actId="700"/>
          <ac:spMkLst>
            <pc:docMk/>
            <pc:sldMk cId="1092683334" sldId="1413"/>
            <ac:spMk id="5" creationId="{00000000-0000-0000-0000-000000000000}"/>
          </ac:spMkLst>
        </pc:spChg>
      </pc:sldChg>
      <pc:sldChg chg="addSp delSp modSp add mod modClrScheme chgLayout">
        <pc:chgData name="Carl Leake" userId="514d19ed-ac25-4851-8813-e892f9be6a8e" providerId="ADAL" clId="{A3C0B286-9150-41F3-9E72-0768EB1061B7}" dt="2023-06-26T21:56:10.885" v="317" actId="478"/>
        <pc:sldMkLst>
          <pc:docMk/>
          <pc:sldMk cId="3429148768" sldId="1414"/>
        </pc:sldMkLst>
        <pc:spChg chg="mod ord">
          <ac:chgData name="Carl Leake" userId="514d19ed-ac25-4851-8813-e892f9be6a8e" providerId="ADAL" clId="{A3C0B286-9150-41F3-9E72-0768EB1061B7}" dt="2023-06-26T21:56:06.292" v="316" actId="255"/>
          <ac:spMkLst>
            <pc:docMk/>
            <pc:sldMk cId="3429148768" sldId="1414"/>
            <ac:spMk id="2" creationId="{00000000-0000-0000-0000-000000000000}"/>
          </ac:spMkLst>
        </pc:spChg>
        <pc:spChg chg="mod ord">
          <ac:chgData name="Carl Leake" userId="514d19ed-ac25-4851-8813-e892f9be6a8e" providerId="ADAL" clId="{A3C0B286-9150-41F3-9E72-0768EB1061B7}" dt="2023-06-26T21:55:56.586" v="312" actId="700"/>
          <ac:spMkLst>
            <pc:docMk/>
            <pc:sldMk cId="3429148768" sldId="1414"/>
            <ac:spMk id="3" creationId="{00000000-0000-0000-0000-000000000000}"/>
          </ac:spMkLst>
        </pc:spChg>
        <pc:spChg chg="add del mod ord">
          <ac:chgData name="Carl Leake" userId="514d19ed-ac25-4851-8813-e892f9be6a8e" providerId="ADAL" clId="{A3C0B286-9150-41F3-9E72-0768EB1061B7}" dt="2023-06-26T21:56:10.885" v="317" actId="478"/>
          <ac:spMkLst>
            <pc:docMk/>
            <pc:sldMk cId="3429148768" sldId="1414"/>
            <ac:spMk id="4" creationId="{DEAFEC77-EE69-E0E4-BD1A-939441C01021}"/>
          </ac:spMkLst>
        </pc:spChg>
        <pc:spChg chg="mod ord">
          <ac:chgData name="Carl Leake" userId="514d19ed-ac25-4851-8813-e892f9be6a8e" providerId="ADAL" clId="{A3C0B286-9150-41F3-9E72-0768EB1061B7}" dt="2023-06-26T21:55:56.586" v="312" actId="700"/>
          <ac:spMkLst>
            <pc:docMk/>
            <pc:sldMk cId="3429148768" sldId="1414"/>
            <ac:spMk id="5" creationId="{00000000-0000-0000-0000-000000000000}"/>
          </ac:spMkLst>
        </pc:spChg>
      </pc:sldChg>
      <pc:sldChg chg="addSp delSp modSp add mod modClrScheme chgLayout">
        <pc:chgData name="Carl Leake" userId="514d19ed-ac25-4851-8813-e892f9be6a8e" providerId="ADAL" clId="{A3C0B286-9150-41F3-9E72-0768EB1061B7}" dt="2023-06-26T21:56:19.976" v="318" actId="700"/>
        <pc:sldMkLst>
          <pc:docMk/>
          <pc:sldMk cId="3435086659" sldId="1415"/>
        </pc:sldMkLst>
        <pc:spChg chg="mod ord">
          <ac:chgData name="Carl Leake" userId="514d19ed-ac25-4851-8813-e892f9be6a8e" providerId="ADAL" clId="{A3C0B286-9150-41F3-9E72-0768EB1061B7}" dt="2023-06-26T21:56:19.976" v="318" actId="700"/>
          <ac:spMkLst>
            <pc:docMk/>
            <pc:sldMk cId="3435086659" sldId="1415"/>
            <ac:spMk id="2" creationId="{00000000-0000-0000-0000-000000000000}"/>
          </ac:spMkLst>
        </pc:spChg>
        <pc:spChg chg="add del mod ord">
          <ac:chgData name="Carl Leake" userId="514d19ed-ac25-4851-8813-e892f9be6a8e" providerId="ADAL" clId="{A3C0B286-9150-41F3-9E72-0768EB1061B7}" dt="2023-06-26T21:56:19.976" v="318" actId="700"/>
          <ac:spMkLst>
            <pc:docMk/>
            <pc:sldMk cId="3435086659" sldId="1415"/>
            <ac:spMk id="3" creationId="{15F7A1CD-1F4F-BA6A-7A94-1405EFEEBFE8}"/>
          </ac:spMkLst>
        </pc:spChg>
        <pc:spChg chg="mod ord">
          <ac:chgData name="Carl Leake" userId="514d19ed-ac25-4851-8813-e892f9be6a8e" providerId="ADAL" clId="{A3C0B286-9150-41F3-9E72-0768EB1061B7}" dt="2023-06-26T21:56:19.976" v="318" actId="700"/>
          <ac:spMkLst>
            <pc:docMk/>
            <pc:sldMk cId="3435086659" sldId="1415"/>
            <ac:spMk id="5" creationId="{00000000-0000-0000-0000-000000000000}"/>
          </ac:spMkLst>
        </pc:spChg>
      </pc:sldChg>
      <pc:sldChg chg="modSp add mod modClrScheme chgLayout">
        <pc:chgData name="Carl Leake" userId="514d19ed-ac25-4851-8813-e892f9be6a8e" providerId="ADAL" clId="{A3C0B286-9150-41F3-9E72-0768EB1061B7}" dt="2023-06-26T21:41:18.553" v="32" actId="700"/>
        <pc:sldMkLst>
          <pc:docMk/>
          <pc:sldMk cId="4128515131" sldId="1416"/>
        </pc:sldMkLst>
        <pc:spChg chg="mod ord">
          <ac:chgData name="Carl Leake" userId="514d19ed-ac25-4851-8813-e892f9be6a8e" providerId="ADAL" clId="{A3C0B286-9150-41F3-9E72-0768EB1061B7}" dt="2023-06-26T21:41:18.553" v="32" actId="700"/>
          <ac:spMkLst>
            <pc:docMk/>
            <pc:sldMk cId="4128515131" sldId="1416"/>
            <ac:spMk id="2" creationId="{00000000-0000-0000-0000-000000000000}"/>
          </ac:spMkLst>
        </pc:spChg>
        <pc:spChg chg="mod ord">
          <ac:chgData name="Carl Leake" userId="514d19ed-ac25-4851-8813-e892f9be6a8e" providerId="ADAL" clId="{A3C0B286-9150-41F3-9E72-0768EB1061B7}" dt="2023-06-26T21:41:18.553" v="32" actId="700"/>
          <ac:spMkLst>
            <pc:docMk/>
            <pc:sldMk cId="4128515131" sldId="1416"/>
            <ac:spMk id="3" creationId="{00000000-0000-0000-0000-000000000000}"/>
          </ac:spMkLst>
        </pc:spChg>
        <pc:spChg chg="mod ord">
          <ac:chgData name="Carl Leake" userId="514d19ed-ac25-4851-8813-e892f9be6a8e" providerId="ADAL" clId="{A3C0B286-9150-41F3-9E72-0768EB1061B7}" dt="2023-06-26T21:41:18.553" v="32" actId="700"/>
          <ac:spMkLst>
            <pc:docMk/>
            <pc:sldMk cId="4128515131" sldId="1416"/>
            <ac:spMk id="5" creationId="{00000000-0000-0000-0000-000000000000}"/>
          </ac:spMkLst>
        </pc:spChg>
      </pc:sldChg>
      <pc:sldChg chg="modSp add mod modClrScheme chgLayout">
        <pc:chgData name="Carl Leake" userId="514d19ed-ac25-4851-8813-e892f9be6a8e" providerId="ADAL" clId="{A3C0B286-9150-41F3-9E72-0768EB1061B7}" dt="2023-06-26T21:41:18.553" v="32" actId="700"/>
        <pc:sldMkLst>
          <pc:docMk/>
          <pc:sldMk cId="1136517824" sldId="1417"/>
        </pc:sldMkLst>
        <pc:spChg chg="mod ord">
          <ac:chgData name="Carl Leake" userId="514d19ed-ac25-4851-8813-e892f9be6a8e" providerId="ADAL" clId="{A3C0B286-9150-41F3-9E72-0768EB1061B7}" dt="2023-06-26T21:41:18.553" v="32" actId="700"/>
          <ac:spMkLst>
            <pc:docMk/>
            <pc:sldMk cId="1136517824" sldId="1417"/>
            <ac:spMk id="2" creationId="{00000000-0000-0000-0000-000000000000}"/>
          </ac:spMkLst>
        </pc:spChg>
        <pc:spChg chg="mod ord">
          <ac:chgData name="Carl Leake" userId="514d19ed-ac25-4851-8813-e892f9be6a8e" providerId="ADAL" clId="{A3C0B286-9150-41F3-9E72-0768EB1061B7}" dt="2023-06-26T21:41:18.553" v="32" actId="700"/>
          <ac:spMkLst>
            <pc:docMk/>
            <pc:sldMk cId="1136517824" sldId="1417"/>
            <ac:spMk id="3" creationId="{00000000-0000-0000-0000-000000000000}"/>
          </ac:spMkLst>
        </pc:spChg>
        <pc:spChg chg="mod ord">
          <ac:chgData name="Carl Leake" userId="514d19ed-ac25-4851-8813-e892f9be6a8e" providerId="ADAL" clId="{A3C0B286-9150-41F3-9E72-0768EB1061B7}" dt="2023-06-26T21:41:18.553" v="32" actId="700"/>
          <ac:spMkLst>
            <pc:docMk/>
            <pc:sldMk cId="1136517824" sldId="1417"/>
            <ac:spMk id="5" creationId="{00000000-0000-0000-0000-000000000000}"/>
          </ac:spMkLst>
        </pc:spChg>
      </pc:sldChg>
      <pc:sldChg chg="addSp delSp modSp add mod modClrScheme chgLayout">
        <pc:chgData name="Carl Leake" userId="514d19ed-ac25-4851-8813-e892f9be6a8e" providerId="ADAL" clId="{A3C0B286-9150-41F3-9E72-0768EB1061B7}" dt="2023-06-26T21:43:26.213" v="104" actId="478"/>
        <pc:sldMkLst>
          <pc:docMk/>
          <pc:sldMk cId="941953615" sldId="1418"/>
        </pc:sldMkLst>
        <pc:spChg chg="mod ord">
          <ac:chgData name="Carl Leake" userId="514d19ed-ac25-4851-8813-e892f9be6a8e" providerId="ADAL" clId="{A3C0B286-9150-41F3-9E72-0768EB1061B7}" dt="2023-06-26T21:43:23.903" v="103" actId="700"/>
          <ac:spMkLst>
            <pc:docMk/>
            <pc:sldMk cId="941953615" sldId="1418"/>
            <ac:spMk id="3" creationId="{00000000-0000-0000-0000-000000000000}"/>
          </ac:spMkLst>
        </pc:spChg>
        <pc:spChg chg="mod ord">
          <ac:chgData name="Carl Leake" userId="514d19ed-ac25-4851-8813-e892f9be6a8e" providerId="ADAL" clId="{A3C0B286-9150-41F3-9E72-0768EB1061B7}" dt="2023-06-26T21:43:23.903" v="103" actId="700"/>
          <ac:spMkLst>
            <pc:docMk/>
            <pc:sldMk cId="941953615" sldId="1418"/>
            <ac:spMk id="4" creationId="{00000000-0000-0000-0000-000000000000}"/>
          </ac:spMkLst>
        </pc:spChg>
        <pc:spChg chg="add del mod ord">
          <ac:chgData name="Carl Leake" userId="514d19ed-ac25-4851-8813-e892f9be6a8e" providerId="ADAL" clId="{A3C0B286-9150-41F3-9E72-0768EB1061B7}" dt="2023-06-26T21:43:26.213" v="104" actId="478"/>
          <ac:spMkLst>
            <pc:docMk/>
            <pc:sldMk cId="941953615" sldId="1418"/>
            <ac:spMk id="5" creationId="{0952EBCD-BFD8-B24B-D158-DEC47EE2F2C5}"/>
          </ac:spMkLst>
        </pc:spChg>
        <pc:spChg chg="mod ord">
          <ac:chgData name="Carl Leake" userId="514d19ed-ac25-4851-8813-e892f9be6a8e" providerId="ADAL" clId="{A3C0B286-9150-41F3-9E72-0768EB1061B7}" dt="2023-06-26T21:43:23.903" v="103" actId="700"/>
          <ac:spMkLst>
            <pc:docMk/>
            <pc:sldMk cId="941953615" sldId="1418"/>
            <ac:spMk id="6" creationId="{00000000-0000-0000-0000-000000000000}"/>
          </ac:spMkLst>
        </pc:spChg>
      </pc:sldChg>
      <pc:sldChg chg="modSp add mod modClrScheme chgLayout">
        <pc:chgData name="Carl Leake" userId="514d19ed-ac25-4851-8813-e892f9be6a8e" providerId="ADAL" clId="{A3C0B286-9150-41F3-9E72-0768EB1061B7}" dt="2023-06-26T21:43:43.519" v="108" actId="14100"/>
        <pc:sldMkLst>
          <pc:docMk/>
          <pc:sldMk cId="517031974" sldId="1419"/>
        </pc:sldMkLst>
        <pc:spChg chg="mod ord">
          <ac:chgData name="Carl Leake" userId="514d19ed-ac25-4851-8813-e892f9be6a8e" providerId="ADAL" clId="{A3C0B286-9150-41F3-9E72-0768EB1061B7}" dt="2023-06-26T21:43:32.469" v="105" actId="255"/>
          <ac:spMkLst>
            <pc:docMk/>
            <pc:sldMk cId="517031974" sldId="1419"/>
            <ac:spMk id="2" creationId="{00000000-0000-0000-0000-000000000000}"/>
          </ac:spMkLst>
        </pc:spChg>
        <pc:spChg chg="mod ord">
          <ac:chgData name="Carl Leake" userId="514d19ed-ac25-4851-8813-e892f9be6a8e" providerId="ADAL" clId="{A3C0B286-9150-41F3-9E72-0768EB1061B7}" dt="2023-06-26T21:43:43.519" v="108" actId="14100"/>
          <ac:spMkLst>
            <pc:docMk/>
            <pc:sldMk cId="517031974" sldId="1419"/>
            <ac:spMk id="3" creationId="{00000000-0000-0000-0000-000000000000}"/>
          </ac:spMkLst>
        </pc:spChg>
        <pc:spChg chg="mod ord">
          <ac:chgData name="Carl Leake" userId="514d19ed-ac25-4851-8813-e892f9be6a8e" providerId="ADAL" clId="{A3C0B286-9150-41F3-9E72-0768EB1061B7}" dt="2023-06-26T21:41:18.553" v="32" actId="700"/>
          <ac:spMkLst>
            <pc:docMk/>
            <pc:sldMk cId="517031974" sldId="1419"/>
            <ac:spMk id="5" creationId="{00000000-0000-0000-0000-000000000000}"/>
          </ac:spMkLst>
        </pc:spChg>
      </pc:sldChg>
      <pc:sldChg chg="modSp add mod modClrScheme chgLayout">
        <pc:chgData name="Carl Leake" userId="514d19ed-ac25-4851-8813-e892f9be6a8e" providerId="ADAL" clId="{A3C0B286-9150-41F3-9E72-0768EB1061B7}" dt="2023-06-26T21:41:18.553" v="32" actId="700"/>
        <pc:sldMkLst>
          <pc:docMk/>
          <pc:sldMk cId="3280420359" sldId="1420"/>
        </pc:sldMkLst>
        <pc:spChg chg="mod ord">
          <ac:chgData name="Carl Leake" userId="514d19ed-ac25-4851-8813-e892f9be6a8e" providerId="ADAL" clId="{A3C0B286-9150-41F3-9E72-0768EB1061B7}" dt="2023-06-26T21:41:18.553" v="32" actId="700"/>
          <ac:spMkLst>
            <pc:docMk/>
            <pc:sldMk cId="3280420359" sldId="1420"/>
            <ac:spMk id="2" creationId="{00000000-0000-0000-0000-000000000000}"/>
          </ac:spMkLst>
        </pc:spChg>
        <pc:spChg chg="mod ord">
          <ac:chgData name="Carl Leake" userId="514d19ed-ac25-4851-8813-e892f9be6a8e" providerId="ADAL" clId="{A3C0B286-9150-41F3-9E72-0768EB1061B7}" dt="2023-06-26T21:41:18.553" v="32" actId="700"/>
          <ac:spMkLst>
            <pc:docMk/>
            <pc:sldMk cId="3280420359" sldId="1420"/>
            <ac:spMk id="3" creationId="{00000000-0000-0000-0000-000000000000}"/>
          </ac:spMkLst>
        </pc:spChg>
        <pc:spChg chg="mod ord">
          <ac:chgData name="Carl Leake" userId="514d19ed-ac25-4851-8813-e892f9be6a8e" providerId="ADAL" clId="{A3C0B286-9150-41F3-9E72-0768EB1061B7}" dt="2023-06-26T21:41:18.553" v="32" actId="700"/>
          <ac:spMkLst>
            <pc:docMk/>
            <pc:sldMk cId="3280420359" sldId="1420"/>
            <ac:spMk id="46" creationId="{00000000-0000-0000-0000-000000000000}"/>
          </ac:spMkLst>
        </pc:spChg>
      </pc:sldChg>
      <pc:sldChg chg="addSp modSp add mod modClrScheme chgLayout">
        <pc:chgData name="Carl Leake" userId="514d19ed-ac25-4851-8813-e892f9be6a8e" providerId="ADAL" clId="{A3C0B286-9150-41F3-9E72-0768EB1061B7}" dt="2023-06-26T21:47:05.849" v="149" actId="1035"/>
        <pc:sldMkLst>
          <pc:docMk/>
          <pc:sldMk cId="984952909" sldId="1421"/>
        </pc:sldMkLst>
        <pc:spChg chg="mod ord">
          <ac:chgData name="Carl Leake" userId="514d19ed-ac25-4851-8813-e892f9be6a8e" providerId="ADAL" clId="{A3C0B286-9150-41F3-9E72-0768EB1061B7}" dt="2023-06-26T21:41:18.553" v="32" actId="700"/>
          <ac:spMkLst>
            <pc:docMk/>
            <pc:sldMk cId="984952909" sldId="1421"/>
            <ac:spMk id="2" creationId="{00000000-0000-0000-0000-000000000000}"/>
          </ac:spMkLst>
        </pc:spChg>
        <pc:spChg chg="mod ord">
          <ac:chgData name="Carl Leake" userId="514d19ed-ac25-4851-8813-e892f9be6a8e" providerId="ADAL" clId="{A3C0B286-9150-41F3-9E72-0768EB1061B7}" dt="2023-06-26T21:41:18.553" v="32" actId="700"/>
          <ac:spMkLst>
            <pc:docMk/>
            <pc:sldMk cId="984952909" sldId="1421"/>
            <ac:spMk id="3" creationId="{00000000-0000-0000-0000-000000000000}"/>
          </ac:spMkLst>
        </pc:spChg>
        <pc:spChg chg="mod">
          <ac:chgData name="Carl Leake" userId="514d19ed-ac25-4851-8813-e892f9be6a8e" providerId="ADAL" clId="{A3C0B286-9150-41F3-9E72-0768EB1061B7}" dt="2023-06-26T21:46:42.280" v="137" actId="242"/>
          <ac:spMkLst>
            <pc:docMk/>
            <pc:sldMk cId="984952909" sldId="1421"/>
            <ac:spMk id="5" creationId="{00000000-0000-0000-0000-000000000000}"/>
          </ac:spMkLst>
        </pc:spChg>
        <pc:spChg chg="mod">
          <ac:chgData name="Carl Leake" userId="514d19ed-ac25-4851-8813-e892f9be6a8e" providerId="ADAL" clId="{A3C0B286-9150-41F3-9E72-0768EB1061B7}" dt="2023-06-26T21:44:34.854" v="112" actId="164"/>
          <ac:spMkLst>
            <pc:docMk/>
            <pc:sldMk cId="984952909" sldId="1421"/>
            <ac:spMk id="6" creationId="{00000000-0000-0000-0000-000000000000}"/>
          </ac:spMkLst>
        </pc:spChg>
        <pc:spChg chg="mod">
          <ac:chgData name="Carl Leake" userId="514d19ed-ac25-4851-8813-e892f9be6a8e" providerId="ADAL" clId="{A3C0B286-9150-41F3-9E72-0768EB1061B7}" dt="2023-06-26T21:46:57.133" v="142" actId="1035"/>
          <ac:spMkLst>
            <pc:docMk/>
            <pc:sldMk cId="984952909" sldId="1421"/>
            <ac:spMk id="7" creationId="{00000000-0000-0000-0000-000000000000}"/>
          </ac:spMkLst>
        </pc:spChg>
        <pc:spChg chg="mod">
          <ac:chgData name="Carl Leake" userId="514d19ed-ac25-4851-8813-e892f9be6a8e" providerId="ADAL" clId="{A3C0B286-9150-41F3-9E72-0768EB1061B7}" dt="2023-06-26T21:46:57.133" v="142" actId="1035"/>
          <ac:spMkLst>
            <pc:docMk/>
            <pc:sldMk cId="984952909" sldId="1421"/>
            <ac:spMk id="8" creationId="{00000000-0000-0000-0000-000000000000}"/>
          </ac:spMkLst>
        </pc:spChg>
        <pc:spChg chg="mod">
          <ac:chgData name="Carl Leake" userId="514d19ed-ac25-4851-8813-e892f9be6a8e" providerId="ADAL" clId="{A3C0B286-9150-41F3-9E72-0768EB1061B7}" dt="2023-06-26T21:47:05.849" v="149" actId="1035"/>
          <ac:spMkLst>
            <pc:docMk/>
            <pc:sldMk cId="984952909" sldId="1421"/>
            <ac:spMk id="9" creationId="{00000000-0000-0000-0000-000000000000}"/>
          </ac:spMkLst>
        </pc:spChg>
        <pc:spChg chg="mod">
          <ac:chgData name="Carl Leake" userId="514d19ed-ac25-4851-8813-e892f9be6a8e" providerId="ADAL" clId="{A3C0B286-9150-41F3-9E72-0768EB1061B7}" dt="2023-06-26T21:47:05.849" v="149" actId="1035"/>
          <ac:spMkLst>
            <pc:docMk/>
            <pc:sldMk cId="984952909" sldId="1421"/>
            <ac:spMk id="10" creationId="{00000000-0000-0000-0000-000000000000}"/>
          </ac:spMkLst>
        </pc:spChg>
        <pc:spChg chg="mod ord">
          <ac:chgData name="Carl Leake" userId="514d19ed-ac25-4851-8813-e892f9be6a8e" providerId="ADAL" clId="{A3C0B286-9150-41F3-9E72-0768EB1061B7}" dt="2023-06-26T21:41:18.553" v="32" actId="700"/>
          <ac:spMkLst>
            <pc:docMk/>
            <pc:sldMk cId="984952909" sldId="1421"/>
            <ac:spMk id="11" creationId="{00000000-0000-0000-0000-000000000000}"/>
          </ac:spMkLst>
        </pc:spChg>
        <pc:grpChg chg="add mod">
          <ac:chgData name="Carl Leake" userId="514d19ed-ac25-4851-8813-e892f9be6a8e" providerId="ADAL" clId="{A3C0B286-9150-41F3-9E72-0768EB1061B7}" dt="2023-06-26T21:46:22.720" v="135" actId="1035"/>
          <ac:grpSpMkLst>
            <pc:docMk/>
            <pc:sldMk cId="984952909" sldId="1421"/>
            <ac:grpSpMk id="4" creationId="{F224BD0B-F1A3-D5FD-B856-70B54218D728}"/>
          </ac:grpSpMkLst>
        </pc:grpChg>
      </pc:sldChg>
      <pc:sldChg chg="modSp add mod modClrScheme chgLayout">
        <pc:chgData name="Carl Leake" userId="514d19ed-ac25-4851-8813-e892f9be6a8e" providerId="ADAL" clId="{A3C0B286-9150-41F3-9E72-0768EB1061B7}" dt="2023-06-26T21:41:18.553" v="32" actId="700"/>
        <pc:sldMkLst>
          <pc:docMk/>
          <pc:sldMk cId="53158081" sldId="1422"/>
        </pc:sldMkLst>
        <pc:spChg chg="mod ord">
          <ac:chgData name="Carl Leake" userId="514d19ed-ac25-4851-8813-e892f9be6a8e" providerId="ADAL" clId="{A3C0B286-9150-41F3-9E72-0768EB1061B7}" dt="2023-06-26T21:41:18.553" v="32" actId="700"/>
          <ac:spMkLst>
            <pc:docMk/>
            <pc:sldMk cId="53158081" sldId="1422"/>
            <ac:spMk id="2" creationId="{00000000-0000-0000-0000-000000000000}"/>
          </ac:spMkLst>
        </pc:spChg>
        <pc:spChg chg="mod ord">
          <ac:chgData name="Carl Leake" userId="514d19ed-ac25-4851-8813-e892f9be6a8e" providerId="ADAL" clId="{A3C0B286-9150-41F3-9E72-0768EB1061B7}" dt="2023-06-26T21:41:18.553" v="32" actId="700"/>
          <ac:spMkLst>
            <pc:docMk/>
            <pc:sldMk cId="53158081" sldId="1422"/>
            <ac:spMk id="3" creationId="{00000000-0000-0000-0000-000000000000}"/>
          </ac:spMkLst>
        </pc:spChg>
        <pc:spChg chg="mod ord">
          <ac:chgData name="Carl Leake" userId="514d19ed-ac25-4851-8813-e892f9be6a8e" providerId="ADAL" clId="{A3C0B286-9150-41F3-9E72-0768EB1061B7}" dt="2023-06-26T21:41:18.553" v="32" actId="700"/>
          <ac:spMkLst>
            <pc:docMk/>
            <pc:sldMk cId="53158081" sldId="1422"/>
            <ac:spMk id="5" creationId="{00000000-0000-0000-0000-000000000000}"/>
          </ac:spMkLst>
        </pc:spChg>
      </pc:sldChg>
      <pc:sldChg chg="modSp add mod modClrScheme chgLayout">
        <pc:chgData name="Carl Leake" userId="514d19ed-ac25-4851-8813-e892f9be6a8e" providerId="ADAL" clId="{A3C0B286-9150-41F3-9E72-0768EB1061B7}" dt="2023-06-26T21:48:17.110" v="155" actId="14100"/>
        <pc:sldMkLst>
          <pc:docMk/>
          <pc:sldMk cId="2100013329" sldId="1423"/>
        </pc:sldMkLst>
        <pc:spChg chg="mod ord">
          <ac:chgData name="Carl Leake" userId="514d19ed-ac25-4851-8813-e892f9be6a8e" providerId="ADAL" clId="{A3C0B286-9150-41F3-9E72-0768EB1061B7}" dt="2023-06-26T21:47:33.290" v="150" actId="700"/>
          <ac:spMkLst>
            <pc:docMk/>
            <pc:sldMk cId="2100013329" sldId="1423"/>
            <ac:spMk id="2" creationId="{00000000-0000-0000-0000-000000000000}"/>
          </ac:spMkLst>
        </pc:spChg>
        <pc:spChg chg="mod ord">
          <ac:chgData name="Carl Leake" userId="514d19ed-ac25-4851-8813-e892f9be6a8e" providerId="ADAL" clId="{A3C0B286-9150-41F3-9E72-0768EB1061B7}" dt="2023-06-26T21:47:40.949" v="152" actId="1076"/>
          <ac:spMkLst>
            <pc:docMk/>
            <pc:sldMk cId="2100013329" sldId="1423"/>
            <ac:spMk id="3" creationId="{00000000-0000-0000-0000-000000000000}"/>
          </ac:spMkLst>
        </pc:spChg>
        <pc:spChg chg="mod ord">
          <ac:chgData name="Carl Leake" userId="514d19ed-ac25-4851-8813-e892f9be6a8e" providerId="ADAL" clId="{A3C0B286-9150-41F3-9E72-0768EB1061B7}" dt="2023-06-26T21:47:33.290" v="150" actId="700"/>
          <ac:spMkLst>
            <pc:docMk/>
            <pc:sldMk cId="2100013329" sldId="1423"/>
            <ac:spMk id="12" creationId="{00000000-0000-0000-0000-000000000000}"/>
          </ac:spMkLst>
        </pc:spChg>
        <pc:cxnChg chg="mod">
          <ac:chgData name="Carl Leake" userId="514d19ed-ac25-4851-8813-e892f9be6a8e" providerId="ADAL" clId="{A3C0B286-9150-41F3-9E72-0768EB1061B7}" dt="2023-06-26T21:48:17.110" v="155" actId="14100"/>
          <ac:cxnSpMkLst>
            <pc:docMk/>
            <pc:sldMk cId="2100013329" sldId="1423"/>
            <ac:cxnSpMk id="10" creationId="{00000000-0000-0000-0000-000000000000}"/>
          </ac:cxnSpMkLst>
        </pc:cxnChg>
      </pc:sldChg>
      <pc:sldChg chg="modSp add mod modClrScheme chgLayout">
        <pc:chgData name="Carl Leake" userId="514d19ed-ac25-4851-8813-e892f9be6a8e" providerId="ADAL" clId="{A3C0B286-9150-41F3-9E72-0768EB1061B7}" dt="2023-06-26T21:48:32.151" v="159" actId="1076"/>
        <pc:sldMkLst>
          <pc:docMk/>
          <pc:sldMk cId="3746604039" sldId="1424"/>
        </pc:sldMkLst>
        <pc:spChg chg="mod ord">
          <ac:chgData name="Carl Leake" userId="514d19ed-ac25-4851-8813-e892f9be6a8e" providerId="ADAL" clId="{A3C0B286-9150-41F3-9E72-0768EB1061B7}" dt="2023-06-26T21:48:24.936" v="156" actId="700"/>
          <ac:spMkLst>
            <pc:docMk/>
            <pc:sldMk cId="3746604039" sldId="1424"/>
            <ac:spMk id="2" creationId="{00000000-0000-0000-0000-000000000000}"/>
          </ac:spMkLst>
        </pc:spChg>
        <pc:spChg chg="mod ord">
          <ac:chgData name="Carl Leake" userId="514d19ed-ac25-4851-8813-e892f9be6a8e" providerId="ADAL" clId="{A3C0B286-9150-41F3-9E72-0768EB1061B7}" dt="2023-06-26T21:48:32.151" v="159" actId="1076"/>
          <ac:spMkLst>
            <pc:docMk/>
            <pc:sldMk cId="3746604039" sldId="1424"/>
            <ac:spMk id="3" creationId="{00000000-0000-0000-0000-000000000000}"/>
          </ac:spMkLst>
        </pc:spChg>
        <pc:spChg chg="mod ord">
          <ac:chgData name="Carl Leake" userId="514d19ed-ac25-4851-8813-e892f9be6a8e" providerId="ADAL" clId="{A3C0B286-9150-41F3-9E72-0768EB1061B7}" dt="2023-06-26T21:48:24.936" v="156" actId="700"/>
          <ac:spMkLst>
            <pc:docMk/>
            <pc:sldMk cId="3746604039" sldId="1424"/>
            <ac:spMk id="8" creationId="{00000000-0000-0000-0000-000000000000}"/>
          </ac:spMkLst>
        </pc:spChg>
      </pc:sldChg>
      <pc:sldChg chg="addSp delSp modSp add mod setBg modClrScheme chgLayout">
        <pc:chgData name="Carl Leake" userId="514d19ed-ac25-4851-8813-e892f9be6a8e" providerId="ADAL" clId="{A3C0B286-9150-41F3-9E72-0768EB1061B7}" dt="2023-06-26T21:49:00.632" v="168" actId="478"/>
        <pc:sldMkLst>
          <pc:docMk/>
          <pc:sldMk cId="2593853046" sldId="1425"/>
        </pc:sldMkLst>
        <pc:spChg chg="add del mod ord">
          <ac:chgData name="Carl Leake" userId="514d19ed-ac25-4851-8813-e892f9be6a8e" providerId="ADAL" clId="{A3C0B286-9150-41F3-9E72-0768EB1061B7}" dt="2023-06-26T21:41:18.553" v="32" actId="700"/>
          <ac:spMkLst>
            <pc:docMk/>
            <pc:sldMk cId="2593853046" sldId="1425"/>
            <ac:spMk id="2" creationId="{2F0353C7-3313-1B30-32B9-B1C2BD8A92FC}"/>
          </ac:spMkLst>
        </pc:spChg>
        <pc:spChg chg="mod ord">
          <ac:chgData name="Carl Leake" userId="514d19ed-ac25-4851-8813-e892f9be6a8e" providerId="ADAL" clId="{A3C0B286-9150-41F3-9E72-0768EB1061B7}" dt="2023-06-26T21:48:55.316" v="164" actId="700"/>
          <ac:spMkLst>
            <pc:docMk/>
            <pc:sldMk cId="2593853046" sldId="1425"/>
            <ac:spMk id="3" creationId="{00000000-0000-0000-0000-000000000000}"/>
          </ac:spMkLst>
        </pc:spChg>
        <pc:spChg chg="add del mod ord">
          <ac:chgData name="Carl Leake" userId="514d19ed-ac25-4851-8813-e892f9be6a8e" providerId="ADAL" clId="{A3C0B286-9150-41F3-9E72-0768EB1061B7}" dt="2023-06-26T21:48:55.316" v="164" actId="700"/>
          <ac:spMkLst>
            <pc:docMk/>
            <pc:sldMk cId="2593853046" sldId="1425"/>
            <ac:spMk id="4" creationId="{3E016DC1-4798-99BE-F3E7-69067329C3E1}"/>
          </ac:spMkLst>
        </pc:spChg>
        <pc:spChg chg="del mod">
          <ac:chgData name="Carl Leake" userId="514d19ed-ac25-4851-8813-e892f9be6a8e" providerId="ADAL" clId="{A3C0B286-9150-41F3-9E72-0768EB1061B7}" dt="2023-06-26T21:48:50.422" v="163"/>
          <ac:spMkLst>
            <pc:docMk/>
            <pc:sldMk cId="2593853046" sldId="1425"/>
            <ac:spMk id="5" creationId="{00000000-0000-0000-0000-000000000000}"/>
          </ac:spMkLst>
        </pc:spChg>
        <pc:spChg chg="add del mod ord">
          <ac:chgData name="Carl Leake" userId="514d19ed-ac25-4851-8813-e892f9be6a8e" providerId="ADAL" clId="{A3C0B286-9150-41F3-9E72-0768EB1061B7}" dt="2023-06-26T21:48:47.548" v="160" actId="478"/>
          <ac:spMkLst>
            <pc:docMk/>
            <pc:sldMk cId="2593853046" sldId="1425"/>
            <ac:spMk id="6" creationId="{03592B4E-C55D-B1FD-4A65-AD787FCDCC14}"/>
          </ac:spMkLst>
        </pc:spChg>
        <pc:spChg chg="add mod ord">
          <ac:chgData name="Carl Leake" userId="514d19ed-ac25-4851-8813-e892f9be6a8e" providerId="ADAL" clId="{A3C0B286-9150-41F3-9E72-0768EB1061B7}" dt="2023-06-26T21:48:57.202" v="167" actId="20577"/>
          <ac:spMkLst>
            <pc:docMk/>
            <pc:sldMk cId="2593853046" sldId="1425"/>
            <ac:spMk id="7" creationId="{32D1AB8F-E4A8-DD1D-03DD-5CDDB6CF6029}"/>
          </ac:spMkLst>
        </pc:spChg>
        <pc:spChg chg="add del mod ord">
          <ac:chgData name="Carl Leake" userId="514d19ed-ac25-4851-8813-e892f9be6a8e" providerId="ADAL" clId="{A3C0B286-9150-41F3-9E72-0768EB1061B7}" dt="2023-06-26T21:49:00.632" v="168" actId="478"/>
          <ac:spMkLst>
            <pc:docMk/>
            <pc:sldMk cId="2593853046" sldId="1425"/>
            <ac:spMk id="8" creationId="{8CAFAA83-EB01-37CA-D036-C761DA1FD01C}"/>
          </ac:spMkLst>
        </pc:spChg>
      </pc:sldChg>
      <pc:sldChg chg="modSp add mod modClrScheme chgLayout">
        <pc:chgData name="Carl Leake" userId="514d19ed-ac25-4851-8813-e892f9be6a8e" providerId="ADAL" clId="{A3C0B286-9150-41F3-9E72-0768EB1061B7}" dt="2023-06-26T21:49:32.710" v="191" actId="1076"/>
        <pc:sldMkLst>
          <pc:docMk/>
          <pc:sldMk cId="1181747791" sldId="1426"/>
        </pc:sldMkLst>
        <pc:spChg chg="mod ord">
          <ac:chgData name="Carl Leake" userId="514d19ed-ac25-4851-8813-e892f9be6a8e" providerId="ADAL" clId="{A3C0B286-9150-41F3-9E72-0768EB1061B7}" dt="2023-06-26T21:41:18.553" v="32" actId="700"/>
          <ac:spMkLst>
            <pc:docMk/>
            <pc:sldMk cId="1181747791" sldId="1426"/>
            <ac:spMk id="2" creationId="{00000000-0000-0000-0000-000000000000}"/>
          </ac:spMkLst>
        </pc:spChg>
        <pc:spChg chg="mod ord">
          <ac:chgData name="Carl Leake" userId="514d19ed-ac25-4851-8813-e892f9be6a8e" providerId="ADAL" clId="{A3C0B286-9150-41F3-9E72-0768EB1061B7}" dt="2023-06-26T21:49:17.821" v="173" actId="20577"/>
          <ac:spMkLst>
            <pc:docMk/>
            <pc:sldMk cId="1181747791" sldId="1426"/>
            <ac:spMk id="3" creationId="{00000000-0000-0000-0000-000000000000}"/>
          </ac:spMkLst>
        </pc:spChg>
        <pc:spChg chg="mod ord">
          <ac:chgData name="Carl Leake" userId="514d19ed-ac25-4851-8813-e892f9be6a8e" providerId="ADAL" clId="{A3C0B286-9150-41F3-9E72-0768EB1061B7}" dt="2023-06-26T21:41:18.553" v="32" actId="700"/>
          <ac:spMkLst>
            <pc:docMk/>
            <pc:sldMk cId="1181747791" sldId="1426"/>
            <ac:spMk id="4" creationId="{00000000-0000-0000-0000-000000000000}"/>
          </ac:spMkLst>
        </pc:spChg>
        <pc:spChg chg="mod">
          <ac:chgData name="Carl Leake" userId="514d19ed-ac25-4851-8813-e892f9be6a8e" providerId="ADAL" clId="{A3C0B286-9150-41F3-9E72-0768EB1061B7}" dt="2023-06-26T21:49:32.710" v="191" actId="1076"/>
          <ac:spMkLst>
            <pc:docMk/>
            <pc:sldMk cId="1181747791" sldId="1426"/>
            <ac:spMk id="7" creationId="{00000000-0000-0000-0000-000000000000}"/>
          </ac:spMkLst>
        </pc:spChg>
        <pc:spChg chg="mod">
          <ac:chgData name="Carl Leake" userId="514d19ed-ac25-4851-8813-e892f9be6a8e" providerId="ADAL" clId="{A3C0B286-9150-41F3-9E72-0768EB1061B7}" dt="2023-06-26T21:49:27.984" v="190" actId="1076"/>
          <ac:spMkLst>
            <pc:docMk/>
            <pc:sldMk cId="1181747791" sldId="1426"/>
            <ac:spMk id="8" creationId="{00000000-0000-0000-0000-000000000000}"/>
          </ac:spMkLst>
        </pc:spChg>
      </pc:sldChg>
      <pc:sldChg chg="addSp delSp modSp add mod modTransition modClrScheme chgLayout">
        <pc:chgData name="Carl Leake" userId="514d19ed-ac25-4851-8813-e892f9be6a8e" providerId="ADAL" clId="{A3C0B286-9150-41F3-9E72-0768EB1061B7}" dt="2023-06-26T21:51:13.587" v="205" actId="1076"/>
        <pc:sldMkLst>
          <pc:docMk/>
          <pc:sldMk cId="390097676" sldId="1427"/>
        </pc:sldMkLst>
        <pc:spChg chg="mod ord">
          <ac:chgData name="Carl Leake" userId="514d19ed-ac25-4851-8813-e892f9be6a8e" providerId="ADAL" clId="{A3C0B286-9150-41F3-9E72-0768EB1061B7}" dt="2023-06-26T21:49:53.170" v="193" actId="255"/>
          <ac:spMkLst>
            <pc:docMk/>
            <pc:sldMk cId="390097676" sldId="1427"/>
            <ac:spMk id="2" creationId="{00000000-0000-0000-0000-000000000000}"/>
          </ac:spMkLst>
        </pc:spChg>
        <pc:spChg chg="mod ord">
          <ac:chgData name="Carl Leake" userId="514d19ed-ac25-4851-8813-e892f9be6a8e" providerId="ADAL" clId="{A3C0B286-9150-41F3-9E72-0768EB1061B7}" dt="2023-06-26T21:49:41.549" v="192" actId="700"/>
          <ac:spMkLst>
            <pc:docMk/>
            <pc:sldMk cId="390097676" sldId="1427"/>
            <ac:spMk id="3" creationId="{00000000-0000-0000-0000-000000000000}"/>
          </ac:spMkLst>
        </pc:spChg>
        <pc:spChg chg="add del mod ord">
          <ac:chgData name="Carl Leake" userId="514d19ed-ac25-4851-8813-e892f9be6a8e" providerId="ADAL" clId="{A3C0B286-9150-41F3-9E72-0768EB1061B7}" dt="2023-06-26T21:49:56.273" v="194" actId="478"/>
          <ac:spMkLst>
            <pc:docMk/>
            <pc:sldMk cId="390097676" sldId="1427"/>
            <ac:spMk id="4" creationId="{2636C032-D2F7-8250-EC52-E2FE5FB469A4}"/>
          </ac:spMkLst>
        </pc:spChg>
        <pc:spChg chg="mod">
          <ac:chgData name="Carl Leake" userId="514d19ed-ac25-4851-8813-e892f9be6a8e" providerId="ADAL" clId="{A3C0B286-9150-41F3-9E72-0768EB1061B7}" dt="2023-06-26T21:50:50.667" v="200" actId="255"/>
          <ac:spMkLst>
            <pc:docMk/>
            <pc:sldMk cId="390097676" sldId="1427"/>
            <ac:spMk id="5" creationId="{00000000-0000-0000-0000-000000000000}"/>
          </ac:spMkLst>
        </pc:spChg>
        <pc:spChg chg="mod ord">
          <ac:chgData name="Carl Leake" userId="514d19ed-ac25-4851-8813-e892f9be6a8e" providerId="ADAL" clId="{A3C0B286-9150-41F3-9E72-0768EB1061B7}" dt="2023-06-26T21:49:41.549" v="192" actId="700"/>
          <ac:spMkLst>
            <pc:docMk/>
            <pc:sldMk cId="390097676" sldId="1427"/>
            <ac:spMk id="7" creationId="{00000000-0000-0000-0000-000000000000}"/>
          </ac:spMkLst>
        </pc:spChg>
        <pc:spChg chg="mod">
          <ac:chgData name="Carl Leake" userId="514d19ed-ac25-4851-8813-e892f9be6a8e" providerId="ADAL" clId="{A3C0B286-9150-41F3-9E72-0768EB1061B7}" dt="2023-06-26T21:51:13.587" v="205" actId="1076"/>
          <ac:spMkLst>
            <pc:docMk/>
            <pc:sldMk cId="390097676" sldId="1427"/>
            <ac:spMk id="47" creationId="{00000000-0000-0000-0000-000000000000}"/>
          </ac:spMkLst>
        </pc:spChg>
        <pc:grpChg chg="mod">
          <ac:chgData name="Carl Leake" userId="514d19ed-ac25-4851-8813-e892f9be6a8e" providerId="ADAL" clId="{A3C0B286-9150-41F3-9E72-0768EB1061B7}" dt="2023-06-26T21:51:07.844" v="204" actId="1076"/>
          <ac:grpSpMkLst>
            <pc:docMk/>
            <pc:sldMk cId="390097676" sldId="1427"/>
            <ac:grpSpMk id="39" creationId="{00000000-0000-0000-0000-000000000000}"/>
          </ac:grpSpMkLst>
        </pc:grpChg>
        <pc:cxnChg chg="mod">
          <ac:chgData name="Carl Leake" userId="514d19ed-ac25-4851-8813-e892f9be6a8e" providerId="ADAL" clId="{A3C0B286-9150-41F3-9E72-0768EB1061B7}" dt="2023-06-26T21:51:07.844" v="204" actId="1076"/>
          <ac:cxnSpMkLst>
            <pc:docMk/>
            <pc:sldMk cId="390097676" sldId="1427"/>
            <ac:cxnSpMk id="49" creationId="{00000000-0000-0000-0000-000000000000}"/>
          </ac:cxnSpMkLst>
        </pc:cxnChg>
      </pc:sldChg>
      <pc:sldChg chg="addSp delSp modSp add mod modTransition modClrScheme chgLayout">
        <pc:chgData name="Carl Leake" userId="514d19ed-ac25-4851-8813-e892f9be6a8e" providerId="ADAL" clId="{A3C0B286-9150-41F3-9E72-0768EB1061B7}" dt="2023-06-26T21:51:40.899" v="212" actId="20577"/>
        <pc:sldMkLst>
          <pc:docMk/>
          <pc:sldMk cId="3409306163" sldId="1428"/>
        </pc:sldMkLst>
        <pc:spChg chg="mod ord">
          <ac:chgData name="Carl Leake" userId="514d19ed-ac25-4851-8813-e892f9be6a8e" providerId="ADAL" clId="{A3C0B286-9150-41F3-9E72-0768EB1061B7}" dt="2023-06-26T21:50:04.582" v="195" actId="700"/>
          <ac:spMkLst>
            <pc:docMk/>
            <pc:sldMk cId="3409306163" sldId="1428"/>
            <ac:spMk id="2" creationId="{00000000-0000-0000-0000-000000000000}"/>
          </ac:spMkLst>
        </pc:spChg>
        <pc:spChg chg="mod ord">
          <ac:chgData name="Carl Leake" userId="514d19ed-ac25-4851-8813-e892f9be6a8e" providerId="ADAL" clId="{A3C0B286-9150-41F3-9E72-0768EB1061B7}" dt="2023-06-26T21:51:40.899" v="212" actId="20577"/>
          <ac:spMkLst>
            <pc:docMk/>
            <pc:sldMk cId="3409306163" sldId="1428"/>
            <ac:spMk id="3" creationId="{00000000-0000-0000-0000-000000000000}"/>
          </ac:spMkLst>
        </pc:spChg>
        <pc:spChg chg="add del mod ord">
          <ac:chgData name="Carl Leake" userId="514d19ed-ac25-4851-8813-e892f9be6a8e" providerId="ADAL" clId="{A3C0B286-9150-41F3-9E72-0768EB1061B7}" dt="2023-06-26T21:50:07.220" v="196" actId="478"/>
          <ac:spMkLst>
            <pc:docMk/>
            <pc:sldMk cId="3409306163" sldId="1428"/>
            <ac:spMk id="4" creationId="{D3FD6EB3-A8CC-B40E-5575-5A5D4D64DD09}"/>
          </ac:spMkLst>
        </pc:spChg>
        <pc:spChg chg="mod ord">
          <ac:chgData name="Carl Leake" userId="514d19ed-ac25-4851-8813-e892f9be6a8e" providerId="ADAL" clId="{A3C0B286-9150-41F3-9E72-0768EB1061B7}" dt="2023-06-26T21:50:04.582" v="195" actId="700"/>
          <ac:spMkLst>
            <pc:docMk/>
            <pc:sldMk cId="3409306163" sldId="1428"/>
            <ac:spMk id="5" creationId="{00000000-0000-0000-0000-000000000000}"/>
          </ac:spMkLst>
        </pc:spChg>
        <pc:spChg chg="mod">
          <ac:chgData name="Carl Leake" userId="514d19ed-ac25-4851-8813-e892f9be6a8e" providerId="ADAL" clId="{A3C0B286-9150-41F3-9E72-0768EB1061B7}" dt="2023-06-26T21:50:25.448" v="199" actId="255"/>
          <ac:spMkLst>
            <pc:docMk/>
            <pc:sldMk cId="3409306163" sldId="1428"/>
            <ac:spMk id="57" creationId="{00000000-0000-0000-0000-000000000000}"/>
          </ac:spMkLst>
        </pc:spChg>
        <pc:grpChg chg="mod">
          <ac:chgData name="Carl Leake" userId="514d19ed-ac25-4851-8813-e892f9be6a8e" providerId="ADAL" clId="{A3C0B286-9150-41F3-9E72-0768EB1061B7}" dt="2023-06-26T21:50:20.656" v="198" actId="1076"/>
          <ac:grpSpMkLst>
            <pc:docMk/>
            <pc:sldMk cId="3409306163" sldId="1428"/>
            <ac:grpSpMk id="110" creationId="{00000000-0000-0000-0000-000000000000}"/>
          </ac:grpSpMkLst>
        </pc:grpChg>
      </pc:sldChg>
      <pc:sldChg chg="modSp add mod modClrScheme chgLayout">
        <pc:chgData name="Carl Leake" userId="514d19ed-ac25-4851-8813-e892f9be6a8e" providerId="ADAL" clId="{A3C0B286-9150-41F3-9E72-0768EB1061B7}" dt="2023-06-26T21:41:18.553" v="32" actId="700"/>
        <pc:sldMkLst>
          <pc:docMk/>
          <pc:sldMk cId="4131043909" sldId="1429"/>
        </pc:sldMkLst>
        <pc:spChg chg="mod ord">
          <ac:chgData name="Carl Leake" userId="514d19ed-ac25-4851-8813-e892f9be6a8e" providerId="ADAL" clId="{A3C0B286-9150-41F3-9E72-0768EB1061B7}" dt="2023-06-26T21:41:18.553" v="32" actId="700"/>
          <ac:spMkLst>
            <pc:docMk/>
            <pc:sldMk cId="4131043909" sldId="1429"/>
            <ac:spMk id="2" creationId="{00000000-0000-0000-0000-000000000000}"/>
          </ac:spMkLst>
        </pc:spChg>
        <pc:spChg chg="mod ord">
          <ac:chgData name="Carl Leake" userId="514d19ed-ac25-4851-8813-e892f9be6a8e" providerId="ADAL" clId="{A3C0B286-9150-41F3-9E72-0768EB1061B7}" dt="2023-06-26T21:41:18.553" v="32" actId="700"/>
          <ac:spMkLst>
            <pc:docMk/>
            <pc:sldMk cId="4131043909" sldId="1429"/>
            <ac:spMk id="3" creationId="{00000000-0000-0000-0000-000000000000}"/>
          </ac:spMkLst>
        </pc:spChg>
        <pc:spChg chg="mod ord">
          <ac:chgData name="Carl Leake" userId="514d19ed-ac25-4851-8813-e892f9be6a8e" providerId="ADAL" clId="{A3C0B286-9150-41F3-9E72-0768EB1061B7}" dt="2023-06-26T21:41:18.553" v="32" actId="700"/>
          <ac:spMkLst>
            <pc:docMk/>
            <pc:sldMk cId="4131043909" sldId="1429"/>
            <ac:spMk id="5" creationId="{00000000-0000-0000-0000-000000000000}"/>
          </ac:spMkLst>
        </pc:spChg>
      </pc:sldChg>
      <pc:sldChg chg="modSp add mod modClrScheme chgLayout">
        <pc:chgData name="Carl Leake" userId="514d19ed-ac25-4851-8813-e892f9be6a8e" providerId="ADAL" clId="{A3C0B286-9150-41F3-9E72-0768EB1061B7}" dt="2023-06-26T21:52:28.063" v="254" actId="20577"/>
        <pc:sldMkLst>
          <pc:docMk/>
          <pc:sldMk cId="127685013" sldId="1430"/>
        </pc:sldMkLst>
        <pc:spChg chg="mod ord">
          <ac:chgData name="Carl Leake" userId="514d19ed-ac25-4851-8813-e892f9be6a8e" providerId="ADAL" clId="{A3C0B286-9150-41F3-9E72-0768EB1061B7}" dt="2023-06-26T21:41:18.553" v="32" actId="700"/>
          <ac:spMkLst>
            <pc:docMk/>
            <pc:sldMk cId="127685013" sldId="1430"/>
            <ac:spMk id="2" creationId="{00000000-0000-0000-0000-000000000000}"/>
          </ac:spMkLst>
        </pc:spChg>
        <pc:spChg chg="mod ord">
          <ac:chgData name="Carl Leake" userId="514d19ed-ac25-4851-8813-e892f9be6a8e" providerId="ADAL" clId="{A3C0B286-9150-41F3-9E72-0768EB1061B7}" dt="2023-06-26T21:52:28.063" v="254" actId="20577"/>
          <ac:spMkLst>
            <pc:docMk/>
            <pc:sldMk cId="127685013" sldId="1430"/>
            <ac:spMk id="3" creationId="{00000000-0000-0000-0000-000000000000}"/>
          </ac:spMkLst>
        </pc:spChg>
        <pc:spChg chg="mod ord">
          <ac:chgData name="Carl Leake" userId="514d19ed-ac25-4851-8813-e892f9be6a8e" providerId="ADAL" clId="{A3C0B286-9150-41F3-9E72-0768EB1061B7}" dt="2023-06-26T21:52:20.616" v="252" actId="1037"/>
          <ac:spMkLst>
            <pc:docMk/>
            <pc:sldMk cId="127685013" sldId="1430"/>
            <ac:spMk id="5" creationId="{00000000-0000-0000-0000-000000000000}"/>
          </ac:spMkLst>
        </pc:spChg>
        <pc:spChg chg="mod ord">
          <ac:chgData name="Carl Leake" userId="514d19ed-ac25-4851-8813-e892f9be6a8e" providerId="ADAL" clId="{A3C0B286-9150-41F3-9E72-0768EB1061B7}" dt="2023-06-26T21:41:18.553" v="32" actId="700"/>
          <ac:spMkLst>
            <pc:docMk/>
            <pc:sldMk cId="127685013" sldId="1430"/>
            <ac:spMk id="6" creationId="{00000000-0000-0000-0000-000000000000}"/>
          </ac:spMkLst>
        </pc:spChg>
      </pc:sldChg>
      <pc:sldChg chg="modSp add mod modClrScheme chgLayout">
        <pc:chgData name="Carl Leake" userId="514d19ed-ac25-4851-8813-e892f9be6a8e" providerId="ADAL" clId="{A3C0B286-9150-41F3-9E72-0768EB1061B7}" dt="2023-06-26T21:41:18.704" v="36" actId="27636"/>
        <pc:sldMkLst>
          <pc:docMk/>
          <pc:sldMk cId="2562749002" sldId="1431"/>
        </pc:sldMkLst>
        <pc:spChg chg="mod ord">
          <ac:chgData name="Carl Leake" userId="514d19ed-ac25-4851-8813-e892f9be6a8e" providerId="ADAL" clId="{A3C0B286-9150-41F3-9E72-0768EB1061B7}" dt="2023-06-26T21:41:18.553" v="32" actId="700"/>
          <ac:spMkLst>
            <pc:docMk/>
            <pc:sldMk cId="2562749002" sldId="1431"/>
            <ac:spMk id="2" creationId="{00000000-0000-0000-0000-000000000000}"/>
          </ac:spMkLst>
        </pc:spChg>
        <pc:spChg chg="mod ord">
          <ac:chgData name="Carl Leake" userId="514d19ed-ac25-4851-8813-e892f9be6a8e" providerId="ADAL" clId="{A3C0B286-9150-41F3-9E72-0768EB1061B7}" dt="2023-06-26T21:41:18.704" v="36" actId="27636"/>
          <ac:spMkLst>
            <pc:docMk/>
            <pc:sldMk cId="2562749002" sldId="1431"/>
            <ac:spMk id="3" creationId="{00000000-0000-0000-0000-000000000000}"/>
          </ac:spMkLst>
        </pc:spChg>
        <pc:spChg chg="mod ord">
          <ac:chgData name="Carl Leake" userId="514d19ed-ac25-4851-8813-e892f9be6a8e" providerId="ADAL" clId="{A3C0B286-9150-41F3-9E72-0768EB1061B7}" dt="2023-06-26T21:41:18.553" v="32" actId="700"/>
          <ac:spMkLst>
            <pc:docMk/>
            <pc:sldMk cId="2562749002" sldId="1431"/>
            <ac:spMk id="5" creationId="{00000000-0000-0000-0000-000000000000}"/>
          </ac:spMkLst>
        </pc:spChg>
      </pc:sldChg>
      <pc:sldChg chg="addSp delSp modSp add mod setBg modClrScheme chgLayout">
        <pc:chgData name="Carl Leake" userId="514d19ed-ac25-4851-8813-e892f9be6a8e" providerId="ADAL" clId="{A3C0B286-9150-41F3-9E72-0768EB1061B7}" dt="2023-06-26T21:51:53.298" v="222" actId="478"/>
        <pc:sldMkLst>
          <pc:docMk/>
          <pc:sldMk cId="3359950809" sldId="1434"/>
        </pc:sldMkLst>
        <pc:spChg chg="add del mod ord">
          <ac:chgData name="Carl Leake" userId="514d19ed-ac25-4851-8813-e892f9be6a8e" providerId="ADAL" clId="{A3C0B286-9150-41F3-9E72-0768EB1061B7}" dt="2023-06-26T21:41:18.553" v="32" actId="700"/>
          <ac:spMkLst>
            <pc:docMk/>
            <pc:sldMk cId="3359950809" sldId="1434"/>
            <ac:spMk id="2" creationId="{8341D958-067B-4C9A-CE5B-249A88B8801A}"/>
          </ac:spMkLst>
        </pc:spChg>
        <pc:spChg chg="mod ord">
          <ac:chgData name="Carl Leake" userId="514d19ed-ac25-4851-8813-e892f9be6a8e" providerId="ADAL" clId="{A3C0B286-9150-41F3-9E72-0768EB1061B7}" dt="2023-06-26T21:51:50.716" v="217" actId="700"/>
          <ac:spMkLst>
            <pc:docMk/>
            <pc:sldMk cId="3359950809" sldId="1434"/>
            <ac:spMk id="3" creationId="{00000000-0000-0000-0000-000000000000}"/>
          </ac:spMkLst>
        </pc:spChg>
        <pc:spChg chg="add del mod ord">
          <ac:chgData name="Carl Leake" userId="514d19ed-ac25-4851-8813-e892f9be6a8e" providerId="ADAL" clId="{A3C0B286-9150-41F3-9E72-0768EB1061B7}" dt="2023-06-26T21:51:50.716" v="217" actId="700"/>
          <ac:spMkLst>
            <pc:docMk/>
            <pc:sldMk cId="3359950809" sldId="1434"/>
            <ac:spMk id="4" creationId="{E17BD435-1AF0-0829-B595-D4C420B94CED}"/>
          </ac:spMkLst>
        </pc:spChg>
        <pc:spChg chg="del mod">
          <ac:chgData name="Carl Leake" userId="514d19ed-ac25-4851-8813-e892f9be6a8e" providerId="ADAL" clId="{A3C0B286-9150-41F3-9E72-0768EB1061B7}" dt="2023-06-26T21:51:47.086" v="216"/>
          <ac:spMkLst>
            <pc:docMk/>
            <pc:sldMk cId="3359950809" sldId="1434"/>
            <ac:spMk id="5" creationId="{00000000-0000-0000-0000-000000000000}"/>
          </ac:spMkLst>
        </pc:spChg>
        <pc:spChg chg="add del mod ord">
          <ac:chgData name="Carl Leake" userId="514d19ed-ac25-4851-8813-e892f9be6a8e" providerId="ADAL" clId="{A3C0B286-9150-41F3-9E72-0768EB1061B7}" dt="2023-06-26T21:51:44.584" v="213" actId="478"/>
          <ac:spMkLst>
            <pc:docMk/>
            <pc:sldMk cId="3359950809" sldId="1434"/>
            <ac:spMk id="6" creationId="{645BD3F4-4CAC-180F-0FC2-8A44DCCBDB9E}"/>
          </ac:spMkLst>
        </pc:spChg>
        <pc:spChg chg="add mod ord">
          <ac:chgData name="Carl Leake" userId="514d19ed-ac25-4851-8813-e892f9be6a8e" providerId="ADAL" clId="{A3C0B286-9150-41F3-9E72-0768EB1061B7}" dt="2023-06-26T21:51:52.543" v="221" actId="27636"/>
          <ac:spMkLst>
            <pc:docMk/>
            <pc:sldMk cId="3359950809" sldId="1434"/>
            <ac:spMk id="7" creationId="{D7467307-0E19-2C5D-5154-8F7B937DAC6E}"/>
          </ac:spMkLst>
        </pc:spChg>
        <pc:spChg chg="add del mod ord">
          <ac:chgData name="Carl Leake" userId="514d19ed-ac25-4851-8813-e892f9be6a8e" providerId="ADAL" clId="{A3C0B286-9150-41F3-9E72-0768EB1061B7}" dt="2023-06-26T21:51:53.298" v="222" actId="478"/>
          <ac:spMkLst>
            <pc:docMk/>
            <pc:sldMk cId="3359950809" sldId="1434"/>
            <ac:spMk id="8" creationId="{1AB9765E-B957-F4E0-515E-03F5E774A9B2}"/>
          </ac:spMkLst>
        </pc:spChg>
      </pc:sldChg>
      <pc:sldChg chg="addSp delSp modSp add mod setBg modClrScheme chgLayout">
        <pc:chgData name="Carl Leake" userId="514d19ed-ac25-4851-8813-e892f9be6a8e" providerId="ADAL" clId="{A3C0B286-9150-41F3-9E72-0768EB1061B7}" dt="2023-06-26T21:52:44.080" v="264" actId="478"/>
        <pc:sldMkLst>
          <pc:docMk/>
          <pc:sldMk cId="2252718579" sldId="1435"/>
        </pc:sldMkLst>
        <pc:spChg chg="add del mod ord">
          <ac:chgData name="Carl Leake" userId="514d19ed-ac25-4851-8813-e892f9be6a8e" providerId="ADAL" clId="{A3C0B286-9150-41F3-9E72-0768EB1061B7}" dt="2023-06-26T21:41:18.553" v="32" actId="700"/>
          <ac:spMkLst>
            <pc:docMk/>
            <pc:sldMk cId="2252718579" sldId="1435"/>
            <ac:spMk id="2" creationId="{D7781BBA-368F-08DC-628C-9607C919A7A8}"/>
          </ac:spMkLst>
        </pc:spChg>
        <pc:spChg chg="mod ord">
          <ac:chgData name="Carl Leake" userId="514d19ed-ac25-4851-8813-e892f9be6a8e" providerId="ADAL" clId="{A3C0B286-9150-41F3-9E72-0768EB1061B7}" dt="2023-06-26T21:52:41.859" v="259" actId="700"/>
          <ac:spMkLst>
            <pc:docMk/>
            <pc:sldMk cId="2252718579" sldId="1435"/>
            <ac:spMk id="3" creationId="{00000000-0000-0000-0000-000000000000}"/>
          </ac:spMkLst>
        </pc:spChg>
        <pc:spChg chg="add del mod ord">
          <ac:chgData name="Carl Leake" userId="514d19ed-ac25-4851-8813-e892f9be6a8e" providerId="ADAL" clId="{A3C0B286-9150-41F3-9E72-0768EB1061B7}" dt="2023-06-26T21:52:41.859" v="259" actId="700"/>
          <ac:spMkLst>
            <pc:docMk/>
            <pc:sldMk cId="2252718579" sldId="1435"/>
            <ac:spMk id="4" creationId="{8399F036-0421-3F7D-610F-83386A49D755}"/>
          </ac:spMkLst>
        </pc:spChg>
        <pc:spChg chg="del mod">
          <ac:chgData name="Carl Leake" userId="514d19ed-ac25-4851-8813-e892f9be6a8e" providerId="ADAL" clId="{A3C0B286-9150-41F3-9E72-0768EB1061B7}" dt="2023-06-26T21:52:38.500" v="258"/>
          <ac:spMkLst>
            <pc:docMk/>
            <pc:sldMk cId="2252718579" sldId="1435"/>
            <ac:spMk id="5" creationId="{00000000-0000-0000-0000-000000000000}"/>
          </ac:spMkLst>
        </pc:spChg>
        <pc:spChg chg="add del mod ord">
          <ac:chgData name="Carl Leake" userId="514d19ed-ac25-4851-8813-e892f9be6a8e" providerId="ADAL" clId="{A3C0B286-9150-41F3-9E72-0768EB1061B7}" dt="2023-06-26T21:52:36.070" v="255" actId="478"/>
          <ac:spMkLst>
            <pc:docMk/>
            <pc:sldMk cId="2252718579" sldId="1435"/>
            <ac:spMk id="6" creationId="{E31D6E53-AA41-EB73-FFE3-8D50A951B3E7}"/>
          </ac:spMkLst>
        </pc:spChg>
        <pc:spChg chg="add mod ord">
          <ac:chgData name="Carl Leake" userId="514d19ed-ac25-4851-8813-e892f9be6a8e" providerId="ADAL" clId="{A3C0B286-9150-41F3-9E72-0768EB1061B7}" dt="2023-06-26T21:52:43.320" v="263" actId="27636"/>
          <ac:spMkLst>
            <pc:docMk/>
            <pc:sldMk cId="2252718579" sldId="1435"/>
            <ac:spMk id="7" creationId="{A6A1272E-7535-7F04-D540-9A50AA0ABEAA}"/>
          </ac:spMkLst>
        </pc:spChg>
        <pc:spChg chg="add del mod ord">
          <ac:chgData name="Carl Leake" userId="514d19ed-ac25-4851-8813-e892f9be6a8e" providerId="ADAL" clId="{A3C0B286-9150-41F3-9E72-0768EB1061B7}" dt="2023-06-26T21:52:44.080" v="264" actId="478"/>
          <ac:spMkLst>
            <pc:docMk/>
            <pc:sldMk cId="2252718579" sldId="1435"/>
            <ac:spMk id="8" creationId="{B5EB6366-E9ED-4D42-6E72-6F0CE855DE9F}"/>
          </ac:spMkLst>
        </pc:spChg>
      </pc:sldChg>
      <pc:sldChg chg="addSp delSp modSp add mod setBg modClrScheme chgLayout">
        <pc:chgData name="Carl Leake" userId="514d19ed-ac25-4851-8813-e892f9be6a8e" providerId="ADAL" clId="{A3C0B286-9150-41F3-9E72-0768EB1061B7}" dt="2023-06-26T21:56:55.390" v="330" actId="478"/>
        <pc:sldMkLst>
          <pc:docMk/>
          <pc:sldMk cId="2621636630" sldId="1437"/>
        </pc:sldMkLst>
        <pc:spChg chg="add del mod ord">
          <ac:chgData name="Carl Leake" userId="514d19ed-ac25-4851-8813-e892f9be6a8e" providerId="ADAL" clId="{A3C0B286-9150-41F3-9E72-0768EB1061B7}" dt="2023-06-26T21:41:18.553" v="32" actId="700"/>
          <ac:spMkLst>
            <pc:docMk/>
            <pc:sldMk cId="2621636630" sldId="1437"/>
            <ac:spMk id="2" creationId="{2BF97EF8-9E06-AA80-2091-97FC4512AA85}"/>
          </ac:spMkLst>
        </pc:spChg>
        <pc:spChg chg="mod ord">
          <ac:chgData name="Carl Leake" userId="514d19ed-ac25-4851-8813-e892f9be6a8e" providerId="ADAL" clId="{A3C0B286-9150-41F3-9E72-0768EB1061B7}" dt="2023-06-26T21:56:50.550" v="326" actId="700"/>
          <ac:spMkLst>
            <pc:docMk/>
            <pc:sldMk cId="2621636630" sldId="1437"/>
            <ac:spMk id="3" creationId="{00000000-0000-0000-0000-000000000000}"/>
          </ac:spMkLst>
        </pc:spChg>
        <pc:spChg chg="add del mod ord">
          <ac:chgData name="Carl Leake" userId="514d19ed-ac25-4851-8813-e892f9be6a8e" providerId="ADAL" clId="{A3C0B286-9150-41F3-9E72-0768EB1061B7}" dt="2023-06-26T21:56:50.550" v="326" actId="700"/>
          <ac:spMkLst>
            <pc:docMk/>
            <pc:sldMk cId="2621636630" sldId="1437"/>
            <ac:spMk id="4" creationId="{B700B736-1C8C-4355-6B4B-B11F5A524BAA}"/>
          </ac:spMkLst>
        </pc:spChg>
        <pc:spChg chg="del mod">
          <ac:chgData name="Carl Leake" userId="514d19ed-ac25-4851-8813-e892f9be6a8e" providerId="ADAL" clId="{A3C0B286-9150-41F3-9E72-0768EB1061B7}" dt="2023-06-26T21:56:46.903" v="325"/>
          <ac:spMkLst>
            <pc:docMk/>
            <pc:sldMk cId="2621636630" sldId="1437"/>
            <ac:spMk id="5" creationId="{00000000-0000-0000-0000-000000000000}"/>
          </ac:spMkLst>
        </pc:spChg>
        <pc:spChg chg="add del mod ord">
          <ac:chgData name="Carl Leake" userId="514d19ed-ac25-4851-8813-e892f9be6a8e" providerId="ADAL" clId="{A3C0B286-9150-41F3-9E72-0768EB1061B7}" dt="2023-06-26T21:56:45.153" v="322" actId="478"/>
          <ac:spMkLst>
            <pc:docMk/>
            <pc:sldMk cId="2621636630" sldId="1437"/>
            <ac:spMk id="6" creationId="{52C5E613-32AD-A8C3-974A-621B3E71B1DC}"/>
          </ac:spMkLst>
        </pc:spChg>
        <pc:spChg chg="add mod ord">
          <ac:chgData name="Carl Leake" userId="514d19ed-ac25-4851-8813-e892f9be6a8e" providerId="ADAL" clId="{A3C0B286-9150-41F3-9E72-0768EB1061B7}" dt="2023-06-26T21:56:52.198" v="329" actId="20577"/>
          <ac:spMkLst>
            <pc:docMk/>
            <pc:sldMk cId="2621636630" sldId="1437"/>
            <ac:spMk id="7" creationId="{87675ED2-01B1-16FD-A69F-6FF4F965F235}"/>
          </ac:spMkLst>
        </pc:spChg>
        <pc:spChg chg="add del mod ord">
          <ac:chgData name="Carl Leake" userId="514d19ed-ac25-4851-8813-e892f9be6a8e" providerId="ADAL" clId="{A3C0B286-9150-41F3-9E72-0768EB1061B7}" dt="2023-06-26T21:56:55.390" v="330" actId="478"/>
          <ac:spMkLst>
            <pc:docMk/>
            <pc:sldMk cId="2621636630" sldId="1437"/>
            <ac:spMk id="8" creationId="{1FC765DF-1CA0-4981-D278-8D631C40EDC8}"/>
          </ac:spMkLst>
        </pc:spChg>
      </pc:sldChg>
      <pc:sldChg chg="addSp delSp modSp add mod modClrScheme chgLayout">
        <pc:chgData name="Carl Leake" userId="514d19ed-ac25-4851-8813-e892f9be6a8e" providerId="ADAL" clId="{A3C0B286-9150-41F3-9E72-0768EB1061B7}" dt="2023-06-26T21:58:45.335" v="401" actId="1076"/>
        <pc:sldMkLst>
          <pc:docMk/>
          <pc:sldMk cId="3720969403" sldId="1438"/>
        </pc:sldMkLst>
        <pc:spChg chg="mod ord">
          <ac:chgData name="Carl Leake" userId="514d19ed-ac25-4851-8813-e892f9be6a8e" providerId="ADAL" clId="{A3C0B286-9150-41F3-9E72-0768EB1061B7}" dt="2023-06-26T21:41:18.553" v="32" actId="700"/>
          <ac:spMkLst>
            <pc:docMk/>
            <pc:sldMk cId="3720969403" sldId="1438"/>
            <ac:spMk id="2" creationId="{00000000-0000-0000-0000-000000000000}"/>
          </ac:spMkLst>
        </pc:spChg>
        <pc:spChg chg="mod ord">
          <ac:chgData name="Carl Leake" userId="514d19ed-ac25-4851-8813-e892f9be6a8e" providerId="ADAL" clId="{A3C0B286-9150-41F3-9E72-0768EB1061B7}" dt="2023-06-26T21:58:38.972" v="399" actId="14100"/>
          <ac:spMkLst>
            <pc:docMk/>
            <pc:sldMk cId="3720969403" sldId="1438"/>
            <ac:spMk id="3" creationId="{00000000-0000-0000-0000-000000000000}"/>
          </ac:spMkLst>
        </pc:spChg>
        <pc:spChg chg="mod ord">
          <ac:chgData name="Carl Leake" userId="514d19ed-ac25-4851-8813-e892f9be6a8e" providerId="ADAL" clId="{A3C0B286-9150-41F3-9E72-0768EB1061B7}" dt="2023-06-26T21:41:18.553" v="32" actId="700"/>
          <ac:spMkLst>
            <pc:docMk/>
            <pc:sldMk cId="3720969403" sldId="1438"/>
            <ac:spMk id="5" creationId="{00000000-0000-0000-0000-000000000000}"/>
          </ac:spMkLst>
        </pc:spChg>
        <pc:spChg chg="mod">
          <ac:chgData name="Carl Leake" userId="514d19ed-ac25-4851-8813-e892f9be6a8e" providerId="ADAL" clId="{A3C0B286-9150-41F3-9E72-0768EB1061B7}" dt="2023-06-26T21:58:13.458" v="377" actId="164"/>
          <ac:spMkLst>
            <pc:docMk/>
            <pc:sldMk cId="3720969403" sldId="1438"/>
            <ac:spMk id="6" creationId="{00000000-0000-0000-0000-000000000000}"/>
          </ac:spMkLst>
        </pc:spChg>
        <pc:spChg chg="mod">
          <ac:chgData name="Carl Leake" userId="514d19ed-ac25-4851-8813-e892f9be6a8e" providerId="ADAL" clId="{A3C0B286-9150-41F3-9E72-0768EB1061B7}" dt="2023-06-26T21:58:13.458" v="377" actId="164"/>
          <ac:spMkLst>
            <pc:docMk/>
            <pc:sldMk cId="3720969403" sldId="1438"/>
            <ac:spMk id="7" creationId="{00000000-0000-0000-0000-000000000000}"/>
          </ac:spMkLst>
        </pc:spChg>
        <pc:spChg chg="mod">
          <ac:chgData name="Carl Leake" userId="514d19ed-ac25-4851-8813-e892f9be6a8e" providerId="ADAL" clId="{A3C0B286-9150-41F3-9E72-0768EB1061B7}" dt="2023-06-26T21:58:13.458" v="377" actId="164"/>
          <ac:spMkLst>
            <pc:docMk/>
            <pc:sldMk cId="3720969403" sldId="1438"/>
            <ac:spMk id="8" creationId="{00000000-0000-0000-0000-000000000000}"/>
          </ac:spMkLst>
        </pc:spChg>
        <pc:spChg chg="mod">
          <ac:chgData name="Carl Leake" userId="514d19ed-ac25-4851-8813-e892f9be6a8e" providerId="ADAL" clId="{A3C0B286-9150-41F3-9E72-0768EB1061B7}" dt="2023-06-26T21:58:13.458" v="377" actId="164"/>
          <ac:spMkLst>
            <pc:docMk/>
            <pc:sldMk cId="3720969403" sldId="1438"/>
            <ac:spMk id="10" creationId="{00000000-0000-0000-0000-000000000000}"/>
          </ac:spMkLst>
        </pc:spChg>
        <pc:spChg chg="del mod">
          <ac:chgData name="Carl Leake" userId="514d19ed-ac25-4851-8813-e892f9be6a8e" providerId="ADAL" clId="{A3C0B286-9150-41F3-9E72-0768EB1061B7}" dt="2023-06-26T21:58:00.205" v="373" actId="478"/>
          <ac:spMkLst>
            <pc:docMk/>
            <pc:sldMk cId="3720969403" sldId="1438"/>
            <ac:spMk id="20" creationId="{00000000-0000-0000-0000-000000000000}"/>
          </ac:spMkLst>
        </pc:spChg>
        <pc:grpChg chg="add mod">
          <ac:chgData name="Carl Leake" userId="514d19ed-ac25-4851-8813-e892f9be6a8e" providerId="ADAL" clId="{A3C0B286-9150-41F3-9E72-0768EB1061B7}" dt="2023-06-26T21:58:42.084" v="400" actId="1076"/>
          <ac:grpSpMkLst>
            <pc:docMk/>
            <pc:sldMk cId="3720969403" sldId="1438"/>
            <ac:grpSpMk id="4" creationId="{533DC8D6-A4E2-4E3C-587E-0F66AC7A1122}"/>
          </ac:grpSpMkLst>
        </pc:grpChg>
        <pc:grpChg chg="mod">
          <ac:chgData name="Carl Leake" userId="514d19ed-ac25-4851-8813-e892f9be6a8e" providerId="ADAL" clId="{A3C0B286-9150-41F3-9E72-0768EB1061B7}" dt="2023-06-26T21:58:45.335" v="401" actId="1076"/>
          <ac:grpSpMkLst>
            <pc:docMk/>
            <pc:sldMk cId="3720969403" sldId="1438"/>
            <ac:grpSpMk id="12" creationId="{00000000-0000-0000-0000-000000000000}"/>
          </ac:grpSpMkLst>
        </pc:grpChg>
      </pc:sldChg>
      <pc:sldChg chg="addSp delSp modSp add mod modClrScheme chgLayout">
        <pc:chgData name="Carl Leake" userId="514d19ed-ac25-4851-8813-e892f9be6a8e" providerId="ADAL" clId="{A3C0B286-9150-41F3-9E72-0768EB1061B7}" dt="2023-06-26T21:59:12.049" v="417" actId="1036"/>
        <pc:sldMkLst>
          <pc:docMk/>
          <pc:sldMk cId="440366566" sldId="1439"/>
        </pc:sldMkLst>
        <pc:spChg chg="add del mod ord">
          <ac:chgData name="Carl Leake" userId="514d19ed-ac25-4851-8813-e892f9be6a8e" providerId="ADAL" clId="{A3C0B286-9150-41F3-9E72-0768EB1061B7}" dt="2023-06-26T21:58:58.993" v="402" actId="700"/>
          <ac:spMkLst>
            <pc:docMk/>
            <pc:sldMk cId="440366566" sldId="1439"/>
            <ac:spMk id="2" creationId="{1197108F-5C36-3318-E0B5-41D141A2D12E}"/>
          </ac:spMkLst>
        </pc:spChg>
        <pc:spChg chg="mod ord">
          <ac:chgData name="Carl Leake" userId="514d19ed-ac25-4851-8813-e892f9be6a8e" providerId="ADAL" clId="{A3C0B286-9150-41F3-9E72-0768EB1061B7}" dt="2023-06-26T21:58:58.993" v="402" actId="700"/>
          <ac:spMkLst>
            <pc:docMk/>
            <pc:sldMk cId="440366566" sldId="1439"/>
            <ac:spMk id="4"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5" creationId="{00000000-0000-0000-0000-000000000000}"/>
          </ac:spMkLst>
        </pc:spChg>
        <pc:spChg chg="mod ord">
          <ac:chgData name="Carl Leake" userId="514d19ed-ac25-4851-8813-e892f9be6a8e" providerId="ADAL" clId="{A3C0B286-9150-41F3-9E72-0768EB1061B7}" dt="2023-06-26T21:58:58.993" v="402" actId="700"/>
          <ac:spMkLst>
            <pc:docMk/>
            <pc:sldMk cId="440366566" sldId="1439"/>
            <ac:spMk id="7"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12"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2629"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54"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55"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56"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57"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58"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59"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60"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61"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62"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63"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64"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65"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66"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67"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68"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69"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70"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71"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72"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73"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74"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75"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76"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77"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78"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79"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80"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81"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82"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83"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84"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85"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86"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87"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89"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90"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91"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92"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93"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94"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95"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96"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97"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98"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599"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03"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04"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05"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06"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07"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08"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12"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13"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14"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15"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16"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17"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18"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19"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20"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21"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22"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23"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25"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26"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27"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28"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29"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30"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31"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32"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33"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34"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35"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36"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37"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38"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39"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40"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41"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42"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43"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44"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45"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46"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47"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48"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49"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50"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51"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52"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53"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54"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55"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56"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57"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58"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59"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60" creationId="{00000000-0000-0000-0000-000000000000}"/>
          </ac:spMkLst>
        </pc:spChg>
        <pc:spChg chg="mod">
          <ac:chgData name="Carl Leake" userId="514d19ed-ac25-4851-8813-e892f9be6a8e" providerId="ADAL" clId="{A3C0B286-9150-41F3-9E72-0768EB1061B7}" dt="2023-06-26T21:59:12.049" v="417" actId="1036"/>
          <ac:spMkLst>
            <pc:docMk/>
            <pc:sldMk cId="440366566" sldId="1439"/>
            <ac:spMk id="23661" creationId="{00000000-0000-0000-0000-000000000000}"/>
          </ac:spMkLst>
        </pc:spChg>
        <pc:grpChg chg="add mod">
          <ac:chgData name="Carl Leake" userId="514d19ed-ac25-4851-8813-e892f9be6a8e" providerId="ADAL" clId="{A3C0B286-9150-41F3-9E72-0768EB1061B7}" dt="2023-06-26T21:59:12.049" v="417" actId="1036"/>
          <ac:grpSpMkLst>
            <pc:docMk/>
            <pc:sldMk cId="440366566" sldId="1439"/>
            <ac:grpSpMk id="6" creationId="{403A276D-A3C1-44F3-C937-2A643A52BFCE}"/>
          </ac:grpSpMkLst>
        </pc:grpChg>
        <pc:grpChg chg="mod">
          <ac:chgData name="Carl Leake" userId="514d19ed-ac25-4851-8813-e892f9be6a8e" providerId="ADAL" clId="{A3C0B286-9150-41F3-9E72-0768EB1061B7}" dt="2023-06-26T21:59:12.049" v="417" actId="1036"/>
          <ac:grpSpMkLst>
            <pc:docMk/>
            <pc:sldMk cId="440366566" sldId="1439"/>
            <ac:grpSpMk id="23600" creationId="{00000000-0000-0000-0000-000000000000}"/>
          </ac:grpSpMkLst>
        </pc:grpChg>
        <pc:grpChg chg="mod">
          <ac:chgData name="Carl Leake" userId="514d19ed-ac25-4851-8813-e892f9be6a8e" providerId="ADAL" clId="{A3C0B286-9150-41F3-9E72-0768EB1061B7}" dt="2023-06-26T21:59:12.049" v="417" actId="1036"/>
          <ac:grpSpMkLst>
            <pc:docMk/>
            <pc:sldMk cId="440366566" sldId="1439"/>
            <ac:grpSpMk id="23601" creationId="{00000000-0000-0000-0000-000000000000}"/>
          </ac:grpSpMkLst>
        </pc:grpChg>
        <pc:grpChg chg="mod">
          <ac:chgData name="Carl Leake" userId="514d19ed-ac25-4851-8813-e892f9be6a8e" providerId="ADAL" clId="{A3C0B286-9150-41F3-9E72-0768EB1061B7}" dt="2023-06-26T21:59:12.049" v="417" actId="1036"/>
          <ac:grpSpMkLst>
            <pc:docMk/>
            <pc:sldMk cId="440366566" sldId="1439"/>
            <ac:grpSpMk id="23602" creationId="{00000000-0000-0000-0000-000000000000}"/>
          </ac:grpSpMkLst>
        </pc:grpChg>
        <pc:grpChg chg="mod">
          <ac:chgData name="Carl Leake" userId="514d19ed-ac25-4851-8813-e892f9be6a8e" providerId="ADAL" clId="{A3C0B286-9150-41F3-9E72-0768EB1061B7}" dt="2023-06-26T21:59:12.049" v="417" actId="1036"/>
          <ac:grpSpMkLst>
            <pc:docMk/>
            <pc:sldMk cId="440366566" sldId="1439"/>
            <ac:grpSpMk id="23609" creationId="{00000000-0000-0000-0000-000000000000}"/>
          </ac:grpSpMkLst>
        </pc:grpChg>
        <pc:grpChg chg="mod">
          <ac:chgData name="Carl Leake" userId="514d19ed-ac25-4851-8813-e892f9be6a8e" providerId="ADAL" clId="{A3C0B286-9150-41F3-9E72-0768EB1061B7}" dt="2023-06-26T21:59:12.049" v="417" actId="1036"/>
          <ac:grpSpMkLst>
            <pc:docMk/>
            <pc:sldMk cId="440366566" sldId="1439"/>
            <ac:grpSpMk id="23610" creationId="{00000000-0000-0000-0000-000000000000}"/>
          </ac:grpSpMkLst>
        </pc:grpChg>
        <pc:grpChg chg="mod">
          <ac:chgData name="Carl Leake" userId="514d19ed-ac25-4851-8813-e892f9be6a8e" providerId="ADAL" clId="{A3C0B286-9150-41F3-9E72-0768EB1061B7}" dt="2023-06-26T21:59:12.049" v="417" actId="1036"/>
          <ac:grpSpMkLst>
            <pc:docMk/>
            <pc:sldMk cId="440366566" sldId="1439"/>
            <ac:grpSpMk id="23624" creationId="{00000000-0000-0000-0000-000000000000}"/>
          </ac:grpSpMkLst>
        </pc:grpChg>
        <pc:cxnChg chg="mod">
          <ac:chgData name="Carl Leake" userId="514d19ed-ac25-4851-8813-e892f9be6a8e" providerId="ADAL" clId="{A3C0B286-9150-41F3-9E72-0768EB1061B7}" dt="2023-06-26T21:59:12.049" v="417" actId="1036"/>
          <ac:cxnSpMkLst>
            <pc:docMk/>
            <pc:sldMk cId="440366566" sldId="1439"/>
            <ac:cxnSpMk id="3" creationId="{00000000-0000-0000-0000-000000000000}"/>
          </ac:cxnSpMkLst>
        </pc:cxnChg>
      </pc:sldChg>
      <pc:sldChg chg="modSp add mod modClrScheme chgLayout">
        <pc:chgData name="Carl Leake" userId="514d19ed-ac25-4851-8813-e892f9be6a8e" providerId="ADAL" clId="{A3C0B286-9150-41F3-9E72-0768EB1061B7}" dt="2023-06-26T21:59:23.686" v="419" actId="700"/>
        <pc:sldMkLst>
          <pc:docMk/>
          <pc:sldMk cId="3749400074" sldId="1440"/>
        </pc:sldMkLst>
        <pc:spChg chg="mod ord">
          <ac:chgData name="Carl Leake" userId="514d19ed-ac25-4851-8813-e892f9be6a8e" providerId="ADAL" clId="{A3C0B286-9150-41F3-9E72-0768EB1061B7}" dt="2023-06-26T21:59:23.686" v="419" actId="700"/>
          <ac:spMkLst>
            <pc:docMk/>
            <pc:sldMk cId="3749400074" sldId="1440"/>
            <ac:spMk id="2" creationId="{00000000-0000-0000-0000-000000000000}"/>
          </ac:spMkLst>
        </pc:spChg>
        <pc:spChg chg="mod ord">
          <ac:chgData name="Carl Leake" userId="514d19ed-ac25-4851-8813-e892f9be6a8e" providerId="ADAL" clId="{A3C0B286-9150-41F3-9E72-0768EB1061B7}" dt="2023-06-26T21:59:23.686" v="419" actId="700"/>
          <ac:spMkLst>
            <pc:docMk/>
            <pc:sldMk cId="3749400074" sldId="1440"/>
            <ac:spMk id="3" creationId="{00000000-0000-0000-0000-000000000000}"/>
          </ac:spMkLst>
        </pc:spChg>
        <pc:spChg chg="mod ord">
          <ac:chgData name="Carl Leake" userId="514d19ed-ac25-4851-8813-e892f9be6a8e" providerId="ADAL" clId="{A3C0B286-9150-41F3-9E72-0768EB1061B7}" dt="2023-06-26T21:59:23.686" v="419" actId="700"/>
          <ac:spMkLst>
            <pc:docMk/>
            <pc:sldMk cId="3749400074" sldId="1440"/>
            <ac:spMk id="5" creationId="{00000000-0000-0000-0000-000000000000}"/>
          </ac:spMkLst>
        </pc:spChg>
      </pc:sldChg>
      <pc:sldChg chg="modSp add mod modClrScheme chgLayout">
        <pc:chgData name="Carl Leake" userId="514d19ed-ac25-4851-8813-e892f9be6a8e" providerId="ADAL" clId="{A3C0B286-9150-41F3-9E72-0768EB1061B7}" dt="2023-06-26T21:41:18.777" v="40" actId="27636"/>
        <pc:sldMkLst>
          <pc:docMk/>
          <pc:sldMk cId="2873438993" sldId="1441"/>
        </pc:sldMkLst>
        <pc:spChg chg="mod ord">
          <ac:chgData name="Carl Leake" userId="514d19ed-ac25-4851-8813-e892f9be6a8e" providerId="ADAL" clId="{A3C0B286-9150-41F3-9E72-0768EB1061B7}" dt="2023-06-26T21:41:18.553" v="32" actId="700"/>
          <ac:spMkLst>
            <pc:docMk/>
            <pc:sldMk cId="2873438993" sldId="1441"/>
            <ac:spMk id="2" creationId="{00000000-0000-0000-0000-000000000000}"/>
          </ac:spMkLst>
        </pc:spChg>
        <pc:spChg chg="mod ord">
          <ac:chgData name="Carl Leake" userId="514d19ed-ac25-4851-8813-e892f9be6a8e" providerId="ADAL" clId="{A3C0B286-9150-41F3-9E72-0768EB1061B7}" dt="2023-06-26T21:41:18.777" v="40" actId="27636"/>
          <ac:spMkLst>
            <pc:docMk/>
            <pc:sldMk cId="2873438993" sldId="1441"/>
            <ac:spMk id="3" creationId="{00000000-0000-0000-0000-000000000000}"/>
          </ac:spMkLst>
        </pc:spChg>
        <pc:spChg chg="mod ord">
          <ac:chgData name="Carl Leake" userId="514d19ed-ac25-4851-8813-e892f9be6a8e" providerId="ADAL" clId="{A3C0B286-9150-41F3-9E72-0768EB1061B7}" dt="2023-06-26T21:41:18.553" v="32" actId="700"/>
          <ac:spMkLst>
            <pc:docMk/>
            <pc:sldMk cId="2873438993" sldId="1441"/>
            <ac:spMk id="5" creationId="{00000000-0000-0000-0000-000000000000}"/>
          </ac:spMkLst>
        </pc:spChg>
      </pc:sldChg>
      <pc:sldChg chg="modSp add mod modClrScheme chgLayout">
        <pc:chgData name="Carl Leake" userId="514d19ed-ac25-4851-8813-e892f9be6a8e" providerId="ADAL" clId="{A3C0B286-9150-41F3-9E72-0768EB1061B7}" dt="2023-06-26T21:41:18.553" v="32" actId="700"/>
        <pc:sldMkLst>
          <pc:docMk/>
          <pc:sldMk cId="3551579463" sldId="1442"/>
        </pc:sldMkLst>
        <pc:spChg chg="mod ord">
          <ac:chgData name="Carl Leake" userId="514d19ed-ac25-4851-8813-e892f9be6a8e" providerId="ADAL" clId="{A3C0B286-9150-41F3-9E72-0768EB1061B7}" dt="2023-06-26T21:41:18.553" v="32" actId="700"/>
          <ac:spMkLst>
            <pc:docMk/>
            <pc:sldMk cId="3551579463" sldId="1442"/>
            <ac:spMk id="2" creationId="{00000000-0000-0000-0000-000000000000}"/>
          </ac:spMkLst>
        </pc:spChg>
        <pc:spChg chg="mod ord">
          <ac:chgData name="Carl Leake" userId="514d19ed-ac25-4851-8813-e892f9be6a8e" providerId="ADAL" clId="{A3C0B286-9150-41F3-9E72-0768EB1061B7}" dt="2023-06-26T21:41:18.553" v="32" actId="700"/>
          <ac:spMkLst>
            <pc:docMk/>
            <pc:sldMk cId="3551579463" sldId="1442"/>
            <ac:spMk id="4" creationId="{00000000-0000-0000-0000-000000000000}"/>
          </ac:spMkLst>
        </pc:spChg>
        <pc:spChg chg="mod ord">
          <ac:chgData name="Carl Leake" userId="514d19ed-ac25-4851-8813-e892f9be6a8e" providerId="ADAL" clId="{A3C0B286-9150-41F3-9E72-0768EB1061B7}" dt="2023-06-26T21:41:18.553" v="32" actId="700"/>
          <ac:spMkLst>
            <pc:docMk/>
            <pc:sldMk cId="3551579463" sldId="1442"/>
            <ac:spMk id="5" creationId="{00000000-0000-0000-0000-000000000000}"/>
          </ac:spMkLst>
        </pc:spChg>
      </pc:sldChg>
      <pc:sldChg chg="addSp delSp modSp add mod modClrScheme chgLayout">
        <pc:chgData name="Carl Leake" userId="514d19ed-ac25-4851-8813-e892f9be6a8e" providerId="ADAL" clId="{A3C0B286-9150-41F3-9E72-0768EB1061B7}" dt="2023-06-26T22:00:11.541" v="436" actId="700"/>
        <pc:sldMkLst>
          <pc:docMk/>
          <pc:sldMk cId="241586446" sldId="1443"/>
        </pc:sldMkLst>
        <pc:spChg chg="mod ord">
          <ac:chgData name="Carl Leake" userId="514d19ed-ac25-4851-8813-e892f9be6a8e" providerId="ADAL" clId="{A3C0B286-9150-41F3-9E72-0768EB1061B7}" dt="2023-06-26T22:00:11.541" v="436" actId="700"/>
          <ac:spMkLst>
            <pc:docMk/>
            <pc:sldMk cId="241586446" sldId="1443"/>
            <ac:spMk id="2" creationId="{00000000-0000-0000-0000-000000000000}"/>
          </ac:spMkLst>
        </pc:spChg>
        <pc:spChg chg="mod ord">
          <ac:chgData name="Carl Leake" userId="514d19ed-ac25-4851-8813-e892f9be6a8e" providerId="ADAL" clId="{A3C0B286-9150-41F3-9E72-0768EB1061B7}" dt="2023-06-26T22:00:11.541" v="436" actId="700"/>
          <ac:spMkLst>
            <pc:docMk/>
            <pc:sldMk cId="241586446" sldId="1443"/>
            <ac:spMk id="3" creationId="{00000000-0000-0000-0000-000000000000}"/>
          </ac:spMkLst>
        </pc:spChg>
        <pc:spChg chg="add del mod ord">
          <ac:chgData name="Carl Leake" userId="514d19ed-ac25-4851-8813-e892f9be6a8e" providerId="ADAL" clId="{A3C0B286-9150-41F3-9E72-0768EB1061B7}" dt="2023-06-26T22:00:11.541" v="436" actId="700"/>
          <ac:spMkLst>
            <pc:docMk/>
            <pc:sldMk cId="241586446" sldId="1443"/>
            <ac:spMk id="4" creationId="{91D9B707-4572-2EDD-0E8A-90301F7D31C8}"/>
          </ac:spMkLst>
        </pc:spChg>
      </pc:sldChg>
      <pc:sldChg chg="addSp delSp modSp add mod modClrScheme chgLayout">
        <pc:chgData name="Carl Leake" userId="514d19ed-ac25-4851-8813-e892f9be6a8e" providerId="ADAL" clId="{A3C0B286-9150-41F3-9E72-0768EB1061B7}" dt="2023-06-26T22:00:41.249" v="514" actId="1036"/>
        <pc:sldMkLst>
          <pc:docMk/>
          <pc:sldMk cId="3969802859" sldId="1444"/>
        </pc:sldMkLst>
        <pc:spChg chg="mod ord">
          <ac:chgData name="Carl Leake" userId="514d19ed-ac25-4851-8813-e892f9be6a8e" providerId="ADAL" clId="{A3C0B286-9150-41F3-9E72-0768EB1061B7}" dt="2023-06-26T22:00:15.213" v="437" actId="700"/>
          <ac:spMkLst>
            <pc:docMk/>
            <pc:sldMk cId="3969802859" sldId="1444"/>
            <ac:spMk id="2" creationId="{00000000-0000-0000-0000-000000000000}"/>
          </ac:spMkLst>
        </pc:spChg>
        <pc:spChg chg="mod ord">
          <ac:chgData name="Carl Leake" userId="514d19ed-ac25-4851-8813-e892f9be6a8e" providerId="ADAL" clId="{A3C0B286-9150-41F3-9E72-0768EB1061B7}" dt="2023-06-26T22:00:15.213" v="437" actId="700"/>
          <ac:spMkLst>
            <pc:docMk/>
            <pc:sldMk cId="3969802859" sldId="1444"/>
            <ac:spMk id="3" creationId="{00000000-0000-0000-0000-000000000000}"/>
          </ac:spMkLst>
        </pc:spChg>
        <pc:spChg chg="add del mod ord">
          <ac:chgData name="Carl Leake" userId="514d19ed-ac25-4851-8813-e892f9be6a8e" providerId="ADAL" clId="{A3C0B286-9150-41F3-9E72-0768EB1061B7}" dt="2023-06-26T22:00:15.213" v="437" actId="700"/>
          <ac:spMkLst>
            <pc:docMk/>
            <pc:sldMk cId="3969802859" sldId="1444"/>
            <ac:spMk id="4" creationId="{2E817A65-4457-42C2-9232-F77B556DD3FA}"/>
          </ac:spMkLst>
        </pc:spChg>
        <pc:spChg chg="mod">
          <ac:chgData name="Carl Leake" userId="514d19ed-ac25-4851-8813-e892f9be6a8e" providerId="ADAL" clId="{A3C0B286-9150-41F3-9E72-0768EB1061B7}" dt="2023-06-26T22:00:23.048" v="463" actId="164"/>
          <ac:spMkLst>
            <pc:docMk/>
            <pc:sldMk cId="3969802859" sldId="1444"/>
            <ac:spMk id="5" creationId="{00000000-0000-0000-0000-000000000000}"/>
          </ac:spMkLst>
        </pc:spChg>
        <pc:spChg chg="mod">
          <ac:chgData name="Carl Leake" userId="514d19ed-ac25-4851-8813-e892f9be6a8e" providerId="ADAL" clId="{A3C0B286-9150-41F3-9E72-0768EB1061B7}" dt="2023-06-26T22:00:23.048" v="463" actId="164"/>
          <ac:spMkLst>
            <pc:docMk/>
            <pc:sldMk cId="3969802859" sldId="1444"/>
            <ac:spMk id="6" creationId="{00000000-0000-0000-0000-000000000000}"/>
          </ac:spMkLst>
        </pc:spChg>
        <pc:spChg chg="mod">
          <ac:chgData name="Carl Leake" userId="514d19ed-ac25-4851-8813-e892f9be6a8e" providerId="ADAL" clId="{A3C0B286-9150-41F3-9E72-0768EB1061B7}" dt="2023-06-26T22:00:23.048" v="463" actId="164"/>
          <ac:spMkLst>
            <pc:docMk/>
            <pc:sldMk cId="3969802859" sldId="1444"/>
            <ac:spMk id="7" creationId="{00000000-0000-0000-0000-000000000000}"/>
          </ac:spMkLst>
        </pc:spChg>
        <pc:spChg chg="mod">
          <ac:chgData name="Carl Leake" userId="514d19ed-ac25-4851-8813-e892f9be6a8e" providerId="ADAL" clId="{A3C0B286-9150-41F3-9E72-0768EB1061B7}" dt="2023-06-26T22:00:23.048" v="463" actId="164"/>
          <ac:spMkLst>
            <pc:docMk/>
            <pc:sldMk cId="3969802859" sldId="1444"/>
            <ac:spMk id="8" creationId="{00000000-0000-0000-0000-000000000000}"/>
          </ac:spMkLst>
        </pc:spChg>
        <pc:spChg chg="mod">
          <ac:chgData name="Carl Leake" userId="514d19ed-ac25-4851-8813-e892f9be6a8e" providerId="ADAL" clId="{A3C0B286-9150-41F3-9E72-0768EB1061B7}" dt="2023-06-26T22:00:23.048" v="463" actId="164"/>
          <ac:spMkLst>
            <pc:docMk/>
            <pc:sldMk cId="3969802859" sldId="1444"/>
            <ac:spMk id="9" creationId="{00000000-0000-0000-0000-000000000000}"/>
          </ac:spMkLst>
        </pc:spChg>
        <pc:grpChg chg="add mod">
          <ac:chgData name="Carl Leake" userId="514d19ed-ac25-4851-8813-e892f9be6a8e" providerId="ADAL" clId="{A3C0B286-9150-41F3-9E72-0768EB1061B7}" dt="2023-06-26T22:00:41.249" v="514" actId="1036"/>
          <ac:grpSpMkLst>
            <pc:docMk/>
            <pc:sldMk cId="3969802859" sldId="1444"/>
            <ac:grpSpMk id="10" creationId="{50CED312-AF97-8CDB-2606-2665C4DC0B38}"/>
          </ac:grpSpMkLst>
        </pc:grpChg>
      </pc:sldChg>
      <pc:sldChg chg="addSp delSp modSp add mod modClrScheme chgLayout">
        <pc:chgData name="Carl Leake" userId="514d19ed-ac25-4851-8813-e892f9be6a8e" providerId="ADAL" clId="{A3C0B286-9150-41F3-9E72-0768EB1061B7}" dt="2023-06-26T22:01:04.854" v="549" actId="12788"/>
        <pc:sldMkLst>
          <pc:docMk/>
          <pc:sldMk cId="2587830430" sldId="1445"/>
        </pc:sldMkLst>
        <pc:spChg chg="mod ord">
          <ac:chgData name="Carl Leake" userId="514d19ed-ac25-4851-8813-e892f9be6a8e" providerId="ADAL" clId="{A3C0B286-9150-41F3-9E72-0768EB1061B7}" dt="2023-06-26T22:00:48.283" v="515" actId="700"/>
          <ac:spMkLst>
            <pc:docMk/>
            <pc:sldMk cId="2587830430" sldId="1445"/>
            <ac:spMk id="2" creationId="{00000000-0000-0000-0000-000000000000}"/>
          </ac:spMkLst>
        </pc:spChg>
        <pc:spChg chg="mod ord">
          <ac:chgData name="Carl Leake" userId="514d19ed-ac25-4851-8813-e892f9be6a8e" providerId="ADAL" clId="{A3C0B286-9150-41F3-9E72-0768EB1061B7}" dt="2023-06-26T22:00:48.283" v="515" actId="700"/>
          <ac:spMkLst>
            <pc:docMk/>
            <pc:sldMk cId="2587830430" sldId="1445"/>
            <ac:spMk id="3" creationId="{00000000-0000-0000-0000-000000000000}"/>
          </ac:spMkLst>
        </pc:spChg>
        <pc:spChg chg="add del mod ord">
          <ac:chgData name="Carl Leake" userId="514d19ed-ac25-4851-8813-e892f9be6a8e" providerId="ADAL" clId="{A3C0B286-9150-41F3-9E72-0768EB1061B7}" dt="2023-06-26T22:00:48.283" v="515" actId="700"/>
          <ac:spMkLst>
            <pc:docMk/>
            <pc:sldMk cId="2587830430" sldId="1445"/>
            <ac:spMk id="4" creationId="{3EA37AD8-EC14-3AE1-6625-1A3D8A0CF50A}"/>
          </ac:spMkLst>
        </pc:spChg>
        <pc:spChg chg="mod">
          <ac:chgData name="Carl Leake" userId="514d19ed-ac25-4851-8813-e892f9be6a8e" providerId="ADAL" clId="{A3C0B286-9150-41F3-9E72-0768EB1061B7}" dt="2023-06-26T22:00:56.270" v="516" actId="164"/>
          <ac:spMkLst>
            <pc:docMk/>
            <pc:sldMk cId="2587830430" sldId="1445"/>
            <ac:spMk id="7" creationId="{00000000-0000-0000-0000-000000000000}"/>
          </ac:spMkLst>
        </pc:spChg>
        <pc:spChg chg="mod">
          <ac:chgData name="Carl Leake" userId="514d19ed-ac25-4851-8813-e892f9be6a8e" providerId="ADAL" clId="{A3C0B286-9150-41F3-9E72-0768EB1061B7}" dt="2023-06-26T22:00:56.270" v="516" actId="164"/>
          <ac:spMkLst>
            <pc:docMk/>
            <pc:sldMk cId="2587830430" sldId="1445"/>
            <ac:spMk id="8" creationId="{00000000-0000-0000-0000-000000000000}"/>
          </ac:spMkLst>
        </pc:spChg>
        <pc:spChg chg="mod">
          <ac:chgData name="Carl Leake" userId="514d19ed-ac25-4851-8813-e892f9be6a8e" providerId="ADAL" clId="{A3C0B286-9150-41F3-9E72-0768EB1061B7}" dt="2023-06-26T22:00:56.270" v="516" actId="164"/>
          <ac:spMkLst>
            <pc:docMk/>
            <pc:sldMk cId="2587830430" sldId="1445"/>
            <ac:spMk id="9" creationId="{00000000-0000-0000-0000-000000000000}"/>
          </ac:spMkLst>
        </pc:spChg>
        <pc:spChg chg="mod">
          <ac:chgData name="Carl Leake" userId="514d19ed-ac25-4851-8813-e892f9be6a8e" providerId="ADAL" clId="{A3C0B286-9150-41F3-9E72-0768EB1061B7}" dt="2023-06-26T22:00:56.270" v="516" actId="164"/>
          <ac:spMkLst>
            <pc:docMk/>
            <pc:sldMk cId="2587830430" sldId="1445"/>
            <ac:spMk id="10" creationId="{00000000-0000-0000-0000-000000000000}"/>
          </ac:spMkLst>
        </pc:spChg>
        <pc:grpChg chg="add mod">
          <ac:chgData name="Carl Leake" userId="514d19ed-ac25-4851-8813-e892f9be6a8e" providerId="ADAL" clId="{A3C0B286-9150-41F3-9E72-0768EB1061B7}" dt="2023-06-26T22:01:04.854" v="549" actId="12788"/>
          <ac:grpSpMkLst>
            <pc:docMk/>
            <pc:sldMk cId="2587830430" sldId="1445"/>
            <ac:grpSpMk id="5" creationId="{230F360C-0834-9F73-F805-B8CA9275E184}"/>
          </ac:grpSpMkLst>
        </pc:grpChg>
      </pc:sldChg>
      <pc:sldChg chg="addSp delSp modSp add mod modClrScheme chgLayout">
        <pc:chgData name="Carl Leake" userId="514d19ed-ac25-4851-8813-e892f9be6a8e" providerId="ADAL" clId="{A3C0B286-9150-41F3-9E72-0768EB1061B7}" dt="2023-06-26T22:01:21.694" v="576" actId="1035"/>
        <pc:sldMkLst>
          <pc:docMk/>
          <pc:sldMk cId="865558664" sldId="1446"/>
        </pc:sldMkLst>
        <pc:spChg chg="mod ord">
          <ac:chgData name="Carl Leake" userId="514d19ed-ac25-4851-8813-e892f9be6a8e" providerId="ADAL" clId="{A3C0B286-9150-41F3-9E72-0768EB1061B7}" dt="2023-06-26T22:01:10.446" v="550" actId="700"/>
          <ac:spMkLst>
            <pc:docMk/>
            <pc:sldMk cId="865558664" sldId="1446"/>
            <ac:spMk id="2" creationId="{00000000-0000-0000-0000-000000000000}"/>
          </ac:spMkLst>
        </pc:spChg>
        <pc:spChg chg="mod ord">
          <ac:chgData name="Carl Leake" userId="514d19ed-ac25-4851-8813-e892f9be6a8e" providerId="ADAL" clId="{A3C0B286-9150-41F3-9E72-0768EB1061B7}" dt="2023-06-26T22:01:10.446" v="550" actId="700"/>
          <ac:spMkLst>
            <pc:docMk/>
            <pc:sldMk cId="865558664" sldId="1446"/>
            <ac:spMk id="3" creationId="{00000000-0000-0000-0000-000000000000}"/>
          </ac:spMkLst>
        </pc:spChg>
        <pc:spChg chg="add del mod ord">
          <ac:chgData name="Carl Leake" userId="514d19ed-ac25-4851-8813-e892f9be6a8e" providerId="ADAL" clId="{A3C0B286-9150-41F3-9E72-0768EB1061B7}" dt="2023-06-26T22:01:10.446" v="550" actId="700"/>
          <ac:spMkLst>
            <pc:docMk/>
            <pc:sldMk cId="865558664" sldId="1446"/>
            <ac:spMk id="4" creationId="{5EEF8568-7977-46D2-AE36-2C56B3FC62C2}"/>
          </ac:spMkLst>
        </pc:spChg>
        <pc:spChg chg="mod">
          <ac:chgData name="Carl Leake" userId="514d19ed-ac25-4851-8813-e892f9be6a8e" providerId="ADAL" clId="{A3C0B286-9150-41F3-9E72-0768EB1061B7}" dt="2023-06-26T22:01:15.060" v="551" actId="164"/>
          <ac:spMkLst>
            <pc:docMk/>
            <pc:sldMk cId="865558664" sldId="1446"/>
            <ac:spMk id="8" creationId="{00000000-0000-0000-0000-000000000000}"/>
          </ac:spMkLst>
        </pc:spChg>
        <pc:spChg chg="mod">
          <ac:chgData name="Carl Leake" userId="514d19ed-ac25-4851-8813-e892f9be6a8e" providerId="ADAL" clId="{A3C0B286-9150-41F3-9E72-0768EB1061B7}" dt="2023-06-26T22:01:15.060" v="551" actId="164"/>
          <ac:spMkLst>
            <pc:docMk/>
            <pc:sldMk cId="865558664" sldId="1446"/>
            <ac:spMk id="9" creationId="{00000000-0000-0000-0000-000000000000}"/>
          </ac:spMkLst>
        </pc:spChg>
        <pc:spChg chg="mod">
          <ac:chgData name="Carl Leake" userId="514d19ed-ac25-4851-8813-e892f9be6a8e" providerId="ADAL" clId="{A3C0B286-9150-41F3-9E72-0768EB1061B7}" dt="2023-06-26T22:01:15.060" v="551" actId="164"/>
          <ac:spMkLst>
            <pc:docMk/>
            <pc:sldMk cId="865558664" sldId="1446"/>
            <ac:spMk id="10" creationId="{00000000-0000-0000-0000-000000000000}"/>
          </ac:spMkLst>
        </pc:spChg>
        <pc:spChg chg="mod">
          <ac:chgData name="Carl Leake" userId="514d19ed-ac25-4851-8813-e892f9be6a8e" providerId="ADAL" clId="{A3C0B286-9150-41F3-9E72-0768EB1061B7}" dt="2023-06-26T22:01:15.060" v="551" actId="164"/>
          <ac:spMkLst>
            <pc:docMk/>
            <pc:sldMk cId="865558664" sldId="1446"/>
            <ac:spMk id="11" creationId="{00000000-0000-0000-0000-000000000000}"/>
          </ac:spMkLst>
        </pc:spChg>
        <pc:spChg chg="mod">
          <ac:chgData name="Carl Leake" userId="514d19ed-ac25-4851-8813-e892f9be6a8e" providerId="ADAL" clId="{A3C0B286-9150-41F3-9E72-0768EB1061B7}" dt="2023-06-26T22:01:15.060" v="551" actId="164"/>
          <ac:spMkLst>
            <pc:docMk/>
            <pc:sldMk cId="865558664" sldId="1446"/>
            <ac:spMk id="12" creationId="{00000000-0000-0000-0000-000000000000}"/>
          </ac:spMkLst>
        </pc:spChg>
        <pc:spChg chg="mod">
          <ac:chgData name="Carl Leake" userId="514d19ed-ac25-4851-8813-e892f9be6a8e" providerId="ADAL" clId="{A3C0B286-9150-41F3-9E72-0768EB1061B7}" dt="2023-06-26T22:01:15.060" v="551" actId="164"/>
          <ac:spMkLst>
            <pc:docMk/>
            <pc:sldMk cId="865558664" sldId="1446"/>
            <ac:spMk id="13" creationId="{00000000-0000-0000-0000-000000000000}"/>
          </ac:spMkLst>
        </pc:spChg>
        <pc:spChg chg="mod">
          <ac:chgData name="Carl Leake" userId="514d19ed-ac25-4851-8813-e892f9be6a8e" providerId="ADAL" clId="{A3C0B286-9150-41F3-9E72-0768EB1061B7}" dt="2023-06-26T22:01:15.060" v="551" actId="164"/>
          <ac:spMkLst>
            <pc:docMk/>
            <pc:sldMk cId="865558664" sldId="1446"/>
            <ac:spMk id="14" creationId="{00000000-0000-0000-0000-000000000000}"/>
          </ac:spMkLst>
        </pc:spChg>
        <pc:spChg chg="mod">
          <ac:chgData name="Carl Leake" userId="514d19ed-ac25-4851-8813-e892f9be6a8e" providerId="ADAL" clId="{A3C0B286-9150-41F3-9E72-0768EB1061B7}" dt="2023-06-26T22:01:15.060" v="551" actId="164"/>
          <ac:spMkLst>
            <pc:docMk/>
            <pc:sldMk cId="865558664" sldId="1446"/>
            <ac:spMk id="22" creationId="{00000000-0000-0000-0000-000000000000}"/>
          </ac:spMkLst>
        </pc:spChg>
        <pc:spChg chg="mod">
          <ac:chgData name="Carl Leake" userId="514d19ed-ac25-4851-8813-e892f9be6a8e" providerId="ADAL" clId="{A3C0B286-9150-41F3-9E72-0768EB1061B7}" dt="2023-06-26T22:01:15.060" v="551" actId="164"/>
          <ac:spMkLst>
            <pc:docMk/>
            <pc:sldMk cId="865558664" sldId="1446"/>
            <ac:spMk id="23" creationId="{00000000-0000-0000-0000-000000000000}"/>
          </ac:spMkLst>
        </pc:spChg>
        <pc:grpChg chg="add mod">
          <ac:chgData name="Carl Leake" userId="514d19ed-ac25-4851-8813-e892f9be6a8e" providerId="ADAL" clId="{A3C0B286-9150-41F3-9E72-0768EB1061B7}" dt="2023-06-26T22:01:21.694" v="576" actId="1035"/>
          <ac:grpSpMkLst>
            <pc:docMk/>
            <pc:sldMk cId="865558664" sldId="1446"/>
            <ac:grpSpMk id="5" creationId="{4A18EDA1-A78C-5492-E988-EE026A4686F8}"/>
          </ac:grpSpMkLst>
        </pc:grpChg>
      </pc:sldChg>
      <pc:sldChg chg="modSp add mod setBg modClrScheme chgLayout">
        <pc:chgData name="Carl Leake" userId="514d19ed-ac25-4851-8813-e892f9be6a8e" providerId="ADAL" clId="{A3C0B286-9150-41F3-9E72-0768EB1061B7}" dt="2023-06-26T21:59:40.914" v="421" actId="255"/>
        <pc:sldMkLst>
          <pc:docMk/>
          <pc:sldMk cId="2942411813" sldId="1447"/>
        </pc:sldMkLst>
        <pc:spChg chg="mod ord">
          <ac:chgData name="Carl Leake" userId="514d19ed-ac25-4851-8813-e892f9be6a8e" providerId="ADAL" clId="{A3C0B286-9150-41F3-9E72-0768EB1061B7}" dt="2023-06-26T21:41:18.553" v="32" actId="700"/>
          <ac:spMkLst>
            <pc:docMk/>
            <pc:sldMk cId="2942411813" sldId="1447"/>
            <ac:spMk id="3" creationId="{00000000-0000-0000-0000-000000000000}"/>
          </ac:spMkLst>
        </pc:spChg>
        <pc:spChg chg="mod ord">
          <ac:chgData name="Carl Leake" userId="514d19ed-ac25-4851-8813-e892f9be6a8e" providerId="ADAL" clId="{A3C0B286-9150-41F3-9E72-0768EB1061B7}" dt="2023-06-26T21:41:18.553" v="32" actId="700"/>
          <ac:spMkLst>
            <pc:docMk/>
            <pc:sldMk cId="2942411813" sldId="1447"/>
            <ac:spMk id="6" creationId="{00000000-0000-0000-0000-000000000000}"/>
          </ac:spMkLst>
        </pc:spChg>
        <pc:spChg chg="mod ord">
          <ac:chgData name="Carl Leake" userId="514d19ed-ac25-4851-8813-e892f9be6a8e" providerId="ADAL" clId="{A3C0B286-9150-41F3-9E72-0768EB1061B7}" dt="2023-06-26T21:59:40.914" v="421" actId="255"/>
          <ac:spMkLst>
            <pc:docMk/>
            <pc:sldMk cId="2942411813" sldId="1447"/>
            <ac:spMk id="7" creationId="{00000000-0000-0000-0000-000000000000}"/>
          </ac:spMkLst>
        </pc:spChg>
      </pc:sldChg>
      <pc:sldChg chg="modSp add mod modClrScheme chgLayout">
        <pc:chgData name="Carl Leake" userId="514d19ed-ac25-4851-8813-e892f9be6a8e" providerId="ADAL" clId="{A3C0B286-9150-41F3-9E72-0768EB1061B7}" dt="2023-06-26T21:53:41.394" v="269" actId="1076"/>
        <pc:sldMkLst>
          <pc:docMk/>
          <pc:sldMk cId="3022302286" sldId="1448"/>
        </pc:sldMkLst>
        <pc:spChg chg="mod ord">
          <ac:chgData name="Carl Leake" userId="514d19ed-ac25-4851-8813-e892f9be6a8e" providerId="ADAL" clId="{A3C0B286-9150-41F3-9E72-0768EB1061B7}" dt="2023-06-26T21:41:18.553" v="32" actId="700"/>
          <ac:spMkLst>
            <pc:docMk/>
            <pc:sldMk cId="3022302286" sldId="1448"/>
            <ac:spMk id="2" creationId="{00000000-0000-0000-0000-000000000000}"/>
          </ac:spMkLst>
        </pc:spChg>
        <pc:spChg chg="mod ord">
          <ac:chgData name="Carl Leake" userId="514d19ed-ac25-4851-8813-e892f9be6a8e" providerId="ADAL" clId="{A3C0B286-9150-41F3-9E72-0768EB1061B7}" dt="2023-06-26T21:41:18.553" v="32" actId="700"/>
          <ac:spMkLst>
            <pc:docMk/>
            <pc:sldMk cId="3022302286" sldId="1448"/>
            <ac:spMk id="3" creationId="{00000000-0000-0000-0000-000000000000}"/>
          </ac:spMkLst>
        </pc:spChg>
        <pc:spChg chg="mod ord">
          <ac:chgData name="Carl Leake" userId="514d19ed-ac25-4851-8813-e892f9be6a8e" providerId="ADAL" clId="{A3C0B286-9150-41F3-9E72-0768EB1061B7}" dt="2023-06-26T21:41:18.553" v="32" actId="700"/>
          <ac:spMkLst>
            <pc:docMk/>
            <pc:sldMk cId="3022302286" sldId="1448"/>
            <ac:spMk id="4" creationId="{00000000-0000-0000-0000-000000000000}"/>
          </ac:spMkLst>
        </pc:spChg>
        <pc:grpChg chg="mod">
          <ac:chgData name="Carl Leake" userId="514d19ed-ac25-4851-8813-e892f9be6a8e" providerId="ADAL" clId="{A3C0B286-9150-41F3-9E72-0768EB1061B7}" dt="2023-06-26T21:53:12.902" v="266" actId="1076"/>
          <ac:grpSpMkLst>
            <pc:docMk/>
            <pc:sldMk cId="3022302286" sldId="1448"/>
            <ac:grpSpMk id="8" creationId="{00000000-0000-0000-0000-000000000000}"/>
          </ac:grpSpMkLst>
        </pc:grpChg>
        <pc:grpChg chg="mod">
          <ac:chgData name="Carl Leake" userId="514d19ed-ac25-4851-8813-e892f9be6a8e" providerId="ADAL" clId="{A3C0B286-9150-41F3-9E72-0768EB1061B7}" dt="2023-06-26T21:53:18.990" v="267" actId="1076"/>
          <ac:grpSpMkLst>
            <pc:docMk/>
            <pc:sldMk cId="3022302286" sldId="1448"/>
            <ac:grpSpMk id="9" creationId="{00000000-0000-0000-0000-000000000000}"/>
          </ac:grpSpMkLst>
        </pc:grpChg>
        <pc:grpChg chg="mod">
          <ac:chgData name="Carl Leake" userId="514d19ed-ac25-4851-8813-e892f9be6a8e" providerId="ADAL" clId="{A3C0B286-9150-41F3-9E72-0768EB1061B7}" dt="2023-06-26T21:53:32.301" v="268" actId="1076"/>
          <ac:grpSpMkLst>
            <pc:docMk/>
            <pc:sldMk cId="3022302286" sldId="1448"/>
            <ac:grpSpMk id="10" creationId="{00000000-0000-0000-0000-000000000000}"/>
          </ac:grpSpMkLst>
        </pc:grpChg>
        <pc:grpChg chg="mod">
          <ac:chgData name="Carl Leake" userId="514d19ed-ac25-4851-8813-e892f9be6a8e" providerId="ADAL" clId="{A3C0B286-9150-41F3-9E72-0768EB1061B7}" dt="2023-06-26T21:53:41.394" v="269" actId="1076"/>
          <ac:grpSpMkLst>
            <pc:docMk/>
            <pc:sldMk cId="3022302286" sldId="1448"/>
            <ac:grpSpMk id="12" creationId="{00000000-0000-0000-0000-000000000000}"/>
          </ac:grpSpMkLst>
        </pc:grpChg>
      </pc:sldChg>
      <pc:sldChg chg="modSp add mod modClrScheme chgLayout">
        <pc:chgData name="Carl Leake" userId="514d19ed-ac25-4851-8813-e892f9be6a8e" providerId="ADAL" clId="{A3C0B286-9150-41F3-9E72-0768EB1061B7}" dt="2023-06-26T21:41:18.553" v="32" actId="700"/>
        <pc:sldMkLst>
          <pc:docMk/>
          <pc:sldMk cId="1041106985" sldId="1449"/>
        </pc:sldMkLst>
        <pc:spChg chg="mod ord">
          <ac:chgData name="Carl Leake" userId="514d19ed-ac25-4851-8813-e892f9be6a8e" providerId="ADAL" clId="{A3C0B286-9150-41F3-9E72-0768EB1061B7}" dt="2023-06-26T21:41:18.553" v="32" actId="700"/>
          <ac:spMkLst>
            <pc:docMk/>
            <pc:sldMk cId="1041106985" sldId="1449"/>
            <ac:spMk id="2" creationId="{00000000-0000-0000-0000-000000000000}"/>
          </ac:spMkLst>
        </pc:spChg>
        <pc:spChg chg="mod ord">
          <ac:chgData name="Carl Leake" userId="514d19ed-ac25-4851-8813-e892f9be6a8e" providerId="ADAL" clId="{A3C0B286-9150-41F3-9E72-0768EB1061B7}" dt="2023-06-26T21:41:18.553" v="32" actId="700"/>
          <ac:spMkLst>
            <pc:docMk/>
            <pc:sldMk cId="1041106985" sldId="1449"/>
            <ac:spMk id="3" creationId="{00000000-0000-0000-0000-000000000000}"/>
          </ac:spMkLst>
        </pc:spChg>
        <pc:spChg chg="mod ord">
          <ac:chgData name="Carl Leake" userId="514d19ed-ac25-4851-8813-e892f9be6a8e" providerId="ADAL" clId="{A3C0B286-9150-41F3-9E72-0768EB1061B7}" dt="2023-06-26T21:41:18.553" v="32" actId="700"/>
          <ac:spMkLst>
            <pc:docMk/>
            <pc:sldMk cId="1041106985" sldId="1449"/>
            <ac:spMk id="5" creationId="{00000000-0000-0000-0000-000000000000}"/>
          </ac:spMkLst>
        </pc:spChg>
      </pc:sldChg>
      <pc:sldChg chg="addSp delSp modSp add mod setBg modClrScheme chgLayout">
        <pc:chgData name="Carl Leake" userId="514d19ed-ac25-4851-8813-e892f9be6a8e" providerId="ADAL" clId="{A3C0B286-9150-41F3-9E72-0768EB1061B7}" dt="2023-06-26T21:55:49.836" v="311" actId="478"/>
        <pc:sldMkLst>
          <pc:docMk/>
          <pc:sldMk cId="1225109636" sldId="1450"/>
        </pc:sldMkLst>
        <pc:spChg chg="add del mod ord">
          <ac:chgData name="Carl Leake" userId="514d19ed-ac25-4851-8813-e892f9be6a8e" providerId="ADAL" clId="{A3C0B286-9150-41F3-9E72-0768EB1061B7}" dt="2023-06-26T21:41:18.553" v="32" actId="700"/>
          <ac:spMkLst>
            <pc:docMk/>
            <pc:sldMk cId="1225109636" sldId="1450"/>
            <ac:spMk id="2" creationId="{2680A896-2176-9852-D637-9B25F415EFA5}"/>
          </ac:spMkLst>
        </pc:spChg>
        <pc:spChg chg="mod ord">
          <ac:chgData name="Carl Leake" userId="514d19ed-ac25-4851-8813-e892f9be6a8e" providerId="ADAL" clId="{A3C0B286-9150-41F3-9E72-0768EB1061B7}" dt="2023-06-26T21:55:46.187" v="306" actId="700"/>
          <ac:spMkLst>
            <pc:docMk/>
            <pc:sldMk cId="1225109636" sldId="1450"/>
            <ac:spMk id="3" creationId="{00000000-0000-0000-0000-000000000000}"/>
          </ac:spMkLst>
        </pc:spChg>
        <pc:spChg chg="add del mod ord">
          <ac:chgData name="Carl Leake" userId="514d19ed-ac25-4851-8813-e892f9be6a8e" providerId="ADAL" clId="{A3C0B286-9150-41F3-9E72-0768EB1061B7}" dt="2023-06-26T21:55:46.187" v="306" actId="700"/>
          <ac:spMkLst>
            <pc:docMk/>
            <pc:sldMk cId="1225109636" sldId="1450"/>
            <ac:spMk id="4" creationId="{70BBD8B2-A35F-3C30-3523-9F923EEC84CC}"/>
          </ac:spMkLst>
        </pc:spChg>
        <pc:spChg chg="del mod">
          <ac:chgData name="Carl Leake" userId="514d19ed-ac25-4851-8813-e892f9be6a8e" providerId="ADAL" clId="{A3C0B286-9150-41F3-9E72-0768EB1061B7}" dt="2023-06-26T21:55:40.523" v="305"/>
          <ac:spMkLst>
            <pc:docMk/>
            <pc:sldMk cId="1225109636" sldId="1450"/>
            <ac:spMk id="5" creationId="{00000000-0000-0000-0000-000000000000}"/>
          </ac:spMkLst>
        </pc:spChg>
        <pc:spChg chg="add del mod ord">
          <ac:chgData name="Carl Leake" userId="514d19ed-ac25-4851-8813-e892f9be6a8e" providerId="ADAL" clId="{A3C0B286-9150-41F3-9E72-0768EB1061B7}" dt="2023-06-26T21:55:38.635" v="302" actId="478"/>
          <ac:spMkLst>
            <pc:docMk/>
            <pc:sldMk cId="1225109636" sldId="1450"/>
            <ac:spMk id="6" creationId="{159F79BC-98F2-0768-58E5-1E236DBFE165}"/>
          </ac:spMkLst>
        </pc:spChg>
        <pc:spChg chg="add mod ord">
          <ac:chgData name="Carl Leake" userId="514d19ed-ac25-4851-8813-e892f9be6a8e" providerId="ADAL" clId="{A3C0B286-9150-41F3-9E72-0768EB1061B7}" dt="2023-06-26T21:55:47.546" v="310" actId="27636"/>
          <ac:spMkLst>
            <pc:docMk/>
            <pc:sldMk cId="1225109636" sldId="1450"/>
            <ac:spMk id="7" creationId="{365D61E9-41F7-945B-61CC-7DD3C020FA9C}"/>
          </ac:spMkLst>
        </pc:spChg>
        <pc:spChg chg="add del mod ord">
          <ac:chgData name="Carl Leake" userId="514d19ed-ac25-4851-8813-e892f9be6a8e" providerId="ADAL" clId="{A3C0B286-9150-41F3-9E72-0768EB1061B7}" dt="2023-06-26T21:55:49.836" v="311" actId="478"/>
          <ac:spMkLst>
            <pc:docMk/>
            <pc:sldMk cId="1225109636" sldId="1450"/>
            <ac:spMk id="8" creationId="{74FFCF6C-4B65-5B82-6379-103DF051C869}"/>
          </ac:spMkLst>
        </pc:spChg>
      </pc:sldChg>
      <pc:sldChg chg="modSp add mod setBg modClrScheme chgLayout">
        <pc:chgData name="Carl Leake" userId="514d19ed-ac25-4851-8813-e892f9be6a8e" providerId="ADAL" clId="{A3C0B286-9150-41F3-9E72-0768EB1061B7}" dt="2023-06-26T21:56:36.276" v="321" actId="255"/>
        <pc:sldMkLst>
          <pc:docMk/>
          <pc:sldMk cId="1846527432" sldId="1451"/>
        </pc:sldMkLst>
        <pc:spChg chg="mod ord">
          <ac:chgData name="Carl Leake" userId="514d19ed-ac25-4851-8813-e892f9be6a8e" providerId="ADAL" clId="{A3C0B286-9150-41F3-9E72-0768EB1061B7}" dt="2023-06-26T21:56:36.276" v="321" actId="255"/>
          <ac:spMkLst>
            <pc:docMk/>
            <pc:sldMk cId="1846527432" sldId="1451"/>
            <ac:spMk id="2" creationId="{00000000-0000-0000-0000-000000000000}"/>
          </ac:spMkLst>
        </pc:spChg>
        <pc:spChg chg="mod ord">
          <ac:chgData name="Carl Leake" userId="514d19ed-ac25-4851-8813-e892f9be6a8e" providerId="ADAL" clId="{A3C0B286-9150-41F3-9E72-0768EB1061B7}" dt="2023-06-26T21:56:27.759" v="319" actId="255"/>
          <ac:spMkLst>
            <pc:docMk/>
            <pc:sldMk cId="1846527432" sldId="1451"/>
            <ac:spMk id="3" creationId="{00000000-0000-0000-0000-000000000000}"/>
          </ac:spMkLst>
        </pc:spChg>
        <pc:spChg chg="mod ord">
          <ac:chgData name="Carl Leake" userId="514d19ed-ac25-4851-8813-e892f9be6a8e" providerId="ADAL" clId="{A3C0B286-9150-41F3-9E72-0768EB1061B7}" dt="2023-06-26T21:41:18.553" v="32" actId="700"/>
          <ac:spMkLst>
            <pc:docMk/>
            <pc:sldMk cId="1846527432" sldId="1451"/>
            <ac:spMk id="4" creationId="{00000000-0000-0000-0000-000000000000}"/>
          </ac:spMkLst>
        </pc:spChg>
      </pc:sldChg>
      <pc:sldChg chg="modSp add mod setBg modClrScheme chgLayout">
        <pc:chgData name="Carl Leake" userId="514d19ed-ac25-4851-8813-e892f9be6a8e" providerId="ADAL" clId="{A3C0B286-9150-41F3-9E72-0768EB1061B7}" dt="2023-06-26T21:54:44.192" v="291" actId="1036"/>
        <pc:sldMkLst>
          <pc:docMk/>
          <pc:sldMk cId="2245938774" sldId="1452"/>
        </pc:sldMkLst>
        <pc:spChg chg="mod ord">
          <ac:chgData name="Carl Leake" userId="514d19ed-ac25-4851-8813-e892f9be6a8e" providerId="ADAL" clId="{A3C0B286-9150-41F3-9E72-0768EB1061B7}" dt="2023-06-26T21:41:18.553" v="32" actId="700"/>
          <ac:spMkLst>
            <pc:docMk/>
            <pc:sldMk cId="2245938774" sldId="1452"/>
            <ac:spMk id="2" creationId="{00000000-0000-0000-0000-000000000000}"/>
          </ac:spMkLst>
        </pc:spChg>
        <pc:spChg chg="mod ord">
          <ac:chgData name="Carl Leake" userId="514d19ed-ac25-4851-8813-e892f9be6a8e" providerId="ADAL" clId="{A3C0B286-9150-41F3-9E72-0768EB1061B7}" dt="2023-06-26T21:54:39.928" v="282" actId="255"/>
          <ac:spMkLst>
            <pc:docMk/>
            <pc:sldMk cId="2245938774" sldId="1452"/>
            <ac:spMk id="3" creationId="{00000000-0000-0000-0000-000000000000}"/>
          </ac:spMkLst>
        </pc:spChg>
        <pc:spChg chg="mod ord">
          <ac:chgData name="Carl Leake" userId="514d19ed-ac25-4851-8813-e892f9be6a8e" providerId="ADAL" clId="{A3C0B286-9150-41F3-9E72-0768EB1061B7}" dt="2023-06-26T21:41:18.553" v="32" actId="700"/>
          <ac:spMkLst>
            <pc:docMk/>
            <pc:sldMk cId="2245938774" sldId="1452"/>
            <ac:spMk id="4" creationId="{00000000-0000-0000-0000-000000000000}"/>
          </ac:spMkLst>
        </pc:spChg>
        <pc:picChg chg="mod">
          <ac:chgData name="Carl Leake" userId="514d19ed-ac25-4851-8813-e892f9be6a8e" providerId="ADAL" clId="{A3C0B286-9150-41F3-9E72-0768EB1061B7}" dt="2023-06-26T21:54:44.192" v="291" actId="1036"/>
          <ac:picMkLst>
            <pc:docMk/>
            <pc:sldMk cId="2245938774" sldId="1452"/>
            <ac:picMk id="7" creationId="{00000000-0000-0000-0000-000000000000}"/>
          </ac:picMkLst>
        </pc:picChg>
      </pc:sldChg>
      <pc:sldChg chg="modSp add mod setBg modClrScheme chgLayout">
        <pc:chgData name="Carl Leake" userId="514d19ed-ac25-4851-8813-e892f9be6a8e" providerId="ADAL" clId="{A3C0B286-9150-41F3-9E72-0768EB1061B7}" dt="2023-06-26T21:41:18.553" v="32" actId="700"/>
        <pc:sldMkLst>
          <pc:docMk/>
          <pc:sldMk cId="2397583256" sldId="1454"/>
        </pc:sldMkLst>
        <pc:spChg chg="mod ord">
          <ac:chgData name="Carl Leake" userId="514d19ed-ac25-4851-8813-e892f9be6a8e" providerId="ADAL" clId="{A3C0B286-9150-41F3-9E72-0768EB1061B7}" dt="2023-06-26T21:41:18.553" v="32" actId="700"/>
          <ac:spMkLst>
            <pc:docMk/>
            <pc:sldMk cId="2397583256" sldId="1454"/>
            <ac:spMk id="2" creationId="{00000000-0000-0000-0000-000000000000}"/>
          </ac:spMkLst>
        </pc:spChg>
        <pc:spChg chg="mod ord">
          <ac:chgData name="Carl Leake" userId="514d19ed-ac25-4851-8813-e892f9be6a8e" providerId="ADAL" clId="{A3C0B286-9150-41F3-9E72-0768EB1061B7}" dt="2023-06-26T21:41:18.553" v="32" actId="700"/>
          <ac:spMkLst>
            <pc:docMk/>
            <pc:sldMk cId="2397583256" sldId="1454"/>
            <ac:spMk id="3" creationId="{00000000-0000-0000-0000-000000000000}"/>
          </ac:spMkLst>
        </pc:spChg>
        <pc:spChg chg="mod ord">
          <ac:chgData name="Carl Leake" userId="514d19ed-ac25-4851-8813-e892f9be6a8e" providerId="ADAL" clId="{A3C0B286-9150-41F3-9E72-0768EB1061B7}" dt="2023-06-26T21:41:18.553" v="32" actId="700"/>
          <ac:spMkLst>
            <pc:docMk/>
            <pc:sldMk cId="2397583256" sldId="1454"/>
            <ac:spMk id="4" creationId="{00000000-0000-0000-0000-000000000000}"/>
          </ac:spMkLst>
        </pc:spChg>
      </pc:sldChg>
      <pc:sldChg chg="addSp delSp modSp add mod modClrScheme chgLayout">
        <pc:chgData name="Carl Leake" userId="514d19ed-ac25-4851-8813-e892f9be6a8e" providerId="ADAL" clId="{A3C0B286-9150-41F3-9E72-0768EB1061B7}" dt="2023-06-26T21:55:25.262" v="292" actId="700"/>
        <pc:sldMkLst>
          <pc:docMk/>
          <pc:sldMk cId="2382922684" sldId="1455"/>
        </pc:sldMkLst>
        <pc:spChg chg="mod ord">
          <ac:chgData name="Carl Leake" userId="514d19ed-ac25-4851-8813-e892f9be6a8e" providerId="ADAL" clId="{A3C0B286-9150-41F3-9E72-0768EB1061B7}" dt="2023-06-26T21:55:25.262" v="292" actId="700"/>
          <ac:spMkLst>
            <pc:docMk/>
            <pc:sldMk cId="2382922684" sldId="1455"/>
            <ac:spMk id="2" creationId="{00000000-0000-0000-0000-000000000000}"/>
          </ac:spMkLst>
        </pc:spChg>
        <pc:spChg chg="add del mod ord">
          <ac:chgData name="Carl Leake" userId="514d19ed-ac25-4851-8813-e892f9be6a8e" providerId="ADAL" clId="{A3C0B286-9150-41F3-9E72-0768EB1061B7}" dt="2023-06-26T21:55:25.262" v="292" actId="700"/>
          <ac:spMkLst>
            <pc:docMk/>
            <pc:sldMk cId="2382922684" sldId="1455"/>
            <ac:spMk id="3" creationId="{D34CC0EE-1062-9326-749C-AB6B26164D75}"/>
          </ac:spMkLst>
        </pc:spChg>
        <pc:spChg chg="mod ord">
          <ac:chgData name="Carl Leake" userId="514d19ed-ac25-4851-8813-e892f9be6a8e" providerId="ADAL" clId="{A3C0B286-9150-41F3-9E72-0768EB1061B7}" dt="2023-06-26T21:55:25.262" v="292" actId="700"/>
          <ac:spMkLst>
            <pc:docMk/>
            <pc:sldMk cId="2382922684" sldId="1455"/>
            <ac:spMk id="4" creationId="{00000000-0000-0000-0000-000000000000}"/>
          </ac:spMkLst>
        </pc:spChg>
      </pc:sldChg>
      <pc:sldChg chg="modSp add mod setBg modClrScheme chgLayout">
        <pc:chgData name="Carl Leake" userId="514d19ed-ac25-4851-8813-e892f9be6a8e" providerId="ADAL" clId="{A3C0B286-9150-41F3-9E72-0768EB1061B7}" dt="2023-06-26T21:55:33.600" v="301" actId="1036"/>
        <pc:sldMkLst>
          <pc:docMk/>
          <pc:sldMk cId="1658206669" sldId="1456"/>
        </pc:sldMkLst>
        <pc:spChg chg="mod ord">
          <ac:chgData name="Carl Leake" userId="514d19ed-ac25-4851-8813-e892f9be6a8e" providerId="ADAL" clId="{A3C0B286-9150-41F3-9E72-0768EB1061B7}" dt="2023-06-26T21:41:18.553" v="32" actId="700"/>
          <ac:spMkLst>
            <pc:docMk/>
            <pc:sldMk cId="1658206669" sldId="1456"/>
            <ac:spMk id="2" creationId="{00000000-0000-0000-0000-000000000000}"/>
          </ac:spMkLst>
        </pc:spChg>
        <pc:spChg chg="mod ord">
          <ac:chgData name="Carl Leake" userId="514d19ed-ac25-4851-8813-e892f9be6a8e" providerId="ADAL" clId="{A3C0B286-9150-41F3-9E72-0768EB1061B7}" dt="2023-06-26T21:41:18.553" v="32" actId="700"/>
          <ac:spMkLst>
            <pc:docMk/>
            <pc:sldMk cId="1658206669" sldId="1456"/>
            <ac:spMk id="3" creationId="{00000000-0000-0000-0000-000000000000}"/>
          </ac:spMkLst>
        </pc:spChg>
        <pc:spChg chg="mod ord">
          <ac:chgData name="Carl Leake" userId="514d19ed-ac25-4851-8813-e892f9be6a8e" providerId="ADAL" clId="{A3C0B286-9150-41F3-9E72-0768EB1061B7}" dt="2023-06-26T21:41:18.553" v="32" actId="700"/>
          <ac:spMkLst>
            <pc:docMk/>
            <pc:sldMk cId="1658206669" sldId="1456"/>
            <ac:spMk id="4" creationId="{00000000-0000-0000-0000-000000000000}"/>
          </ac:spMkLst>
        </pc:spChg>
        <pc:picChg chg="mod">
          <ac:chgData name="Carl Leake" userId="514d19ed-ac25-4851-8813-e892f9be6a8e" providerId="ADAL" clId="{A3C0B286-9150-41F3-9E72-0768EB1061B7}" dt="2023-06-26T21:55:33.600" v="301" actId="1036"/>
          <ac:picMkLst>
            <pc:docMk/>
            <pc:sldMk cId="1658206669" sldId="1456"/>
            <ac:picMk id="5" creationId="{00000000-0000-0000-0000-000000000000}"/>
          </ac:picMkLst>
        </pc:picChg>
      </pc:sldChg>
      <pc:sldChg chg="modSp add mod setBg modClrScheme chgLayout">
        <pc:chgData name="Carl Leake" userId="514d19ed-ac25-4851-8813-e892f9be6a8e" providerId="ADAL" clId="{A3C0B286-9150-41F3-9E72-0768EB1061B7}" dt="2023-06-26T21:54:31.978" v="281" actId="12788"/>
        <pc:sldMkLst>
          <pc:docMk/>
          <pc:sldMk cId="142227070" sldId="1457"/>
        </pc:sldMkLst>
        <pc:spChg chg="mod ord">
          <ac:chgData name="Carl Leake" userId="514d19ed-ac25-4851-8813-e892f9be6a8e" providerId="ADAL" clId="{A3C0B286-9150-41F3-9E72-0768EB1061B7}" dt="2023-06-26T21:41:18.553" v="32" actId="700"/>
          <ac:spMkLst>
            <pc:docMk/>
            <pc:sldMk cId="142227070" sldId="1457"/>
            <ac:spMk id="2" creationId="{00000000-0000-0000-0000-000000000000}"/>
          </ac:spMkLst>
        </pc:spChg>
        <pc:spChg chg="mod ord">
          <ac:chgData name="Carl Leake" userId="514d19ed-ac25-4851-8813-e892f9be6a8e" providerId="ADAL" clId="{A3C0B286-9150-41F3-9E72-0768EB1061B7}" dt="2023-06-26T21:54:25.007" v="278" actId="255"/>
          <ac:spMkLst>
            <pc:docMk/>
            <pc:sldMk cId="142227070" sldId="1457"/>
            <ac:spMk id="3" creationId="{00000000-0000-0000-0000-000000000000}"/>
          </ac:spMkLst>
        </pc:spChg>
        <pc:spChg chg="mod ord">
          <ac:chgData name="Carl Leake" userId="514d19ed-ac25-4851-8813-e892f9be6a8e" providerId="ADAL" clId="{A3C0B286-9150-41F3-9E72-0768EB1061B7}" dt="2023-06-26T21:41:18.553" v="32" actId="700"/>
          <ac:spMkLst>
            <pc:docMk/>
            <pc:sldMk cId="142227070" sldId="1457"/>
            <ac:spMk id="4" creationId="{00000000-0000-0000-0000-000000000000}"/>
          </ac:spMkLst>
        </pc:spChg>
        <pc:picChg chg="mod">
          <ac:chgData name="Carl Leake" userId="514d19ed-ac25-4851-8813-e892f9be6a8e" providerId="ADAL" clId="{A3C0B286-9150-41F3-9E72-0768EB1061B7}" dt="2023-06-26T21:54:31.978" v="281" actId="12788"/>
          <ac:picMkLst>
            <pc:docMk/>
            <pc:sldMk cId="142227070" sldId="1457"/>
            <ac:picMk id="5" creationId="{00000000-0000-0000-0000-000000000000}"/>
          </ac:picMkLst>
        </pc:picChg>
      </pc:sldChg>
      <pc:sldChg chg="modSp add mod setBg modClrScheme chgLayout">
        <pc:chgData name="Carl Leake" userId="514d19ed-ac25-4851-8813-e892f9be6a8e" providerId="ADAL" clId="{A3C0B286-9150-41F3-9E72-0768EB1061B7}" dt="2023-06-26T21:54:18.492" v="277" actId="12788"/>
        <pc:sldMkLst>
          <pc:docMk/>
          <pc:sldMk cId="2104954974" sldId="1459"/>
        </pc:sldMkLst>
        <pc:spChg chg="mod ord">
          <ac:chgData name="Carl Leake" userId="514d19ed-ac25-4851-8813-e892f9be6a8e" providerId="ADAL" clId="{A3C0B286-9150-41F3-9E72-0768EB1061B7}" dt="2023-06-26T21:41:18.553" v="32" actId="700"/>
          <ac:spMkLst>
            <pc:docMk/>
            <pc:sldMk cId="2104954974" sldId="1459"/>
            <ac:spMk id="2" creationId="{00000000-0000-0000-0000-000000000000}"/>
          </ac:spMkLst>
        </pc:spChg>
        <pc:spChg chg="mod ord">
          <ac:chgData name="Carl Leake" userId="514d19ed-ac25-4851-8813-e892f9be6a8e" providerId="ADAL" clId="{A3C0B286-9150-41F3-9E72-0768EB1061B7}" dt="2023-06-26T21:54:12.372" v="275" actId="255"/>
          <ac:spMkLst>
            <pc:docMk/>
            <pc:sldMk cId="2104954974" sldId="1459"/>
            <ac:spMk id="3" creationId="{00000000-0000-0000-0000-000000000000}"/>
          </ac:spMkLst>
        </pc:spChg>
        <pc:spChg chg="mod ord">
          <ac:chgData name="Carl Leake" userId="514d19ed-ac25-4851-8813-e892f9be6a8e" providerId="ADAL" clId="{A3C0B286-9150-41F3-9E72-0768EB1061B7}" dt="2023-06-26T21:41:18.553" v="32" actId="700"/>
          <ac:spMkLst>
            <pc:docMk/>
            <pc:sldMk cId="2104954974" sldId="1459"/>
            <ac:spMk id="4" creationId="{00000000-0000-0000-0000-000000000000}"/>
          </ac:spMkLst>
        </pc:spChg>
        <pc:picChg chg="mod">
          <ac:chgData name="Carl Leake" userId="514d19ed-ac25-4851-8813-e892f9be6a8e" providerId="ADAL" clId="{A3C0B286-9150-41F3-9E72-0768EB1061B7}" dt="2023-06-26T21:54:18.492" v="277" actId="12788"/>
          <ac:picMkLst>
            <pc:docMk/>
            <pc:sldMk cId="2104954974" sldId="1459"/>
            <ac:picMk id="5" creationId="{00000000-0000-0000-0000-000000000000}"/>
          </ac:picMkLst>
        </pc:picChg>
      </pc:sldChg>
      <pc:sldChg chg="addSp delSp modSp add mod setBg modClrScheme chgLayout">
        <pc:chgData name="Carl Leake" userId="514d19ed-ac25-4851-8813-e892f9be6a8e" providerId="ADAL" clId="{A3C0B286-9150-41F3-9E72-0768EB1061B7}" dt="2023-06-26T22:00:03.222" v="435" actId="478"/>
        <pc:sldMkLst>
          <pc:docMk/>
          <pc:sldMk cId="1860085531" sldId="1460"/>
        </pc:sldMkLst>
        <pc:spChg chg="add del mod ord">
          <ac:chgData name="Carl Leake" userId="514d19ed-ac25-4851-8813-e892f9be6a8e" providerId="ADAL" clId="{A3C0B286-9150-41F3-9E72-0768EB1061B7}" dt="2023-06-26T21:41:18.553" v="32" actId="700"/>
          <ac:spMkLst>
            <pc:docMk/>
            <pc:sldMk cId="1860085531" sldId="1460"/>
            <ac:spMk id="2" creationId="{D9F38724-2160-B5A6-3E46-72F4B803797E}"/>
          </ac:spMkLst>
        </pc:spChg>
        <pc:spChg chg="mod ord">
          <ac:chgData name="Carl Leake" userId="514d19ed-ac25-4851-8813-e892f9be6a8e" providerId="ADAL" clId="{A3C0B286-9150-41F3-9E72-0768EB1061B7}" dt="2023-06-26T22:00:00.603" v="430" actId="700"/>
          <ac:spMkLst>
            <pc:docMk/>
            <pc:sldMk cId="1860085531" sldId="1460"/>
            <ac:spMk id="3" creationId="{00000000-0000-0000-0000-000000000000}"/>
          </ac:spMkLst>
        </pc:spChg>
        <pc:spChg chg="add del mod ord">
          <ac:chgData name="Carl Leake" userId="514d19ed-ac25-4851-8813-e892f9be6a8e" providerId="ADAL" clId="{A3C0B286-9150-41F3-9E72-0768EB1061B7}" dt="2023-06-26T22:00:00.603" v="430" actId="700"/>
          <ac:spMkLst>
            <pc:docMk/>
            <pc:sldMk cId="1860085531" sldId="1460"/>
            <ac:spMk id="4" creationId="{F7F0AEE9-22EE-F972-DF23-EC90E4DD126D}"/>
          </ac:spMkLst>
        </pc:spChg>
        <pc:spChg chg="del mod">
          <ac:chgData name="Carl Leake" userId="514d19ed-ac25-4851-8813-e892f9be6a8e" providerId="ADAL" clId="{A3C0B286-9150-41F3-9E72-0768EB1061B7}" dt="2023-06-26T21:59:57.035" v="429"/>
          <ac:spMkLst>
            <pc:docMk/>
            <pc:sldMk cId="1860085531" sldId="1460"/>
            <ac:spMk id="5" creationId="{00000000-0000-0000-0000-000000000000}"/>
          </ac:spMkLst>
        </pc:spChg>
        <pc:spChg chg="add del mod ord">
          <ac:chgData name="Carl Leake" userId="514d19ed-ac25-4851-8813-e892f9be6a8e" providerId="ADAL" clId="{A3C0B286-9150-41F3-9E72-0768EB1061B7}" dt="2023-06-26T21:59:54.617" v="426" actId="478"/>
          <ac:spMkLst>
            <pc:docMk/>
            <pc:sldMk cId="1860085531" sldId="1460"/>
            <ac:spMk id="6" creationId="{6CFA3D35-4550-68F4-86F9-4454AE09E3AE}"/>
          </ac:spMkLst>
        </pc:spChg>
        <pc:spChg chg="add mod ord">
          <ac:chgData name="Carl Leake" userId="514d19ed-ac25-4851-8813-e892f9be6a8e" providerId="ADAL" clId="{A3C0B286-9150-41F3-9E72-0768EB1061B7}" dt="2023-06-26T22:00:02.458" v="434" actId="27636"/>
          <ac:spMkLst>
            <pc:docMk/>
            <pc:sldMk cId="1860085531" sldId="1460"/>
            <ac:spMk id="7" creationId="{E019D55D-15B1-0A1F-022B-B2ADB8D8D15A}"/>
          </ac:spMkLst>
        </pc:spChg>
        <pc:spChg chg="add del mod ord">
          <ac:chgData name="Carl Leake" userId="514d19ed-ac25-4851-8813-e892f9be6a8e" providerId="ADAL" clId="{A3C0B286-9150-41F3-9E72-0768EB1061B7}" dt="2023-06-26T22:00:03.222" v="435" actId="478"/>
          <ac:spMkLst>
            <pc:docMk/>
            <pc:sldMk cId="1860085531" sldId="1460"/>
            <ac:spMk id="8" creationId="{9A81BF66-8021-9A0D-EC81-3E60698275D6}"/>
          </ac:spMkLst>
        </pc:spChg>
      </pc:sldChg>
      <pc:sldChg chg="addSp delSp modSp add mod modClrScheme chgLayout">
        <pc:chgData name="Carl Leake" userId="514d19ed-ac25-4851-8813-e892f9be6a8e" providerId="ADAL" clId="{A3C0B286-9150-41F3-9E72-0768EB1061B7}" dt="2023-06-26T21:57:16.126" v="362" actId="14100"/>
        <pc:sldMkLst>
          <pc:docMk/>
          <pc:sldMk cId="1716953225" sldId="1461"/>
        </pc:sldMkLst>
        <pc:spChg chg="mod ord">
          <ac:chgData name="Carl Leake" userId="514d19ed-ac25-4851-8813-e892f9be6a8e" providerId="ADAL" clId="{A3C0B286-9150-41F3-9E72-0768EB1061B7}" dt="2023-06-26T21:57:04.726" v="331" actId="700"/>
          <ac:spMkLst>
            <pc:docMk/>
            <pc:sldMk cId="1716953225" sldId="1461"/>
            <ac:spMk id="2" creationId="{00000000-0000-0000-0000-000000000000}"/>
          </ac:spMkLst>
        </pc:spChg>
        <pc:spChg chg="mod ord">
          <ac:chgData name="Carl Leake" userId="514d19ed-ac25-4851-8813-e892f9be6a8e" providerId="ADAL" clId="{A3C0B286-9150-41F3-9E72-0768EB1061B7}" dt="2023-06-26T21:57:16.126" v="362" actId="14100"/>
          <ac:spMkLst>
            <pc:docMk/>
            <pc:sldMk cId="1716953225" sldId="1461"/>
            <ac:spMk id="3" creationId="{00000000-0000-0000-0000-000000000000}"/>
          </ac:spMkLst>
        </pc:spChg>
        <pc:spChg chg="add del mod ord">
          <ac:chgData name="Carl Leake" userId="514d19ed-ac25-4851-8813-e892f9be6a8e" providerId="ADAL" clId="{A3C0B286-9150-41F3-9E72-0768EB1061B7}" dt="2023-06-26T21:57:06.951" v="333" actId="478"/>
          <ac:spMkLst>
            <pc:docMk/>
            <pc:sldMk cId="1716953225" sldId="1461"/>
            <ac:spMk id="4" creationId="{052884D7-A376-EDE3-26C7-7A331F2F6777}"/>
          </ac:spMkLst>
        </pc:spChg>
        <pc:spChg chg="mod ord">
          <ac:chgData name="Carl Leake" userId="514d19ed-ac25-4851-8813-e892f9be6a8e" providerId="ADAL" clId="{A3C0B286-9150-41F3-9E72-0768EB1061B7}" dt="2023-06-26T21:57:04.726" v="331" actId="700"/>
          <ac:spMkLst>
            <pc:docMk/>
            <pc:sldMk cId="1716953225" sldId="1461"/>
            <ac:spMk id="7" creationId="{00000000-0000-0000-0000-000000000000}"/>
          </ac:spMkLst>
        </pc:spChg>
        <pc:picChg chg="mod">
          <ac:chgData name="Carl Leake" userId="514d19ed-ac25-4851-8813-e892f9be6a8e" providerId="ADAL" clId="{A3C0B286-9150-41F3-9E72-0768EB1061B7}" dt="2023-06-26T21:57:10.063" v="359" actId="1038"/>
          <ac:picMkLst>
            <pc:docMk/>
            <pc:sldMk cId="1716953225" sldId="1461"/>
            <ac:picMk id="6" creationId="{00000000-0000-0000-0000-000000000000}"/>
          </ac:picMkLst>
        </pc:picChg>
      </pc:sldChg>
      <pc:sldChg chg="modSp new mod">
        <pc:chgData name="Carl Leake" userId="514d19ed-ac25-4851-8813-e892f9be6a8e" providerId="ADAL" clId="{A3C0B286-9150-41F3-9E72-0768EB1061B7}" dt="2023-06-26T21:40:24.644" v="23" actId="20577"/>
        <pc:sldMkLst>
          <pc:docMk/>
          <pc:sldMk cId="2014846110" sldId="1462"/>
        </pc:sldMkLst>
        <pc:spChg chg="mod">
          <ac:chgData name="Carl Leake" userId="514d19ed-ac25-4851-8813-e892f9be6a8e" providerId="ADAL" clId="{A3C0B286-9150-41F3-9E72-0768EB1061B7}" dt="2023-06-26T21:40:24.644" v="23" actId="20577"/>
          <ac:spMkLst>
            <pc:docMk/>
            <pc:sldMk cId="2014846110" sldId="1462"/>
            <ac:spMk id="2" creationId="{E65723EF-D201-63AE-4A9B-74C9CF794B55}"/>
          </ac:spMkLst>
        </pc:spChg>
      </pc:sldChg>
      <pc:sldMasterChg chg="delSldLayout">
        <pc:chgData name="Carl Leake" userId="514d19ed-ac25-4851-8813-e892f9be6a8e" providerId="ADAL" clId="{A3C0B286-9150-41F3-9E72-0768EB1061B7}" dt="2023-06-26T21:40:47.834" v="27" actId="47"/>
        <pc:sldMasterMkLst>
          <pc:docMk/>
          <pc:sldMasterMk cId="0" sldId="2147483648"/>
        </pc:sldMasterMkLst>
      </pc:sldMasterChg>
    </pc:docChg>
  </pc:docChgLst>
  <pc:docChgLst>
    <pc:chgData name="Leake, Carl D (US 347J)" userId="S::carl.leake@jpl.nasa.gov::514d19ed-ac25-4851-8813-e892f9be6a8e" providerId="AD" clId="Web-{8FE1BAB0-629C-8010-5623-A425D82C4EF6}"/>
    <pc:docChg chg="modSld">
      <pc:chgData name="Leake, Carl D (US 347J)" userId="S::carl.leake@jpl.nasa.gov::514d19ed-ac25-4851-8813-e892f9be6a8e" providerId="AD" clId="Web-{8FE1BAB0-629C-8010-5623-A425D82C4EF6}" dt="2023-07-07T15:30:55.640" v="62" actId="20577"/>
      <pc:docMkLst>
        <pc:docMk/>
      </pc:docMkLst>
      <pc:sldChg chg="modSp">
        <pc:chgData name="Leake, Carl D (US 347J)" userId="S::carl.leake@jpl.nasa.gov::514d19ed-ac25-4851-8813-e892f9be6a8e" providerId="AD" clId="Web-{8FE1BAB0-629C-8010-5623-A425D82C4EF6}" dt="2023-07-07T15:29:49.906" v="54" actId="1076"/>
        <pc:sldMkLst>
          <pc:docMk/>
          <pc:sldMk cId="127685013" sldId="1430"/>
        </pc:sldMkLst>
        <pc:spChg chg="ord">
          <ac:chgData name="Leake, Carl D (US 347J)" userId="S::carl.leake@jpl.nasa.gov::514d19ed-ac25-4851-8813-e892f9be6a8e" providerId="AD" clId="Web-{8FE1BAB0-629C-8010-5623-A425D82C4EF6}" dt="2023-07-07T15:29:36.109" v="51"/>
          <ac:spMkLst>
            <pc:docMk/>
            <pc:sldMk cId="127685013" sldId="1430"/>
            <ac:spMk id="3" creationId="{00000000-0000-0000-0000-000000000000}"/>
          </ac:spMkLst>
        </pc:spChg>
        <pc:spChg chg="mod ord">
          <ac:chgData name="Leake, Carl D (US 347J)" userId="S::carl.leake@jpl.nasa.gov::514d19ed-ac25-4851-8813-e892f9be6a8e" providerId="AD" clId="Web-{8FE1BAB0-629C-8010-5623-A425D82C4EF6}" dt="2023-07-07T15:29:49.906" v="54" actId="1076"/>
          <ac:spMkLst>
            <pc:docMk/>
            <pc:sldMk cId="127685013" sldId="1430"/>
            <ac:spMk id="5" creationId="{00000000-0000-0000-0000-000000000000}"/>
          </ac:spMkLst>
        </pc:spChg>
      </pc:sldChg>
      <pc:sldChg chg="modSp mod setBg">
        <pc:chgData name="Leake, Carl D (US 347J)" userId="S::carl.leake@jpl.nasa.gov::514d19ed-ac25-4851-8813-e892f9be6a8e" providerId="AD" clId="Web-{8FE1BAB0-629C-8010-5623-A425D82C4EF6}" dt="2023-07-07T15:30:55.640" v="62" actId="20577"/>
        <pc:sldMkLst>
          <pc:docMk/>
          <pc:sldMk cId="2942411813" sldId="1447"/>
        </pc:sldMkLst>
        <pc:spChg chg="mod">
          <ac:chgData name="Leake, Carl D (US 347J)" userId="S::carl.leake@jpl.nasa.gov::514d19ed-ac25-4851-8813-e892f9be6a8e" providerId="AD" clId="Web-{8FE1BAB0-629C-8010-5623-A425D82C4EF6}" dt="2023-07-07T15:30:55.640" v="62" actId="20577"/>
          <ac:spMkLst>
            <pc:docMk/>
            <pc:sldMk cId="2942411813" sldId="1447"/>
            <ac:spMk id="7" creationId="{00000000-0000-0000-0000-000000000000}"/>
          </ac:spMkLst>
        </pc:spChg>
      </pc:sldChg>
      <pc:sldChg chg="modSp">
        <pc:chgData name="Leake, Carl D (US 347J)" userId="S::carl.leake@jpl.nasa.gov::514d19ed-ac25-4851-8813-e892f9be6a8e" providerId="AD" clId="Web-{8FE1BAB0-629C-8010-5623-A425D82C4EF6}" dt="2023-07-07T15:26:05.389" v="9" actId="1076"/>
        <pc:sldMkLst>
          <pc:docMk/>
          <pc:sldMk cId="3022302286" sldId="1448"/>
        </pc:sldMkLst>
        <pc:grpChg chg="mod">
          <ac:chgData name="Leake, Carl D (US 347J)" userId="S::carl.leake@jpl.nasa.gov::514d19ed-ac25-4851-8813-e892f9be6a8e" providerId="AD" clId="Web-{8FE1BAB0-629C-8010-5623-A425D82C4EF6}" dt="2023-07-07T15:26:00.310" v="8" actId="1076"/>
          <ac:grpSpMkLst>
            <pc:docMk/>
            <pc:sldMk cId="3022302286" sldId="1448"/>
            <ac:grpSpMk id="8" creationId="{00000000-0000-0000-0000-000000000000}"/>
          </ac:grpSpMkLst>
        </pc:grpChg>
        <pc:grpChg chg="mod">
          <ac:chgData name="Leake, Carl D (US 347J)" userId="S::carl.leake@jpl.nasa.gov::514d19ed-ac25-4851-8813-e892f9be6a8e" providerId="AD" clId="Web-{8FE1BAB0-629C-8010-5623-A425D82C4EF6}" dt="2023-07-07T15:26:05.389" v="9" actId="1076"/>
          <ac:grpSpMkLst>
            <pc:docMk/>
            <pc:sldMk cId="3022302286" sldId="1448"/>
            <ac:grpSpMk id="9" creationId="{00000000-0000-0000-0000-000000000000}"/>
          </ac:grpSpMkLst>
        </pc:grpChg>
        <pc:grpChg chg="mod">
          <ac:chgData name="Leake, Carl D (US 347J)" userId="S::carl.leake@jpl.nasa.gov::514d19ed-ac25-4851-8813-e892f9be6a8e" providerId="AD" clId="Web-{8FE1BAB0-629C-8010-5623-A425D82C4EF6}" dt="2023-07-07T15:25:59.623" v="7" actId="1076"/>
          <ac:grpSpMkLst>
            <pc:docMk/>
            <pc:sldMk cId="3022302286" sldId="1448"/>
            <ac:grpSpMk id="10" creationId="{00000000-0000-0000-0000-000000000000}"/>
          </ac:grpSpMkLst>
        </pc:grpChg>
      </pc:sldChg>
      <pc:sldChg chg="modSp mod setBg">
        <pc:chgData name="Leake, Carl D (US 347J)" userId="S::carl.leake@jpl.nasa.gov::514d19ed-ac25-4851-8813-e892f9be6a8e" providerId="AD" clId="Web-{8FE1BAB0-629C-8010-5623-A425D82C4EF6}" dt="2023-07-07T15:30:27.453" v="59" actId="20577"/>
        <pc:sldMkLst>
          <pc:docMk/>
          <pc:sldMk cId="1846527432" sldId="1451"/>
        </pc:sldMkLst>
        <pc:spChg chg="mod">
          <ac:chgData name="Leake, Carl D (US 347J)" userId="S::carl.leake@jpl.nasa.gov::514d19ed-ac25-4851-8813-e892f9be6a8e" providerId="AD" clId="Web-{8FE1BAB0-629C-8010-5623-A425D82C4EF6}" dt="2023-07-07T15:30:27.453" v="59" actId="20577"/>
          <ac:spMkLst>
            <pc:docMk/>
            <pc:sldMk cId="1846527432" sldId="1451"/>
            <ac:spMk id="3" creationId="{00000000-0000-0000-0000-000000000000}"/>
          </ac:spMkLst>
        </pc:spChg>
      </pc:sldChg>
      <pc:sldChg chg="modSp mod setBg">
        <pc:chgData name="Leake, Carl D (US 347J)" userId="S::carl.leake@jpl.nasa.gov::514d19ed-ac25-4851-8813-e892f9be6a8e" providerId="AD" clId="Web-{8FE1BAB0-629C-8010-5623-A425D82C4EF6}" dt="2023-07-07T15:25:34.013" v="5" actId="20577"/>
        <pc:sldMkLst>
          <pc:docMk/>
          <pc:sldMk cId="2245938774" sldId="1452"/>
        </pc:sldMkLst>
        <pc:spChg chg="mod">
          <ac:chgData name="Leake, Carl D (US 347J)" userId="S::carl.leake@jpl.nasa.gov::514d19ed-ac25-4851-8813-e892f9be6a8e" providerId="AD" clId="Web-{8FE1BAB0-629C-8010-5623-A425D82C4EF6}" dt="2023-07-07T15:25:34.013" v="5" actId="20577"/>
          <ac:spMkLst>
            <pc:docMk/>
            <pc:sldMk cId="2245938774" sldId="1452"/>
            <ac:spMk id="3" creationId="{00000000-0000-0000-0000-000000000000}"/>
          </ac:spMkLst>
        </pc:spChg>
      </pc:sldChg>
      <pc:sldChg chg="modSp">
        <pc:chgData name="Leake, Carl D (US 347J)" userId="S::carl.leake@jpl.nasa.gov::514d19ed-ac25-4851-8813-e892f9be6a8e" providerId="AD" clId="Web-{8FE1BAB0-629C-8010-5623-A425D82C4EF6}" dt="2023-07-07T15:28:39.296" v="50" actId="20577"/>
        <pc:sldMkLst>
          <pc:docMk/>
          <pc:sldMk cId="2397583256" sldId="1454"/>
        </pc:sldMkLst>
        <pc:spChg chg="mod">
          <ac:chgData name="Leake, Carl D (US 347J)" userId="S::carl.leake@jpl.nasa.gov::514d19ed-ac25-4851-8813-e892f9be6a8e" providerId="AD" clId="Web-{8FE1BAB0-629C-8010-5623-A425D82C4EF6}" dt="2023-07-07T15:28:39.296" v="50" actId="20577"/>
          <ac:spMkLst>
            <pc:docMk/>
            <pc:sldMk cId="2397583256" sldId="1454"/>
            <ac:spMk id="3" creationId="{00000000-0000-0000-0000-000000000000}"/>
          </ac:spMkLst>
        </pc:spChg>
      </pc:sldChg>
      <pc:sldChg chg="modSp mod setBg">
        <pc:chgData name="Leake, Carl D (US 347J)" userId="S::carl.leake@jpl.nasa.gov::514d19ed-ac25-4851-8813-e892f9be6a8e" providerId="AD" clId="Web-{8FE1BAB0-629C-8010-5623-A425D82C4EF6}" dt="2023-07-07T15:30:10.031" v="57" actId="20577"/>
        <pc:sldMkLst>
          <pc:docMk/>
          <pc:sldMk cId="1658206669" sldId="1456"/>
        </pc:sldMkLst>
        <pc:spChg chg="mod">
          <ac:chgData name="Leake, Carl D (US 347J)" userId="S::carl.leake@jpl.nasa.gov::514d19ed-ac25-4851-8813-e892f9be6a8e" providerId="AD" clId="Web-{8FE1BAB0-629C-8010-5623-A425D82C4EF6}" dt="2023-07-07T15:30:10.031" v="57" actId="20577"/>
          <ac:spMkLst>
            <pc:docMk/>
            <pc:sldMk cId="1658206669" sldId="1456"/>
            <ac:spMk id="3" creationId="{00000000-0000-0000-0000-000000000000}"/>
          </ac:spMkLst>
        </pc:spChg>
      </pc:sldChg>
      <pc:sldChg chg="modSp mod setBg">
        <pc:chgData name="Leake, Carl D (US 347J)" userId="S::carl.leake@jpl.nasa.gov::514d19ed-ac25-4851-8813-e892f9be6a8e" providerId="AD" clId="Web-{8FE1BAB0-629C-8010-5623-A425D82C4EF6}" dt="2023-07-07T15:25:17.748" v="3" actId="20577"/>
        <pc:sldMkLst>
          <pc:docMk/>
          <pc:sldMk cId="142227070" sldId="1457"/>
        </pc:sldMkLst>
        <pc:spChg chg="mod">
          <ac:chgData name="Leake, Carl D (US 347J)" userId="S::carl.leake@jpl.nasa.gov::514d19ed-ac25-4851-8813-e892f9be6a8e" providerId="AD" clId="Web-{8FE1BAB0-629C-8010-5623-A425D82C4EF6}" dt="2023-07-07T15:25:17.748" v="3" actId="20577"/>
          <ac:spMkLst>
            <pc:docMk/>
            <pc:sldMk cId="142227070" sldId="1457"/>
            <ac:spMk id="3" creationId="{00000000-0000-0000-0000-000000000000}"/>
          </ac:spMkLst>
        </pc:spChg>
      </pc:sldChg>
      <pc:sldChg chg="modSp mod setBg">
        <pc:chgData name="Leake, Carl D (US 347J)" userId="S::carl.leake@jpl.nasa.gov::514d19ed-ac25-4851-8813-e892f9be6a8e" providerId="AD" clId="Web-{8FE1BAB0-629C-8010-5623-A425D82C4EF6}" dt="2023-07-07T15:25:24.545" v="4" actId="20577"/>
        <pc:sldMkLst>
          <pc:docMk/>
          <pc:sldMk cId="2104954974" sldId="1459"/>
        </pc:sldMkLst>
        <pc:spChg chg="mod">
          <ac:chgData name="Leake, Carl D (US 347J)" userId="S::carl.leake@jpl.nasa.gov::514d19ed-ac25-4851-8813-e892f9be6a8e" providerId="AD" clId="Web-{8FE1BAB0-629C-8010-5623-A425D82C4EF6}" dt="2023-07-07T15:25:24.545" v="4" actId="20577"/>
          <ac:spMkLst>
            <pc:docMk/>
            <pc:sldMk cId="2104954974" sldId="1459"/>
            <ac:spMk id="3" creationId="{00000000-0000-0000-0000-000000000000}"/>
          </ac:spMkLst>
        </pc:spChg>
      </pc:sldChg>
    </pc:docChg>
  </pc:docChgLst>
  <pc:docChgLst>
    <pc:chgData name="Jain, Abhinandan (US 3471)" userId="S::jain@jpl.nasa.gov::47000a42-4a64-498b-92b5-14cfe7b66dad" providerId="AD" clId="Web-{4CEA22F7-428A-562A-DBC5-17C44C5FC850}"/>
    <pc:docChg chg="modSld">
      <pc:chgData name="Jain, Abhinandan (US 3471)" userId="S::jain@jpl.nasa.gov::47000a42-4a64-498b-92b5-14cfe7b66dad" providerId="AD" clId="Web-{4CEA22F7-428A-562A-DBC5-17C44C5FC850}" dt="2023-07-31T15:41:49.046" v="10" actId="20577"/>
      <pc:docMkLst>
        <pc:docMk/>
      </pc:docMkLst>
      <pc:sldChg chg="modSp">
        <pc:chgData name="Jain, Abhinandan (US 3471)" userId="S::jain@jpl.nasa.gov::47000a42-4a64-498b-92b5-14cfe7b66dad" providerId="AD" clId="Web-{4CEA22F7-428A-562A-DBC5-17C44C5FC850}" dt="2023-07-31T15:39:02.762" v="0" actId="14100"/>
        <pc:sldMkLst>
          <pc:docMk/>
          <pc:sldMk cId="2505569291" sldId="1346"/>
        </pc:sldMkLst>
        <pc:spChg chg="mod">
          <ac:chgData name="Jain, Abhinandan (US 3471)" userId="S::jain@jpl.nasa.gov::47000a42-4a64-498b-92b5-14cfe7b66dad" providerId="AD" clId="Web-{4CEA22F7-428A-562A-DBC5-17C44C5FC850}" dt="2023-07-31T15:39:02.762" v="0" actId="14100"/>
          <ac:spMkLst>
            <pc:docMk/>
            <pc:sldMk cId="2505569291" sldId="1346"/>
            <ac:spMk id="3" creationId="{00000000-0000-0000-0000-000000000000}"/>
          </ac:spMkLst>
        </pc:spChg>
      </pc:sldChg>
      <pc:sldChg chg="modSp">
        <pc:chgData name="Jain, Abhinandan (US 3471)" userId="S::jain@jpl.nasa.gov::47000a42-4a64-498b-92b5-14cfe7b66dad" providerId="AD" clId="Web-{4CEA22F7-428A-562A-DBC5-17C44C5FC850}" dt="2023-07-31T15:40:37.154" v="6" actId="14100"/>
        <pc:sldMkLst>
          <pc:docMk/>
          <pc:sldMk cId="2177259337" sldId="1404"/>
        </pc:sldMkLst>
        <pc:spChg chg="mod">
          <ac:chgData name="Jain, Abhinandan (US 3471)" userId="S::jain@jpl.nasa.gov::47000a42-4a64-498b-92b5-14cfe7b66dad" providerId="AD" clId="Web-{4CEA22F7-428A-562A-DBC5-17C44C5FC850}" dt="2023-07-31T15:40:37.154" v="6" actId="14100"/>
          <ac:spMkLst>
            <pc:docMk/>
            <pc:sldMk cId="2177259337" sldId="1404"/>
            <ac:spMk id="3" creationId="{00000000-0000-0000-0000-000000000000}"/>
          </ac:spMkLst>
        </pc:spChg>
      </pc:sldChg>
      <pc:sldChg chg="modSp">
        <pc:chgData name="Jain, Abhinandan (US 3471)" userId="S::jain@jpl.nasa.gov::47000a42-4a64-498b-92b5-14cfe7b66dad" providerId="AD" clId="Web-{4CEA22F7-428A-562A-DBC5-17C44C5FC850}" dt="2023-07-31T15:39:28.668" v="1" actId="14100"/>
        <pc:sldMkLst>
          <pc:docMk/>
          <pc:sldMk cId="517031974" sldId="1419"/>
        </pc:sldMkLst>
        <pc:spChg chg="mod">
          <ac:chgData name="Jain, Abhinandan (US 3471)" userId="S::jain@jpl.nasa.gov::47000a42-4a64-498b-92b5-14cfe7b66dad" providerId="AD" clId="Web-{4CEA22F7-428A-562A-DBC5-17C44C5FC850}" dt="2023-07-31T15:39:28.668" v="1" actId="14100"/>
          <ac:spMkLst>
            <pc:docMk/>
            <pc:sldMk cId="517031974" sldId="1419"/>
            <ac:spMk id="3" creationId="{00000000-0000-0000-0000-000000000000}"/>
          </ac:spMkLst>
        </pc:spChg>
      </pc:sldChg>
      <pc:sldChg chg="modSp">
        <pc:chgData name="Jain, Abhinandan (US 3471)" userId="S::jain@jpl.nasa.gov::47000a42-4a64-498b-92b5-14cfe7b66dad" providerId="AD" clId="Web-{4CEA22F7-428A-562A-DBC5-17C44C5FC850}" dt="2023-07-31T15:40:57.357" v="7" actId="14100"/>
        <pc:sldMkLst>
          <pc:docMk/>
          <pc:sldMk cId="390097676" sldId="1427"/>
        </pc:sldMkLst>
        <pc:spChg chg="mod">
          <ac:chgData name="Jain, Abhinandan (US 3471)" userId="S::jain@jpl.nasa.gov::47000a42-4a64-498b-92b5-14cfe7b66dad" providerId="AD" clId="Web-{4CEA22F7-428A-562A-DBC5-17C44C5FC850}" dt="2023-07-31T15:40:57.357" v="7" actId="14100"/>
          <ac:spMkLst>
            <pc:docMk/>
            <pc:sldMk cId="390097676" sldId="1427"/>
            <ac:spMk id="3" creationId="{00000000-0000-0000-0000-000000000000}"/>
          </ac:spMkLst>
        </pc:spChg>
      </pc:sldChg>
      <pc:sldChg chg="modSp">
        <pc:chgData name="Jain, Abhinandan (US 3471)" userId="S::jain@jpl.nasa.gov::47000a42-4a64-498b-92b5-14cfe7b66dad" providerId="AD" clId="Web-{4CEA22F7-428A-562A-DBC5-17C44C5FC850}" dt="2023-07-31T15:41:49.046" v="10" actId="20577"/>
        <pc:sldMkLst>
          <pc:docMk/>
          <pc:sldMk cId="2562749002" sldId="1431"/>
        </pc:sldMkLst>
        <pc:spChg chg="mod">
          <ac:chgData name="Jain, Abhinandan (US 3471)" userId="S::jain@jpl.nasa.gov::47000a42-4a64-498b-92b5-14cfe7b66dad" providerId="AD" clId="Web-{4CEA22F7-428A-562A-DBC5-17C44C5FC850}" dt="2023-07-31T15:41:49.046" v="10" actId="20577"/>
          <ac:spMkLst>
            <pc:docMk/>
            <pc:sldMk cId="2562749002" sldId="1431"/>
            <ac:spMk id="3" creationId="{00000000-0000-0000-0000-000000000000}"/>
          </ac:spMkLst>
        </pc:spChg>
      </pc:sldChg>
    </pc:docChg>
  </pc:docChgLst>
  <pc:docChgLst>
    <pc:chgData name="Leake, Carl D (US 347J)" userId="S::carl.leake@jpl.nasa.gov::514d19ed-ac25-4851-8813-e892f9be6a8e" providerId="AD" clId="Web-{2D351328-CF27-4AB1-3357-35F1F6585D1B}"/>
    <pc:docChg chg="modSld">
      <pc:chgData name="Leake, Carl D (US 347J)" userId="S::carl.leake@jpl.nasa.gov::514d19ed-ac25-4851-8813-e892f9be6a8e" providerId="AD" clId="Web-{2D351328-CF27-4AB1-3357-35F1F6585D1B}" dt="2023-07-10T23:25:08.784" v="1" actId="20577"/>
      <pc:docMkLst>
        <pc:docMk/>
      </pc:docMkLst>
      <pc:sldChg chg="modSp">
        <pc:chgData name="Leake, Carl D (US 347J)" userId="S::carl.leake@jpl.nasa.gov::514d19ed-ac25-4851-8813-e892f9be6a8e" providerId="AD" clId="Web-{2D351328-CF27-4AB1-3357-35F1F6585D1B}" dt="2023-07-10T23:25:08.784" v="1" actId="20577"/>
        <pc:sldMkLst>
          <pc:docMk/>
          <pc:sldMk cId="2014846110" sldId="1462"/>
        </pc:sldMkLst>
        <pc:spChg chg="mod">
          <ac:chgData name="Leake, Carl D (US 347J)" userId="S::carl.leake@jpl.nasa.gov::514d19ed-ac25-4851-8813-e892f9be6a8e" providerId="AD" clId="Web-{2D351328-CF27-4AB1-3357-35F1F6585D1B}" dt="2023-07-10T23:25:08.784" v="1" actId="20577"/>
          <ac:spMkLst>
            <pc:docMk/>
            <pc:sldMk cId="2014846110" sldId="1462"/>
            <ac:spMk id="2" creationId="{E65723EF-D201-63AE-4A9B-74C9CF794B55}"/>
          </ac:spMkLst>
        </pc:spChg>
      </pc:sldChg>
    </pc:docChg>
  </pc:docChgLst>
  <pc:docChgLst>
    <pc:chgData name="Jain, Abhinandan (US 3471)" userId="S::jain@jpl.nasa.gov::47000a42-4a64-498b-92b5-14cfe7b66dad" providerId="AD" clId="Web-{BB5B2350-1BC3-093D-6021-EC3B925EDB84}"/>
    <pc:docChg chg="modSld">
      <pc:chgData name="Jain, Abhinandan (US 3471)" userId="S::jain@jpl.nasa.gov::47000a42-4a64-498b-92b5-14cfe7b66dad" providerId="AD" clId="Web-{BB5B2350-1BC3-093D-6021-EC3B925EDB84}" dt="2023-07-22T00:26:48.554" v="2" actId="20577"/>
      <pc:docMkLst>
        <pc:docMk/>
      </pc:docMkLst>
      <pc:sldChg chg="modSp">
        <pc:chgData name="Jain, Abhinandan (US 3471)" userId="S::jain@jpl.nasa.gov::47000a42-4a64-498b-92b5-14cfe7b66dad" providerId="AD" clId="Web-{BB5B2350-1BC3-093D-6021-EC3B925EDB84}" dt="2023-07-22T00:26:48.554" v="2" actId="20577"/>
        <pc:sldMkLst>
          <pc:docMk/>
          <pc:sldMk cId="2014846110" sldId="1462"/>
        </pc:sldMkLst>
        <pc:spChg chg="mod">
          <ac:chgData name="Jain, Abhinandan (US 3471)" userId="S::jain@jpl.nasa.gov::47000a42-4a64-498b-92b5-14cfe7b66dad" providerId="AD" clId="Web-{BB5B2350-1BC3-093D-6021-EC3B925EDB84}" dt="2023-07-22T00:26:48.554" v="2" actId="20577"/>
          <ac:spMkLst>
            <pc:docMk/>
            <pc:sldMk cId="2014846110" sldId="1462"/>
            <ac:spMk id="2" creationId="{E65723EF-D201-63AE-4A9B-74C9CF794B55}"/>
          </ac:spMkLst>
        </pc:spChg>
      </pc:sldChg>
    </pc:docChg>
  </pc:docChgLst>
  <pc:docChgLst>
    <pc:chgData name="Leake, Carl D (US 347J)" userId="514d19ed-ac25-4851-8813-e892f9be6a8e" providerId="ADAL" clId="{E0CCB5BA-84D1-4F83-905B-29C175AD4031}"/>
    <pc:docChg chg="custSel modMainMaster">
      <pc:chgData name="Leake, Carl D (US 347J)" userId="514d19ed-ac25-4851-8813-e892f9be6a8e" providerId="ADAL" clId="{E0CCB5BA-84D1-4F83-905B-29C175AD4031}" dt="2024-11-21T15:54:05.360" v="1" actId="478"/>
      <pc:docMkLst>
        <pc:docMk/>
      </pc:docMkLst>
      <pc:sldMasterChg chg="modSldLayout">
        <pc:chgData name="Leake, Carl D (US 347J)" userId="514d19ed-ac25-4851-8813-e892f9be6a8e" providerId="ADAL" clId="{E0CCB5BA-84D1-4F83-905B-29C175AD4031}" dt="2024-11-21T15:54:05.360" v="1" actId="478"/>
        <pc:sldMasterMkLst>
          <pc:docMk/>
          <pc:sldMasterMk cId="0" sldId="2147483648"/>
        </pc:sldMasterMkLst>
        <pc:sldLayoutChg chg="delSp mod">
          <pc:chgData name="Leake, Carl D (US 347J)" userId="514d19ed-ac25-4851-8813-e892f9be6a8e" providerId="ADAL" clId="{E0CCB5BA-84D1-4F83-905B-29C175AD4031}" dt="2024-11-21T15:54:05.360" v="1" actId="478"/>
          <pc:sldLayoutMkLst>
            <pc:docMk/>
            <pc:sldMasterMk cId="0" sldId="2147483648"/>
            <pc:sldLayoutMk cId="0" sldId="2147483650"/>
          </pc:sldLayoutMkLst>
          <pc:spChg chg="del">
            <ac:chgData name="Leake, Carl D (US 347J)" userId="514d19ed-ac25-4851-8813-e892f9be6a8e" providerId="ADAL" clId="{E0CCB5BA-84D1-4F83-905B-29C175AD4031}" dt="2024-11-21T15:54:05.360" v="1" actId="478"/>
            <ac:spMkLst>
              <pc:docMk/>
              <pc:sldMasterMk cId="0" sldId="2147483648"/>
              <pc:sldLayoutMk cId="0" sldId="2147483650"/>
              <ac:spMk id="3" creationId="{2FF2FA33-65E5-4587-8DA8-ED19EE08E952}"/>
            </ac:spMkLst>
          </pc:spChg>
        </pc:sldLayoutChg>
        <pc:sldLayoutChg chg="delSp mod">
          <pc:chgData name="Leake, Carl D (US 347J)" userId="514d19ed-ac25-4851-8813-e892f9be6a8e" providerId="ADAL" clId="{E0CCB5BA-84D1-4F83-905B-29C175AD4031}" dt="2024-11-21T15:54:02.086" v="0" actId="478"/>
          <pc:sldLayoutMkLst>
            <pc:docMk/>
            <pc:sldMasterMk cId="0" sldId="2147483648"/>
            <pc:sldLayoutMk cId="0" sldId="2147483672"/>
          </pc:sldLayoutMkLst>
          <pc:spChg chg="del">
            <ac:chgData name="Leake, Carl D (US 347J)" userId="514d19ed-ac25-4851-8813-e892f9be6a8e" providerId="ADAL" clId="{E0CCB5BA-84D1-4F83-905B-29C175AD4031}" dt="2024-11-21T15:54:02.086" v="0" actId="478"/>
            <ac:spMkLst>
              <pc:docMk/>
              <pc:sldMasterMk cId="0" sldId="2147483648"/>
              <pc:sldLayoutMk cId="0" sldId="2147483672"/>
              <ac:spMk id="3" creationId="{2FF2FA33-65E5-4587-8DA8-ED19EE08E952}"/>
            </ac:spMkLst>
          </pc:spChg>
        </pc:sldLayoutChg>
      </pc:sldMasterChg>
    </pc:docChg>
  </pc:docChgLst>
  <pc:docChgLst>
    <pc:chgData name="Elmquist, Asher (US 347J)" userId="S::asher.elmquist@jpl.nasa.gov::c43b51c1-8673-421c-ad65-63a1e47c685f" providerId="AD" clId="Web-{813733CB-630F-08F0-51C7-CF06C37213BF}"/>
    <pc:docChg chg="addSld delSld modSld">
      <pc:chgData name="Elmquist, Asher (US 347J)" userId="S::asher.elmquist@jpl.nasa.gov::c43b51c1-8673-421c-ad65-63a1e47c685f" providerId="AD" clId="Web-{813733CB-630F-08F0-51C7-CF06C37213BF}" dt="2023-08-01T12:47:34.417" v="2"/>
      <pc:docMkLst>
        <pc:docMk/>
      </pc:docMkLst>
      <pc:sldChg chg="modSp mod modClrScheme chgLayout">
        <pc:chgData name="Elmquist, Asher (US 347J)" userId="S::asher.elmquist@jpl.nasa.gov::c43b51c1-8673-421c-ad65-63a1e47c685f" providerId="AD" clId="Web-{813733CB-630F-08F0-51C7-CF06C37213BF}" dt="2023-08-01T12:47:30.542" v="1"/>
        <pc:sldMkLst>
          <pc:docMk/>
          <pc:sldMk cId="2014846110" sldId="1462"/>
        </pc:sldMkLst>
        <pc:spChg chg="mod ord">
          <ac:chgData name="Elmquist, Asher (US 347J)" userId="S::asher.elmquist@jpl.nasa.gov::c43b51c1-8673-421c-ad65-63a1e47c685f" providerId="AD" clId="Web-{813733CB-630F-08F0-51C7-CF06C37213BF}" dt="2023-08-01T12:47:30.542" v="1"/>
          <ac:spMkLst>
            <pc:docMk/>
            <pc:sldMk cId="2014846110" sldId="1462"/>
            <ac:spMk id="2" creationId="{E65723EF-D201-63AE-4A9B-74C9CF794B55}"/>
          </ac:spMkLst>
        </pc:spChg>
        <pc:spChg chg="mod ord">
          <ac:chgData name="Elmquist, Asher (US 347J)" userId="S::asher.elmquist@jpl.nasa.gov::c43b51c1-8673-421c-ad65-63a1e47c685f" providerId="AD" clId="Web-{813733CB-630F-08F0-51C7-CF06C37213BF}" dt="2023-08-01T12:47:30.542" v="1"/>
          <ac:spMkLst>
            <pc:docMk/>
            <pc:sldMk cId="2014846110" sldId="1462"/>
            <ac:spMk id="3" creationId="{B89D110D-11F5-43B0-CFFB-C4E22B6BCE6D}"/>
          </ac:spMkLst>
        </pc:spChg>
      </pc:sldChg>
      <pc:sldChg chg="add del">
        <pc:chgData name="Elmquist, Asher (US 347J)" userId="S::asher.elmquist@jpl.nasa.gov::c43b51c1-8673-421c-ad65-63a1e47c685f" providerId="AD" clId="Web-{813733CB-630F-08F0-51C7-CF06C37213BF}" dt="2023-08-01T12:47:34.417" v="2"/>
        <pc:sldMkLst>
          <pc:docMk/>
          <pc:sldMk cId="157698686" sldId="1463"/>
        </pc:sldMkLst>
      </pc:sldChg>
      <pc:sldMasterChg chg="addSldLayout">
        <pc:chgData name="Elmquist, Asher (US 347J)" userId="S::asher.elmquist@jpl.nasa.gov::c43b51c1-8673-421c-ad65-63a1e47c685f" providerId="AD" clId="Web-{813733CB-630F-08F0-51C7-CF06C37213BF}" dt="2023-08-01T12:46:18.510" v="0"/>
        <pc:sldMasterMkLst>
          <pc:docMk/>
          <pc:sldMasterMk cId="0" sldId="2147483648"/>
        </pc:sldMasterMkLst>
        <pc:sldLayoutChg chg="add">
          <pc:chgData name="Elmquist, Asher (US 347J)" userId="S::asher.elmquist@jpl.nasa.gov::c43b51c1-8673-421c-ad65-63a1e47c685f" providerId="AD" clId="Web-{813733CB-630F-08F0-51C7-CF06C37213BF}" dt="2023-08-01T12:46:18.510" v="0"/>
          <pc:sldLayoutMkLst>
            <pc:docMk/>
            <pc:sldMasterMk cId="0" sldId="2147483648"/>
            <pc:sldLayoutMk cId="0" sldId="2147483660"/>
          </pc:sldLayoutMkLst>
        </pc:sldLayoutChg>
        <pc:sldLayoutChg chg="add">
          <pc:chgData name="Elmquist, Asher (US 347J)" userId="S::asher.elmquist@jpl.nasa.gov::c43b51c1-8673-421c-ad65-63a1e47c685f" providerId="AD" clId="Web-{813733CB-630F-08F0-51C7-CF06C37213BF}" dt="2023-08-01T12:46:18.510" v="0"/>
          <pc:sldLayoutMkLst>
            <pc:docMk/>
            <pc:sldMasterMk cId="0" sldId="2147483648"/>
            <pc:sldLayoutMk cId="0" sldId="2147483672"/>
          </pc:sldLayoutMkLst>
        </pc:sldLayoutChg>
      </pc:sldMasterChg>
    </pc:docChg>
  </pc:docChgLst>
  <pc:docChgLst>
    <pc:chgData name="Abhinandan Jain" userId="47000a42-4a64-498b-92b5-14cfe7b66dad" providerId="ADAL" clId="{22E3979C-6E24-4438-AB90-A13137483604}"/>
    <pc:docChg chg="modSld">
      <pc:chgData name="Abhinandan Jain" userId="47000a42-4a64-498b-92b5-14cfe7b66dad" providerId="ADAL" clId="{22E3979C-6E24-4438-AB90-A13137483604}" dt="2023-07-07T03:35:28.420" v="1" actId="20577"/>
      <pc:docMkLst>
        <pc:docMk/>
      </pc:docMkLst>
      <pc:sldChg chg="modSp">
        <pc:chgData name="Abhinandan Jain" userId="47000a42-4a64-498b-92b5-14cfe7b66dad" providerId="ADAL" clId="{22E3979C-6E24-4438-AB90-A13137483604}" dt="2023-07-07T03:35:28.420" v="1" actId="20577"/>
        <pc:sldMkLst>
          <pc:docMk/>
          <pc:sldMk cId="2014846110" sldId="1462"/>
        </pc:sldMkLst>
        <pc:spChg chg="mod">
          <ac:chgData name="Abhinandan Jain" userId="47000a42-4a64-498b-92b5-14cfe7b66dad" providerId="ADAL" clId="{22E3979C-6E24-4438-AB90-A13137483604}" dt="2023-07-07T03:35:28.420" v="1" actId="20577"/>
          <ac:spMkLst>
            <pc:docMk/>
            <pc:sldMk cId="2014846110" sldId="1462"/>
            <ac:spMk id="2" creationId="{E65723EF-D201-63AE-4A9B-74C9CF794B55}"/>
          </ac:spMkLst>
        </pc:spChg>
      </pc:sldChg>
    </pc:docChg>
  </pc:docChgLst>
  <pc:docChgLst>
    <pc:chgData name="Leake, Carl D (US 347J)" userId="S::carl.leake@jpl.nasa.gov::514d19ed-ac25-4851-8813-e892f9be6a8e" providerId="AD" clId="Web-{056A0995-5462-2494-F575-5B5F7068B017}"/>
    <pc:docChg chg="modSld">
      <pc:chgData name="Leake, Carl D (US 347J)" userId="S::carl.leake@jpl.nasa.gov::514d19ed-ac25-4851-8813-e892f9be6a8e" providerId="AD" clId="Web-{056A0995-5462-2494-F575-5B5F7068B017}" dt="2023-08-02T16:22:05.857" v="14" actId="20577"/>
      <pc:docMkLst>
        <pc:docMk/>
      </pc:docMkLst>
      <pc:sldChg chg="modSp">
        <pc:chgData name="Leake, Carl D (US 347J)" userId="S::carl.leake@jpl.nasa.gov::514d19ed-ac25-4851-8813-e892f9be6a8e" providerId="AD" clId="Web-{056A0995-5462-2494-F575-5B5F7068B017}" dt="2023-08-02T16:21:46.231" v="8" actId="20577"/>
        <pc:sldMkLst>
          <pc:docMk/>
          <pc:sldMk cId="142227070" sldId="1457"/>
        </pc:sldMkLst>
        <pc:spChg chg="mod">
          <ac:chgData name="Leake, Carl D (US 347J)" userId="S::carl.leake@jpl.nasa.gov::514d19ed-ac25-4851-8813-e892f9be6a8e" providerId="AD" clId="Web-{056A0995-5462-2494-F575-5B5F7068B017}" dt="2023-08-02T16:21:46.231" v="8" actId="20577"/>
          <ac:spMkLst>
            <pc:docMk/>
            <pc:sldMk cId="142227070" sldId="1457"/>
            <ac:spMk id="3" creationId="{00000000-0000-0000-0000-000000000000}"/>
          </ac:spMkLst>
        </pc:spChg>
        <pc:picChg chg="mod">
          <ac:chgData name="Leake, Carl D (US 347J)" userId="S::carl.leake@jpl.nasa.gov::514d19ed-ac25-4851-8813-e892f9be6a8e" providerId="AD" clId="Web-{056A0995-5462-2494-F575-5B5F7068B017}" dt="2023-08-02T16:21:40.747" v="6" actId="1076"/>
          <ac:picMkLst>
            <pc:docMk/>
            <pc:sldMk cId="142227070" sldId="1457"/>
            <ac:picMk id="5" creationId="{00000000-0000-0000-0000-000000000000}"/>
          </ac:picMkLst>
        </pc:picChg>
      </pc:sldChg>
      <pc:sldChg chg="modSp">
        <pc:chgData name="Leake, Carl D (US 347J)" userId="S::carl.leake@jpl.nasa.gov::514d19ed-ac25-4851-8813-e892f9be6a8e" providerId="AD" clId="Web-{056A0995-5462-2494-F575-5B5F7068B017}" dt="2023-08-02T16:22:05.857" v="14" actId="20577"/>
        <pc:sldMkLst>
          <pc:docMk/>
          <pc:sldMk cId="2104954974" sldId="1459"/>
        </pc:sldMkLst>
        <pc:spChg chg="mod">
          <ac:chgData name="Leake, Carl D (US 347J)" userId="S::carl.leake@jpl.nasa.gov::514d19ed-ac25-4851-8813-e892f9be6a8e" providerId="AD" clId="Web-{056A0995-5462-2494-F575-5B5F7068B017}" dt="2023-08-02T16:22:05.857" v="14" actId="20577"/>
          <ac:spMkLst>
            <pc:docMk/>
            <pc:sldMk cId="2104954974" sldId="145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22878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D876609-3DE0-479A-81F8-F2ED8E9991B2}" type="slidenum">
              <a:rPr lang="en-US" altLang="en-US" sz="1300">
                <a:solidFill>
                  <a:srgbClr val="000000"/>
                </a:solidFill>
              </a:rPr>
              <a:pPr eaLnBrk="1" hangingPunct="1"/>
              <a:t>6</a:t>
            </a:fld>
            <a:endParaRPr lang="en-US" altLang="en-US" sz="1300">
              <a:solidFill>
                <a:srgbClr val="000000"/>
              </a:solidFill>
            </a:endParaRPr>
          </a:p>
        </p:txBody>
      </p:sp>
      <p:sp>
        <p:nvSpPr>
          <p:cNvPr id="97283" name="Rectangle 2"/>
          <p:cNvSpPr>
            <a:spLocks noGrp="1" noRot="1" noChangeAspect="1" noChangeArrowheads="1" noTextEdit="1"/>
          </p:cNvSpPr>
          <p:nvPr>
            <p:ph type="sldImg"/>
          </p:nvPr>
        </p:nvSpPr>
        <p:spPr>
          <a:xfrm>
            <a:off x="539750" y="720725"/>
            <a:ext cx="6400800" cy="360045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1300" indent="-241300" eaLnBrk="1" hangingPunct="1"/>
            <a:r>
              <a:rPr lang="en-US" altLang="en-US" sz="1100"/>
              <a:t>This illustrates the sequence of actions inside Dsends at every step of the simulation.  Each step spans the following (in order);</a:t>
            </a:r>
          </a:p>
          <a:p>
            <a:pPr marL="241300" indent="-241300" eaLnBrk="1" hangingPunct="1">
              <a:buFontTx/>
              <a:buAutoNum type="arabicPeriod"/>
            </a:pPr>
            <a:r>
              <a:rPr lang="en-US" altLang="en-US" sz="1100"/>
              <a:t>Inputs at start of input/output step including commands and data</a:t>
            </a:r>
          </a:p>
          <a:p>
            <a:pPr marL="241300" indent="-241300" eaLnBrk="1" hangingPunct="1">
              <a:buFontTx/>
              <a:buAutoNum type="arabicPeriod"/>
            </a:pPr>
            <a:r>
              <a:rPr lang="en-US" altLang="en-US" sz="1100"/>
              <a:t>Pre dynamics State-Machine execution within which the following occur (in order):</a:t>
            </a:r>
          </a:p>
          <a:p>
            <a:pPr marL="723900" lvl="1" indent="-241300" eaLnBrk="1" hangingPunct="1">
              <a:buFont typeface="Wingdings" panose="05000000000000000000" pitchFamily="2" charset="2"/>
              <a:buAutoNum type="alphaLcParenR"/>
            </a:pPr>
            <a:r>
              <a:rPr lang="en-US" altLang="en-US" sz="1100"/>
              <a:t>State action procedures associated with each active state</a:t>
            </a:r>
          </a:p>
          <a:p>
            <a:pPr marL="723900" lvl="1" indent="-241300" eaLnBrk="1" hangingPunct="1">
              <a:buFont typeface="Wingdings" panose="05000000000000000000" pitchFamily="2" charset="2"/>
              <a:buAutoNum type="alphaLcParenR"/>
            </a:pPr>
            <a:r>
              <a:rPr lang="en-US" altLang="en-US" sz="1100"/>
              <a:t>Transition check procedures for each active state</a:t>
            </a:r>
          </a:p>
          <a:p>
            <a:pPr marL="723900" lvl="1" indent="-241300" eaLnBrk="1" hangingPunct="1">
              <a:buFont typeface="Wingdings" panose="05000000000000000000" pitchFamily="2" charset="2"/>
              <a:buAutoNum type="alphaLcParenR"/>
            </a:pPr>
            <a:r>
              <a:rPr lang="en-US" altLang="en-US" sz="1100"/>
              <a:t>State transitions as triggered by the transition checks</a:t>
            </a:r>
          </a:p>
          <a:p>
            <a:pPr marL="723900" lvl="1" indent="-241300" eaLnBrk="1" hangingPunct="1">
              <a:buFont typeface="Wingdings" panose="05000000000000000000" pitchFamily="2" charset="2"/>
              <a:buAutoNum type="alphaLcParenR"/>
            </a:pPr>
            <a:r>
              <a:rPr lang="en-US" altLang="en-US" sz="1100"/>
              <a:t>Execution of all of the side-effects specified for each transition made</a:t>
            </a:r>
          </a:p>
          <a:p>
            <a:pPr marL="241300" indent="-241300" eaLnBrk="1" hangingPunct="1">
              <a:buFont typeface="Wingdings" panose="05000000000000000000" pitchFamily="2" charset="2"/>
              <a:buAutoNum type="arabicPeriod"/>
            </a:pPr>
            <a:r>
              <a:rPr lang="en-US" altLang="en-US" sz="1100"/>
              <a:t>Dynamics Data flow step within which the following occur (in order):</a:t>
            </a:r>
          </a:p>
          <a:p>
            <a:pPr marL="723900" lvl="1" indent="-241300" eaLnBrk="1" hangingPunct="1">
              <a:buFontTx/>
              <a:buAutoNum type="alphaLcParenR"/>
            </a:pPr>
            <a:r>
              <a:rPr lang="en-US" altLang="en-US" sz="1100"/>
              <a:t>Discrete dynamics data-flow preceding continuous dynamics  with the execution order managed by Dshell based upon the partial-ordering derived from the data-flow graph.</a:t>
            </a:r>
          </a:p>
          <a:p>
            <a:pPr marL="723900" lvl="1" indent="-241300" eaLnBrk="1" hangingPunct="1">
              <a:buFontTx/>
              <a:buAutoNum type="alphaLcParenR"/>
            </a:pPr>
            <a:r>
              <a:rPr lang="en-US" altLang="en-US" sz="1100"/>
              <a:t>One or more integration steps managed and sequenced by the Dshell integrator, with the Darts engine computing the multi-body dynamics related derivatives, the individual model files providing additional derivative information as needed, and Dshell managing the exection order based upon the partial ordering constraints derived from the data-flow graph.</a:t>
            </a:r>
          </a:p>
          <a:p>
            <a:pPr marL="723900" lvl="1" indent="-241300" eaLnBrk="1" hangingPunct="1">
              <a:buFontTx/>
              <a:buAutoNum type="alphaLcParenR"/>
            </a:pPr>
            <a:r>
              <a:rPr lang="en-US" altLang="en-US" sz="1100"/>
              <a:t>Discrete dynamics that follow the continuous dynamics with the execution order managed by Dshell based upon the partial ordering derived  from the data flow graph </a:t>
            </a:r>
          </a:p>
          <a:p>
            <a:pPr marL="241300" indent="-241300" eaLnBrk="1" hangingPunct="1">
              <a:buFontTx/>
              <a:buAutoNum type="arabicPeriod"/>
            </a:pPr>
            <a:r>
              <a:rPr lang="en-US" altLang="en-US" sz="1100"/>
              <a:t>Post io-step Dshell managed watch-handlers that trigger their actions based on:</a:t>
            </a:r>
          </a:p>
          <a:p>
            <a:pPr marL="723900" lvl="1" indent="-241300" eaLnBrk="1" hangingPunct="1">
              <a:buFontTx/>
              <a:buAutoNum type="alphaLcParenR"/>
            </a:pPr>
            <a:r>
              <a:rPr lang="en-US" altLang="en-US" sz="1100"/>
              <a:t>Monitored variables that change their value since he last simulation step </a:t>
            </a:r>
          </a:p>
          <a:p>
            <a:pPr marL="723900" lvl="1" indent="-241300" eaLnBrk="1" hangingPunct="1">
              <a:buFontTx/>
              <a:buAutoNum type="alphaLcParenR"/>
            </a:pPr>
            <a:r>
              <a:rPr lang="en-US" altLang="en-US" sz="1100"/>
              <a:t>periodic user-specified events</a:t>
            </a:r>
          </a:p>
          <a:p>
            <a:pPr marL="241300" indent="-241300" eaLnBrk="1" hangingPunct="1">
              <a:buFontTx/>
              <a:buAutoNum type="arabicPeriod"/>
            </a:pPr>
            <a:r>
              <a:rPr lang="en-US" altLang="en-US" sz="1100"/>
              <a:t>Simulation outputs at end of simulation input/output step</a:t>
            </a:r>
          </a:p>
          <a:p>
            <a:pPr marL="241300" indent="-241300" eaLnBrk="1" hangingPunct="1"/>
            <a:r>
              <a:rPr lang="en-US" altLang="en-US" sz="1100"/>
              <a:t>Note that all these are executed in a single thread.  The execution time for the entire step is T1 and the corresponding simulation time interval is  T. Note that T1 should be less than T  if a real-time simulation is needed. </a:t>
            </a:r>
          </a:p>
          <a:p>
            <a:pPr marL="241300" indent="-241300" eaLnBrk="1" hangingPunct="1"/>
            <a:r>
              <a:rPr lang="en-US" altLang="en-US"/>
              <a:t> </a:t>
            </a:r>
          </a:p>
        </p:txBody>
      </p:sp>
    </p:spTree>
    <p:extLst>
      <p:ext uri="{BB962C8B-B14F-4D97-AF65-F5344CB8AC3E}">
        <p14:creationId xmlns:p14="http://schemas.microsoft.com/office/powerpoint/2010/main" val="17636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D876609-3DE0-479A-81F8-F2ED8E9991B2}" type="slidenum">
              <a:rPr lang="en-US" altLang="en-US" sz="1300">
                <a:solidFill>
                  <a:srgbClr val="000000"/>
                </a:solidFill>
              </a:rPr>
              <a:pPr eaLnBrk="1" hangingPunct="1"/>
              <a:t>43</a:t>
            </a:fld>
            <a:endParaRPr lang="en-US" altLang="en-US" sz="1300">
              <a:solidFill>
                <a:srgbClr val="000000"/>
              </a:solidFill>
            </a:endParaRPr>
          </a:p>
        </p:txBody>
      </p:sp>
      <p:sp>
        <p:nvSpPr>
          <p:cNvPr id="97283" name="Rectangle 2"/>
          <p:cNvSpPr>
            <a:spLocks noGrp="1" noRot="1" noChangeAspect="1" noChangeArrowheads="1" noTextEdit="1"/>
          </p:cNvSpPr>
          <p:nvPr>
            <p:ph type="sldImg"/>
          </p:nvPr>
        </p:nvSpPr>
        <p:spPr>
          <a:xfrm>
            <a:off x="539750" y="720725"/>
            <a:ext cx="6400800" cy="360045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1300" indent="-241300" eaLnBrk="1" hangingPunct="1"/>
            <a:r>
              <a:rPr lang="en-US" altLang="en-US" sz="1100"/>
              <a:t>This illustrates the sequence of actions inside Dsends at every step of the simulation.  Each step spans the following (in order);</a:t>
            </a:r>
          </a:p>
          <a:p>
            <a:pPr marL="241300" indent="-241300" eaLnBrk="1" hangingPunct="1">
              <a:buFontTx/>
              <a:buAutoNum type="arabicPeriod"/>
            </a:pPr>
            <a:r>
              <a:rPr lang="en-US" altLang="en-US" sz="1100"/>
              <a:t>Inputs at start of input/output step including commands and data</a:t>
            </a:r>
          </a:p>
          <a:p>
            <a:pPr marL="241300" indent="-241300" eaLnBrk="1" hangingPunct="1">
              <a:buFontTx/>
              <a:buAutoNum type="arabicPeriod"/>
            </a:pPr>
            <a:r>
              <a:rPr lang="en-US" altLang="en-US" sz="1100"/>
              <a:t>Pre dynamics State-Machine execution within which the following occur (in order):</a:t>
            </a:r>
          </a:p>
          <a:p>
            <a:pPr marL="723900" lvl="1" indent="-241300" eaLnBrk="1" hangingPunct="1">
              <a:buFont typeface="Wingdings" panose="05000000000000000000" pitchFamily="2" charset="2"/>
              <a:buAutoNum type="alphaLcParenR"/>
            </a:pPr>
            <a:r>
              <a:rPr lang="en-US" altLang="en-US" sz="1100"/>
              <a:t>State action procedures associated with each active state</a:t>
            </a:r>
          </a:p>
          <a:p>
            <a:pPr marL="723900" lvl="1" indent="-241300" eaLnBrk="1" hangingPunct="1">
              <a:buFont typeface="Wingdings" panose="05000000000000000000" pitchFamily="2" charset="2"/>
              <a:buAutoNum type="alphaLcParenR"/>
            </a:pPr>
            <a:r>
              <a:rPr lang="en-US" altLang="en-US" sz="1100"/>
              <a:t>Transition check procedures for each active state</a:t>
            </a:r>
          </a:p>
          <a:p>
            <a:pPr marL="723900" lvl="1" indent="-241300" eaLnBrk="1" hangingPunct="1">
              <a:buFont typeface="Wingdings" panose="05000000000000000000" pitchFamily="2" charset="2"/>
              <a:buAutoNum type="alphaLcParenR"/>
            </a:pPr>
            <a:r>
              <a:rPr lang="en-US" altLang="en-US" sz="1100"/>
              <a:t>State transitions as triggered by the transition checks</a:t>
            </a:r>
          </a:p>
          <a:p>
            <a:pPr marL="723900" lvl="1" indent="-241300" eaLnBrk="1" hangingPunct="1">
              <a:buFont typeface="Wingdings" panose="05000000000000000000" pitchFamily="2" charset="2"/>
              <a:buAutoNum type="alphaLcParenR"/>
            </a:pPr>
            <a:r>
              <a:rPr lang="en-US" altLang="en-US" sz="1100"/>
              <a:t>Execution of all of the side-effects specified for each transition made</a:t>
            </a:r>
          </a:p>
          <a:p>
            <a:pPr marL="241300" indent="-241300" eaLnBrk="1" hangingPunct="1">
              <a:buFont typeface="Wingdings" panose="05000000000000000000" pitchFamily="2" charset="2"/>
              <a:buAutoNum type="arabicPeriod"/>
            </a:pPr>
            <a:r>
              <a:rPr lang="en-US" altLang="en-US" sz="1100"/>
              <a:t>Dynamics Data flow step within which the following occur (in order):</a:t>
            </a:r>
          </a:p>
          <a:p>
            <a:pPr marL="723900" lvl="1" indent="-241300" eaLnBrk="1" hangingPunct="1">
              <a:buFontTx/>
              <a:buAutoNum type="alphaLcParenR"/>
            </a:pPr>
            <a:r>
              <a:rPr lang="en-US" altLang="en-US" sz="1100"/>
              <a:t>Discrete dynamics data-flow preceding continuous dynamics  with the execution order managed by Dshell based upon the partial-ordering derived from the data-flow graph.</a:t>
            </a:r>
          </a:p>
          <a:p>
            <a:pPr marL="723900" lvl="1" indent="-241300" eaLnBrk="1" hangingPunct="1">
              <a:buFontTx/>
              <a:buAutoNum type="alphaLcParenR"/>
            </a:pPr>
            <a:r>
              <a:rPr lang="en-US" altLang="en-US" sz="1100"/>
              <a:t>One or more integration steps managed and sequenced by the Dshell integrator, with the Darts engine computing the multi-body dynamics related derivatives, the individual model files providing additional derivative information as needed, and Dshell managing the exection order based upon the partial ordering constraints derived from the data-flow graph.</a:t>
            </a:r>
          </a:p>
          <a:p>
            <a:pPr marL="723900" lvl="1" indent="-241300" eaLnBrk="1" hangingPunct="1">
              <a:buFontTx/>
              <a:buAutoNum type="alphaLcParenR"/>
            </a:pPr>
            <a:r>
              <a:rPr lang="en-US" altLang="en-US" sz="1100"/>
              <a:t>Discrete dynamics that follow the continuous dynamics with the execution order managed by Dshell based upon the partial ordering derived  from the data flow graph </a:t>
            </a:r>
          </a:p>
          <a:p>
            <a:pPr marL="241300" indent="-241300" eaLnBrk="1" hangingPunct="1">
              <a:buFontTx/>
              <a:buAutoNum type="arabicPeriod"/>
            </a:pPr>
            <a:r>
              <a:rPr lang="en-US" altLang="en-US" sz="1100"/>
              <a:t>Post io-step Dshell managed watch-handlers that trigger their actions based on:</a:t>
            </a:r>
          </a:p>
          <a:p>
            <a:pPr marL="723900" lvl="1" indent="-241300" eaLnBrk="1" hangingPunct="1">
              <a:buFontTx/>
              <a:buAutoNum type="alphaLcParenR"/>
            </a:pPr>
            <a:r>
              <a:rPr lang="en-US" altLang="en-US" sz="1100"/>
              <a:t>Monitored variables that change their value since he last simulation step </a:t>
            </a:r>
          </a:p>
          <a:p>
            <a:pPr marL="723900" lvl="1" indent="-241300" eaLnBrk="1" hangingPunct="1">
              <a:buFontTx/>
              <a:buAutoNum type="alphaLcParenR"/>
            </a:pPr>
            <a:r>
              <a:rPr lang="en-US" altLang="en-US" sz="1100"/>
              <a:t>periodic user-specified events</a:t>
            </a:r>
          </a:p>
          <a:p>
            <a:pPr marL="241300" indent="-241300" eaLnBrk="1" hangingPunct="1">
              <a:buFontTx/>
              <a:buAutoNum type="arabicPeriod"/>
            </a:pPr>
            <a:r>
              <a:rPr lang="en-US" altLang="en-US" sz="1100"/>
              <a:t>Simulation outputs at end of simulation input/output step</a:t>
            </a:r>
          </a:p>
          <a:p>
            <a:pPr marL="241300" indent="-241300" eaLnBrk="1" hangingPunct="1"/>
            <a:r>
              <a:rPr lang="en-US" altLang="en-US" sz="1100"/>
              <a:t>Note that all these are executed in a single thread.  The execution time for the entire step is T1 and the corresponding simulation time interval is  T. Note that T1 should be less than T  if a real-time simulation is needed. </a:t>
            </a:r>
          </a:p>
          <a:p>
            <a:pPr marL="241300" indent="-241300" eaLnBrk="1" hangingPunct="1"/>
            <a:r>
              <a:rPr lang="en-US" altLang="en-US"/>
              <a:t> </a:t>
            </a:r>
          </a:p>
        </p:txBody>
      </p:sp>
    </p:spTree>
    <p:extLst>
      <p:ext uri="{BB962C8B-B14F-4D97-AF65-F5344CB8AC3E}">
        <p14:creationId xmlns:p14="http://schemas.microsoft.com/office/powerpoint/2010/main" val="1349775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dartslab.jpl.nasa.gov/"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dartslab.jpl.nasa.gov/" TargetMode="Externa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Alternate Title Slide" type="tx">
  <p:cSld name="Title Slide">
    <p:spTree>
      <p:nvGrpSpPr>
        <p:cNvPr id="1" name="Shape 26"/>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9542" y="5305166"/>
            <a:ext cx="3858016" cy="1071671"/>
          </a:xfrm>
          <a:prstGeom prst="rect">
            <a:avLst/>
          </a:prstGeom>
        </p:spPr>
      </p:pic>
      <p:pic>
        <p:nvPicPr>
          <p:cNvPr id="29" name="Google Shape;29;p11" descr="full_jpg14.jpg"/>
          <p:cNvPicPr preferRelativeResize="0"/>
          <p:nvPr/>
        </p:nvPicPr>
        <p:blipFill rotWithShape="1">
          <a:blip r:embed="rId3">
            <a:alphaModFix/>
          </a:blip>
          <a:srcRect l="36943" r="5653"/>
          <a:stretch/>
        </p:blipFill>
        <p:spPr>
          <a:xfrm>
            <a:off x="0" y="0"/>
            <a:ext cx="7097876" cy="6857999"/>
          </a:xfrm>
          <a:prstGeom prst="rect">
            <a:avLst/>
          </a:prstGeom>
          <a:noFill/>
          <a:ln>
            <a:noFill/>
          </a:ln>
        </p:spPr>
      </p:pic>
      <p:pic>
        <p:nvPicPr>
          <p:cNvPr id="30" name="Google Shape;30;p11"/>
          <p:cNvPicPr preferRelativeResize="0"/>
          <p:nvPr/>
        </p:nvPicPr>
        <p:blipFill rotWithShape="1">
          <a:blip r:embed="rId4">
            <a:alphaModFix/>
          </a:blip>
          <a:srcRect/>
          <a:stretch/>
        </p:blipFill>
        <p:spPr>
          <a:xfrm>
            <a:off x="7655696" y="563928"/>
            <a:ext cx="1867474" cy="1803101"/>
          </a:xfrm>
          <a:prstGeom prst="rect">
            <a:avLst/>
          </a:prstGeom>
          <a:noFill/>
          <a:ln>
            <a:noFill/>
          </a:ln>
        </p:spPr>
      </p:pic>
      <p:sp>
        <p:nvSpPr>
          <p:cNvPr id="31" name="Google Shape;31;p11"/>
          <p:cNvSpPr txBox="1">
            <a:spLocks noGrp="1"/>
          </p:cNvSpPr>
          <p:nvPr>
            <p:ph type="title"/>
          </p:nvPr>
        </p:nvSpPr>
        <p:spPr>
          <a:xfrm>
            <a:off x="7595300" y="2482024"/>
            <a:ext cx="4126500" cy="2307299"/>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2200"/>
              <a:buNone/>
              <a:defRPr sz="2200" b="1" i="0" u="none" strike="noStrike" cap="none">
                <a:solidFill>
                  <a:schemeClr val="dk1"/>
                </a:solidFill>
              </a:defRPr>
            </a:lvl1pPr>
            <a:lvl2pPr lvl="1" algn="ctr">
              <a:lnSpc>
                <a:spcPct val="100000"/>
              </a:lnSpc>
              <a:spcBef>
                <a:spcPts val="0"/>
              </a:spcBef>
              <a:spcAft>
                <a:spcPts val="0"/>
              </a:spcAft>
              <a:buSzPts val="700"/>
              <a:buNone/>
              <a:defRPr sz="1100"/>
            </a:lvl2pPr>
            <a:lvl3pPr lvl="2" algn="ctr">
              <a:lnSpc>
                <a:spcPct val="100000"/>
              </a:lnSpc>
              <a:spcBef>
                <a:spcPts val="0"/>
              </a:spcBef>
              <a:spcAft>
                <a:spcPts val="0"/>
              </a:spcAft>
              <a:buSzPts val="700"/>
              <a:buNone/>
              <a:defRPr sz="1100"/>
            </a:lvl3pPr>
            <a:lvl4pPr lvl="3" algn="ctr">
              <a:lnSpc>
                <a:spcPct val="100000"/>
              </a:lnSpc>
              <a:spcBef>
                <a:spcPts val="0"/>
              </a:spcBef>
              <a:spcAft>
                <a:spcPts val="0"/>
              </a:spcAft>
              <a:buSzPts val="700"/>
              <a:buNone/>
              <a:defRPr sz="1100"/>
            </a:lvl4pPr>
            <a:lvl5pPr lvl="4" algn="ctr">
              <a:lnSpc>
                <a:spcPct val="100000"/>
              </a:lnSpc>
              <a:spcBef>
                <a:spcPts val="0"/>
              </a:spcBef>
              <a:spcAft>
                <a:spcPts val="0"/>
              </a:spcAft>
              <a:buSzPts val="700"/>
              <a:buNone/>
              <a:defRPr sz="1100"/>
            </a:lvl5pPr>
            <a:lvl6pPr lvl="5" algn="ctr">
              <a:lnSpc>
                <a:spcPct val="100000"/>
              </a:lnSpc>
              <a:spcBef>
                <a:spcPts val="0"/>
              </a:spcBef>
              <a:spcAft>
                <a:spcPts val="0"/>
              </a:spcAft>
              <a:buSzPts val="700"/>
              <a:buNone/>
              <a:defRPr sz="1100"/>
            </a:lvl6pPr>
            <a:lvl7pPr lvl="6" algn="ctr">
              <a:lnSpc>
                <a:spcPct val="100000"/>
              </a:lnSpc>
              <a:spcBef>
                <a:spcPts val="0"/>
              </a:spcBef>
              <a:spcAft>
                <a:spcPts val="0"/>
              </a:spcAft>
              <a:buSzPts val="700"/>
              <a:buNone/>
              <a:defRPr sz="1100"/>
            </a:lvl7pPr>
            <a:lvl8pPr lvl="7" algn="ctr">
              <a:lnSpc>
                <a:spcPct val="100000"/>
              </a:lnSpc>
              <a:spcBef>
                <a:spcPts val="0"/>
              </a:spcBef>
              <a:spcAft>
                <a:spcPts val="0"/>
              </a:spcAft>
              <a:buSzPts val="700"/>
              <a:buNone/>
              <a:defRPr sz="1100"/>
            </a:lvl8pPr>
            <a:lvl9pPr lvl="8" algn="ctr">
              <a:lnSpc>
                <a:spcPct val="100000"/>
              </a:lnSpc>
              <a:spcBef>
                <a:spcPts val="0"/>
              </a:spcBef>
              <a:spcAft>
                <a:spcPts val="0"/>
              </a:spcAft>
              <a:buSzPts val="700"/>
              <a:buNone/>
              <a:defRPr sz="1100"/>
            </a:lvl9pPr>
          </a:lstStyle>
          <a:p>
            <a:endParaRPr dirty="0"/>
          </a:p>
        </p:txBody>
      </p:sp>
      <p:sp>
        <p:nvSpPr>
          <p:cNvPr id="33" name="Google Shape;33;p11"/>
          <p:cNvSpPr txBox="1"/>
          <p:nvPr/>
        </p:nvSpPr>
        <p:spPr>
          <a:xfrm>
            <a:off x="9658550" y="526771"/>
            <a:ext cx="2150400" cy="1877407"/>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latin typeface="Arial"/>
                <a:ea typeface="Arial"/>
                <a:cs typeface="Arial"/>
                <a:sym typeface="Arial"/>
              </a:rPr>
              <a:t>Dynamics and Real</a:t>
            </a:r>
            <a:r>
              <a:rPr lang="en-US" sz="2200" b="1" dirty="0"/>
              <a:t>-</a:t>
            </a:r>
            <a:r>
              <a:rPr lang="en-US" sz="2200" b="1" i="0" u="none" strike="noStrike" cap="none" dirty="0">
                <a:solidFill>
                  <a:srgbClr val="000000"/>
                </a:solidFill>
                <a:latin typeface="Arial"/>
                <a:ea typeface="Arial"/>
                <a:cs typeface="Arial"/>
                <a:sym typeface="Arial"/>
              </a:rPr>
              <a:t>Time Simulation</a:t>
            </a:r>
            <a:endParaRPr sz="2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dirty="0"/>
              <a:t>(DARTS)</a:t>
            </a:r>
            <a:endParaRPr sz="2200" b="1" dirty="0"/>
          </a:p>
          <a:p>
            <a:pPr marL="0" marR="0" lvl="0" indent="0" algn="l" rtl="0">
              <a:lnSpc>
                <a:spcPct val="100000"/>
              </a:lnSpc>
              <a:spcBef>
                <a:spcPts val="0"/>
              </a:spcBef>
              <a:spcAft>
                <a:spcPts val="0"/>
              </a:spcAft>
              <a:buClr>
                <a:srgbClr val="000000"/>
              </a:buClr>
              <a:buSzPts val="2200"/>
              <a:buFont typeface="Arial"/>
              <a:buNone/>
            </a:pPr>
            <a:r>
              <a:rPr lang="en-US" sz="2200" b="1" dirty="0"/>
              <a:t>Laboratory</a:t>
            </a:r>
            <a:endParaRPr sz="2200" b="1" dirty="0"/>
          </a:p>
        </p:txBody>
      </p:sp>
      <p:sp>
        <p:nvSpPr>
          <p:cNvPr id="34" name="Google Shape;34;p11"/>
          <p:cNvSpPr txBox="1"/>
          <p:nvPr/>
        </p:nvSpPr>
        <p:spPr>
          <a:xfrm>
            <a:off x="8232322" y="5128657"/>
            <a:ext cx="3000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dirty="0">
                <a:solidFill>
                  <a:schemeClr val="dk1"/>
                </a:solidFill>
                <a:hlinkClick r:id="rId5">
                  <a:extLst>
                    <a:ext uri="{A12FA001-AC4F-418D-AE19-62706E023703}">
                      <ahyp:hlinkClr xmlns:ahyp="http://schemas.microsoft.com/office/drawing/2018/hyperlinkcolor" val="tx"/>
                    </a:ext>
                  </a:extLst>
                </a:hlinkClick>
              </a:rPr>
              <a:t>https://dartslab.jpl.nasa.gov/</a:t>
            </a:r>
            <a:endParaRPr dirty="0">
              <a:solidFill>
                <a:schemeClr val="dk1"/>
              </a:solidFill>
            </a:endParaRPr>
          </a:p>
        </p:txBody>
      </p:sp>
      <p:sp>
        <p:nvSpPr>
          <p:cNvPr id="9" name="Google Shape;34;p11">
            <a:extLst>
              <a:ext uri="{FF2B5EF4-FFF2-40B4-BE49-F238E27FC236}">
                <a16:creationId xmlns:a16="http://schemas.microsoft.com/office/drawing/2014/main" id="{80E1E5F2-3865-49CD-8DBA-CEED1FC0F365}"/>
              </a:ext>
            </a:extLst>
          </p:cNvPr>
          <p:cNvSpPr txBox="1"/>
          <p:nvPr userDrawn="1"/>
        </p:nvSpPr>
        <p:spPr>
          <a:xfrm>
            <a:off x="8158550" y="4831816"/>
            <a:ext cx="30000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rPr>
              <a:t>August 2023</a:t>
            </a:r>
            <a:endParaRPr sz="1600" dirty="0">
              <a:solidFill>
                <a:schemeClr val="dk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Running Simulations</a:t>
            </a:r>
          </a:p>
        </p:txBody>
      </p:sp>
      <p:sp>
        <p:nvSpPr>
          <p:cNvPr id="6" name="Slide Number Placeholder 5"/>
          <p:cNvSpPr>
            <a:spLocks noGrp="1"/>
          </p:cNvSpPr>
          <p:nvPr>
            <p:ph type="sldNum" sz="quarter" idx="12"/>
          </p:nvPr>
        </p:nvSpPr>
        <p:spPr/>
        <p:txBody>
          <a:bodyPr/>
          <a:lstStyle>
            <a:lvl1pPr>
              <a:defRPr/>
            </a:lvl1pPr>
          </a:lstStyle>
          <a:p>
            <a:fld id="{91EC2107-2179-44B0-AA1C-E3E8257F87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820669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Running Simulations</a:t>
            </a:r>
          </a:p>
        </p:txBody>
      </p:sp>
      <p:sp>
        <p:nvSpPr>
          <p:cNvPr id="4" name="Slide Number Placeholder 3"/>
          <p:cNvSpPr>
            <a:spLocks noGrp="1"/>
          </p:cNvSpPr>
          <p:nvPr>
            <p:ph type="sldNum" sz="quarter" idx="12"/>
          </p:nvPr>
        </p:nvSpPr>
        <p:spPr/>
        <p:txBody>
          <a:bodyPr/>
          <a:lstStyle>
            <a:lvl1pPr>
              <a:defRPr/>
            </a:lvl1pPr>
          </a:lstStyle>
          <a:p>
            <a:fld id="{433C3CD3-853F-4873-8029-2AD93E0D0F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76048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lternate Title Slide" type="tx">
  <p:cSld name="Title Slide">
    <p:spTree>
      <p:nvGrpSpPr>
        <p:cNvPr id="1" name="Shape 26"/>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9542" y="5305166"/>
            <a:ext cx="3858016" cy="1071671"/>
          </a:xfrm>
          <a:prstGeom prst="rect">
            <a:avLst/>
          </a:prstGeom>
        </p:spPr>
      </p:pic>
      <p:pic>
        <p:nvPicPr>
          <p:cNvPr id="29" name="Google Shape;29;p11" descr="full_jpg14.jpg"/>
          <p:cNvPicPr preferRelativeResize="0"/>
          <p:nvPr/>
        </p:nvPicPr>
        <p:blipFill rotWithShape="1">
          <a:blip r:embed="rId3">
            <a:alphaModFix/>
          </a:blip>
          <a:srcRect l="36943" r="5653"/>
          <a:stretch/>
        </p:blipFill>
        <p:spPr>
          <a:xfrm>
            <a:off x="0" y="0"/>
            <a:ext cx="7097876" cy="6857999"/>
          </a:xfrm>
          <a:prstGeom prst="rect">
            <a:avLst/>
          </a:prstGeom>
          <a:noFill/>
          <a:ln>
            <a:noFill/>
          </a:ln>
        </p:spPr>
      </p:pic>
      <p:pic>
        <p:nvPicPr>
          <p:cNvPr id="30" name="Google Shape;30;p11"/>
          <p:cNvPicPr preferRelativeResize="0"/>
          <p:nvPr/>
        </p:nvPicPr>
        <p:blipFill rotWithShape="1">
          <a:blip r:embed="rId4">
            <a:alphaModFix/>
          </a:blip>
          <a:srcRect/>
          <a:stretch/>
        </p:blipFill>
        <p:spPr>
          <a:xfrm>
            <a:off x="7655696" y="563928"/>
            <a:ext cx="1867474" cy="1803101"/>
          </a:xfrm>
          <a:prstGeom prst="rect">
            <a:avLst/>
          </a:prstGeom>
          <a:noFill/>
          <a:ln>
            <a:noFill/>
          </a:ln>
        </p:spPr>
      </p:pic>
      <p:sp>
        <p:nvSpPr>
          <p:cNvPr id="31" name="Google Shape;31;p11"/>
          <p:cNvSpPr txBox="1">
            <a:spLocks noGrp="1"/>
          </p:cNvSpPr>
          <p:nvPr>
            <p:ph type="title"/>
          </p:nvPr>
        </p:nvSpPr>
        <p:spPr>
          <a:xfrm>
            <a:off x="7595300" y="2482024"/>
            <a:ext cx="4126500" cy="2307299"/>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2200"/>
              <a:buNone/>
              <a:defRPr sz="2200" b="1" i="0" u="none" strike="noStrike" cap="none">
                <a:solidFill>
                  <a:schemeClr val="dk1"/>
                </a:solidFill>
              </a:defRPr>
            </a:lvl1pPr>
            <a:lvl2pPr lvl="1" algn="ctr">
              <a:lnSpc>
                <a:spcPct val="100000"/>
              </a:lnSpc>
              <a:spcBef>
                <a:spcPts val="0"/>
              </a:spcBef>
              <a:spcAft>
                <a:spcPts val="0"/>
              </a:spcAft>
              <a:buSzPts val="700"/>
              <a:buNone/>
              <a:defRPr sz="1100"/>
            </a:lvl2pPr>
            <a:lvl3pPr lvl="2" algn="ctr">
              <a:lnSpc>
                <a:spcPct val="100000"/>
              </a:lnSpc>
              <a:spcBef>
                <a:spcPts val="0"/>
              </a:spcBef>
              <a:spcAft>
                <a:spcPts val="0"/>
              </a:spcAft>
              <a:buSzPts val="700"/>
              <a:buNone/>
              <a:defRPr sz="1100"/>
            </a:lvl3pPr>
            <a:lvl4pPr lvl="3" algn="ctr">
              <a:lnSpc>
                <a:spcPct val="100000"/>
              </a:lnSpc>
              <a:spcBef>
                <a:spcPts val="0"/>
              </a:spcBef>
              <a:spcAft>
                <a:spcPts val="0"/>
              </a:spcAft>
              <a:buSzPts val="700"/>
              <a:buNone/>
              <a:defRPr sz="1100"/>
            </a:lvl4pPr>
            <a:lvl5pPr lvl="4" algn="ctr">
              <a:lnSpc>
                <a:spcPct val="100000"/>
              </a:lnSpc>
              <a:spcBef>
                <a:spcPts val="0"/>
              </a:spcBef>
              <a:spcAft>
                <a:spcPts val="0"/>
              </a:spcAft>
              <a:buSzPts val="700"/>
              <a:buNone/>
              <a:defRPr sz="1100"/>
            </a:lvl5pPr>
            <a:lvl6pPr lvl="5" algn="ctr">
              <a:lnSpc>
                <a:spcPct val="100000"/>
              </a:lnSpc>
              <a:spcBef>
                <a:spcPts val="0"/>
              </a:spcBef>
              <a:spcAft>
                <a:spcPts val="0"/>
              </a:spcAft>
              <a:buSzPts val="700"/>
              <a:buNone/>
              <a:defRPr sz="1100"/>
            </a:lvl6pPr>
            <a:lvl7pPr lvl="6" algn="ctr">
              <a:lnSpc>
                <a:spcPct val="100000"/>
              </a:lnSpc>
              <a:spcBef>
                <a:spcPts val="0"/>
              </a:spcBef>
              <a:spcAft>
                <a:spcPts val="0"/>
              </a:spcAft>
              <a:buSzPts val="700"/>
              <a:buNone/>
              <a:defRPr sz="1100"/>
            </a:lvl7pPr>
            <a:lvl8pPr lvl="7" algn="ctr">
              <a:lnSpc>
                <a:spcPct val="100000"/>
              </a:lnSpc>
              <a:spcBef>
                <a:spcPts val="0"/>
              </a:spcBef>
              <a:spcAft>
                <a:spcPts val="0"/>
              </a:spcAft>
              <a:buSzPts val="700"/>
              <a:buNone/>
              <a:defRPr sz="1100"/>
            </a:lvl8pPr>
            <a:lvl9pPr lvl="8" algn="ctr">
              <a:lnSpc>
                <a:spcPct val="100000"/>
              </a:lnSpc>
              <a:spcBef>
                <a:spcPts val="0"/>
              </a:spcBef>
              <a:spcAft>
                <a:spcPts val="0"/>
              </a:spcAft>
              <a:buSzPts val="700"/>
              <a:buNone/>
              <a:defRPr sz="1100"/>
            </a:lvl9pPr>
          </a:lstStyle>
          <a:p>
            <a:endParaRPr dirty="0"/>
          </a:p>
        </p:txBody>
      </p:sp>
      <p:sp>
        <p:nvSpPr>
          <p:cNvPr id="32" name="Google Shape;32;p11"/>
          <p:cNvSpPr txBox="1">
            <a:spLocks noGrp="1"/>
          </p:cNvSpPr>
          <p:nvPr>
            <p:ph type="sldNum" idx="12"/>
          </p:nvPr>
        </p:nvSpPr>
        <p:spPr>
          <a:xfrm>
            <a:off x="11543400" y="6400425"/>
            <a:ext cx="6486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11"/>
          <p:cNvSpPr txBox="1"/>
          <p:nvPr/>
        </p:nvSpPr>
        <p:spPr>
          <a:xfrm>
            <a:off x="9658550" y="526771"/>
            <a:ext cx="2150400" cy="1877407"/>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latin typeface="Arial"/>
                <a:ea typeface="Arial"/>
                <a:cs typeface="Arial"/>
                <a:sym typeface="Arial"/>
              </a:rPr>
              <a:t>Dynamics and Real</a:t>
            </a:r>
            <a:r>
              <a:rPr lang="en-US" sz="2200" b="1" dirty="0"/>
              <a:t>-</a:t>
            </a:r>
            <a:r>
              <a:rPr lang="en-US" sz="2200" b="1" i="0" u="none" strike="noStrike" cap="none" dirty="0">
                <a:solidFill>
                  <a:srgbClr val="000000"/>
                </a:solidFill>
                <a:latin typeface="Arial"/>
                <a:ea typeface="Arial"/>
                <a:cs typeface="Arial"/>
                <a:sym typeface="Arial"/>
              </a:rPr>
              <a:t>Time Simulation</a:t>
            </a:r>
            <a:endParaRPr sz="2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dirty="0"/>
              <a:t>(DARTS)</a:t>
            </a:r>
            <a:endParaRPr sz="2200" b="1" dirty="0"/>
          </a:p>
          <a:p>
            <a:pPr marL="0" marR="0" lvl="0" indent="0" algn="l" rtl="0">
              <a:lnSpc>
                <a:spcPct val="100000"/>
              </a:lnSpc>
              <a:spcBef>
                <a:spcPts val="0"/>
              </a:spcBef>
              <a:spcAft>
                <a:spcPts val="0"/>
              </a:spcAft>
              <a:buClr>
                <a:srgbClr val="000000"/>
              </a:buClr>
              <a:buSzPts val="2200"/>
              <a:buFont typeface="Arial"/>
              <a:buNone/>
            </a:pPr>
            <a:r>
              <a:rPr lang="en-US" sz="2200" b="1" dirty="0"/>
              <a:t>Laboratory</a:t>
            </a:r>
            <a:endParaRPr sz="2200" b="1" dirty="0"/>
          </a:p>
        </p:txBody>
      </p:sp>
      <p:sp>
        <p:nvSpPr>
          <p:cNvPr id="34" name="Google Shape;34;p11"/>
          <p:cNvSpPr txBox="1"/>
          <p:nvPr/>
        </p:nvSpPr>
        <p:spPr>
          <a:xfrm>
            <a:off x="8232322" y="5128657"/>
            <a:ext cx="3000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dirty="0">
                <a:solidFill>
                  <a:schemeClr val="dk1"/>
                </a:solidFill>
                <a:hlinkClick r:id="rId5">
                  <a:extLst>
                    <a:ext uri="{A12FA001-AC4F-418D-AE19-62706E023703}">
                      <ahyp:hlinkClr xmlns:ahyp="http://schemas.microsoft.com/office/drawing/2018/hyperlinkcolor" val="tx"/>
                    </a:ext>
                  </a:extLst>
                </a:hlinkClick>
              </a:rPr>
              <a:t>https://dartslab.jpl.nasa.gov/</a:t>
            </a:r>
            <a:endParaRPr dirty="0">
              <a:solidFill>
                <a:schemeClr val="dk1"/>
              </a:solidFill>
            </a:endParaRPr>
          </a:p>
        </p:txBody>
      </p:sp>
      <p:sp>
        <p:nvSpPr>
          <p:cNvPr id="9" name="Google Shape;34;p11">
            <a:extLst>
              <a:ext uri="{FF2B5EF4-FFF2-40B4-BE49-F238E27FC236}">
                <a16:creationId xmlns:a16="http://schemas.microsoft.com/office/drawing/2014/main" id="{80E1E5F2-3865-49CD-8DBA-CEED1FC0F365}"/>
              </a:ext>
            </a:extLst>
          </p:cNvPr>
          <p:cNvSpPr txBox="1"/>
          <p:nvPr userDrawn="1"/>
        </p:nvSpPr>
        <p:spPr>
          <a:xfrm>
            <a:off x="8158550" y="4831816"/>
            <a:ext cx="30000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rPr>
              <a:t>August 2023</a:t>
            </a:r>
            <a:endParaRPr sz="1600" dirty="0">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Slide" preserve="1">
  <p:cSld name="Transition Slide">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3"/>
          <p:cNvSpPr txBox="1">
            <a:spLocks noGrp="1"/>
          </p:cNvSpPr>
          <p:nvPr>
            <p:ph type="title"/>
          </p:nvPr>
        </p:nvSpPr>
        <p:spPr>
          <a:xfrm>
            <a:off x="838200" y="2991300"/>
            <a:ext cx="10515600" cy="8754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213265"/>
              </a:buClr>
              <a:buSzPts val="4400"/>
              <a:buNone/>
              <a:defRPr sz="4400" b="1" i="0" u="none" strike="noStrike" cap="none">
                <a:solidFill>
                  <a:srgbClr val="213265"/>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sp>
        <p:nvSpPr>
          <p:cNvPr id="49" name="Google Shape;49;p13"/>
          <p:cNvSpPr txBox="1">
            <a:spLocks noGrp="1"/>
          </p:cNvSpPr>
          <p:nvPr>
            <p:ph type="title" idx="2"/>
          </p:nvPr>
        </p:nvSpPr>
        <p:spPr>
          <a:xfrm>
            <a:off x="838200" y="3841075"/>
            <a:ext cx="10515600" cy="697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100"/>
              <a:buNone/>
              <a:defRPr sz="3100" i="0" u="none" strike="noStrike" cap="non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2">
            <a:alphaModFix/>
          </a:blip>
          <a:srcRect/>
          <a:stretch/>
        </p:blipFill>
        <p:spPr>
          <a:xfrm>
            <a:off x="10949425" y="256039"/>
            <a:ext cx="943025" cy="910524"/>
          </a:xfrm>
          <a:prstGeom prst="rect">
            <a:avLst/>
          </a:prstGeom>
          <a:noFill/>
          <a:ln>
            <a:noFill/>
          </a:ln>
        </p:spPr>
      </p:pic>
    </p:spTree>
    <p:extLst>
      <p:ext uri="{BB962C8B-B14F-4D97-AF65-F5344CB8AC3E}">
        <p14:creationId xmlns:p14="http://schemas.microsoft.com/office/powerpoint/2010/main" val="327454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reserve="1">
  <p:cSld name="Two Column">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4253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4" name="Google Shape;74;p19"/>
          <p:cNvSpPr txBox="1">
            <a:spLocks noGrp="1"/>
          </p:cNvSpPr>
          <p:nvPr>
            <p:ph type="body" idx="2"/>
          </p:nvPr>
        </p:nvSpPr>
        <p:spPr>
          <a:xfrm>
            <a:off x="6267452" y="1558450"/>
            <a:ext cx="54253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5403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Column and Picture">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4253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 name="Google Shape;62;p23">
            <a:extLst>
              <a:ext uri="{FF2B5EF4-FFF2-40B4-BE49-F238E27FC236}">
                <a16:creationId xmlns:a16="http://schemas.microsoft.com/office/drawing/2014/main" id="{B63FFDF8-E300-4390-BD84-D92FDD5AAB7C}"/>
              </a:ext>
            </a:extLst>
          </p:cNvPr>
          <p:cNvSpPr>
            <a:spLocks noGrp="1"/>
          </p:cNvSpPr>
          <p:nvPr>
            <p:ph type="pic" idx="2"/>
          </p:nvPr>
        </p:nvSpPr>
        <p:spPr>
          <a:xfrm>
            <a:off x="6267451" y="1558450"/>
            <a:ext cx="5425299" cy="4356900"/>
          </a:xfrm>
          <a:prstGeom prst="rect">
            <a:avLst/>
          </a:prstGeom>
          <a:noFill/>
          <a:ln>
            <a:noFill/>
          </a:ln>
        </p:spPr>
      </p:sp>
    </p:spTree>
    <p:extLst>
      <p:ext uri="{BB962C8B-B14F-4D97-AF65-F5344CB8AC3E}">
        <p14:creationId xmlns:p14="http://schemas.microsoft.com/office/powerpoint/2010/main" val="332495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reserve="1" userDrawn="1">
  <p:cSld name="Single Column">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11193502"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45376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Title Only">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Tree>
    <p:extLst>
      <p:ext uri="{BB962C8B-B14F-4D97-AF65-F5344CB8AC3E}">
        <p14:creationId xmlns:p14="http://schemas.microsoft.com/office/powerpoint/2010/main" val="267493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8"/>
        <p:cNvGrpSpPr/>
        <p:nvPr/>
      </p:nvGrpSpPr>
      <p:grpSpPr>
        <a:xfrm>
          <a:off x="0" y="0"/>
          <a:ext cx="0" cy="0"/>
          <a:chOff x="0" y="0"/>
          <a:chExt cx="0" cy="0"/>
        </a:xfrm>
      </p:grpSpPr>
      <p:sp>
        <p:nvSpPr>
          <p:cNvPr id="89" name="Google Shape;89;g162c8043c9d_0_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162c8043c9d_0_107"/>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Running Simulations</a:t>
            </a:r>
          </a:p>
        </p:txBody>
      </p:sp>
      <p:sp>
        <p:nvSpPr>
          <p:cNvPr id="6" name="Slide Number Placeholder 5"/>
          <p:cNvSpPr>
            <a:spLocks noGrp="1"/>
          </p:cNvSpPr>
          <p:nvPr>
            <p:ph type="sldNum" sz="quarter" idx="12"/>
          </p:nvPr>
        </p:nvSpPr>
        <p:spPr/>
        <p:txBody>
          <a:bodyPr/>
          <a:lstStyle>
            <a:lvl1pPr>
              <a:defRPr/>
            </a:lvl1pPr>
          </a:lstStyle>
          <a:p>
            <a:fld id="{A370513E-CC6B-4688-84CD-7786F3725A67}" type="slidenum">
              <a:rPr lang="en-US"/>
              <a:pPr/>
              <a:t>‹#›</a:t>
            </a:fld>
            <a:endParaRPr lang="en-US"/>
          </a:p>
        </p:txBody>
      </p:sp>
    </p:spTree>
    <p:extLst>
      <p:ext uri="{BB962C8B-B14F-4D97-AF65-F5344CB8AC3E}">
        <p14:creationId xmlns:p14="http://schemas.microsoft.com/office/powerpoint/2010/main" val="81029083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
        <p:nvSpPr>
          <p:cNvPr id="10" name="Google Shape;10;p9"/>
          <p:cNvSpPr txBox="1">
            <a:spLocks noGrp="1"/>
          </p:cNvSpPr>
          <p:nvPr>
            <p:ph type="title"/>
          </p:nvPr>
        </p:nvSpPr>
        <p:spPr>
          <a:xfrm>
            <a:off x="499250" y="48450"/>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32375" y="1452688"/>
            <a:ext cx="10881300" cy="4724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4" name="Google Shape;14;p9"/>
          <p:cNvPicPr preferRelativeResize="0"/>
          <p:nvPr/>
        </p:nvPicPr>
        <p:blipFill rotWithShape="1">
          <a:blip r:embed="rId14">
            <a:alphaModFix/>
          </a:blip>
          <a:srcRect/>
          <a:stretch/>
        </p:blipFill>
        <p:spPr>
          <a:xfrm>
            <a:off x="10949425" y="256039"/>
            <a:ext cx="943025" cy="9105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50" r:id="rId2"/>
    <p:sldLayoutId id="2147483662" r:id="rId3"/>
    <p:sldLayoutId id="2147483663" r:id="rId4"/>
    <p:sldLayoutId id="2147483666" r:id="rId5"/>
    <p:sldLayoutId id="2147483665" r:id="rId6"/>
    <p:sldLayoutId id="2147483667" r:id="rId7"/>
    <p:sldLayoutId id="2147483660"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EA4335"/>
          </p15:clr>
        </p15:guide>
        <p15:guide id="2" pos="384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labnotebooks.jpl.nasa.gov/user-redirect/notebooks/course2023/E-Dshell/Part-4B-Events/01-demo-events/notebook.ipynb"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dlabnotebooks.jpl.nasa.gov/user/user-dynamic/notebooks/course2023/E-Dshell/Part-4B-Events/04-IO-Events/notebook.ipynb" TargetMode="External"/><Relationship Id="rId2" Type="http://schemas.openxmlformats.org/officeDocument/2006/relationships/hyperlink" Target="https://dlabnotebooks.jpl.nasa.gov/user-redirect/notebooks/course2023/E-Dshell/Part-4B-Events/01-demo-events/notebook.ipynb"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labnotebooks.jpl.nasa.gov/hub/user-redirect/notebooks/course2023/E-Dshell/Part-4B-Events/03-Combined-event-timeline/notebook.ipynb"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labnotebooks.jpl.nasa.gov/hub/user-redirect/notebooks/course2023/E-Dshell/Part-4B-Events/02-Step-validation-events/notebook.ipynb"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labnotebooks.jpl.nasa.gov/hub/user-redirect/notebooks/course2023/E-Dshell/Part-4B-Events/01-demo-events/notebook.ipynb"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labnotebooks.jpl.nasa.gov/hub/user-redirect/notebooks/course2023/E-Dshell/Part-4A-StatePropagation/01-Separate-vehicles-with-FSM/notebook.ipynb"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23EF-D201-63AE-4A9B-74C9CF794B55}"/>
              </a:ext>
            </a:extLst>
          </p:cNvPr>
          <p:cNvSpPr>
            <a:spLocks noGrp="1"/>
          </p:cNvSpPr>
          <p:nvPr>
            <p:ph type="title"/>
          </p:nvPr>
        </p:nvSpPr>
        <p:spPr>
          <a:xfrm>
            <a:off x="7595300" y="1939229"/>
            <a:ext cx="4126500" cy="2307299"/>
          </a:xfrm>
        </p:spPr>
        <p:txBody>
          <a:bodyPr/>
          <a:lstStyle/>
          <a:p>
            <a:br>
              <a:rPr lang="en-US" dirty="0"/>
            </a:br>
            <a:r>
              <a:rPr lang="en-US" dirty="0"/>
              <a:t>Running a Simulation</a:t>
            </a:r>
            <a:br>
              <a:rPr lang="en-US" dirty="0"/>
            </a:br>
            <a:br>
              <a:rPr lang="en-US" dirty="0"/>
            </a:br>
            <a:r>
              <a:rPr lang="en-US" dirty="0"/>
              <a:t>2023 DARTS Lab Course</a:t>
            </a:r>
          </a:p>
        </p:txBody>
      </p:sp>
      <p:sp>
        <p:nvSpPr>
          <p:cNvPr id="3" name="Slide Number Placeholder 2">
            <a:extLst>
              <a:ext uri="{FF2B5EF4-FFF2-40B4-BE49-F238E27FC236}">
                <a16:creationId xmlns:a16="http://schemas.microsoft.com/office/drawing/2014/main" id="{B89D110D-11F5-43B0-CFFB-C4E22B6BCE6D}"/>
              </a:ext>
            </a:extLst>
          </p:cNvPr>
          <p:cNvSpPr>
            <a:spLocks noGrp="1"/>
          </p:cNvSpPr>
          <p:nvPr>
            <p:ph type="sldNum" idx="4294967295"/>
          </p:nvPr>
        </p:nvSpPr>
        <p:spPr>
          <a:xfrm>
            <a:off x="11542713" y="6400800"/>
            <a:ext cx="649287" cy="365125"/>
          </a:xfrm>
        </p:spPr>
        <p:txBody>
          <a:bodyPr/>
          <a:lstStyle/>
          <a:p>
            <a:pPr marL="0" lvl="0" indent="0" algn="l" rtl="0">
              <a:spcBef>
                <a:spcPts val="0"/>
              </a:spcBef>
              <a:spcAft>
                <a:spcPts val="0"/>
              </a:spcAft>
              <a:buNone/>
            </a:pPr>
            <a:fld id="{00000000-1234-1234-1234-123412341234}" type="slidenum">
              <a:rPr lang="en-US" smtClean="0"/>
              <a:t>1</a:t>
            </a:fld>
            <a:endParaRPr lang="en-US"/>
          </a:p>
        </p:txBody>
      </p:sp>
      <p:sp>
        <p:nvSpPr>
          <p:cNvPr id="4" name="TextBox 2">
            <a:extLst>
              <a:ext uri="{FF2B5EF4-FFF2-40B4-BE49-F238E27FC236}">
                <a16:creationId xmlns:a16="http://schemas.microsoft.com/office/drawing/2014/main" id="{A4D725DB-9AE2-003A-9479-DCE37AB230C3}"/>
              </a:ext>
            </a:extLst>
          </p:cNvPr>
          <p:cNvSpPr txBox="1"/>
          <p:nvPr/>
        </p:nvSpPr>
        <p:spPr>
          <a:xfrm>
            <a:off x="7653131" y="4030868"/>
            <a:ext cx="412363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Abhinandan Jain, Aaron Gaut, Carl Leake, Vivian </a:t>
            </a:r>
            <a:r>
              <a:rPr lang="en-US" dirty="0" err="1"/>
              <a:t>Steyert</a:t>
            </a:r>
            <a:r>
              <a:rPr lang="en-US" dirty="0"/>
              <a:t>, Tristan Hasseler, Asher </a:t>
            </a:r>
            <a:r>
              <a:rPr lang="en-US" dirty="0" err="1"/>
              <a:t>Elmland</a:t>
            </a:r>
            <a:r>
              <a:rPr lang="en-US" dirty="0"/>
              <a:t>, Juan Garcia Bonilla</a:t>
            </a:r>
          </a:p>
        </p:txBody>
      </p:sp>
    </p:spTree>
    <p:extLst>
      <p:ext uri="{BB962C8B-B14F-4D97-AF65-F5344CB8AC3E}">
        <p14:creationId xmlns:p14="http://schemas.microsoft.com/office/powerpoint/2010/main" val="2014846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5"/>
          <p:cNvSpPr>
            <a:spLocks noGrp="1"/>
          </p:cNvSpPr>
          <p:nvPr>
            <p:ph type="sldNum" idx="12"/>
          </p:nvPr>
        </p:nvSpPr>
        <p:spPr/>
        <p:txBody>
          <a:bodyPr/>
          <a:lstStyle/>
          <a:p>
            <a:fld id="{A370513E-CC6B-4688-84CD-7786F3725A67}" type="slidenum">
              <a:rPr lang="en-US" smtClean="0">
                <a:solidFill>
                  <a:srgbClr val="000000"/>
                </a:solidFill>
              </a:rPr>
              <a:pPr/>
              <a:t>10</a:t>
            </a:fld>
            <a:endParaRPr lang="en-US">
              <a:solidFill>
                <a:srgbClr val="000000"/>
              </a:solidFill>
            </a:endParaRPr>
          </a:p>
        </p:txBody>
      </p:sp>
      <p:sp>
        <p:nvSpPr>
          <p:cNvPr id="2" name="Title 1"/>
          <p:cNvSpPr>
            <a:spLocks noGrp="1"/>
          </p:cNvSpPr>
          <p:nvPr>
            <p:ph type="title"/>
          </p:nvPr>
        </p:nvSpPr>
        <p:spPr/>
        <p:txBody>
          <a:bodyPr/>
          <a:lstStyle/>
          <a:p>
            <a:r>
              <a:rPr lang="en-US" dirty="0"/>
              <a:t>Integrator and Multibody</a:t>
            </a:r>
          </a:p>
        </p:txBody>
      </p:sp>
      <p:sp>
        <p:nvSpPr>
          <p:cNvPr id="3" name="Content Placeholder 2"/>
          <p:cNvSpPr>
            <a:spLocks noGrp="1"/>
          </p:cNvSpPr>
          <p:nvPr>
            <p:ph type="body" idx="1"/>
          </p:nvPr>
        </p:nvSpPr>
        <p:spPr/>
        <p:txBody>
          <a:bodyPr/>
          <a:lstStyle/>
          <a:p>
            <a:r>
              <a:rPr lang="en-US" dirty="0"/>
              <a:t>The </a:t>
            </a:r>
            <a:r>
              <a:rPr lang="en-US" dirty="0" err="1"/>
              <a:t>Mbody</a:t>
            </a:r>
            <a:r>
              <a:rPr lang="en-US" dirty="0"/>
              <a:t> (multibody) is a scratch board, more intuitive to interact with, but state pokes/modifications must be pushed back to the integrator by requesting a “soft reset” of the integrator. </a:t>
            </a:r>
            <a:r>
              <a:rPr lang="en-US" i="1" dirty="0"/>
              <a:t>(more later..)</a:t>
            </a:r>
          </a:p>
        </p:txBody>
      </p:sp>
      <p:grpSp>
        <p:nvGrpSpPr>
          <p:cNvPr id="5" name="Group 4"/>
          <p:cNvGrpSpPr/>
          <p:nvPr/>
        </p:nvGrpSpPr>
        <p:grpSpPr>
          <a:xfrm>
            <a:off x="2590801" y="3712580"/>
            <a:ext cx="3546409" cy="2114666"/>
            <a:chOff x="4068364" y="2518094"/>
            <a:chExt cx="4440753" cy="2581277"/>
          </a:xfrm>
        </p:grpSpPr>
        <p:sp>
          <p:nvSpPr>
            <p:cNvPr id="6" name="Rectangle 30"/>
            <p:cNvSpPr>
              <a:spLocks noChangeArrowheads="1"/>
            </p:cNvSpPr>
            <p:nvPr/>
          </p:nvSpPr>
          <p:spPr bwMode="auto">
            <a:xfrm>
              <a:off x="4068364" y="2518094"/>
              <a:ext cx="4440753" cy="258127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nvGrpSpPr>
            <p:cNvPr id="7" name="Group 31"/>
            <p:cNvGrpSpPr>
              <a:grpSpLocks/>
            </p:cNvGrpSpPr>
            <p:nvPr/>
          </p:nvGrpSpPr>
          <p:grpSpPr bwMode="auto">
            <a:xfrm>
              <a:off x="5752788" y="3378520"/>
              <a:ext cx="1237796" cy="645319"/>
              <a:chOff x="4297" y="1312"/>
              <a:chExt cx="230" cy="122"/>
            </a:xfrm>
          </p:grpSpPr>
          <p:sp>
            <p:nvSpPr>
              <p:cNvPr id="29" name="Rectangle 32"/>
              <p:cNvSpPr>
                <a:spLocks noChangeArrowheads="1"/>
              </p:cNvSpPr>
              <p:nvPr/>
            </p:nvSpPr>
            <p:spPr bwMode="auto">
              <a:xfrm>
                <a:off x="4297" y="1312"/>
                <a:ext cx="230" cy="12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pic>
            <p:nvPicPr>
              <p:cNvPr id="30" name="Picture 33" descr="C:\henrique\JPL Work\Projects\Ice\darts-illustration.tif"/>
              <p:cNvPicPr>
                <a:picLocks noChangeAspect="1" noChangeArrowheads="1"/>
              </p:cNvPicPr>
              <p:nvPr/>
            </p:nvPicPr>
            <p:blipFill>
              <a:blip r:embed="rId2" cstate="print">
                <a:lum bright="-86000" contrast="100000"/>
                <a:extLst>
                  <a:ext uri="{28A0092B-C50C-407E-A947-70E740481C1C}">
                    <a14:useLocalDpi xmlns:a14="http://schemas.microsoft.com/office/drawing/2010/main" val="0"/>
                  </a:ext>
                </a:extLst>
              </a:blip>
              <a:srcRect l="19502" t="29659" r="11963" b="39282"/>
              <a:stretch>
                <a:fillRect/>
              </a:stretch>
            </p:blipFill>
            <p:spPr bwMode="auto">
              <a:xfrm>
                <a:off x="4298" y="1314"/>
                <a:ext cx="22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4"/>
              <p:cNvSpPr>
                <a:spLocks noChangeArrowheads="1"/>
              </p:cNvSpPr>
              <p:nvPr/>
            </p:nvSpPr>
            <p:spPr bwMode="auto">
              <a:xfrm>
                <a:off x="4356" y="1314"/>
                <a:ext cx="121" cy="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2" name="Rectangle 35"/>
              <p:cNvSpPr>
                <a:spLocks noChangeArrowheads="1"/>
              </p:cNvSpPr>
              <p:nvPr/>
            </p:nvSpPr>
            <p:spPr bwMode="auto">
              <a:xfrm>
                <a:off x="4380" y="1396"/>
                <a:ext cx="32" cy="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3" name="Rectangle 36"/>
              <p:cNvSpPr>
                <a:spLocks noChangeArrowheads="1"/>
              </p:cNvSpPr>
              <p:nvPr/>
            </p:nvSpPr>
            <p:spPr bwMode="auto">
              <a:xfrm>
                <a:off x="4437" y="1399"/>
                <a:ext cx="32" cy="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34" name="Rectangle 37"/>
              <p:cNvSpPr>
                <a:spLocks noChangeArrowheads="1"/>
              </p:cNvSpPr>
              <p:nvPr/>
            </p:nvSpPr>
            <p:spPr bwMode="auto">
              <a:xfrm>
                <a:off x="4432" y="1390"/>
                <a:ext cx="8" cy="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8" name="Line 38"/>
            <p:cNvSpPr>
              <a:spLocks noChangeShapeType="1"/>
            </p:cNvSpPr>
            <p:nvPr/>
          </p:nvSpPr>
          <p:spPr bwMode="auto">
            <a:xfrm>
              <a:off x="7880648" y="2987145"/>
              <a:ext cx="0" cy="1290639"/>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nvGrpSpPr>
            <p:cNvPr id="9" name="Group 39"/>
            <p:cNvGrpSpPr>
              <a:grpSpLocks/>
            </p:cNvGrpSpPr>
            <p:nvPr/>
          </p:nvGrpSpPr>
          <p:grpSpPr bwMode="auto">
            <a:xfrm>
              <a:off x="7682856" y="2804903"/>
              <a:ext cx="366873" cy="1720851"/>
              <a:chOff x="3744" y="3552"/>
              <a:chExt cx="115" cy="576"/>
            </a:xfrm>
          </p:grpSpPr>
          <p:sp>
            <p:nvSpPr>
              <p:cNvPr id="26" name="Oval 40"/>
              <p:cNvSpPr>
                <a:spLocks noChangeArrowheads="1"/>
              </p:cNvSpPr>
              <p:nvPr/>
            </p:nvSpPr>
            <p:spPr bwMode="auto">
              <a:xfrm>
                <a:off x="3744" y="379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7" name="Oval 41"/>
              <p:cNvSpPr>
                <a:spLocks noChangeArrowheads="1"/>
              </p:cNvSpPr>
              <p:nvPr/>
            </p:nvSpPr>
            <p:spPr bwMode="auto">
              <a:xfrm>
                <a:off x="3744" y="4013"/>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8" name="Oval 42"/>
              <p:cNvSpPr>
                <a:spLocks noChangeArrowheads="1"/>
              </p:cNvSpPr>
              <p:nvPr/>
            </p:nvSpPr>
            <p:spPr bwMode="auto">
              <a:xfrm>
                <a:off x="3744" y="355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10" name="Text Box 43"/>
            <p:cNvSpPr txBox="1">
              <a:spLocks noChangeArrowheads="1"/>
            </p:cNvSpPr>
            <p:nvPr/>
          </p:nvSpPr>
          <p:spPr bwMode="auto">
            <a:xfrm>
              <a:off x="4088676" y="4566328"/>
              <a:ext cx="1726749" cy="48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i="1" dirty="0">
                  <a:solidFill>
                    <a:srgbClr val="000000"/>
                  </a:solidFill>
                  <a:latin typeface="Arial"/>
                </a:rPr>
                <a:t>Actuators</a:t>
              </a:r>
            </a:p>
          </p:txBody>
        </p:sp>
        <p:sp>
          <p:nvSpPr>
            <p:cNvPr id="11" name="Text Box 44"/>
            <p:cNvSpPr txBox="1">
              <a:spLocks noChangeArrowheads="1"/>
            </p:cNvSpPr>
            <p:nvPr/>
          </p:nvSpPr>
          <p:spPr bwMode="auto">
            <a:xfrm>
              <a:off x="6954040" y="4566328"/>
              <a:ext cx="1495917" cy="48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i="1" dirty="0">
                  <a:solidFill>
                    <a:srgbClr val="000000"/>
                  </a:solidFill>
                  <a:latin typeface="Arial"/>
                </a:rPr>
                <a:t>Sensors</a:t>
              </a:r>
            </a:p>
          </p:txBody>
        </p:sp>
        <p:sp>
          <p:nvSpPr>
            <p:cNvPr id="12" name="Line 45"/>
            <p:cNvSpPr>
              <a:spLocks noChangeShapeType="1"/>
            </p:cNvSpPr>
            <p:nvPr/>
          </p:nvSpPr>
          <p:spPr bwMode="auto">
            <a:xfrm>
              <a:off x="4878674" y="3049885"/>
              <a:ext cx="0" cy="1290639"/>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nvGrpSpPr>
            <p:cNvPr id="13" name="Group 46"/>
            <p:cNvGrpSpPr>
              <a:grpSpLocks/>
            </p:cNvGrpSpPr>
            <p:nvPr/>
          </p:nvGrpSpPr>
          <p:grpSpPr bwMode="auto">
            <a:xfrm>
              <a:off x="4680882" y="2804903"/>
              <a:ext cx="366873" cy="1720851"/>
              <a:chOff x="3744" y="3552"/>
              <a:chExt cx="115" cy="576"/>
            </a:xfrm>
          </p:grpSpPr>
          <p:sp>
            <p:nvSpPr>
              <p:cNvPr id="23" name="Oval 47"/>
              <p:cNvSpPr>
                <a:spLocks noChangeArrowheads="1"/>
              </p:cNvSpPr>
              <p:nvPr/>
            </p:nvSpPr>
            <p:spPr bwMode="auto">
              <a:xfrm>
                <a:off x="3744" y="379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4" name="Oval 48"/>
              <p:cNvSpPr>
                <a:spLocks noChangeArrowheads="1"/>
              </p:cNvSpPr>
              <p:nvPr/>
            </p:nvSpPr>
            <p:spPr bwMode="auto">
              <a:xfrm>
                <a:off x="3744" y="4013"/>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5" name="Oval 49"/>
              <p:cNvSpPr>
                <a:spLocks noChangeArrowheads="1"/>
              </p:cNvSpPr>
              <p:nvPr/>
            </p:nvSpPr>
            <p:spPr bwMode="auto">
              <a:xfrm>
                <a:off x="3744" y="355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pSp>
          <p:nvGrpSpPr>
            <p:cNvPr id="14" name="Group 50"/>
            <p:cNvGrpSpPr>
              <a:grpSpLocks/>
            </p:cNvGrpSpPr>
            <p:nvPr/>
          </p:nvGrpSpPr>
          <p:grpSpPr bwMode="auto">
            <a:xfrm>
              <a:off x="5047755" y="3041230"/>
              <a:ext cx="705032" cy="1313614"/>
              <a:chOff x="2304" y="2160"/>
              <a:chExt cx="240" cy="418"/>
            </a:xfrm>
          </p:grpSpPr>
          <p:sp>
            <p:nvSpPr>
              <p:cNvPr id="20" name="Line 51"/>
              <p:cNvSpPr>
                <a:spLocks noChangeShapeType="1"/>
              </p:cNvSpPr>
              <p:nvPr/>
            </p:nvSpPr>
            <p:spPr bwMode="auto">
              <a:xfrm>
                <a:off x="2304" y="2160"/>
                <a:ext cx="240" cy="14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1" name="Line 52"/>
              <p:cNvSpPr>
                <a:spLocks noChangeShapeType="1"/>
              </p:cNvSpPr>
              <p:nvPr/>
            </p:nvSpPr>
            <p:spPr bwMode="auto">
              <a:xfrm>
                <a:off x="2304" y="2366"/>
                <a:ext cx="24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22" name="Line 53"/>
              <p:cNvSpPr>
                <a:spLocks noChangeShapeType="1"/>
              </p:cNvSpPr>
              <p:nvPr/>
            </p:nvSpPr>
            <p:spPr bwMode="auto">
              <a:xfrm flipV="1">
                <a:off x="2304" y="2413"/>
                <a:ext cx="240" cy="16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pSp>
          <p:nvGrpSpPr>
            <p:cNvPr id="15" name="Group 54"/>
            <p:cNvGrpSpPr>
              <a:grpSpLocks/>
            </p:cNvGrpSpPr>
            <p:nvPr/>
          </p:nvGrpSpPr>
          <p:grpSpPr bwMode="auto">
            <a:xfrm flipH="1">
              <a:off x="6979720" y="3029623"/>
              <a:ext cx="705033" cy="1270231"/>
              <a:chOff x="2304" y="2160"/>
              <a:chExt cx="240" cy="418"/>
            </a:xfrm>
          </p:grpSpPr>
          <p:sp>
            <p:nvSpPr>
              <p:cNvPr id="17" name="Line 55"/>
              <p:cNvSpPr>
                <a:spLocks noChangeShapeType="1"/>
              </p:cNvSpPr>
              <p:nvPr/>
            </p:nvSpPr>
            <p:spPr bwMode="auto">
              <a:xfrm>
                <a:off x="2304" y="2160"/>
                <a:ext cx="240" cy="14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8" name="Line 56"/>
              <p:cNvSpPr>
                <a:spLocks noChangeShapeType="1"/>
              </p:cNvSpPr>
              <p:nvPr/>
            </p:nvSpPr>
            <p:spPr bwMode="auto">
              <a:xfrm>
                <a:off x="2304" y="2366"/>
                <a:ext cx="24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19" name="Line 57"/>
              <p:cNvSpPr>
                <a:spLocks noChangeShapeType="1"/>
              </p:cNvSpPr>
              <p:nvPr/>
            </p:nvSpPr>
            <p:spPr bwMode="auto">
              <a:xfrm flipV="1">
                <a:off x="2304" y="2413"/>
                <a:ext cx="240" cy="16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16" name="Text Box 63"/>
            <p:cNvSpPr txBox="1">
              <a:spLocks noChangeArrowheads="1"/>
            </p:cNvSpPr>
            <p:nvPr/>
          </p:nvSpPr>
          <p:spPr bwMode="auto">
            <a:xfrm>
              <a:off x="5662772" y="4006326"/>
              <a:ext cx="1556133" cy="56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solidFill>
                    <a:srgbClr val="0000FF"/>
                  </a:solidFill>
                  <a:latin typeface="Arial"/>
                </a:rPr>
                <a:t>DARTS</a:t>
              </a:r>
            </a:p>
          </p:txBody>
        </p:sp>
      </p:grpSp>
      <p:sp>
        <p:nvSpPr>
          <p:cNvPr id="35" name="Rectangle 34"/>
          <p:cNvSpPr/>
          <p:nvPr/>
        </p:nvSpPr>
        <p:spPr>
          <a:xfrm>
            <a:off x="8271122" y="4378094"/>
            <a:ext cx="2024444" cy="584775"/>
          </a:xfrm>
          <a:prstGeom prst="rect">
            <a:avLst/>
          </a:prstGeom>
          <a:solidFill>
            <a:schemeClr val="accent2">
              <a:lumMod val="40000"/>
              <a:lumOff val="60000"/>
            </a:schemeClr>
          </a:solidFill>
          <a:ln>
            <a:solidFill>
              <a:schemeClr val="tx1"/>
            </a:solidFill>
          </a:ln>
        </p:spPr>
        <p:txBody>
          <a:bodyPr wrap="square">
            <a:spAutoFit/>
          </a:bodyPr>
          <a:lstStyle/>
          <a:p>
            <a:pPr algn="ctr"/>
            <a:r>
              <a:rPr lang="en-US" sz="3200" dirty="0"/>
              <a:t>Integrator</a:t>
            </a:r>
          </a:p>
        </p:txBody>
      </p:sp>
      <p:grpSp>
        <p:nvGrpSpPr>
          <p:cNvPr id="45" name="Group 44"/>
          <p:cNvGrpSpPr/>
          <p:nvPr/>
        </p:nvGrpSpPr>
        <p:grpSpPr>
          <a:xfrm>
            <a:off x="6221497" y="3868426"/>
            <a:ext cx="1931903" cy="1639579"/>
            <a:chOff x="4697497" y="3868425"/>
            <a:chExt cx="1676400" cy="1639579"/>
          </a:xfrm>
        </p:grpSpPr>
        <p:cxnSp>
          <p:nvCxnSpPr>
            <p:cNvPr id="36" name="Straight Connector 35"/>
            <p:cNvCxnSpPr/>
            <p:nvPr/>
          </p:nvCxnSpPr>
          <p:spPr bwMode="auto">
            <a:xfrm>
              <a:off x="4697497" y="3868425"/>
              <a:ext cx="1676400" cy="62156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4773697" y="4279578"/>
              <a:ext cx="1600200" cy="3079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4773697" y="4685142"/>
              <a:ext cx="1600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flipV="1">
              <a:off x="4773697" y="4769913"/>
              <a:ext cx="1600200" cy="3569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V="1">
              <a:off x="4764811" y="4899078"/>
              <a:ext cx="1609086" cy="60892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1" name="Rectangle 40"/>
          <p:cNvSpPr/>
          <p:nvPr/>
        </p:nvSpPr>
        <p:spPr>
          <a:xfrm>
            <a:off x="6288811" y="2783555"/>
            <a:ext cx="2321789" cy="1015663"/>
          </a:xfrm>
          <a:prstGeom prst="rect">
            <a:avLst/>
          </a:prstGeom>
        </p:spPr>
        <p:txBody>
          <a:bodyPr wrap="square">
            <a:spAutoFit/>
          </a:bodyPr>
          <a:lstStyle/>
          <a:p>
            <a:pPr algn="ctr" eaLnBrk="0" hangingPunct="0">
              <a:spcBef>
                <a:spcPct val="20000"/>
              </a:spcBef>
            </a:pPr>
            <a:r>
              <a:rPr lang="en-US" sz="2000" i="1" dirty="0">
                <a:solidFill>
                  <a:srgbClr val="3333CC"/>
                </a:solidFill>
              </a:rPr>
              <a:t>Multibody &amp; model continuous state </a:t>
            </a:r>
            <a:r>
              <a:rPr lang="en-US" sz="2000" b="1" i="1" dirty="0">
                <a:solidFill>
                  <a:srgbClr val="3333CC"/>
                </a:solidFill>
              </a:rPr>
              <a:t>derivatives</a:t>
            </a:r>
          </a:p>
        </p:txBody>
      </p:sp>
      <p:cxnSp>
        <p:nvCxnSpPr>
          <p:cNvPr id="42" name="Straight Arrow Connector 41"/>
          <p:cNvCxnSpPr/>
          <p:nvPr/>
        </p:nvCxnSpPr>
        <p:spPr bwMode="auto">
          <a:xfrm flipH="1" flipV="1">
            <a:off x="6832201" y="5504448"/>
            <a:ext cx="1060479" cy="3556"/>
          </a:xfrm>
          <a:prstGeom prst="straightConnector1">
            <a:avLst/>
          </a:prstGeom>
          <a:solidFill>
            <a:schemeClr val="accent1"/>
          </a:solidFill>
          <a:ln w="57150" cap="flat" cmpd="sng" algn="ctr">
            <a:solidFill>
              <a:srgbClr val="00B050"/>
            </a:solidFill>
            <a:prstDash val="solid"/>
            <a:round/>
            <a:headEnd type="none" w="med" len="med"/>
            <a:tailEnd type="triangle"/>
          </a:ln>
          <a:effectLst/>
        </p:spPr>
      </p:cxnSp>
      <p:cxnSp>
        <p:nvCxnSpPr>
          <p:cNvPr id="43" name="Straight Arrow Connector 42"/>
          <p:cNvCxnSpPr/>
          <p:nvPr/>
        </p:nvCxnSpPr>
        <p:spPr bwMode="auto">
          <a:xfrm>
            <a:off x="6880357" y="3839569"/>
            <a:ext cx="922174" cy="0"/>
          </a:xfrm>
          <a:prstGeom prst="straightConnector1">
            <a:avLst/>
          </a:prstGeom>
          <a:solidFill>
            <a:schemeClr val="accent1"/>
          </a:solidFill>
          <a:ln w="57150" cap="flat" cmpd="sng" algn="ctr">
            <a:solidFill>
              <a:srgbClr val="00B050"/>
            </a:solidFill>
            <a:prstDash val="solid"/>
            <a:round/>
            <a:headEnd type="none" w="med" len="med"/>
            <a:tailEnd type="triangle"/>
          </a:ln>
          <a:effectLst/>
        </p:spPr>
      </p:cxnSp>
      <p:sp>
        <p:nvSpPr>
          <p:cNvPr id="44" name="Rectangle 43"/>
          <p:cNvSpPr/>
          <p:nvPr/>
        </p:nvSpPr>
        <p:spPr>
          <a:xfrm>
            <a:off x="6215168" y="5577212"/>
            <a:ext cx="2319232" cy="707886"/>
          </a:xfrm>
          <a:prstGeom prst="rect">
            <a:avLst/>
          </a:prstGeom>
        </p:spPr>
        <p:txBody>
          <a:bodyPr wrap="square">
            <a:spAutoFit/>
          </a:bodyPr>
          <a:lstStyle/>
          <a:p>
            <a:pPr algn="ctr" eaLnBrk="0" hangingPunct="0">
              <a:spcBef>
                <a:spcPct val="20000"/>
              </a:spcBef>
            </a:pPr>
            <a:r>
              <a:rPr lang="en-US" sz="2000" i="1" dirty="0">
                <a:solidFill>
                  <a:srgbClr val="3333CC"/>
                </a:solidFill>
              </a:rPr>
              <a:t>Multibody &amp; model continuous </a:t>
            </a:r>
            <a:r>
              <a:rPr lang="en-US" sz="2000" b="1" i="1" dirty="0">
                <a:solidFill>
                  <a:srgbClr val="3333CC"/>
                </a:solidFill>
              </a:rPr>
              <a:t>state</a:t>
            </a:r>
          </a:p>
        </p:txBody>
      </p:sp>
    </p:spTree>
    <p:extLst>
      <p:ext uri="{BB962C8B-B14F-4D97-AF65-F5344CB8AC3E}">
        <p14:creationId xmlns:p14="http://schemas.microsoft.com/office/powerpoint/2010/main" val="328042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idx="12"/>
          </p:nvPr>
        </p:nvSpPr>
        <p:spPr/>
        <p:txBody>
          <a:bodyPr/>
          <a:lstStyle/>
          <a:p>
            <a:fld id="{A370513E-CC6B-4688-84CD-7786F3725A67}" type="slidenum">
              <a:rPr lang="en-US" smtClean="0">
                <a:solidFill>
                  <a:srgbClr val="000000"/>
                </a:solidFill>
              </a:rPr>
              <a:pPr/>
              <a:t>11</a:t>
            </a:fld>
            <a:endParaRPr lang="en-US">
              <a:solidFill>
                <a:srgbClr val="000000"/>
              </a:solidFill>
            </a:endParaRPr>
          </a:p>
        </p:txBody>
      </p:sp>
      <p:sp>
        <p:nvSpPr>
          <p:cNvPr id="2" name="Title 1"/>
          <p:cNvSpPr>
            <a:spLocks noGrp="1"/>
          </p:cNvSpPr>
          <p:nvPr>
            <p:ph type="title"/>
          </p:nvPr>
        </p:nvSpPr>
        <p:spPr/>
        <p:txBody>
          <a:bodyPr/>
          <a:lstStyle/>
          <a:p>
            <a:r>
              <a:rPr lang="en-US" dirty="0"/>
              <a:t>Numerical Integrators</a:t>
            </a:r>
          </a:p>
        </p:txBody>
      </p:sp>
      <p:sp>
        <p:nvSpPr>
          <p:cNvPr id="3" name="Content Placeholder 2"/>
          <p:cNvSpPr>
            <a:spLocks noGrp="1"/>
          </p:cNvSpPr>
          <p:nvPr>
            <p:ph type="body" idx="1"/>
          </p:nvPr>
        </p:nvSpPr>
        <p:spPr/>
        <p:txBody>
          <a:bodyPr/>
          <a:lstStyle/>
          <a:p>
            <a:r>
              <a:rPr lang="en-US" dirty="0"/>
              <a:t>All Integrators are derived from the </a:t>
            </a:r>
            <a:r>
              <a:rPr lang="en-US" dirty="0" err="1"/>
              <a:t>DIntegrator</a:t>
            </a:r>
            <a:r>
              <a:rPr lang="en-US" dirty="0"/>
              <a:t> base class</a:t>
            </a:r>
          </a:p>
          <a:p>
            <a:pPr lvl="1"/>
            <a:r>
              <a:rPr lang="en-US" dirty="0"/>
              <a:t>Common basic integrator interface</a:t>
            </a:r>
          </a:p>
          <a:p>
            <a:pPr lvl="1"/>
            <a:r>
              <a:rPr lang="en-US" dirty="0"/>
              <a:t>Supports more sophisticated integrators</a:t>
            </a:r>
          </a:p>
          <a:p>
            <a:r>
              <a:rPr lang="en-US" dirty="0"/>
              <a:t>Examples</a:t>
            </a:r>
          </a:p>
          <a:p>
            <a:pPr lvl="1"/>
            <a:r>
              <a:rPr lang="en-US" dirty="0"/>
              <a:t>DIntegrator_rk4</a:t>
            </a:r>
          </a:p>
          <a:p>
            <a:pPr lvl="1"/>
            <a:r>
              <a:rPr lang="en-US" dirty="0" err="1"/>
              <a:t>DIntegrator_euler</a:t>
            </a:r>
            <a:endParaRPr lang="en-US" dirty="0"/>
          </a:p>
          <a:p>
            <a:pPr lvl="1"/>
            <a:r>
              <a:rPr lang="en-US" dirty="0" err="1"/>
              <a:t>Dintegrator_cvode</a:t>
            </a:r>
            <a:endParaRPr lang="en-US" dirty="0"/>
          </a:p>
          <a:p>
            <a:pPr lvl="1"/>
            <a:r>
              <a:rPr lang="en-US" dirty="0"/>
              <a:t>Many more</a:t>
            </a:r>
          </a:p>
        </p:txBody>
      </p:sp>
      <p:grpSp>
        <p:nvGrpSpPr>
          <p:cNvPr id="4" name="Group 3">
            <a:extLst>
              <a:ext uri="{FF2B5EF4-FFF2-40B4-BE49-F238E27FC236}">
                <a16:creationId xmlns:a16="http://schemas.microsoft.com/office/drawing/2014/main" id="{F224BD0B-F1A3-D5FD-B856-70B54218D728}"/>
              </a:ext>
            </a:extLst>
          </p:cNvPr>
          <p:cNvGrpSpPr/>
          <p:nvPr/>
        </p:nvGrpSpPr>
        <p:grpSpPr>
          <a:xfrm>
            <a:off x="3832148" y="3303634"/>
            <a:ext cx="3142912" cy="1452477"/>
            <a:chOff x="4014019" y="3165950"/>
            <a:chExt cx="4524124" cy="2090795"/>
          </a:xfrm>
        </p:grpSpPr>
        <p:sp>
          <p:nvSpPr>
            <p:cNvPr id="5" name="Rectangle 4"/>
            <p:cNvSpPr/>
            <p:nvPr/>
          </p:nvSpPr>
          <p:spPr>
            <a:xfrm>
              <a:off x="4428747" y="3323439"/>
              <a:ext cx="2517915" cy="575946"/>
            </a:xfrm>
            <a:prstGeom prst="rect">
              <a:avLst/>
            </a:prstGeom>
          </p:spPr>
          <p:txBody>
            <a:bodyPr wrap="none" anchor="ctr">
              <a:spAutoFit/>
            </a:bodyPr>
            <a:lstStyle/>
            <a:p>
              <a:pPr algn="l"/>
              <a:r>
                <a:rPr lang="en-US" sz="2000" dirty="0">
                  <a:solidFill>
                    <a:schemeClr val="accent2">
                      <a:lumMod val="75000"/>
                    </a:schemeClr>
                  </a:solidFill>
                </a:rPr>
                <a:t>In </a:t>
              </a:r>
              <a:r>
                <a:rPr lang="en-US" sz="2000" dirty="0" err="1">
                  <a:solidFill>
                    <a:schemeClr val="accent2">
                      <a:lumMod val="75000"/>
                    </a:schemeClr>
                  </a:solidFill>
                </a:rPr>
                <a:t>DIntegrator</a:t>
              </a:r>
              <a:endParaRPr lang="en-US" sz="2000" dirty="0">
                <a:solidFill>
                  <a:schemeClr val="accent2">
                    <a:lumMod val="75000"/>
                  </a:schemeClr>
                </a:solidFill>
              </a:endParaRPr>
            </a:p>
          </p:txBody>
        </p:sp>
        <p:sp>
          <p:nvSpPr>
            <p:cNvPr id="6" name="Right Brace 5"/>
            <p:cNvSpPr/>
            <p:nvPr/>
          </p:nvSpPr>
          <p:spPr bwMode="auto">
            <a:xfrm>
              <a:off x="4014019" y="3165950"/>
              <a:ext cx="381000" cy="838200"/>
            </a:xfrm>
            <a:prstGeom prst="rightBrace">
              <a:avLst>
                <a:gd name="adj1" fmla="val 28005"/>
                <a:gd name="adj2" fmla="val 50866"/>
              </a:avLst>
            </a:prstGeom>
            <a:noFill/>
            <a:ln w="38100" cap="flat" cmpd="sng" algn="ctr">
              <a:solidFill>
                <a:schemeClr val="accent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solidFill>
                  <a:schemeClr val="accent2">
                    <a:lumMod val="75000"/>
                  </a:schemeClr>
                </a:solidFill>
              </a:endParaRPr>
            </a:p>
          </p:txBody>
        </p:sp>
        <p:sp>
          <p:nvSpPr>
            <p:cNvPr id="7" name="Right Brace 6"/>
            <p:cNvSpPr/>
            <p:nvPr/>
          </p:nvSpPr>
          <p:spPr bwMode="auto">
            <a:xfrm>
              <a:off x="4036504" y="4243366"/>
              <a:ext cx="381000" cy="361145"/>
            </a:xfrm>
            <a:prstGeom prst="rightBrace">
              <a:avLst>
                <a:gd name="adj1" fmla="val 22492"/>
                <a:gd name="adj2" fmla="val 50866"/>
              </a:avLst>
            </a:prstGeom>
            <a:noFill/>
            <a:ln w="38100" cap="flat" cmpd="sng" algn="ctr">
              <a:solidFill>
                <a:schemeClr val="accent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solidFill>
                  <a:schemeClr val="accent2">
                    <a:lumMod val="75000"/>
                  </a:schemeClr>
                </a:solidFill>
              </a:endParaRPr>
            </a:p>
          </p:txBody>
        </p:sp>
        <p:sp>
          <p:nvSpPr>
            <p:cNvPr id="8" name="Rectangle 7"/>
            <p:cNvSpPr/>
            <p:nvPr/>
          </p:nvSpPr>
          <p:spPr>
            <a:xfrm>
              <a:off x="4434995" y="4164505"/>
              <a:ext cx="4103148" cy="575946"/>
            </a:xfrm>
            <a:prstGeom prst="rect">
              <a:avLst/>
            </a:prstGeom>
          </p:spPr>
          <p:txBody>
            <a:bodyPr wrap="none" anchor="ctr">
              <a:spAutoFit/>
            </a:bodyPr>
            <a:lstStyle/>
            <a:p>
              <a:pPr algn="l"/>
              <a:r>
                <a:rPr lang="en-US" sz="2000" dirty="0">
                  <a:solidFill>
                    <a:schemeClr val="accent2">
                      <a:lumMod val="75000"/>
                    </a:schemeClr>
                  </a:solidFill>
                </a:rPr>
                <a:t>In </a:t>
              </a:r>
              <a:r>
                <a:rPr lang="en-US" sz="2000" dirty="0" err="1">
                  <a:solidFill>
                    <a:schemeClr val="accent2">
                      <a:lumMod val="75000"/>
                    </a:schemeClr>
                  </a:solidFill>
                </a:rPr>
                <a:t>CVode</a:t>
              </a:r>
              <a:r>
                <a:rPr lang="en-US" sz="2000" dirty="0">
                  <a:solidFill>
                    <a:schemeClr val="accent2">
                      <a:lumMod val="75000"/>
                    </a:schemeClr>
                  </a:solidFill>
                </a:rPr>
                <a:t>  (SUNDIALS)</a:t>
              </a:r>
            </a:p>
          </p:txBody>
        </p:sp>
        <p:sp>
          <p:nvSpPr>
            <p:cNvPr id="9" name="Right Brace 8"/>
            <p:cNvSpPr/>
            <p:nvPr/>
          </p:nvSpPr>
          <p:spPr bwMode="auto">
            <a:xfrm>
              <a:off x="4047747" y="4761836"/>
              <a:ext cx="381000" cy="361145"/>
            </a:xfrm>
            <a:prstGeom prst="rightBrace">
              <a:avLst>
                <a:gd name="adj1" fmla="val 22492"/>
                <a:gd name="adj2" fmla="val 50866"/>
              </a:avLst>
            </a:prstGeom>
            <a:noFill/>
            <a:ln w="38100" cap="flat" cmpd="sng" algn="ctr">
              <a:solidFill>
                <a:schemeClr val="accent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solidFill>
                  <a:schemeClr val="accent2">
                    <a:lumMod val="75000"/>
                  </a:schemeClr>
                </a:solidFill>
              </a:endParaRPr>
            </a:p>
          </p:txBody>
        </p:sp>
        <p:sp>
          <p:nvSpPr>
            <p:cNvPr id="10" name="Rectangle 9"/>
            <p:cNvSpPr/>
            <p:nvPr/>
          </p:nvSpPr>
          <p:spPr>
            <a:xfrm>
              <a:off x="4434995" y="4680799"/>
              <a:ext cx="2192562" cy="575946"/>
            </a:xfrm>
            <a:prstGeom prst="rect">
              <a:avLst/>
            </a:prstGeom>
          </p:spPr>
          <p:txBody>
            <a:bodyPr wrap="none" anchor="ctr">
              <a:spAutoFit/>
            </a:bodyPr>
            <a:lstStyle/>
            <a:p>
              <a:pPr algn="l"/>
              <a:r>
                <a:rPr lang="en-US" sz="2000" dirty="0">
                  <a:solidFill>
                    <a:schemeClr val="accent2">
                      <a:lumMod val="75000"/>
                    </a:schemeClr>
                  </a:solidFill>
                </a:rPr>
                <a:t>In </a:t>
              </a:r>
              <a:r>
                <a:rPr lang="en-US" sz="2000" dirty="0" err="1">
                  <a:solidFill>
                    <a:schemeClr val="accent2">
                      <a:lumMod val="75000"/>
                    </a:schemeClr>
                  </a:solidFill>
                </a:rPr>
                <a:t>DArkOde</a:t>
              </a:r>
              <a:endParaRPr lang="en-US" sz="2000" dirty="0">
                <a:solidFill>
                  <a:schemeClr val="accent2">
                    <a:lumMod val="75000"/>
                  </a:schemeClr>
                </a:solidFill>
              </a:endParaRPr>
            </a:p>
          </p:txBody>
        </p:sp>
      </p:grpSp>
    </p:spTree>
    <p:extLst>
      <p:ext uri="{BB962C8B-B14F-4D97-AF65-F5344CB8AC3E}">
        <p14:creationId xmlns:p14="http://schemas.microsoft.com/office/powerpoint/2010/main" val="98495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12</a:t>
            </a:fld>
            <a:endParaRPr lang="en-US">
              <a:solidFill>
                <a:srgbClr val="000000"/>
              </a:solidFill>
            </a:endParaRPr>
          </a:p>
        </p:txBody>
      </p:sp>
      <p:sp>
        <p:nvSpPr>
          <p:cNvPr id="2" name="Title 1"/>
          <p:cNvSpPr>
            <a:spLocks noGrp="1"/>
          </p:cNvSpPr>
          <p:nvPr>
            <p:ph type="title"/>
          </p:nvPr>
        </p:nvSpPr>
        <p:spPr/>
        <p:txBody>
          <a:bodyPr/>
          <a:lstStyle/>
          <a:p>
            <a:r>
              <a:rPr lang="en-US" dirty="0"/>
              <a:t>Integrators and Solvers</a:t>
            </a:r>
          </a:p>
        </p:txBody>
      </p:sp>
      <p:sp>
        <p:nvSpPr>
          <p:cNvPr id="3" name="Content Placeholder 2"/>
          <p:cNvSpPr>
            <a:spLocks noGrp="1"/>
          </p:cNvSpPr>
          <p:nvPr>
            <p:ph type="body" idx="1"/>
          </p:nvPr>
        </p:nvSpPr>
        <p:spPr/>
        <p:txBody>
          <a:bodyPr/>
          <a:lstStyle/>
          <a:p>
            <a:r>
              <a:rPr lang="en-US" dirty="0"/>
              <a:t>To allow combinations of different types of multibody models and algorithms with different types of integrators, we have the </a:t>
            </a:r>
            <a:r>
              <a:rPr lang="en-US" b="1" dirty="0" err="1"/>
              <a:t>DynSolver</a:t>
            </a:r>
            <a:r>
              <a:rPr lang="en-US" dirty="0"/>
              <a:t> and </a:t>
            </a:r>
            <a:r>
              <a:rPr lang="en-US" b="1" dirty="0" err="1"/>
              <a:t>DIntegrator</a:t>
            </a:r>
            <a:r>
              <a:rPr lang="en-US" dirty="0"/>
              <a:t> families of classes that can be used together</a:t>
            </a:r>
          </a:p>
          <a:p>
            <a:pPr lvl="1"/>
            <a:r>
              <a:rPr lang="en-US" sz="2000" b="1" dirty="0" err="1"/>
              <a:t>DIntegrator</a:t>
            </a:r>
            <a:r>
              <a:rPr lang="en-US" sz="2000" dirty="0"/>
              <a:t>: Knows nothing about the multibody – only how to propagate the state of the system given the state derivative function and/or residual functions. Specialized versions of this class allow for the support of different time-stepping schemes, </a:t>
            </a:r>
            <a:r>
              <a:rPr lang="en-US" sz="2000" dirty="0" err="1"/>
              <a:t>explict</a:t>
            </a:r>
            <a:r>
              <a:rPr lang="en-US" sz="2000" dirty="0"/>
              <a:t>/implicit methods, partitioned methods, non-smooth methods etc.</a:t>
            </a:r>
          </a:p>
          <a:p>
            <a:pPr lvl="1"/>
            <a:r>
              <a:rPr lang="en-US" sz="2000" b="1" dirty="0" err="1"/>
              <a:t>DartsDynSolver</a:t>
            </a:r>
            <a:r>
              <a:rPr lang="en-US" sz="2000" b="1" dirty="0"/>
              <a:t>: </a:t>
            </a:r>
            <a:r>
              <a:rPr lang="en-US" sz="2000" dirty="0"/>
              <a:t>Knows nothing about integration, but knows about DARTS and how to solve the dynamics problem. It provides derivative and residual methods needed for state propagation. Specialized versions of this class encapsulate different multibody techniques, e.g. for tree, closed-chain systems. It is provided with an integrator.</a:t>
            </a:r>
          </a:p>
        </p:txBody>
      </p:sp>
    </p:spTree>
    <p:extLst>
      <p:ext uri="{BB962C8B-B14F-4D97-AF65-F5344CB8AC3E}">
        <p14:creationId xmlns:p14="http://schemas.microsoft.com/office/powerpoint/2010/main" val="53158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idx="12"/>
          </p:nvPr>
        </p:nvSpPr>
        <p:spPr/>
        <p:txBody>
          <a:bodyPr/>
          <a:lstStyle/>
          <a:p>
            <a:fld id="{A370513E-CC6B-4688-84CD-7786F3725A67}" type="slidenum">
              <a:rPr lang="en-US" smtClean="0">
                <a:solidFill>
                  <a:srgbClr val="000000"/>
                </a:solidFill>
              </a:rPr>
              <a:pPr/>
              <a:t>13</a:t>
            </a:fld>
            <a:endParaRPr lang="en-US">
              <a:solidFill>
                <a:srgbClr val="000000"/>
              </a:solidFill>
            </a:endParaRPr>
          </a:p>
        </p:txBody>
      </p:sp>
      <p:sp>
        <p:nvSpPr>
          <p:cNvPr id="2" name="Title 1"/>
          <p:cNvSpPr>
            <a:spLocks noGrp="1"/>
          </p:cNvSpPr>
          <p:nvPr>
            <p:ph type="title"/>
          </p:nvPr>
        </p:nvSpPr>
        <p:spPr/>
        <p:txBody>
          <a:bodyPr/>
          <a:lstStyle/>
          <a:p>
            <a:r>
              <a:rPr lang="en-US" dirty="0"/>
              <a:t>Integrators Taxonomy</a:t>
            </a:r>
          </a:p>
        </p:txBody>
      </p:sp>
      <p:sp>
        <p:nvSpPr>
          <p:cNvPr id="3" name="Content Placeholder 2"/>
          <p:cNvSpPr>
            <a:spLocks noGrp="1"/>
          </p:cNvSpPr>
          <p:nvPr>
            <p:ph type="body" idx="4294967295"/>
          </p:nvPr>
        </p:nvSpPr>
        <p:spPr>
          <a:xfrm>
            <a:off x="819200" y="1423822"/>
            <a:ext cx="2575426" cy="623125"/>
          </a:xfrm>
        </p:spPr>
        <p:txBody>
          <a:bodyPr/>
          <a:lstStyle/>
          <a:p>
            <a:pPr marL="0" indent="0" algn="ctr">
              <a:buNone/>
            </a:pPr>
            <a:r>
              <a:rPr lang="en-US" dirty="0"/>
              <a:t>Integrators family</a:t>
            </a:r>
          </a:p>
        </p:txBody>
      </p:sp>
      <p:sp>
        <p:nvSpPr>
          <p:cNvPr id="4" name="Rectangle 3"/>
          <p:cNvSpPr/>
          <p:nvPr/>
        </p:nvSpPr>
        <p:spPr>
          <a:xfrm>
            <a:off x="5368841" y="1858378"/>
            <a:ext cx="891591" cy="338554"/>
          </a:xfrm>
          <a:prstGeom prst="rect">
            <a:avLst/>
          </a:prstGeom>
        </p:spPr>
        <p:txBody>
          <a:bodyPr wrap="none">
            <a:spAutoFit/>
          </a:bodyPr>
          <a:lstStyle/>
          <a:p>
            <a:r>
              <a:rPr lang="en-US" sz="1600" dirty="0"/>
              <a:t>Smooth</a:t>
            </a:r>
          </a:p>
        </p:txBody>
      </p:sp>
      <p:sp>
        <p:nvSpPr>
          <p:cNvPr id="5" name="Rectangle 4"/>
          <p:cNvSpPr/>
          <p:nvPr/>
        </p:nvSpPr>
        <p:spPr>
          <a:xfrm>
            <a:off x="3829047" y="2596771"/>
            <a:ext cx="1069524" cy="553998"/>
          </a:xfrm>
          <a:prstGeom prst="rect">
            <a:avLst/>
          </a:prstGeom>
        </p:spPr>
        <p:txBody>
          <a:bodyPr wrap="none">
            <a:spAutoFit/>
          </a:bodyPr>
          <a:lstStyle/>
          <a:p>
            <a:r>
              <a:rPr lang="en-US" sz="1600" dirty="0"/>
              <a:t>Internal</a:t>
            </a:r>
          </a:p>
          <a:p>
            <a:r>
              <a:rPr lang="en-US" dirty="0"/>
              <a:t>(fixed step)</a:t>
            </a:r>
          </a:p>
        </p:txBody>
      </p:sp>
      <p:cxnSp>
        <p:nvCxnSpPr>
          <p:cNvPr id="6" name="Straight Arrow Connector 5"/>
          <p:cNvCxnSpPr>
            <a:stCxn id="4" idx="2"/>
            <a:endCxn id="5" idx="0"/>
          </p:cNvCxnSpPr>
          <p:nvPr/>
        </p:nvCxnSpPr>
        <p:spPr bwMode="auto">
          <a:xfrm flipH="1">
            <a:off x="4363810" y="2196933"/>
            <a:ext cx="1450827" cy="3998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a:stCxn id="4" idx="2"/>
            <a:endCxn id="8" idx="0"/>
          </p:cNvCxnSpPr>
          <p:nvPr/>
        </p:nvCxnSpPr>
        <p:spPr bwMode="auto">
          <a:xfrm>
            <a:off x="5814636" y="2196933"/>
            <a:ext cx="1191558" cy="3965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Rectangle 7"/>
          <p:cNvSpPr/>
          <p:nvPr/>
        </p:nvSpPr>
        <p:spPr>
          <a:xfrm>
            <a:off x="6423342" y="2593467"/>
            <a:ext cx="1165704" cy="338554"/>
          </a:xfrm>
          <a:prstGeom prst="rect">
            <a:avLst/>
          </a:prstGeom>
        </p:spPr>
        <p:txBody>
          <a:bodyPr wrap="none">
            <a:spAutoFit/>
          </a:bodyPr>
          <a:lstStyle/>
          <a:p>
            <a:pPr algn="ctr"/>
            <a:r>
              <a:rPr lang="en-US" sz="1600" dirty="0"/>
              <a:t>Third party</a:t>
            </a:r>
          </a:p>
        </p:txBody>
      </p:sp>
      <p:cxnSp>
        <p:nvCxnSpPr>
          <p:cNvPr id="10" name="Straight Arrow Connector 9"/>
          <p:cNvCxnSpPr>
            <a:cxnSpLocks/>
            <a:stCxn id="8" idx="2"/>
            <a:endCxn id="11" idx="0"/>
          </p:cNvCxnSpPr>
          <p:nvPr/>
        </p:nvCxnSpPr>
        <p:spPr bwMode="auto">
          <a:xfrm>
            <a:off x="7006194" y="2932021"/>
            <a:ext cx="2992225" cy="133517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Rectangle 10"/>
          <p:cNvSpPr/>
          <p:nvPr/>
        </p:nvSpPr>
        <p:spPr>
          <a:xfrm>
            <a:off x="9405037" y="4267200"/>
            <a:ext cx="1186764" cy="1415772"/>
          </a:xfrm>
          <a:prstGeom prst="rect">
            <a:avLst/>
          </a:prstGeom>
        </p:spPr>
        <p:txBody>
          <a:bodyPr wrap="square">
            <a:spAutoFit/>
          </a:bodyPr>
          <a:lstStyle/>
          <a:p>
            <a:pPr algn="l"/>
            <a:r>
              <a:rPr lang="en-US" sz="1600" dirty="0">
                <a:solidFill>
                  <a:srgbClr val="3333CC"/>
                </a:solidFill>
              </a:rPr>
              <a:t>IDA</a:t>
            </a:r>
          </a:p>
          <a:p>
            <a:pPr marL="285750" indent="-285750">
              <a:buFont typeface="Arial" panose="020B0604020202020204" pitchFamily="34" charset="0"/>
              <a:buChar char="•"/>
            </a:pPr>
            <a:r>
              <a:rPr lang="en-US" dirty="0"/>
              <a:t>DAE</a:t>
            </a:r>
          </a:p>
          <a:p>
            <a:pPr marL="285750" indent="-285750">
              <a:buFont typeface="Arial" panose="020B0604020202020204" pitchFamily="34" charset="0"/>
              <a:buChar char="•"/>
            </a:pPr>
            <a:r>
              <a:rPr lang="en-US" dirty="0"/>
              <a:t>Residual </a:t>
            </a:r>
            <a:r>
              <a:rPr lang="en-US" dirty="0" err="1"/>
              <a:t>fn</a:t>
            </a:r>
            <a:r>
              <a:rPr lang="en-US" dirty="0"/>
              <a:t> uses </a:t>
            </a:r>
            <a:r>
              <a:rPr lang="en-US" b="1" dirty="0"/>
              <a:t>x</a:t>
            </a:r>
            <a:r>
              <a:rPr lang="en-US" dirty="0"/>
              <a:t> &amp; </a:t>
            </a:r>
            <a:r>
              <a:rPr lang="en-US" b="1" dirty="0" err="1"/>
              <a:t>xdot</a:t>
            </a:r>
            <a:r>
              <a:rPr lang="en-US" dirty="0"/>
              <a:t> predicts</a:t>
            </a:r>
          </a:p>
        </p:txBody>
      </p:sp>
      <p:cxnSp>
        <p:nvCxnSpPr>
          <p:cNvPr id="13" name="Straight Arrow Connector 12"/>
          <p:cNvCxnSpPr>
            <a:stCxn id="8" idx="2"/>
            <a:endCxn id="14" idx="0"/>
          </p:cNvCxnSpPr>
          <p:nvPr/>
        </p:nvCxnSpPr>
        <p:spPr bwMode="auto">
          <a:xfrm>
            <a:off x="7006195" y="2932021"/>
            <a:ext cx="1834303" cy="13356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Rectangle 13"/>
          <p:cNvSpPr/>
          <p:nvPr/>
        </p:nvSpPr>
        <p:spPr>
          <a:xfrm>
            <a:off x="8155994" y="4267714"/>
            <a:ext cx="1369007" cy="1200329"/>
          </a:xfrm>
          <a:prstGeom prst="rect">
            <a:avLst/>
          </a:prstGeom>
        </p:spPr>
        <p:txBody>
          <a:bodyPr wrap="square">
            <a:spAutoFit/>
          </a:bodyPr>
          <a:lstStyle/>
          <a:p>
            <a:pPr algn="l"/>
            <a:r>
              <a:rPr lang="en-US" sz="1600" dirty="0" err="1">
                <a:solidFill>
                  <a:srgbClr val="3333CC"/>
                </a:solidFill>
              </a:rPr>
              <a:t>DArkODE</a:t>
            </a:r>
            <a:endParaRPr lang="en-US" sz="1600" dirty="0">
              <a:solidFill>
                <a:srgbClr val="3333CC"/>
              </a:solidFill>
            </a:endParaRPr>
          </a:p>
          <a:p>
            <a:pPr marL="285750" indent="-285750">
              <a:buFont typeface="Arial" panose="020B0604020202020204" pitchFamily="34" charset="0"/>
              <a:buChar char="•"/>
            </a:pPr>
            <a:r>
              <a:rPr lang="en-US" dirty="0" err="1"/>
              <a:t>Var</a:t>
            </a:r>
            <a:r>
              <a:rPr lang="en-US" dirty="0"/>
              <a:t> step</a:t>
            </a:r>
          </a:p>
          <a:p>
            <a:pPr marL="285750" indent="-285750">
              <a:buFont typeface="Arial" panose="020B0604020202020204" pitchFamily="34" charset="0"/>
              <a:buChar char="•"/>
            </a:pPr>
            <a:r>
              <a:rPr lang="en-US" dirty="0"/>
              <a:t>Single step</a:t>
            </a:r>
          </a:p>
          <a:p>
            <a:pPr marL="285750" indent="-285750">
              <a:buFont typeface="Arial" panose="020B0604020202020204" pitchFamily="34" charset="0"/>
              <a:buChar char="•"/>
            </a:pPr>
            <a:r>
              <a:rPr lang="en-US" dirty="0" err="1"/>
              <a:t>Explict</a:t>
            </a:r>
            <a:r>
              <a:rPr lang="en-US" dirty="0"/>
              <a:t> &amp; implicit</a:t>
            </a:r>
          </a:p>
        </p:txBody>
      </p:sp>
      <p:cxnSp>
        <p:nvCxnSpPr>
          <p:cNvPr id="16" name="Straight Arrow Connector 15"/>
          <p:cNvCxnSpPr>
            <a:stCxn id="8" idx="2"/>
            <a:endCxn id="17" idx="0"/>
          </p:cNvCxnSpPr>
          <p:nvPr/>
        </p:nvCxnSpPr>
        <p:spPr bwMode="auto">
          <a:xfrm>
            <a:off x="7006195" y="2932021"/>
            <a:ext cx="509967" cy="13356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Rectangle 16"/>
          <p:cNvSpPr/>
          <p:nvPr/>
        </p:nvSpPr>
        <p:spPr>
          <a:xfrm>
            <a:off x="6858000" y="4267714"/>
            <a:ext cx="1316322" cy="984885"/>
          </a:xfrm>
          <a:prstGeom prst="rect">
            <a:avLst/>
          </a:prstGeom>
        </p:spPr>
        <p:txBody>
          <a:bodyPr wrap="none">
            <a:spAutoFit/>
          </a:bodyPr>
          <a:lstStyle/>
          <a:p>
            <a:pPr algn="l"/>
            <a:r>
              <a:rPr lang="en-US" sz="1600" dirty="0">
                <a:solidFill>
                  <a:srgbClr val="3333CC"/>
                </a:solidFill>
              </a:rPr>
              <a:t>CVODE</a:t>
            </a:r>
          </a:p>
          <a:p>
            <a:pPr marL="285750" indent="-285750">
              <a:buFont typeface="Arial" panose="020B0604020202020204" pitchFamily="34" charset="0"/>
              <a:buChar char="•"/>
            </a:pPr>
            <a:r>
              <a:rPr lang="en-US" dirty="0" err="1"/>
              <a:t>Var</a:t>
            </a:r>
            <a:r>
              <a:rPr lang="en-US" dirty="0"/>
              <a:t> step</a:t>
            </a:r>
          </a:p>
          <a:p>
            <a:pPr marL="285750" indent="-285750">
              <a:buFont typeface="Arial" panose="020B0604020202020204" pitchFamily="34" charset="0"/>
              <a:buChar char="•"/>
            </a:pPr>
            <a:r>
              <a:rPr lang="en-US" dirty="0"/>
              <a:t>Multistep</a:t>
            </a:r>
          </a:p>
          <a:p>
            <a:pPr marL="285750" indent="-285750">
              <a:buFont typeface="Arial" panose="020B0604020202020204" pitchFamily="34" charset="0"/>
              <a:buChar char="•"/>
            </a:pPr>
            <a:r>
              <a:rPr lang="en-US" dirty="0"/>
              <a:t>Stiff option</a:t>
            </a:r>
          </a:p>
        </p:txBody>
      </p:sp>
      <p:cxnSp>
        <p:nvCxnSpPr>
          <p:cNvPr id="21" name="Straight Arrow Connector 20"/>
          <p:cNvCxnSpPr>
            <a:endCxn id="22" idx="0"/>
          </p:cNvCxnSpPr>
          <p:nvPr/>
        </p:nvCxnSpPr>
        <p:spPr bwMode="auto">
          <a:xfrm flipH="1">
            <a:off x="2726013" y="3150769"/>
            <a:ext cx="1409196" cy="3201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Rectangle 21"/>
          <p:cNvSpPr/>
          <p:nvPr/>
        </p:nvSpPr>
        <p:spPr>
          <a:xfrm>
            <a:off x="2057400" y="3470903"/>
            <a:ext cx="1337226" cy="553998"/>
          </a:xfrm>
          <a:prstGeom prst="rect">
            <a:avLst/>
          </a:prstGeom>
        </p:spPr>
        <p:txBody>
          <a:bodyPr wrap="none">
            <a:spAutoFit/>
          </a:bodyPr>
          <a:lstStyle/>
          <a:p>
            <a:pPr algn="ctr"/>
            <a:r>
              <a:rPr lang="en-US" sz="1600" dirty="0"/>
              <a:t>Explicit</a:t>
            </a:r>
          </a:p>
          <a:p>
            <a:pPr algn="ctr"/>
            <a:r>
              <a:rPr lang="en-US" dirty="0"/>
              <a:t>(</a:t>
            </a:r>
            <a:r>
              <a:rPr lang="en-US" dirty="0" err="1"/>
              <a:t>deriv</a:t>
            </a:r>
            <a:r>
              <a:rPr lang="en-US" dirty="0"/>
              <a:t> method)</a:t>
            </a:r>
          </a:p>
        </p:txBody>
      </p:sp>
      <p:cxnSp>
        <p:nvCxnSpPr>
          <p:cNvPr id="24" name="Straight Arrow Connector 23"/>
          <p:cNvCxnSpPr>
            <a:stCxn id="5" idx="2"/>
            <a:endCxn id="25" idx="0"/>
          </p:cNvCxnSpPr>
          <p:nvPr/>
        </p:nvCxnSpPr>
        <p:spPr bwMode="auto">
          <a:xfrm>
            <a:off x="4363809" y="3150770"/>
            <a:ext cx="1022066" cy="3691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5" name="Rectangle 24"/>
          <p:cNvSpPr/>
          <p:nvPr/>
        </p:nvSpPr>
        <p:spPr>
          <a:xfrm>
            <a:off x="4523350" y="3519965"/>
            <a:ext cx="1725051" cy="769441"/>
          </a:xfrm>
          <a:prstGeom prst="rect">
            <a:avLst/>
          </a:prstGeom>
        </p:spPr>
        <p:txBody>
          <a:bodyPr wrap="square">
            <a:spAutoFit/>
          </a:bodyPr>
          <a:lstStyle/>
          <a:p>
            <a:pPr algn="ctr"/>
            <a:r>
              <a:rPr lang="en-US" sz="1600" dirty="0"/>
              <a:t>Implicit</a:t>
            </a:r>
          </a:p>
          <a:p>
            <a:pPr algn="ctr"/>
            <a:r>
              <a:rPr lang="en-US" dirty="0"/>
              <a:t>(residual </a:t>
            </a:r>
            <a:r>
              <a:rPr lang="en-US" dirty="0" err="1"/>
              <a:t>fn</a:t>
            </a:r>
            <a:r>
              <a:rPr lang="en-US" dirty="0"/>
              <a:t> uses only </a:t>
            </a:r>
            <a:r>
              <a:rPr lang="en-US" b="1" dirty="0"/>
              <a:t>x</a:t>
            </a:r>
            <a:r>
              <a:rPr lang="en-US" dirty="0"/>
              <a:t> predicts)</a:t>
            </a:r>
          </a:p>
        </p:txBody>
      </p:sp>
      <p:cxnSp>
        <p:nvCxnSpPr>
          <p:cNvPr id="33" name="Straight Arrow Connector 32"/>
          <p:cNvCxnSpPr>
            <a:stCxn id="22" idx="2"/>
            <a:endCxn id="34" idx="0"/>
          </p:cNvCxnSpPr>
          <p:nvPr/>
        </p:nvCxnSpPr>
        <p:spPr bwMode="auto">
          <a:xfrm>
            <a:off x="2726013" y="4024901"/>
            <a:ext cx="578138" cy="5106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Rectangle 33"/>
          <p:cNvSpPr/>
          <p:nvPr/>
        </p:nvSpPr>
        <p:spPr>
          <a:xfrm>
            <a:off x="2575426" y="4535503"/>
            <a:ext cx="1457450" cy="553998"/>
          </a:xfrm>
          <a:prstGeom prst="rect">
            <a:avLst/>
          </a:prstGeom>
        </p:spPr>
        <p:txBody>
          <a:bodyPr wrap="none">
            <a:spAutoFit/>
          </a:bodyPr>
          <a:lstStyle/>
          <a:p>
            <a:pPr algn="ctr"/>
            <a:r>
              <a:rPr lang="en-US" sz="1600" dirty="0"/>
              <a:t>Partitioned</a:t>
            </a:r>
          </a:p>
          <a:p>
            <a:pPr algn="ctr"/>
            <a:r>
              <a:rPr lang="en-US" dirty="0"/>
              <a:t>(</a:t>
            </a:r>
            <a:r>
              <a:rPr lang="en-US" dirty="0" err="1"/>
              <a:t>udot</a:t>
            </a:r>
            <a:r>
              <a:rPr lang="en-US" dirty="0"/>
              <a:t> &amp; </a:t>
            </a:r>
            <a:r>
              <a:rPr lang="en-US" dirty="0" err="1"/>
              <a:t>qfot</a:t>
            </a:r>
            <a:r>
              <a:rPr lang="en-US" dirty="0"/>
              <a:t> </a:t>
            </a:r>
            <a:r>
              <a:rPr lang="en-US" dirty="0" err="1"/>
              <a:t>fns</a:t>
            </a:r>
            <a:r>
              <a:rPr lang="en-US" dirty="0"/>
              <a:t>)</a:t>
            </a:r>
          </a:p>
        </p:txBody>
      </p:sp>
      <p:cxnSp>
        <p:nvCxnSpPr>
          <p:cNvPr id="36" name="Straight Arrow Connector 35"/>
          <p:cNvCxnSpPr>
            <a:stCxn id="22" idx="2"/>
            <a:endCxn id="37" idx="0"/>
          </p:cNvCxnSpPr>
          <p:nvPr/>
        </p:nvCxnSpPr>
        <p:spPr bwMode="auto">
          <a:xfrm flipH="1">
            <a:off x="1974605" y="4024902"/>
            <a:ext cx="751408" cy="5013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7" name="Rectangle 36"/>
          <p:cNvSpPr/>
          <p:nvPr/>
        </p:nvSpPr>
        <p:spPr>
          <a:xfrm>
            <a:off x="1524001" y="4526250"/>
            <a:ext cx="901209" cy="338554"/>
          </a:xfrm>
          <a:prstGeom prst="rect">
            <a:avLst/>
          </a:prstGeom>
        </p:spPr>
        <p:txBody>
          <a:bodyPr wrap="none">
            <a:spAutoFit/>
          </a:bodyPr>
          <a:lstStyle/>
          <a:p>
            <a:pPr algn="ctr"/>
            <a:r>
              <a:rPr lang="en-US" sz="1600" dirty="0"/>
              <a:t>Regular</a:t>
            </a:r>
          </a:p>
        </p:txBody>
      </p:sp>
      <p:cxnSp>
        <p:nvCxnSpPr>
          <p:cNvPr id="39" name="Straight Arrow Connector 38"/>
          <p:cNvCxnSpPr>
            <a:stCxn id="25" idx="2"/>
            <a:endCxn id="40" idx="0"/>
          </p:cNvCxnSpPr>
          <p:nvPr/>
        </p:nvCxnSpPr>
        <p:spPr bwMode="auto">
          <a:xfrm>
            <a:off x="5385876" y="4289405"/>
            <a:ext cx="587459" cy="236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Rectangle 39"/>
          <p:cNvSpPr/>
          <p:nvPr/>
        </p:nvSpPr>
        <p:spPr>
          <a:xfrm>
            <a:off x="5244609" y="4525705"/>
            <a:ext cx="1457450" cy="553998"/>
          </a:xfrm>
          <a:prstGeom prst="rect">
            <a:avLst/>
          </a:prstGeom>
        </p:spPr>
        <p:txBody>
          <a:bodyPr wrap="none">
            <a:spAutoFit/>
          </a:bodyPr>
          <a:lstStyle/>
          <a:p>
            <a:pPr algn="ctr"/>
            <a:r>
              <a:rPr lang="en-US" sz="1600" dirty="0"/>
              <a:t>Partitioned</a:t>
            </a:r>
          </a:p>
          <a:p>
            <a:pPr algn="ctr"/>
            <a:r>
              <a:rPr lang="en-US" dirty="0"/>
              <a:t>(</a:t>
            </a:r>
            <a:r>
              <a:rPr lang="en-US" dirty="0" err="1"/>
              <a:t>udot</a:t>
            </a:r>
            <a:r>
              <a:rPr lang="en-US" dirty="0"/>
              <a:t> &amp; </a:t>
            </a:r>
            <a:r>
              <a:rPr lang="en-US" dirty="0" err="1"/>
              <a:t>qfot</a:t>
            </a:r>
            <a:r>
              <a:rPr lang="en-US" dirty="0"/>
              <a:t> </a:t>
            </a:r>
            <a:r>
              <a:rPr lang="en-US" dirty="0" err="1"/>
              <a:t>fns</a:t>
            </a:r>
            <a:r>
              <a:rPr lang="en-US" dirty="0"/>
              <a:t>)</a:t>
            </a:r>
          </a:p>
        </p:txBody>
      </p:sp>
      <p:cxnSp>
        <p:nvCxnSpPr>
          <p:cNvPr id="42" name="Straight Arrow Connector 41"/>
          <p:cNvCxnSpPr>
            <a:stCxn id="25" idx="2"/>
            <a:endCxn id="43" idx="0"/>
          </p:cNvCxnSpPr>
          <p:nvPr/>
        </p:nvCxnSpPr>
        <p:spPr bwMode="auto">
          <a:xfrm flipH="1">
            <a:off x="4717805" y="4289405"/>
            <a:ext cx="668070" cy="2460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3" name="Rectangle 42"/>
          <p:cNvSpPr/>
          <p:nvPr/>
        </p:nvSpPr>
        <p:spPr>
          <a:xfrm>
            <a:off x="4267201" y="4535503"/>
            <a:ext cx="901209" cy="338554"/>
          </a:xfrm>
          <a:prstGeom prst="rect">
            <a:avLst/>
          </a:prstGeom>
        </p:spPr>
        <p:txBody>
          <a:bodyPr wrap="none">
            <a:spAutoFit/>
          </a:bodyPr>
          <a:lstStyle/>
          <a:p>
            <a:pPr algn="l"/>
            <a:r>
              <a:rPr lang="en-US" sz="1600" dirty="0"/>
              <a:t>Regular</a:t>
            </a:r>
          </a:p>
        </p:txBody>
      </p:sp>
      <p:cxnSp>
        <p:nvCxnSpPr>
          <p:cNvPr id="49" name="Straight Arrow Connector 48"/>
          <p:cNvCxnSpPr>
            <a:stCxn id="37" idx="2"/>
            <a:endCxn id="50" idx="0"/>
          </p:cNvCxnSpPr>
          <p:nvPr/>
        </p:nvCxnSpPr>
        <p:spPr bwMode="auto">
          <a:xfrm>
            <a:off x="1974605" y="4864804"/>
            <a:ext cx="9068" cy="6918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0" name="Rectangle 49"/>
          <p:cNvSpPr/>
          <p:nvPr/>
        </p:nvSpPr>
        <p:spPr>
          <a:xfrm>
            <a:off x="1652493" y="5556609"/>
            <a:ext cx="662361" cy="584775"/>
          </a:xfrm>
          <a:prstGeom prst="rect">
            <a:avLst/>
          </a:prstGeom>
        </p:spPr>
        <p:txBody>
          <a:bodyPr wrap="none">
            <a:spAutoFit/>
          </a:bodyPr>
          <a:lstStyle/>
          <a:p>
            <a:pPr algn="ctr"/>
            <a:r>
              <a:rPr lang="en-US" sz="1600" dirty="0">
                <a:solidFill>
                  <a:srgbClr val="3333CC"/>
                </a:solidFill>
              </a:rPr>
              <a:t>Euler</a:t>
            </a:r>
          </a:p>
          <a:p>
            <a:pPr algn="ctr"/>
            <a:r>
              <a:rPr lang="en-US" sz="1600" dirty="0">
                <a:solidFill>
                  <a:srgbClr val="3333CC"/>
                </a:solidFill>
              </a:rPr>
              <a:t>RK4</a:t>
            </a:r>
          </a:p>
        </p:txBody>
      </p:sp>
      <p:cxnSp>
        <p:nvCxnSpPr>
          <p:cNvPr id="54" name="Straight Arrow Connector 53"/>
          <p:cNvCxnSpPr>
            <a:stCxn id="34" idx="2"/>
            <a:endCxn id="55" idx="0"/>
          </p:cNvCxnSpPr>
          <p:nvPr/>
        </p:nvCxnSpPr>
        <p:spPr bwMode="auto">
          <a:xfrm>
            <a:off x="3304151" y="5089501"/>
            <a:ext cx="1370" cy="4912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5" name="Rectangle 54"/>
          <p:cNvSpPr/>
          <p:nvPr/>
        </p:nvSpPr>
        <p:spPr>
          <a:xfrm>
            <a:off x="2576058" y="5580762"/>
            <a:ext cx="1458926" cy="584775"/>
          </a:xfrm>
          <a:prstGeom prst="rect">
            <a:avLst/>
          </a:prstGeom>
        </p:spPr>
        <p:txBody>
          <a:bodyPr wrap="none">
            <a:spAutoFit/>
          </a:bodyPr>
          <a:lstStyle/>
          <a:p>
            <a:pPr algn="ctr"/>
            <a:r>
              <a:rPr lang="en-US" sz="1600" dirty="0" err="1">
                <a:solidFill>
                  <a:srgbClr val="3333CC"/>
                </a:solidFill>
              </a:rPr>
              <a:t>VelSymplectic</a:t>
            </a:r>
            <a:endParaRPr lang="en-US" sz="1600" dirty="0">
              <a:solidFill>
                <a:srgbClr val="3333CC"/>
              </a:solidFill>
            </a:endParaRPr>
          </a:p>
          <a:p>
            <a:pPr algn="ctr"/>
            <a:r>
              <a:rPr lang="en-US" sz="1600" dirty="0">
                <a:solidFill>
                  <a:srgbClr val="3333CC"/>
                </a:solidFill>
              </a:rPr>
              <a:t>Moreau</a:t>
            </a:r>
          </a:p>
        </p:txBody>
      </p:sp>
      <p:cxnSp>
        <p:nvCxnSpPr>
          <p:cNvPr id="60" name="Straight Arrow Connector 59"/>
          <p:cNvCxnSpPr>
            <a:stCxn id="43" idx="2"/>
            <a:endCxn id="61" idx="0"/>
          </p:cNvCxnSpPr>
          <p:nvPr/>
        </p:nvCxnSpPr>
        <p:spPr bwMode="auto">
          <a:xfrm flipH="1">
            <a:off x="4695877" y="4874057"/>
            <a:ext cx="21928" cy="7358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1" name="Rectangle 60"/>
          <p:cNvSpPr/>
          <p:nvPr/>
        </p:nvSpPr>
        <p:spPr>
          <a:xfrm>
            <a:off x="3886200" y="5609867"/>
            <a:ext cx="1619354" cy="1077218"/>
          </a:xfrm>
          <a:prstGeom prst="rect">
            <a:avLst/>
          </a:prstGeom>
        </p:spPr>
        <p:txBody>
          <a:bodyPr wrap="none">
            <a:spAutoFit/>
          </a:bodyPr>
          <a:lstStyle/>
          <a:p>
            <a:pPr algn="ctr"/>
            <a:r>
              <a:rPr lang="en-US" sz="1600" dirty="0">
                <a:solidFill>
                  <a:srgbClr val="3333CC"/>
                </a:solidFill>
              </a:rPr>
              <a:t>Trapezoidal</a:t>
            </a:r>
          </a:p>
          <a:p>
            <a:pPr algn="ctr"/>
            <a:r>
              <a:rPr lang="en-US" sz="1600" dirty="0">
                <a:solidFill>
                  <a:srgbClr val="3333CC"/>
                </a:solidFill>
              </a:rPr>
              <a:t>Mid-point</a:t>
            </a:r>
          </a:p>
          <a:p>
            <a:pPr algn="ctr"/>
            <a:r>
              <a:rPr lang="en-US" sz="1600" dirty="0">
                <a:solidFill>
                  <a:srgbClr val="3333CC"/>
                </a:solidFill>
              </a:rPr>
              <a:t>Backward Euler</a:t>
            </a:r>
          </a:p>
          <a:p>
            <a:pPr algn="ctr"/>
            <a:r>
              <a:rPr lang="en-US" sz="1600" dirty="0">
                <a:solidFill>
                  <a:srgbClr val="3333CC"/>
                </a:solidFill>
              </a:rPr>
              <a:t>Theta</a:t>
            </a:r>
          </a:p>
        </p:txBody>
      </p:sp>
      <p:cxnSp>
        <p:nvCxnSpPr>
          <p:cNvPr id="63" name="Straight Arrow Connector 62"/>
          <p:cNvCxnSpPr>
            <a:stCxn id="40" idx="2"/>
            <a:endCxn id="64" idx="0"/>
          </p:cNvCxnSpPr>
          <p:nvPr/>
        </p:nvCxnSpPr>
        <p:spPr bwMode="auto">
          <a:xfrm>
            <a:off x="5973334" y="5079704"/>
            <a:ext cx="190438" cy="54867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4" name="Rectangle 63"/>
          <p:cNvSpPr/>
          <p:nvPr/>
        </p:nvSpPr>
        <p:spPr>
          <a:xfrm>
            <a:off x="5410200" y="5628382"/>
            <a:ext cx="1507144" cy="1077218"/>
          </a:xfrm>
          <a:prstGeom prst="rect">
            <a:avLst/>
          </a:prstGeom>
        </p:spPr>
        <p:txBody>
          <a:bodyPr wrap="none">
            <a:spAutoFit/>
          </a:bodyPr>
          <a:lstStyle/>
          <a:p>
            <a:pPr algn="ctr"/>
            <a:r>
              <a:rPr lang="en-US" sz="1600" dirty="0" err="1">
                <a:solidFill>
                  <a:srgbClr val="3333CC"/>
                </a:solidFill>
              </a:rPr>
              <a:t>VelVerlet</a:t>
            </a:r>
            <a:endParaRPr lang="en-US" sz="1600" dirty="0">
              <a:solidFill>
                <a:srgbClr val="3333CC"/>
              </a:solidFill>
            </a:endParaRPr>
          </a:p>
          <a:p>
            <a:pPr algn="ctr"/>
            <a:r>
              <a:rPr lang="en-US" sz="1600" dirty="0" err="1">
                <a:solidFill>
                  <a:srgbClr val="3333CC"/>
                </a:solidFill>
              </a:rPr>
              <a:t>Newmark</a:t>
            </a:r>
            <a:r>
              <a:rPr lang="en-US" sz="1600" dirty="0">
                <a:solidFill>
                  <a:srgbClr val="3333CC"/>
                </a:solidFill>
              </a:rPr>
              <a:t> beta</a:t>
            </a:r>
          </a:p>
          <a:p>
            <a:pPr algn="ctr"/>
            <a:r>
              <a:rPr lang="en-US" sz="1600" dirty="0">
                <a:solidFill>
                  <a:srgbClr val="3333CC"/>
                </a:solidFill>
              </a:rPr>
              <a:t>HHT theta</a:t>
            </a:r>
          </a:p>
          <a:p>
            <a:pPr algn="ctr"/>
            <a:r>
              <a:rPr lang="en-US" sz="1600" dirty="0">
                <a:solidFill>
                  <a:srgbClr val="3333CC"/>
                </a:solidFill>
              </a:rPr>
              <a:t>Moreau Jean</a:t>
            </a:r>
          </a:p>
        </p:txBody>
      </p:sp>
      <p:cxnSp>
        <p:nvCxnSpPr>
          <p:cNvPr id="75" name="Straight Arrow Connector 74"/>
          <p:cNvCxnSpPr>
            <a:stCxn id="83" idx="2"/>
            <a:endCxn id="76" idx="0"/>
          </p:cNvCxnSpPr>
          <p:nvPr/>
        </p:nvCxnSpPr>
        <p:spPr bwMode="auto">
          <a:xfrm>
            <a:off x="7536251" y="1458540"/>
            <a:ext cx="1187219" cy="4245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6" name="Rectangle 75"/>
          <p:cNvSpPr/>
          <p:nvPr/>
        </p:nvSpPr>
        <p:spPr>
          <a:xfrm>
            <a:off x="8055658" y="1883062"/>
            <a:ext cx="1335622" cy="338554"/>
          </a:xfrm>
          <a:prstGeom prst="rect">
            <a:avLst/>
          </a:prstGeom>
        </p:spPr>
        <p:txBody>
          <a:bodyPr wrap="none">
            <a:spAutoFit/>
          </a:bodyPr>
          <a:lstStyle/>
          <a:p>
            <a:pPr algn="ctr"/>
            <a:r>
              <a:rPr lang="en-US" sz="1600" dirty="0"/>
              <a:t>Non-Smooth</a:t>
            </a:r>
          </a:p>
        </p:txBody>
      </p:sp>
      <p:sp>
        <p:nvSpPr>
          <p:cNvPr id="83" name="Rectangle 82"/>
          <p:cNvSpPr/>
          <p:nvPr/>
        </p:nvSpPr>
        <p:spPr>
          <a:xfrm>
            <a:off x="6952597" y="1119986"/>
            <a:ext cx="1167307" cy="338554"/>
          </a:xfrm>
          <a:prstGeom prst="rect">
            <a:avLst/>
          </a:prstGeom>
        </p:spPr>
        <p:txBody>
          <a:bodyPr wrap="none">
            <a:spAutoFit/>
          </a:bodyPr>
          <a:lstStyle/>
          <a:p>
            <a:pPr algn="ctr"/>
            <a:r>
              <a:rPr lang="en-US" sz="1600" dirty="0"/>
              <a:t>Integrators</a:t>
            </a:r>
          </a:p>
        </p:txBody>
      </p:sp>
      <p:cxnSp>
        <p:nvCxnSpPr>
          <p:cNvPr id="85" name="Straight Arrow Connector 84"/>
          <p:cNvCxnSpPr>
            <a:stCxn id="83" idx="2"/>
            <a:endCxn id="4" idx="0"/>
          </p:cNvCxnSpPr>
          <p:nvPr/>
        </p:nvCxnSpPr>
        <p:spPr bwMode="auto">
          <a:xfrm flipH="1">
            <a:off x="5814636" y="1458540"/>
            <a:ext cx="1721614" cy="3998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4" name="Straight Arrow Connector 93"/>
          <p:cNvCxnSpPr>
            <a:stCxn id="76" idx="2"/>
            <a:endCxn id="95" idx="0"/>
          </p:cNvCxnSpPr>
          <p:nvPr/>
        </p:nvCxnSpPr>
        <p:spPr bwMode="auto">
          <a:xfrm>
            <a:off x="8723470" y="2221617"/>
            <a:ext cx="533187" cy="3718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5" name="Rectangle 94"/>
          <p:cNvSpPr/>
          <p:nvPr/>
        </p:nvSpPr>
        <p:spPr>
          <a:xfrm>
            <a:off x="8115959" y="2593467"/>
            <a:ext cx="2432076" cy="553998"/>
          </a:xfrm>
          <a:prstGeom prst="rect">
            <a:avLst/>
          </a:prstGeom>
        </p:spPr>
        <p:txBody>
          <a:bodyPr wrap="none">
            <a:spAutoFit/>
          </a:bodyPr>
          <a:lstStyle/>
          <a:p>
            <a:pPr algn="l"/>
            <a:r>
              <a:rPr lang="en-US" sz="1600" dirty="0" err="1">
                <a:solidFill>
                  <a:srgbClr val="3333CC"/>
                </a:solidFill>
              </a:rPr>
              <a:t>DartsContactDynamics</a:t>
            </a:r>
            <a:endParaRPr lang="en-US" sz="1600" dirty="0">
              <a:solidFill>
                <a:srgbClr val="3333CC"/>
              </a:solidFill>
            </a:endParaRPr>
          </a:p>
          <a:p>
            <a:pPr marL="285750" indent="-285750">
              <a:buFont typeface="Arial" panose="020B0604020202020204" pitchFamily="34" charset="0"/>
              <a:buChar char="•"/>
            </a:pPr>
            <a:r>
              <a:rPr lang="en-US" dirty="0"/>
              <a:t>Needs smooth integrator</a:t>
            </a:r>
          </a:p>
        </p:txBody>
      </p:sp>
    </p:spTree>
    <p:extLst>
      <p:ext uri="{BB962C8B-B14F-4D97-AF65-F5344CB8AC3E}">
        <p14:creationId xmlns:p14="http://schemas.microsoft.com/office/powerpoint/2010/main" val="210001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idx="12"/>
          </p:nvPr>
        </p:nvSpPr>
        <p:spPr/>
        <p:txBody>
          <a:bodyPr/>
          <a:lstStyle/>
          <a:p>
            <a:fld id="{A370513E-CC6B-4688-84CD-7786F3725A67}" type="slidenum">
              <a:rPr lang="en-US" smtClean="0">
                <a:solidFill>
                  <a:srgbClr val="000000"/>
                </a:solidFill>
              </a:rPr>
              <a:pPr/>
              <a:t>14</a:t>
            </a:fld>
            <a:endParaRPr lang="en-US">
              <a:solidFill>
                <a:srgbClr val="000000"/>
              </a:solidFill>
            </a:endParaRPr>
          </a:p>
        </p:txBody>
      </p:sp>
      <p:sp>
        <p:nvSpPr>
          <p:cNvPr id="2" name="Title 1"/>
          <p:cNvSpPr>
            <a:spLocks noGrp="1"/>
          </p:cNvSpPr>
          <p:nvPr>
            <p:ph type="title"/>
          </p:nvPr>
        </p:nvSpPr>
        <p:spPr/>
        <p:txBody>
          <a:bodyPr/>
          <a:lstStyle/>
          <a:p>
            <a:r>
              <a:rPr lang="en-US" dirty="0" err="1"/>
              <a:t>DynamicsSolver</a:t>
            </a:r>
            <a:r>
              <a:rPr lang="en-US" dirty="0"/>
              <a:t> Taxonomy</a:t>
            </a:r>
          </a:p>
        </p:txBody>
      </p:sp>
      <p:sp>
        <p:nvSpPr>
          <p:cNvPr id="3" name="Content Placeholder 2"/>
          <p:cNvSpPr>
            <a:spLocks noGrp="1"/>
          </p:cNvSpPr>
          <p:nvPr>
            <p:ph type="body" idx="4294967295"/>
          </p:nvPr>
        </p:nvSpPr>
        <p:spPr>
          <a:xfrm>
            <a:off x="833284" y="1457369"/>
            <a:ext cx="3951901" cy="684629"/>
          </a:xfrm>
        </p:spPr>
        <p:txBody>
          <a:bodyPr/>
          <a:lstStyle/>
          <a:p>
            <a:pPr marL="76200" indent="0">
              <a:buNone/>
            </a:pPr>
            <a:r>
              <a:rPr lang="en-US" dirty="0"/>
              <a:t>Dynamics solver options</a:t>
            </a:r>
          </a:p>
        </p:txBody>
      </p:sp>
      <p:sp>
        <p:nvSpPr>
          <p:cNvPr id="4" name="Rectangle 3"/>
          <p:cNvSpPr/>
          <p:nvPr/>
        </p:nvSpPr>
        <p:spPr>
          <a:xfrm>
            <a:off x="5219587" y="1905000"/>
            <a:ext cx="1688283" cy="338554"/>
          </a:xfrm>
          <a:prstGeom prst="rect">
            <a:avLst/>
          </a:prstGeom>
        </p:spPr>
        <p:txBody>
          <a:bodyPr wrap="none">
            <a:spAutoFit/>
          </a:bodyPr>
          <a:lstStyle/>
          <a:p>
            <a:r>
              <a:rPr lang="en-US" sz="1600" dirty="0"/>
              <a:t>Dynamics solver</a:t>
            </a:r>
          </a:p>
        </p:txBody>
      </p:sp>
      <p:sp>
        <p:nvSpPr>
          <p:cNvPr id="5" name="Rectangle 4"/>
          <p:cNvSpPr/>
          <p:nvPr/>
        </p:nvSpPr>
        <p:spPr>
          <a:xfrm>
            <a:off x="4108000" y="2810774"/>
            <a:ext cx="1111586" cy="338554"/>
          </a:xfrm>
          <a:prstGeom prst="rect">
            <a:avLst/>
          </a:prstGeom>
        </p:spPr>
        <p:txBody>
          <a:bodyPr wrap="none">
            <a:spAutoFit/>
          </a:bodyPr>
          <a:lstStyle/>
          <a:p>
            <a:r>
              <a:rPr lang="en-US" sz="1600" dirty="0"/>
              <a:t>Tree MBD</a:t>
            </a:r>
          </a:p>
        </p:txBody>
      </p:sp>
      <p:cxnSp>
        <p:nvCxnSpPr>
          <p:cNvPr id="7" name="Straight Arrow Connector 6"/>
          <p:cNvCxnSpPr>
            <a:stCxn id="4" idx="2"/>
            <a:endCxn id="5" idx="0"/>
          </p:cNvCxnSpPr>
          <p:nvPr/>
        </p:nvCxnSpPr>
        <p:spPr bwMode="auto">
          <a:xfrm flipH="1">
            <a:off x="4663794" y="2243554"/>
            <a:ext cx="1399935" cy="5672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a:stCxn id="4" idx="2"/>
            <a:endCxn id="13" idx="0"/>
          </p:cNvCxnSpPr>
          <p:nvPr/>
        </p:nvCxnSpPr>
        <p:spPr bwMode="auto">
          <a:xfrm>
            <a:off x="6063729" y="2243554"/>
            <a:ext cx="1359719" cy="5056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Rectangle 12"/>
          <p:cNvSpPr/>
          <p:nvPr/>
        </p:nvSpPr>
        <p:spPr>
          <a:xfrm>
            <a:off x="6711553" y="2749219"/>
            <a:ext cx="1423788" cy="584775"/>
          </a:xfrm>
          <a:prstGeom prst="rect">
            <a:avLst/>
          </a:prstGeom>
        </p:spPr>
        <p:txBody>
          <a:bodyPr wrap="none">
            <a:spAutoFit/>
          </a:bodyPr>
          <a:lstStyle/>
          <a:p>
            <a:pPr algn="ctr"/>
            <a:r>
              <a:rPr lang="en-US" sz="1600" dirty="0"/>
              <a:t>Closed-Chain</a:t>
            </a:r>
          </a:p>
          <a:p>
            <a:pPr algn="ctr"/>
            <a:r>
              <a:rPr lang="en-US" sz="1600" dirty="0"/>
              <a:t>MBD</a:t>
            </a:r>
          </a:p>
        </p:txBody>
      </p:sp>
      <p:sp>
        <p:nvSpPr>
          <p:cNvPr id="15" name="Rectangle 14"/>
          <p:cNvSpPr/>
          <p:nvPr/>
        </p:nvSpPr>
        <p:spPr>
          <a:xfrm>
            <a:off x="7930754" y="3949298"/>
            <a:ext cx="2302233" cy="830997"/>
          </a:xfrm>
          <a:prstGeom prst="rect">
            <a:avLst/>
          </a:prstGeom>
        </p:spPr>
        <p:txBody>
          <a:bodyPr wrap="none">
            <a:spAutoFit/>
          </a:bodyPr>
          <a:lstStyle/>
          <a:p>
            <a:pPr algn="l"/>
            <a:r>
              <a:rPr lang="en-US" sz="1600" dirty="0"/>
              <a:t>GGL Solvers</a:t>
            </a:r>
          </a:p>
          <a:p>
            <a:pPr marL="285750" indent="-285750">
              <a:buFont typeface="Arial" panose="020B0604020202020204" pitchFamily="34" charset="0"/>
              <a:buChar char="•"/>
            </a:pPr>
            <a:r>
              <a:rPr lang="en-US" sz="1600" dirty="0">
                <a:solidFill>
                  <a:srgbClr val="3333CC"/>
                </a:solidFill>
              </a:rPr>
              <a:t>IDA DAE integrator</a:t>
            </a:r>
          </a:p>
          <a:p>
            <a:pPr marL="285750" indent="-285750">
              <a:buFont typeface="Arial" panose="020B0604020202020204" pitchFamily="34" charset="0"/>
              <a:buChar char="•"/>
            </a:pPr>
            <a:r>
              <a:rPr lang="en-US" sz="1600" dirty="0"/>
              <a:t>_</a:t>
            </a:r>
            <a:r>
              <a:rPr lang="en-US" sz="1600" dirty="0" err="1"/>
              <a:t>dshellResidualsCB</a:t>
            </a:r>
            <a:endParaRPr lang="en-US" sz="1600" dirty="0"/>
          </a:p>
        </p:txBody>
      </p:sp>
      <p:cxnSp>
        <p:nvCxnSpPr>
          <p:cNvPr id="16" name="Straight Arrow Connector 15"/>
          <p:cNvCxnSpPr>
            <a:stCxn id="13" idx="2"/>
            <a:endCxn id="15" idx="0"/>
          </p:cNvCxnSpPr>
          <p:nvPr/>
        </p:nvCxnSpPr>
        <p:spPr bwMode="auto">
          <a:xfrm>
            <a:off x="7423448" y="3333993"/>
            <a:ext cx="1658423" cy="6153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Rectangle 17"/>
          <p:cNvSpPr/>
          <p:nvPr/>
        </p:nvSpPr>
        <p:spPr>
          <a:xfrm>
            <a:off x="4931511" y="3982309"/>
            <a:ext cx="2606804" cy="2062103"/>
          </a:xfrm>
          <a:prstGeom prst="rect">
            <a:avLst/>
          </a:prstGeom>
        </p:spPr>
        <p:txBody>
          <a:bodyPr wrap="none">
            <a:spAutoFit/>
          </a:bodyPr>
          <a:lstStyle/>
          <a:p>
            <a:pPr algn="l"/>
            <a:r>
              <a:rPr lang="en-US" sz="1600" b="1" dirty="0" err="1">
                <a:solidFill>
                  <a:srgbClr val="00CC99">
                    <a:lumMod val="50000"/>
                  </a:srgbClr>
                </a:solidFill>
              </a:rPr>
              <a:t>DartsAugmented</a:t>
            </a:r>
            <a:r>
              <a:rPr lang="en-US" sz="1600" dirty="0"/>
              <a:t> </a:t>
            </a:r>
          </a:p>
          <a:p>
            <a:pPr algn="l"/>
            <a:r>
              <a:rPr lang="en-US" sz="1600" dirty="0"/>
              <a:t>(TA) Solver</a:t>
            </a:r>
          </a:p>
          <a:p>
            <a:pPr marL="285750" indent="-285750">
              <a:buFont typeface="Arial" panose="020B0604020202020204" pitchFamily="34" charset="0"/>
              <a:buChar char="•"/>
            </a:pPr>
            <a:r>
              <a:rPr lang="en-US" sz="1600" dirty="0">
                <a:solidFill>
                  <a:srgbClr val="FF0000"/>
                </a:solidFill>
              </a:rPr>
              <a:t>Smooth ODE integrator</a:t>
            </a:r>
          </a:p>
          <a:p>
            <a:pPr marL="285750" indent="-285750">
              <a:buFont typeface="Arial" panose="020B0604020202020204" pitchFamily="34" charset="0"/>
              <a:buChar char="•"/>
            </a:pPr>
            <a:r>
              <a:rPr lang="en-US" sz="1600" dirty="0"/>
              <a:t>_</a:t>
            </a:r>
            <a:r>
              <a:rPr lang="en-US" sz="1600" dirty="0" err="1"/>
              <a:t>dshellDerivCB</a:t>
            </a:r>
            <a:endParaRPr lang="en-US" sz="1600" dirty="0"/>
          </a:p>
          <a:p>
            <a:pPr marL="285750" indent="-285750">
              <a:buFont typeface="Arial" panose="020B0604020202020204" pitchFamily="34" charset="0"/>
              <a:buChar char="•"/>
            </a:pPr>
            <a:r>
              <a:rPr lang="en-US" sz="1600" i="1" dirty="0"/>
              <a:t>Options</a:t>
            </a:r>
          </a:p>
          <a:p>
            <a:pPr marL="742950" lvl="1" indent="-285750">
              <a:buFont typeface="Arial" panose="020B0604020202020204" pitchFamily="34" charset="0"/>
              <a:buChar char="•"/>
            </a:pPr>
            <a:r>
              <a:rPr lang="en-US" sz="1600" i="1" dirty="0"/>
              <a:t>No error control</a:t>
            </a:r>
          </a:p>
          <a:p>
            <a:pPr marL="742950" lvl="1" indent="-285750">
              <a:buFont typeface="Arial" panose="020B0604020202020204" pitchFamily="34" charset="0"/>
              <a:buChar char="•"/>
            </a:pPr>
            <a:r>
              <a:rPr lang="en-US" sz="1600" i="1" dirty="0" err="1"/>
              <a:t>Baumgart</a:t>
            </a:r>
            <a:endParaRPr lang="en-US" sz="1600" i="1" dirty="0"/>
          </a:p>
          <a:p>
            <a:pPr marL="742950" lvl="1" indent="-285750">
              <a:buFont typeface="Arial" panose="020B0604020202020204" pitchFamily="34" charset="0"/>
              <a:buChar char="•"/>
            </a:pPr>
            <a:r>
              <a:rPr lang="en-US" sz="1600" i="1" dirty="0"/>
              <a:t>Projected</a:t>
            </a:r>
          </a:p>
        </p:txBody>
      </p:sp>
      <p:cxnSp>
        <p:nvCxnSpPr>
          <p:cNvPr id="19" name="Straight Arrow Connector 18"/>
          <p:cNvCxnSpPr>
            <a:stCxn id="13" idx="2"/>
            <a:endCxn id="18" idx="0"/>
          </p:cNvCxnSpPr>
          <p:nvPr/>
        </p:nvCxnSpPr>
        <p:spPr bwMode="auto">
          <a:xfrm flipH="1">
            <a:off x="6234913" y="3333994"/>
            <a:ext cx="1188534" cy="6483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Rectangle 29"/>
          <p:cNvSpPr/>
          <p:nvPr/>
        </p:nvSpPr>
        <p:spPr>
          <a:xfrm>
            <a:off x="2286000" y="3956183"/>
            <a:ext cx="2606804" cy="830997"/>
          </a:xfrm>
          <a:prstGeom prst="rect">
            <a:avLst/>
          </a:prstGeom>
        </p:spPr>
        <p:txBody>
          <a:bodyPr wrap="none">
            <a:spAutoFit/>
          </a:bodyPr>
          <a:lstStyle/>
          <a:p>
            <a:pPr algn="l"/>
            <a:r>
              <a:rPr lang="en-US" sz="1600" b="1" dirty="0" err="1">
                <a:solidFill>
                  <a:srgbClr val="00CC99">
                    <a:lumMod val="50000"/>
                  </a:srgbClr>
                </a:solidFill>
              </a:rPr>
              <a:t>DartsTree</a:t>
            </a:r>
            <a:r>
              <a:rPr lang="en-US" sz="1600" b="1" dirty="0">
                <a:solidFill>
                  <a:srgbClr val="00CC99">
                    <a:lumMod val="50000"/>
                  </a:srgbClr>
                </a:solidFill>
              </a:rPr>
              <a:t> Solver</a:t>
            </a:r>
          </a:p>
          <a:p>
            <a:pPr marL="285750" indent="-285750">
              <a:buFont typeface="Arial" panose="020B0604020202020204" pitchFamily="34" charset="0"/>
              <a:buChar char="•"/>
            </a:pPr>
            <a:r>
              <a:rPr lang="en-US" sz="1600" dirty="0">
                <a:solidFill>
                  <a:srgbClr val="FF0000"/>
                </a:solidFill>
              </a:rPr>
              <a:t>Smooth ODE integrator</a:t>
            </a:r>
          </a:p>
          <a:p>
            <a:pPr marL="285750" indent="-285750">
              <a:buFont typeface="Arial" panose="020B0604020202020204" pitchFamily="34" charset="0"/>
              <a:buChar char="•"/>
            </a:pPr>
            <a:r>
              <a:rPr lang="en-US" sz="1600" dirty="0"/>
              <a:t>_</a:t>
            </a:r>
            <a:r>
              <a:rPr lang="en-US" sz="1600" dirty="0" err="1"/>
              <a:t>dshellDeriveCB</a:t>
            </a:r>
            <a:endParaRPr lang="en-US" sz="1600" dirty="0"/>
          </a:p>
        </p:txBody>
      </p:sp>
      <p:cxnSp>
        <p:nvCxnSpPr>
          <p:cNvPr id="31" name="Straight Arrow Connector 30"/>
          <p:cNvCxnSpPr>
            <a:stCxn id="5" idx="2"/>
            <a:endCxn id="30" idx="0"/>
          </p:cNvCxnSpPr>
          <p:nvPr/>
        </p:nvCxnSpPr>
        <p:spPr bwMode="auto">
          <a:xfrm flipH="1">
            <a:off x="3589403" y="3149328"/>
            <a:ext cx="1074391" cy="8068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Rectangle 31"/>
          <p:cNvSpPr/>
          <p:nvPr/>
        </p:nvSpPr>
        <p:spPr>
          <a:xfrm>
            <a:off x="7785363" y="5242379"/>
            <a:ext cx="1212191" cy="338554"/>
          </a:xfrm>
          <a:prstGeom prst="rect">
            <a:avLst/>
          </a:prstGeom>
        </p:spPr>
        <p:txBody>
          <a:bodyPr wrap="none">
            <a:spAutoFit/>
          </a:bodyPr>
          <a:lstStyle/>
          <a:p>
            <a:r>
              <a:rPr lang="en-US" sz="1600" b="1" dirty="0" err="1">
                <a:solidFill>
                  <a:srgbClr val="00CC99">
                    <a:lumMod val="50000"/>
                  </a:srgbClr>
                </a:solidFill>
              </a:rPr>
              <a:t>DirectGGL</a:t>
            </a:r>
            <a:endParaRPr lang="en-US" sz="1600" b="1" dirty="0">
              <a:solidFill>
                <a:srgbClr val="00CC99">
                  <a:lumMod val="50000"/>
                </a:srgbClr>
              </a:solidFill>
            </a:endParaRPr>
          </a:p>
        </p:txBody>
      </p:sp>
      <p:cxnSp>
        <p:nvCxnSpPr>
          <p:cNvPr id="33" name="Straight Arrow Connector 32"/>
          <p:cNvCxnSpPr>
            <a:stCxn id="15" idx="2"/>
            <a:endCxn id="32" idx="0"/>
          </p:cNvCxnSpPr>
          <p:nvPr/>
        </p:nvCxnSpPr>
        <p:spPr bwMode="auto">
          <a:xfrm flipH="1">
            <a:off x="8391458" y="4780295"/>
            <a:ext cx="690412" cy="4620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Rectangle 35"/>
          <p:cNvSpPr/>
          <p:nvPr/>
        </p:nvSpPr>
        <p:spPr>
          <a:xfrm>
            <a:off x="8997553" y="5232323"/>
            <a:ext cx="1372492" cy="338554"/>
          </a:xfrm>
          <a:prstGeom prst="rect">
            <a:avLst/>
          </a:prstGeom>
        </p:spPr>
        <p:txBody>
          <a:bodyPr wrap="none">
            <a:spAutoFit/>
          </a:bodyPr>
          <a:lstStyle/>
          <a:p>
            <a:r>
              <a:rPr lang="en-US" sz="1600" b="1" dirty="0" err="1">
                <a:solidFill>
                  <a:srgbClr val="00CC99">
                    <a:lumMod val="50000"/>
                  </a:srgbClr>
                </a:solidFill>
              </a:rPr>
              <a:t>IndirectGGL</a:t>
            </a:r>
            <a:endParaRPr lang="en-US" sz="1600" b="1" dirty="0">
              <a:solidFill>
                <a:srgbClr val="00CC99">
                  <a:lumMod val="50000"/>
                </a:srgbClr>
              </a:solidFill>
            </a:endParaRPr>
          </a:p>
        </p:txBody>
      </p:sp>
      <p:cxnSp>
        <p:nvCxnSpPr>
          <p:cNvPr id="37" name="Straight Arrow Connector 36"/>
          <p:cNvCxnSpPr>
            <a:stCxn id="15" idx="2"/>
            <a:endCxn id="36" idx="0"/>
          </p:cNvCxnSpPr>
          <p:nvPr/>
        </p:nvCxnSpPr>
        <p:spPr bwMode="auto">
          <a:xfrm>
            <a:off x="9081871" y="4780295"/>
            <a:ext cx="601929" cy="45202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746604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91EC2107-2179-44B0-AA1C-E3E8257F87FF}" type="slidenum">
              <a:rPr lang="en-US" smtClean="0">
                <a:solidFill>
                  <a:srgbClr val="000000"/>
                </a:solidFill>
              </a:rPr>
              <a:pPr/>
              <a:t>15</a:t>
            </a:fld>
            <a:endParaRPr lang="en-US">
              <a:solidFill>
                <a:srgbClr val="000000"/>
              </a:solidFill>
            </a:endParaRPr>
          </a:p>
        </p:txBody>
      </p:sp>
      <p:sp>
        <p:nvSpPr>
          <p:cNvPr id="7" name="Title 6">
            <a:extLst>
              <a:ext uri="{FF2B5EF4-FFF2-40B4-BE49-F238E27FC236}">
                <a16:creationId xmlns:a16="http://schemas.microsoft.com/office/drawing/2014/main" id="{32D1AB8F-E4A8-DD1D-03DD-5CDDB6CF6029}"/>
              </a:ext>
            </a:extLst>
          </p:cNvPr>
          <p:cNvSpPr>
            <a:spLocks noGrp="1"/>
          </p:cNvSpPr>
          <p:nvPr>
            <p:ph type="title"/>
          </p:nvPr>
        </p:nvSpPr>
        <p:spPr/>
        <p:txBody>
          <a:bodyPr>
            <a:normAutofit fontScale="90000"/>
          </a:bodyPr>
          <a:lstStyle/>
          <a:p>
            <a:r>
              <a:rPr lang="en-US" sz="4400" b="1" dirty="0"/>
              <a:t>Other Factors Affecting</a:t>
            </a:r>
            <a:br>
              <a:rPr lang="en-US" sz="4400" b="1" dirty="0"/>
            </a:br>
            <a:r>
              <a:rPr lang="en-US" sz="4400" b="1" dirty="0"/>
              <a:t>State Propagation</a:t>
            </a:r>
            <a:endParaRPr lang="en-US" dirty="0"/>
          </a:p>
        </p:txBody>
      </p:sp>
    </p:spTree>
    <p:extLst>
      <p:ext uri="{BB962C8B-B14F-4D97-AF65-F5344CB8AC3E}">
        <p14:creationId xmlns:p14="http://schemas.microsoft.com/office/powerpoint/2010/main" val="259385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pPr/>
              <a:t>16</a:t>
            </a:fld>
            <a:endParaRPr lang="en-US"/>
          </a:p>
        </p:txBody>
      </p:sp>
      <p:sp>
        <p:nvSpPr>
          <p:cNvPr id="2" name="Title 1"/>
          <p:cNvSpPr>
            <a:spLocks noGrp="1"/>
          </p:cNvSpPr>
          <p:nvPr>
            <p:ph type="title"/>
          </p:nvPr>
        </p:nvSpPr>
        <p:spPr/>
        <p:txBody>
          <a:bodyPr/>
          <a:lstStyle/>
          <a:p>
            <a:r>
              <a:rPr lang="en-US" dirty="0"/>
              <a:t>Prescribing and Masking Joints</a:t>
            </a:r>
          </a:p>
        </p:txBody>
      </p:sp>
      <p:sp>
        <p:nvSpPr>
          <p:cNvPr id="3" name="Content Placeholder 2"/>
          <p:cNvSpPr>
            <a:spLocks noGrp="1"/>
          </p:cNvSpPr>
          <p:nvPr>
            <p:ph type="body" idx="1"/>
          </p:nvPr>
        </p:nvSpPr>
        <p:spPr>
          <a:xfrm>
            <a:off x="499250" y="1558450"/>
            <a:ext cx="11193502" cy="4880360"/>
          </a:xfrm>
        </p:spPr>
        <p:txBody>
          <a:bodyPr>
            <a:normAutofit/>
          </a:bodyPr>
          <a:lstStyle/>
          <a:p>
            <a:r>
              <a:rPr lang="en-US" sz="2800" dirty="0"/>
              <a:t>Prescribing and masking are independent concepts within a Simulation and </a:t>
            </a:r>
            <a:r>
              <a:rPr lang="en-US" sz="2800" dirty="0" err="1"/>
              <a:t>Ndarts</a:t>
            </a:r>
            <a:br>
              <a:rPr lang="en-US" sz="2800" dirty="0"/>
            </a:br>
            <a:endParaRPr lang="en-US" sz="800" dirty="0"/>
          </a:p>
          <a:p>
            <a:pPr lvl="1"/>
            <a:r>
              <a:rPr lang="en-US" sz="2400" b="1" dirty="0"/>
              <a:t>Prescribing</a:t>
            </a:r>
            <a:r>
              <a:rPr lang="en-US" sz="2400" dirty="0"/>
              <a:t> only controls how the dynamics algorithms compute the torques and accelerations for a joint: </a:t>
            </a:r>
          </a:p>
          <a:p>
            <a:pPr lvl="2"/>
            <a:r>
              <a:rPr lang="en-US" dirty="0"/>
              <a:t>Computes any forces/torques necessary to achieve a desired acceleration</a:t>
            </a:r>
            <a:br>
              <a:rPr lang="en-US" sz="2400" dirty="0"/>
            </a:br>
            <a:endParaRPr lang="en-US" sz="800" dirty="0"/>
          </a:p>
          <a:p>
            <a:pPr lvl="1"/>
            <a:r>
              <a:rPr lang="en-US" sz="2400" b="1" dirty="0"/>
              <a:t>Masking</a:t>
            </a:r>
            <a:r>
              <a:rPr lang="en-US" sz="2400" dirty="0"/>
              <a:t> is used to hide (mask) selected </a:t>
            </a:r>
            <a:r>
              <a:rPr lang="en-US" sz="2400" dirty="0" err="1"/>
              <a:t>Ndarts</a:t>
            </a:r>
            <a:r>
              <a:rPr lang="en-US" sz="2400" dirty="0"/>
              <a:t> joint states from the </a:t>
            </a:r>
            <a:r>
              <a:rPr lang="en-US" sz="2400" dirty="0" err="1"/>
              <a:t>Dshell</a:t>
            </a:r>
            <a:r>
              <a:rPr lang="en-US" sz="2400" dirty="0"/>
              <a:t> integrator (to override their values)</a:t>
            </a:r>
          </a:p>
          <a:p>
            <a:pPr lvl="2"/>
            <a:r>
              <a:rPr lang="en-US" dirty="0"/>
              <a:t>The idea is that </a:t>
            </a:r>
            <a:r>
              <a:rPr lang="en-US" dirty="0" err="1"/>
              <a:t>Dshell</a:t>
            </a:r>
            <a:r>
              <a:rPr lang="en-US" dirty="0"/>
              <a:t> models (and not the integrator) manage these masked state values.</a:t>
            </a:r>
          </a:p>
          <a:p>
            <a:pPr lvl="2"/>
            <a:r>
              <a:rPr lang="en-US" dirty="0"/>
              <a:t>Masking controls whether joint position/velocity states come from the integrator (which is the normal case) or are a “deus ex machina” mechanism within a model to directly set the values.</a:t>
            </a:r>
          </a:p>
        </p:txBody>
      </p:sp>
    </p:spTree>
    <p:extLst>
      <p:ext uri="{BB962C8B-B14F-4D97-AF65-F5344CB8AC3E}">
        <p14:creationId xmlns:p14="http://schemas.microsoft.com/office/powerpoint/2010/main" val="2177259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latin typeface="+mn-lt"/>
              </a:rPr>
              <a:pPr/>
              <a:t>17</a:t>
            </a:fld>
            <a:endParaRPr lang="en-US">
              <a:latin typeface="+mn-lt"/>
            </a:endParaRPr>
          </a:p>
        </p:txBody>
      </p:sp>
      <p:sp>
        <p:nvSpPr>
          <p:cNvPr id="2" name="Title 1"/>
          <p:cNvSpPr>
            <a:spLocks noGrp="1"/>
          </p:cNvSpPr>
          <p:nvPr>
            <p:ph type="title"/>
          </p:nvPr>
        </p:nvSpPr>
        <p:spPr/>
        <p:txBody>
          <a:bodyPr/>
          <a:lstStyle/>
          <a:p>
            <a:r>
              <a:rPr lang="en-US" dirty="0"/>
              <a:t>Prescribing Joint Motions</a:t>
            </a:r>
          </a:p>
        </p:txBody>
      </p:sp>
      <p:sp>
        <p:nvSpPr>
          <p:cNvPr id="3" name="Content Placeholder 2"/>
          <p:cNvSpPr>
            <a:spLocks noGrp="1"/>
          </p:cNvSpPr>
          <p:nvPr>
            <p:ph type="body" idx="1"/>
          </p:nvPr>
        </p:nvSpPr>
        <p:spPr>
          <a:xfrm>
            <a:off x="499250" y="1558450"/>
            <a:ext cx="11193502" cy="4879600"/>
          </a:xfrm>
        </p:spPr>
        <p:txBody>
          <a:bodyPr/>
          <a:lstStyle/>
          <a:p>
            <a:r>
              <a:rPr lang="en-US" b="1" dirty="0"/>
              <a:t>Not prescribed (normal)</a:t>
            </a:r>
          </a:p>
          <a:p>
            <a:pPr lvl="1">
              <a:spcBef>
                <a:spcPts val="600"/>
              </a:spcBef>
            </a:pPr>
            <a:r>
              <a:rPr lang="en-US" dirty="0"/>
              <a:t>Motion/accelerations computed from the applied forces/torques:</a:t>
            </a:r>
            <a:r>
              <a:rPr lang="en-US" sz="2400" dirty="0"/>
              <a:t>  </a:t>
            </a:r>
          </a:p>
          <a:p>
            <a:pPr>
              <a:spcBef>
                <a:spcPts val="2400"/>
              </a:spcBef>
            </a:pPr>
            <a:r>
              <a:rPr lang="en-US" b="1" dirty="0"/>
              <a:t>Prescribed joint motions</a:t>
            </a:r>
          </a:p>
          <a:p>
            <a:pPr lvl="1">
              <a:spcBef>
                <a:spcPts val="600"/>
              </a:spcBef>
            </a:pPr>
            <a:r>
              <a:rPr lang="en-US" dirty="0"/>
              <a:t>Forces/torques computed from prescribed state and  accelerations: </a:t>
            </a:r>
            <a:br>
              <a:rPr lang="en-US" dirty="0"/>
            </a:br>
            <a:br>
              <a:rPr lang="en-US" sz="2400" dirty="0"/>
            </a:br>
            <a:br>
              <a:rPr lang="en-US" sz="2400" dirty="0"/>
            </a:br>
            <a:br>
              <a:rPr lang="en-US" sz="2400" dirty="0"/>
            </a:br>
            <a:br>
              <a:rPr lang="en-US" sz="2400" dirty="0"/>
            </a:br>
            <a:endParaRPr lang="en-US" sz="2400" dirty="0"/>
          </a:p>
          <a:p>
            <a:pPr>
              <a:spcBef>
                <a:spcPts val="1800"/>
              </a:spcBef>
            </a:pPr>
            <a:endParaRPr lang="en-US" b="1" dirty="0"/>
          </a:p>
          <a:p>
            <a:pPr>
              <a:spcBef>
                <a:spcPts val="1800"/>
              </a:spcBef>
            </a:pPr>
            <a:r>
              <a:rPr lang="en-US" b="1" dirty="0"/>
              <a:t>In both cases, either forces/torques or motions are computed by </a:t>
            </a:r>
            <a:r>
              <a:rPr lang="en-US" b="1" dirty="0" err="1"/>
              <a:t>Ndarts</a:t>
            </a:r>
            <a:endParaRPr lang="en-US"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85" t="9997" r="2985" b="9418"/>
          <a:stretch/>
        </p:blipFill>
        <p:spPr>
          <a:xfrm>
            <a:off x="4489142" y="3949330"/>
            <a:ext cx="6178858" cy="1863465"/>
          </a:xfrm>
          <a:prstGeom prst="rect">
            <a:avLst/>
          </a:prstGeom>
        </p:spPr>
      </p:pic>
      <mc:AlternateContent xmlns:mc="http://schemas.openxmlformats.org/markup-compatibility/2006" xmlns:a14="http://schemas.microsoft.com/office/drawing/2010/main">
        <mc:Choice Requires="a14">
          <p:sp>
            <p:nvSpPr>
              <p:cNvPr id="6" name="Rounded Rectangular Callout 5"/>
              <p:cNvSpPr/>
              <p:nvPr/>
            </p:nvSpPr>
            <p:spPr bwMode="auto">
              <a:xfrm>
                <a:off x="2057401" y="4074426"/>
                <a:ext cx="2106587" cy="1613270"/>
              </a:xfrm>
              <a:prstGeom prst="wedgeRoundRectCallout">
                <a:avLst>
                  <a:gd name="adj1" fmla="val 68356"/>
                  <a:gd name="adj2" fmla="val -18625"/>
                  <a:gd name="adj3" fmla="val 16667"/>
                </a:avLst>
              </a:prstGeom>
              <a:solidFill>
                <a:srgbClr val="FFD65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fontAlgn="base">
                  <a:spcBef>
                    <a:spcPct val="0"/>
                  </a:spcBef>
                  <a:spcAft>
                    <a:spcPct val="0"/>
                  </a:spcAft>
                  <a:buClrTx/>
                </a:pPr>
                <a:r>
                  <a:rPr lang="en-US" sz="1800" dirty="0">
                    <a:solidFill>
                      <a:schemeClr val="tx1"/>
                    </a:solidFill>
                    <a:latin typeface="+mn-lt"/>
                  </a:rPr>
                  <a:t>Accelerations (</a:t>
                </a:r>
                <a14:m>
                  <m:oMath xmlns:m="http://schemas.openxmlformats.org/officeDocument/2006/math">
                    <m:acc>
                      <m:accPr>
                        <m:chr m:val="̇"/>
                        <m:ctrlPr>
                          <a:rPr lang="en-US" sz="1800" i="1" dirty="0">
                            <a:solidFill>
                              <a:schemeClr val="tx1"/>
                            </a:solidFill>
                            <a:latin typeface="Cambria Math" panose="02040503050406030204" pitchFamily="18" charset="0"/>
                          </a:rPr>
                        </m:ctrlPr>
                      </m:accPr>
                      <m:e>
                        <m:r>
                          <m:rPr>
                            <m:sty m:val="p"/>
                          </m:rPr>
                          <a:rPr lang="en-US" sz="1800" dirty="0">
                            <a:solidFill>
                              <a:schemeClr val="tx1"/>
                            </a:solidFill>
                            <a:latin typeface="Cambria Math" panose="02040503050406030204" pitchFamily="18" charset="0"/>
                          </a:rPr>
                          <m:t>U</m:t>
                        </m:r>
                      </m:e>
                    </m:acc>
                  </m:oMath>
                </a14:m>
                <a:r>
                  <a:rPr lang="en-US" sz="1800" dirty="0">
                    <a:solidFill>
                      <a:schemeClr val="tx1"/>
                    </a:solidFill>
                    <a:latin typeface="+mn-lt"/>
                  </a:rPr>
                  <a:t>) prescribed</a:t>
                </a:r>
                <a:r>
                  <a:rPr lang="en-US" sz="1800" dirty="0">
                    <a:latin typeface="+mn-lt"/>
                  </a:rPr>
                  <a:t>: DARTS Computes force/torques</a:t>
                </a:r>
                <a:endParaRPr lang="en-US" sz="1800" dirty="0">
                  <a:solidFill>
                    <a:schemeClr val="tx1"/>
                  </a:solidFill>
                  <a:latin typeface="+mn-lt"/>
                </a:endParaRPr>
              </a:p>
            </p:txBody>
          </p:sp>
        </mc:Choice>
        <mc:Fallback xmlns="">
          <p:sp>
            <p:nvSpPr>
              <p:cNvPr id="6" name="Rounded Rectangular Callout 5"/>
              <p:cNvSpPr>
                <a:spLocks noRot="1" noChangeAspect="1" noMove="1" noResize="1" noEditPoints="1" noAdjustHandles="1" noChangeArrowheads="1" noChangeShapeType="1" noTextEdit="1"/>
              </p:cNvSpPr>
              <p:nvPr/>
            </p:nvSpPr>
            <p:spPr bwMode="auto">
              <a:xfrm>
                <a:off x="2057401" y="4074426"/>
                <a:ext cx="2106587" cy="1613270"/>
              </a:xfrm>
              <a:prstGeom prst="wedgeRoundRectCallout">
                <a:avLst>
                  <a:gd name="adj1" fmla="val 68356"/>
                  <a:gd name="adj2" fmla="val -18625"/>
                  <a:gd name="adj3" fmla="val 16667"/>
                </a:avLst>
              </a:prstGeom>
              <a:blipFill>
                <a:blip r:embed="rId3"/>
                <a:stretch>
                  <a:fillRect b="-1498"/>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7" name="TextBox 6"/>
          <p:cNvSpPr txBox="1"/>
          <p:nvPr/>
        </p:nvSpPr>
        <p:spPr>
          <a:xfrm>
            <a:off x="5061155" y="3569801"/>
            <a:ext cx="4114800" cy="369332"/>
          </a:xfrm>
          <a:prstGeom prst="rect">
            <a:avLst/>
          </a:prstGeom>
          <a:solidFill>
            <a:srgbClr val="FFFF00"/>
          </a:solidFill>
        </p:spPr>
        <p:txBody>
          <a:bodyPr wrap="square" rtlCol="0">
            <a:spAutoFit/>
          </a:bodyPr>
          <a:lstStyle/>
          <a:p>
            <a:r>
              <a:rPr lang="en-US" sz="1800" b="1" dirty="0">
                <a:solidFill>
                  <a:srgbClr val="FF0000"/>
                </a:solidFill>
                <a:latin typeface="+mn-lt"/>
              </a:rPr>
              <a:t>Motion </a:t>
            </a:r>
            <a:r>
              <a:rPr lang="en-US" sz="1800" b="1" dirty="0">
                <a:solidFill>
                  <a:srgbClr val="FF0000"/>
                </a:solidFill>
                <a:latin typeface="+mn-lt"/>
                <a:sym typeface="Wingdings" panose="05000000000000000000" pitchFamily="2" charset="2"/>
              </a:rPr>
              <a:t>DARTS  forces/torques</a:t>
            </a:r>
            <a:endParaRPr lang="en-US" sz="1800" b="1" dirty="0">
              <a:solidFill>
                <a:srgbClr val="FF0000"/>
              </a:solidFill>
              <a:latin typeface="+mn-lt"/>
            </a:endParaRPr>
          </a:p>
        </p:txBody>
      </p:sp>
      <p:sp>
        <p:nvSpPr>
          <p:cNvPr id="8" name="TextBox 7"/>
          <p:cNvSpPr txBox="1"/>
          <p:nvPr/>
        </p:nvSpPr>
        <p:spPr>
          <a:xfrm>
            <a:off x="5061155" y="2569224"/>
            <a:ext cx="4114800" cy="369332"/>
          </a:xfrm>
          <a:prstGeom prst="rect">
            <a:avLst/>
          </a:prstGeom>
          <a:solidFill>
            <a:srgbClr val="FFFF00"/>
          </a:solidFill>
        </p:spPr>
        <p:txBody>
          <a:bodyPr wrap="square" rtlCol="0">
            <a:spAutoFit/>
          </a:bodyPr>
          <a:lstStyle/>
          <a:p>
            <a:r>
              <a:rPr lang="en-US" sz="1800" b="1" dirty="0">
                <a:solidFill>
                  <a:srgbClr val="FF0000"/>
                </a:solidFill>
                <a:latin typeface="+mn-lt"/>
                <a:sym typeface="Wingdings" panose="05000000000000000000" pitchFamily="2" charset="2"/>
              </a:rPr>
              <a:t>forces/torques  DARTS  Motion</a:t>
            </a:r>
            <a:endParaRPr lang="en-US" sz="1800" b="1" dirty="0">
              <a:solidFill>
                <a:srgbClr val="FF0000"/>
              </a:solidFill>
              <a:latin typeface="+mn-lt"/>
            </a:endParaRPr>
          </a:p>
        </p:txBody>
      </p:sp>
    </p:spTree>
    <p:extLst>
      <p:ext uri="{BB962C8B-B14F-4D97-AF65-F5344CB8AC3E}">
        <p14:creationId xmlns:p14="http://schemas.microsoft.com/office/powerpoint/2010/main" val="118174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idx="12"/>
          </p:nvPr>
        </p:nvSpPr>
        <p:spPr/>
        <p:txBody>
          <a:bodyPr/>
          <a:lstStyle/>
          <a:p>
            <a:fld id="{16617B0D-8EBC-4EEA-B23F-5F9B0B772A2C}" type="slidenum">
              <a:rPr lang="en-US" dirty="0" smtClean="0"/>
              <a:pPr/>
              <a:t>18</a:t>
            </a:fld>
            <a:endParaRPr lang="en-US" dirty="0"/>
          </a:p>
        </p:txBody>
      </p:sp>
      <p:sp>
        <p:nvSpPr>
          <p:cNvPr id="2" name="Title 1"/>
          <p:cNvSpPr>
            <a:spLocks noGrp="1"/>
          </p:cNvSpPr>
          <p:nvPr>
            <p:ph type="title"/>
          </p:nvPr>
        </p:nvSpPr>
        <p:spPr/>
        <p:txBody>
          <a:bodyPr>
            <a:normAutofit/>
          </a:bodyPr>
          <a:lstStyle/>
          <a:p>
            <a:r>
              <a:rPr lang="en-US" dirty="0"/>
              <a:t>Masking – Joint masking in U (joint rate)</a:t>
            </a:r>
          </a:p>
        </p:txBody>
      </p:sp>
      <mc:AlternateContent xmlns:mc="http://schemas.openxmlformats.org/markup-compatibility/2006" xmlns:a14="http://schemas.microsoft.com/office/drawing/2010/main">
        <mc:Choice Requires="a14">
          <p:sp>
            <p:nvSpPr>
              <p:cNvPr id="3" name="Content Placeholder 2"/>
              <p:cNvSpPr>
                <a:spLocks noGrp="1"/>
              </p:cNvSpPr>
              <p:nvPr>
                <p:ph type="body" idx="1"/>
              </p:nvPr>
            </p:nvSpPr>
            <p:spPr>
              <a:xfrm>
                <a:off x="499250" y="1558450"/>
                <a:ext cx="5425300" cy="4800847"/>
              </a:xfrm>
            </p:spPr>
            <p:txBody>
              <a:bodyPr>
                <a:normAutofit/>
              </a:bodyPr>
              <a:lstStyle/>
              <a:p>
                <a:r>
                  <a:rPr lang="en-US" dirty="0"/>
                  <a:t>Models override (“mask”) joint rate U during normal execution.</a:t>
                </a:r>
              </a:p>
              <a:p>
                <a:r>
                  <a:rPr lang="en-US" dirty="0"/>
                  <a:t>The integrator ignores the joint acceleration (</a:t>
                </a:r>
                <a14:m>
                  <m:oMath xmlns:m="http://schemas.openxmlformats.org/officeDocument/2006/math">
                    <m:acc>
                      <m:accPr>
                        <m:chr m:val="̇"/>
                        <m:ctrlPr>
                          <a:rPr lang="en-US" i="1" dirty="0">
                            <a:latin typeface="Cambria Math" panose="02040503050406030204" pitchFamily="18" charset="0"/>
                          </a:rPr>
                        </m:ctrlPr>
                      </m:accPr>
                      <m:e>
                        <m:r>
                          <m:rPr>
                            <m:sty m:val="p"/>
                          </m:rPr>
                          <a:rPr lang="en-US" dirty="0">
                            <a:latin typeface="Cambria Math" panose="02040503050406030204" pitchFamily="18" charset="0"/>
                          </a:rPr>
                          <m:t>U</m:t>
                        </m:r>
                      </m:e>
                    </m:acc>
                  </m:oMath>
                </a14:m>
                <a:r>
                  <a:rPr lang="en-US" dirty="0"/>
                  <a:t>)</a:t>
                </a:r>
              </a:p>
              <a:p>
                <a:pPr lvl="1"/>
                <a:r>
                  <a:rPr lang="en-US" sz="2000" dirty="0"/>
                  <a:t>The joint acceleration (</a:t>
                </a:r>
                <a14:m>
                  <m:oMath xmlns:m="http://schemas.openxmlformats.org/officeDocument/2006/math">
                    <m:acc>
                      <m:accPr>
                        <m:chr m:val="̇"/>
                        <m:ctrlPr>
                          <a:rPr lang="en-US" sz="2000" i="1" dirty="0">
                            <a:latin typeface="Cambria Math" panose="02040503050406030204" pitchFamily="18" charset="0"/>
                          </a:rPr>
                        </m:ctrlPr>
                      </m:accPr>
                      <m:e>
                        <m:r>
                          <m:rPr>
                            <m:sty m:val="p"/>
                          </m:rPr>
                          <a:rPr lang="en-US" sz="2000" dirty="0">
                            <a:latin typeface="Cambria Math" panose="02040503050406030204" pitchFamily="18" charset="0"/>
                          </a:rPr>
                          <m:t>U</m:t>
                        </m:r>
                      </m:e>
                    </m:acc>
                  </m:oMath>
                </a14:m>
                <a:r>
                  <a:rPr lang="en-US" sz="2000" dirty="0"/>
                  <a:t>) is as computed by </a:t>
                </a:r>
                <a:r>
                  <a:rPr lang="en-US" sz="2000" dirty="0" err="1"/>
                  <a:t>Ndarts</a:t>
                </a:r>
                <a:r>
                  <a:rPr lang="en-US" sz="2000" dirty="0"/>
                  <a:t>.</a:t>
                </a:r>
              </a:p>
              <a:p>
                <a:pPr lvl="1"/>
                <a:r>
                  <a:rPr lang="en-US" sz="2000" dirty="0"/>
                  <a:t>Note that U and the </a:t>
                </a:r>
                <a:r>
                  <a:rPr lang="en-US" sz="2000" dirty="0" err="1"/>
                  <a:t>Udot</a:t>
                </a:r>
                <a:r>
                  <a:rPr lang="en-US" sz="2000" dirty="0"/>
                  <a:t> from </a:t>
                </a:r>
                <a:r>
                  <a:rPr lang="en-US" sz="2000" dirty="0" err="1"/>
                  <a:t>Ndarts</a:t>
                </a:r>
                <a:r>
                  <a:rPr lang="en-US" sz="2000" dirty="0"/>
                  <a:t> will not be consistent.</a:t>
                </a:r>
              </a:p>
              <a:p>
                <a:r>
                  <a:rPr lang="en-US" dirty="0"/>
                  <a:t>The joint position comes from the regular integration of joint velocity </a:t>
                </a:r>
                <a:r>
                  <a:rPr lang="en-US" dirty="0" err="1"/>
                  <a:t>Qdot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idx="1"/>
              </p:nvPr>
            </p:nvSpPr>
            <p:spPr>
              <a:xfrm>
                <a:off x="499250" y="1558450"/>
                <a:ext cx="5425300" cy="4800847"/>
              </a:xfrm>
              <a:blipFill>
                <a:blip r:embed="rId2"/>
                <a:stretch>
                  <a:fillRect r="-674"/>
                </a:stretch>
              </a:blipFill>
            </p:spPr>
            <p:txBody>
              <a:bodyPr/>
              <a:lstStyle/>
              <a:p>
                <a:r>
                  <a:rPr lang="en-US">
                    <a:noFill/>
                  </a:rPr>
                  <a:t> </a:t>
                </a:r>
              </a:p>
            </p:txBody>
          </p:sp>
        </mc:Fallback>
      </mc:AlternateContent>
      <p:grpSp>
        <p:nvGrpSpPr>
          <p:cNvPr id="39" name="Group 38"/>
          <p:cNvGrpSpPr/>
          <p:nvPr/>
        </p:nvGrpSpPr>
        <p:grpSpPr>
          <a:xfrm>
            <a:off x="5807485" y="1369675"/>
            <a:ext cx="5425300" cy="4313406"/>
            <a:chOff x="4102100" y="1369675"/>
            <a:chExt cx="4965700" cy="4313406"/>
          </a:xfrm>
        </p:grpSpPr>
        <p:sp>
          <p:nvSpPr>
            <p:cNvPr id="6" name="TextBox 5"/>
            <p:cNvSpPr txBox="1"/>
            <p:nvPr/>
          </p:nvSpPr>
          <p:spPr>
            <a:xfrm>
              <a:off x="4387004" y="2476713"/>
              <a:ext cx="1077952" cy="40010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dirty="0" err="1"/>
                <a:t>Ndarts</a:t>
              </a:r>
              <a:endParaRPr lang="en-US" sz="2000" dirty="0"/>
            </a:p>
          </p:txBody>
        </p:sp>
        <p:grpSp>
          <p:nvGrpSpPr>
            <p:cNvPr id="12" name="Group 11"/>
            <p:cNvGrpSpPr/>
            <p:nvPr/>
          </p:nvGrpSpPr>
          <p:grpSpPr>
            <a:xfrm>
              <a:off x="4102100" y="1371600"/>
              <a:ext cx="1500765" cy="693386"/>
              <a:chOff x="5562600" y="1175266"/>
              <a:chExt cx="1193370" cy="589220"/>
            </a:xfrm>
          </p:grpSpPr>
          <p:sp>
            <p:nvSpPr>
              <p:cNvPr id="9" name="TextBox 8"/>
              <p:cNvSpPr txBox="1"/>
              <p:nvPr/>
            </p:nvSpPr>
            <p:spPr>
              <a:xfrm>
                <a:off x="5562600" y="1175266"/>
                <a:ext cx="914400" cy="34000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sz="2000" dirty="0"/>
              </a:p>
            </p:txBody>
          </p:sp>
          <p:sp>
            <p:nvSpPr>
              <p:cNvPr id="10" name="TextBox 9"/>
              <p:cNvSpPr txBox="1"/>
              <p:nvPr/>
            </p:nvSpPr>
            <p:spPr>
              <a:xfrm>
                <a:off x="5638800" y="1251486"/>
                <a:ext cx="914400" cy="34000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sz="2000" dirty="0"/>
              </a:p>
            </p:txBody>
          </p:sp>
          <p:sp>
            <p:nvSpPr>
              <p:cNvPr id="11" name="TextBox 10"/>
              <p:cNvSpPr txBox="1"/>
              <p:nvPr/>
            </p:nvSpPr>
            <p:spPr>
              <a:xfrm>
                <a:off x="5736957" y="1328936"/>
                <a:ext cx="914400" cy="34000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sz="2000" dirty="0"/>
              </a:p>
            </p:txBody>
          </p:sp>
          <p:sp>
            <p:nvSpPr>
              <p:cNvPr id="8" name="TextBox 7"/>
              <p:cNvSpPr txBox="1"/>
              <p:nvPr/>
            </p:nvSpPr>
            <p:spPr>
              <a:xfrm>
                <a:off x="5841570" y="1424484"/>
                <a:ext cx="914400" cy="34000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a:t>Model</a:t>
                </a:r>
              </a:p>
            </p:txBody>
          </p:sp>
        </p:grpSp>
        <p:cxnSp>
          <p:nvCxnSpPr>
            <p:cNvPr id="14" name="Straight Arrow Connector 13"/>
            <p:cNvCxnSpPr>
              <a:endCxn id="6" idx="0"/>
            </p:cNvCxnSpPr>
            <p:nvPr/>
          </p:nvCxnSpPr>
          <p:spPr>
            <a:xfrm flipH="1">
              <a:off x="4925980" y="2064986"/>
              <a:ext cx="6350" cy="41172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4455859" y="3603513"/>
              <a:ext cx="940242" cy="6994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Joint[i] </a:t>
              </a:r>
            </a:p>
            <a:p>
              <a:pPr algn="ctr"/>
              <a:r>
                <a:rPr lang="en-US" sz="2000" dirty="0" err="1"/>
                <a:t>Udot</a:t>
              </a:r>
              <a:endParaRPr lang="en-US" sz="2000" dirty="0"/>
            </a:p>
          </p:txBody>
        </p:sp>
        <p:sp>
          <p:nvSpPr>
            <p:cNvPr id="19" name="Rectangle 18"/>
            <p:cNvSpPr/>
            <p:nvPr/>
          </p:nvSpPr>
          <p:spPr>
            <a:xfrm>
              <a:off x="7714710" y="3603513"/>
              <a:ext cx="1088214" cy="6994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Joint[i] </a:t>
              </a:r>
            </a:p>
            <a:p>
              <a:pPr algn="ctr"/>
              <a:r>
                <a:rPr lang="en-US" sz="2000" dirty="0"/>
                <a:t>U</a:t>
              </a:r>
            </a:p>
          </p:txBody>
        </p:sp>
        <p:sp>
          <p:nvSpPr>
            <p:cNvPr id="21" name="TextBox 20"/>
            <p:cNvSpPr txBox="1"/>
            <p:nvPr/>
          </p:nvSpPr>
          <p:spPr>
            <a:xfrm>
              <a:off x="5791200" y="3683761"/>
              <a:ext cx="609075"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0">
              <a:spAutoFit/>
            </a:bodyPr>
            <a:lstStyle/>
            <a:p>
              <a:pPr algn="ctr"/>
              <a:r>
                <a:rPr lang="en-US" sz="2800" b="1" dirty="0"/>
                <a:t>∫</a:t>
              </a:r>
            </a:p>
          </p:txBody>
        </p:sp>
        <p:sp>
          <p:nvSpPr>
            <p:cNvPr id="22" name="Rectangle 21"/>
            <p:cNvSpPr/>
            <p:nvPr/>
          </p:nvSpPr>
          <p:spPr>
            <a:xfrm>
              <a:off x="4455859" y="4643297"/>
              <a:ext cx="940242" cy="6994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Joint[i] </a:t>
              </a:r>
            </a:p>
            <a:p>
              <a:pPr algn="ctr"/>
              <a:r>
                <a:rPr lang="en-US" sz="2000" dirty="0" err="1"/>
                <a:t>Qdot</a:t>
              </a:r>
              <a:endParaRPr lang="en-US" sz="2000" dirty="0"/>
            </a:p>
          </p:txBody>
        </p:sp>
        <p:sp>
          <p:nvSpPr>
            <p:cNvPr id="23" name="Rectangle 22"/>
            <p:cNvSpPr/>
            <p:nvPr/>
          </p:nvSpPr>
          <p:spPr>
            <a:xfrm>
              <a:off x="7714710" y="4643297"/>
              <a:ext cx="1088214" cy="6994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Joint[i] </a:t>
              </a:r>
            </a:p>
            <a:p>
              <a:pPr algn="ctr"/>
              <a:r>
                <a:rPr lang="en-US" sz="2000" dirty="0"/>
                <a:t>Q</a:t>
              </a:r>
            </a:p>
          </p:txBody>
        </p:sp>
        <p:sp>
          <p:nvSpPr>
            <p:cNvPr id="44" name="Rectangle 43"/>
            <p:cNvSpPr/>
            <p:nvPr/>
          </p:nvSpPr>
          <p:spPr>
            <a:xfrm>
              <a:off x="7602234" y="2314037"/>
              <a:ext cx="1313166" cy="6869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Joint[i] </a:t>
              </a:r>
            </a:p>
            <a:p>
              <a:pPr algn="ctr"/>
              <a:r>
                <a:rPr lang="en-US" sz="2000" dirty="0"/>
                <a:t>U Mask</a:t>
              </a:r>
            </a:p>
          </p:txBody>
        </p:sp>
        <p:sp>
          <p:nvSpPr>
            <p:cNvPr id="55" name="TextBox 54"/>
            <p:cNvSpPr txBox="1"/>
            <p:nvPr/>
          </p:nvSpPr>
          <p:spPr>
            <a:xfrm>
              <a:off x="5791200" y="4723545"/>
              <a:ext cx="609075"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0">
              <a:spAutoFit/>
            </a:bodyPr>
            <a:lstStyle/>
            <a:p>
              <a:pPr algn="ctr"/>
              <a:r>
                <a:rPr lang="en-US" sz="2800" b="1" dirty="0"/>
                <a:t>∫</a:t>
              </a:r>
            </a:p>
          </p:txBody>
        </p:sp>
        <p:cxnSp>
          <p:nvCxnSpPr>
            <p:cNvPr id="68" name="Straight Arrow Connector 67"/>
            <p:cNvCxnSpPr>
              <a:stCxn id="21" idx="3"/>
              <a:endCxn id="19" idx="1"/>
            </p:cNvCxnSpPr>
            <p:nvPr/>
          </p:nvCxnSpPr>
          <p:spPr>
            <a:xfrm>
              <a:off x="6400275" y="3945371"/>
              <a:ext cx="1314435" cy="7859"/>
            </a:xfrm>
            <a:prstGeom prst="straightConnector1">
              <a:avLst/>
            </a:prstGeom>
            <a:ln>
              <a:solidFill>
                <a:schemeClr val="bg1">
                  <a:lumMod val="75000"/>
                </a:schemeClr>
              </a:solidFill>
              <a:prstDash val="sysDot"/>
              <a:tailEnd type="triangle" w="lg" len="lg"/>
            </a:ln>
          </p:spPr>
          <p:style>
            <a:lnRef idx="2">
              <a:schemeClr val="dk1"/>
            </a:lnRef>
            <a:fillRef idx="0">
              <a:schemeClr val="dk1"/>
            </a:fillRef>
            <a:effectRef idx="1">
              <a:schemeClr val="dk1"/>
            </a:effectRef>
            <a:fontRef idx="minor">
              <a:schemeClr val="tx1"/>
            </a:fontRef>
          </p:style>
        </p:cxnSp>
        <p:cxnSp>
          <p:nvCxnSpPr>
            <p:cNvPr id="69" name="Straight Arrow Connector 68"/>
            <p:cNvCxnSpPr>
              <a:stCxn id="55" idx="3"/>
              <a:endCxn id="23" idx="1"/>
            </p:cNvCxnSpPr>
            <p:nvPr/>
          </p:nvCxnSpPr>
          <p:spPr>
            <a:xfrm>
              <a:off x="6400275" y="4985155"/>
              <a:ext cx="1314435" cy="785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70" name="Straight Arrow Connector 69"/>
            <p:cNvCxnSpPr>
              <a:stCxn id="22" idx="3"/>
              <a:endCxn id="55" idx="1"/>
            </p:cNvCxnSpPr>
            <p:nvPr/>
          </p:nvCxnSpPr>
          <p:spPr>
            <a:xfrm flipV="1">
              <a:off x="5396101" y="4985155"/>
              <a:ext cx="395099" cy="785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71" name="Straight Arrow Connector 70"/>
            <p:cNvCxnSpPr>
              <a:stCxn id="18" idx="3"/>
              <a:endCxn id="21" idx="1"/>
            </p:cNvCxnSpPr>
            <p:nvPr/>
          </p:nvCxnSpPr>
          <p:spPr>
            <a:xfrm flipV="1">
              <a:off x="5396101" y="3945371"/>
              <a:ext cx="395099" cy="785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grpSp>
          <p:nvGrpSpPr>
            <p:cNvPr id="90" name="Group 89"/>
            <p:cNvGrpSpPr/>
            <p:nvPr/>
          </p:nvGrpSpPr>
          <p:grpSpPr>
            <a:xfrm>
              <a:off x="6601358" y="3791988"/>
              <a:ext cx="359600" cy="322818"/>
              <a:chOff x="5012669" y="1751849"/>
              <a:chExt cx="285945" cy="274321"/>
            </a:xfrm>
          </p:grpSpPr>
          <p:cxnSp>
            <p:nvCxnSpPr>
              <p:cNvPr id="82" name="Straight Connector 81"/>
              <p:cNvCxnSpPr/>
              <p:nvPr/>
            </p:nvCxnSpPr>
            <p:spPr>
              <a:xfrm>
                <a:off x="5012669" y="1751849"/>
                <a:ext cx="274320" cy="2743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024294" y="1751850"/>
                <a:ext cx="274320" cy="2743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2" name="Straight Arrow Connector 91"/>
            <p:cNvCxnSpPr/>
            <p:nvPr/>
          </p:nvCxnSpPr>
          <p:spPr>
            <a:xfrm>
              <a:off x="4925980" y="2876822"/>
              <a:ext cx="0" cy="72669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8" name="Elbow Connector 27"/>
            <p:cNvCxnSpPr>
              <a:stCxn id="8" idx="3"/>
              <a:endCxn id="44" idx="0"/>
            </p:cNvCxnSpPr>
            <p:nvPr/>
          </p:nvCxnSpPr>
          <p:spPr>
            <a:xfrm>
              <a:off x="5602865" y="1864931"/>
              <a:ext cx="2655952" cy="449106"/>
            </a:xfrm>
            <a:prstGeom prst="bentConnector2">
              <a:avLst/>
            </a:prstGeom>
            <a:ln w="25400">
              <a:solidFill>
                <a:schemeClr val="tx1"/>
              </a:solidFill>
              <a:prstDash val="solid"/>
              <a:tailEnd type="triangle" w="lg" len="lg"/>
            </a:ln>
          </p:spPr>
          <p:style>
            <a:lnRef idx="2">
              <a:schemeClr val="dk1"/>
            </a:lnRef>
            <a:fillRef idx="0">
              <a:schemeClr val="dk1"/>
            </a:fillRef>
            <a:effectRef idx="1">
              <a:schemeClr val="dk1"/>
            </a:effectRef>
            <a:fontRef idx="minor">
              <a:schemeClr val="tx1"/>
            </a:fontRef>
          </p:style>
        </p:cxnSp>
        <p:cxnSp>
          <p:nvCxnSpPr>
            <p:cNvPr id="29" name="Elbow Connector 28"/>
            <p:cNvCxnSpPr>
              <a:stCxn id="19" idx="2"/>
              <a:endCxn id="22" idx="0"/>
            </p:cNvCxnSpPr>
            <p:nvPr/>
          </p:nvCxnSpPr>
          <p:spPr>
            <a:xfrm rot="5400000">
              <a:off x="6422224" y="2806704"/>
              <a:ext cx="340350" cy="3332837"/>
            </a:xfrm>
            <a:prstGeom prst="bentConnector3">
              <a:avLst>
                <a:gd name="adj1" fmla="val 50000"/>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41840" y="1369675"/>
              <a:ext cx="2925960" cy="400110"/>
            </a:xfrm>
            <a:prstGeom prst="rect">
              <a:avLst/>
            </a:prstGeom>
            <a:noFill/>
          </p:spPr>
          <p:txBody>
            <a:bodyPr wrap="square" rtlCol="0">
              <a:spAutoFit/>
            </a:bodyPr>
            <a:lstStyle/>
            <a:p>
              <a:pPr algn="l"/>
              <a:r>
                <a:rPr lang="en-US" sz="2000" dirty="0"/>
                <a:t>Desired joint rate </a:t>
              </a:r>
              <a:r>
                <a:rPr lang="en-US" sz="2000" dirty="0" err="1"/>
                <a:t>U</a:t>
              </a:r>
              <a:r>
                <a:rPr lang="en-US" sz="2000" baseline="-25000" dirty="0" err="1"/>
                <a:t>d</a:t>
              </a:r>
              <a:endParaRPr lang="en-US" sz="2000" dirty="0"/>
            </a:p>
          </p:txBody>
        </p:sp>
        <p:sp>
          <p:nvSpPr>
            <p:cNvPr id="31" name="TextBox 30"/>
            <p:cNvSpPr txBox="1"/>
            <p:nvPr/>
          </p:nvSpPr>
          <p:spPr>
            <a:xfrm>
              <a:off x="6352923" y="4028235"/>
              <a:ext cx="1053467" cy="707886"/>
            </a:xfrm>
            <a:prstGeom prst="rect">
              <a:avLst/>
            </a:prstGeom>
            <a:noFill/>
          </p:spPr>
          <p:txBody>
            <a:bodyPr wrap="square" rtlCol="0">
              <a:spAutoFit/>
            </a:bodyPr>
            <a:lstStyle/>
            <a:p>
              <a:pPr algn="l"/>
              <a:r>
                <a:rPr lang="en-US" sz="2000" dirty="0"/>
                <a:t>Masked</a:t>
              </a:r>
            </a:p>
          </p:txBody>
        </p:sp>
        <p:sp>
          <p:nvSpPr>
            <p:cNvPr id="36" name="TextBox 35"/>
            <p:cNvSpPr txBox="1"/>
            <p:nvPr/>
          </p:nvSpPr>
          <p:spPr>
            <a:xfrm>
              <a:off x="6420855" y="4975195"/>
              <a:ext cx="1369559" cy="707886"/>
            </a:xfrm>
            <a:prstGeom prst="rect">
              <a:avLst/>
            </a:prstGeom>
            <a:noFill/>
          </p:spPr>
          <p:txBody>
            <a:bodyPr wrap="square" rtlCol="0">
              <a:spAutoFit/>
            </a:bodyPr>
            <a:lstStyle/>
            <a:p>
              <a:pPr algn="l"/>
              <a:r>
                <a:rPr lang="en-US" sz="2000" dirty="0"/>
                <a:t>Integrated normally</a:t>
              </a:r>
            </a:p>
          </p:txBody>
        </p:sp>
      </p:grpSp>
      <p:sp>
        <p:nvSpPr>
          <p:cNvPr id="47" name="TextBox 46"/>
          <p:cNvSpPr txBox="1"/>
          <p:nvPr/>
        </p:nvSpPr>
        <p:spPr>
          <a:xfrm>
            <a:off x="9067348" y="3317536"/>
            <a:ext cx="496913" cy="400110"/>
          </a:xfrm>
          <a:prstGeom prst="rect">
            <a:avLst/>
          </a:prstGeom>
          <a:noFill/>
        </p:spPr>
        <p:txBody>
          <a:bodyPr wrap="square" rtlCol="0">
            <a:spAutoFit/>
          </a:bodyPr>
          <a:lstStyle/>
          <a:p>
            <a:pPr algn="l"/>
            <a:r>
              <a:rPr lang="en-US" sz="2000" dirty="0" err="1"/>
              <a:t>U</a:t>
            </a:r>
            <a:r>
              <a:rPr lang="en-US" sz="2000" baseline="-25000" dirty="0" err="1"/>
              <a:t>d</a:t>
            </a:r>
            <a:endParaRPr lang="en-US" sz="2000" baseline="-25000" dirty="0"/>
          </a:p>
        </p:txBody>
      </p:sp>
      <p:cxnSp>
        <p:nvCxnSpPr>
          <p:cNvPr id="49" name="Elbow Connector 48"/>
          <p:cNvCxnSpPr>
            <a:stCxn id="44" idx="2"/>
            <a:endCxn id="19" idx="1"/>
          </p:cNvCxnSpPr>
          <p:nvPr/>
        </p:nvCxnSpPr>
        <p:spPr>
          <a:xfrm rot="5400000">
            <a:off x="9575584" y="3179886"/>
            <a:ext cx="952221" cy="594467"/>
          </a:xfrm>
          <a:prstGeom prst="bentConnector4">
            <a:avLst>
              <a:gd name="adj1" fmla="val 31637"/>
              <a:gd name="adj2" fmla="val 138455"/>
            </a:avLst>
          </a:prstGeom>
          <a:ln w="25400">
            <a:solidFill>
              <a:schemeClr val="tx1"/>
            </a:solidFill>
            <a:prstDash val="solid"/>
            <a:tailEnd type="triangle" w="lg" len="lg"/>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009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16617B0D-8EBC-4EEA-B23F-5F9B0B772A2C}" type="slidenum">
              <a:rPr lang="en-US" smtClean="0"/>
              <a:pPr/>
              <a:t>19</a:t>
            </a:fld>
            <a:endParaRPr lang="en-US"/>
          </a:p>
        </p:txBody>
      </p:sp>
      <p:sp>
        <p:nvSpPr>
          <p:cNvPr id="2" name="Title 1"/>
          <p:cNvSpPr>
            <a:spLocks noGrp="1"/>
          </p:cNvSpPr>
          <p:nvPr>
            <p:ph type="title"/>
          </p:nvPr>
        </p:nvSpPr>
        <p:spPr/>
        <p:txBody>
          <a:bodyPr/>
          <a:lstStyle/>
          <a:p>
            <a:r>
              <a:rPr lang="en-US" dirty="0"/>
              <a:t>Masking – Joint masking in Q/U</a:t>
            </a:r>
          </a:p>
        </p:txBody>
      </p:sp>
      <mc:AlternateContent xmlns:mc="http://schemas.openxmlformats.org/markup-compatibility/2006" xmlns:a14="http://schemas.microsoft.com/office/drawing/2010/main">
        <mc:Choice Requires="a14">
          <p:sp>
            <p:nvSpPr>
              <p:cNvPr id="3" name="Content Placeholder 2"/>
              <p:cNvSpPr>
                <a:spLocks noGrp="1"/>
              </p:cNvSpPr>
              <p:nvPr>
                <p:ph type="body" idx="1"/>
              </p:nvPr>
            </p:nvSpPr>
            <p:spPr>
              <a:xfrm>
                <a:off x="499250" y="1558450"/>
                <a:ext cx="5684946" cy="4356900"/>
              </a:xfrm>
            </p:spPr>
            <p:txBody>
              <a:bodyPr>
                <a:normAutofit/>
              </a:bodyPr>
              <a:lstStyle/>
              <a:p>
                <a:r>
                  <a:rPr lang="en-US" dirty="0"/>
                  <a:t>Models override (“mask”) the joint position (Q) and rate (U)</a:t>
                </a:r>
              </a:p>
              <a:p>
                <a:r>
                  <a:rPr lang="en-US" dirty="0"/>
                  <a:t>The integrator ignores the joint acceleration (</a:t>
                </a:r>
                <a14:m>
                  <m:oMath xmlns:m="http://schemas.openxmlformats.org/officeDocument/2006/math">
                    <m:acc>
                      <m:accPr>
                        <m:chr m:val="̇"/>
                        <m:ctrlPr>
                          <a:rPr lang="en-US" i="1" dirty="0">
                            <a:latin typeface="Cambria Math" panose="02040503050406030204" pitchFamily="18" charset="0"/>
                          </a:rPr>
                        </m:ctrlPr>
                      </m:accPr>
                      <m:e>
                        <m:r>
                          <m:rPr>
                            <m:sty m:val="p"/>
                          </m:rPr>
                          <a:rPr lang="en-US" dirty="0">
                            <a:latin typeface="Cambria Math" panose="02040503050406030204" pitchFamily="18" charset="0"/>
                          </a:rPr>
                          <m:t>U</m:t>
                        </m:r>
                      </m:e>
                    </m:acc>
                  </m:oMath>
                </a14:m>
                <a:r>
                  <a:rPr lang="en-US" dirty="0"/>
                  <a:t>) and velocity (</a:t>
                </a:r>
                <a14:m>
                  <m:oMath xmlns:m="http://schemas.openxmlformats.org/officeDocument/2006/math">
                    <m:acc>
                      <m:accPr>
                        <m:chr m:val="̇"/>
                        <m:ctrlPr>
                          <a:rPr lang="en-US" i="1" dirty="0">
                            <a:latin typeface="Cambria Math" panose="02040503050406030204" pitchFamily="18" charset="0"/>
                          </a:rPr>
                        </m:ctrlPr>
                      </m:accPr>
                      <m:e>
                        <m:r>
                          <m:rPr>
                            <m:sty m:val="p"/>
                          </m:rPr>
                          <a:rPr lang="en-US" dirty="0">
                            <a:latin typeface="Cambria Math" panose="02040503050406030204" pitchFamily="18" charset="0"/>
                          </a:rPr>
                          <m:t>Q</m:t>
                        </m:r>
                      </m:e>
                    </m:acc>
                  </m:oMath>
                </a14:m>
                <a:r>
                  <a:rPr lang="en-US" dirty="0"/>
                  <a:t>)</a:t>
                </a:r>
              </a:p>
              <a:p>
                <a:pPr lvl="1"/>
                <a:r>
                  <a:rPr lang="en-US" dirty="0"/>
                  <a:t>The joint acceleration is as computed by the </a:t>
                </a:r>
                <a:r>
                  <a:rPr lang="en-US" dirty="0" err="1"/>
                  <a:t>Ndarts</a:t>
                </a:r>
                <a:r>
                  <a:rPr lang="en-US" dirty="0"/>
                  <a:t>.   </a:t>
                </a:r>
              </a:p>
              <a:p>
                <a:pPr lvl="1"/>
                <a:r>
                  <a:rPr lang="en-US" dirty="0"/>
                  <a:t>Note that U and the </a:t>
                </a:r>
                <a:r>
                  <a:rPr lang="en-US" dirty="0" err="1"/>
                  <a:t>Udot</a:t>
                </a:r>
                <a:r>
                  <a:rPr lang="en-US" dirty="0"/>
                  <a:t> from </a:t>
                </a:r>
                <a:r>
                  <a:rPr lang="en-US" dirty="0" err="1"/>
                  <a:t>Ndarts</a:t>
                </a:r>
                <a:r>
                  <a:rPr lang="en-US" dirty="0"/>
                  <a:t> are not consistent.   </a:t>
                </a:r>
              </a:p>
              <a:p>
                <a:pPr lvl="1"/>
                <a:r>
                  <a:rPr lang="en-US" dirty="0"/>
                  <a:t>Similarly, the Q and the </a:t>
                </a:r>
                <a14:m>
                  <m:oMath xmlns:m="http://schemas.openxmlformats.org/officeDocument/2006/math">
                    <m:acc>
                      <m:accPr>
                        <m:chr m:val="̇"/>
                        <m:ctrlPr>
                          <a:rPr lang="en-US" i="1" dirty="0">
                            <a:latin typeface="Cambria Math" panose="02040503050406030204" pitchFamily="18" charset="0"/>
                          </a:rPr>
                        </m:ctrlPr>
                      </m:accPr>
                      <m:e>
                        <m:r>
                          <m:rPr>
                            <m:sty m:val="p"/>
                          </m:rPr>
                          <a:rPr lang="en-US" dirty="0">
                            <a:latin typeface="Cambria Math" panose="02040503050406030204" pitchFamily="18" charset="0"/>
                          </a:rPr>
                          <m:t>Q</m:t>
                        </m:r>
                      </m:e>
                    </m:acc>
                  </m:oMath>
                </a14:m>
                <a:r>
                  <a:rPr lang="en-US" dirty="0"/>
                  <a:t> are not generally consistent.</a:t>
                </a:r>
              </a:p>
            </p:txBody>
          </p:sp>
        </mc:Choice>
        <mc:Fallback xmlns="">
          <p:sp>
            <p:nvSpPr>
              <p:cNvPr id="3" name="Content Placeholder 2"/>
              <p:cNvSpPr>
                <a:spLocks noGrp="1" noRot="1" noChangeAspect="1" noMove="1" noResize="1" noEditPoints="1" noAdjustHandles="1" noChangeArrowheads="1" noChangeShapeType="1" noTextEdit="1"/>
              </p:cNvSpPr>
              <p:nvPr>
                <p:ph type="body" idx="1"/>
              </p:nvPr>
            </p:nvSpPr>
            <p:spPr>
              <a:xfrm>
                <a:off x="499250" y="1558450"/>
                <a:ext cx="5684946" cy="4356900"/>
              </a:xfrm>
              <a:blipFill>
                <a:blip r:embed="rId2"/>
                <a:stretch>
                  <a:fillRect/>
                </a:stretch>
              </a:blipFill>
            </p:spPr>
            <p:txBody>
              <a:bodyPr/>
              <a:lstStyle/>
              <a:p>
                <a:r>
                  <a:rPr lang="en-US">
                    <a:noFill/>
                  </a:rPr>
                  <a:t> </a:t>
                </a:r>
              </a:p>
            </p:txBody>
          </p:sp>
        </mc:Fallback>
      </mc:AlternateContent>
      <p:grpSp>
        <p:nvGrpSpPr>
          <p:cNvPr id="110" name="Group 109"/>
          <p:cNvGrpSpPr/>
          <p:nvPr/>
        </p:nvGrpSpPr>
        <p:grpSpPr>
          <a:xfrm>
            <a:off x="6213987" y="1430593"/>
            <a:ext cx="5275006" cy="4867494"/>
            <a:chOff x="4102100" y="1369675"/>
            <a:chExt cx="4889500" cy="4867494"/>
          </a:xfrm>
        </p:grpSpPr>
        <p:sp>
          <p:nvSpPr>
            <p:cNvPr id="34" name="TextBox 33"/>
            <p:cNvSpPr txBox="1"/>
            <p:nvPr/>
          </p:nvSpPr>
          <p:spPr>
            <a:xfrm>
              <a:off x="4387004" y="2598079"/>
              <a:ext cx="1077952" cy="40010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dirty="0" err="1"/>
                <a:t>Ndarts</a:t>
              </a:r>
              <a:endParaRPr lang="en-US" sz="2000" dirty="0"/>
            </a:p>
          </p:txBody>
        </p:sp>
        <p:grpSp>
          <p:nvGrpSpPr>
            <p:cNvPr id="35" name="Group 34"/>
            <p:cNvGrpSpPr/>
            <p:nvPr/>
          </p:nvGrpSpPr>
          <p:grpSpPr>
            <a:xfrm>
              <a:off x="4102100" y="1371600"/>
              <a:ext cx="1500765" cy="693386"/>
              <a:chOff x="5562600" y="1175266"/>
              <a:chExt cx="1193370" cy="589220"/>
            </a:xfrm>
          </p:grpSpPr>
          <p:sp>
            <p:nvSpPr>
              <p:cNvPr id="62" name="TextBox 61"/>
              <p:cNvSpPr txBox="1"/>
              <p:nvPr/>
            </p:nvSpPr>
            <p:spPr>
              <a:xfrm>
                <a:off x="5562600" y="1175266"/>
                <a:ext cx="914400" cy="34000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sz="2000" dirty="0"/>
              </a:p>
            </p:txBody>
          </p:sp>
          <p:sp>
            <p:nvSpPr>
              <p:cNvPr id="63" name="TextBox 62"/>
              <p:cNvSpPr txBox="1"/>
              <p:nvPr/>
            </p:nvSpPr>
            <p:spPr>
              <a:xfrm>
                <a:off x="5638800" y="1251486"/>
                <a:ext cx="914400" cy="34000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sz="2000" dirty="0"/>
              </a:p>
            </p:txBody>
          </p:sp>
          <p:sp>
            <p:nvSpPr>
              <p:cNvPr id="64" name="TextBox 63"/>
              <p:cNvSpPr txBox="1"/>
              <p:nvPr/>
            </p:nvSpPr>
            <p:spPr>
              <a:xfrm>
                <a:off x="5736957" y="1328936"/>
                <a:ext cx="914400" cy="34000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sz="2000" dirty="0"/>
              </a:p>
            </p:txBody>
          </p:sp>
          <p:sp>
            <p:nvSpPr>
              <p:cNvPr id="65" name="TextBox 64"/>
              <p:cNvSpPr txBox="1"/>
              <p:nvPr/>
            </p:nvSpPr>
            <p:spPr>
              <a:xfrm>
                <a:off x="5841570" y="1424484"/>
                <a:ext cx="914400" cy="34000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a:t>Model</a:t>
                </a:r>
              </a:p>
            </p:txBody>
          </p:sp>
        </p:grpSp>
        <p:cxnSp>
          <p:nvCxnSpPr>
            <p:cNvPr id="36" name="Straight Arrow Connector 35"/>
            <p:cNvCxnSpPr>
              <a:endCxn id="34" idx="0"/>
            </p:cNvCxnSpPr>
            <p:nvPr/>
          </p:nvCxnSpPr>
          <p:spPr>
            <a:xfrm>
              <a:off x="4925980" y="2089981"/>
              <a:ext cx="0" cy="50809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8" name="Rectangle 37"/>
                <p:cNvSpPr/>
                <p:nvPr/>
              </p:nvSpPr>
              <p:spPr>
                <a:xfrm>
                  <a:off x="4455859" y="3603513"/>
                  <a:ext cx="940242" cy="6994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Joint[i] </a:t>
                  </a:r>
                </a:p>
                <a:p>
                  <a:pPr algn="ctr"/>
                  <a14:m>
                    <m:oMathPara xmlns:m="http://schemas.openxmlformats.org/officeDocument/2006/math">
                      <m:oMathParaPr>
                        <m:jc m:val="centerGroup"/>
                      </m:oMathParaPr>
                      <m:oMath xmlns:m="http://schemas.openxmlformats.org/officeDocument/2006/math">
                        <m:acc>
                          <m:accPr>
                            <m:chr m:val="̇"/>
                            <m:ctrlPr>
                              <a:rPr lang="en-US" sz="2000" i="1" dirty="0">
                                <a:latin typeface="Cambria Math" panose="02040503050406030204" pitchFamily="18" charset="0"/>
                              </a:rPr>
                            </m:ctrlPr>
                          </m:accPr>
                          <m:e>
                            <m:r>
                              <m:rPr>
                                <m:sty m:val="p"/>
                              </m:rPr>
                              <a:rPr lang="en-US" sz="2000" dirty="0">
                                <a:latin typeface="Cambria Math" panose="02040503050406030204" pitchFamily="18" charset="0"/>
                              </a:rPr>
                              <m:t>U</m:t>
                            </m:r>
                          </m:e>
                        </m:acc>
                      </m:oMath>
                    </m:oMathPara>
                  </a14:m>
                  <a:endParaRPr lang="en-US" sz="2000" dirty="0"/>
                </a:p>
              </p:txBody>
            </p:sp>
          </mc:Choice>
          <mc:Fallback xmlns="">
            <p:sp>
              <p:nvSpPr>
                <p:cNvPr id="38" name="Rectangle 37"/>
                <p:cNvSpPr>
                  <a:spLocks noRot="1" noChangeAspect="1" noMove="1" noResize="1" noEditPoints="1" noAdjustHandles="1" noChangeArrowheads="1" noChangeShapeType="1" noTextEdit="1"/>
                </p:cNvSpPr>
                <p:nvPr/>
              </p:nvSpPr>
              <p:spPr>
                <a:xfrm>
                  <a:off x="4455859" y="3603513"/>
                  <a:ext cx="940242" cy="699434"/>
                </a:xfrm>
                <a:prstGeom prst="rect">
                  <a:avLst/>
                </a:prstGeom>
                <a:blipFill>
                  <a:blip r:embed="rId3"/>
                  <a:stretch>
                    <a:fillRect/>
                  </a:stretch>
                </a:blipFill>
              </p:spPr>
              <p:txBody>
                <a:bodyPr/>
                <a:lstStyle/>
                <a:p>
                  <a:r>
                    <a:rPr lang="en-US">
                      <a:noFill/>
                    </a:rPr>
                    <a:t> </a:t>
                  </a:r>
                </a:p>
              </p:txBody>
            </p:sp>
          </mc:Fallback>
        </mc:AlternateContent>
        <p:sp>
          <p:nvSpPr>
            <p:cNvPr id="39" name="Rectangle 38"/>
            <p:cNvSpPr/>
            <p:nvPr/>
          </p:nvSpPr>
          <p:spPr>
            <a:xfrm>
              <a:off x="7530560" y="3603513"/>
              <a:ext cx="1088214" cy="6994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Joint[i] </a:t>
              </a:r>
            </a:p>
            <a:p>
              <a:pPr algn="ctr"/>
              <a:r>
                <a:rPr lang="en-US" sz="2000" dirty="0"/>
                <a:t>U</a:t>
              </a:r>
            </a:p>
          </p:txBody>
        </p:sp>
        <p:sp>
          <p:nvSpPr>
            <p:cNvPr id="40" name="TextBox 39"/>
            <p:cNvSpPr txBox="1"/>
            <p:nvPr/>
          </p:nvSpPr>
          <p:spPr>
            <a:xfrm>
              <a:off x="5791200" y="3683761"/>
              <a:ext cx="609075"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0">
              <a:spAutoFit/>
            </a:bodyPr>
            <a:lstStyle/>
            <a:p>
              <a:pPr algn="ctr"/>
              <a:r>
                <a:rPr lang="en-US" sz="2800" b="1" dirty="0"/>
                <a:t>∫</a:t>
              </a:r>
            </a:p>
          </p:txBody>
        </p:sp>
        <mc:AlternateContent xmlns:mc="http://schemas.openxmlformats.org/markup-compatibility/2006" xmlns:a14="http://schemas.microsoft.com/office/drawing/2010/main">
          <mc:Choice Requires="a14">
            <p:sp>
              <p:nvSpPr>
                <p:cNvPr id="41" name="Rectangle 40"/>
                <p:cNvSpPr/>
                <p:nvPr/>
              </p:nvSpPr>
              <p:spPr>
                <a:xfrm>
                  <a:off x="4455859" y="5089788"/>
                  <a:ext cx="940242" cy="6994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Joint[i] </a:t>
                  </a:r>
                </a:p>
                <a:p>
                  <a:pPr algn="ctr"/>
                  <a14:m>
                    <m:oMathPara xmlns:m="http://schemas.openxmlformats.org/officeDocument/2006/math">
                      <m:oMathParaPr>
                        <m:jc m:val="centerGroup"/>
                      </m:oMathParaPr>
                      <m:oMath xmlns:m="http://schemas.openxmlformats.org/officeDocument/2006/math">
                        <m:acc>
                          <m:accPr>
                            <m:chr m:val="̇"/>
                            <m:ctrlPr>
                              <a:rPr lang="en-US" sz="2000" i="1" dirty="0">
                                <a:latin typeface="Cambria Math" panose="02040503050406030204" pitchFamily="18" charset="0"/>
                              </a:rPr>
                            </m:ctrlPr>
                          </m:accPr>
                          <m:e>
                            <m:r>
                              <m:rPr>
                                <m:sty m:val="p"/>
                              </m:rPr>
                              <a:rPr lang="en-US" sz="2000" dirty="0">
                                <a:latin typeface="Cambria Math" panose="02040503050406030204" pitchFamily="18" charset="0"/>
                              </a:rPr>
                              <m:t>Q</m:t>
                            </m:r>
                          </m:e>
                        </m:acc>
                      </m:oMath>
                    </m:oMathPara>
                  </a14:m>
                  <a:endParaRPr lang="en-US" sz="2000" dirty="0"/>
                </a:p>
              </p:txBody>
            </p:sp>
          </mc:Choice>
          <mc:Fallback xmlns="">
            <p:sp>
              <p:nvSpPr>
                <p:cNvPr id="41" name="Rectangle 40"/>
                <p:cNvSpPr>
                  <a:spLocks noRot="1" noChangeAspect="1" noMove="1" noResize="1" noEditPoints="1" noAdjustHandles="1" noChangeArrowheads="1" noChangeShapeType="1" noTextEdit="1"/>
                </p:cNvSpPr>
                <p:nvPr/>
              </p:nvSpPr>
              <p:spPr>
                <a:xfrm>
                  <a:off x="4455859" y="5089788"/>
                  <a:ext cx="940242" cy="699434"/>
                </a:xfrm>
                <a:prstGeom prst="rect">
                  <a:avLst/>
                </a:prstGeom>
                <a:blipFill>
                  <a:blip r:embed="rId4"/>
                  <a:stretch>
                    <a:fillRect/>
                  </a:stretch>
                </a:blipFill>
              </p:spPr>
              <p:txBody>
                <a:bodyPr/>
                <a:lstStyle/>
                <a:p>
                  <a:r>
                    <a:rPr lang="en-US">
                      <a:noFill/>
                    </a:rPr>
                    <a:t> </a:t>
                  </a:r>
                </a:p>
              </p:txBody>
            </p:sp>
          </mc:Fallback>
        </mc:AlternateContent>
        <p:sp>
          <p:nvSpPr>
            <p:cNvPr id="43" name="Rectangle 42"/>
            <p:cNvSpPr/>
            <p:nvPr/>
          </p:nvSpPr>
          <p:spPr>
            <a:xfrm>
              <a:off x="7530560" y="5089788"/>
              <a:ext cx="1088214" cy="69943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Joint[i] </a:t>
              </a:r>
            </a:p>
            <a:p>
              <a:pPr algn="ctr"/>
              <a:r>
                <a:rPr lang="en-US" sz="2000" dirty="0"/>
                <a:t>Q</a:t>
              </a:r>
            </a:p>
          </p:txBody>
        </p:sp>
        <p:sp>
          <p:nvSpPr>
            <p:cNvPr id="46" name="Rectangle 45"/>
            <p:cNvSpPr/>
            <p:nvPr/>
          </p:nvSpPr>
          <p:spPr>
            <a:xfrm>
              <a:off x="7315200" y="2314037"/>
              <a:ext cx="1524000" cy="6869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Joint[i] </a:t>
              </a:r>
            </a:p>
            <a:p>
              <a:pPr algn="ctr"/>
              <a:r>
                <a:rPr lang="en-US" sz="2000" dirty="0"/>
                <a:t>Q, U Mask</a:t>
              </a:r>
            </a:p>
          </p:txBody>
        </p:sp>
        <p:sp>
          <p:nvSpPr>
            <p:cNvPr id="47" name="TextBox 46"/>
            <p:cNvSpPr txBox="1"/>
            <p:nvPr/>
          </p:nvSpPr>
          <p:spPr>
            <a:xfrm>
              <a:off x="5791200" y="5170036"/>
              <a:ext cx="609075"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nchorCtr="0">
              <a:spAutoFit/>
            </a:bodyPr>
            <a:lstStyle/>
            <a:p>
              <a:pPr algn="ctr"/>
              <a:r>
                <a:rPr lang="en-US" sz="2800" b="1" dirty="0"/>
                <a:t>∫</a:t>
              </a:r>
            </a:p>
          </p:txBody>
        </p:sp>
        <p:cxnSp>
          <p:nvCxnSpPr>
            <p:cNvPr id="48" name="Straight Arrow Connector 47"/>
            <p:cNvCxnSpPr/>
            <p:nvPr/>
          </p:nvCxnSpPr>
          <p:spPr>
            <a:xfrm>
              <a:off x="6440483" y="3945371"/>
              <a:ext cx="1130285" cy="7859"/>
            </a:xfrm>
            <a:prstGeom prst="straightConnector1">
              <a:avLst/>
            </a:prstGeom>
            <a:ln>
              <a:solidFill>
                <a:schemeClr val="bg1">
                  <a:lumMod val="75000"/>
                </a:schemeClr>
              </a:solidFill>
              <a:prstDash val="sysDot"/>
              <a:tailEnd type="triangle" w="lg" len="lg"/>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41" idx="3"/>
              <a:endCxn id="47" idx="1"/>
            </p:cNvCxnSpPr>
            <p:nvPr/>
          </p:nvCxnSpPr>
          <p:spPr>
            <a:xfrm flipV="1">
              <a:off x="5396101" y="5431646"/>
              <a:ext cx="395099" cy="785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51" name="Straight Arrow Connector 50"/>
            <p:cNvCxnSpPr>
              <a:stCxn id="38" idx="3"/>
              <a:endCxn id="40" idx="1"/>
            </p:cNvCxnSpPr>
            <p:nvPr/>
          </p:nvCxnSpPr>
          <p:spPr>
            <a:xfrm flipV="1">
              <a:off x="5396101" y="3945371"/>
              <a:ext cx="395099" cy="785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6601474" y="3796611"/>
              <a:ext cx="359600" cy="322817"/>
              <a:chOff x="6780493" y="3739093"/>
              <a:chExt cx="359600" cy="322817"/>
            </a:xfrm>
          </p:grpSpPr>
          <p:cxnSp>
            <p:nvCxnSpPr>
              <p:cNvPr id="60" name="Straight Connector 59"/>
              <p:cNvCxnSpPr/>
              <p:nvPr/>
            </p:nvCxnSpPr>
            <p:spPr>
              <a:xfrm>
                <a:off x="6780493" y="3739093"/>
                <a:ext cx="344981" cy="3228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795112" y="3739093"/>
                <a:ext cx="344981" cy="3228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536501" y="5262063"/>
              <a:ext cx="359599" cy="322818"/>
              <a:chOff x="6756011" y="4837077"/>
              <a:chExt cx="359599" cy="322818"/>
            </a:xfrm>
          </p:grpSpPr>
          <p:cxnSp>
            <p:nvCxnSpPr>
              <p:cNvPr id="69" name="Straight Connector 68"/>
              <p:cNvCxnSpPr/>
              <p:nvPr/>
            </p:nvCxnSpPr>
            <p:spPr>
              <a:xfrm>
                <a:off x="6756011" y="4837077"/>
                <a:ext cx="344981" cy="3228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770629" y="4837078"/>
                <a:ext cx="344981" cy="3228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p:cNvCxnSpPr/>
            <p:nvPr/>
          </p:nvCxnSpPr>
          <p:spPr>
            <a:xfrm>
              <a:off x="4925980" y="2876822"/>
              <a:ext cx="0" cy="72669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54" name="Elbow Connector 53"/>
            <p:cNvCxnSpPr>
              <a:stCxn id="65" idx="3"/>
              <a:endCxn id="46" idx="0"/>
            </p:cNvCxnSpPr>
            <p:nvPr/>
          </p:nvCxnSpPr>
          <p:spPr>
            <a:xfrm>
              <a:off x="5602865" y="1864931"/>
              <a:ext cx="2474335" cy="449106"/>
            </a:xfrm>
            <a:prstGeom prst="bentConnector2">
              <a:avLst/>
            </a:prstGeom>
            <a:ln w="25400">
              <a:solidFill>
                <a:schemeClr val="tx1"/>
              </a:solidFill>
              <a:prstDash val="solid"/>
              <a:tailEnd type="triangle" w="lg" len="lg"/>
            </a:ln>
          </p:spPr>
          <p:style>
            <a:lnRef idx="2">
              <a:schemeClr val="dk1"/>
            </a:lnRef>
            <a:fillRef idx="0">
              <a:schemeClr val="dk1"/>
            </a:fillRef>
            <a:effectRef idx="1">
              <a:schemeClr val="dk1"/>
            </a:effectRef>
            <a:fontRef idx="minor">
              <a:schemeClr val="tx1"/>
            </a:fontRef>
          </p:style>
        </p:cxnSp>
        <p:cxnSp>
          <p:nvCxnSpPr>
            <p:cNvPr id="56" name="Elbow Connector 55"/>
            <p:cNvCxnSpPr>
              <a:stCxn id="39" idx="2"/>
              <a:endCxn id="41" idx="0"/>
            </p:cNvCxnSpPr>
            <p:nvPr/>
          </p:nvCxnSpPr>
          <p:spPr>
            <a:xfrm rot="5400000">
              <a:off x="6106904" y="3122024"/>
              <a:ext cx="786841" cy="3148687"/>
            </a:xfrm>
            <a:prstGeom prst="bentConnector3">
              <a:avLst>
                <a:gd name="adj1" fmla="val 32246"/>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342614" y="1369675"/>
              <a:ext cx="2648986" cy="400110"/>
            </a:xfrm>
            <a:prstGeom prst="rect">
              <a:avLst/>
            </a:prstGeom>
            <a:noFill/>
          </p:spPr>
          <p:txBody>
            <a:bodyPr wrap="square" rtlCol="0">
              <a:spAutoFit/>
            </a:bodyPr>
            <a:lstStyle/>
            <a:p>
              <a:pPr algn="l"/>
              <a:r>
                <a:rPr lang="en-US" sz="2000" dirty="0"/>
                <a:t>Desired joint </a:t>
              </a:r>
              <a:r>
                <a:rPr lang="en-US" sz="2000" dirty="0" err="1"/>
                <a:t>Q</a:t>
              </a:r>
              <a:r>
                <a:rPr lang="en-US" sz="2000" baseline="-25000" dirty="0" err="1"/>
                <a:t>d</a:t>
              </a:r>
              <a:r>
                <a:rPr lang="en-US" sz="2000" dirty="0"/>
                <a:t>, </a:t>
              </a:r>
              <a:r>
                <a:rPr lang="en-US" sz="2000" dirty="0" err="1"/>
                <a:t>U</a:t>
              </a:r>
              <a:r>
                <a:rPr lang="en-US" sz="2000" baseline="-25000" dirty="0" err="1"/>
                <a:t>d</a:t>
              </a:r>
              <a:endParaRPr lang="en-US" sz="2000" baseline="-25000" dirty="0"/>
            </a:p>
          </p:txBody>
        </p:sp>
        <p:sp>
          <p:nvSpPr>
            <p:cNvPr id="58" name="TextBox 57"/>
            <p:cNvSpPr txBox="1"/>
            <p:nvPr/>
          </p:nvSpPr>
          <p:spPr>
            <a:xfrm>
              <a:off x="6286898" y="4043906"/>
              <a:ext cx="1053467" cy="369332"/>
            </a:xfrm>
            <a:prstGeom prst="rect">
              <a:avLst/>
            </a:prstGeom>
            <a:noFill/>
          </p:spPr>
          <p:txBody>
            <a:bodyPr wrap="square" rtlCol="0">
              <a:spAutoFit/>
            </a:bodyPr>
            <a:lstStyle/>
            <a:p>
              <a:pPr algn="ctr"/>
              <a:r>
                <a:rPr lang="en-US" sz="1800" dirty="0"/>
                <a:t>Masked</a:t>
              </a:r>
            </a:p>
          </p:txBody>
        </p:sp>
        <p:sp>
          <p:nvSpPr>
            <p:cNvPr id="73" name="TextBox 72"/>
            <p:cNvSpPr txBox="1"/>
            <p:nvPr/>
          </p:nvSpPr>
          <p:spPr>
            <a:xfrm>
              <a:off x="6313298" y="5529283"/>
              <a:ext cx="1053467" cy="707886"/>
            </a:xfrm>
            <a:prstGeom prst="rect">
              <a:avLst/>
            </a:prstGeom>
            <a:noFill/>
          </p:spPr>
          <p:txBody>
            <a:bodyPr wrap="square" rtlCol="0">
              <a:spAutoFit/>
            </a:bodyPr>
            <a:lstStyle/>
            <a:p>
              <a:pPr algn="ctr"/>
              <a:r>
                <a:rPr lang="en-US" sz="2000" dirty="0"/>
                <a:t>Masked</a:t>
              </a:r>
            </a:p>
          </p:txBody>
        </p:sp>
        <p:cxnSp>
          <p:nvCxnSpPr>
            <p:cNvPr id="74" name="Straight Arrow Connector 73"/>
            <p:cNvCxnSpPr/>
            <p:nvPr/>
          </p:nvCxnSpPr>
          <p:spPr>
            <a:xfrm>
              <a:off x="6440483" y="5431646"/>
              <a:ext cx="1130285" cy="7859"/>
            </a:xfrm>
            <a:prstGeom prst="straightConnector1">
              <a:avLst/>
            </a:prstGeom>
            <a:ln>
              <a:solidFill>
                <a:schemeClr val="bg1">
                  <a:lumMod val="75000"/>
                </a:schemeClr>
              </a:solidFill>
              <a:prstDash val="sysDot"/>
              <a:tailEnd type="triangle" w="lg" len="lg"/>
            </a:ln>
          </p:spPr>
          <p:style>
            <a:lnRef idx="2">
              <a:schemeClr val="dk1"/>
            </a:lnRef>
            <a:fillRef idx="0">
              <a:schemeClr val="dk1"/>
            </a:fillRef>
            <a:effectRef idx="1">
              <a:schemeClr val="dk1"/>
            </a:effectRef>
            <a:fontRef idx="minor">
              <a:schemeClr val="tx1"/>
            </a:fontRef>
          </p:style>
        </p:cxnSp>
        <p:sp>
          <p:nvSpPr>
            <p:cNvPr id="78" name="TextBox 77"/>
            <p:cNvSpPr txBox="1"/>
            <p:nvPr/>
          </p:nvSpPr>
          <p:spPr>
            <a:xfrm>
              <a:off x="6581972" y="4689678"/>
              <a:ext cx="609600" cy="400110"/>
            </a:xfrm>
            <a:prstGeom prst="rect">
              <a:avLst/>
            </a:prstGeom>
            <a:noFill/>
          </p:spPr>
          <p:txBody>
            <a:bodyPr wrap="square" rtlCol="0">
              <a:spAutoFit/>
            </a:bodyPr>
            <a:lstStyle/>
            <a:p>
              <a:pPr algn="l"/>
              <a:r>
                <a:rPr lang="en-US" sz="2000" dirty="0" err="1"/>
                <a:t>Q</a:t>
              </a:r>
              <a:r>
                <a:rPr lang="en-US" sz="2000" baseline="-25000" dirty="0" err="1"/>
                <a:t>d</a:t>
              </a:r>
              <a:endParaRPr lang="en-US" sz="2000" baseline="-25000" dirty="0"/>
            </a:p>
          </p:txBody>
        </p:sp>
        <p:sp>
          <p:nvSpPr>
            <p:cNvPr id="79" name="TextBox 78"/>
            <p:cNvSpPr txBox="1"/>
            <p:nvPr/>
          </p:nvSpPr>
          <p:spPr>
            <a:xfrm>
              <a:off x="6869852" y="3181108"/>
              <a:ext cx="496913" cy="400110"/>
            </a:xfrm>
            <a:prstGeom prst="rect">
              <a:avLst/>
            </a:prstGeom>
            <a:noFill/>
          </p:spPr>
          <p:txBody>
            <a:bodyPr wrap="square" rtlCol="0">
              <a:spAutoFit/>
            </a:bodyPr>
            <a:lstStyle/>
            <a:p>
              <a:pPr algn="l"/>
              <a:r>
                <a:rPr lang="en-US" sz="2000" dirty="0" err="1"/>
                <a:t>U</a:t>
              </a:r>
              <a:r>
                <a:rPr lang="en-US" sz="2000" baseline="-25000" dirty="0" err="1"/>
                <a:t>d</a:t>
              </a:r>
              <a:endParaRPr lang="en-US" sz="2000" baseline="-25000" dirty="0"/>
            </a:p>
          </p:txBody>
        </p:sp>
        <p:cxnSp>
          <p:nvCxnSpPr>
            <p:cNvPr id="83" name="Elbow Connector 82"/>
            <p:cNvCxnSpPr>
              <a:stCxn id="46" idx="2"/>
              <a:endCxn id="39" idx="1"/>
            </p:cNvCxnSpPr>
            <p:nvPr/>
          </p:nvCxnSpPr>
          <p:spPr>
            <a:xfrm rot="5400000">
              <a:off x="7327770" y="3203799"/>
              <a:ext cx="952221" cy="546640"/>
            </a:xfrm>
            <a:prstGeom prst="bentConnector4">
              <a:avLst>
                <a:gd name="adj1" fmla="val 31637"/>
                <a:gd name="adj2" fmla="val 141819"/>
              </a:avLst>
            </a:prstGeom>
            <a:ln w="25400">
              <a:solidFill>
                <a:schemeClr val="tx1"/>
              </a:solidFill>
              <a:prstDash val="solid"/>
              <a:tailEnd type="triangle" w="lg" len="lg"/>
            </a:ln>
          </p:spPr>
          <p:style>
            <a:lnRef idx="2">
              <a:schemeClr val="dk1"/>
            </a:lnRef>
            <a:fillRef idx="0">
              <a:schemeClr val="dk1"/>
            </a:fillRef>
            <a:effectRef idx="1">
              <a:schemeClr val="dk1"/>
            </a:effectRef>
            <a:fontRef idx="minor">
              <a:schemeClr val="tx1"/>
            </a:fontRef>
          </p:style>
        </p:cxnSp>
        <p:sp>
          <p:nvSpPr>
            <p:cNvPr id="104" name="Freeform 103"/>
            <p:cNvSpPr/>
            <p:nvPr/>
          </p:nvSpPr>
          <p:spPr bwMode="auto">
            <a:xfrm>
              <a:off x="7029450" y="3022600"/>
              <a:ext cx="1822450" cy="2425700"/>
            </a:xfrm>
            <a:custGeom>
              <a:avLst/>
              <a:gdLst>
                <a:gd name="connsiteX0" fmla="*/ 1390650 w 1822450"/>
                <a:gd name="connsiteY0" fmla="*/ 0 h 2425700"/>
                <a:gd name="connsiteX1" fmla="*/ 1390650 w 1822450"/>
                <a:gd name="connsiteY1" fmla="*/ 361950 h 2425700"/>
                <a:gd name="connsiteX2" fmla="*/ 1822450 w 1822450"/>
                <a:gd name="connsiteY2" fmla="*/ 361950 h 2425700"/>
                <a:gd name="connsiteX3" fmla="*/ 1822450 w 1822450"/>
                <a:gd name="connsiteY3" fmla="*/ 1790700 h 2425700"/>
                <a:gd name="connsiteX4" fmla="*/ 0 w 1822450"/>
                <a:gd name="connsiteY4" fmla="*/ 1790700 h 2425700"/>
                <a:gd name="connsiteX5" fmla="*/ 0 w 1822450"/>
                <a:gd name="connsiteY5" fmla="*/ 2419350 h 2425700"/>
                <a:gd name="connsiteX6" fmla="*/ 501650 w 1822450"/>
                <a:gd name="connsiteY6" fmla="*/ 2419350 h 2425700"/>
                <a:gd name="connsiteX7" fmla="*/ 501650 w 1822450"/>
                <a:gd name="connsiteY7" fmla="*/ 2425700 h 2425700"/>
                <a:gd name="connsiteX8" fmla="*/ 514350 w 1822450"/>
                <a:gd name="connsiteY8" fmla="*/ 2425700 h 242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2450" h="2425700">
                  <a:moveTo>
                    <a:pt x="1390650" y="0"/>
                  </a:moveTo>
                  <a:lnTo>
                    <a:pt x="1390650" y="361950"/>
                  </a:lnTo>
                  <a:lnTo>
                    <a:pt x="1822450" y="361950"/>
                  </a:lnTo>
                  <a:lnTo>
                    <a:pt x="1822450" y="1790700"/>
                  </a:lnTo>
                  <a:lnTo>
                    <a:pt x="0" y="1790700"/>
                  </a:lnTo>
                  <a:lnTo>
                    <a:pt x="0" y="2419350"/>
                  </a:lnTo>
                  <a:lnTo>
                    <a:pt x="501650" y="2419350"/>
                  </a:lnTo>
                  <a:lnTo>
                    <a:pt x="501650" y="2425700"/>
                  </a:lnTo>
                  <a:lnTo>
                    <a:pt x="514350" y="2425700"/>
                  </a:lnTo>
                </a:path>
              </a:pathLst>
            </a:custGeom>
            <a:noFill/>
            <a:ln w="28575" cap="flat" cmpd="sng" algn="ctr">
              <a:solidFill>
                <a:schemeClr val="tx1"/>
              </a:solidFill>
              <a:prstDash val="solid"/>
              <a:round/>
              <a:headEnd type="none" w="med" len="med"/>
              <a:tailEnd type="triangle" w="lg" len="lg"/>
            </a:ln>
            <a:effectLst/>
          </p:spPr>
          <p:txBody>
            <a:bodyPr vert="horz" wrap="none" lIns="91440" tIns="45720" rIns="91440" bIns="45720" numCol="1" rtlCol="0" anchor="ctr" anchorCtr="0" compatLnSpc="1">
              <a:prstTxWarp prst="textNoShape">
                <a:avLst/>
              </a:prstTxWarp>
            </a:bodyPr>
            <a:lstStyle/>
            <a:p>
              <a:pPr algn="r" fontAlgn="base">
                <a:spcBef>
                  <a:spcPct val="0"/>
                </a:spcBef>
                <a:spcAft>
                  <a:spcPct val="0"/>
                </a:spcAft>
                <a:buClrTx/>
              </a:pPr>
              <a:endParaRPr lang="en-US" sz="2400">
                <a:solidFill>
                  <a:schemeClr val="tx1"/>
                </a:solidFill>
                <a:latin typeface="Times New Roman" pitchFamily="18" charset="0"/>
              </a:endParaRPr>
            </a:p>
          </p:txBody>
        </p:sp>
      </p:grpSp>
    </p:spTree>
    <p:extLst>
      <p:ext uri="{BB962C8B-B14F-4D97-AF65-F5344CB8AC3E}">
        <p14:creationId xmlns:p14="http://schemas.microsoft.com/office/powerpoint/2010/main" val="340930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idx="12"/>
          </p:nvPr>
        </p:nvSpPr>
        <p:spPr/>
        <p:txBody>
          <a:bodyPr/>
          <a:lstStyle/>
          <a:p>
            <a:fld id="{A370513E-CC6B-4688-84CD-7786F3725A67}" type="slidenum">
              <a:rPr lang="en-US" smtClean="0"/>
              <a:pPr/>
              <a:t>2</a:t>
            </a:fld>
            <a:endParaRPr lang="en-US"/>
          </a:p>
        </p:txBody>
      </p:sp>
      <p:sp>
        <p:nvSpPr>
          <p:cNvPr id="2" name="Title 1"/>
          <p:cNvSpPr>
            <a:spLocks noGrp="1"/>
          </p:cNvSpPr>
          <p:nvPr>
            <p:ph type="title"/>
          </p:nvPr>
        </p:nvSpPr>
        <p:spPr/>
        <p:txBody>
          <a:bodyPr>
            <a:normAutofit/>
          </a:bodyPr>
          <a:lstStyle/>
          <a:p>
            <a:r>
              <a:rPr lang="en-US" dirty="0"/>
              <a:t>Where does this topic fit in the big picture?</a:t>
            </a:r>
          </a:p>
        </p:txBody>
      </p:sp>
      <p:grpSp>
        <p:nvGrpSpPr>
          <p:cNvPr id="18" name="Group 17">
            <a:extLst>
              <a:ext uri="{FF2B5EF4-FFF2-40B4-BE49-F238E27FC236}">
                <a16:creationId xmlns:a16="http://schemas.microsoft.com/office/drawing/2014/main" id="{8CB3DFD7-AF38-3FFC-05C1-914BD78E3DC4}"/>
              </a:ext>
            </a:extLst>
          </p:cNvPr>
          <p:cNvGrpSpPr/>
          <p:nvPr/>
        </p:nvGrpSpPr>
        <p:grpSpPr>
          <a:xfrm>
            <a:off x="1857068" y="1228638"/>
            <a:ext cx="8477865" cy="5413055"/>
            <a:chOff x="1572561" y="974430"/>
            <a:chExt cx="9095439" cy="5807371"/>
          </a:xfrm>
        </p:grpSpPr>
        <p:sp>
          <p:nvSpPr>
            <p:cNvPr id="51" name="Rectangle 50"/>
            <p:cNvSpPr/>
            <p:nvPr/>
          </p:nvSpPr>
          <p:spPr bwMode="auto">
            <a:xfrm>
              <a:off x="8276869" y="1143000"/>
              <a:ext cx="2391131" cy="4343400"/>
            </a:xfrm>
            <a:prstGeom prst="rect">
              <a:avLst/>
            </a:prstGeom>
            <a:solidFill>
              <a:srgbClr val="FFCD9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fontAlgn="base">
                <a:spcBef>
                  <a:spcPct val="0"/>
                </a:spcBef>
                <a:spcAft>
                  <a:spcPct val="0"/>
                </a:spcAft>
                <a:buClrTx/>
              </a:pPr>
              <a:endParaRPr lang="en-US" sz="2400">
                <a:solidFill>
                  <a:schemeClr val="tx1"/>
                </a:solidFill>
                <a:latin typeface="Times New Roman" pitchFamily="18" charset="0"/>
              </a:endParaRPr>
            </a:p>
          </p:txBody>
        </p:sp>
        <p:sp>
          <p:nvSpPr>
            <p:cNvPr id="48" name="Rectangle 47"/>
            <p:cNvSpPr/>
            <p:nvPr/>
          </p:nvSpPr>
          <p:spPr bwMode="auto">
            <a:xfrm>
              <a:off x="1572561" y="5073318"/>
              <a:ext cx="6591300" cy="170848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fontAlgn="base">
                <a:spcBef>
                  <a:spcPct val="0"/>
                </a:spcBef>
                <a:spcAft>
                  <a:spcPct val="0"/>
                </a:spcAft>
                <a:buClrTx/>
              </a:pPr>
              <a:endParaRPr lang="en-US" sz="2400">
                <a:solidFill>
                  <a:schemeClr val="tx1"/>
                </a:solidFill>
                <a:latin typeface="Times New Roman" pitchFamily="18" charset="0"/>
              </a:endParaRPr>
            </a:p>
          </p:txBody>
        </p:sp>
        <p:sp>
          <p:nvSpPr>
            <p:cNvPr id="47" name="Rectangle 46"/>
            <p:cNvSpPr/>
            <p:nvPr/>
          </p:nvSpPr>
          <p:spPr bwMode="auto">
            <a:xfrm>
              <a:off x="1600200" y="974430"/>
              <a:ext cx="6400800" cy="2867129"/>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fontAlgn="base">
                <a:spcBef>
                  <a:spcPct val="0"/>
                </a:spcBef>
                <a:spcAft>
                  <a:spcPct val="0"/>
                </a:spcAft>
                <a:buClrTx/>
              </a:pPr>
              <a:endParaRPr lang="en-US" sz="2400">
                <a:solidFill>
                  <a:schemeClr val="tx1"/>
                </a:solidFill>
                <a:latin typeface="Times New Roman" pitchFamily="18" charset="0"/>
              </a:endParaRPr>
            </a:p>
          </p:txBody>
        </p:sp>
        <p:sp>
          <p:nvSpPr>
            <p:cNvPr id="4" name="Rectangle 3"/>
            <p:cNvSpPr/>
            <p:nvPr/>
          </p:nvSpPr>
          <p:spPr bwMode="auto">
            <a:xfrm>
              <a:off x="3818120" y="2514600"/>
              <a:ext cx="2095500" cy="121920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Dynamics</a:t>
              </a:r>
            </a:p>
            <a:p>
              <a:pPr algn="ctr" fontAlgn="base">
                <a:spcBef>
                  <a:spcPct val="0"/>
                </a:spcBef>
                <a:spcAft>
                  <a:spcPct val="0"/>
                </a:spcAft>
                <a:buClrTx/>
              </a:pPr>
              <a:r>
                <a:rPr lang="en-US" sz="1800" dirty="0">
                  <a:solidFill>
                    <a:schemeClr val="tx1"/>
                  </a:solidFill>
                  <a:latin typeface="+mn-lt"/>
                </a:rPr>
                <a:t>Rigid/flex bodies</a:t>
              </a:r>
            </a:p>
            <a:p>
              <a:pPr algn="ctr" fontAlgn="base">
                <a:spcBef>
                  <a:spcPct val="0"/>
                </a:spcBef>
                <a:spcAft>
                  <a:spcPct val="0"/>
                </a:spcAft>
                <a:buClrTx/>
              </a:pPr>
              <a:r>
                <a:rPr lang="en-US" sz="1800" dirty="0">
                  <a:latin typeface="+mn-lt"/>
                </a:rPr>
                <a:t>Articulation</a:t>
              </a:r>
            </a:p>
            <a:p>
              <a:pPr algn="ctr" fontAlgn="base">
                <a:spcBef>
                  <a:spcPct val="0"/>
                </a:spcBef>
                <a:spcAft>
                  <a:spcPct val="0"/>
                </a:spcAft>
                <a:buClrTx/>
              </a:pPr>
              <a:r>
                <a:rPr lang="en-US" sz="1800" dirty="0">
                  <a:latin typeface="+mn-lt"/>
                </a:rPr>
                <a:t>Attach/detach </a:t>
              </a:r>
              <a:r>
                <a:rPr lang="en-US" sz="1800" dirty="0" err="1">
                  <a:latin typeface="+mn-lt"/>
                </a:rPr>
                <a:t>etc</a:t>
              </a:r>
              <a:endParaRPr lang="en-US" sz="1800" dirty="0">
                <a:solidFill>
                  <a:schemeClr val="tx1"/>
                </a:solidFill>
                <a:latin typeface="+mn-lt"/>
              </a:endParaRPr>
            </a:p>
          </p:txBody>
        </p:sp>
        <p:sp>
          <p:nvSpPr>
            <p:cNvPr id="5" name="Rectangle 4"/>
            <p:cNvSpPr/>
            <p:nvPr/>
          </p:nvSpPr>
          <p:spPr bwMode="auto">
            <a:xfrm>
              <a:off x="3981137" y="1232311"/>
              <a:ext cx="1752600" cy="1044315"/>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Devices</a:t>
              </a:r>
            </a:p>
            <a:p>
              <a:pPr algn="ctr" fontAlgn="base">
                <a:spcBef>
                  <a:spcPct val="0"/>
                </a:spcBef>
                <a:spcAft>
                  <a:spcPct val="0"/>
                </a:spcAft>
                <a:buClrTx/>
              </a:pPr>
              <a:r>
                <a:rPr lang="en-US" sz="1800" dirty="0">
                  <a:latin typeface="+mn-lt"/>
                </a:rPr>
                <a:t>Thrusters, IMU,</a:t>
              </a:r>
            </a:p>
            <a:p>
              <a:pPr algn="ctr" fontAlgn="base">
                <a:spcBef>
                  <a:spcPct val="0"/>
                </a:spcBef>
                <a:spcAft>
                  <a:spcPct val="0"/>
                </a:spcAft>
                <a:buClrTx/>
              </a:pPr>
              <a:r>
                <a:rPr lang="en-US" sz="1800" dirty="0">
                  <a:latin typeface="+mn-lt"/>
                </a:rPr>
                <a:t>Cameras </a:t>
              </a:r>
              <a:r>
                <a:rPr lang="en-US" sz="1800" dirty="0" err="1">
                  <a:latin typeface="+mn-lt"/>
                </a:rPr>
                <a:t>etc</a:t>
              </a:r>
              <a:endParaRPr lang="en-US" sz="1800" dirty="0">
                <a:latin typeface="+mn-lt"/>
              </a:endParaRPr>
            </a:p>
          </p:txBody>
        </p:sp>
        <p:sp>
          <p:nvSpPr>
            <p:cNvPr id="6" name="Rectangle 5"/>
            <p:cNvSpPr/>
            <p:nvPr/>
          </p:nvSpPr>
          <p:spPr bwMode="auto">
            <a:xfrm>
              <a:off x="5943600" y="1249180"/>
              <a:ext cx="1981200" cy="1262368"/>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Environment</a:t>
              </a:r>
            </a:p>
            <a:p>
              <a:pPr algn="ctr" fontAlgn="base">
                <a:spcBef>
                  <a:spcPct val="0"/>
                </a:spcBef>
                <a:spcAft>
                  <a:spcPct val="0"/>
                </a:spcAft>
                <a:buClrTx/>
              </a:pPr>
              <a:r>
                <a:rPr lang="en-US" sz="1800" dirty="0">
                  <a:solidFill>
                    <a:schemeClr val="tx1"/>
                  </a:solidFill>
                  <a:latin typeface="+mn-lt"/>
                </a:rPr>
                <a:t>Terrain, Gravity</a:t>
              </a:r>
            </a:p>
            <a:p>
              <a:pPr algn="ctr" fontAlgn="base">
                <a:spcBef>
                  <a:spcPct val="0"/>
                </a:spcBef>
                <a:spcAft>
                  <a:spcPct val="0"/>
                </a:spcAft>
                <a:buClrTx/>
              </a:pPr>
              <a:r>
                <a:rPr lang="en-US" sz="1800" dirty="0">
                  <a:latin typeface="+mn-lt"/>
                </a:rPr>
                <a:t>Atmosphere,</a:t>
              </a:r>
            </a:p>
            <a:p>
              <a:pPr algn="ctr" fontAlgn="base">
                <a:spcBef>
                  <a:spcPct val="0"/>
                </a:spcBef>
                <a:spcAft>
                  <a:spcPct val="0"/>
                </a:spcAft>
                <a:buClrTx/>
              </a:pPr>
              <a:r>
                <a:rPr lang="en-US" sz="1800" dirty="0">
                  <a:latin typeface="+mn-lt"/>
                </a:rPr>
                <a:t>Ephemerides </a:t>
              </a:r>
              <a:r>
                <a:rPr lang="en-US" sz="1800" dirty="0" err="1">
                  <a:latin typeface="+mn-lt"/>
                </a:rPr>
                <a:t>etc</a:t>
              </a:r>
              <a:endParaRPr lang="en-US" sz="1800" dirty="0">
                <a:latin typeface="+mn-lt"/>
              </a:endParaRPr>
            </a:p>
          </p:txBody>
        </p:sp>
        <p:sp>
          <p:nvSpPr>
            <p:cNvPr id="7" name="Rectangle 6"/>
            <p:cNvSpPr/>
            <p:nvPr/>
          </p:nvSpPr>
          <p:spPr bwMode="auto">
            <a:xfrm>
              <a:off x="6172200" y="2633343"/>
              <a:ext cx="1676400" cy="97561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Geometry</a:t>
              </a:r>
            </a:p>
            <a:p>
              <a:pPr algn="ctr" fontAlgn="base">
                <a:spcBef>
                  <a:spcPct val="0"/>
                </a:spcBef>
                <a:spcAft>
                  <a:spcPct val="0"/>
                </a:spcAft>
                <a:buClrTx/>
              </a:pPr>
              <a:r>
                <a:rPr lang="en-US" sz="1800" dirty="0">
                  <a:latin typeface="+mn-lt"/>
                </a:rPr>
                <a:t>CAD parts</a:t>
              </a:r>
            </a:p>
            <a:p>
              <a:pPr algn="ctr" fontAlgn="base">
                <a:spcBef>
                  <a:spcPct val="0"/>
                </a:spcBef>
                <a:spcAft>
                  <a:spcPct val="0"/>
                </a:spcAft>
                <a:buClrTx/>
              </a:pPr>
              <a:r>
                <a:rPr lang="en-US" sz="1800" dirty="0">
                  <a:latin typeface="+mn-lt"/>
                </a:rPr>
                <a:t>Primitives</a:t>
              </a:r>
            </a:p>
          </p:txBody>
        </p:sp>
        <p:sp>
          <p:nvSpPr>
            <p:cNvPr id="8" name="Rectangle 7"/>
            <p:cNvSpPr/>
            <p:nvPr/>
          </p:nvSpPr>
          <p:spPr bwMode="auto">
            <a:xfrm>
              <a:off x="8458200" y="2639208"/>
              <a:ext cx="2057400" cy="91440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Visualization</a:t>
              </a:r>
            </a:p>
            <a:p>
              <a:pPr algn="ctr" fontAlgn="base">
                <a:spcBef>
                  <a:spcPct val="0"/>
                </a:spcBef>
                <a:spcAft>
                  <a:spcPct val="0"/>
                </a:spcAft>
                <a:buClrTx/>
              </a:pPr>
              <a:r>
                <a:rPr lang="en-US" sz="1800" dirty="0">
                  <a:solidFill>
                    <a:schemeClr val="tx1"/>
                  </a:solidFill>
                  <a:latin typeface="+mn-lt"/>
                </a:rPr>
                <a:t>3D graphics</a:t>
              </a:r>
            </a:p>
            <a:p>
              <a:pPr algn="ctr" fontAlgn="base">
                <a:spcBef>
                  <a:spcPct val="0"/>
                </a:spcBef>
                <a:spcAft>
                  <a:spcPct val="0"/>
                </a:spcAft>
                <a:buClrTx/>
              </a:pPr>
              <a:r>
                <a:rPr lang="en-US" sz="1800" dirty="0" err="1">
                  <a:latin typeface="+mn-lt"/>
                </a:rPr>
                <a:t>stripcharts</a:t>
              </a:r>
              <a:endParaRPr lang="en-US" sz="1800" dirty="0">
                <a:solidFill>
                  <a:schemeClr val="tx1"/>
                </a:solidFill>
                <a:latin typeface="+mn-lt"/>
              </a:endParaRPr>
            </a:p>
          </p:txBody>
        </p:sp>
        <p:sp>
          <p:nvSpPr>
            <p:cNvPr id="10" name="Rectangle 9"/>
            <p:cNvSpPr/>
            <p:nvPr/>
          </p:nvSpPr>
          <p:spPr bwMode="auto">
            <a:xfrm>
              <a:off x="8728646" y="1274632"/>
              <a:ext cx="1558354" cy="1239968"/>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Analysis</a:t>
              </a:r>
            </a:p>
            <a:p>
              <a:pPr algn="ctr" fontAlgn="base">
                <a:spcBef>
                  <a:spcPct val="0"/>
                </a:spcBef>
                <a:spcAft>
                  <a:spcPct val="0"/>
                </a:spcAft>
                <a:buClrTx/>
              </a:pPr>
              <a:r>
                <a:rPr lang="en-US" sz="1800" dirty="0">
                  <a:solidFill>
                    <a:schemeClr val="tx1"/>
                  </a:solidFill>
                  <a:latin typeface="+mn-lt"/>
                </a:rPr>
                <a:t>Data logging</a:t>
              </a:r>
            </a:p>
            <a:p>
              <a:pPr algn="ctr" fontAlgn="base">
                <a:spcBef>
                  <a:spcPct val="0"/>
                </a:spcBef>
                <a:spcAft>
                  <a:spcPct val="0"/>
                </a:spcAft>
                <a:buClrTx/>
              </a:pPr>
              <a:r>
                <a:rPr lang="en-US" sz="1800" dirty="0">
                  <a:latin typeface="+mn-lt"/>
                </a:rPr>
                <a:t>Parametric</a:t>
              </a:r>
            </a:p>
            <a:p>
              <a:pPr algn="ctr" fontAlgn="base">
                <a:spcBef>
                  <a:spcPct val="0"/>
                </a:spcBef>
                <a:spcAft>
                  <a:spcPct val="0"/>
                </a:spcAft>
                <a:buClrTx/>
              </a:pPr>
              <a:r>
                <a:rPr lang="en-US" sz="1800" dirty="0">
                  <a:solidFill>
                    <a:schemeClr val="tx1"/>
                  </a:solidFill>
                  <a:latin typeface="+mn-lt"/>
                </a:rPr>
                <a:t>Monte Carlo</a:t>
              </a:r>
            </a:p>
          </p:txBody>
        </p:sp>
        <p:sp>
          <p:nvSpPr>
            <p:cNvPr id="11" name="Rectangle 10"/>
            <p:cNvSpPr/>
            <p:nvPr/>
          </p:nvSpPr>
          <p:spPr bwMode="auto">
            <a:xfrm>
              <a:off x="1682021" y="1219200"/>
              <a:ext cx="1905000" cy="1061488"/>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Closed-Loop</a:t>
              </a:r>
            </a:p>
            <a:p>
              <a:pPr algn="ctr" fontAlgn="base">
                <a:spcBef>
                  <a:spcPct val="0"/>
                </a:spcBef>
                <a:spcAft>
                  <a:spcPct val="0"/>
                </a:spcAft>
                <a:buClrTx/>
              </a:pPr>
              <a:r>
                <a:rPr lang="en-US" sz="1800" dirty="0">
                  <a:latin typeface="+mn-lt"/>
                </a:rPr>
                <a:t>Flight s/w</a:t>
              </a:r>
            </a:p>
            <a:p>
              <a:pPr algn="ctr" fontAlgn="base">
                <a:spcBef>
                  <a:spcPct val="0"/>
                </a:spcBef>
                <a:spcAft>
                  <a:spcPct val="0"/>
                </a:spcAft>
                <a:buClrTx/>
              </a:pPr>
              <a:r>
                <a:rPr lang="en-US" sz="1800" dirty="0">
                  <a:latin typeface="+mn-lt"/>
                </a:rPr>
                <a:t>Autonomy/Control</a:t>
              </a:r>
              <a:endParaRPr lang="en-US" sz="2400" dirty="0">
                <a:solidFill>
                  <a:schemeClr val="tx1"/>
                </a:solidFill>
                <a:latin typeface="+mn-lt"/>
              </a:endParaRPr>
            </a:p>
          </p:txBody>
        </p:sp>
        <p:sp>
          <p:nvSpPr>
            <p:cNvPr id="13" name="Rectangle 12"/>
            <p:cNvSpPr/>
            <p:nvPr/>
          </p:nvSpPr>
          <p:spPr bwMode="auto">
            <a:xfrm>
              <a:off x="8350458" y="3733800"/>
              <a:ext cx="2241342" cy="156132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Usability</a:t>
              </a:r>
            </a:p>
            <a:p>
              <a:pPr algn="ctr" fontAlgn="base">
                <a:spcBef>
                  <a:spcPct val="0"/>
                </a:spcBef>
                <a:spcAft>
                  <a:spcPct val="0"/>
                </a:spcAft>
                <a:buClrTx/>
              </a:pPr>
              <a:r>
                <a:rPr lang="en-US" sz="1800" dirty="0">
                  <a:solidFill>
                    <a:schemeClr val="tx1"/>
                  </a:solidFill>
                  <a:latin typeface="+mn-lt"/>
                </a:rPr>
                <a:t>Introspection</a:t>
              </a:r>
            </a:p>
            <a:p>
              <a:pPr algn="ctr" fontAlgn="base">
                <a:spcBef>
                  <a:spcPct val="0"/>
                </a:spcBef>
                <a:spcAft>
                  <a:spcPct val="0"/>
                </a:spcAft>
                <a:buClrTx/>
              </a:pPr>
              <a:r>
                <a:rPr lang="en-US" sz="1800" dirty="0">
                  <a:solidFill>
                    <a:schemeClr val="tx1"/>
                  </a:solidFill>
                  <a:latin typeface="+mn-lt"/>
                </a:rPr>
                <a:t>CLI, GUIs, </a:t>
              </a:r>
              <a:r>
                <a:rPr lang="en-US" sz="1800" dirty="0">
                  <a:latin typeface="+mn-lt"/>
                </a:rPr>
                <a:t>Scripting</a:t>
              </a:r>
            </a:p>
            <a:p>
              <a:pPr algn="ctr" fontAlgn="base">
                <a:spcBef>
                  <a:spcPct val="0"/>
                </a:spcBef>
                <a:spcAft>
                  <a:spcPct val="0"/>
                </a:spcAft>
                <a:buClrTx/>
              </a:pPr>
              <a:r>
                <a:rPr lang="en-US" sz="1800" dirty="0">
                  <a:latin typeface="+mn-lt"/>
                </a:rPr>
                <a:t>Docs, Training</a:t>
              </a:r>
            </a:p>
            <a:p>
              <a:pPr algn="ctr" fontAlgn="base">
                <a:spcBef>
                  <a:spcPct val="0"/>
                </a:spcBef>
                <a:spcAft>
                  <a:spcPct val="0"/>
                </a:spcAft>
                <a:buClrTx/>
              </a:pPr>
              <a:r>
                <a:rPr lang="en-US" sz="1800" dirty="0">
                  <a:latin typeface="+mn-lt"/>
                </a:rPr>
                <a:t>Knowledge base</a:t>
              </a:r>
            </a:p>
          </p:txBody>
        </p:sp>
        <p:sp>
          <p:nvSpPr>
            <p:cNvPr id="14" name="Rectangle 13"/>
            <p:cNvSpPr/>
            <p:nvPr/>
          </p:nvSpPr>
          <p:spPr bwMode="auto">
            <a:xfrm>
              <a:off x="3867994" y="5223406"/>
              <a:ext cx="1828800" cy="132538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S/W </a:t>
              </a:r>
              <a:r>
                <a:rPr lang="en-US" b="1" dirty="0" err="1">
                  <a:latin typeface="+mn-lt"/>
                </a:rPr>
                <a:t>Mgmt</a:t>
              </a:r>
              <a:endParaRPr lang="en-US" b="1" dirty="0">
                <a:latin typeface="+mn-lt"/>
              </a:endParaRPr>
            </a:p>
            <a:p>
              <a:pPr algn="ctr" fontAlgn="base">
                <a:spcBef>
                  <a:spcPct val="0"/>
                </a:spcBef>
                <a:spcAft>
                  <a:spcPct val="0"/>
                </a:spcAft>
                <a:buClrTx/>
              </a:pPr>
              <a:r>
                <a:rPr lang="en-US" sz="1800" dirty="0">
                  <a:latin typeface="+mn-lt"/>
                </a:rPr>
                <a:t>Version control</a:t>
              </a:r>
            </a:p>
            <a:p>
              <a:pPr algn="ctr" fontAlgn="base">
                <a:spcBef>
                  <a:spcPct val="0"/>
                </a:spcBef>
                <a:spcAft>
                  <a:spcPct val="0"/>
                </a:spcAft>
                <a:buClrTx/>
              </a:pPr>
              <a:r>
                <a:rPr lang="en-US" sz="1800" dirty="0">
                  <a:latin typeface="+mn-lt"/>
                </a:rPr>
                <a:t>Build system</a:t>
              </a:r>
            </a:p>
            <a:p>
              <a:pPr algn="ctr" fontAlgn="base">
                <a:spcBef>
                  <a:spcPct val="0"/>
                </a:spcBef>
                <a:spcAft>
                  <a:spcPct val="0"/>
                </a:spcAft>
                <a:buClrTx/>
              </a:pPr>
              <a:r>
                <a:rPr lang="en-US" sz="1800" dirty="0">
                  <a:latin typeface="+mn-lt"/>
                </a:rPr>
                <a:t>Test suite</a:t>
              </a:r>
            </a:p>
          </p:txBody>
        </p:sp>
        <p:sp>
          <p:nvSpPr>
            <p:cNvPr id="15" name="Rectangle 14"/>
            <p:cNvSpPr/>
            <p:nvPr/>
          </p:nvSpPr>
          <p:spPr bwMode="auto">
            <a:xfrm>
              <a:off x="5943601" y="5259320"/>
              <a:ext cx="2014303" cy="1253553"/>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Reusability</a:t>
              </a:r>
            </a:p>
            <a:p>
              <a:pPr algn="ctr" fontAlgn="base">
                <a:spcBef>
                  <a:spcPct val="0"/>
                </a:spcBef>
                <a:spcAft>
                  <a:spcPct val="0"/>
                </a:spcAft>
                <a:buClrTx/>
              </a:pPr>
              <a:r>
                <a:rPr lang="en-US" sz="1800" dirty="0">
                  <a:latin typeface="+mn-lt"/>
                </a:rPr>
                <a:t>Architecture</a:t>
              </a:r>
            </a:p>
            <a:p>
              <a:pPr algn="ctr" fontAlgn="base">
                <a:spcBef>
                  <a:spcPct val="0"/>
                </a:spcBef>
                <a:spcAft>
                  <a:spcPct val="0"/>
                </a:spcAft>
                <a:buClrTx/>
              </a:pPr>
              <a:r>
                <a:rPr lang="en-US" sz="1800" dirty="0">
                  <a:latin typeface="+mn-lt"/>
                </a:rPr>
                <a:t>Configurability</a:t>
              </a:r>
            </a:p>
            <a:p>
              <a:pPr algn="ctr" fontAlgn="base">
                <a:spcBef>
                  <a:spcPct val="0"/>
                </a:spcBef>
                <a:spcAft>
                  <a:spcPct val="0"/>
                </a:spcAft>
                <a:buClrTx/>
              </a:pPr>
              <a:r>
                <a:rPr lang="en-US" sz="1800" dirty="0">
                  <a:latin typeface="+mn-lt"/>
                </a:rPr>
                <a:t>Refactoring</a:t>
              </a:r>
            </a:p>
          </p:txBody>
        </p:sp>
        <p:sp>
          <p:nvSpPr>
            <p:cNvPr id="16" name="Rectangle 15"/>
            <p:cNvSpPr/>
            <p:nvPr/>
          </p:nvSpPr>
          <p:spPr bwMode="auto">
            <a:xfrm>
              <a:off x="1700871" y="5223406"/>
              <a:ext cx="1828800" cy="132538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Deployment</a:t>
              </a:r>
            </a:p>
            <a:p>
              <a:pPr algn="ctr" fontAlgn="base">
                <a:spcBef>
                  <a:spcPct val="0"/>
                </a:spcBef>
                <a:spcAft>
                  <a:spcPct val="0"/>
                </a:spcAft>
                <a:buClrTx/>
              </a:pPr>
              <a:r>
                <a:rPr lang="en-US" sz="1800" dirty="0">
                  <a:latin typeface="+mn-lt"/>
                </a:rPr>
                <a:t>Bundling</a:t>
              </a:r>
            </a:p>
            <a:p>
              <a:pPr algn="ctr" fontAlgn="base">
                <a:spcBef>
                  <a:spcPct val="0"/>
                </a:spcBef>
                <a:spcAft>
                  <a:spcPct val="0"/>
                </a:spcAft>
                <a:buClrTx/>
              </a:pPr>
              <a:r>
                <a:rPr lang="en-US" sz="1800" dirty="0">
                  <a:latin typeface="+mn-lt"/>
                </a:rPr>
                <a:t>Porting</a:t>
              </a:r>
            </a:p>
            <a:p>
              <a:pPr algn="ctr" fontAlgn="base">
                <a:spcBef>
                  <a:spcPct val="0"/>
                </a:spcBef>
                <a:spcAft>
                  <a:spcPct val="0"/>
                </a:spcAft>
                <a:buClrTx/>
              </a:pPr>
              <a:r>
                <a:rPr lang="en-US" sz="1800" dirty="0">
                  <a:latin typeface="+mn-lt"/>
                </a:rPr>
                <a:t>Issue tracking</a:t>
              </a:r>
            </a:p>
          </p:txBody>
        </p:sp>
        <p:sp>
          <p:nvSpPr>
            <p:cNvPr id="17" name="Rectangle 16"/>
            <p:cNvSpPr/>
            <p:nvPr/>
          </p:nvSpPr>
          <p:spPr bwMode="auto">
            <a:xfrm>
              <a:off x="4305300" y="3947738"/>
              <a:ext cx="2628900" cy="98935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Evolution</a:t>
              </a:r>
            </a:p>
            <a:p>
              <a:pPr algn="ctr" fontAlgn="base">
                <a:spcBef>
                  <a:spcPct val="0"/>
                </a:spcBef>
                <a:spcAft>
                  <a:spcPct val="0"/>
                </a:spcAft>
                <a:buClrTx/>
              </a:pPr>
              <a:r>
                <a:rPr lang="en-US" sz="1800" dirty="0">
                  <a:solidFill>
                    <a:schemeClr val="tx1"/>
                  </a:solidFill>
                  <a:latin typeface="+mn-lt"/>
                </a:rPr>
                <a:t>R&amp;D, new applications</a:t>
              </a:r>
            </a:p>
            <a:p>
              <a:pPr algn="ctr" fontAlgn="base">
                <a:spcBef>
                  <a:spcPct val="0"/>
                </a:spcBef>
                <a:spcAft>
                  <a:spcPct val="0"/>
                </a:spcAft>
                <a:buClrTx/>
              </a:pPr>
              <a:r>
                <a:rPr lang="en-US" sz="1800" dirty="0">
                  <a:latin typeface="+mn-lt"/>
                </a:rPr>
                <a:t>new tools &amp; capabilities</a:t>
              </a:r>
              <a:endParaRPr lang="en-US" sz="1800" dirty="0">
                <a:solidFill>
                  <a:schemeClr val="tx1"/>
                </a:solidFill>
                <a:latin typeface="+mn-lt"/>
              </a:endParaRPr>
            </a:p>
          </p:txBody>
        </p:sp>
        <p:cxnSp>
          <p:nvCxnSpPr>
            <p:cNvPr id="19" name="Straight Arrow Connector 18"/>
            <p:cNvCxnSpPr>
              <a:stCxn id="4" idx="0"/>
              <a:endCxn id="5" idx="2"/>
            </p:cNvCxnSpPr>
            <p:nvPr/>
          </p:nvCxnSpPr>
          <p:spPr bwMode="auto">
            <a:xfrm flipH="1" flipV="1">
              <a:off x="4857438" y="2276626"/>
              <a:ext cx="8433" cy="237975"/>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1" name="Straight Arrow Connector 20"/>
            <p:cNvCxnSpPr>
              <a:stCxn id="5" idx="1"/>
              <a:endCxn id="11" idx="3"/>
            </p:cNvCxnSpPr>
            <p:nvPr/>
          </p:nvCxnSpPr>
          <p:spPr bwMode="auto">
            <a:xfrm flipH="1" flipV="1">
              <a:off x="3587021" y="1749944"/>
              <a:ext cx="394116" cy="4524"/>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4" name="Straight Arrow Connector 23"/>
            <p:cNvCxnSpPr>
              <a:stCxn id="5" idx="3"/>
              <a:endCxn id="6" idx="1"/>
            </p:cNvCxnSpPr>
            <p:nvPr/>
          </p:nvCxnSpPr>
          <p:spPr bwMode="auto">
            <a:xfrm>
              <a:off x="5733738" y="1754468"/>
              <a:ext cx="209863" cy="125896"/>
            </a:xfrm>
            <a:prstGeom prst="straightConnector1">
              <a:avLst/>
            </a:prstGeom>
            <a:solidFill>
              <a:schemeClr val="accent1"/>
            </a:solidFill>
            <a:ln w="9525" cap="flat" cmpd="sng" algn="ctr">
              <a:solidFill>
                <a:schemeClr val="tx1"/>
              </a:solidFill>
              <a:prstDash val="solid"/>
              <a:round/>
              <a:headEnd type="triangle"/>
              <a:tailEnd type="none"/>
            </a:ln>
            <a:effectLst/>
          </p:spPr>
        </p:cxnSp>
        <p:cxnSp>
          <p:nvCxnSpPr>
            <p:cNvPr id="27" name="Straight Arrow Connector 26"/>
            <p:cNvCxnSpPr>
              <a:stCxn id="7" idx="1"/>
              <a:endCxn id="4" idx="3"/>
            </p:cNvCxnSpPr>
            <p:nvPr/>
          </p:nvCxnSpPr>
          <p:spPr bwMode="auto">
            <a:xfrm flipH="1">
              <a:off x="5913620" y="3121148"/>
              <a:ext cx="258580" cy="3052"/>
            </a:xfrm>
            <a:prstGeom prst="straightConnector1">
              <a:avLst/>
            </a:prstGeom>
            <a:solidFill>
              <a:schemeClr val="accent1"/>
            </a:solidFill>
            <a:ln w="9525" cap="flat" cmpd="sng" algn="ctr">
              <a:solidFill>
                <a:schemeClr val="tx1"/>
              </a:solidFill>
              <a:prstDash val="solid"/>
              <a:round/>
              <a:headEnd type="triangle"/>
              <a:tailEnd type="none"/>
            </a:ln>
            <a:effectLst/>
          </p:spPr>
        </p:cxnSp>
        <p:cxnSp>
          <p:nvCxnSpPr>
            <p:cNvPr id="30" name="Straight Arrow Connector 29"/>
            <p:cNvCxnSpPr>
              <a:stCxn id="7" idx="3"/>
              <a:endCxn id="8" idx="1"/>
            </p:cNvCxnSpPr>
            <p:nvPr/>
          </p:nvCxnSpPr>
          <p:spPr bwMode="auto">
            <a:xfrm flipV="1">
              <a:off x="7848600" y="3096408"/>
              <a:ext cx="609600" cy="24740"/>
            </a:xfrm>
            <a:prstGeom prst="straightConnector1">
              <a:avLst/>
            </a:prstGeom>
            <a:solidFill>
              <a:schemeClr val="accent1"/>
            </a:solidFill>
            <a:ln w="9525" cap="flat" cmpd="sng" algn="ctr">
              <a:solidFill>
                <a:schemeClr val="tx1"/>
              </a:solidFill>
              <a:prstDash val="solid"/>
              <a:round/>
              <a:headEnd type="none"/>
              <a:tailEnd type="triangle"/>
            </a:ln>
            <a:effectLst/>
          </p:spPr>
        </p:cxnSp>
        <p:sp>
          <p:nvSpPr>
            <p:cNvPr id="23" name="Rectangle 22"/>
            <p:cNvSpPr/>
            <p:nvPr/>
          </p:nvSpPr>
          <p:spPr bwMode="auto">
            <a:xfrm>
              <a:off x="1690878" y="2533160"/>
              <a:ext cx="2035540" cy="975610"/>
            </a:xfrm>
            <a:prstGeom prst="rect">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ClrTx/>
              </a:pPr>
              <a:r>
                <a:rPr lang="en-US" b="1" dirty="0">
                  <a:latin typeface="+mn-lt"/>
                </a:rPr>
                <a:t>Sim Manager</a:t>
              </a:r>
            </a:p>
            <a:p>
              <a:pPr algn="ctr" fontAlgn="base">
                <a:spcBef>
                  <a:spcPct val="0"/>
                </a:spcBef>
                <a:spcAft>
                  <a:spcPct val="0"/>
                </a:spcAft>
                <a:buClrTx/>
              </a:pPr>
              <a:r>
                <a:rPr lang="en-US" sz="1800" dirty="0">
                  <a:latin typeface="+mn-lt"/>
                </a:rPr>
                <a:t>propagation, </a:t>
              </a:r>
              <a:r>
                <a:rPr lang="en-US" sz="1800" dirty="0" err="1">
                  <a:latin typeface="+mn-lt"/>
                </a:rPr>
                <a:t>fsm</a:t>
              </a:r>
              <a:r>
                <a:rPr lang="en-US" sz="1800" dirty="0">
                  <a:latin typeface="+mn-lt"/>
                </a:rPr>
                <a:t>, </a:t>
              </a:r>
            </a:p>
            <a:p>
              <a:pPr algn="ctr" fontAlgn="base">
                <a:spcBef>
                  <a:spcPct val="0"/>
                </a:spcBef>
                <a:spcAft>
                  <a:spcPct val="0"/>
                </a:spcAft>
                <a:buClrTx/>
              </a:pPr>
              <a:r>
                <a:rPr lang="en-US" sz="1800" dirty="0">
                  <a:latin typeface="+mn-lt"/>
                </a:rPr>
                <a:t>events</a:t>
              </a:r>
            </a:p>
          </p:txBody>
        </p:sp>
        <p:sp>
          <p:nvSpPr>
            <p:cNvPr id="3" name="Freeform 2"/>
            <p:cNvSpPr/>
            <p:nvPr/>
          </p:nvSpPr>
          <p:spPr bwMode="auto">
            <a:xfrm>
              <a:off x="1577699" y="2213650"/>
              <a:ext cx="2256557" cy="1502450"/>
            </a:xfrm>
            <a:custGeom>
              <a:avLst/>
              <a:gdLst>
                <a:gd name="connsiteX0" fmla="*/ 1786218 w 3010567"/>
                <a:gd name="connsiteY0" fmla="*/ 17929 h 1521792"/>
                <a:gd name="connsiteX1" fmla="*/ 253254 w 3010567"/>
                <a:gd name="connsiteY1" fmla="*/ 259976 h 1521792"/>
                <a:gd name="connsiteX2" fmla="*/ 127748 w 3010567"/>
                <a:gd name="connsiteY2" fmla="*/ 1389529 h 1521792"/>
                <a:gd name="connsiteX3" fmla="*/ 1535206 w 3010567"/>
                <a:gd name="connsiteY3" fmla="*/ 1488141 h 1521792"/>
                <a:gd name="connsiteX4" fmla="*/ 2844054 w 3010567"/>
                <a:gd name="connsiteY4" fmla="*/ 1290917 h 1521792"/>
                <a:gd name="connsiteX5" fmla="*/ 2745442 w 3010567"/>
                <a:gd name="connsiteY5" fmla="*/ 394447 h 1521792"/>
                <a:gd name="connsiteX6" fmla="*/ 602877 w 3010567"/>
                <a:gd name="connsiteY6" fmla="*/ 0 h 1521792"/>
                <a:gd name="connsiteX0" fmla="*/ 1786218 w 3005132"/>
                <a:gd name="connsiteY0" fmla="*/ 161364 h 1665227"/>
                <a:gd name="connsiteX1" fmla="*/ 253254 w 3005132"/>
                <a:gd name="connsiteY1" fmla="*/ 403411 h 1665227"/>
                <a:gd name="connsiteX2" fmla="*/ 127748 w 3005132"/>
                <a:gd name="connsiteY2" fmla="*/ 1532964 h 1665227"/>
                <a:gd name="connsiteX3" fmla="*/ 1535206 w 3005132"/>
                <a:gd name="connsiteY3" fmla="*/ 1631576 h 1665227"/>
                <a:gd name="connsiteX4" fmla="*/ 2844054 w 3005132"/>
                <a:gd name="connsiteY4" fmla="*/ 1434352 h 1665227"/>
                <a:gd name="connsiteX5" fmla="*/ 2745442 w 3005132"/>
                <a:gd name="connsiteY5" fmla="*/ 537882 h 1665227"/>
                <a:gd name="connsiteX6" fmla="*/ 692524 w 3005132"/>
                <a:gd name="connsiteY6" fmla="*/ 0 h 1665227"/>
                <a:gd name="connsiteX0" fmla="*/ 2951071 w 3067326"/>
                <a:gd name="connsiteY0" fmla="*/ 188258 h 1665227"/>
                <a:gd name="connsiteX1" fmla="*/ 315448 w 3067326"/>
                <a:gd name="connsiteY1" fmla="*/ 403411 h 1665227"/>
                <a:gd name="connsiteX2" fmla="*/ 189942 w 3067326"/>
                <a:gd name="connsiteY2" fmla="*/ 1532964 h 1665227"/>
                <a:gd name="connsiteX3" fmla="*/ 1597400 w 3067326"/>
                <a:gd name="connsiteY3" fmla="*/ 1631576 h 1665227"/>
                <a:gd name="connsiteX4" fmla="*/ 2906248 w 3067326"/>
                <a:gd name="connsiteY4" fmla="*/ 1434352 h 1665227"/>
                <a:gd name="connsiteX5" fmla="*/ 2807636 w 3067326"/>
                <a:gd name="connsiteY5" fmla="*/ 537882 h 1665227"/>
                <a:gd name="connsiteX6" fmla="*/ 754718 w 3067326"/>
                <a:gd name="connsiteY6" fmla="*/ 0 h 1665227"/>
                <a:gd name="connsiteX0" fmla="*/ 2951071 w 3084990"/>
                <a:gd name="connsiteY0" fmla="*/ 62752 h 1539721"/>
                <a:gd name="connsiteX1" fmla="*/ 315448 w 3084990"/>
                <a:gd name="connsiteY1" fmla="*/ 277905 h 1539721"/>
                <a:gd name="connsiteX2" fmla="*/ 189942 w 3084990"/>
                <a:gd name="connsiteY2" fmla="*/ 1407458 h 1539721"/>
                <a:gd name="connsiteX3" fmla="*/ 1597400 w 3084990"/>
                <a:gd name="connsiteY3" fmla="*/ 1506070 h 1539721"/>
                <a:gd name="connsiteX4" fmla="*/ 2906248 w 3084990"/>
                <a:gd name="connsiteY4" fmla="*/ 1308846 h 1539721"/>
                <a:gd name="connsiteX5" fmla="*/ 2807636 w 3084990"/>
                <a:gd name="connsiteY5" fmla="*/ 412376 h 1539721"/>
                <a:gd name="connsiteX6" fmla="*/ 467847 w 3084990"/>
                <a:gd name="connsiteY6" fmla="*/ 0 h 1539721"/>
                <a:gd name="connsiteX0" fmla="*/ 2551719 w 3062156"/>
                <a:gd name="connsiteY0" fmla="*/ 53787 h 1539721"/>
                <a:gd name="connsiteX1" fmla="*/ 292614 w 3062156"/>
                <a:gd name="connsiteY1" fmla="*/ 277905 h 1539721"/>
                <a:gd name="connsiteX2" fmla="*/ 167108 w 3062156"/>
                <a:gd name="connsiteY2" fmla="*/ 1407458 h 1539721"/>
                <a:gd name="connsiteX3" fmla="*/ 1574566 w 3062156"/>
                <a:gd name="connsiteY3" fmla="*/ 1506070 h 1539721"/>
                <a:gd name="connsiteX4" fmla="*/ 2883414 w 3062156"/>
                <a:gd name="connsiteY4" fmla="*/ 1308846 h 1539721"/>
                <a:gd name="connsiteX5" fmla="*/ 2784802 w 3062156"/>
                <a:gd name="connsiteY5" fmla="*/ 412376 h 1539721"/>
                <a:gd name="connsiteX6" fmla="*/ 445013 w 3062156"/>
                <a:gd name="connsiteY6" fmla="*/ 0 h 1539721"/>
                <a:gd name="connsiteX0" fmla="*/ 2445972 w 2956409"/>
                <a:gd name="connsiteY0" fmla="*/ 53787 h 1539721"/>
                <a:gd name="connsiteX1" fmla="*/ 186867 w 2956409"/>
                <a:gd name="connsiteY1" fmla="*/ 277905 h 1539721"/>
                <a:gd name="connsiteX2" fmla="*/ 276514 w 2956409"/>
                <a:gd name="connsiteY2" fmla="*/ 1407458 h 1539721"/>
                <a:gd name="connsiteX3" fmla="*/ 1468819 w 2956409"/>
                <a:gd name="connsiteY3" fmla="*/ 1506070 h 1539721"/>
                <a:gd name="connsiteX4" fmla="*/ 2777667 w 2956409"/>
                <a:gd name="connsiteY4" fmla="*/ 1308846 h 1539721"/>
                <a:gd name="connsiteX5" fmla="*/ 2679055 w 2956409"/>
                <a:gd name="connsiteY5" fmla="*/ 412376 h 1539721"/>
                <a:gd name="connsiteX6" fmla="*/ 339266 w 2956409"/>
                <a:gd name="connsiteY6" fmla="*/ 0 h 1539721"/>
                <a:gd name="connsiteX0" fmla="*/ 2439476 w 2949913"/>
                <a:gd name="connsiteY0" fmla="*/ 53787 h 1532278"/>
                <a:gd name="connsiteX1" fmla="*/ 189336 w 2949913"/>
                <a:gd name="connsiteY1" fmla="*/ 403411 h 1532278"/>
                <a:gd name="connsiteX2" fmla="*/ 270018 w 2949913"/>
                <a:gd name="connsiteY2" fmla="*/ 1407458 h 1532278"/>
                <a:gd name="connsiteX3" fmla="*/ 1462323 w 2949913"/>
                <a:gd name="connsiteY3" fmla="*/ 1506070 h 1532278"/>
                <a:gd name="connsiteX4" fmla="*/ 2771171 w 2949913"/>
                <a:gd name="connsiteY4" fmla="*/ 1308846 h 1532278"/>
                <a:gd name="connsiteX5" fmla="*/ 2672559 w 2949913"/>
                <a:gd name="connsiteY5" fmla="*/ 412376 h 1532278"/>
                <a:gd name="connsiteX6" fmla="*/ 332770 w 2949913"/>
                <a:gd name="connsiteY6" fmla="*/ 0 h 1532278"/>
                <a:gd name="connsiteX0" fmla="*/ 2426660 w 2937097"/>
                <a:gd name="connsiteY0" fmla="*/ 53787 h 1537545"/>
                <a:gd name="connsiteX1" fmla="*/ 194449 w 2937097"/>
                <a:gd name="connsiteY1" fmla="*/ 313764 h 1537545"/>
                <a:gd name="connsiteX2" fmla="*/ 257202 w 2937097"/>
                <a:gd name="connsiteY2" fmla="*/ 1407458 h 1537545"/>
                <a:gd name="connsiteX3" fmla="*/ 1449507 w 2937097"/>
                <a:gd name="connsiteY3" fmla="*/ 1506070 h 1537545"/>
                <a:gd name="connsiteX4" fmla="*/ 2758355 w 2937097"/>
                <a:gd name="connsiteY4" fmla="*/ 1308846 h 1537545"/>
                <a:gd name="connsiteX5" fmla="*/ 2659743 w 2937097"/>
                <a:gd name="connsiteY5" fmla="*/ 412376 h 1537545"/>
                <a:gd name="connsiteX6" fmla="*/ 319954 w 2937097"/>
                <a:gd name="connsiteY6" fmla="*/ 0 h 1537545"/>
                <a:gd name="connsiteX0" fmla="*/ 2426244 w 2937238"/>
                <a:gd name="connsiteY0" fmla="*/ 53787 h 1492249"/>
                <a:gd name="connsiteX1" fmla="*/ 194033 w 2937238"/>
                <a:gd name="connsiteY1" fmla="*/ 313764 h 1492249"/>
                <a:gd name="connsiteX2" fmla="*/ 256786 w 2937238"/>
                <a:gd name="connsiteY2" fmla="*/ 1407458 h 1492249"/>
                <a:gd name="connsiteX3" fmla="*/ 1440126 w 2937238"/>
                <a:gd name="connsiteY3" fmla="*/ 1407458 h 1492249"/>
                <a:gd name="connsiteX4" fmla="*/ 2757939 w 2937238"/>
                <a:gd name="connsiteY4" fmla="*/ 1308846 h 1492249"/>
                <a:gd name="connsiteX5" fmla="*/ 2659327 w 2937238"/>
                <a:gd name="connsiteY5" fmla="*/ 412376 h 1492249"/>
                <a:gd name="connsiteX6" fmla="*/ 319538 w 2937238"/>
                <a:gd name="connsiteY6" fmla="*/ 0 h 1492249"/>
                <a:gd name="connsiteX0" fmla="*/ 2426244 w 2937238"/>
                <a:gd name="connsiteY0" fmla="*/ 53787 h 1422781"/>
                <a:gd name="connsiteX1" fmla="*/ 194033 w 2937238"/>
                <a:gd name="connsiteY1" fmla="*/ 313764 h 1422781"/>
                <a:gd name="connsiteX2" fmla="*/ 256786 w 2937238"/>
                <a:gd name="connsiteY2" fmla="*/ 1281952 h 1422781"/>
                <a:gd name="connsiteX3" fmla="*/ 1440126 w 2937238"/>
                <a:gd name="connsiteY3" fmla="*/ 1407458 h 1422781"/>
                <a:gd name="connsiteX4" fmla="*/ 2757939 w 2937238"/>
                <a:gd name="connsiteY4" fmla="*/ 1308846 h 1422781"/>
                <a:gd name="connsiteX5" fmla="*/ 2659327 w 2937238"/>
                <a:gd name="connsiteY5" fmla="*/ 412376 h 1422781"/>
                <a:gd name="connsiteX6" fmla="*/ 319538 w 2937238"/>
                <a:gd name="connsiteY6" fmla="*/ 0 h 1422781"/>
                <a:gd name="connsiteX0" fmla="*/ 3860843 w 4371837"/>
                <a:gd name="connsiteY0" fmla="*/ 1297989 h 2758659"/>
                <a:gd name="connsiteX1" fmla="*/ 54809 w 4371837"/>
                <a:gd name="connsiteY1" fmla="*/ 19312 h 2758659"/>
                <a:gd name="connsiteX2" fmla="*/ 1691385 w 4371837"/>
                <a:gd name="connsiteY2" fmla="*/ 2526154 h 2758659"/>
                <a:gd name="connsiteX3" fmla="*/ 2874725 w 4371837"/>
                <a:gd name="connsiteY3" fmla="*/ 2651660 h 2758659"/>
                <a:gd name="connsiteX4" fmla="*/ 4192538 w 4371837"/>
                <a:gd name="connsiteY4" fmla="*/ 2553048 h 2758659"/>
                <a:gd name="connsiteX5" fmla="*/ 4093926 w 4371837"/>
                <a:gd name="connsiteY5" fmla="*/ 1656578 h 2758659"/>
                <a:gd name="connsiteX6" fmla="*/ 1754137 w 4371837"/>
                <a:gd name="connsiteY6" fmla="*/ 1244202 h 2758659"/>
                <a:gd name="connsiteX0" fmla="*/ 4212904 w 4723898"/>
                <a:gd name="connsiteY0" fmla="*/ 1299496 h 2797372"/>
                <a:gd name="connsiteX1" fmla="*/ 406870 w 4723898"/>
                <a:gd name="connsiteY1" fmla="*/ 20819 h 2797372"/>
                <a:gd name="connsiteX2" fmla="*/ 425661 w 4723898"/>
                <a:gd name="connsiteY2" fmla="*/ 2580414 h 2797372"/>
                <a:gd name="connsiteX3" fmla="*/ 3226786 w 4723898"/>
                <a:gd name="connsiteY3" fmla="*/ 2653167 h 2797372"/>
                <a:gd name="connsiteX4" fmla="*/ 4544599 w 4723898"/>
                <a:gd name="connsiteY4" fmla="*/ 2554555 h 2797372"/>
                <a:gd name="connsiteX5" fmla="*/ 4445987 w 4723898"/>
                <a:gd name="connsiteY5" fmla="*/ 1658085 h 2797372"/>
                <a:gd name="connsiteX6" fmla="*/ 2106198 w 4723898"/>
                <a:gd name="connsiteY6" fmla="*/ 1245709 h 2797372"/>
                <a:gd name="connsiteX0" fmla="*/ 4212904 w 6651701"/>
                <a:gd name="connsiteY0" fmla="*/ 1299496 h 2792397"/>
                <a:gd name="connsiteX1" fmla="*/ 406870 w 6651701"/>
                <a:gd name="connsiteY1" fmla="*/ 20819 h 2792397"/>
                <a:gd name="connsiteX2" fmla="*/ 425661 w 6651701"/>
                <a:gd name="connsiteY2" fmla="*/ 2580414 h 2792397"/>
                <a:gd name="connsiteX3" fmla="*/ 3226786 w 6651701"/>
                <a:gd name="connsiteY3" fmla="*/ 2653167 h 2792397"/>
                <a:gd name="connsiteX4" fmla="*/ 6637168 w 6651701"/>
                <a:gd name="connsiteY4" fmla="*/ 2668855 h 2792397"/>
                <a:gd name="connsiteX5" fmla="*/ 4445987 w 6651701"/>
                <a:gd name="connsiteY5" fmla="*/ 1658085 h 2792397"/>
                <a:gd name="connsiteX6" fmla="*/ 2106198 w 6651701"/>
                <a:gd name="connsiteY6" fmla="*/ 1245709 h 2792397"/>
                <a:gd name="connsiteX0" fmla="*/ 4212904 w 7076385"/>
                <a:gd name="connsiteY0" fmla="*/ 1299496 h 2860964"/>
                <a:gd name="connsiteX1" fmla="*/ 406870 w 7076385"/>
                <a:gd name="connsiteY1" fmla="*/ 20819 h 2860964"/>
                <a:gd name="connsiteX2" fmla="*/ 425661 w 7076385"/>
                <a:gd name="connsiteY2" fmla="*/ 2580414 h 2860964"/>
                <a:gd name="connsiteX3" fmla="*/ 3226786 w 7076385"/>
                <a:gd name="connsiteY3" fmla="*/ 2653167 h 2860964"/>
                <a:gd name="connsiteX4" fmla="*/ 6637168 w 7076385"/>
                <a:gd name="connsiteY4" fmla="*/ 2668855 h 2860964"/>
                <a:gd name="connsiteX5" fmla="*/ 6767156 w 7076385"/>
                <a:gd name="connsiteY5" fmla="*/ 49093 h 2860964"/>
                <a:gd name="connsiteX6" fmla="*/ 2106198 w 7076385"/>
                <a:gd name="connsiteY6" fmla="*/ 1245709 h 2860964"/>
                <a:gd name="connsiteX0" fmla="*/ 4626079 w 7102698"/>
                <a:gd name="connsiteY0" fmla="*/ 190660 h 3027013"/>
                <a:gd name="connsiteX1" fmla="*/ 433183 w 7102698"/>
                <a:gd name="connsiteY1" fmla="*/ 186868 h 3027013"/>
                <a:gd name="connsiteX2" fmla="*/ 451974 w 7102698"/>
                <a:gd name="connsiteY2" fmla="*/ 2746463 h 3027013"/>
                <a:gd name="connsiteX3" fmla="*/ 3253099 w 7102698"/>
                <a:gd name="connsiteY3" fmla="*/ 2819216 h 3027013"/>
                <a:gd name="connsiteX4" fmla="*/ 6663481 w 7102698"/>
                <a:gd name="connsiteY4" fmla="*/ 2834904 h 3027013"/>
                <a:gd name="connsiteX5" fmla="*/ 6793469 w 7102698"/>
                <a:gd name="connsiteY5" fmla="*/ 215142 h 3027013"/>
                <a:gd name="connsiteX6" fmla="*/ 2132511 w 7102698"/>
                <a:gd name="connsiteY6" fmla="*/ 1411758 h 3027013"/>
                <a:gd name="connsiteX0" fmla="*/ 4626079 w 7102698"/>
                <a:gd name="connsiteY0" fmla="*/ 190660 h 3027013"/>
                <a:gd name="connsiteX1" fmla="*/ 433183 w 7102698"/>
                <a:gd name="connsiteY1" fmla="*/ 186868 h 3027013"/>
                <a:gd name="connsiteX2" fmla="*/ 451974 w 7102698"/>
                <a:gd name="connsiteY2" fmla="*/ 2746463 h 3027013"/>
                <a:gd name="connsiteX3" fmla="*/ 3253099 w 7102698"/>
                <a:gd name="connsiteY3" fmla="*/ 2819216 h 3027013"/>
                <a:gd name="connsiteX4" fmla="*/ 6663481 w 7102698"/>
                <a:gd name="connsiteY4" fmla="*/ 2834904 h 3027013"/>
                <a:gd name="connsiteX5" fmla="*/ 6793469 w 7102698"/>
                <a:gd name="connsiteY5" fmla="*/ 215142 h 3027013"/>
                <a:gd name="connsiteX6" fmla="*/ 2492996 w 7102698"/>
                <a:gd name="connsiteY6" fmla="*/ 154458 h 3027013"/>
                <a:gd name="connsiteX0" fmla="*/ 4626079 w 7102698"/>
                <a:gd name="connsiteY0" fmla="*/ 190660 h 3027013"/>
                <a:gd name="connsiteX1" fmla="*/ 433183 w 7102698"/>
                <a:gd name="connsiteY1" fmla="*/ 186868 h 3027013"/>
                <a:gd name="connsiteX2" fmla="*/ 451974 w 7102698"/>
                <a:gd name="connsiteY2" fmla="*/ 2746463 h 3027013"/>
                <a:gd name="connsiteX3" fmla="*/ 3253099 w 7102698"/>
                <a:gd name="connsiteY3" fmla="*/ 2819216 h 3027013"/>
                <a:gd name="connsiteX4" fmla="*/ 6663481 w 7102698"/>
                <a:gd name="connsiteY4" fmla="*/ 2834904 h 3027013"/>
                <a:gd name="connsiteX5" fmla="*/ 6793469 w 7102698"/>
                <a:gd name="connsiteY5" fmla="*/ 215142 h 3027013"/>
                <a:gd name="connsiteX6" fmla="*/ 2492996 w 7102698"/>
                <a:gd name="connsiteY6" fmla="*/ 154458 h 3027013"/>
                <a:gd name="connsiteX0" fmla="*/ 4589151 w 7065770"/>
                <a:gd name="connsiteY0" fmla="*/ 191962 h 3027672"/>
                <a:gd name="connsiteX1" fmla="*/ 396255 w 7065770"/>
                <a:gd name="connsiteY1" fmla="*/ 188170 h 3027672"/>
                <a:gd name="connsiteX2" fmla="*/ 494177 w 7065770"/>
                <a:gd name="connsiteY2" fmla="*/ 2765349 h 3027672"/>
                <a:gd name="connsiteX3" fmla="*/ 3216171 w 7065770"/>
                <a:gd name="connsiteY3" fmla="*/ 2820518 h 3027672"/>
                <a:gd name="connsiteX4" fmla="*/ 6626553 w 7065770"/>
                <a:gd name="connsiteY4" fmla="*/ 2836206 h 3027672"/>
                <a:gd name="connsiteX5" fmla="*/ 6756541 w 7065770"/>
                <a:gd name="connsiteY5" fmla="*/ 216444 h 3027672"/>
                <a:gd name="connsiteX6" fmla="*/ 2456068 w 7065770"/>
                <a:gd name="connsiteY6" fmla="*/ 155760 h 3027672"/>
                <a:gd name="connsiteX0" fmla="*/ 4515240 w 6991859"/>
                <a:gd name="connsiteY0" fmla="*/ 191962 h 3027672"/>
                <a:gd name="connsiteX1" fmla="*/ 322344 w 6991859"/>
                <a:gd name="connsiteY1" fmla="*/ 188170 h 3027672"/>
                <a:gd name="connsiteX2" fmla="*/ 420266 w 6991859"/>
                <a:gd name="connsiteY2" fmla="*/ 2765349 h 3027672"/>
                <a:gd name="connsiteX3" fmla="*/ 3142260 w 6991859"/>
                <a:gd name="connsiteY3" fmla="*/ 2820518 h 3027672"/>
                <a:gd name="connsiteX4" fmla="*/ 6552642 w 6991859"/>
                <a:gd name="connsiteY4" fmla="*/ 2836206 h 3027672"/>
                <a:gd name="connsiteX5" fmla="*/ 6682630 w 6991859"/>
                <a:gd name="connsiteY5" fmla="*/ 216444 h 3027672"/>
                <a:gd name="connsiteX6" fmla="*/ 2382157 w 6991859"/>
                <a:gd name="connsiteY6" fmla="*/ 155760 h 3027672"/>
                <a:gd name="connsiteX0" fmla="*/ 4267050 w 6743669"/>
                <a:gd name="connsiteY0" fmla="*/ 348258 h 3183968"/>
                <a:gd name="connsiteX1" fmla="*/ 74154 w 6743669"/>
                <a:gd name="connsiteY1" fmla="*/ 344466 h 3183968"/>
                <a:gd name="connsiteX2" fmla="*/ 172076 w 6743669"/>
                <a:gd name="connsiteY2" fmla="*/ 2921645 h 3183968"/>
                <a:gd name="connsiteX3" fmla="*/ 2894070 w 6743669"/>
                <a:gd name="connsiteY3" fmla="*/ 2976814 h 3183968"/>
                <a:gd name="connsiteX4" fmla="*/ 6304452 w 6743669"/>
                <a:gd name="connsiteY4" fmla="*/ 2992502 h 3183968"/>
                <a:gd name="connsiteX5" fmla="*/ 6434440 w 6743669"/>
                <a:gd name="connsiteY5" fmla="*/ 372740 h 3183968"/>
                <a:gd name="connsiteX6" fmla="*/ 2133967 w 6743669"/>
                <a:gd name="connsiteY6" fmla="*/ 312056 h 3183968"/>
                <a:gd name="connsiteX0" fmla="*/ 4537921 w 7014540"/>
                <a:gd name="connsiteY0" fmla="*/ 191312 h 3027344"/>
                <a:gd name="connsiteX1" fmla="*/ 345025 w 7014540"/>
                <a:gd name="connsiteY1" fmla="*/ 187520 h 3027344"/>
                <a:gd name="connsiteX2" fmla="*/ 381401 w 7014540"/>
                <a:gd name="connsiteY2" fmla="*/ 2755907 h 3027344"/>
                <a:gd name="connsiteX3" fmla="*/ 3164941 w 7014540"/>
                <a:gd name="connsiteY3" fmla="*/ 2819868 h 3027344"/>
                <a:gd name="connsiteX4" fmla="*/ 6575323 w 7014540"/>
                <a:gd name="connsiteY4" fmla="*/ 2835556 h 3027344"/>
                <a:gd name="connsiteX5" fmla="*/ 6705311 w 7014540"/>
                <a:gd name="connsiteY5" fmla="*/ 215794 h 3027344"/>
                <a:gd name="connsiteX6" fmla="*/ 2404838 w 7014540"/>
                <a:gd name="connsiteY6" fmla="*/ 155110 h 3027344"/>
                <a:gd name="connsiteX0" fmla="*/ 4395689 w 6872308"/>
                <a:gd name="connsiteY0" fmla="*/ 371053 h 3207085"/>
                <a:gd name="connsiteX1" fmla="*/ 202793 w 6872308"/>
                <a:gd name="connsiteY1" fmla="*/ 367261 h 3207085"/>
                <a:gd name="connsiteX2" fmla="*/ 239169 w 6872308"/>
                <a:gd name="connsiteY2" fmla="*/ 2935648 h 3207085"/>
                <a:gd name="connsiteX3" fmla="*/ 3022709 w 6872308"/>
                <a:gd name="connsiteY3" fmla="*/ 2999609 h 3207085"/>
                <a:gd name="connsiteX4" fmla="*/ 6433091 w 6872308"/>
                <a:gd name="connsiteY4" fmla="*/ 3015297 h 3207085"/>
                <a:gd name="connsiteX5" fmla="*/ 6563079 w 6872308"/>
                <a:gd name="connsiteY5" fmla="*/ 395535 h 3207085"/>
                <a:gd name="connsiteX6" fmla="*/ 2262606 w 6872308"/>
                <a:gd name="connsiteY6" fmla="*/ 334851 h 3207085"/>
                <a:gd name="connsiteX0" fmla="*/ 4294216 w 6770835"/>
                <a:gd name="connsiteY0" fmla="*/ 429666 h 3265698"/>
                <a:gd name="connsiteX1" fmla="*/ 101320 w 6770835"/>
                <a:gd name="connsiteY1" fmla="*/ 425874 h 3265698"/>
                <a:gd name="connsiteX2" fmla="*/ 137696 w 6770835"/>
                <a:gd name="connsiteY2" fmla="*/ 2994261 h 3265698"/>
                <a:gd name="connsiteX3" fmla="*/ 2921236 w 6770835"/>
                <a:gd name="connsiteY3" fmla="*/ 3058222 h 3265698"/>
                <a:gd name="connsiteX4" fmla="*/ 6331618 w 6770835"/>
                <a:gd name="connsiteY4" fmla="*/ 3073910 h 3265698"/>
                <a:gd name="connsiteX5" fmla="*/ 6461606 w 6770835"/>
                <a:gd name="connsiteY5" fmla="*/ 454148 h 3265698"/>
                <a:gd name="connsiteX6" fmla="*/ 2161133 w 6770835"/>
                <a:gd name="connsiteY6" fmla="*/ 393464 h 3265698"/>
                <a:gd name="connsiteX0" fmla="*/ 4294216 w 6692988"/>
                <a:gd name="connsiteY0" fmla="*/ 429666 h 3347756"/>
                <a:gd name="connsiteX1" fmla="*/ 101320 w 6692988"/>
                <a:gd name="connsiteY1" fmla="*/ 425874 h 3347756"/>
                <a:gd name="connsiteX2" fmla="*/ 137696 w 6692988"/>
                <a:gd name="connsiteY2" fmla="*/ 2994261 h 3347756"/>
                <a:gd name="connsiteX3" fmla="*/ 2921236 w 6692988"/>
                <a:gd name="connsiteY3" fmla="*/ 3058222 h 3347756"/>
                <a:gd name="connsiteX4" fmla="*/ 6331618 w 6692988"/>
                <a:gd name="connsiteY4" fmla="*/ 3073910 h 3347756"/>
                <a:gd name="connsiteX5" fmla="*/ 6461606 w 6692988"/>
                <a:gd name="connsiteY5" fmla="*/ 454148 h 3347756"/>
                <a:gd name="connsiteX6" fmla="*/ 2161133 w 6692988"/>
                <a:gd name="connsiteY6" fmla="*/ 393464 h 3347756"/>
                <a:gd name="connsiteX0" fmla="*/ 4294216 w 6625700"/>
                <a:gd name="connsiteY0" fmla="*/ 429666 h 3347756"/>
                <a:gd name="connsiteX1" fmla="*/ 101320 w 6625700"/>
                <a:gd name="connsiteY1" fmla="*/ 425874 h 3347756"/>
                <a:gd name="connsiteX2" fmla="*/ 137696 w 6625700"/>
                <a:gd name="connsiteY2" fmla="*/ 2994261 h 3347756"/>
                <a:gd name="connsiteX3" fmla="*/ 2921236 w 6625700"/>
                <a:gd name="connsiteY3" fmla="*/ 3058222 h 3347756"/>
                <a:gd name="connsiteX4" fmla="*/ 6331618 w 6625700"/>
                <a:gd name="connsiteY4" fmla="*/ 3073910 h 3347756"/>
                <a:gd name="connsiteX5" fmla="*/ 6461606 w 6625700"/>
                <a:gd name="connsiteY5" fmla="*/ 454148 h 3347756"/>
                <a:gd name="connsiteX6" fmla="*/ 2161133 w 6625700"/>
                <a:gd name="connsiteY6" fmla="*/ 393464 h 3347756"/>
                <a:gd name="connsiteX0" fmla="*/ 4294216 w 6677413"/>
                <a:gd name="connsiteY0" fmla="*/ 429666 h 3307563"/>
                <a:gd name="connsiteX1" fmla="*/ 101320 w 6677413"/>
                <a:gd name="connsiteY1" fmla="*/ 425874 h 3307563"/>
                <a:gd name="connsiteX2" fmla="*/ 137696 w 6677413"/>
                <a:gd name="connsiteY2" fmla="*/ 2994261 h 3307563"/>
                <a:gd name="connsiteX3" fmla="*/ 2921236 w 6677413"/>
                <a:gd name="connsiteY3" fmla="*/ 3058222 h 3307563"/>
                <a:gd name="connsiteX4" fmla="*/ 6441346 w 6677413"/>
                <a:gd name="connsiteY4" fmla="*/ 1720598 h 3307563"/>
                <a:gd name="connsiteX5" fmla="*/ 6461606 w 6677413"/>
                <a:gd name="connsiteY5" fmla="*/ 454148 h 3307563"/>
                <a:gd name="connsiteX6" fmla="*/ 2161133 w 6677413"/>
                <a:gd name="connsiteY6" fmla="*/ 393464 h 3307563"/>
                <a:gd name="connsiteX0" fmla="*/ 4502320 w 6893221"/>
                <a:gd name="connsiteY0" fmla="*/ 429666 h 3026533"/>
                <a:gd name="connsiteX1" fmla="*/ 309424 w 6893221"/>
                <a:gd name="connsiteY1" fmla="*/ 425874 h 3026533"/>
                <a:gd name="connsiteX2" fmla="*/ 345800 w 6893221"/>
                <a:gd name="connsiteY2" fmla="*/ 2994261 h 3026533"/>
                <a:gd name="connsiteX3" fmla="*/ 4436932 w 6893221"/>
                <a:gd name="connsiteY3" fmla="*/ 1860358 h 3026533"/>
                <a:gd name="connsiteX4" fmla="*/ 6649450 w 6893221"/>
                <a:gd name="connsiteY4" fmla="*/ 1720598 h 3026533"/>
                <a:gd name="connsiteX5" fmla="*/ 6669710 w 6893221"/>
                <a:gd name="connsiteY5" fmla="*/ 454148 h 3026533"/>
                <a:gd name="connsiteX6" fmla="*/ 2369237 w 6893221"/>
                <a:gd name="connsiteY6" fmla="*/ 393464 h 3026533"/>
                <a:gd name="connsiteX0" fmla="*/ 4240722 w 6631623"/>
                <a:gd name="connsiteY0" fmla="*/ 157988 h 1610517"/>
                <a:gd name="connsiteX1" fmla="*/ 47826 w 6631623"/>
                <a:gd name="connsiteY1" fmla="*/ 154196 h 1610517"/>
                <a:gd name="connsiteX2" fmla="*/ 2105026 w 6631623"/>
                <a:gd name="connsiteY2" fmla="*/ 1405847 h 1610517"/>
                <a:gd name="connsiteX3" fmla="*/ 4175334 w 6631623"/>
                <a:gd name="connsiteY3" fmla="*/ 1588680 h 1610517"/>
                <a:gd name="connsiteX4" fmla="*/ 6387852 w 6631623"/>
                <a:gd name="connsiteY4" fmla="*/ 1448920 h 1610517"/>
                <a:gd name="connsiteX5" fmla="*/ 6408112 w 6631623"/>
                <a:gd name="connsiteY5" fmla="*/ 182470 h 1610517"/>
                <a:gd name="connsiteX6" fmla="*/ 2107639 w 6631623"/>
                <a:gd name="connsiteY6" fmla="*/ 121786 h 1610517"/>
                <a:gd name="connsiteX0" fmla="*/ 2306295 w 4697196"/>
                <a:gd name="connsiteY0" fmla="*/ 157988 h 1610517"/>
                <a:gd name="connsiteX1" fmla="*/ 362823 w 4697196"/>
                <a:gd name="connsiteY1" fmla="*/ 99332 h 1610517"/>
                <a:gd name="connsiteX2" fmla="*/ 170599 w 4697196"/>
                <a:gd name="connsiteY2" fmla="*/ 1405847 h 1610517"/>
                <a:gd name="connsiteX3" fmla="*/ 2240907 w 4697196"/>
                <a:gd name="connsiteY3" fmla="*/ 1588680 h 1610517"/>
                <a:gd name="connsiteX4" fmla="*/ 4453425 w 4697196"/>
                <a:gd name="connsiteY4" fmla="*/ 1448920 h 1610517"/>
                <a:gd name="connsiteX5" fmla="*/ 4473685 w 4697196"/>
                <a:gd name="connsiteY5" fmla="*/ 182470 h 1610517"/>
                <a:gd name="connsiteX6" fmla="*/ 173212 w 4697196"/>
                <a:gd name="connsiteY6" fmla="*/ 121786 h 1610517"/>
                <a:gd name="connsiteX0" fmla="*/ 3246834 w 4741623"/>
                <a:gd name="connsiteY0" fmla="*/ 0 h 1790857"/>
                <a:gd name="connsiteX1" fmla="*/ 407250 w 4741623"/>
                <a:gd name="connsiteY1" fmla="*/ 279672 h 1790857"/>
                <a:gd name="connsiteX2" fmla="*/ 215026 w 4741623"/>
                <a:gd name="connsiteY2" fmla="*/ 1586187 h 1790857"/>
                <a:gd name="connsiteX3" fmla="*/ 2285334 w 4741623"/>
                <a:gd name="connsiteY3" fmla="*/ 1769020 h 1790857"/>
                <a:gd name="connsiteX4" fmla="*/ 4497852 w 4741623"/>
                <a:gd name="connsiteY4" fmla="*/ 1629260 h 1790857"/>
                <a:gd name="connsiteX5" fmla="*/ 4518112 w 4741623"/>
                <a:gd name="connsiteY5" fmla="*/ 362810 h 1790857"/>
                <a:gd name="connsiteX6" fmla="*/ 217639 w 4741623"/>
                <a:gd name="connsiteY6" fmla="*/ 302126 h 1790857"/>
                <a:gd name="connsiteX0" fmla="*/ 3246834 w 4741623"/>
                <a:gd name="connsiteY0" fmla="*/ 127724 h 1918581"/>
                <a:gd name="connsiteX1" fmla="*/ 407250 w 4741623"/>
                <a:gd name="connsiteY1" fmla="*/ 407396 h 1918581"/>
                <a:gd name="connsiteX2" fmla="*/ 215026 w 4741623"/>
                <a:gd name="connsiteY2" fmla="*/ 1713911 h 1918581"/>
                <a:gd name="connsiteX3" fmla="*/ 2285334 w 4741623"/>
                <a:gd name="connsiteY3" fmla="*/ 1896744 h 1918581"/>
                <a:gd name="connsiteX4" fmla="*/ 4497852 w 4741623"/>
                <a:gd name="connsiteY4" fmla="*/ 1756984 h 1918581"/>
                <a:gd name="connsiteX5" fmla="*/ 4518112 w 4741623"/>
                <a:gd name="connsiteY5" fmla="*/ 490534 h 1918581"/>
                <a:gd name="connsiteX6" fmla="*/ 1534375 w 4741623"/>
                <a:gd name="connsiteY6" fmla="*/ 45802 h 1918581"/>
                <a:gd name="connsiteX0" fmla="*/ 3246834 w 4741623"/>
                <a:gd name="connsiteY0" fmla="*/ 81922 h 1872779"/>
                <a:gd name="connsiteX1" fmla="*/ 407250 w 4741623"/>
                <a:gd name="connsiteY1" fmla="*/ 361594 h 1872779"/>
                <a:gd name="connsiteX2" fmla="*/ 215026 w 4741623"/>
                <a:gd name="connsiteY2" fmla="*/ 1668109 h 1872779"/>
                <a:gd name="connsiteX3" fmla="*/ 2285334 w 4741623"/>
                <a:gd name="connsiteY3" fmla="*/ 1850942 h 1872779"/>
                <a:gd name="connsiteX4" fmla="*/ 4497852 w 4741623"/>
                <a:gd name="connsiteY4" fmla="*/ 1711182 h 1872779"/>
                <a:gd name="connsiteX5" fmla="*/ 4518112 w 4741623"/>
                <a:gd name="connsiteY5" fmla="*/ 444732 h 1872779"/>
                <a:gd name="connsiteX6" fmla="*/ 1534375 w 4741623"/>
                <a:gd name="connsiteY6" fmla="*/ 0 h 1872779"/>
                <a:gd name="connsiteX0" fmla="*/ 3246834 w 4741623"/>
                <a:gd name="connsiteY0" fmla="*/ 118498 h 1909355"/>
                <a:gd name="connsiteX1" fmla="*/ 407250 w 4741623"/>
                <a:gd name="connsiteY1" fmla="*/ 398170 h 1909355"/>
                <a:gd name="connsiteX2" fmla="*/ 215026 w 4741623"/>
                <a:gd name="connsiteY2" fmla="*/ 1704685 h 1909355"/>
                <a:gd name="connsiteX3" fmla="*/ 2285334 w 4741623"/>
                <a:gd name="connsiteY3" fmla="*/ 1887518 h 1909355"/>
                <a:gd name="connsiteX4" fmla="*/ 4497852 w 4741623"/>
                <a:gd name="connsiteY4" fmla="*/ 1747758 h 1909355"/>
                <a:gd name="connsiteX5" fmla="*/ 4518112 w 4741623"/>
                <a:gd name="connsiteY5" fmla="*/ 481308 h 1909355"/>
                <a:gd name="connsiteX6" fmla="*/ 1644103 w 4741623"/>
                <a:gd name="connsiteY6" fmla="*/ 0 h 1909355"/>
                <a:gd name="connsiteX0" fmla="*/ 3246834 w 4741623"/>
                <a:gd name="connsiteY0" fmla="*/ 118498 h 1909355"/>
                <a:gd name="connsiteX1" fmla="*/ 407250 w 4741623"/>
                <a:gd name="connsiteY1" fmla="*/ 398170 h 1909355"/>
                <a:gd name="connsiteX2" fmla="*/ 215026 w 4741623"/>
                <a:gd name="connsiteY2" fmla="*/ 1704685 h 1909355"/>
                <a:gd name="connsiteX3" fmla="*/ 2285334 w 4741623"/>
                <a:gd name="connsiteY3" fmla="*/ 1887518 h 1909355"/>
                <a:gd name="connsiteX4" fmla="*/ 4497852 w 4741623"/>
                <a:gd name="connsiteY4" fmla="*/ 1747758 h 1909355"/>
                <a:gd name="connsiteX5" fmla="*/ 4518112 w 4741623"/>
                <a:gd name="connsiteY5" fmla="*/ 481308 h 1909355"/>
                <a:gd name="connsiteX6" fmla="*/ 1644103 w 4741623"/>
                <a:gd name="connsiteY6" fmla="*/ 0 h 1909355"/>
                <a:gd name="connsiteX0" fmla="*/ 3227556 w 4740633"/>
                <a:gd name="connsiteY0" fmla="*/ 8770 h 1909355"/>
                <a:gd name="connsiteX1" fmla="*/ 406260 w 4740633"/>
                <a:gd name="connsiteY1" fmla="*/ 398170 h 1909355"/>
                <a:gd name="connsiteX2" fmla="*/ 214036 w 4740633"/>
                <a:gd name="connsiteY2" fmla="*/ 1704685 h 1909355"/>
                <a:gd name="connsiteX3" fmla="*/ 2284344 w 4740633"/>
                <a:gd name="connsiteY3" fmla="*/ 1887518 h 1909355"/>
                <a:gd name="connsiteX4" fmla="*/ 4496862 w 4740633"/>
                <a:gd name="connsiteY4" fmla="*/ 1747758 h 1909355"/>
                <a:gd name="connsiteX5" fmla="*/ 4517122 w 4740633"/>
                <a:gd name="connsiteY5" fmla="*/ 481308 h 1909355"/>
                <a:gd name="connsiteX6" fmla="*/ 1643113 w 4740633"/>
                <a:gd name="connsiteY6" fmla="*/ 0 h 1909355"/>
                <a:gd name="connsiteX0" fmla="*/ 3161854 w 4742263"/>
                <a:gd name="connsiteY0" fmla="*/ 8770 h 1864051"/>
                <a:gd name="connsiteX1" fmla="*/ 340558 w 4742263"/>
                <a:gd name="connsiteY1" fmla="*/ 398170 h 1864051"/>
                <a:gd name="connsiteX2" fmla="*/ 148334 w 4742263"/>
                <a:gd name="connsiteY2" fmla="*/ 1704685 h 1864051"/>
                <a:gd name="connsiteX3" fmla="*/ 1235875 w 4742263"/>
                <a:gd name="connsiteY3" fmla="*/ 1802060 h 1864051"/>
                <a:gd name="connsiteX4" fmla="*/ 4431160 w 4742263"/>
                <a:gd name="connsiteY4" fmla="*/ 1747758 h 1864051"/>
                <a:gd name="connsiteX5" fmla="*/ 4451420 w 4742263"/>
                <a:gd name="connsiteY5" fmla="*/ 481308 h 1864051"/>
                <a:gd name="connsiteX6" fmla="*/ 1577411 w 4742263"/>
                <a:gd name="connsiteY6" fmla="*/ 0 h 1864051"/>
                <a:gd name="connsiteX0" fmla="*/ 3161854 w 4474460"/>
                <a:gd name="connsiteY0" fmla="*/ 8770 h 1844150"/>
                <a:gd name="connsiteX1" fmla="*/ 340558 w 4474460"/>
                <a:gd name="connsiteY1" fmla="*/ 398170 h 1844150"/>
                <a:gd name="connsiteX2" fmla="*/ 148334 w 4474460"/>
                <a:gd name="connsiteY2" fmla="*/ 1704685 h 1844150"/>
                <a:gd name="connsiteX3" fmla="*/ 1235875 w 4474460"/>
                <a:gd name="connsiteY3" fmla="*/ 1802060 h 1844150"/>
                <a:gd name="connsiteX4" fmla="*/ 2337441 w 4474460"/>
                <a:gd name="connsiteY4" fmla="*/ 1662300 h 1844150"/>
                <a:gd name="connsiteX5" fmla="*/ 4451420 w 4474460"/>
                <a:gd name="connsiteY5" fmla="*/ 481308 h 1844150"/>
                <a:gd name="connsiteX6" fmla="*/ 1577411 w 4474460"/>
                <a:gd name="connsiteY6" fmla="*/ 0 h 1844150"/>
                <a:gd name="connsiteX0" fmla="*/ 3161854 w 3161854"/>
                <a:gd name="connsiteY0" fmla="*/ 8770 h 1844150"/>
                <a:gd name="connsiteX1" fmla="*/ 340558 w 3161854"/>
                <a:gd name="connsiteY1" fmla="*/ 398170 h 1844150"/>
                <a:gd name="connsiteX2" fmla="*/ 148334 w 3161854"/>
                <a:gd name="connsiteY2" fmla="*/ 1704685 h 1844150"/>
                <a:gd name="connsiteX3" fmla="*/ 1235875 w 3161854"/>
                <a:gd name="connsiteY3" fmla="*/ 1802060 h 1844150"/>
                <a:gd name="connsiteX4" fmla="*/ 2337441 w 3161854"/>
                <a:gd name="connsiteY4" fmla="*/ 1662300 h 1844150"/>
                <a:gd name="connsiteX5" fmla="*/ 2161147 w 3161854"/>
                <a:gd name="connsiteY5" fmla="*/ 600949 h 1844150"/>
                <a:gd name="connsiteX6" fmla="*/ 1577411 w 3161854"/>
                <a:gd name="connsiteY6" fmla="*/ 0 h 1844150"/>
                <a:gd name="connsiteX0" fmla="*/ 3161854 w 3161854"/>
                <a:gd name="connsiteY0" fmla="*/ 0 h 1835380"/>
                <a:gd name="connsiteX1" fmla="*/ 340558 w 3161854"/>
                <a:gd name="connsiteY1" fmla="*/ 389400 h 1835380"/>
                <a:gd name="connsiteX2" fmla="*/ 148334 w 3161854"/>
                <a:gd name="connsiteY2" fmla="*/ 1695915 h 1835380"/>
                <a:gd name="connsiteX3" fmla="*/ 1235875 w 3161854"/>
                <a:gd name="connsiteY3" fmla="*/ 1793290 h 1835380"/>
                <a:gd name="connsiteX4" fmla="*/ 2337441 w 3161854"/>
                <a:gd name="connsiteY4" fmla="*/ 1653530 h 1835380"/>
                <a:gd name="connsiteX5" fmla="*/ 2161147 w 3161854"/>
                <a:gd name="connsiteY5" fmla="*/ 592179 h 1835380"/>
                <a:gd name="connsiteX6" fmla="*/ 705740 w 3161854"/>
                <a:gd name="connsiteY6" fmla="*/ 264695 h 1835380"/>
                <a:gd name="connsiteX0" fmla="*/ 1564148 w 2338927"/>
                <a:gd name="connsiteY0" fmla="*/ 34408 h 1570685"/>
                <a:gd name="connsiteX1" fmla="*/ 264003 w 2338927"/>
                <a:gd name="connsiteY1" fmla="*/ 124705 h 1570685"/>
                <a:gd name="connsiteX2" fmla="*/ 71779 w 2338927"/>
                <a:gd name="connsiteY2" fmla="*/ 1431220 h 1570685"/>
                <a:gd name="connsiteX3" fmla="*/ 1159320 w 2338927"/>
                <a:gd name="connsiteY3" fmla="*/ 1528595 h 1570685"/>
                <a:gd name="connsiteX4" fmla="*/ 2260886 w 2338927"/>
                <a:gd name="connsiteY4" fmla="*/ 1388835 h 1570685"/>
                <a:gd name="connsiteX5" fmla="*/ 2084592 w 2338927"/>
                <a:gd name="connsiteY5" fmla="*/ 327484 h 1570685"/>
                <a:gd name="connsiteX6" fmla="*/ 629185 w 2338927"/>
                <a:gd name="connsiteY6" fmla="*/ 0 h 1570685"/>
                <a:gd name="connsiteX0" fmla="*/ 1759568 w 2534347"/>
                <a:gd name="connsiteY0" fmla="*/ 34408 h 1558015"/>
                <a:gd name="connsiteX1" fmla="*/ 117591 w 2534347"/>
                <a:gd name="connsiteY1" fmla="*/ 321258 h 1558015"/>
                <a:gd name="connsiteX2" fmla="*/ 267199 w 2534347"/>
                <a:gd name="connsiteY2" fmla="*/ 1431220 h 1558015"/>
                <a:gd name="connsiteX3" fmla="*/ 1354740 w 2534347"/>
                <a:gd name="connsiteY3" fmla="*/ 1528595 h 1558015"/>
                <a:gd name="connsiteX4" fmla="*/ 2456306 w 2534347"/>
                <a:gd name="connsiteY4" fmla="*/ 1388835 h 1558015"/>
                <a:gd name="connsiteX5" fmla="*/ 2280012 w 2534347"/>
                <a:gd name="connsiteY5" fmla="*/ 327484 h 1558015"/>
                <a:gd name="connsiteX6" fmla="*/ 824605 w 2534347"/>
                <a:gd name="connsiteY6" fmla="*/ 0 h 1558015"/>
                <a:gd name="connsiteX0" fmla="*/ 1690782 w 2465561"/>
                <a:gd name="connsiteY0" fmla="*/ 34408 h 1560162"/>
                <a:gd name="connsiteX1" fmla="*/ 142809 w 2465561"/>
                <a:gd name="connsiteY1" fmla="*/ 287075 h 1560162"/>
                <a:gd name="connsiteX2" fmla="*/ 198413 w 2465561"/>
                <a:gd name="connsiteY2" fmla="*/ 1431220 h 1560162"/>
                <a:gd name="connsiteX3" fmla="*/ 1285954 w 2465561"/>
                <a:gd name="connsiteY3" fmla="*/ 1528595 h 1560162"/>
                <a:gd name="connsiteX4" fmla="*/ 2387520 w 2465561"/>
                <a:gd name="connsiteY4" fmla="*/ 1388835 h 1560162"/>
                <a:gd name="connsiteX5" fmla="*/ 2211226 w 2465561"/>
                <a:gd name="connsiteY5" fmla="*/ 327484 h 1560162"/>
                <a:gd name="connsiteX6" fmla="*/ 755819 w 2465561"/>
                <a:gd name="connsiteY6" fmla="*/ 0 h 1560162"/>
                <a:gd name="connsiteX0" fmla="*/ 1742645 w 2517424"/>
                <a:gd name="connsiteY0" fmla="*/ 34408 h 1546568"/>
                <a:gd name="connsiteX1" fmla="*/ 194672 w 2517424"/>
                <a:gd name="connsiteY1" fmla="*/ 287075 h 1546568"/>
                <a:gd name="connsiteX2" fmla="*/ 147727 w 2517424"/>
                <a:gd name="connsiteY2" fmla="*/ 1405583 h 1546568"/>
                <a:gd name="connsiteX3" fmla="*/ 1337817 w 2517424"/>
                <a:gd name="connsiteY3" fmla="*/ 1528595 h 1546568"/>
                <a:gd name="connsiteX4" fmla="*/ 2439383 w 2517424"/>
                <a:gd name="connsiteY4" fmla="*/ 1388835 h 1546568"/>
                <a:gd name="connsiteX5" fmla="*/ 2263089 w 2517424"/>
                <a:gd name="connsiteY5" fmla="*/ 327484 h 1546568"/>
                <a:gd name="connsiteX6" fmla="*/ 807682 w 2517424"/>
                <a:gd name="connsiteY6" fmla="*/ 0 h 1546568"/>
                <a:gd name="connsiteX0" fmla="*/ 1742645 w 2373711"/>
                <a:gd name="connsiteY0" fmla="*/ 34408 h 1561714"/>
                <a:gd name="connsiteX1" fmla="*/ 194672 w 2373711"/>
                <a:gd name="connsiteY1" fmla="*/ 287075 h 1561714"/>
                <a:gd name="connsiteX2" fmla="*/ 147727 w 2373711"/>
                <a:gd name="connsiteY2" fmla="*/ 1405583 h 1561714"/>
                <a:gd name="connsiteX3" fmla="*/ 1337817 w 2373711"/>
                <a:gd name="connsiteY3" fmla="*/ 1528595 h 1561714"/>
                <a:gd name="connsiteX4" fmla="*/ 2131734 w 2373711"/>
                <a:gd name="connsiteY4" fmla="*/ 1440110 h 1561714"/>
                <a:gd name="connsiteX5" fmla="*/ 2263089 w 2373711"/>
                <a:gd name="connsiteY5" fmla="*/ 327484 h 1561714"/>
                <a:gd name="connsiteX6" fmla="*/ 807682 w 2373711"/>
                <a:gd name="connsiteY6" fmla="*/ 0 h 1561714"/>
                <a:gd name="connsiteX0" fmla="*/ 1742645 w 2315284"/>
                <a:gd name="connsiteY0" fmla="*/ 34408 h 1562270"/>
                <a:gd name="connsiteX1" fmla="*/ 194672 w 2315284"/>
                <a:gd name="connsiteY1" fmla="*/ 287075 h 1562270"/>
                <a:gd name="connsiteX2" fmla="*/ 147727 w 2315284"/>
                <a:gd name="connsiteY2" fmla="*/ 1405583 h 1562270"/>
                <a:gd name="connsiteX3" fmla="*/ 1337817 w 2315284"/>
                <a:gd name="connsiteY3" fmla="*/ 1528595 h 1562270"/>
                <a:gd name="connsiteX4" fmla="*/ 2131734 w 2315284"/>
                <a:gd name="connsiteY4" fmla="*/ 1440110 h 1562270"/>
                <a:gd name="connsiteX5" fmla="*/ 2186177 w 2315284"/>
                <a:gd name="connsiteY5" fmla="*/ 318939 h 1562270"/>
                <a:gd name="connsiteX6" fmla="*/ 807682 w 2315284"/>
                <a:gd name="connsiteY6" fmla="*/ 0 h 1562270"/>
                <a:gd name="connsiteX0" fmla="*/ 1742645 w 2259677"/>
                <a:gd name="connsiteY0" fmla="*/ 34408 h 1562270"/>
                <a:gd name="connsiteX1" fmla="*/ 194672 w 2259677"/>
                <a:gd name="connsiteY1" fmla="*/ 287075 h 1562270"/>
                <a:gd name="connsiteX2" fmla="*/ 147727 w 2259677"/>
                <a:gd name="connsiteY2" fmla="*/ 1405583 h 1562270"/>
                <a:gd name="connsiteX3" fmla="*/ 1337817 w 2259677"/>
                <a:gd name="connsiteY3" fmla="*/ 1528595 h 1562270"/>
                <a:gd name="connsiteX4" fmla="*/ 2131734 w 2259677"/>
                <a:gd name="connsiteY4" fmla="*/ 1440110 h 1562270"/>
                <a:gd name="connsiteX5" fmla="*/ 2186177 w 2259677"/>
                <a:gd name="connsiteY5" fmla="*/ 318939 h 1562270"/>
                <a:gd name="connsiteX6" fmla="*/ 807682 w 2259677"/>
                <a:gd name="connsiteY6" fmla="*/ 0 h 1562270"/>
                <a:gd name="connsiteX0" fmla="*/ 1742645 w 2259677"/>
                <a:gd name="connsiteY0" fmla="*/ 0 h 1527862"/>
                <a:gd name="connsiteX1" fmla="*/ 194672 w 2259677"/>
                <a:gd name="connsiteY1" fmla="*/ 252667 h 1527862"/>
                <a:gd name="connsiteX2" fmla="*/ 147727 w 2259677"/>
                <a:gd name="connsiteY2" fmla="*/ 1371175 h 1527862"/>
                <a:gd name="connsiteX3" fmla="*/ 1337817 w 2259677"/>
                <a:gd name="connsiteY3" fmla="*/ 1494187 h 1527862"/>
                <a:gd name="connsiteX4" fmla="*/ 2131734 w 2259677"/>
                <a:gd name="connsiteY4" fmla="*/ 1405702 h 1527862"/>
                <a:gd name="connsiteX5" fmla="*/ 2186177 w 2259677"/>
                <a:gd name="connsiteY5" fmla="*/ 284531 h 1527862"/>
                <a:gd name="connsiteX6" fmla="*/ 773499 w 2259677"/>
                <a:gd name="connsiteY6" fmla="*/ 25412 h 1527862"/>
                <a:gd name="connsiteX0" fmla="*/ 1742645 w 2259677"/>
                <a:gd name="connsiteY0" fmla="*/ 51500 h 1502450"/>
                <a:gd name="connsiteX1" fmla="*/ 194672 w 2259677"/>
                <a:gd name="connsiteY1" fmla="*/ 227255 h 1502450"/>
                <a:gd name="connsiteX2" fmla="*/ 147727 w 2259677"/>
                <a:gd name="connsiteY2" fmla="*/ 1345763 h 1502450"/>
                <a:gd name="connsiteX3" fmla="*/ 1337817 w 2259677"/>
                <a:gd name="connsiteY3" fmla="*/ 1468775 h 1502450"/>
                <a:gd name="connsiteX4" fmla="*/ 2131734 w 2259677"/>
                <a:gd name="connsiteY4" fmla="*/ 1380290 h 1502450"/>
                <a:gd name="connsiteX5" fmla="*/ 2186177 w 2259677"/>
                <a:gd name="connsiteY5" fmla="*/ 259119 h 1502450"/>
                <a:gd name="connsiteX6" fmla="*/ 773499 w 2259677"/>
                <a:gd name="connsiteY6" fmla="*/ 0 h 1502450"/>
                <a:gd name="connsiteX0" fmla="*/ 1688250 w 2256557"/>
                <a:gd name="connsiteY0" fmla="*/ 17317 h 1502450"/>
                <a:gd name="connsiteX1" fmla="*/ 191552 w 2256557"/>
                <a:gd name="connsiteY1" fmla="*/ 227255 h 1502450"/>
                <a:gd name="connsiteX2" fmla="*/ 144607 w 2256557"/>
                <a:gd name="connsiteY2" fmla="*/ 1345763 h 1502450"/>
                <a:gd name="connsiteX3" fmla="*/ 1334697 w 2256557"/>
                <a:gd name="connsiteY3" fmla="*/ 1468775 h 1502450"/>
                <a:gd name="connsiteX4" fmla="*/ 2128614 w 2256557"/>
                <a:gd name="connsiteY4" fmla="*/ 1380290 h 1502450"/>
                <a:gd name="connsiteX5" fmla="*/ 2183057 w 2256557"/>
                <a:gd name="connsiteY5" fmla="*/ 259119 h 1502450"/>
                <a:gd name="connsiteX6" fmla="*/ 770379 w 2256557"/>
                <a:gd name="connsiteY6" fmla="*/ 0 h 1502450"/>
                <a:gd name="connsiteX0" fmla="*/ 1688250 w 2256557"/>
                <a:gd name="connsiteY0" fmla="*/ 17317 h 1502450"/>
                <a:gd name="connsiteX1" fmla="*/ 191552 w 2256557"/>
                <a:gd name="connsiteY1" fmla="*/ 227255 h 1502450"/>
                <a:gd name="connsiteX2" fmla="*/ 144607 w 2256557"/>
                <a:gd name="connsiteY2" fmla="*/ 1345763 h 1502450"/>
                <a:gd name="connsiteX3" fmla="*/ 1334697 w 2256557"/>
                <a:gd name="connsiteY3" fmla="*/ 1468775 h 1502450"/>
                <a:gd name="connsiteX4" fmla="*/ 2128614 w 2256557"/>
                <a:gd name="connsiteY4" fmla="*/ 1380290 h 1502450"/>
                <a:gd name="connsiteX5" fmla="*/ 2183057 w 2256557"/>
                <a:gd name="connsiteY5" fmla="*/ 259119 h 1502450"/>
                <a:gd name="connsiteX6" fmla="*/ 770379 w 2256557"/>
                <a:gd name="connsiteY6" fmla="*/ 0 h 1502450"/>
                <a:gd name="connsiteX0" fmla="*/ 1688250 w 2256557"/>
                <a:gd name="connsiteY0" fmla="*/ 17317 h 1502450"/>
                <a:gd name="connsiteX1" fmla="*/ 191552 w 2256557"/>
                <a:gd name="connsiteY1" fmla="*/ 227255 h 1502450"/>
                <a:gd name="connsiteX2" fmla="*/ 144607 w 2256557"/>
                <a:gd name="connsiteY2" fmla="*/ 1345763 h 1502450"/>
                <a:gd name="connsiteX3" fmla="*/ 1334697 w 2256557"/>
                <a:gd name="connsiteY3" fmla="*/ 1468775 h 1502450"/>
                <a:gd name="connsiteX4" fmla="*/ 2128614 w 2256557"/>
                <a:gd name="connsiteY4" fmla="*/ 1380290 h 1502450"/>
                <a:gd name="connsiteX5" fmla="*/ 2183057 w 2256557"/>
                <a:gd name="connsiteY5" fmla="*/ 259119 h 1502450"/>
                <a:gd name="connsiteX6" fmla="*/ 770379 w 2256557"/>
                <a:gd name="connsiteY6" fmla="*/ 0 h 150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557" h="1502450">
                  <a:moveTo>
                    <a:pt x="1688250" y="17317"/>
                  </a:moveTo>
                  <a:cubicBezTo>
                    <a:pt x="1068519" y="213073"/>
                    <a:pt x="448826" y="5847"/>
                    <a:pt x="191552" y="227255"/>
                  </a:cubicBezTo>
                  <a:cubicBezTo>
                    <a:pt x="-65722" y="448663"/>
                    <a:pt x="-45917" y="1138843"/>
                    <a:pt x="144607" y="1345763"/>
                  </a:cubicBezTo>
                  <a:cubicBezTo>
                    <a:pt x="335131" y="1552683"/>
                    <a:pt x="1004029" y="1463021"/>
                    <a:pt x="1334697" y="1468775"/>
                  </a:cubicBezTo>
                  <a:cubicBezTo>
                    <a:pt x="1665365" y="1474529"/>
                    <a:pt x="1987221" y="1581899"/>
                    <a:pt x="2128614" y="1380290"/>
                  </a:cubicBezTo>
                  <a:cubicBezTo>
                    <a:pt x="2270007" y="1178681"/>
                    <a:pt x="2303009" y="809397"/>
                    <a:pt x="2183057" y="259119"/>
                  </a:cubicBezTo>
                  <a:cubicBezTo>
                    <a:pt x="1776657" y="40978"/>
                    <a:pt x="1515172" y="321373"/>
                    <a:pt x="770379" y="0"/>
                  </a:cubicBezTo>
                </a:path>
              </a:pathLst>
            </a:cu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fontAlgn="base">
                <a:spcBef>
                  <a:spcPct val="0"/>
                </a:spcBef>
                <a:spcAft>
                  <a:spcPct val="0"/>
                </a:spcAft>
                <a:buClrTx/>
              </a:pPr>
              <a:endParaRPr lang="en-US" sz="2400">
                <a:solidFill>
                  <a:schemeClr val="tx1"/>
                </a:solidFill>
                <a:latin typeface="Times New Roman" pitchFamily="18" charset="0"/>
              </a:endParaRPr>
            </a:p>
          </p:txBody>
        </p:sp>
      </p:grpSp>
    </p:spTree>
    <p:extLst>
      <p:ext uri="{BB962C8B-B14F-4D97-AF65-F5344CB8AC3E}">
        <p14:creationId xmlns:p14="http://schemas.microsoft.com/office/powerpoint/2010/main" val="226911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91EC2107-2179-44B0-AA1C-E3E8257F87FF}" type="slidenum">
              <a:rPr lang="en-US" smtClean="0">
                <a:solidFill>
                  <a:srgbClr val="000000"/>
                </a:solidFill>
              </a:rPr>
              <a:pPr/>
              <a:t>20</a:t>
            </a:fld>
            <a:endParaRPr lang="en-US">
              <a:solidFill>
                <a:srgbClr val="000000"/>
              </a:solidFill>
            </a:endParaRPr>
          </a:p>
        </p:txBody>
      </p:sp>
      <p:sp>
        <p:nvSpPr>
          <p:cNvPr id="7" name="Title 6">
            <a:extLst>
              <a:ext uri="{FF2B5EF4-FFF2-40B4-BE49-F238E27FC236}">
                <a16:creationId xmlns:a16="http://schemas.microsoft.com/office/drawing/2014/main" id="{D7467307-0E19-2C5D-5154-8F7B937DAC6E}"/>
              </a:ext>
            </a:extLst>
          </p:cNvPr>
          <p:cNvSpPr>
            <a:spLocks noGrp="1"/>
          </p:cNvSpPr>
          <p:nvPr>
            <p:ph type="title"/>
          </p:nvPr>
        </p:nvSpPr>
        <p:spPr/>
        <p:txBody>
          <a:bodyPr>
            <a:normAutofit/>
          </a:bodyPr>
          <a:lstStyle/>
          <a:p>
            <a:r>
              <a:rPr lang="en-US" sz="4400" b="1" dirty="0"/>
              <a:t>Structural Changes</a:t>
            </a:r>
            <a:endParaRPr lang="en-US" dirty="0"/>
          </a:p>
        </p:txBody>
      </p:sp>
    </p:spTree>
    <p:extLst>
      <p:ext uri="{BB962C8B-B14F-4D97-AF65-F5344CB8AC3E}">
        <p14:creationId xmlns:p14="http://schemas.microsoft.com/office/powerpoint/2010/main" val="335995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21</a:t>
            </a:fld>
            <a:endParaRPr lang="en-US">
              <a:solidFill>
                <a:srgbClr val="000000"/>
              </a:solidFill>
            </a:endParaRPr>
          </a:p>
        </p:txBody>
      </p:sp>
      <p:sp>
        <p:nvSpPr>
          <p:cNvPr id="2" name="Title 1"/>
          <p:cNvSpPr>
            <a:spLocks noGrp="1"/>
          </p:cNvSpPr>
          <p:nvPr>
            <p:ph type="title"/>
          </p:nvPr>
        </p:nvSpPr>
        <p:spPr/>
        <p:txBody>
          <a:bodyPr/>
          <a:lstStyle/>
          <a:p>
            <a:r>
              <a:rPr lang="en-US" dirty="0"/>
              <a:t>Locking Internals</a:t>
            </a:r>
          </a:p>
        </p:txBody>
      </p:sp>
      <p:sp>
        <p:nvSpPr>
          <p:cNvPr id="3" name="Content Placeholder 2"/>
          <p:cNvSpPr>
            <a:spLocks noGrp="1"/>
          </p:cNvSpPr>
          <p:nvPr>
            <p:ph type="body" idx="1"/>
          </p:nvPr>
        </p:nvSpPr>
        <p:spPr/>
        <p:txBody>
          <a:bodyPr>
            <a:normAutofit/>
          </a:bodyPr>
          <a:lstStyle/>
          <a:p>
            <a:r>
              <a:rPr lang="en-US" dirty="0"/>
              <a:t>Objects know about children objects and their lock status</a:t>
            </a:r>
          </a:p>
          <a:p>
            <a:r>
              <a:rPr lang="en-US" dirty="0"/>
              <a:t>Structural change at one level unlocks the object and all its parents/ancestors</a:t>
            </a:r>
          </a:p>
          <a:p>
            <a:pPr lvl="1"/>
            <a:r>
              <a:rPr lang="en-US" dirty="0"/>
              <a:t>This ensures that any structural change with side effects is handled properly before the sim can proceed</a:t>
            </a:r>
          </a:p>
          <a:p>
            <a:r>
              <a:rPr lang="en-US" dirty="0" err="1"/>
              <a:t>lockObject</a:t>
            </a:r>
            <a:r>
              <a:rPr lang="en-US" dirty="0"/>
              <a:t>() locks all children and descendants</a:t>
            </a:r>
          </a:p>
        </p:txBody>
      </p:sp>
    </p:spTree>
    <p:extLst>
      <p:ext uri="{BB962C8B-B14F-4D97-AF65-F5344CB8AC3E}">
        <p14:creationId xmlns:p14="http://schemas.microsoft.com/office/powerpoint/2010/main" val="4131043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976287" y="3095093"/>
            <a:ext cx="2986546" cy="489155"/>
          </a:xfrm>
          <a:prstGeom prst="rect">
            <a:avLst/>
          </a:prstGeom>
          <a:solidFill>
            <a:srgbClr val="FCE5CD"/>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3" name="Content Placeholder 2"/>
          <p:cNvSpPr>
            <a:spLocks noGrp="1"/>
          </p:cNvSpPr>
          <p:nvPr>
            <p:ph type="body" idx="1"/>
          </p:nvPr>
        </p:nvSpPr>
        <p:spPr/>
        <p:txBody>
          <a:bodyPr/>
          <a:lstStyle/>
          <a:p>
            <a:r>
              <a:rPr lang="en-US" dirty="0"/>
              <a:t>TO make a structural change:</a:t>
            </a:r>
          </a:p>
          <a:p>
            <a:pPr lvl="1"/>
            <a:r>
              <a:rPr lang="en-US" dirty="0"/>
              <a:t>Simulation must be stopped</a:t>
            </a:r>
          </a:p>
          <a:p>
            <a:pPr lvl="2"/>
            <a:r>
              <a:rPr lang="en-US" dirty="0"/>
              <a:t>Do these actions between simulation steps</a:t>
            </a:r>
          </a:p>
          <a:p>
            <a:pPr lvl="1"/>
            <a:r>
              <a:rPr lang="en-US" dirty="0"/>
              <a:t>After structural changes:</a:t>
            </a:r>
            <a:br>
              <a:rPr lang="en-US" dirty="0"/>
            </a:br>
            <a:br>
              <a:rPr lang="en-US" sz="800" dirty="0"/>
            </a:br>
            <a:br>
              <a:rPr lang="en-US" sz="800" dirty="0"/>
            </a:br>
            <a:r>
              <a:rPr lang="en-US" b="1" dirty="0">
                <a:solidFill>
                  <a:srgbClr val="C00000"/>
                </a:solidFill>
                <a:latin typeface="Consolas" panose="020B0609020204030204" pitchFamily="49" charset="0"/>
              </a:rPr>
              <a:t>     </a:t>
            </a:r>
            <a:r>
              <a:rPr lang="en-US" b="1" dirty="0" err="1">
                <a:solidFill>
                  <a:srgbClr val="C00000"/>
                </a:solidFill>
                <a:latin typeface="Consolas" panose="020B0609020204030204" pitchFamily="49" charset="0"/>
              </a:rPr>
              <a:t>sim.lockObject</a:t>
            </a:r>
            <a:r>
              <a:rPr lang="en-US" b="1" dirty="0">
                <a:solidFill>
                  <a:srgbClr val="C00000"/>
                </a:solidFill>
                <a:latin typeface="Consolas" panose="020B0609020204030204" pitchFamily="49" charset="0"/>
              </a:rPr>
              <a:t>()</a:t>
            </a:r>
          </a:p>
          <a:p>
            <a:pPr lvl="1"/>
            <a:r>
              <a:rPr lang="en-US" dirty="0"/>
              <a:t>This will do a </a:t>
            </a:r>
            <a:r>
              <a:rPr lang="en-US" b="1" dirty="0"/>
              <a:t>hard integrator reset </a:t>
            </a:r>
            <a:r>
              <a:rPr lang="en-US" dirty="0"/>
              <a:t>to reallocate integrator state</a:t>
            </a:r>
          </a:p>
          <a:p>
            <a:pPr lvl="1"/>
            <a:r>
              <a:rPr lang="en-US" dirty="0"/>
              <a:t>State changes (without topology and state structure changes) may just need </a:t>
            </a:r>
            <a:r>
              <a:rPr lang="en-US" b="1" dirty="0"/>
              <a:t>soft integrator resets </a:t>
            </a:r>
          </a:p>
        </p:txBody>
      </p:sp>
      <p:sp>
        <p:nvSpPr>
          <p:cNvPr id="6" name="Slide Number Placeholder 5"/>
          <p:cNvSpPr>
            <a:spLocks noGrp="1"/>
          </p:cNvSpPr>
          <p:nvPr>
            <p:ph type="sldNum" idx="12"/>
          </p:nvPr>
        </p:nvSpPr>
        <p:spPr/>
        <p:txBody>
          <a:bodyPr/>
          <a:lstStyle/>
          <a:p>
            <a:fld id="{A370513E-CC6B-4688-84CD-7786F3725A67}" type="slidenum">
              <a:rPr lang="en-US" smtClean="0">
                <a:solidFill>
                  <a:srgbClr val="000000"/>
                </a:solidFill>
              </a:rPr>
              <a:pPr/>
              <a:t>22</a:t>
            </a:fld>
            <a:endParaRPr lang="en-US" dirty="0">
              <a:solidFill>
                <a:srgbClr val="000000"/>
              </a:solidFill>
            </a:endParaRPr>
          </a:p>
        </p:txBody>
      </p:sp>
      <p:sp>
        <p:nvSpPr>
          <p:cNvPr id="2" name="Title 1"/>
          <p:cNvSpPr>
            <a:spLocks noGrp="1"/>
          </p:cNvSpPr>
          <p:nvPr>
            <p:ph type="title"/>
          </p:nvPr>
        </p:nvSpPr>
        <p:spPr/>
        <p:txBody>
          <a:bodyPr/>
          <a:lstStyle/>
          <a:p>
            <a:r>
              <a:rPr lang="en-US" dirty="0"/>
              <a:t>Structural changes</a:t>
            </a:r>
          </a:p>
        </p:txBody>
      </p:sp>
    </p:spTree>
    <p:extLst>
      <p:ext uri="{BB962C8B-B14F-4D97-AF65-F5344CB8AC3E}">
        <p14:creationId xmlns:p14="http://schemas.microsoft.com/office/powerpoint/2010/main" val="12768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23</a:t>
            </a:fld>
            <a:endParaRPr lang="en-US">
              <a:solidFill>
                <a:srgbClr val="000000"/>
              </a:solidFill>
            </a:endParaRPr>
          </a:p>
        </p:txBody>
      </p:sp>
      <p:sp>
        <p:nvSpPr>
          <p:cNvPr id="2" name="Title 1"/>
          <p:cNvSpPr>
            <a:spLocks noGrp="1"/>
          </p:cNvSpPr>
          <p:nvPr>
            <p:ph type="title"/>
          </p:nvPr>
        </p:nvSpPr>
        <p:spPr/>
        <p:txBody>
          <a:bodyPr/>
          <a:lstStyle/>
          <a:p>
            <a:r>
              <a:rPr lang="en-US" dirty="0" err="1"/>
              <a:t>TimeKeeper</a:t>
            </a:r>
            <a:endParaRPr lang="en-US" dirty="0"/>
          </a:p>
        </p:txBody>
      </p:sp>
      <p:sp>
        <p:nvSpPr>
          <p:cNvPr id="3" name="Content Placeholder 2"/>
          <p:cNvSpPr>
            <a:spLocks noGrp="1"/>
          </p:cNvSpPr>
          <p:nvPr>
            <p:ph type="body" idx="1"/>
          </p:nvPr>
        </p:nvSpPr>
        <p:spPr/>
        <p:txBody>
          <a:bodyPr>
            <a:normAutofit/>
          </a:bodyPr>
          <a:lstStyle/>
          <a:p>
            <a:r>
              <a:rPr lang="en-US" sz="2800" dirty="0" err="1"/>
              <a:t>TimeKeeper</a:t>
            </a:r>
            <a:endParaRPr lang="en-US" sz="2800" dirty="0"/>
          </a:p>
          <a:p>
            <a:pPr lvl="1"/>
            <a:r>
              <a:rPr lang="en-US" sz="2400" dirty="0"/>
              <a:t>Manages the epoch</a:t>
            </a:r>
          </a:p>
          <a:p>
            <a:pPr lvl="1"/>
            <a:r>
              <a:rPr lang="en-US" sz="2400" dirty="0"/>
              <a:t>Tracks the simulation time</a:t>
            </a:r>
          </a:p>
          <a:p>
            <a:pPr lvl="1"/>
            <a:r>
              <a:rPr lang="en-US" sz="2400" dirty="0"/>
              <a:t>Supports time queries for a variety of time references</a:t>
            </a:r>
          </a:p>
          <a:p>
            <a:pPr lvl="2"/>
            <a:r>
              <a:rPr lang="en-US" dirty="0"/>
              <a:t>sim time</a:t>
            </a:r>
          </a:p>
          <a:p>
            <a:pPr lvl="2"/>
            <a:r>
              <a:rPr lang="en-US" dirty="0"/>
              <a:t>J2000</a:t>
            </a:r>
          </a:p>
          <a:p>
            <a:pPr lvl="2"/>
            <a:r>
              <a:rPr lang="en-US" dirty="0"/>
              <a:t>UTC</a:t>
            </a:r>
          </a:p>
          <a:p>
            <a:pPr lvl="2"/>
            <a:r>
              <a:rPr lang="en-US" dirty="0"/>
              <a:t>GPS</a:t>
            </a:r>
          </a:p>
          <a:p>
            <a:pPr lvl="2"/>
            <a:r>
              <a:rPr lang="en-US" dirty="0"/>
              <a:t>TT – Terrestrial Time </a:t>
            </a:r>
          </a:p>
          <a:p>
            <a:pPr lvl="2"/>
            <a:r>
              <a:rPr lang="en-US" dirty="0"/>
              <a:t>TAI – International Atomic Time </a:t>
            </a:r>
          </a:p>
          <a:p>
            <a:pPr lvl="2"/>
            <a:r>
              <a:rPr lang="en-US" dirty="0"/>
              <a:t>more…</a:t>
            </a:r>
          </a:p>
        </p:txBody>
      </p:sp>
    </p:spTree>
    <p:extLst>
      <p:ext uri="{BB962C8B-B14F-4D97-AF65-F5344CB8AC3E}">
        <p14:creationId xmlns:p14="http://schemas.microsoft.com/office/powerpoint/2010/main" val="2562749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91EC2107-2179-44B0-AA1C-E3E8257F87FF}" type="slidenum">
              <a:rPr lang="en-US" smtClean="0">
                <a:solidFill>
                  <a:srgbClr val="000000"/>
                </a:solidFill>
              </a:rPr>
              <a:pPr/>
              <a:t>24</a:t>
            </a:fld>
            <a:endParaRPr lang="en-US">
              <a:solidFill>
                <a:srgbClr val="000000"/>
              </a:solidFill>
            </a:endParaRPr>
          </a:p>
        </p:txBody>
      </p:sp>
      <p:sp>
        <p:nvSpPr>
          <p:cNvPr id="7" name="Title 6">
            <a:extLst>
              <a:ext uri="{FF2B5EF4-FFF2-40B4-BE49-F238E27FC236}">
                <a16:creationId xmlns:a16="http://schemas.microsoft.com/office/drawing/2014/main" id="{A6A1272E-7535-7F04-D540-9A50AA0ABEAA}"/>
              </a:ext>
            </a:extLst>
          </p:cNvPr>
          <p:cNvSpPr>
            <a:spLocks noGrp="1"/>
          </p:cNvSpPr>
          <p:nvPr>
            <p:ph type="title"/>
          </p:nvPr>
        </p:nvSpPr>
        <p:spPr/>
        <p:txBody>
          <a:bodyPr>
            <a:normAutofit/>
          </a:bodyPr>
          <a:lstStyle/>
          <a:p>
            <a:r>
              <a:rPr lang="en-US" sz="4400" b="1" dirty="0" err="1"/>
              <a:t>Dshell</a:t>
            </a:r>
            <a:r>
              <a:rPr lang="en-US" sz="4400" b="1" dirty="0"/>
              <a:t> Events</a:t>
            </a:r>
            <a:endParaRPr lang="en-US" dirty="0"/>
          </a:p>
        </p:txBody>
      </p:sp>
    </p:spTree>
    <p:extLst>
      <p:ext uri="{BB962C8B-B14F-4D97-AF65-F5344CB8AC3E}">
        <p14:creationId xmlns:p14="http://schemas.microsoft.com/office/powerpoint/2010/main" val="225271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25</a:t>
            </a:fld>
            <a:endParaRPr lang="en-US" dirty="0">
              <a:solidFill>
                <a:srgbClr val="000000"/>
              </a:solidFill>
            </a:endParaRPr>
          </a:p>
        </p:txBody>
      </p:sp>
      <p:sp>
        <p:nvSpPr>
          <p:cNvPr id="2" name="Title 1"/>
          <p:cNvSpPr>
            <a:spLocks noGrp="1"/>
          </p:cNvSpPr>
          <p:nvPr>
            <p:ph type="title"/>
          </p:nvPr>
        </p:nvSpPr>
        <p:spPr/>
        <p:txBody>
          <a:bodyPr/>
          <a:lstStyle/>
          <a:p>
            <a:r>
              <a:rPr lang="en-US" dirty="0"/>
              <a:t>What are </a:t>
            </a:r>
            <a:r>
              <a:rPr lang="en-US" dirty="0" err="1"/>
              <a:t>Dshell</a:t>
            </a:r>
            <a:r>
              <a:rPr lang="en-US" dirty="0"/>
              <a:t> Events?</a:t>
            </a:r>
          </a:p>
        </p:txBody>
      </p:sp>
      <p:sp>
        <p:nvSpPr>
          <p:cNvPr id="3" name="Content Placeholder 2"/>
          <p:cNvSpPr>
            <a:spLocks noGrp="1"/>
          </p:cNvSpPr>
          <p:nvPr>
            <p:ph type="body" idx="1"/>
          </p:nvPr>
        </p:nvSpPr>
        <p:spPr/>
        <p:txBody>
          <a:bodyPr/>
          <a:lstStyle/>
          <a:p>
            <a:r>
              <a:rPr lang="en-US" sz="2800" dirty="0"/>
              <a:t>Callback functions (C++ or Python) that can be called (“fired”) when the simulation reaches some time or condition</a:t>
            </a:r>
          </a:p>
          <a:p>
            <a:r>
              <a:rPr lang="en-US" sz="2800" dirty="0"/>
              <a:t>Types of Events:</a:t>
            </a:r>
          </a:p>
          <a:p>
            <a:pPr lvl="1"/>
            <a:r>
              <a:rPr lang="en-US" sz="2400" b="1" dirty="0"/>
              <a:t>Timed events</a:t>
            </a:r>
            <a:endParaRPr lang="en-US" sz="2400" dirty="0"/>
          </a:p>
          <a:p>
            <a:pPr lvl="1"/>
            <a:r>
              <a:rPr lang="en-US" sz="2400" b="1" dirty="0"/>
              <a:t>IO events</a:t>
            </a:r>
          </a:p>
          <a:p>
            <a:pPr lvl="2"/>
            <a:r>
              <a:rPr lang="en-US" sz="1800" dirty="0"/>
              <a:t>Executed at each simulation time step</a:t>
            </a:r>
          </a:p>
          <a:p>
            <a:pPr lvl="1"/>
            <a:r>
              <a:rPr lang="en-US" sz="2400" b="1" dirty="0"/>
              <a:t>Model events</a:t>
            </a:r>
          </a:p>
          <a:p>
            <a:pPr lvl="2">
              <a:spcBef>
                <a:spcPts val="0"/>
              </a:spcBef>
            </a:pPr>
            <a:r>
              <a:rPr lang="en-US" sz="1800" dirty="0"/>
              <a:t>Invoked before or after a model’s function such as </a:t>
            </a:r>
            <a:r>
              <a:rPr lang="en-US" sz="1800" b="1" dirty="0" err="1"/>
              <a:t>endIntegrationStep</a:t>
            </a:r>
            <a:r>
              <a:rPr lang="en-US" sz="1800" b="1" dirty="0"/>
              <a:t>()</a:t>
            </a:r>
            <a:r>
              <a:rPr lang="en-US" sz="1800" dirty="0"/>
              <a:t>.  Can be created at runtime without recompiling the model.</a:t>
            </a:r>
          </a:p>
          <a:p>
            <a:pPr lvl="1"/>
            <a:r>
              <a:rPr lang="en-US" sz="2400" b="1" dirty="0"/>
              <a:t>Step-validation events</a:t>
            </a:r>
            <a:r>
              <a:rPr lang="en-US" sz="2400" dirty="0"/>
              <a:t> (implicit)</a:t>
            </a:r>
            <a:br>
              <a:rPr lang="en-US" sz="2400" dirty="0"/>
            </a:br>
            <a:r>
              <a:rPr lang="en-US" sz="2400" dirty="0"/>
              <a:t>(executed when a condition is met)</a:t>
            </a:r>
          </a:p>
        </p:txBody>
      </p:sp>
      <p:grpSp>
        <p:nvGrpSpPr>
          <p:cNvPr id="8" name="Group 7"/>
          <p:cNvGrpSpPr/>
          <p:nvPr/>
        </p:nvGrpSpPr>
        <p:grpSpPr>
          <a:xfrm>
            <a:off x="4473292" y="3387524"/>
            <a:ext cx="1330727" cy="456621"/>
            <a:chOff x="2877936" y="3461845"/>
            <a:chExt cx="1330727" cy="456621"/>
          </a:xfrm>
        </p:grpSpPr>
        <p:grpSp>
          <p:nvGrpSpPr>
            <p:cNvPr id="35" name="Group 34"/>
            <p:cNvGrpSpPr/>
            <p:nvPr/>
          </p:nvGrpSpPr>
          <p:grpSpPr>
            <a:xfrm>
              <a:off x="2877936" y="3549134"/>
              <a:ext cx="1330727" cy="369332"/>
              <a:chOff x="3124200" y="3527766"/>
              <a:chExt cx="887150" cy="246221"/>
            </a:xfrm>
          </p:grpSpPr>
          <p:cxnSp>
            <p:nvCxnSpPr>
              <p:cNvPr id="24" name="Straight Arrow Connector 23"/>
              <p:cNvCxnSpPr/>
              <p:nvPr/>
            </p:nvCxnSpPr>
            <p:spPr bwMode="auto">
              <a:xfrm>
                <a:off x="3124200" y="3657600"/>
                <a:ext cx="762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Connector 25"/>
              <p:cNvCxnSpPr/>
              <p:nvPr/>
            </p:nvCxnSpPr>
            <p:spPr bwMode="auto">
              <a:xfrm>
                <a:off x="32004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32766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33528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34290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35052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35814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36576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Box 32"/>
              <p:cNvSpPr txBox="1"/>
              <p:nvPr/>
            </p:nvSpPr>
            <p:spPr>
              <a:xfrm>
                <a:off x="3858950" y="3527766"/>
                <a:ext cx="152400" cy="246221"/>
              </a:xfrm>
              <a:prstGeom prst="rect">
                <a:avLst/>
              </a:prstGeom>
              <a:noFill/>
            </p:spPr>
            <p:txBody>
              <a:bodyPr wrap="square" rtlCol="0">
                <a:spAutoFit/>
              </a:bodyPr>
              <a:lstStyle/>
              <a:p>
                <a:r>
                  <a:rPr lang="en-US" sz="1800" dirty="0"/>
                  <a:t>t</a:t>
                </a:r>
              </a:p>
            </p:txBody>
          </p:sp>
          <p:cxnSp>
            <p:nvCxnSpPr>
              <p:cNvPr id="34" name="Straight Connector 33"/>
              <p:cNvCxnSpPr/>
              <p:nvPr/>
            </p:nvCxnSpPr>
            <p:spPr bwMode="auto">
              <a:xfrm>
                <a:off x="37338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6" name="TextBox 5"/>
            <p:cNvSpPr txBox="1"/>
            <p:nvPr/>
          </p:nvSpPr>
          <p:spPr>
            <a:xfrm>
              <a:off x="2885079" y="3461845"/>
              <a:ext cx="152400" cy="246221"/>
            </a:xfrm>
            <a:prstGeom prst="rect">
              <a:avLst/>
            </a:prstGeom>
            <a:noFill/>
          </p:spPr>
          <p:txBody>
            <a:bodyPr wrap="square" rtlCol="0">
              <a:spAutoFit/>
            </a:bodyPr>
            <a:lstStyle/>
            <a:p>
              <a:r>
                <a:rPr lang="en-US" sz="1000" b="1" dirty="0">
                  <a:solidFill>
                    <a:srgbClr val="FF0000"/>
                  </a:solidFill>
                </a:rPr>
                <a:t>x</a:t>
              </a:r>
            </a:p>
          </p:txBody>
        </p:sp>
        <p:sp>
          <p:nvSpPr>
            <p:cNvPr id="41" name="TextBox 40"/>
            <p:cNvSpPr txBox="1"/>
            <p:nvPr/>
          </p:nvSpPr>
          <p:spPr>
            <a:xfrm>
              <a:off x="3000372" y="3461845"/>
              <a:ext cx="152400" cy="246221"/>
            </a:xfrm>
            <a:prstGeom prst="rect">
              <a:avLst/>
            </a:prstGeom>
            <a:noFill/>
          </p:spPr>
          <p:txBody>
            <a:bodyPr wrap="square" rtlCol="0">
              <a:spAutoFit/>
            </a:bodyPr>
            <a:lstStyle/>
            <a:p>
              <a:r>
                <a:rPr lang="en-US" sz="1000" b="1" dirty="0">
                  <a:solidFill>
                    <a:srgbClr val="FF0000"/>
                  </a:solidFill>
                </a:rPr>
                <a:t>x</a:t>
              </a:r>
            </a:p>
          </p:txBody>
        </p:sp>
        <p:sp>
          <p:nvSpPr>
            <p:cNvPr id="43" name="TextBox 42"/>
            <p:cNvSpPr txBox="1"/>
            <p:nvPr/>
          </p:nvSpPr>
          <p:spPr>
            <a:xfrm>
              <a:off x="3113284" y="3461845"/>
              <a:ext cx="152400" cy="246221"/>
            </a:xfrm>
            <a:prstGeom prst="rect">
              <a:avLst/>
            </a:prstGeom>
            <a:noFill/>
          </p:spPr>
          <p:txBody>
            <a:bodyPr wrap="square" rtlCol="0">
              <a:spAutoFit/>
            </a:bodyPr>
            <a:lstStyle/>
            <a:p>
              <a:r>
                <a:rPr lang="en-US" sz="1000" b="1" dirty="0">
                  <a:solidFill>
                    <a:srgbClr val="FF0000"/>
                  </a:solidFill>
                </a:rPr>
                <a:t>x</a:t>
              </a:r>
            </a:p>
          </p:txBody>
        </p:sp>
        <p:sp>
          <p:nvSpPr>
            <p:cNvPr id="44" name="TextBox 43"/>
            <p:cNvSpPr txBox="1"/>
            <p:nvPr/>
          </p:nvSpPr>
          <p:spPr>
            <a:xfrm>
              <a:off x="3228577" y="3461845"/>
              <a:ext cx="152400" cy="246221"/>
            </a:xfrm>
            <a:prstGeom prst="rect">
              <a:avLst/>
            </a:prstGeom>
            <a:noFill/>
          </p:spPr>
          <p:txBody>
            <a:bodyPr wrap="square" rtlCol="0">
              <a:spAutoFit/>
            </a:bodyPr>
            <a:lstStyle/>
            <a:p>
              <a:r>
                <a:rPr lang="en-US" sz="1000" b="1" dirty="0">
                  <a:solidFill>
                    <a:srgbClr val="FF0000"/>
                  </a:solidFill>
                </a:rPr>
                <a:t>x</a:t>
              </a:r>
            </a:p>
          </p:txBody>
        </p:sp>
        <p:sp>
          <p:nvSpPr>
            <p:cNvPr id="48" name="TextBox 47"/>
            <p:cNvSpPr txBox="1"/>
            <p:nvPr/>
          </p:nvSpPr>
          <p:spPr>
            <a:xfrm>
              <a:off x="3343870" y="3461845"/>
              <a:ext cx="152400" cy="246221"/>
            </a:xfrm>
            <a:prstGeom prst="rect">
              <a:avLst/>
            </a:prstGeom>
            <a:noFill/>
          </p:spPr>
          <p:txBody>
            <a:bodyPr wrap="square" rtlCol="0">
              <a:spAutoFit/>
            </a:bodyPr>
            <a:lstStyle/>
            <a:p>
              <a:r>
                <a:rPr lang="en-US" sz="1000" b="1" dirty="0">
                  <a:solidFill>
                    <a:srgbClr val="FF0000"/>
                  </a:solidFill>
                </a:rPr>
                <a:t>x</a:t>
              </a:r>
            </a:p>
          </p:txBody>
        </p:sp>
        <p:sp>
          <p:nvSpPr>
            <p:cNvPr id="50" name="TextBox 49"/>
            <p:cNvSpPr txBox="1"/>
            <p:nvPr/>
          </p:nvSpPr>
          <p:spPr>
            <a:xfrm>
              <a:off x="3456782" y="3461845"/>
              <a:ext cx="152400" cy="246221"/>
            </a:xfrm>
            <a:prstGeom prst="rect">
              <a:avLst/>
            </a:prstGeom>
            <a:noFill/>
          </p:spPr>
          <p:txBody>
            <a:bodyPr wrap="square" rtlCol="0">
              <a:spAutoFit/>
            </a:bodyPr>
            <a:lstStyle/>
            <a:p>
              <a:r>
                <a:rPr lang="en-US" sz="1000" b="1" dirty="0">
                  <a:solidFill>
                    <a:srgbClr val="FF0000"/>
                  </a:solidFill>
                </a:rPr>
                <a:t>x</a:t>
              </a:r>
            </a:p>
          </p:txBody>
        </p:sp>
        <p:sp>
          <p:nvSpPr>
            <p:cNvPr id="51" name="TextBox 50"/>
            <p:cNvSpPr txBox="1"/>
            <p:nvPr/>
          </p:nvSpPr>
          <p:spPr>
            <a:xfrm>
              <a:off x="3572075" y="3461845"/>
              <a:ext cx="152400" cy="246221"/>
            </a:xfrm>
            <a:prstGeom prst="rect">
              <a:avLst/>
            </a:prstGeom>
            <a:noFill/>
          </p:spPr>
          <p:txBody>
            <a:bodyPr wrap="square" rtlCol="0">
              <a:spAutoFit/>
            </a:bodyPr>
            <a:lstStyle/>
            <a:p>
              <a:r>
                <a:rPr lang="en-US" sz="1000" b="1" dirty="0">
                  <a:solidFill>
                    <a:srgbClr val="FF0000"/>
                  </a:solidFill>
                </a:rPr>
                <a:t>x</a:t>
              </a:r>
            </a:p>
          </p:txBody>
        </p:sp>
        <p:sp>
          <p:nvSpPr>
            <p:cNvPr id="52" name="TextBox 51"/>
            <p:cNvSpPr txBox="1"/>
            <p:nvPr/>
          </p:nvSpPr>
          <p:spPr>
            <a:xfrm>
              <a:off x="3687368" y="3461845"/>
              <a:ext cx="152400" cy="246221"/>
            </a:xfrm>
            <a:prstGeom prst="rect">
              <a:avLst/>
            </a:prstGeom>
            <a:noFill/>
          </p:spPr>
          <p:txBody>
            <a:bodyPr wrap="square" rtlCol="0">
              <a:spAutoFit/>
            </a:bodyPr>
            <a:lstStyle/>
            <a:p>
              <a:r>
                <a:rPr lang="en-US" sz="1000" b="1" dirty="0">
                  <a:solidFill>
                    <a:srgbClr val="FF0000"/>
                  </a:solidFill>
                </a:rPr>
                <a:t>x</a:t>
              </a:r>
            </a:p>
          </p:txBody>
        </p:sp>
      </p:grpSp>
      <p:grpSp>
        <p:nvGrpSpPr>
          <p:cNvPr id="10" name="Group 9"/>
          <p:cNvGrpSpPr/>
          <p:nvPr/>
        </p:nvGrpSpPr>
        <p:grpSpPr>
          <a:xfrm>
            <a:off x="3637174" y="2786767"/>
            <a:ext cx="421797" cy="508605"/>
            <a:chOff x="3352800" y="2844195"/>
            <a:chExt cx="421797" cy="508605"/>
          </a:xfrm>
        </p:grpSpPr>
        <p:grpSp>
          <p:nvGrpSpPr>
            <p:cNvPr id="20" name="Group 19"/>
            <p:cNvGrpSpPr/>
            <p:nvPr/>
          </p:nvGrpSpPr>
          <p:grpSpPr>
            <a:xfrm>
              <a:off x="3352800" y="2971800"/>
              <a:ext cx="381000" cy="381000"/>
              <a:chOff x="3352800" y="2971800"/>
              <a:chExt cx="457200" cy="457200"/>
            </a:xfrm>
          </p:grpSpPr>
          <p:sp>
            <p:nvSpPr>
              <p:cNvPr id="5" name="Oval 4"/>
              <p:cNvSpPr/>
              <p:nvPr/>
            </p:nvSpPr>
            <p:spPr bwMode="auto">
              <a:xfrm>
                <a:off x="3352800" y="2971800"/>
                <a:ext cx="457200" cy="4572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cxnSp>
            <p:nvCxnSpPr>
              <p:cNvPr id="7" name="Straight Connector 6"/>
              <p:cNvCxnSpPr/>
              <p:nvPr/>
            </p:nvCxnSpPr>
            <p:spPr bwMode="auto">
              <a:xfrm flipH="1">
                <a:off x="3581400" y="3067050"/>
                <a:ext cx="130687" cy="1306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581400" y="3067050"/>
                <a:ext cx="0" cy="13335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55" name="TextBox 54"/>
            <p:cNvSpPr txBox="1"/>
            <p:nvPr/>
          </p:nvSpPr>
          <p:spPr>
            <a:xfrm>
              <a:off x="3622197" y="2844195"/>
              <a:ext cx="152400" cy="246221"/>
            </a:xfrm>
            <a:prstGeom prst="rect">
              <a:avLst/>
            </a:prstGeom>
            <a:noFill/>
          </p:spPr>
          <p:txBody>
            <a:bodyPr wrap="square" rtlCol="0">
              <a:spAutoFit/>
            </a:bodyPr>
            <a:lstStyle/>
            <a:p>
              <a:r>
                <a:rPr lang="en-US" sz="1000" b="1" dirty="0">
                  <a:solidFill>
                    <a:srgbClr val="FF0000"/>
                  </a:solidFill>
                </a:rPr>
                <a:t>x</a:t>
              </a:r>
            </a:p>
          </p:txBody>
        </p:sp>
      </p:grpSp>
      <p:grpSp>
        <p:nvGrpSpPr>
          <p:cNvPr id="9" name="Group 8"/>
          <p:cNvGrpSpPr/>
          <p:nvPr/>
        </p:nvGrpSpPr>
        <p:grpSpPr>
          <a:xfrm>
            <a:off x="4537385" y="4042198"/>
            <a:ext cx="1330727" cy="459676"/>
            <a:chOff x="3612951" y="4188502"/>
            <a:chExt cx="1330727" cy="459676"/>
          </a:xfrm>
        </p:grpSpPr>
        <p:grpSp>
          <p:nvGrpSpPr>
            <p:cNvPr id="58" name="Group 57"/>
            <p:cNvGrpSpPr/>
            <p:nvPr/>
          </p:nvGrpSpPr>
          <p:grpSpPr>
            <a:xfrm>
              <a:off x="3612951" y="4278846"/>
              <a:ext cx="1330727" cy="369332"/>
              <a:chOff x="3124200" y="3527766"/>
              <a:chExt cx="887150" cy="246221"/>
            </a:xfrm>
          </p:grpSpPr>
          <p:cxnSp>
            <p:nvCxnSpPr>
              <p:cNvPr id="69" name="Straight Arrow Connector 68"/>
              <p:cNvCxnSpPr/>
              <p:nvPr/>
            </p:nvCxnSpPr>
            <p:spPr bwMode="auto">
              <a:xfrm>
                <a:off x="3124200" y="3657600"/>
                <a:ext cx="762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0" name="Straight Connector 69"/>
              <p:cNvCxnSpPr/>
              <p:nvPr/>
            </p:nvCxnSpPr>
            <p:spPr bwMode="auto">
              <a:xfrm>
                <a:off x="32004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32766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33528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34290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35052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35814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36576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7" name="TextBox 76"/>
              <p:cNvSpPr txBox="1"/>
              <p:nvPr/>
            </p:nvSpPr>
            <p:spPr>
              <a:xfrm>
                <a:off x="3858950" y="3527766"/>
                <a:ext cx="152400" cy="246221"/>
              </a:xfrm>
              <a:prstGeom prst="rect">
                <a:avLst/>
              </a:prstGeom>
              <a:noFill/>
            </p:spPr>
            <p:txBody>
              <a:bodyPr wrap="square" rtlCol="0">
                <a:spAutoFit/>
              </a:bodyPr>
              <a:lstStyle/>
              <a:p>
                <a:r>
                  <a:rPr lang="en-US" sz="1800" dirty="0"/>
                  <a:t>t</a:t>
                </a:r>
              </a:p>
            </p:txBody>
          </p:sp>
          <p:cxnSp>
            <p:nvCxnSpPr>
              <p:cNvPr id="78" name="Straight Connector 77"/>
              <p:cNvCxnSpPr/>
              <p:nvPr/>
            </p:nvCxnSpPr>
            <p:spPr bwMode="auto">
              <a:xfrm>
                <a:off x="3733800" y="35814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60" name="TextBox 59"/>
            <p:cNvSpPr txBox="1"/>
            <p:nvPr/>
          </p:nvSpPr>
          <p:spPr>
            <a:xfrm>
              <a:off x="3681014" y="4188502"/>
              <a:ext cx="152400" cy="246221"/>
            </a:xfrm>
            <a:prstGeom prst="rect">
              <a:avLst/>
            </a:prstGeom>
            <a:noFill/>
          </p:spPr>
          <p:txBody>
            <a:bodyPr wrap="square" rtlCol="0">
              <a:spAutoFit/>
            </a:bodyPr>
            <a:lstStyle/>
            <a:p>
              <a:r>
                <a:rPr lang="en-US" sz="1000" b="1" dirty="0">
                  <a:solidFill>
                    <a:srgbClr val="FF0000"/>
                  </a:solidFill>
                </a:rPr>
                <a:t>x</a:t>
              </a:r>
            </a:p>
          </p:txBody>
        </p:sp>
        <p:sp>
          <p:nvSpPr>
            <p:cNvPr id="62" name="TextBox 61"/>
            <p:cNvSpPr txBox="1"/>
            <p:nvPr/>
          </p:nvSpPr>
          <p:spPr>
            <a:xfrm>
              <a:off x="3913058" y="4188502"/>
              <a:ext cx="152400" cy="246221"/>
            </a:xfrm>
            <a:prstGeom prst="rect">
              <a:avLst/>
            </a:prstGeom>
            <a:noFill/>
          </p:spPr>
          <p:txBody>
            <a:bodyPr wrap="square" rtlCol="0">
              <a:spAutoFit/>
            </a:bodyPr>
            <a:lstStyle/>
            <a:p>
              <a:r>
                <a:rPr lang="en-US" sz="1000" b="1" dirty="0">
                  <a:solidFill>
                    <a:srgbClr val="FF0000"/>
                  </a:solidFill>
                </a:rPr>
                <a:t>x</a:t>
              </a:r>
            </a:p>
          </p:txBody>
        </p:sp>
        <p:sp>
          <p:nvSpPr>
            <p:cNvPr id="67" name="TextBox 66"/>
            <p:cNvSpPr txBox="1"/>
            <p:nvPr/>
          </p:nvSpPr>
          <p:spPr>
            <a:xfrm>
              <a:off x="4145102" y="4188502"/>
              <a:ext cx="152400" cy="246221"/>
            </a:xfrm>
            <a:prstGeom prst="rect">
              <a:avLst/>
            </a:prstGeom>
            <a:noFill/>
          </p:spPr>
          <p:txBody>
            <a:bodyPr wrap="square" rtlCol="0">
              <a:spAutoFit/>
            </a:bodyPr>
            <a:lstStyle/>
            <a:p>
              <a:r>
                <a:rPr lang="en-US" sz="1000" b="1" dirty="0">
                  <a:solidFill>
                    <a:srgbClr val="FF0000"/>
                  </a:solidFill>
                </a:rPr>
                <a:t>x</a:t>
              </a:r>
            </a:p>
          </p:txBody>
        </p:sp>
        <p:sp>
          <p:nvSpPr>
            <p:cNvPr id="79" name="TextBox 78"/>
            <p:cNvSpPr txBox="1"/>
            <p:nvPr/>
          </p:nvSpPr>
          <p:spPr>
            <a:xfrm>
              <a:off x="4377147" y="4188502"/>
              <a:ext cx="152400" cy="246221"/>
            </a:xfrm>
            <a:prstGeom prst="rect">
              <a:avLst/>
            </a:prstGeom>
            <a:noFill/>
          </p:spPr>
          <p:txBody>
            <a:bodyPr wrap="square" rtlCol="0">
              <a:spAutoFit/>
            </a:bodyPr>
            <a:lstStyle/>
            <a:p>
              <a:r>
                <a:rPr lang="en-US" sz="1000" b="1" dirty="0">
                  <a:solidFill>
                    <a:srgbClr val="FF0000"/>
                  </a:solidFill>
                </a:rPr>
                <a:t>x</a:t>
              </a:r>
            </a:p>
          </p:txBody>
        </p:sp>
      </p:grpSp>
      <p:grpSp>
        <p:nvGrpSpPr>
          <p:cNvPr id="12" name="Group 11"/>
          <p:cNvGrpSpPr/>
          <p:nvPr/>
        </p:nvGrpSpPr>
        <p:grpSpPr>
          <a:xfrm>
            <a:off x="6572866" y="4947003"/>
            <a:ext cx="1330727" cy="578199"/>
            <a:chOff x="4268927" y="6125290"/>
            <a:chExt cx="1330727" cy="578199"/>
          </a:xfrm>
        </p:grpSpPr>
        <p:grpSp>
          <p:nvGrpSpPr>
            <p:cNvPr id="63" name="Group 62"/>
            <p:cNvGrpSpPr/>
            <p:nvPr/>
          </p:nvGrpSpPr>
          <p:grpSpPr>
            <a:xfrm>
              <a:off x="4268927" y="6182813"/>
              <a:ext cx="1330727" cy="520676"/>
              <a:chOff x="164789" y="3738473"/>
              <a:chExt cx="1330727" cy="520676"/>
            </a:xfrm>
          </p:grpSpPr>
          <p:cxnSp>
            <p:nvCxnSpPr>
              <p:cNvPr id="49" name="Straight Arrow Connector 48"/>
              <p:cNvCxnSpPr/>
              <p:nvPr/>
            </p:nvCxnSpPr>
            <p:spPr bwMode="auto">
              <a:xfrm>
                <a:off x="164789" y="4084568"/>
                <a:ext cx="114300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3" name="Straight Connector 52"/>
              <p:cNvCxnSpPr/>
              <p:nvPr/>
            </p:nvCxnSpPr>
            <p:spPr bwMode="auto">
              <a:xfrm>
                <a:off x="752476" y="3910215"/>
                <a:ext cx="0" cy="17435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TextBox 53"/>
              <p:cNvSpPr txBox="1"/>
              <p:nvPr/>
            </p:nvSpPr>
            <p:spPr>
              <a:xfrm>
                <a:off x="1266916" y="3889817"/>
                <a:ext cx="228600" cy="369332"/>
              </a:xfrm>
              <a:prstGeom prst="rect">
                <a:avLst/>
              </a:prstGeom>
              <a:noFill/>
            </p:spPr>
            <p:txBody>
              <a:bodyPr wrap="square" rtlCol="0">
                <a:spAutoFit/>
              </a:bodyPr>
              <a:lstStyle/>
              <a:p>
                <a:r>
                  <a:rPr lang="en-US" sz="1800" dirty="0"/>
                  <a:t>t</a:t>
                </a:r>
              </a:p>
            </p:txBody>
          </p:sp>
          <p:sp>
            <p:nvSpPr>
              <p:cNvPr id="57" name="Freeform 56"/>
              <p:cNvSpPr/>
              <p:nvPr/>
            </p:nvSpPr>
            <p:spPr bwMode="auto">
              <a:xfrm>
                <a:off x="230078" y="3738473"/>
                <a:ext cx="997744" cy="254793"/>
              </a:xfrm>
              <a:custGeom>
                <a:avLst/>
                <a:gdLst>
                  <a:gd name="connsiteX0" fmla="*/ 0 w 1052483"/>
                  <a:gd name="connsiteY0" fmla="*/ 0 h 359577"/>
                  <a:gd name="connsiteX1" fmla="*/ 309563 w 1052483"/>
                  <a:gd name="connsiteY1" fmla="*/ 88106 h 359577"/>
                  <a:gd name="connsiteX2" fmla="*/ 604838 w 1052483"/>
                  <a:gd name="connsiteY2" fmla="*/ 264319 h 359577"/>
                  <a:gd name="connsiteX3" fmla="*/ 1002506 w 1052483"/>
                  <a:gd name="connsiteY3" fmla="*/ 347662 h 359577"/>
                  <a:gd name="connsiteX4" fmla="*/ 1033463 w 1052483"/>
                  <a:gd name="connsiteY4" fmla="*/ 357187 h 359577"/>
                  <a:gd name="connsiteX0" fmla="*/ 0 w 1033463"/>
                  <a:gd name="connsiteY0" fmla="*/ 0 h 357187"/>
                  <a:gd name="connsiteX1" fmla="*/ 309563 w 1033463"/>
                  <a:gd name="connsiteY1" fmla="*/ 88106 h 357187"/>
                  <a:gd name="connsiteX2" fmla="*/ 604838 w 1033463"/>
                  <a:gd name="connsiteY2" fmla="*/ 264319 h 357187"/>
                  <a:gd name="connsiteX3" fmla="*/ 1033463 w 1033463"/>
                  <a:gd name="connsiteY3" fmla="*/ 357187 h 357187"/>
                  <a:gd name="connsiteX0" fmla="*/ 0 w 1033463"/>
                  <a:gd name="connsiteY0" fmla="*/ 0 h 357187"/>
                  <a:gd name="connsiteX1" fmla="*/ 316707 w 1033463"/>
                  <a:gd name="connsiteY1" fmla="*/ 142875 h 357187"/>
                  <a:gd name="connsiteX2" fmla="*/ 604838 w 1033463"/>
                  <a:gd name="connsiteY2" fmla="*/ 264319 h 357187"/>
                  <a:gd name="connsiteX3" fmla="*/ 1033463 w 1033463"/>
                  <a:gd name="connsiteY3" fmla="*/ 357187 h 357187"/>
                  <a:gd name="connsiteX0" fmla="*/ 0 w 997744"/>
                  <a:gd name="connsiteY0" fmla="*/ 0 h 254793"/>
                  <a:gd name="connsiteX1" fmla="*/ 280988 w 997744"/>
                  <a:gd name="connsiteY1" fmla="*/ 40481 h 254793"/>
                  <a:gd name="connsiteX2" fmla="*/ 569119 w 997744"/>
                  <a:gd name="connsiteY2" fmla="*/ 161925 h 254793"/>
                  <a:gd name="connsiteX3" fmla="*/ 997744 w 997744"/>
                  <a:gd name="connsiteY3" fmla="*/ 254793 h 254793"/>
                  <a:gd name="connsiteX0" fmla="*/ 0 w 997744"/>
                  <a:gd name="connsiteY0" fmla="*/ 0 h 254793"/>
                  <a:gd name="connsiteX1" fmla="*/ 335757 w 997744"/>
                  <a:gd name="connsiteY1" fmla="*/ 38100 h 254793"/>
                  <a:gd name="connsiteX2" fmla="*/ 569119 w 997744"/>
                  <a:gd name="connsiteY2" fmla="*/ 161925 h 254793"/>
                  <a:gd name="connsiteX3" fmla="*/ 997744 w 997744"/>
                  <a:gd name="connsiteY3" fmla="*/ 254793 h 254793"/>
                  <a:gd name="connsiteX0" fmla="*/ 0 w 997744"/>
                  <a:gd name="connsiteY0" fmla="*/ 0 h 254793"/>
                  <a:gd name="connsiteX1" fmla="*/ 335757 w 997744"/>
                  <a:gd name="connsiteY1" fmla="*/ 38100 h 254793"/>
                  <a:gd name="connsiteX2" fmla="*/ 585788 w 997744"/>
                  <a:gd name="connsiteY2" fmla="*/ 176212 h 254793"/>
                  <a:gd name="connsiteX3" fmla="*/ 997744 w 997744"/>
                  <a:gd name="connsiteY3" fmla="*/ 254793 h 254793"/>
                </a:gdLst>
                <a:ahLst/>
                <a:cxnLst>
                  <a:cxn ang="0">
                    <a:pos x="connsiteX0" y="connsiteY0"/>
                  </a:cxn>
                  <a:cxn ang="0">
                    <a:pos x="connsiteX1" y="connsiteY1"/>
                  </a:cxn>
                  <a:cxn ang="0">
                    <a:pos x="connsiteX2" y="connsiteY2"/>
                  </a:cxn>
                  <a:cxn ang="0">
                    <a:pos x="connsiteX3" y="connsiteY3"/>
                  </a:cxn>
                </a:cxnLst>
                <a:rect l="l" t="t" r="r" b="b"/>
                <a:pathLst>
                  <a:path w="997744" h="254793">
                    <a:moveTo>
                      <a:pt x="0" y="0"/>
                    </a:moveTo>
                    <a:cubicBezTo>
                      <a:pt x="104378" y="22026"/>
                      <a:pt x="238126" y="8731"/>
                      <a:pt x="335757" y="38100"/>
                    </a:cubicBezTo>
                    <a:cubicBezTo>
                      <a:pt x="433388" y="67469"/>
                      <a:pt x="475457" y="140097"/>
                      <a:pt x="585788" y="176212"/>
                    </a:cubicBezTo>
                    <a:cubicBezTo>
                      <a:pt x="696119" y="212327"/>
                      <a:pt x="908447" y="235446"/>
                      <a:pt x="997744" y="254793"/>
                    </a:cubicBezTo>
                  </a:path>
                </a:pathLst>
              </a:cu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cxnSp>
            <p:nvCxnSpPr>
              <p:cNvPr id="59" name="Straight Connector 58"/>
              <p:cNvCxnSpPr/>
              <p:nvPr/>
            </p:nvCxnSpPr>
            <p:spPr bwMode="auto">
              <a:xfrm>
                <a:off x="256272" y="3889817"/>
                <a:ext cx="886728" cy="0"/>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sp>
          <p:nvSpPr>
            <p:cNvPr id="80" name="TextBox 79"/>
            <p:cNvSpPr txBox="1"/>
            <p:nvPr/>
          </p:nvSpPr>
          <p:spPr>
            <a:xfrm>
              <a:off x="4737613" y="6125290"/>
              <a:ext cx="179450" cy="246221"/>
            </a:xfrm>
            <a:prstGeom prst="rect">
              <a:avLst/>
            </a:prstGeom>
            <a:noFill/>
          </p:spPr>
          <p:txBody>
            <a:bodyPr wrap="square" rtlCol="0">
              <a:spAutoFit/>
            </a:bodyPr>
            <a:lstStyle/>
            <a:p>
              <a:r>
                <a:rPr lang="en-US" sz="1000" b="1" dirty="0">
                  <a:solidFill>
                    <a:srgbClr val="FF0000"/>
                  </a:solidFill>
                </a:rPr>
                <a:t>x</a:t>
              </a:r>
            </a:p>
          </p:txBody>
        </p:sp>
      </p:grpSp>
    </p:spTree>
    <p:extLst>
      <p:ext uri="{BB962C8B-B14F-4D97-AF65-F5344CB8AC3E}">
        <p14:creationId xmlns:p14="http://schemas.microsoft.com/office/powerpoint/2010/main" val="3022302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26</a:t>
            </a:fld>
            <a:endParaRPr lang="en-US">
              <a:solidFill>
                <a:srgbClr val="000000"/>
              </a:solidFill>
            </a:endParaRPr>
          </a:p>
        </p:txBody>
      </p:sp>
      <p:sp>
        <p:nvSpPr>
          <p:cNvPr id="2" name="Title 1"/>
          <p:cNvSpPr>
            <a:spLocks noGrp="1"/>
          </p:cNvSpPr>
          <p:nvPr>
            <p:ph type="title"/>
          </p:nvPr>
        </p:nvSpPr>
        <p:spPr/>
        <p:txBody>
          <a:bodyPr/>
          <a:lstStyle/>
          <a:p>
            <a:r>
              <a:rPr lang="en-US" dirty="0"/>
              <a:t>Examples of </a:t>
            </a:r>
            <a:r>
              <a:rPr lang="en-US" dirty="0" err="1"/>
              <a:t>Dshell</a:t>
            </a:r>
            <a:r>
              <a:rPr lang="en-US" dirty="0"/>
              <a:t> events</a:t>
            </a:r>
          </a:p>
        </p:txBody>
      </p:sp>
      <p:sp>
        <p:nvSpPr>
          <p:cNvPr id="3" name="Content Placeholder 2"/>
          <p:cNvSpPr>
            <a:spLocks noGrp="1"/>
          </p:cNvSpPr>
          <p:nvPr>
            <p:ph type="body" idx="1"/>
          </p:nvPr>
        </p:nvSpPr>
        <p:spPr/>
        <p:txBody>
          <a:bodyPr/>
          <a:lstStyle/>
          <a:p>
            <a:r>
              <a:rPr lang="en-US" sz="2800" dirty="0"/>
              <a:t>Events to control data logging frequency</a:t>
            </a:r>
          </a:p>
          <a:p>
            <a:r>
              <a:rPr lang="en-US" sz="2800" dirty="0"/>
              <a:t>Events to refresh 3D visualization after simulation steps</a:t>
            </a:r>
          </a:p>
          <a:p>
            <a:r>
              <a:rPr lang="en-US" sz="2800" dirty="0"/>
              <a:t>Events to refresh </a:t>
            </a:r>
            <a:r>
              <a:rPr lang="en-US" sz="2800" dirty="0" err="1"/>
              <a:t>stripcharts</a:t>
            </a:r>
            <a:r>
              <a:rPr lang="en-US" sz="2800" dirty="0"/>
              <a:t> and </a:t>
            </a:r>
            <a:r>
              <a:rPr lang="en-US" sz="2800" dirty="0" err="1"/>
              <a:t>guis</a:t>
            </a:r>
            <a:r>
              <a:rPr lang="en-US" sz="2800" dirty="0"/>
              <a:t> with data after simulation steps</a:t>
            </a:r>
          </a:p>
          <a:p>
            <a:r>
              <a:rPr lang="en-US" sz="2800" dirty="0"/>
              <a:t>Events to force simulation hop boundaries when specific conditions are met, </a:t>
            </a:r>
            <a:r>
              <a:rPr lang="en-US" sz="2800" dirty="0" err="1"/>
              <a:t>eg</a:t>
            </a:r>
            <a:r>
              <a:rPr lang="en-US" sz="2800" dirty="0"/>
              <a:t>. impact with ground, crossing an altitude threshold, collision between bodies etc.</a:t>
            </a:r>
            <a:endParaRPr lang="en-US" dirty="0"/>
          </a:p>
        </p:txBody>
      </p:sp>
    </p:spTree>
    <p:extLst>
      <p:ext uri="{BB962C8B-B14F-4D97-AF65-F5344CB8AC3E}">
        <p14:creationId xmlns:p14="http://schemas.microsoft.com/office/powerpoint/2010/main" val="1041106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27</a:t>
            </a:fld>
            <a:endParaRPr lang="en-US">
              <a:solidFill>
                <a:srgbClr val="000000"/>
              </a:solidFill>
            </a:endParaRPr>
          </a:p>
        </p:txBody>
      </p:sp>
      <p:sp>
        <p:nvSpPr>
          <p:cNvPr id="2" name="Title 1"/>
          <p:cNvSpPr>
            <a:spLocks noGrp="1"/>
          </p:cNvSpPr>
          <p:nvPr>
            <p:ph type="title"/>
          </p:nvPr>
        </p:nvSpPr>
        <p:spPr/>
        <p:txBody>
          <a:bodyPr/>
          <a:lstStyle/>
          <a:p>
            <a:r>
              <a:rPr lang="en-US" dirty="0"/>
              <a:t>Timed Events Notebook</a:t>
            </a:r>
          </a:p>
        </p:txBody>
      </p:sp>
      <p:sp>
        <p:nvSpPr>
          <p:cNvPr id="3" name="Content Placeholder 2"/>
          <p:cNvSpPr>
            <a:spLocks noGrp="1"/>
          </p:cNvSpPr>
          <p:nvPr>
            <p:ph type="body" idx="1"/>
          </p:nvPr>
        </p:nvSpPr>
        <p:spPr/>
        <p:txBody>
          <a:bodyPr>
            <a:normAutofit/>
          </a:bodyPr>
          <a:lstStyle/>
          <a:p>
            <a:r>
              <a:rPr lang="en-US" dirty="0"/>
              <a:t>Demonstrate the use of timed events – adding, deleting, updating, modifying etc.</a:t>
            </a:r>
          </a:p>
          <a:p>
            <a:r>
              <a:rPr lang="en-US" b="1" dirty="0">
                <a:hlinkClick r:id="rId2"/>
              </a:rPr>
              <a:t>E-Dshell/Part-4B-Events/01-demo-events</a:t>
            </a:r>
            <a:endParaRPr lang="en-US" b="1" dirty="0"/>
          </a:p>
        </p:txBody>
      </p:sp>
      <p:pic>
        <p:nvPicPr>
          <p:cNvPr id="5" name="Picture 4"/>
          <p:cNvPicPr>
            <a:picLocks noChangeAspect="1"/>
          </p:cNvPicPr>
          <p:nvPr/>
        </p:nvPicPr>
        <p:blipFill>
          <a:blip r:embed="rId3"/>
          <a:stretch>
            <a:fillRect/>
          </a:stretch>
        </p:blipFill>
        <p:spPr>
          <a:xfrm>
            <a:off x="3319510" y="2993923"/>
            <a:ext cx="5552980" cy="3711678"/>
          </a:xfrm>
          <a:prstGeom prst="rect">
            <a:avLst/>
          </a:prstGeom>
        </p:spPr>
      </p:pic>
    </p:spTree>
    <p:extLst>
      <p:ext uri="{BB962C8B-B14F-4D97-AF65-F5344CB8AC3E}">
        <p14:creationId xmlns:p14="http://schemas.microsoft.com/office/powerpoint/2010/main" val="142227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28</a:t>
            </a:fld>
            <a:endParaRPr lang="en-US">
              <a:solidFill>
                <a:srgbClr val="000000"/>
              </a:solidFill>
            </a:endParaRPr>
          </a:p>
        </p:txBody>
      </p:sp>
      <p:sp>
        <p:nvSpPr>
          <p:cNvPr id="2" name="Title 1"/>
          <p:cNvSpPr>
            <a:spLocks noGrp="1"/>
          </p:cNvSpPr>
          <p:nvPr>
            <p:ph type="title"/>
          </p:nvPr>
        </p:nvSpPr>
        <p:spPr/>
        <p:txBody>
          <a:bodyPr/>
          <a:lstStyle/>
          <a:p>
            <a:r>
              <a:rPr lang="en-US" dirty="0"/>
              <a:t>I/O Events Notebook</a:t>
            </a:r>
          </a:p>
        </p:txBody>
      </p:sp>
      <p:sp>
        <p:nvSpPr>
          <p:cNvPr id="3" name="Content Placeholder 2"/>
          <p:cNvSpPr>
            <a:spLocks noGrp="1"/>
          </p:cNvSpPr>
          <p:nvPr>
            <p:ph type="body" idx="1"/>
          </p:nvPr>
        </p:nvSpPr>
        <p:spPr/>
        <p:txBody>
          <a:bodyPr>
            <a:normAutofit/>
          </a:bodyPr>
          <a:lstStyle/>
          <a:p>
            <a:r>
              <a:rPr lang="en-US" dirty="0"/>
              <a:t>Demonstrate the use of I/O events – adding, deleting, prioritizing, modifying</a:t>
            </a:r>
          </a:p>
          <a:p>
            <a:r>
              <a:rPr lang="en-US" sz="2200" b="1" dirty="0">
                <a:solidFill>
                  <a:srgbClr val="0563C1"/>
                </a:solidFill>
                <a:hlinkClick r:id="rId2">
                  <a:extLst>
                    <a:ext uri="{A12FA001-AC4F-418D-AE19-62706E023703}">
                      <ahyp:hlinkClr xmlns:ahyp="http://schemas.microsoft.com/office/drawing/2018/hyperlinkcolor" val="tx"/>
                    </a:ext>
                  </a:extLst>
                </a:hlinkClick>
              </a:rPr>
              <a:t>E-Dshell/Part-4B-Events/01-demo-events</a:t>
            </a:r>
            <a:endParaRPr lang="en-US" b="1" i="1" dirty="0">
              <a:hlinkClick r:id="rId3"/>
            </a:endParaRPr>
          </a:p>
        </p:txBody>
      </p:sp>
      <p:pic>
        <p:nvPicPr>
          <p:cNvPr id="5" name="Picture 4"/>
          <p:cNvPicPr>
            <a:picLocks noChangeAspect="1"/>
          </p:cNvPicPr>
          <p:nvPr/>
        </p:nvPicPr>
        <p:blipFill>
          <a:blip r:embed="rId4"/>
          <a:stretch>
            <a:fillRect/>
          </a:stretch>
        </p:blipFill>
        <p:spPr>
          <a:xfrm>
            <a:off x="3357716" y="2697411"/>
            <a:ext cx="5476568" cy="3931990"/>
          </a:xfrm>
          <a:prstGeom prst="rect">
            <a:avLst/>
          </a:prstGeom>
        </p:spPr>
      </p:pic>
    </p:spTree>
    <p:extLst>
      <p:ext uri="{BB962C8B-B14F-4D97-AF65-F5344CB8AC3E}">
        <p14:creationId xmlns:p14="http://schemas.microsoft.com/office/powerpoint/2010/main" val="2104954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29</a:t>
            </a:fld>
            <a:endParaRPr lang="en-US">
              <a:solidFill>
                <a:srgbClr val="000000"/>
              </a:solidFill>
            </a:endParaRPr>
          </a:p>
        </p:txBody>
      </p:sp>
      <p:sp>
        <p:nvSpPr>
          <p:cNvPr id="2" name="Title 1"/>
          <p:cNvSpPr>
            <a:spLocks noGrp="1"/>
          </p:cNvSpPr>
          <p:nvPr>
            <p:ph type="title"/>
          </p:nvPr>
        </p:nvSpPr>
        <p:spPr/>
        <p:txBody>
          <a:bodyPr/>
          <a:lstStyle/>
          <a:p>
            <a:r>
              <a:rPr lang="en-US" dirty="0"/>
              <a:t>Multiple regular events notebook</a:t>
            </a:r>
          </a:p>
        </p:txBody>
      </p:sp>
      <p:sp>
        <p:nvSpPr>
          <p:cNvPr id="3" name="Content Placeholder 2"/>
          <p:cNvSpPr>
            <a:spLocks noGrp="1"/>
          </p:cNvSpPr>
          <p:nvPr>
            <p:ph type="body" idx="1"/>
          </p:nvPr>
        </p:nvSpPr>
        <p:spPr/>
        <p:txBody>
          <a:bodyPr>
            <a:normAutofit/>
          </a:bodyPr>
          <a:lstStyle/>
          <a:p>
            <a:r>
              <a:rPr lang="en-US" dirty="0"/>
              <a:t>Demonstrate simulation with the timed, I/O and model-based events and show a timeline</a:t>
            </a:r>
          </a:p>
          <a:p>
            <a:pPr lvl="1"/>
            <a:r>
              <a:rPr lang="en-US" sz="2400" b="1" i="1" dirty="0">
                <a:hlinkClick r:id="rId2"/>
              </a:rPr>
              <a:t>E-Dshell/Part-4B-Events/03-Combined-Event-Timeline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58" t="6018" r="8019"/>
          <a:stretch/>
        </p:blipFill>
        <p:spPr>
          <a:xfrm>
            <a:off x="3436752" y="2890478"/>
            <a:ext cx="5173848" cy="377548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593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pPr/>
              <a:t>3</a:t>
            </a:fld>
            <a:endParaRPr lang="en-US"/>
          </a:p>
        </p:txBody>
      </p:sp>
      <p:sp>
        <p:nvSpPr>
          <p:cNvPr id="2" name="Title 1"/>
          <p:cNvSpPr>
            <a:spLocks noGrp="1"/>
          </p:cNvSpPr>
          <p:nvPr>
            <p:ph type="title"/>
          </p:nvPr>
        </p:nvSpPr>
        <p:spPr/>
        <p:txBody>
          <a:bodyPr/>
          <a:lstStyle/>
          <a:p>
            <a:r>
              <a:rPr lang="en-US" dirty="0"/>
              <a:t>Build/Run a Simulation</a:t>
            </a:r>
          </a:p>
        </p:txBody>
      </p:sp>
      <p:sp>
        <p:nvSpPr>
          <p:cNvPr id="3" name="Content Placeholder 2"/>
          <p:cNvSpPr>
            <a:spLocks noGrp="1"/>
          </p:cNvSpPr>
          <p:nvPr>
            <p:ph type="body" idx="1"/>
          </p:nvPr>
        </p:nvSpPr>
        <p:spPr>
          <a:xfrm>
            <a:off x="499250" y="1558450"/>
            <a:ext cx="11193502" cy="4926743"/>
          </a:xfrm>
        </p:spPr>
        <p:txBody>
          <a:bodyPr>
            <a:normAutofit lnSpcReduction="10000"/>
          </a:bodyPr>
          <a:lstStyle/>
          <a:p>
            <a:r>
              <a:rPr lang="en-US" sz="2600" dirty="0"/>
              <a:t>Build simulation</a:t>
            </a:r>
          </a:p>
          <a:p>
            <a:pPr lvl="1"/>
            <a:r>
              <a:rPr lang="en-US" sz="2400" dirty="0"/>
              <a:t>Create simulation manager</a:t>
            </a:r>
          </a:p>
          <a:p>
            <a:pPr lvl="1"/>
            <a:r>
              <a:rPr lang="en-US" sz="2400" dirty="0"/>
              <a:t>Add models, assemblies, </a:t>
            </a:r>
            <a:r>
              <a:rPr lang="en-US" sz="2400" dirty="0" err="1"/>
              <a:t>etc</a:t>
            </a:r>
            <a:endParaRPr lang="en-US" sz="2400" dirty="0"/>
          </a:p>
          <a:p>
            <a:pPr lvl="1"/>
            <a:r>
              <a:rPr lang="en-US" sz="2400" dirty="0"/>
              <a:t>Lock (set up full state vector, </a:t>
            </a:r>
            <a:r>
              <a:rPr lang="en-US" sz="2400" dirty="0" err="1"/>
              <a:t>etc</a:t>
            </a:r>
            <a:r>
              <a:rPr lang="en-US" sz="2400" dirty="0"/>
              <a:t>)</a:t>
            </a:r>
          </a:p>
          <a:p>
            <a:pPr lvl="1"/>
            <a:r>
              <a:rPr lang="en-US" sz="2400" dirty="0"/>
              <a:t>Set initial state</a:t>
            </a:r>
          </a:p>
          <a:p>
            <a:pPr lvl="1"/>
            <a:r>
              <a:rPr lang="en-US" sz="2400" dirty="0"/>
              <a:t>Set up logging, FSM, pre and post events</a:t>
            </a:r>
          </a:p>
          <a:p>
            <a:pPr lvl="1"/>
            <a:r>
              <a:rPr lang="en-US" sz="2400" dirty="0"/>
              <a:t>Audits (signal connectivity, </a:t>
            </a:r>
            <a:r>
              <a:rPr lang="en-US" sz="2400" dirty="0" err="1"/>
              <a:t>etc</a:t>
            </a:r>
            <a:r>
              <a:rPr lang="en-US" sz="2400" dirty="0"/>
              <a:t>)</a:t>
            </a:r>
          </a:p>
          <a:p>
            <a:pPr lvl="1"/>
            <a:r>
              <a:rPr lang="en-US" sz="2400" dirty="0"/>
              <a:t>Setup up geometries and graphics</a:t>
            </a:r>
          </a:p>
          <a:p>
            <a:r>
              <a:rPr lang="en-US" sz="2600" dirty="0"/>
              <a:t>Run sim</a:t>
            </a:r>
          </a:p>
          <a:p>
            <a:pPr lvl="1"/>
            <a:r>
              <a:rPr lang="en-US" sz="2400" dirty="0"/>
              <a:t>Advance time</a:t>
            </a:r>
          </a:p>
          <a:p>
            <a:pPr lvl="1"/>
            <a:r>
              <a:rPr lang="en-US" sz="2400" dirty="0"/>
              <a:t>Live </a:t>
            </a:r>
            <a:r>
              <a:rPr lang="en-US" sz="2400" dirty="0" err="1"/>
              <a:t>stripcharts</a:t>
            </a:r>
            <a:r>
              <a:rPr lang="en-US" sz="2400" dirty="0"/>
              <a:t>, printouts, </a:t>
            </a:r>
            <a:r>
              <a:rPr lang="en-US" sz="2400" dirty="0" err="1"/>
              <a:t>etc</a:t>
            </a:r>
            <a:endParaRPr lang="en-US" sz="2400" dirty="0"/>
          </a:p>
          <a:p>
            <a:r>
              <a:rPr lang="en-US" sz="2600" dirty="0"/>
              <a:t>Post analysis</a:t>
            </a:r>
          </a:p>
        </p:txBody>
      </p:sp>
    </p:spTree>
    <p:extLst>
      <p:ext uri="{BB962C8B-B14F-4D97-AF65-F5344CB8AC3E}">
        <p14:creationId xmlns:p14="http://schemas.microsoft.com/office/powerpoint/2010/main" val="2505569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30</a:t>
            </a:fld>
            <a:endParaRPr lang="en-US">
              <a:solidFill>
                <a:srgbClr val="000000"/>
              </a:solidFill>
            </a:endParaRPr>
          </a:p>
        </p:txBody>
      </p:sp>
      <p:sp>
        <p:nvSpPr>
          <p:cNvPr id="2" name="Title 1"/>
          <p:cNvSpPr>
            <a:spLocks noGrp="1"/>
          </p:cNvSpPr>
          <p:nvPr>
            <p:ph type="title"/>
          </p:nvPr>
        </p:nvSpPr>
        <p:spPr/>
        <p:txBody>
          <a:bodyPr/>
          <a:lstStyle/>
          <a:p>
            <a:r>
              <a:rPr lang="en-US"/>
              <a:t>Step-Validation Events</a:t>
            </a:r>
            <a:endParaRPr lang="en-US" dirty="0"/>
          </a:p>
        </p:txBody>
      </p:sp>
      <p:sp>
        <p:nvSpPr>
          <p:cNvPr id="3" name="Content Placeholder 2"/>
          <p:cNvSpPr>
            <a:spLocks noGrp="1"/>
          </p:cNvSpPr>
          <p:nvPr>
            <p:ph type="body" idx="1"/>
          </p:nvPr>
        </p:nvSpPr>
        <p:spPr/>
        <p:txBody>
          <a:bodyPr/>
          <a:lstStyle/>
          <a:p>
            <a:r>
              <a:rPr lang="en-US" dirty="0"/>
              <a:t>Synonyms </a:t>
            </a:r>
          </a:p>
          <a:p>
            <a:pPr lvl="1"/>
            <a:r>
              <a:rPr lang="en-US" dirty="0"/>
              <a:t>zero-crossing</a:t>
            </a:r>
          </a:p>
          <a:p>
            <a:pPr lvl="1"/>
            <a:r>
              <a:rPr lang="en-US" dirty="0"/>
              <a:t>“</a:t>
            </a:r>
            <a:r>
              <a:rPr lang="en-US" dirty="0" err="1"/>
              <a:t>regula-falsi</a:t>
            </a:r>
            <a:r>
              <a:rPr lang="en-US" dirty="0"/>
              <a:t>”</a:t>
            </a:r>
          </a:p>
          <a:p>
            <a:r>
              <a:rPr lang="en-US" dirty="0"/>
              <a:t>Motivation</a:t>
            </a:r>
          </a:p>
          <a:p>
            <a:pPr lvl="1"/>
            <a:r>
              <a:rPr lang="en-US" dirty="0"/>
              <a:t>Need to stop simulation hop at precise time that a condition is met (e.g., leg touching the ground)</a:t>
            </a:r>
          </a:p>
          <a:p>
            <a:pPr lvl="1"/>
            <a:r>
              <a:rPr lang="en-US" dirty="0"/>
              <a:t>Allow carrying out of actions at time when a condition is met whose timing cannot be predicted explicitly</a:t>
            </a:r>
          </a:p>
          <a:p>
            <a:r>
              <a:rPr lang="en-US" dirty="0"/>
              <a:t>If you want the sim to stop stepping time as well, you'll need to set </a:t>
            </a:r>
            <a:r>
              <a:rPr lang="en-US" dirty="0" err="1"/>
              <a:t>sim.e_stop</a:t>
            </a:r>
            <a:r>
              <a:rPr lang="en-US" dirty="0"/>
              <a:t> equal to True in your callback</a:t>
            </a:r>
          </a:p>
          <a:p>
            <a:pPr lvl="1"/>
            <a:endParaRPr lang="en-US" dirty="0"/>
          </a:p>
          <a:p>
            <a:endParaRPr lang="en-US" dirty="0"/>
          </a:p>
        </p:txBody>
      </p:sp>
      <p:grpSp>
        <p:nvGrpSpPr>
          <p:cNvPr id="24" name="Group 23"/>
          <p:cNvGrpSpPr/>
          <p:nvPr/>
        </p:nvGrpSpPr>
        <p:grpSpPr>
          <a:xfrm>
            <a:off x="5782238" y="1464208"/>
            <a:ext cx="4236650" cy="1636628"/>
            <a:chOff x="5867400" y="2068052"/>
            <a:chExt cx="2751537" cy="1062924"/>
          </a:xfrm>
        </p:grpSpPr>
        <p:grpSp>
          <p:nvGrpSpPr>
            <p:cNvPr id="6" name="Group 5"/>
            <p:cNvGrpSpPr/>
            <p:nvPr/>
          </p:nvGrpSpPr>
          <p:grpSpPr>
            <a:xfrm>
              <a:off x="5867400" y="2139902"/>
              <a:ext cx="2751537" cy="991074"/>
              <a:chOff x="164789" y="3738473"/>
              <a:chExt cx="1228143" cy="442363"/>
            </a:xfrm>
          </p:grpSpPr>
          <p:cxnSp>
            <p:nvCxnSpPr>
              <p:cNvPr id="8" name="Straight Arrow Connector 7"/>
              <p:cNvCxnSpPr/>
              <p:nvPr/>
            </p:nvCxnSpPr>
            <p:spPr bwMode="auto">
              <a:xfrm>
                <a:off x="164789" y="4084568"/>
                <a:ext cx="1143002"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9" name="Straight Connector 8"/>
              <p:cNvCxnSpPr/>
              <p:nvPr/>
            </p:nvCxnSpPr>
            <p:spPr bwMode="auto">
              <a:xfrm>
                <a:off x="752476" y="3826360"/>
                <a:ext cx="0" cy="258208"/>
              </a:xfrm>
              <a:prstGeom prst="line">
                <a:avLst/>
              </a:prstGeom>
              <a:solidFill>
                <a:schemeClr val="accent1"/>
              </a:solidFill>
              <a:ln w="41275" cap="flat" cmpd="sng" algn="ctr">
                <a:solidFill>
                  <a:srgbClr val="FF0000"/>
                </a:solidFill>
                <a:prstDash val="sysDash"/>
                <a:round/>
                <a:headEnd type="none" w="med" len="med"/>
                <a:tailEnd type="none" w="med" len="med"/>
              </a:ln>
              <a:effectLst/>
            </p:spPr>
          </p:cxnSp>
          <p:sp>
            <p:nvSpPr>
              <p:cNvPr id="10" name="TextBox 9"/>
              <p:cNvSpPr txBox="1"/>
              <p:nvPr/>
            </p:nvSpPr>
            <p:spPr>
              <a:xfrm>
                <a:off x="1164332" y="3975631"/>
                <a:ext cx="228600" cy="205205"/>
              </a:xfrm>
              <a:prstGeom prst="rect">
                <a:avLst/>
              </a:prstGeom>
              <a:noFill/>
            </p:spPr>
            <p:txBody>
              <a:bodyPr wrap="square" rtlCol="0">
                <a:spAutoFit/>
              </a:bodyPr>
              <a:lstStyle/>
              <a:p>
                <a:r>
                  <a:rPr lang="en-US" sz="4000" dirty="0"/>
                  <a:t>t</a:t>
                </a:r>
              </a:p>
            </p:txBody>
          </p:sp>
          <p:sp>
            <p:nvSpPr>
              <p:cNvPr id="11" name="Freeform 10"/>
              <p:cNvSpPr/>
              <p:nvPr/>
            </p:nvSpPr>
            <p:spPr bwMode="auto">
              <a:xfrm>
                <a:off x="230078" y="3738473"/>
                <a:ext cx="997744" cy="254793"/>
              </a:xfrm>
              <a:custGeom>
                <a:avLst/>
                <a:gdLst>
                  <a:gd name="connsiteX0" fmla="*/ 0 w 1052483"/>
                  <a:gd name="connsiteY0" fmla="*/ 0 h 359577"/>
                  <a:gd name="connsiteX1" fmla="*/ 309563 w 1052483"/>
                  <a:gd name="connsiteY1" fmla="*/ 88106 h 359577"/>
                  <a:gd name="connsiteX2" fmla="*/ 604838 w 1052483"/>
                  <a:gd name="connsiteY2" fmla="*/ 264319 h 359577"/>
                  <a:gd name="connsiteX3" fmla="*/ 1002506 w 1052483"/>
                  <a:gd name="connsiteY3" fmla="*/ 347662 h 359577"/>
                  <a:gd name="connsiteX4" fmla="*/ 1033463 w 1052483"/>
                  <a:gd name="connsiteY4" fmla="*/ 357187 h 359577"/>
                  <a:gd name="connsiteX0" fmla="*/ 0 w 1033463"/>
                  <a:gd name="connsiteY0" fmla="*/ 0 h 357187"/>
                  <a:gd name="connsiteX1" fmla="*/ 309563 w 1033463"/>
                  <a:gd name="connsiteY1" fmla="*/ 88106 h 357187"/>
                  <a:gd name="connsiteX2" fmla="*/ 604838 w 1033463"/>
                  <a:gd name="connsiteY2" fmla="*/ 264319 h 357187"/>
                  <a:gd name="connsiteX3" fmla="*/ 1033463 w 1033463"/>
                  <a:gd name="connsiteY3" fmla="*/ 357187 h 357187"/>
                  <a:gd name="connsiteX0" fmla="*/ 0 w 1033463"/>
                  <a:gd name="connsiteY0" fmla="*/ 0 h 357187"/>
                  <a:gd name="connsiteX1" fmla="*/ 316707 w 1033463"/>
                  <a:gd name="connsiteY1" fmla="*/ 142875 h 357187"/>
                  <a:gd name="connsiteX2" fmla="*/ 604838 w 1033463"/>
                  <a:gd name="connsiteY2" fmla="*/ 264319 h 357187"/>
                  <a:gd name="connsiteX3" fmla="*/ 1033463 w 1033463"/>
                  <a:gd name="connsiteY3" fmla="*/ 357187 h 357187"/>
                  <a:gd name="connsiteX0" fmla="*/ 0 w 997744"/>
                  <a:gd name="connsiteY0" fmla="*/ 0 h 254793"/>
                  <a:gd name="connsiteX1" fmla="*/ 280988 w 997744"/>
                  <a:gd name="connsiteY1" fmla="*/ 40481 h 254793"/>
                  <a:gd name="connsiteX2" fmla="*/ 569119 w 997744"/>
                  <a:gd name="connsiteY2" fmla="*/ 161925 h 254793"/>
                  <a:gd name="connsiteX3" fmla="*/ 997744 w 997744"/>
                  <a:gd name="connsiteY3" fmla="*/ 254793 h 254793"/>
                  <a:gd name="connsiteX0" fmla="*/ 0 w 997744"/>
                  <a:gd name="connsiteY0" fmla="*/ 0 h 254793"/>
                  <a:gd name="connsiteX1" fmla="*/ 335757 w 997744"/>
                  <a:gd name="connsiteY1" fmla="*/ 38100 h 254793"/>
                  <a:gd name="connsiteX2" fmla="*/ 569119 w 997744"/>
                  <a:gd name="connsiteY2" fmla="*/ 161925 h 254793"/>
                  <a:gd name="connsiteX3" fmla="*/ 997744 w 997744"/>
                  <a:gd name="connsiteY3" fmla="*/ 254793 h 254793"/>
                  <a:gd name="connsiteX0" fmla="*/ 0 w 997744"/>
                  <a:gd name="connsiteY0" fmla="*/ 0 h 254793"/>
                  <a:gd name="connsiteX1" fmla="*/ 335757 w 997744"/>
                  <a:gd name="connsiteY1" fmla="*/ 38100 h 254793"/>
                  <a:gd name="connsiteX2" fmla="*/ 585788 w 997744"/>
                  <a:gd name="connsiteY2" fmla="*/ 176212 h 254793"/>
                  <a:gd name="connsiteX3" fmla="*/ 997744 w 997744"/>
                  <a:gd name="connsiteY3" fmla="*/ 254793 h 254793"/>
                </a:gdLst>
                <a:ahLst/>
                <a:cxnLst>
                  <a:cxn ang="0">
                    <a:pos x="connsiteX0" y="connsiteY0"/>
                  </a:cxn>
                  <a:cxn ang="0">
                    <a:pos x="connsiteX1" y="connsiteY1"/>
                  </a:cxn>
                  <a:cxn ang="0">
                    <a:pos x="connsiteX2" y="connsiteY2"/>
                  </a:cxn>
                  <a:cxn ang="0">
                    <a:pos x="connsiteX3" y="connsiteY3"/>
                  </a:cxn>
                </a:cxnLst>
                <a:rect l="l" t="t" r="r" b="b"/>
                <a:pathLst>
                  <a:path w="997744" h="254793">
                    <a:moveTo>
                      <a:pt x="0" y="0"/>
                    </a:moveTo>
                    <a:cubicBezTo>
                      <a:pt x="104378" y="22026"/>
                      <a:pt x="238126" y="8731"/>
                      <a:pt x="335757" y="38100"/>
                    </a:cubicBezTo>
                    <a:cubicBezTo>
                      <a:pt x="433388" y="67469"/>
                      <a:pt x="475457" y="140097"/>
                      <a:pt x="585788" y="176212"/>
                    </a:cubicBezTo>
                    <a:cubicBezTo>
                      <a:pt x="696119" y="212327"/>
                      <a:pt x="908447" y="235446"/>
                      <a:pt x="997744" y="254793"/>
                    </a:cubicBezTo>
                  </a:path>
                </a:pathLst>
              </a:cu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4800"/>
              </a:p>
            </p:txBody>
          </p:sp>
          <p:cxnSp>
            <p:nvCxnSpPr>
              <p:cNvPr id="12" name="Straight Connector 11"/>
              <p:cNvCxnSpPr/>
              <p:nvPr/>
            </p:nvCxnSpPr>
            <p:spPr bwMode="auto">
              <a:xfrm>
                <a:off x="256272" y="3889817"/>
                <a:ext cx="886728"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17" name="Straight Connector 16"/>
              <p:cNvCxnSpPr/>
              <p:nvPr/>
            </p:nvCxnSpPr>
            <p:spPr bwMode="auto">
              <a:xfrm>
                <a:off x="674965" y="3910215"/>
                <a:ext cx="0" cy="174353"/>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879034" y="3910215"/>
                <a:ext cx="0" cy="174353"/>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083104" y="3910215"/>
                <a:ext cx="0" cy="174353"/>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266824" y="3913461"/>
                <a:ext cx="0" cy="174353"/>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470894" y="3913461"/>
                <a:ext cx="0" cy="174353"/>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sp>
          <p:nvSpPr>
            <p:cNvPr id="25" name="TextBox 24"/>
            <p:cNvSpPr txBox="1"/>
            <p:nvPr/>
          </p:nvSpPr>
          <p:spPr>
            <a:xfrm>
              <a:off x="6903383" y="2068052"/>
              <a:ext cx="402041" cy="339811"/>
            </a:xfrm>
            <a:prstGeom prst="rect">
              <a:avLst/>
            </a:prstGeom>
            <a:noFill/>
          </p:spPr>
          <p:txBody>
            <a:bodyPr wrap="square" rtlCol="0">
              <a:spAutoFit/>
            </a:bodyPr>
            <a:lstStyle/>
            <a:p>
              <a:r>
                <a:rPr lang="en-US" sz="2800" b="1" dirty="0">
                  <a:solidFill>
                    <a:srgbClr val="FF0000"/>
                  </a:solidFill>
                </a:rPr>
                <a:t>x</a:t>
              </a:r>
            </a:p>
          </p:txBody>
        </p:sp>
      </p:grpSp>
    </p:spTree>
    <p:extLst>
      <p:ext uri="{BB962C8B-B14F-4D97-AF65-F5344CB8AC3E}">
        <p14:creationId xmlns:p14="http://schemas.microsoft.com/office/powerpoint/2010/main" val="2397583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31</a:t>
            </a:fld>
            <a:endParaRPr lang="en-US">
              <a:solidFill>
                <a:srgbClr val="000000"/>
              </a:solidFill>
            </a:endParaRPr>
          </a:p>
        </p:txBody>
      </p:sp>
      <p:sp>
        <p:nvSpPr>
          <p:cNvPr id="2" name="Title 1"/>
          <p:cNvSpPr>
            <a:spLocks noGrp="1"/>
          </p:cNvSpPr>
          <p:nvPr>
            <p:ph type="title"/>
          </p:nvPr>
        </p:nvSpPr>
        <p:spPr/>
        <p:txBody>
          <a:bodyPr/>
          <a:lstStyle/>
          <a:p>
            <a:r>
              <a:rPr lang="en-US" sz="2800" dirty="0"/>
              <a:t>Example behavior at zero-crossing</a:t>
            </a:r>
          </a:p>
        </p:txBody>
      </p:sp>
      <p:grpSp>
        <p:nvGrpSpPr>
          <p:cNvPr id="67" name="Group 66"/>
          <p:cNvGrpSpPr/>
          <p:nvPr/>
        </p:nvGrpSpPr>
        <p:grpSpPr>
          <a:xfrm>
            <a:off x="1756870" y="1787772"/>
            <a:ext cx="8477278" cy="2918455"/>
            <a:chOff x="232870" y="1524000"/>
            <a:chExt cx="8477278" cy="2918455"/>
          </a:xfrm>
        </p:grpSpPr>
        <p:sp>
          <p:nvSpPr>
            <p:cNvPr id="6" name="Rectangle 5"/>
            <p:cNvSpPr/>
            <p:nvPr/>
          </p:nvSpPr>
          <p:spPr bwMode="auto">
            <a:xfrm>
              <a:off x="1143000" y="1524000"/>
              <a:ext cx="7467600" cy="26670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cxnSp>
          <p:nvCxnSpPr>
            <p:cNvPr id="8" name="Straight Connector 7"/>
            <p:cNvCxnSpPr/>
            <p:nvPr/>
          </p:nvCxnSpPr>
          <p:spPr bwMode="auto">
            <a:xfrm>
              <a:off x="2076450" y="1524000"/>
              <a:ext cx="0" cy="2667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9" name="Straight Connector 8"/>
            <p:cNvCxnSpPr/>
            <p:nvPr/>
          </p:nvCxnSpPr>
          <p:spPr bwMode="auto">
            <a:xfrm>
              <a:off x="3009900" y="1524000"/>
              <a:ext cx="0" cy="2667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0" name="Straight Connector 9"/>
            <p:cNvCxnSpPr/>
            <p:nvPr/>
          </p:nvCxnSpPr>
          <p:spPr bwMode="auto">
            <a:xfrm>
              <a:off x="3943350" y="1524000"/>
              <a:ext cx="0" cy="2667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1" name="Straight Connector 10"/>
            <p:cNvCxnSpPr/>
            <p:nvPr/>
          </p:nvCxnSpPr>
          <p:spPr bwMode="auto">
            <a:xfrm>
              <a:off x="4876800" y="1524000"/>
              <a:ext cx="0" cy="2667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2" name="Straight Connector 11"/>
            <p:cNvCxnSpPr/>
            <p:nvPr/>
          </p:nvCxnSpPr>
          <p:spPr bwMode="auto">
            <a:xfrm>
              <a:off x="5810250" y="1524000"/>
              <a:ext cx="0" cy="2667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3" name="Straight Connector 12"/>
            <p:cNvCxnSpPr/>
            <p:nvPr/>
          </p:nvCxnSpPr>
          <p:spPr bwMode="auto">
            <a:xfrm>
              <a:off x="6743700" y="1524000"/>
              <a:ext cx="0" cy="2667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4" name="Straight Connector 13"/>
            <p:cNvCxnSpPr/>
            <p:nvPr/>
          </p:nvCxnSpPr>
          <p:spPr bwMode="auto">
            <a:xfrm>
              <a:off x="7677150" y="1524000"/>
              <a:ext cx="0" cy="2667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5" name="Straight Connector 14"/>
            <p:cNvCxnSpPr/>
            <p:nvPr/>
          </p:nvCxnSpPr>
          <p:spPr bwMode="auto">
            <a:xfrm>
              <a:off x="8610600" y="1524000"/>
              <a:ext cx="0" cy="2667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143000" y="1524000"/>
              <a:ext cx="0" cy="2667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143000" y="3429000"/>
              <a:ext cx="75438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9" name="Freeform 18"/>
            <p:cNvSpPr/>
            <p:nvPr/>
          </p:nvSpPr>
          <p:spPr bwMode="auto">
            <a:xfrm>
              <a:off x="1143000" y="2226365"/>
              <a:ext cx="3110948" cy="1212574"/>
            </a:xfrm>
            <a:custGeom>
              <a:avLst/>
              <a:gdLst>
                <a:gd name="connsiteX0" fmla="*/ 0 w 3110948"/>
                <a:gd name="connsiteY0" fmla="*/ 0 h 1212574"/>
                <a:gd name="connsiteX1" fmla="*/ 208722 w 3110948"/>
                <a:gd name="connsiteY1" fmla="*/ 39757 h 1212574"/>
                <a:gd name="connsiteX2" fmla="*/ 1600200 w 3110948"/>
                <a:gd name="connsiteY2" fmla="*/ 278296 h 1212574"/>
                <a:gd name="connsiteX3" fmla="*/ 3110948 w 3110948"/>
                <a:gd name="connsiteY3" fmla="*/ 1212574 h 1212574"/>
                <a:gd name="connsiteX0" fmla="*/ 0 w 3110948"/>
                <a:gd name="connsiteY0" fmla="*/ 0 h 1212574"/>
                <a:gd name="connsiteX1" fmla="*/ 357809 w 3110948"/>
                <a:gd name="connsiteY1" fmla="*/ 29818 h 1212574"/>
                <a:gd name="connsiteX2" fmla="*/ 1600200 w 3110948"/>
                <a:gd name="connsiteY2" fmla="*/ 278296 h 1212574"/>
                <a:gd name="connsiteX3" fmla="*/ 3110948 w 3110948"/>
                <a:gd name="connsiteY3" fmla="*/ 1212574 h 1212574"/>
              </a:gdLst>
              <a:ahLst/>
              <a:cxnLst>
                <a:cxn ang="0">
                  <a:pos x="connsiteX0" y="connsiteY0"/>
                </a:cxn>
                <a:cxn ang="0">
                  <a:pos x="connsiteX1" y="connsiteY1"/>
                </a:cxn>
                <a:cxn ang="0">
                  <a:pos x="connsiteX2" y="connsiteY2"/>
                </a:cxn>
                <a:cxn ang="0">
                  <a:pos x="connsiteX3" y="connsiteY3"/>
                </a:cxn>
              </a:cxnLst>
              <a:rect l="l" t="t" r="r" b="b"/>
              <a:pathLst>
                <a:path w="3110948" h="1212574">
                  <a:moveTo>
                    <a:pt x="0" y="0"/>
                  </a:moveTo>
                  <a:lnTo>
                    <a:pt x="357809" y="29818"/>
                  </a:lnTo>
                  <a:cubicBezTo>
                    <a:pt x="624509" y="76201"/>
                    <a:pt x="1141344" y="81170"/>
                    <a:pt x="1600200" y="278296"/>
                  </a:cubicBezTo>
                  <a:cubicBezTo>
                    <a:pt x="2059056" y="475422"/>
                    <a:pt x="2597426" y="843169"/>
                    <a:pt x="3110948" y="1212574"/>
                  </a:cubicBezTo>
                </a:path>
              </a:pathLst>
            </a:cu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20" name="TextBox 19"/>
            <p:cNvSpPr txBox="1"/>
            <p:nvPr/>
          </p:nvSpPr>
          <p:spPr>
            <a:xfrm>
              <a:off x="3752813" y="4134678"/>
              <a:ext cx="284052" cy="307777"/>
            </a:xfrm>
            <a:prstGeom prst="rect">
              <a:avLst/>
            </a:prstGeom>
            <a:noFill/>
          </p:spPr>
          <p:txBody>
            <a:bodyPr wrap="none" rtlCol="0">
              <a:spAutoFit/>
            </a:bodyPr>
            <a:lstStyle/>
            <a:p>
              <a:r>
                <a:rPr lang="en-US" dirty="0"/>
                <a:t>3</a:t>
              </a:r>
            </a:p>
          </p:txBody>
        </p:sp>
        <p:sp>
          <p:nvSpPr>
            <p:cNvPr id="21" name="TextBox 20"/>
            <p:cNvSpPr txBox="1"/>
            <p:nvPr/>
          </p:nvSpPr>
          <p:spPr>
            <a:xfrm>
              <a:off x="1898356" y="4134678"/>
              <a:ext cx="284052" cy="307777"/>
            </a:xfrm>
            <a:prstGeom prst="rect">
              <a:avLst/>
            </a:prstGeom>
            <a:noFill/>
          </p:spPr>
          <p:txBody>
            <a:bodyPr wrap="none" rtlCol="0">
              <a:spAutoFit/>
            </a:bodyPr>
            <a:lstStyle/>
            <a:p>
              <a:r>
                <a:rPr lang="en-US" dirty="0"/>
                <a:t>1</a:t>
              </a:r>
            </a:p>
          </p:txBody>
        </p:sp>
        <p:sp>
          <p:nvSpPr>
            <p:cNvPr id="22" name="TextBox 21"/>
            <p:cNvSpPr txBox="1"/>
            <p:nvPr/>
          </p:nvSpPr>
          <p:spPr>
            <a:xfrm>
              <a:off x="2825585" y="4134678"/>
              <a:ext cx="284052" cy="307777"/>
            </a:xfrm>
            <a:prstGeom prst="rect">
              <a:avLst/>
            </a:prstGeom>
            <a:noFill/>
          </p:spPr>
          <p:txBody>
            <a:bodyPr wrap="none" rtlCol="0">
              <a:spAutoFit/>
            </a:bodyPr>
            <a:lstStyle/>
            <a:p>
              <a:r>
                <a:rPr lang="en-US" dirty="0"/>
                <a:t>2</a:t>
              </a:r>
            </a:p>
          </p:txBody>
        </p:sp>
        <p:sp>
          <p:nvSpPr>
            <p:cNvPr id="23" name="TextBox 22"/>
            <p:cNvSpPr txBox="1"/>
            <p:nvPr/>
          </p:nvSpPr>
          <p:spPr>
            <a:xfrm>
              <a:off x="4687899" y="4134678"/>
              <a:ext cx="284052" cy="307777"/>
            </a:xfrm>
            <a:prstGeom prst="rect">
              <a:avLst/>
            </a:prstGeom>
            <a:noFill/>
          </p:spPr>
          <p:txBody>
            <a:bodyPr wrap="none" rtlCol="0">
              <a:spAutoFit/>
            </a:bodyPr>
            <a:lstStyle/>
            <a:p>
              <a:r>
                <a:rPr lang="en-US" dirty="0"/>
                <a:t>4</a:t>
              </a:r>
            </a:p>
          </p:txBody>
        </p:sp>
        <p:sp>
          <p:nvSpPr>
            <p:cNvPr id="24" name="TextBox 23"/>
            <p:cNvSpPr txBox="1"/>
            <p:nvPr/>
          </p:nvSpPr>
          <p:spPr>
            <a:xfrm>
              <a:off x="5622985" y="4134678"/>
              <a:ext cx="284052" cy="307777"/>
            </a:xfrm>
            <a:prstGeom prst="rect">
              <a:avLst/>
            </a:prstGeom>
            <a:noFill/>
          </p:spPr>
          <p:txBody>
            <a:bodyPr wrap="none" rtlCol="0">
              <a:spAutoFit/>
            </a:bodyPr>
            <a:lstStyle/>
            <a:p>
              <a:r>
                <a:rPr lang="en-US" dirty="0"/>
                <a:t>5</a:t>
              </a:r>
            </a:p>
          </p:txBody>
        </p:sp>
        <p:sp>
          <p:nvSpPr>
            <p:cNvPr id="25" name="TextBox 24"/>
            <p:cNvSpPr txBox="1"/>
            <p:nvPr/>
          </p:nvSpPr>
          <p:spPr>
            <a:xfrm>
              <a:off x="6558071" y="4134678"/>
              <a:ext cx="284052" cy="307777"/>
            </a:xfrm>
            <a:prstGeom prst="rect">
              <a:avLst/>
            </a:prstGeom>
            <a:noFill/>
          </p:spPr>
          <p:txBody>
            <a:bodyPr wrap="none" rtlCol="0">
              <a:spAutoFit/>
            </a:bodyPr>
            <a:lstStyle/>
            <a:p>
              <a:r>
                <a:rPr lang="en-US" dirty="0"/>
                <a:t>6</a:t>
              </a:r>
            </a:p>
          </p:txBody>
        </p:sp>
        <p:sp>
          <p:nvSpPr>
            <p:cNvPr id="26" name="TextBox 25"/>
            <p:cNvSpPr txBox="1"/>
            <p:nvPr/>
          </p:nvSpPr>
          <p:spPr>
            <a:xfrm>
              <a:off x="7493157" y="4134678"/>
              <a:ext cx="284052" cy="307777"/>
            </a:xfrm>
            <a:prstGeom prst="rect">
              <a:avLst/>
            </a:prstGeom>
            <a:noFill/>
          </p:spPr>
          <p:txBody>
            <a:bodyPr wrap="none" rtlCol="0">
              <a:spAutoFit/>
            </a:bodyPr>
            <a:lstStyle/>
            <a:p>
              <a:r>
                <a:rPr lang="en-US" dirty="0"/>
                <a:t>7</a:t>
              </a:r>
            </a:p>
          </p:txBody>
        </p:sp>
        <p:sp>
          <p:nvSpPr>
            <p:cNvPr id="27" name="TextBox 26"/>
            <p:cNvSpPr txBox="1"/>
            <p:nvPr/>
          </p:nvSpPr>
          <p:spPr>
            <a:xfrm>
              <a:off x="8475788" y="4134678"/>
              <a:ext cx="234360" cy="307777"/>
            </a:xfrm>
            <a:prstGeom prst="rect">
              <a:avLst/>
            </a:prstGeom>
            <a:noFill/>
          </p:spPr>
          <p:txBody>
            <a:bodyPr wrap="none" rtlCol="0">
              <a:spAutoFit/>
            </a:bodyPr>
            <a:lstStyle/>
            <a:p>
              <a:r>
                <a:rPr lang="en-US" dirty="0"/>
                <a:t>t</a:t>
              </a:r>
            </a:p>
          </p:txBody>
        </p:sp>
        <p:sp>
          <p:nvSpPr>
            <p:cNvPr id="28" name="TextBox 27"/>
            <p:cNvSpPr txBox="1"/>
            <p:nvPr/>
          </p:nvSpPr>
          <p:spPr>
            <a:xfrm>
              <a:off x="986396" y="4134678"/>
              <a:ext cx="284052" cy="307777"/>
            </a:xfrm>
            <a:prstGeom prst="rect">
              <a:avLst/>
            </a:prstGeom>
            <a:noFill/>
          </p:spPr>
          <p:txBody>
            <a:bodyPr wrap="none" rtlCol="0">
              <a:spAutoFit/>
            </a:bodyPr>
            <a:lstStyle/>
            <a:p>
              <a:r>
                <a:rPr lang="en-US" dirty="0"/>
                <a:t>0</a:t>
              </a:r>
            </a:p>
          </p:txBody>
        </p:sp>
        <p:cxnSp>
          <p:nvCxnSpPr>
            <p:cNvPr id="29" name="Straight Connector 28"/>
            <p:cNvCxnSpPr/>
            <p:nvPr/>
          </p:nvCxnSpPr>
          <p:spPr bwMode="auto">
            <a:xfrm>
              <a:off x="4253948" y="1524000"/>
              <a:ext cx="0" cy="2667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31" name="Straight Connector 30"/>
            <p:cNvCxnSpPr/>
            <p:nvPr/>
          </p:nvCxnSpPr>
          <p:spPr bwMode="auto">
            <a:xfrm>
              <a:off x="1600200" y="36576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536371" y="36576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3472542" y="36576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4547445" y="3848734"/>
              <a:ext cx="0" cy="342266"/>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a:off x="5344884" y="36576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6281055" y="36576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7217226" y="36576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8153400" y="36576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1" name="Freeform 40"/>
            <p:cNvSpPr/>
            <p:nvPr/>
          </p:nvSpPr>
          <p:spPr bwMode="auto">
            <a:xfrm>
              <a:off x="1142999" y="2040835"/>
              <a:ext cx="3110948" cy="461291"/>
            </a:xfrm>
            <a:custGeom>
              <a:avLst/>
              <a:gdLst>
                <a:gd name="connsiteX0" fmla="*/ 0 w 3110948"/>
                <a:gd name="connsiteY0" fmla="*/ 0 h 1212574"/>
                <a:gd name="connsiteX1" fmla="*/ 208722 w 3110948"/>
                <a:gd name="connsiteY1" fmla="*/ 39757 h 1212574"/>
                <a:gd name="connsiteX2" fmla="*/ 1600200 w 3110948"/>
                <a:gd name="connsiteY2" fmla="*/ 278296 h 1212574"/>
                <a:gd name="connsiteX3" fmla="*/ 3110948 w 3110948"/>
                <a:gd name="connsiteY3" fmla="*/ 1212574 h 1212574"/>
                <a:gd name="connsiteX0" fmla="*/ 0 w 3110948"/>
                <a:gd name="connsiteY0" fmla="*/ 0 h 1212574"/>
                <a:gd name="connsiteX1" fmla="*/ 357809 w 3110948"/>
                <a:gd name="connsiteY1" fmla="*/ 29818 h 1212574"/>
                <a:gd name="connsiteX2" fmla="*/ 1600200 w 3110948"/>
                <a:gd name="connsiteY2" fmla="*/ 278296 h 1212574"/>
                <a:gd name="connsiteX3" fmla="*/ 3110948 w 3110948"/>
                <a:gd name="connsiteY3" fmla="*/ 1212574 h 1212574"/>
              </a:gdLst>
              <a:ahLst/>
              <a:cxnLst>
                <a:cxn ang="0">
                  <a:pos x="connsiteX0" y="connsiteY0"/>
                </a:cxn>
                <a:cxn ang="0">
                  <a:pos x="connsiteX1" y="connsiteY1"/>
                </a:cxn>
                <a:cxn ang="0">
                  <a:pos x="connsiteX2" y="connsiteY2"/>
                </a:cxn>
                <a:cxn ang="0">
                  <a:pos x="connsiteX3" y="connsiteY3"/>
                </a:cxn>
              </a:cxnLst>
              <a:rect l="l" t="t" r="r" b="b"/>
              <a:pathLst>
                <a:path w="3110948" h="1212574">
                  <a:moveTo>
                    <a:pt x="0" y="0"/>
                  </a:moveTo>
                  <a:lnTo>
                    <a:pt x="357809" y="29818"/>
                  </a:lnTo>
                  <a:cubicBezTo>
                    <a:pt x="624509" y="76201"/>
                    <a:pt x="1141344" y="81170"/>
                    <a:pt x="1600200" y="278296"/>
                  </a:cubicBezTo>
                  <a:cubicBezTo>
                    <a:pt x="2059056" y="475422"/>
                    <a:pt x="2597426" y="843169"/>
                    <a:pt x="3110948" y="1212574"/>
                  </a:cubicBezTo>
                </a:path>
              </a:pathLst>
            </a:custGeom>
            <a:ln>
              <a:solidFill>
                <a:srgbClr val="FF9966"/>
              </a:solidFill>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42" name="TextBox 41"/>
            <p:cNvSpPr txBox="1"/>
            <p:nvPr/>
          </p:nvSpPr>
          <p:spPr>
            <a:xfrm>
              <a:off x="232870" y="3187926"/>
              <a:ext cx="641522" cy="307777"/>
            </a:xfrm>
            <a:prstGeom prst="rect">
              <a:avLst/>
            </a:prstGeom>
            <a:noFill/>
          </p:spPr>
          <p:txBody>
            <a:bodyPr wrap="none" rtlCol="0">
              <a:spAutoFit/>
            </a:bodyPr>
            <a:lstStyle/>
            <a:p>
              <a:r>
                <a:rPr lang="en-US" dirty="0"/>
                <a:t>target</a:t>
              </a:r>
            </a:p>
          </p:txBody>
        </p:sp>
        <p:cxnSp>
          <p:nvCxnSpPr>
            <p:cNvPr id="43" name="Straight Connector 42"/>
            <p:cNvCxnSpPr/>
            <p:nvPr/>
          </p:nvCxnSpPr>
          <p:spPr bwMode="auto">
            <a:xfrm>
              <a:off x="4469295" y="3657600"/>
              <a:ext cx="0" cy="53340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44" name="Freeform 43"/>
            <p:cNvSpPr/>
            <p:nvPr/>
          </p:nvSpPr>
          <p:spPr bwMode="auto">
            <a:xfrm>
              <a:off x="4245664" y="2217026"/>
              <a:ext cx="4343400" cy="527731"/>
            </a:xfrm>
            <a:custGeom>
              <a:avLst/>
              <a:gdLst>
                <a:gd name="connsiteX0" fmla="*/ 0 w 3110948"/>
                <a:gd name="connsiteY0" fmla="*/ 0 h 1212574"/>
                <a:gd name="connsiteX1" fmla="*/ 208722 w 3110948"/>
                <a:gd name="connsiteY1" fmla="*/ 39757 h 1212574"/>
                <a:gd name="connsiteX2" fmla="*/ 1600200 w 3110948"/>
                <a:gd name="connsiteY2" fmla="*/ 278296 h 1212574"/>
                <a:gd name="connsiteX3" fmla="*/ 3110948 w 3110948"/>
                <a:gd name="connsiteY3" fmla="*/ 1212574 h 1212574"/>
                <a:gd name="connsiteX0" fmla="*/ 0 w 3110948"/>
                <a:gd name="connsiteY0" fmla="*/ 0 h 1212574"/>
                <a:gd name="connsiteX1" fmla="*/ 357809 w 3110948"/>
                <a:gd name="connsiteY1" fmla="*/ 29818 h 1212574"/>
                <a:gd name="connsiteX2" fmla="*/ 1600200 w 3110948"/>
                <a:gd name="connsiteY2" fmla="*/ 278296 h 1212574"/>
                <a:gd name="connsiteX3" fmla="*/ 3110948 w 3110948"/>
                <a:gd name="connsiteY3" fmla="*/ 1212574 h 1212574"/>
                <a:gd name="connsiteX0" fmla="*/ 0 w 3120887"/>
                <a:gd name="connsiteY0" fmla="*/ 615646 h 1198484"/>
                <a:gd name="connsiteX1" fmla="*/ 367748 w 3120887"/>
                <a:gd name="connsiteY1" fmla="*/ 15728 h 1198484"/>
                <a:gd name="connsiteX2" fmla="*/ 1610139 w 3120887"/>
                <a:gd name="connsiteY2" fmla="*/ 264206 h 1198484"/>
                <a:gd name="connsiteX3" fmla="*/ 3120887 w 3120887"/>
                <a:gd name="connsiteY3" fmla="*/ 1198484 h 1198484"/>
                <a:gd name="connsiteX0" fmla="*/ 0 w 3120887"/>
                <a:gd name="connsiteY0" fmla="*/ 487241 h 1070079"/>
                <a:gd name="connsiteX1" fmla="*/ 815009 w 3120887"/>
                <a:gd name="connsiteY1" fmla="*/ 41545 h 1070079"/>
                <a:gd name="connsiteX2" fmla="*/ 1610139 w 3120887"/>
                <a:gd name="connsiteY2" fmla="*/ 135801 h 1070079"/>
                <a:gd name="connsiteX3" fmla="*/ 3120887 w 3120887"/>
                <a:gd name="connsiteY3" fmla="*/ 1070079 h 1070079"/>
                <a:gd name="connsiteX0" fmla="*/ 0 w 3120887"/>
                <a:gd name="connsiteY0" fmla="*/ 487241 h 1070079"/>
                <a:gd name="connsiteX1" fmla="*/ 815009 w 3120887"/>
                <a:gd name="connsiteY1" fmla="*/ 41546 h 1070079"/>
                <a:gd name="connsiteX2" fmla="*/ 1610139 w 3120887"/>
                <a:gd name="connsiteY2" fmla="*/ 135801 h 1070079"/>
                <a:gd name="connsiteX3" fmla="*/ 3120887 w 3120887"/>
                <a:gd name="connsiteY3" fmla="*/ 1070079 h 1070079"/>
                <a:gd name="connsiteX0" fmla="*/ 0 w 3120887"/>
                <a:gd name="connsiteY0" fmla="*/ 487241 h 1070079"/>
                <a:gd name="connsiteX1" fmla="*/ 815009 w 3120887"/>
                <a:gd name="connsiteY1" fmla="*/ 41546 h 1070079"/>
                <a:gd name="connsiteX2" fmla="*/ 1610139 w 3120887"/>
                <a:gd name="connsiteY2" fmla="*/ 135801 h 1070079"/>
                <a:gd name="connsiteX3" fmla="*/ 3120887 w 3120887"/>
                <a:gd name="connsiteY3" fmla="*/ 1070079 h 1070079"/>
                <a:gd name="connsiteX0" fmla="*/ 0 w 3120887"/>
                <a:gd name="connsiteY0" fmla="*/ 481779 h 1064617"/>
                <a:gd name="connsiteX1" fmla="*/ 815009 w 3120887"/>
                <a:gd name="connsiteY1" fmla="*/ 36084 h 1064617"/>
                <a:gd name="connsiteX2" fmla="*/ 1610139 w 3120887"/>
                <a:gd name="connsiteY2" fmla="*/ 130339 h 1064617"/>
                <a:gd name="connsiteX3" fmla="*/ 3120887 w 3120887"/>
                <a:gd name="connsiteY3" fmla="*/ 1064617 h 1064617"/>
                <a:gd name="connsiteX0" fmla="*/ 0 w 3120887"/>
                <a:gd name="connsiteY0" fmla="*/ 462665 h 1045503"/>
                <a:gd name="connsiteX1" fmla="*/ 815009 w 3120887"/>
                <a:gd name="connsiteY1" fmla="*/ 16970 h 1045503"/>
                <a:gd name="connsiteX2" fmla="*/ 3120887 w 3120887"/>
                <a:gd name="connsiteY2" fmla="*/ 1045503 h 1045503"/>
                <a:gd name="connsiteX0" fmla="*/ 0 w 1898374"/>
                <a:gd name="connsiteY0" fmla="*/ 446922 h 446922"/>
                <a:gd name="connsiteX1" fmla="*/ 815009 w 1898374"/>
                <a:gd name="connsiteY1" fmla="*/ 1227 h 446922"/>
                <a:gd name="connsiteX2" fmla="*/ 1898374 w 1898374"/>
                <a:gd name="connsiteY2" fmla="*/ 348617 h 446922"/>
                <a:gd name="connsiteX0" fmla="*/ 0 w 4343400"/>
                <a:gd name="connsiteY0" fmla="*/ 451724 h 764675"/>
                <a:gd name="connsiteX1" fmla="*/ 815009 w 4343400"/>
                <a:gd name="connsiteY1" fmla="*/ 6029 h 764675"/>
                <a:gd name="connsiteX2" fmla="*/ 4343400 w 4343400"/>
                <a:gd name="connsiteY2" fmla="*/ 764675 h 764675"/>
                <a:gd name="connsiteX0" fmla="*/ 0 w 4343400"/>
                <a:gd name="connsiteY0" fmla="*/ 454545 h 767496"/>
                <a:gd name="connsiteX1" fmla="*/ 815009 w 4343400"/>
                <a:gd name="connsiteY1" fmla="*/ 8850 h 767496"/>
                <a:gd name="connsiteX2" fmla="*/ 4343400 w 4343400"/>
                <a:gd name="connsiteY2" fmla="*/ 767496 h 767496"/>
                <a:gd name="connsiteX0" fmla="*/ 0 w 4343400"/>
                <a:gd name="connsiteY0" fmla="*/ 369429 h 682380"/>
                <a:gd name="connsiteX1" fmla="*/ 1729409 w 4343400"/>
                <a:gd name="connsiteY1" fmla="*/ 13696 h 682380"/>
                <a:gd name="connsiteX2" fmla="*/ 4343400 w 4343400"/>
                <a:gd name="connsiteY2" fmla="*/ 682380 h 682380"/>
              </a:gdLst>
              <a:ahLst/>
              <a:cxnLst>
                <a:cxn ang="0">
                  <a:pos x="connsiteX0" y="connsiteY0"/>
                </a:cxn>
                <a:cxn ang="0">
                  <a:pos x="connsiteX1" y="connsiteY1"/>
                </a:cxn>
                <a:cxn ang="0">
                  <a:pos x="connsiteX2" y="connsiteY2"/>
                </a:cxn>
              </a:cxnLst>
              <a:rect l="l" t="t" r="r" b="b"/>
              <a:pathLst>
                <a:path w="4343400" h="682380">
                  <a:moveTo>
                    <a:pt x="0" y="369429"/>
                  </a:moveTo>
                  <a:cubicBezTo>
                    <a:pt x="470453" y="53790"/>
                    <a:pt x="1005509" y="-38463"/>
                    <a:pt x="1729409" y="13696"/>
                  </a:cubicBezTo>
                  <a:cubicBezTo>
                    <a:pt x="2453309" y="65855"/>
                    <a:pt x="3863009" y="468102"/>
                    <a:pt x="4343400" y="682380"/>
                  </a:cubicBezTo>
                </a:path>
              </a:pathLst>
            </a:custGeom>
            <a:ln>
              <a:solidFill>
                <a:srgbClr val="FF9966"/>
              </a:solidFill>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45" name="Freeform 44"/>
            <p:cNvSpPr/>
            <p:nvPr/>
          </p:nvSpPr>
          <p:spPr bwMode="auto">
            <a:xfrm>
              <a:off x="4345057" y="2539176"/>
              <a:ext cx="4201804" cy="981661"/>
            </a:xfrm>
            <a:custGeom>
              <a:avLst/>
              <a:gdLst>
                <a:gd name="connsiteX0" fmla="*/ 0 w 3110948"/>
                <a:gd name="connsiteY0" fmla="*/ 0 h 1212574"/>
                <a:gd name="connsiteX1" fmla="*/ 208722 w 3110948"/>
                <a:gd name="connsiteY1" fmla="*/ 39757 h 1212574"/>
                <a:gd name="connsiteX2" fmla="*/ 1600200 w 3110948"/>
                <a:gd name="connsiteY2" fmla="*/ 278296 h 1212574"/>
                <a:gd name="connsiteX3" fmla="*/ 3110948 w 3110948"/>
                <a:gd name="connsiteY3" fmla="*/ 1212574 h 1212574"/>
                <a:gd name="connsiteX0" fmla="*/ 0 w 3110948"/>
                <a:gd name="connsiteY0" fmla="*/ 0 h 1212574"/>
                <a:gd name="connsiteX1" fmla="*/ 357809 w 3110948"/>
                <a:gd name="connsiteY1" fmla="*/ 29818 h 1212574"/>
                <a:gd name="connsiteX2" fmla="*/ 1600200 w 3110948"/>
                <a:gd name="connsiteY2" fmla="*/ 278296 h 1212574"/>
                <a:gd name="connsiteX3" fmla="*/ 3110948 w 3110948"/>
                <a:gd name="connsiteY3" fmla="*/ 1212574 h 1212574"/>
                <a:gd name="connsiteX0" fmla="*/ 0 w 3120887"/>
                <a:gd name="connsiteY0" fmla="*/ 615646 h 1198484"/>
                <a:gd name="connsiteX1" fmla="*/ 367748 w 3120887"/>
                <a:gd name="connsiteY1" fmla="*/ 15728 h 1198484"/>
                <a:gd name="connsiteX2" fmla="*/ 1610139 w 3120887"/>
                <a:gd name="connsiteY2" fmla="*/ 264206 h 1198484"/>
                <a:gd name="connsiteX3" fmla="*/ 3120887 w 3120887"/>
                <a:gd name="connsiteY3" fmla="*/ 1198484 h 1198484"/>
                <a:gd name="connsiteX0" fmla="*/ 0 w 3120887"/>
                <a:gd name="connsiteY0" fmla="*/ 487241 h 1070079"/>
                <a:gd name="connsiteX1" fmla="*/ 815009 w 3120887"/>
                <a:gd name="connsiteY1" fmla="*/ 41545 h 1070079"/>
                <a:gd name="connsiteX2" fmla="*/ 1610139 w 3120887"/>
                <a:gd name="connsiteY2" fmla="*/ 135801 h 1070079"/>
                <a:gd name="connsiteX3" fmla="*/ 3120887 w 3120887"/>
                <a:gd name="connsiteY3" fmla="*/ 1070079 h 1070079"/>
                <a:gd name="connsiteX0" fmla="*/ 0 w 3120887"/>
                <a:gd name="connsiteY0" fmla="*/ 487241 h 1070079"/>
                <a:gd name="connsiteX1" fmla="*/ 815009 w 3120887"/>
                <a:gd name="connsiteY1" fmla="*/ 41546 h 1070079"/>
                <a:gd name="connsiteX2" fmla="*/ 1610139 w 3120887"/>
                <a:gd name="connsiteY2" fmla="*/ 135801 h 1070079"/>
                <a:gd name="connsiteX3" fmla="*/ 3120887 w 3120887"/>
                <a:gd name="connsiteY3" fmla="*/ 1070079 h 1070079"/>
                <a:gd name="connsiteX0" fmla="*/ 0 w 3120887"/>
                <a:gd name="connsiteY0" fmla="*/ 487241 h 1070079"/>
                <a:gd name="connsiteX1" fmla="*/ 815009 w 3120887"/>
                <a:gd name="connsiteY1" fmla="*/ 41546 h 1070079"/>
                <a:gd name="connsiteX2" fmla="*/ 1610139 w 3120887"/>
                <a:gd name="connsiteY2" fmla="*/ 135801 h 1070079"/>
                <a:gd name="connsiteX3" fmla="*/ 3120887 w 3120887"/>
                <a:gd name="connsiteY3" fmla="*/ 1070079 h 1070079"/>
                <a:gd name="connsiteX0" fmla="*/ 0 w 3120887"/>
                <a:gd name="connsiteY0" fmla="*/ 481779 h 1064617"/>
                <a:gd name="connsiteX1" fmla="*/ 815009 w 3120887"/>
                <a:gd name="connsiteY1" fmla="*/ 36084 h 1064617"/>
                <a:gd name="connsiteX2" fmla="*/ 1610139 w 3120887"/>
                <a:gd name="connsiteY2" fmla="*/ 130339 h 1064617"/>
                <a:gd name="connsiteX3" fmla="*/ 3120887 w 3120887"/>
                <a:gd name="connsiteY3" fmla="*/ 1064617 h 1064617"/>
                <a:gd name="connsiteX0" fmla="*/ 0 w 3120887"/>
                <a:gd name="connsiteY0" fmla="*/ 462665 h 1045503"/>
                <a:gd name="connsiteX1" fmla="*/ 815009 w 3120887"/>
                <a:gd name="connsiteY1" fmla="*/ 16970 h 1045503"/>
                <a:gd name="connsiteX2" fmla="*/ 3120887 w 3120887"/>
                <a:gd name="connsiteY2" fmla="*/ 1045503 h 1045503"/>
                <a:gd name="connsiteX0" fmla="*/ 0 w 1898374"/>
                <a:gd name="connsiteY0" fmla="*/ 446922 h 446922"/>
                <a:gd name="connsiteX1" fmla="*/ 815009 w 1898374"/>
                <a:gd name="connsiteY1" fmla="*/ 1227 h 446922"/>
                <a:gd name="connsiteX2" fmla="*/ 1898374 w 1898374"/>
                <a:gd name="connsiteY2" fmla="*/ 348617 h 446922"/>
                <a:gd name="connsiteX0" fmla="*/ 0 w 4343400"/>
                <a:gd name="connsiteY0" fmla="*/ 451724 h 764675"/>
                <a:gd name="connsiteX1" fmla="*/ 815009 w 4343400"/>
                <a:gd name="connsiteY1" fmla="*/ 6029 h 764675"/>
                <a:gd name="connsiteX2" fmla="*/ 4343400 w 4343400"/>
                <a:gd name="connsiteY2" fmla="*/ 764675 h 764675"/>
                <a:gd name="connsiteX0" fmla="*/ 0 w 4343400"/>
                <a:gd name="connsiteY0" fmla="*/ 454545 h 767496"/>
                <a:gd name="connsiteX1" fmla="*/ 815009 w 4343400"/>
                <a:gd name="connsiteY1" fmla="*/ 8850 h 767496"/>
                <a:gd name="connsiteX2" fmla="*/ 4343400 w 4343400"/>
                <a:gd name="connsiteY2" fmla="*/ 767496 h 767496"/>
                <a:gd name="connsiteX0" fmla="*/ 0 w 4343400"/>
                <a:gd name="connsiteY0" fmla="*/ 369429 h 682380"/>
                <a:gd name="connsiteX1" fmla="*/ 1729409 w 4343400"/>
                <a:gd name="connsiteY1" fmla="*/ 13696 h 682380"/>
                <a:gd name="connsiteX2" fmla="*/ 4343400 w 4343400"/>
                <a:gd name="connsiteY2" fmla="*/ 682380 h 682380"/>
                <a:gd name="connsiteX0" fmla="*/ 0 w 4244009"/>
                <a:gd name="connsiteY0" fmla="*/ 69363 h 1513268"/>
                <a:gd name="connsiteX1" fmla="*/ 1630018 w 4244009"/>
                <a:gd name="connsiteY1" fmla="*/ 844584 h 1513268"/>
                <a:gd name="connsiteX2" fmla="*/ 4244009 w 4244009"/>
                <a:gd name="connsiteY2" fmla="*/ 1513268 h 1513268"/>
                <a:gd name="connsiteX0" fmla="*/ 0 w 4244009"/>
                <a:gd name="connsiteY0" fmla="*/ 0 h 1443905"/>
                <a:gd name="connsiteX1" fmla="*/ 1630018 w 4244009"/>
                <a:gd name="connsiteY1" fmla="*/ 775221 h 1443905"/>
                <a:gd name="connsiteX2" fmla="*/ 4244009 w 4244009"/>
                <a:gd name="connsiteY2" fmla="*/ 1443905 h 1443905"/>
                <a:gd name="connsiteX0" fmla="*/ 0 w 4214191"/>
                <a:gd name="connsiteY0" fmla="*/ 0 h 1418201"/>
                <a:gd name="connsiteX1" fmla="*/ 1600200 w 4214191"/>
                <a:gd name="connsiteY1" fmla="*/ 749517 h 1418201"/>
                <a:gd name="connsiteX2" fmla="*/ 4214191 w 4214191"/>
                <a:gd name="connsiteY2" fmla="*/ 1418201 h 1418201"/>
                <a:gd name="connsiteX0" fmla="*/ 0 w 4214191"/>
                <a:gd name="connsiteY0" fmla="*/ 0 h 1418201"/>
                <a:gd name="connsiteX1" fmla="*/ 2017644 w 4214191"/>
                <a:gd name="connsiteY1" fmla="*/ 672406 h 1418201"/>
                <a:gd name="connsiteX2" fmla="*/ 4214191 w 4214191"/>
                <a:gd name="connsiteY2" fmla="*/ 1418201 h 1418201"/>
              </a:gdLst>
              <a:ahLst/>
              <a:cxnLst>
                <a:cxn ang="0">
                  <a:pos x="connsiteX0" y="connsiteY0"/>
                </a:cxn>
                <a:cxn ang="0">
                  <a:pos x="connsiteX1" y="connsiteY1"/>
                </a:cxn>
                <a:cxn ang="0">
                  <a:pos x="connsiteX2" y="connsiteY2"/>
                </a:cxn>
              </a:cxnLst>
              <a:rect l="l" t="t" r="r" b="b"/>
              <a:pathLst>
                <a:path w="4214191" h="1418201">
                  <a:moveTo>
                    <a:pt x="0" y="0"/>
                  </a:moveTo>
                  <a:cubicBezTo>
                    <a:pt x="748749" y="275541"/>
                    <a:pt x="1315279" y="436039"/>
                    <a:pt x="2017644" y="672406"/>
                  </a:cubicBezTo>
                  <a:cubicBezTo>
                    <a:pt x="2720009" y="908773"/>
                    <a:pt x="3733800" y="1203923"/>
                    <a:pt x="4214191" y="1418201"/>
                  </a:cubicBezTo>
                </a:path>
              </a:pathLst>
            </a:custGeom>
            <a:ln>
              <a:solidFill>
                <a:srgbClr val="FF9966"/>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46" name="TextBox 45"/>
            <p:cNvSpPr txBox="1"/>
            <p:nvPr/>
          </p:nvSpPr>
          <p:spPr>
            <a:xfrm>
              <a:off x="933035" y="2221902"/>
              <a:ext cx="1111545" cy="307777"/>
            </a:xfrm>
            <a:prstGeom prst="rect">
              <a:avLst/>
            </a:prstGeom>
            <a:noFill/>
          </p:spPr>
          <p:txBody>
            <a:bodyPr wrap="square" rtlCol="0">
              <a:spAutoFit/>
            </a:bodyPr>
            <a:lstStyle/>
            <a:p>
              <a:r>
                <a:rPr lang="en-US" dirty="0"/>
                <a:t>var1</a:t>
              </a:r>
            </a:p>
          </p:txBody>
        </p:sp>
        <p:sp>
          <p:nvSpPr>
            <p:cNvPr id="47" name="TextBox 46"/>
            <p:cNvSpPr txBox="1"/>
            <p:nvPr/>
          </p:nvSpPr>
          <p:spPr>
            <a:xfrm>
              <a:off x="1828772" y="1684496"/>
              <a:ext cx="1111545" cy="307777"/>
            </a:xfrm>
            <a:prstGeom prst="rect">
              <a:avLst/>
            </a:prstGeom>
            <a:noFill/>
          </p:spPr>
          <p:txBody>
            <a:bodyPr wrap="square" rtlCol="0">
              <a:spAutoFit/>
            </a:bodyPr>
            <a:lstStyle/>
            <a:p>
              <a:r>
                <a:rPr lang="en-US" dirty="0"/>
                <a:t>var2</a:t>
              </a:r>
            </a:p>
          </p:txBody>
        </p:sp>
        <p:sp>
          <p:nvSpPr>
            <p:cNvPr id="48" name="TextBox 47"/>
            <p:cNvSpPr txBox="1"/>
            <p:nvPr/>
          </p:nvSpPr>
          <p:spPr>
            <a:xfrm rot="734143">
              <a:off x="4269410" y="2561486"/>
              <a:ext cx="3731620" cy="369332"/>
            </a:xfrm>
            <a:prstGeom prst="rect">
              <a:avLst/>
            </a:prstGeom>
            <a:noFill/>
          </p:spPr>
          <p:txBody>
            <a:bodyPr wrap="square" rtlCol="0">
              <a:spAutoFit/>
            </a:bodyPr>
            <a:lstStyle/>
            <a:p>
              <a:r>
                <a:rPr lang="en-US" dirty="0"/>
                <a:t>var2 </a:t>
              </a:r>
              <a:r>
                <a:rPr lang="en-US" sz="1800" dirty="0"/>
                <a:t>(original dynamics)</a:t>
              </a:r>
            </a:p>
          </p:txBody>
        </p:sp>
        <p:sp>
          <p:nvSpPr>
            <p:cNvPr id="49" name="TextBox 48"/>
            <p:cNvSpPr txBox="1"/>
            <p:nvPr/>
          </p:nvSpPr>
          <p:spPr>
            <a:xfrm rot="211806">
              <a:off x="4752353" y="2045693"/>
              <a:ext cx="2351102" cy="205904"/>
            </a:xfrm>
            <a:prstGeom prst="rect">
              <a:avLst/>
            </a:prstGeom>
            <a:noFill/>
          </p:spPr>
          <p:txBody>
            <a:bodyPr wrap="square" rtlCol="0">
              <a:prstTxWarp prst="textArchUp">
                <a:avLst>
                  <a:gd name="adj" fmla="val 10976637"/>
                </a:avLst>
              </a:prstTxWarp>
              <a:spAutoFit/>
            </a:bodyPr>
            <a:lstStyle/>
            <a:p>
              <a:r>
                <a:rPr lang="en-US" sz="1800" dirty="0"/>
                <a:t>(modified dynamics)</a:t>
              </a:r>
            </a:p>
          </p:txBody>
        </p:sp>
        <p:sp>
          <p:nvSpPr>
            <p:cNvPr id="51" name="TextBox 50"/>
            <p:cNvSpPr txBox="1"/>
            <p:nvPr/>
          </p:nvSpPr>
          <p:spPr>
            <a:xfrm>
              <a:off x="4067101" y="3387069"/>
              <a:ext cx="377117" cy="307777"/>
            </a:xfrm>
            <a:prstGeom prst="rect">
              <a:avLst/>
            </a:prstGeom>
            <a:noFill/>
          </p:spPr>
          <p:txBody>
            <a:bodyPr wrap="square" rtlCol="0">
              <a:spAutoFit/>
            </a:bodyPr>
            <a:lstStyle/>
            <a:p>
              <a:r>
                <a:rPr lang="en-US" b="1" dirty="0">
                  <a:solidFill>
                    <a:srgbClr val="FF0000"/>
                  </a:solidFill>
                </a:rPr>
                <a:t>X</a:t>
              </a:r>
            </a:p>
          </p:txBody>
        </p:sp>
        <p:sp>
          <p:nvSpPr>
            <p:cNvPr id="70" name="TextBox 69"/>
            <p:cNvSpPr txBox="1"/>
            <p:nvPr/>
          </p:nvSpPr>
          <p:spPr>
            <a:xfrm rot="20721283">
              <a:off x="4211574" y="1924937"/>
              <a:ext cx="890172" cy="307777"/>
            </a:xfrm>
            <a:prstGeom prst="rect">
              <a:avLst/>
            </a:prstGeom>
            <a:noFill/>
          </p:spPr>
          <p:txBody>
            <a:bodyPr wrap="square" rtlCol="0">
              <a:spAutoFit/>
            </a:bodyPr>
            <a:lstStyle/>
            <a:p>
              <a:r>
                <a:rPr lang="en-US" dirty="0"/>
                <a:t>var2</a:t>
              </a:r>
              <a:endParaRPr lang="en-US" sz="1800" dirty="0"/>
            </a:p>
          </p:txBody>
        </p:sp>
      </p:grpSp>
      <p:sp>
        <p:nvSpPr>
          <p:cNvPr id="52" name="Right Brace 51"/>
          <p:cNvSpPr/>
          <p:nvPr/>
        </p:nvSpPr>
        <p:spPr bwMode="auto">
          <a:xfrm rot="5400000">
            <a:off x="2994468" y="4528184"/>
            <a:ext cx="281827" cy="930138"/>
          </a:xfrm>
          <a:prstGeom prst="rightBrace">
            <a:avLst>
              <a:gd name="adj1" fmla="val 23911"/>
              <a:gd name="adj2" fmla="val 50000"/>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53" name="TextBox 52"/>
          <p:cNvSpPr txBox="1"/>
          <p:nvPr/>
        </p:nvSpPr>
        <p:spPr>
          <a:xfrm>
            <a:off x="2252651" y="5105906"/>
            <a:ext cx="1524602" cy="923330"/>
          </a:xfrm>
          <a:prstGeom prst="rect">
            <a:avLst/>
          </a:prstGeom>
          <a:noFill/>
        </p:spPr>
        <p:txBody>
          <a:bodyPr wrap="square" rtlCol="0">
            <a:spAutoFit/>
          </a:bodyPr>
          <a:lstStyle/>
          <a:p>
            <a:r>
              <a:rPr lang="en-US" sz="1800" dirty="0"/>
              <a:t>2 integration </a:t>
            </a:r>
            <a:r>
              <a:rPr lang="en-US" sz="1800" dirty="0" err="1"/>
              <a:t>substeps</a:t>
            </a:r>
            <a:r>
              <a:rPr lang="en-US" sz="1800" dirty="0"/>
              <a:t> per IO step</a:t>
            </a:r>
          </a:p>
        </p:txBody>
      </p:sp>
      <p:sp>
        <p:nvSpPr>
          <p:cNvPr id="58" name="Right Brace 57"/>
          <p:cNvSpPr/>
          <p:nvPr/>
        </p:nvSpPr>
        <p:spPr bwMode="auto">
          <a:xfrm rot="5400000">
            <a:off x="5463198" y="4838188"/>
            <a:ext cx="281827" cy="285929"/>
          </a:xfrm>
          <a:prstGeom prst="rightBrace">
            <a:avLst>
              <a:gd name="adj1" fmla="val 16400"/>
              <a:gd name="adj2" fmla="val 50000"/>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59" name="TextBox 58"/>
          <p:cNvSpPr txBox="1"/>
          <p:nvPr/>
        </p:nvSpPr>
        <p:spPr>
          <a:xfrm>
            <a:off x="4222473" y="5427514"/>
            <a:ext cx="1524602" cy="923330"/>
          </a:xfrm>
          <a:prstGeom prst="rect">
            <a:avLst/>
          </a:prstGeom>
          <a:noFill/>
        </p:spPr>
        <p:txBody>
          <a:bodyPr wrap="square" rtlCol="0">
            <a:spAutoFit/>
          </a:bodyPr>
          <a:lstStyle/>
          <a:p>
            <a:r>
              <a:rPr lang="en-US" sz="1800" dirty="0"/>
              <a:t>Abbreviated </a:t>
            </a:r>
            <a:r>
              <a:rPr lang="en-US" sz="1800" dirty="0" err="1"/>
              <a:t>substep</a:t>
            </a:r>
            <a:r>
              <a:rPr lang="en-US" sz="1800" dirty="0"/>
              <a:t> to stop at event</a:t>
            </a:r>
          </a:p>
        </p:txBody>
      </p:sp>
      <p:sp>
        <p:nvSpPr>
          <p:cNvPr id="60" name="Right Brace 59"/>
          <p:cNvSpPr/>
          <p:nvPr/>
        </p:nvSpPr>
        <p:spPr bwMode="auto">
          <a:xfrm rot="5400000">
            <a:off x="5955087" y="4665566"/>
            <a:ext cx="281827" cy="609599"/>
          </a:xfrm>
          <a:prstGeom prst="rightBrace">
            <a:avLst>
              <a:gd name="adj1" fmla="val 23911"/>
              <a:gd name="adj2" fmla="val 50000"/>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61" name="TextBox 60"/>
          <p:cNvSpPr txBox="1"/>
          <p:nvPr/>
        </p:nvSpPr>
        <p:spPr>
          <a:xfrm>
            <a:off x="6077658" y="5429072"/>
            <a:ext cx="2837743" cy="1200329"/>
          </a:xfrm>
          <a:prstGeom prst="rect">
            <a:avLst/>
          </a:prstGeom>
          <a:noFill/>
        </p:spPr>
        <p:txBody>
          <a:bodyPr wrap="square" rtlCol="0">
            <a:spAutoFit/>
          </a:bodyPr>
          <a:lstStyle/>
          <a:p>
            <a:pPr algn="l"/>
            <a:r>
              <a:rPr lang="en-US" sz="1800" dirty="0"/>
              <a:t>2 integration </a:t>
            </a:r>
            <a:r>
              <a:rPr lang="en-US" sz="1800" dirty="0" err="1"/>
              <a:t>substeps</a:t>
            </a:r>
            <a:r>
              <a:rPr lang="en-US" sz="1800" dirty="0"/>
              <a:t> in shortened IO step to get back in sync with regular IO steps</a:t>
            </a:r>
          </a:p>
        </p:txBody>
      </p:sp>
      <p:sp>
        <p:nvSpPr>
          <p:cNvPr id="65" name="Freeform 64"/>
          <p:cNvSpPr/>
          <p:nvPr/>
        </p:nvSpPr>
        <p:spPr bwMode="auto">
          <a:xfrm>
            <a:off x="6100232" y="5102841"/>
            <a:ext cx="132890" cy="331358"/>
          </a:xfrm>
          <a:custGeom>
            <a:avLst/>
            <a:gdLst>
              <a:gd name="connsiteX0" fmla="*/ 0 w 271322"/>
              <a:gd name="connsiteY0" fmla="*/ 0 h 377687"/>
              <a:gd name="connsiteX1" fmla="*/ 99391 w 271322"/>
              <a:gd name="connsiteY1" fmla="*/ 308113 h 377687"/>
              <a:gd name="connsiteX2" fmla="*/ 248478 w 271322"/>
              <a:gd name="connsiteY2" fmla="*/ 327991 h 377687"/>
              <a:gd name="connsiteX3" fmla="*/ 268357 w 271322"/>
              <a:gd name="connsiteY3" fmla="*/ 377687 h 377687"/>
              <a:gd name="connsiteX0" fmla="*/ 0 w 268357"/>
              <a:gd name="connsiteY0" fmla="*/ 0 h 377687"/>
              <a:gd name="connsiteX1" fmla="*/ 99391 w 268357"/>
              <a:gd name="connsiteY1" fmla="*/ 308113 h 377687"/>
              <a:gd name="connsiteX2" fmla="*/ 268357 w 268357"/>
              <a:gd name="connsiteY2" fmla="*/ 377687 h 377687"/>
              <a:gd name="connsiteX0" fmla="*/ 0 w 132890"/>
              <a:gd name="connsiteY0" fmla="*/ 0 h 394620"/>
              <a:gd name="connsiteX1" fmla="*/ 99391 w 132890"/>
              <a:gd name="connsiteY1" fmla="*/ 308113 h 394620"/>
              <a:gd name="connsiteX2" fmla="*/ 132890 w 132890"/>
              <a:gd name="connsiteY2" fmla="*/ 394620 h 394620"/>
              <a:gd name="connsiteX0" fmla="*/ 0 w 132890"/>
              <a:gd name="connsiteY0" fmla="*/ 0 h 394620"/>
              <a:gd name="connsiteX1" fmla="*/ 44357 w 132890"/>
              <a:gd name="connsiteY1" fmla="*/ 257313 h 394620"/>
              <a:gd name="connsiteX2" fmla="*/ 132890 w 132890"/>
              <a:gd name="connsiteY2" fmla="*/ 394620 h 394620"/>
              <a:gd name="connsiteX0" fmla="*/ 0 w 191198"/>
              <a:gd name="connsiteY0" fmla="*/ 0 h 394620"/>
              <a:gd name="connsiteX1" fmla="*/ 188290 w 191198"/>
              <a:gd name="connsiteY1" fmla="*/ 231913 h 394620"/>
              <a:gd name="connsiteX2" fmla="*/ 132890 w 191198"/>
              <a:gd name="connsiteY2" fmla="*/ 394620 h 394620"/>
              <a:gd name="connsiteX0" fmla="*/ 0 w 191198"/>
              <a:gd name="connsiteY0" fmla="*/ 0 h 394620"/>
              <a:gd name="connsiteX1" fmla="*/ 188290 w 191198"/>
              <a:gd name="connsiteY1" fmla="*/ 231913 h 394620"/>
              <a:gd name="connsiteX2" fmla="*/ 132890 w 191198"/>
              <a:gd name="connsiteY2" fmla="*/ 394620 h 394620"/>
              <a:gd name="connsiteX0" fmla="*/ 0 w 132890"/>
              <a:gd name="connsiteY0" fmla="*/ 0 h 394620"/>
              <a:gd name="connsiteX1" fmla="*/ 44357 w 132890"/>
              <a:gd name="connsiteY1" fmla="*/ 265780 h 394620"/>
              <a:gd name="connsiteX2" fmla="*/ 132890 w 132890"/>
              <a:gd name="connsiteY2" fmla="*/ 394620 h 394620"/>
              <a:gd name="connsiteX0" fmla="*/ 0 w 132890"/>
              <a:gd name="connsiteY0" fmla="*/ 0 h 394620"/>
              <a:gd name="connsiteX1" fmla="*/ 82457 w 132890"/>
              <a:gd name="connsiteY1" fmla="*/ 249623 h 394620"/>
              <a:gd name="connsiteX2" fmla="*/ 132890 w 132890"/>
              <a:gd name="connsiteY2" fmla="*/ 394620 h 394620"/>
              <a:gd name="connsiteX0" fmla="*/ 0 w 132890"/>
              <a:gd name="connsiteY0" fmla="*/ 0 h 394620"/>
              <a:gd name="connsiteX1" fmla="*/ 82457 w 132890"/>
              <a:gd name="connsiteY1" fmla="*/ 249623 h 394620"/>
              <a:gd name="connsiteX2" fmla="*/ 132890 w 132890"/>
              <a:gd name="connsiteY2" fmla="*/ 394620 h 394620"/>
              <a:gd name="connsiteX0" fmla="*/ 0 w 132890"/>
              <a:gd name="connsiteY0" fmla="*/ 0 h 394620"/>
              <a:gd name="connsiteX1" fmla="*/ 82457 w 132890"/>
              <a:gd name="connsiteY1" fmla="*/ 249623 h 394620"/>
              <a:gd name="connsiteX2" fmla="*/ 132890 w 132890"/>
              <a:gd name="connsiteY2" fmla="*/ 394620 h 394620"/>
              <a:gd name="connsiteX0" fmla="*/ 0 w 132890"/>
              <a:gd name="connsiteY0" fmla="*/ 0 h 394620"/>
              <a:gd name="connsiteX1" fmla="*/ 82457 w 132890"/>
              <a:gd name="connsiteY1" fmla="*/ 249623 h 394620"/>
              <a:gd name="connsiteX2" fmla="*/ 132890 w 132890"/>
              <a:gd name="connsiteY2" fmla="*/ 394620 h 394620"/>
              <a:gd name="connsiteX0" fmla="*/ 0 w 132890"/>
              <a:gd name="connsiteY0" fmla="*/ 0 h 394620"/>
              <a:gd name="connsiteX1" fmla="*/ 44357 w 132890"/>
              <a:gd name="connsiteY1" fmla="*/ 271165 h 394620"/>
              <a:gd name="connsiteX2" fmla="*/ 132890 w 132890"/>
              <a:gd name="connsiteY2" fmla="*/ 394620 h 394620"/>
              <a:gd name="connsiteX0" fmla="*/ 0 w 132890"/>
              <a:gd name="connsiteY0" fmla="*/ 0 h 394620"/>
              <a:gd name="connsiteX1" fmla="*/ 132890 w 132890"/>
              <a:gd name="connsiteY1" fmla="*/ 394620 h 394620"/>
              <a:gd name="connsiteX0" fmla="*/ 0 w 132890"/>
              <a:gd name="connsiteY0" fmla="*/ 0 h 394620"/>
              <a:gd name="connsiteX1" fmla="*/ 132890 w 132890"/>
              <a:gd name="connsiteY1" fmla="*/ 394620 h 394620"/>
              <a:gd name="connsiteX0" fmla="*/ 0 w 132890"/>
              <a:gd name="connsiteY0" fmla="*/ 0 h 394620"/>
              <a:gd name="connsiteX1" fmla="*/ 132890 w 132890"/>
              <a:gd name="connsiteY1" fmla="*/ 394620 h 394620"/>
              <a:gd name="connsiteX0" fmla="*/ 0 w 132890"/>
              <a:gd name="connsiteY0" fmla="*/ 0 h 421547"/>
              <a:gd name="connsiteX1" fmla="*/ 132890 w 132890"/>
              <a:gd name="connsiteY1" fmla="*/ 421547 h 421547"/>
            </a:gdLst>
            <a:ahLst/>
            <a:cxnLst>
              <a:cxn ang="0">
                <a:pos x="connsiteX0" y="connsiteY0"/>
              </a:cxn>
              <a:cxn ang="0">
                <a:pos x="connsiteX1" y="connsiteY1"/>
              </a:cxn>
            </a:cxnLst>
            <a:rect l="l" t="t" r="r" b="b"/>
            <a:pathLst>
              <a:path w="132890" h="421547">
                <a:moveTo>
                  <a:pt x="0" y="0"/>
                </a:moveTo>
                <a:cubicBezTo>
                  <a:pt x="10430" y="239251"/>
                  <a:pt x="29326" y="284622"/>
                  <a:pt x="132890" y="421547"/>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66" name="Freeform 65"/>
          <p:cNvSpPr/>
          <p:nvPr/>
        </p:nvSpPr>
        <p:spPr bwMode="auto">
          <a:xfrm flipH="1">
            <a:off x="5481967" y="5119405"/>
            <a:ext cx="127203" cy="330560"/>
          </a:xfrm>
          <a:custGeom>
            <a:avLst/>
            <a:gdLst>
              <a:gd name="connsiteX0" fmla="*/ 0 w 271322"/>
              <a:gd name="connsiteY0" fmla="*/ 0 h 377687"/>
              <a:gd name="connsiteX1" fmla="*/ 99391 w 271322"/>
              <a:gd name="connsiteY1" fmla="*/ 308113 h 377687"/>
              <a:gd name="connsiteX2" fmla="*/ 248478 w 271322"/>
              <a:gd name="connsiteY2" fmla="*/ 327991 h 377687"/>
              <a:gd name="connsiteX3" fmla="*/ 268357 w 271322"/>
              <a:gd name="connsiteY3" fmla="*/ 377687 h 377687"/>
              <a:gd name="connsiteX0" fmla="*/ 0 w 268357"/>
              <a:gd name="connsiteY0" fmla="*/ 0 h 377687"/>
              <a:gd name="connsiteX1" fmla="*/ 99391 w 268357"/>
              <a:gd name="connsiteY1" fmla="*/ 308113 h 377687"/>
              <a:gd name="connsiteX2" fmla="*/ 268357 w 268357"/>
              <a:gd name="connsiteY2" fmla="*/ 377687 h 377687"/>
              <a:gd name="connsiteX0" fmla="*/ 0 w 132890"/>
              <a:gd name="connsiteY0" fmla="*/ 0 h 394620"/>
              <a:gd name="connsiteX1" fmla="*/ 99391 w 132890"/>
              <a:gd name="connsiteY1" fmla="*/ 308113 h 394620"/>
              <a:gd name="connsiteX2" fmla="*/ 132890 w 132890"/>
              <a:gd name="connsiteY2" fmla="*/ 394620 h 394620"/>
              <a:gd name="connsiteX0" fmla="*/ 0 w 132890"/>
              <a:gd name="connsiteY0" fmla="*/ 0 h 394620"/>
              <a:gd name="connsiteX1" fmla="*/ 44357 w 132890"/>
              <a:gd name="connsiteY1" fmla="*/ 257313 h 394620"/>
              <a:gd name="connsiteX2" fmla="*/ 132890 w 132890"/>
              <a:gd name="connsiteY2" fmla="*/ 394620 h 394620"/>
              <a:gd name="connsiteX0" fmla="*/ 0 w 191198"/>
              <a:gd name="connsiteY0" fmla="*/ 0 h 394620"/>
              <a:gd name="connsiteX1" fmla="*/ 188290 w 191198"/>
              <a:gd name="connsiteY1" fmla="*/ 231913 h 394620"/>
              <a:gd name="connsiteX2" fmla="*/ 132890 w 191198"/>
              <a:gd name="connsiteY2" fmla="*/ 394620 h 394620"/>
              <a:gd name="connsiteX0" fmla="*/ 0 w 191198"/>
              <a:gd name="connsiteY0" fmla="*/ 0 h 394620"/>
              <a:gd name="connsiteX1" fmla="*/ 188290 w 191198"/>
              <a:gd name="connsiteY1" fmla="*/ 231913 h 394620"/>
              <a:gd name="connsiteX2" fmla="*/ 132890 w 191198"/>
              <a:gd name="connsiteY2" fmla="*/ 394620 h 394620"/>
              <a:gd name="connsiteX0" fmla="*/ 0 w 132890"/>
              <a:gd name="connsiteY0" fmla="*/ 0 h 394620"/>
              <a:gd name="connsiteX1" fmla="*/ 44357 w 132890"/>
              <a:gd name="connsiteY1" fmla="*/ 265780 h 394620"/>
              <a:gd name="connsiteX2" fmla="*/ 132890 w 132890"/>
              <a:gd name="connsiteY2" fmla="*/ 394620 h 394620"/>
              <a:gd name="connsiteX0" fmla="*/ 0 w 132890"/>
              <a:gd name="connsiteY0" fmla="*/ 0 h 394620"/>
              <a:gd name="connsiteX1" fmla="*/ 82457 w 132890"/>
              <a:gd name="connsiteY1" fmla="*/ 249623 h 394620"/>
              <a:gd name="connsiteX2" fmla="*/ 132890 w 132890"/>
              <a:gd name="connsiteY2" fmla="*/ 394620 h 394620"/>
              <a:gd name="connsiteX0" fmla="*/ 0 w 132890"/>
              <a:gd name="connsiteY0" fmla="*/ 0 h 394620"/>
              <a:gd name="connsiteX1" fmla="*/ 82457 w 132890"/>
              <a:gd name="connsiteY1" fmla="*/ 249623 h 394620"/>
              <a:gd name="connsiteX2" fmla="*/ 132890 w 132890"/>
              <a:gd name="connsiteY2" fmla="*/ 394620 h 394620"/>
              <a:gd name="connsiteX0" fmla="*/ 0 w 132890"/>
              <a:gd name="connsiteY0" fmla="*/ 0 h 394620"/>
              <a:gd name="connsiteX1" fmla="*/ 82457 w 132890"/>
              <a:gd name="connsiteY1" fmla="*/ 249623 h 394620"/>
              <a:gd name="connsiteX2" fmla="*/ 132890 w 132890"/>
              <a:gd name="connsiteY2" fmla="*/ 394620 h 394620"/>
              <a:gd name="connsiteX0" fmla="*/ 0 w 132890"/>
              <a:gd name="connsiteY0" fmla="*/ 0 h 394620"/>
              <a:gd name="connsiteX1" fmla="*/ 82457 w 132890"/>
              <a:gd name="connsiteY1" fmla="*/ 249623 h 394620"/>
              <a:gd name="connsiteX2" fmla="*/ 132890 w 132890"/>
              <a:gd name="connsiteY2" fmla="*/ 394620 h 394620"/>
              <a:gd name="connsiteX0" fmla="*/ 0 w 132890"/>
              <a:gd name="connsiteY0" fmla="*/ 0 h 394620"/>
              <a:gd name="connsiteX1" fmla="*/ 44357 w 132890"/>
              <a:gd name="connsiteY1" fmla="*/ 271165 h 394620"/>
              <a:gd name="connsiteX2" fmla="*/ 132890 w 132890"/>
              <a:gd name="connsiteY2" fmla="*/ 394620 h 394620"/>
              <a:gd name="connsiteX0" fmla="*/ 0 w 132890"/>
              <a:gd name="connsiteY0" fmla="*/ 0 h 394620"/>
              <a:gd name="connsiteX1" fmla="*/ 132890 w 132890"/>
              <a:gd name="connsiteY1" fmla="*/ 394620 h 394620"/>
              <a:gd name="connsiteX0" fmla="*/ 0 w 132890"/>
              <a:gd name="connsiteY0" fmla="*/ 0 h 394620"/>
              <a:gd name="connsiteX1" fmla="*/ 132890 w 132890"/>
              <a:gd name="connsiteY1" fmla="*/ 394620 h 394620"/>
              <a:gd name="connsiteX0" fmla="*/ 0 w 132890"/>
              <a:gd name="connsiteY0" fmla="*/ 0 h 394620"/>
              <a:gd name="connsiteX1" fmla="*/ 132890 w 132890"/>
              <a:gd name="connsiteY1" fmla="*/ 394620 h 394620"/>
              <a:gd name="connsiteX0" fmla="*/ 0 w 132890"/>
              <a:gd name="connsiteY0" fmla="*/ 0 h 421616"/>
              <a:gd name="connsiteX1" fmla="*/ 132890 w 132890"/>
              <a:gd name="connsiteY1" fmla="*/ 421616 h 421616"/>
            </a:gdLst>
            <a:ahLst/>
            <a:cxnLst>
              <a:cxn ang="0">
                <a:pos x="connsiteX0" y="connsiteY0"/>
              </a:cxn>
              <a:cxn ang="0">
                <a:pos x="connsiteX1" y="connsiteY1"/>
              </a:cxn>
            </a:cxnLst>
            <a:rect l="l" t="t" r="r" b="b"/>
            <a:pathLst>
              <a:path w="132890" h="421616">
                <a:moveTo>
                  <a:pt x="0" y="0"/>
                </a:moveTo>
                <a:cubicBezTo>
                  <a:pt x="10430" y="239251"/>
                  <a:pt x="29326" y="284691"/>
                  <a:pt x="132890" y="421616"/>
                </a:cubicBezTo>
              </a:path>
            </a:pathLst>
          </a:cu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68" name="TextBox 67"/>
          <p:cNvSpPr txBox="1"/>
          <p:nvPr/>
        </p:nvSpPr>
        <p:spPr>
          <a:xfrm>
            <a:off x="5983990" y="1230868"/>
            <a:ext cx="4074410" cy="369332"/>
          </a:xfrm>
          <a:prstGeom prst="rect">
            <a:avLst/>
          </a:prstGeom>
          <a:noFill/>
        </p:spPr>
        <p:txBody>
          <a:bodyPr wrap="square" rtlCol="0">
            <a:spAutoFit/>
          </a:bodyPr>
          <a:lstStyle/>
          <a:p>
            <a:pPr algn="l"/>
            <a:r>
              <a:rPr lang="en-US" sz="1800" dirty="0"/>
              <a:t>Extra IO step at zero-crossing event</a:t>
            </a:r>
          </a:p>
        </p:txBody>
      </p:sp>
      <p:sp>
        <p:nvSpPr>
          <p:cNvPr id="69" name="Arc 68"/>
          <p:cNvSpPr/>
          <p:nvPr/>
        </p:nvSpPr>
        <p:spPr bwMode="auto">
          <a:xfrm rot="16200000">
            <a:off x="5705154" y="1456881"/>
            <a:ext cx="358738" cy="274891"/>
          </a:xfrm>
          <a:custGeom>
            <a:avLst/>
            <a:gdLst>
              <a:gd name="connsiteX0" fmla="*/ 359089 w 718179"/>
              <a:gd name="connsiteY0" fmla="*/ 0 h 488041"/>
              <a:gd name="connsiteX1" fmla="*/ 717827 w 718179"/>
              <a:gd name="connsiteY1" fmla="*/ 233225 h 488041"/>
              <a:gd name="connsiteX2" fmla="*/ 359090 w 718179"/>
              <a:gd name="connsiteY2" fmla="*/ 244021 h 488041"/>
              <a:gd name="connsiteX3" fmla="*/ 359089 w 718179"/>
              <a:gd name="connsiteY3" fmla="*/ 0 h 488041"/>
              <a:gd name="connsiteX0" fmla="*/ 359089 w 718179"/>
              <a:gd name="connsiteY0" fmla="*/ 0 h 488041"/>
              <a:gd name="connsiteX1" fmla="*/ 717827 w 718179"/>
              <a:gd name="connsiteY1" fmla="*/ 233225 h 488041"/>
              <a:gd name="connsiteX0" fmla="*/ 0 w 358738"/>
              <a:gd name="connsiteY0" fmla="*/ 0 h 244021"/>
              <a:gd name="connsiteX1" fmla="*/ 358738 w 358738"/>
              <a:gd name="connsiteY1" fmla="*/ 233225 h 244021"/>
              <a:gd name="connsiteX2" fmla="*/ 1 w 358738"/>
              <a:gd name="connsiteY2" fmla="*/ 244021 h 244021"/>
              <a:gd name="connsiteX3" fmla="*/ 0 w 358738"/>
              <a:gd name="connsiteY3" fmla="*/ 0 h 244021"/>
              <a:gd name="connsiteX0" fmla="*/ 0 w 358738"/>
              <a:gd name="connsiteY0" fmla="*/ 29817 h 244021"/>
              <a:gd name="connsiteX1" fmla="*/ 358738 w 358738"/>
              <a:gd name="connsiteY1" fmla="*/ 233225 h 244021"/>
            </a:gdLst>
            <a:ahLst/>
            <a:cxnLst>
              <a:cxn ang="0">
                <a:pos x="connsiteX0" y="connsiteY0"/>
              </a:cxn>
              <a:cxn ang="0">
                <a:pos x="connsiteX1" y="connsiteY1"/>
              </a:cxn>
            </a:cxnLst>
            <a:rect l="l" t="t" r="r" b="b"/>
            <a:pathLst>
              <a:path w="358738" h="244021" stroke="0" extrusionOk="0">
                <a:moveTo>
                  <a:pt x="0" y="0"/>
                </a:moveTo>
                <a:cubicBezTo>
                  <a:pt x="192142" y="0"/>
                  <a:pt x="350238" y="102782"/>
                  <a:pt x="358738" y="233225"/>
                </a:cubicBezTo>
                <a:lnTo>
                  <a:pt x="1" y="244021"/>
                </a:lnTo>
                <a:cubicBezTo>
                  <a:pt x="1" y="162681"/>
                  <a:pt x="0" y="81340"/>
                  <a:pt x="0" y="0"/>
                </a:cubicBezTo>
                <a:close/>
              </a:path>
              <a:path w="358738" h="244021" fill="none">
                <a:moveTo>
                  <a:pt x="0" y="29817"/>
                </a:moveTo>
                <a:cubicBezTo>
                  <a:pt x="192142" y="29817"/>
                  <a:pt x="350238" y="102782"/>
                  <a:pt x="358738" y="233225"/>
                </a:cubicBezTo>
              </a:path>
            </a:pathLst>
          </a:custGeom>
          <a:noFill/>
          <a:ln w="19050" cap="flat" cmpd="sng" algn="ctr">
            <a:solidFill>
              <a:schemeClr val="tx1"/>
            </a:solidFill>
            <a:prstDash val="solid"/>
            <a:round/>
            <a:headEnd type="triangle" w="lg" len="lg"/>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2382922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32</a:t>
            </a:fld>
            <a:endParaRPr lang="en-US">
              <a:solidFill>
                <a:srgbClr val="000000"/>
              </a:solidFill>
            </a:endParaRPr>
          </a:p>
        </p:txBody>
      </p:sp>
      <p:sp>
        <p:nvSpPr>
          <p:cNvPr id="2" name="Title 1"/>
          <p:cNvSpPr>
            <a:spLocks noGrp="1"/>
          </p:cNvSpPr>
          <p:nvPr>
            <p:ph type="title"/>
          </p:nvPr>
        </p:nvSpPr>
        <p:spPr/>
        <p:txBody>
          <a:bodyPr/>
          <a:lstStyle/>
          <a:p>
            <a:r>
              <a:rPr lang="en-US" dirty="0"/>
              <a:t>Step-validation event notebook</a:t>
            </a:r>
          </a:p>
        </p:txBody>
      </p:sp>
      <p:sp>
        <p:nvSpPr>
          <p:cNvPr id="3" name="Content Placeholder 2"/>
          <p:cNvSpPr>
            <a:spLocks noGrp="1"/>
          </p:cNvSpPr>
          <p:nvPr>
            <p:ph type="body" idx="1"/>
          </p:nvPr>
        </p:nvSpPr>
        <p:spPr/>
        <p:txBody>
          <a:bodyPr/>
          <a:lstStyle/>
          <a:p>
            <a:r>
              <a:rPr lang="en-US" dirty="0"/>
              <a:t>Demonstrate setting up and using a step validation event to detect a ball making contact with the ground</a:t>
            </a:r>
          </a:p>
          <a:p>
            <a:r>
              <a:rPr lang="en-US" b="1" dirty="0">
                <a:hlinkClick r:id="rId2"/>
              </a:rPr>
              <a:t>E-Dshell/Part-4B-Events/02-Step-validation-event</a:t>
            </a:r>
          </a:p>
        </p:txBody>
      </p:sp>
      <p:pic>
        <p:nvPicPr>
          <p:cNvPr id="5" name="Picture 4"/>
          <p:cNvPicPr>
            <a:picLocks noChangeAspect="1"/>
          </p:cNvPicPr>
          <p:nvPr/>
        </p:nvPicPr>
        <p:blipFill>
          <a:blip r:embed="rId3"/>
          <a:stretch>
            <a:fillRect/>
          </a:stretch>
        </p:blipFill>
        <p:spPr>
          <a:xfrm>
            <a:off x="2544948" y="2909634"/>
            <a:ext cx="7162800" cy="3869706"/>
          </a:xfrm>
          <a:prstGeom prst="rect">
            <a:avLst/>
          </a:prstGeom>
        </p:spPr>
      </p:pic>
    </p:spTree>
    <p:extLst>
      <p:ext uri="{BB962C8B-B14F-4D97-AF65-F5344CB8AC3E}">
        <p14:creationId xmlns:p14="http://schemas.microsoft.com/office/powerpoint/2010/main" val="1658206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91EC2107-2179-44B0-AA1C-E3E8257F87FF}" type="slidenum">
              <a:rPr lang="en-US" smtClean="0">
                <a:solidFill>
                  <a:srgbClr val="000000"/>
                </a:solidFill>
              </a:rPr>
              <a:pPr/>
              <a:t>33</a:t>
            </a:fld>
            <a:endParaRPr lang="en-US">
              <a:solidFill>
                <a:srgbClr val="000000"/>
              </a:solidFill>
            </a:endParaRPr>
          </a:p>
        </p:txBody>
      </p:sp>
      <p:sp>
        <p:nvSpPr>
          <p:cNvPr id="7" name="Title 6">
            <a:extLst>
              <a:ext uri="{FF2B5EF4-FFF2-40B4-BE49-F238E27FC236}">
                <a16:creationId xmlns:a16="http://schemas.microsoft.com/office/drawing/2014/main" id="{365D61E9-41F7-945B-61CC-7DD3C020FA9C}"/>
              </a:ext>
            </a:extLst>
          </p:cNvPr>
          <p:cNvSpPr>
            <a:spLocks noGrp="1"/>
          </p:cNvSpPr>
          <p:nvPr>
            <p:ph type="title"/>
          </p:nvPr>
        </p:nvSpPr>
        <p:spPr/>
        <p:txBody>
          <a:bodyPr>
            <a:normAutofit/>
          </a:bodyPr>
          <a:lstStyle/>
          <a:p>
            <a:r>
              <a:rPr lang="en-US" sz="4400" b="1" dirty="0"/>
              <a:t>Simulation Time Hops</a:t>
            </a:r>
            <a:endParaRPr lang="en-US" dirty="0"/>
          </a:p>
        </p:txBody>
      </p:sp>
    </p:spTree>
    <p:extLst>
      <p:ext uri="{BB962C8B-B14F-4D97-AF65-F5344CB8AC3E}">
        <p14:creationId xmlns:p14="http://schemas.microsoft.com/office/powerpoint/2010/main" val="1225109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34</a:t>
            </a:fld>
            <a:endParaRPr lang="en-US">
              <a:solidFill>
                <a:srgbClr val="000000"/>
              </a:solidFill>
            </a:endParaRPr>
          </a:p>
        </p:txBody>
      </p:sp>
      <p:sp>
        <p:nvSpPr>
          <p:cNvPr id="2" name="Title 1"/>
          <p:cNvSpPr>
            <a:spLocks noGrp="1"/>
          </p:cNvSpPr>
          <p:nvPr>
            <p:ph type="title"/>
          </p:nvPr>
        </p:nvSpPr>
        <p:spPr/>
        <p:txBody>
          <a:bodyPr/>
          <a:lstStyle/>
          <a:p>
            <a:r>
              <a:rPr lang="en-US" dirty="0"/>
              <a:t>Simulation Time Barriers</a:t>
            </a:r>
          </a:p>
        </p:txBody>
      </p:sp>
      <p:sp>
        <p:nvSpPr>
          <p:cNvPr id="3" name="Content Placeholder 2"/>
          <p:cNvSpPr>
            <a:spLocks noGrp="1"/>
          </p:cNvSpPr>
          <p:nvPr>
            <p:ph type="body" idx="1"/>
          </p:nvPr>
        </p:nvSpPr>
        <p:spPr/>
        <p:txBody>
          <a:bodyPr/>
          <a:lstStyle/>
          <a:p>
            <a:r>
              <a:rPr lang="en-US" dirty="0"/>
              <a:t>A </a:t>
            </a:r>
            <a:r>
              <a:rPr lang="en-US" b="1" dirty="0"/>
              <a:t>time barrier </a:t>
            </a:r>
            <a:r>
              <a:rPr lang="en-US" dirty="0"/>
              <a:t>is created for a specific time by any activity scheduled to occur at the time</a:t>
            </a:r>
          </a:p>
          <a:p>
            <a:r>
              <a:rPr lang="en-US" dirty="0"/>
              <a:t>Examples of </a:t>
            </a:r>
            <a:r>
              <a:rPr lang="en-US" b="1" dirty="0"/>
              <a:t>explicit</a:t>
            </a:r>
            <a:r>
              <a:rPr lang="en-US" dirty="0"/>
              <a:t> barriers are</a:t>
            </a:r>
          </a:p>
          <a:p>
            <a:pPr lvl="1">
              <a:spcBef>
                <a:spcPts val="600"/>
              </a:spcBef>
            </a:pPr>
            <a:r>
              <a:rPr lang="en-US" sz="2000" dirty="0"/>
              <a:t>End of normal simulation step (default IO Step)</a:t>
            </a:r>
          </a:p>
          <a:p>
            <a:pPr lvl="1">
              <a:spcBef>
                <a:spcPts val="600"/>
              </a:spcBef>
            </a:pPr>
            <a:r>
              <a:rPr lang="en-US" sz="2000" dirty="0"/>
              <a:t>End of a multi-rate model IO step</a:t>
            </a:r>
          </a:p>
          <a:p>
            <a:pPr lvl="1">
              <a:spcBef>
                <a:spcPts val="600"/>
              </a:spcBef>
            </a:pPr>
            <a:r>
              <a:rPr lang="en-US" sz="2000" dirty="0"/>
              <a:t>End of an integration step (not sub-steps)</a:t>
            </a:r>
          </a:p>
          <a:p>
            <a:pPr lvl="1">
              <a:spcBef>
                <a:spcPts val="600"/>
              </a:spcBef>
            </a:pPr>
            <a:r>
              <a:rPr lang="en-US" sz="2000" dirty="0"/>
              <a:t>A scheduled </a:t>
            </a:r>
            <a:r>
              <a:rPr lang="en-US" sz="2000" dirty="0" err="1"/>
              <a:t>Dshell</a:t>
            </a:r>
            <a:r>
              <a:rPr lang="en-US" sz="2000" dirty="0"/>
              <a:t> event such as user-defined timed events </a:t>
            </a:r>
          </a:p>
          <a:p>
            <a:r>
              <a:rPr lang="en-US" b="1" dirty="0"/>
              <a:t>Implicit </a:t>
            </a:r>
            <a:r>
              <a:rPr lang="en-US" dirty="0"/>
              <a:t>time barriers are associated with of zero-crossing events (</a:t>
            </a:r>
            <a:r>
              <a:rPr lang="en-US" dirty="0" err="1"/>
              <a:t>eg</a:t>
            </a:r>
            <a:r>
              <a:rPr lang="en-US" dirty="0"/>
              <a:t>. touch down)</a:t>
            </a:r>
          </a:p>
          <a:p>
            <a:r>
              <a:rPr lang="en-US" dirty="0"/>
              <a:t>The system needs to be in a correct, and consistent state at each barrier</a:t>
            </a:r>
          </a:p>
        </p:txBody>
      </p:sp>
    </p:spTree>
    <p:extLst>
      <p:ext uri="{BB962C8B-B14F-4D97-AF65-F5344CB8AC3E}">
        <p14:creationId xmlns:p14="http://schemas.microsoft.com/office/powerpoint/2010/main" val="1092683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35</a:t>
            </a:fld>
            <a:endParaRPr lang="en-US">
              <a:solidFill>
                <a:srgbClr val="000000"/>
              </a:solidFill>
            </a:endParaRPr>
          </a:p>
        </p:txBody>
      </p:sp>
      <p:sp>
        <p:nvSpPr>
          <p:cNvPr id="2" name="Title 1"/>
          <p:cNvSpPr>
            <a:spLocks noGrp="1"/>
          </p:cNvSpPr>
          <p:nvPr>
            <p:ph type="title"/>
          </p:nvPr>
        </p:nvSpPr>
        <p:spPr/>
        <p:txBody>
          <a:bodyPr>
            <a:normAutofit/>
          </a:bodyPr>
          <a:lstStyle/>
          <a:p>
            <a:r>
              <a:rPr lang="en-US" dirty="0"/>
              <a:t>Simulation Time Propagation: Hops</a:t>
            </a:r>
          </a:p>
        </p:txBody>
      </p:sp>
      <p:sp>
        <p:nvSpPr>
          <p:cNvPr id="3" name="Content Placeholder 2"/>
          <p:cNvSpPr>
            <a:spLocks noGrp="1"/>
          </p:cNvSpPr>
          <p:nvPr>
            <p:ph type="body" idx="1"/>
          </p:nvPr>
        </p:nvSpPr>
        <p:spPr/>
        <p:txBody>
          <a:bodyPr>
            <a:normAutofit/>
          </a:bodyPr>
          <a:lstStyle/>
          <a:p>
            <a:r>
              <a:rPr lang="en-US" dirty="0"/>
              <a:t>The consistent state requirement at each barrier drives the simulation time stepping process</a:t>
            </a:r>
          </a:p>
          <a:p>
            <a:r>
              <a:rPr lang="en-US" dirty="0"/>
              <a:t>The simulation proceeds by propagating the state in </a:t>
            </a:r>
            <a:r>
              <a:rPr lang="en-US" b="1" dirty="0"/>
              <a:t>hops</a:t>
            </a:r>
            <a:r>
              <a:rPr lang="en-US" dirty="0"/>
              <a:t> from one barrier to the next, carrying out the barrier activities and then on to the next.</a:t>
            </a:r>
          </a:p>
          <a:p>
            <a:pPr lvl="1"/>
            <a:r>
              <a:rPr lang="en-US" sz="2000" dirty="0"/>
              <a:t>Each barrier to barrier state propagation is referred to as a simulation </a:t>
            </a:r>
            <a:r>
              <a:rPr lang="en-US" sz="2000" b="1" dirty="0"/>
              <a:t>hop</a:t>
            </a:r>
            <a:r>
              <a:rPr lang="en-US" sz="2000" dirty="0"/>
              <a:t> </a:t>
            </a:r>
          </a:p>
        </p:txBody>
      </p:sp>
      <p:cxnSp>
        <p:nvCxnSpPr>
          <p:cNvPr id="7" name="Straight Connector 6"/>
          <p:cNvCxnSpPr/>
          <p:nvPr/>
        </p:nvCxnSpPr>
        <p:spPr bwMode="auto">
          <a:xfrm>
            <a:off x="6929486" y="3968842"/>
            <a:ext cx="3200400" cy="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bwMode="auto">
          <a:xfrm flipV="1">
            <a:off x="7462886" y="2140042"/>
            <a:ext cx="0" cy="2057400"/>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101132" y="4139659"/>
            <a:ext cx="685800" cy="707886"/>
          </a:xfrm>
          <a:prstGeom prst="rect">
            <a:avLst/>
          </a:prstGeom>
          <a:noFill/>
        </p:spPr>
        <p:txBody>
          <a:bodyPr wrap="square" rtlCol="0">
            <a:spAutoFit/>
          </a:bodyPr>
          <a:lstStyle/>
          <a:p>
            <a:r>
              <a:rPr lang="en-US" sz="4000" dirty="0" err="1"/>
              <a:t>T</a:t>
            </a:r>
            <a:r>
              <a:rPr lang="en-US" sz="4000" baseline="-25000" dirty="0" err="1"/>
              <a:t>i</a:t>
            </a:r>
            <a:endParaRPr lang="en-US" sz="4000" baseline="-25000" dirty="0"/>
          </a:p>
        </p:txBody>
      </p:sp>
      <p:sp>
        <p:nvSpPr>
          <p:cNvPr id="10" name="TextBox 9"/>
          <p:cNvSpPr txBox="1"/>
          <p:nvPr/>
        </p:nvSpPr>
        <p:spPr>
          <a:xfrm>
            <a:off x="9375349" y="4139659"/>
            <a:ext cx="1028700" cy="707886"/>
          </a:xfrm>
          <a:prstGeom prst="rect">
            <a:avLst/>
          </a:prstGeom>
          <a:noFill/>
        </p:spPr>
        <p:txBody>
          <a:bodyPr wrap="square" rtlCol="0">
            <a:spAutoFit/>
          </a:bodyPr>
          <a:lstStyle/>
          <a:p>
            <a:r>
              <a:rPr lang="en-US" sz="4000" dirty="0"/>
              <a:t>T</a:t>
            </a:r>
            <a:r>
              <a:rPr lang="en-US" sz="4000" baseline="-25000" dirty="0"/>
              <a:t>i+1</a:t>
            </a:r>
          </a:p>
        </p:txBody>
      </p:sp>
      <p:cxnSp>
        <p:nvCxnSpPr>
          <p:cNvPr id="11" name="Straight Connector 10"/>
          <p:cNvCxnSpPr/>
          <p:nvPr/>
        </p:nvCxnSpPr>
        <p:spPr bwMode="auto">
          <a:xfrm flipV="1">
            <a:off x="9694878" y="2140043"/>
            <a:ext cx="0" cy="2074683"/>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9815659" y="3534655"/>
            <a:ext cx="628454" cy="769441"/>
          </a:xfrm>
          <a:prstGeom prst="rect">
            <a:avLst/>
          </a:prstGeom>
          <a:noFill/>
        </p:spPr>
        <p:txBody>
          <a:bodyPr wrap="square" rtlCol="0">
            <a:spAutoFit/>
          </a:bodyPr>
          <a:lstStyle/>
          <a:p>
            <a:r>
              <a:rPr lang="en-US" sz="4400" dirty="0"/>
              <a:t>t</a:t>
            </a:r>
            <a:endParaRPr lang="en-US" sz="4400" baseline="-25000" dirty="0"/>
          </a:p>
        </p:txBody>
      </p:sp>
      <p:grpSp>
        <p:nvGrpSpPr>
          <p:cNvPr id="13" name="Group 12"/>
          <p:cNvGrpSpPr/>
          <p:nvPr/>
        </p:nvGrpSpPr>
        <p:grpSpPr>
          <a:xfrm>
            <a:off x="7909284" y="2902042"/>
            <a:ext cx="1339194" cy="1066800"/>
            <a:chOff x="6085198" y="1600200"/>
            <a:chExt cx="1339194" cy="1447800"/>
          </a:xfrm>
        </p:grpSpPr>
        <p:cxnSp>
          <p:nvCxnSpPr>
            <p:cNvPr id="22" name="Straight Connector 21"/>
            <p:cNvCxnSpPr/>
            <p:nvPr/>
          </p:nvCxnSpPr>
          <p:spPr bwMode="auto">
            <a:xfrm flipV="1">
              <a:off x="6085198" y="1600200"/>
              <a:ext cx="0" cy="144780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bwMode="auto">
            <a:xfrm flipV="1">
              <a:off x="6531596" y="1600200"/>
              <a:ext cx="0" cy="144780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bwMode="auto">
            <a:xfrm flipV="1">
              <a:off x="6977994" y="1600200"/>
              <a:ext cx="0" cy="144780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bwMode="auto">
            <a:xfrm flipV="1">
              <a:off x="7424392" y="1600200"/>
              <a:ext cx="0" cy="144780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14" name="TextBox 13"/>
          <p:cNvSpPr txBox="1"/>
          <p:nvPr/>
        </p:nvSpPr>
        <p:spPr>
          <a:xfrm>
            <a:off x="7515519" y="1779657"/>
            <a:ext cx="2229046" cy="707886"/>
          </a:xfrm>
          <a:prstGeom prst="rect">
            <a:avLst/>
          </a:prstGeom>
          <a:noFill/>
        </p:spPr>
        <p:txBody>
          <a:bodyPr wrap="square" rtlCol="0">
            <a:spAutoFit/>
          </a:bodyPr>
          <a:lstStyle/>
          <a:p>
            <a:pPr algn="ctr"/>
            <a:r>
              <a:rPr lang="en-US" sz="2000" i="1" dirty="0">
                <a:solidFill>
                  <a:srgbClr val="FF0000"/>
                </a:solidFill>
              </a:rPr>
              <a:t>N integration</a:t>
            </a:r>
            <a:br>
              <a:rPr lang="en-US" sz="2000" i="1" dirty="0">
                <a:solidFill>
                  <a:srgbClr val="FF0000"/>
                </a:solidFill>
              </a:rPr>
            </a:br>
            <a:r>
              <a:rPr lang="en-US" sz="2000" i="1" dirty="0">
                <a:solidFill>
                  <a:srgbClr val="FF0000"/>
                </a:solidFill>
              </a:rPr>
              <a:t>sub-steps</a:t>
            </a:r>
            <a:endParaRPr lang="en-US" sz="2000" i="1" baseline="-25000" dirty="0">
              <a:solidFill>
                <a:srgbClr val="FF0000"/>
              </a:solidFill>
            </a:endParaRPr>
          </a:p>
        </p:txBody>
      </p:sp>
      <p:sp>
        <p:nvSpPr>
          <p:cNvPr id="15" name="Right Brace 14"/>
          <p:cNvSpPr/>
          <p:nvPr/>
        </p:nvSpPr>
        <p:spPr bwMode="auto">
          <a:xfrm rot="16200000">
            <a:off x="8369837" y="1608301"/>
            <a:ext cx="398848" cy="2054453"/>
          </a:xfrm>
          <a:prstGeom prst="rightBrace">
            <a:avLst>
              <a:gd name="adj1" fmla="val 25203"/>
              <a:gd name="adj2" fmla="val 50000"/>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solidFill>
                <a:srgbClr val="FF0000"/>
              </a:solidFill>
            </a:endParaRPr>
          </a:p>
        </p:txBody>
      </p:sp>
      <p:sp>
        <p:nvSpPr>
          <p:cNvPr id="20" name="Right Brace 19"/>
          <p:cNvSpPr/>
          <p:nvPr/>
        </p:nvSpPr>
        <p:spPr bwMode="auto">
          <a:xfrm rot="5400000">
            <a:off x="8388884" y="3927217"/>
            <a:ext cx="398848" cy="2213139"/>
          </a:xfrm>
          <a:prstGeom prst="rightBrace">
            <a:avLst>
              <a:gd name="adj1" fmla="val 25203"/>
              <a:gd name="adj2" fmla="val 50000"/>
            </a:avLst>
          </a:prstGeom>
          <a:noFill/>
          <a:ln w="1905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21" name="TextBox 20"/>
          <p:cNvSpPr txBox="1"/>
          <p:nvPr/>
        </p:nvSpPr>
        <p:spPr>
          <a:xfrm>
            <a:off x="7983449" y="5211633"/>
            <a:ext cx="1171624" cy="400110"/>
          </a:xfrm>
          <a:prstGeom prst="rect">
            <a:avLst/>
          </a:prstGeom>
          <a:noFill/>
        </p:spPr>
        <p:txBody>
          <a:bodyPr wrap="square" rtlCol="0">
            <a:spAutoFit/>
          </a:bodyPr>
          <a:lstStyle/>
          <a:p>
            <a:pPr algn="ctr"/>
            <a:r>
              <a:rPr lang="en-US" sz="2000" i="1" dirty="0">
                <a:solidFill>
                  <a:srgbClr val="00B050"/>
                </a:solidFill>
              </a:rPr>
              <a:t>IO Step</a:t>
            </a:r>
          </a:p>
        </p:txBody>
      </p:sp>
      <p:sp>
        <p:nvSpPr>
          <p:cNvPr id="27" name="Right Brace 26"/>
          <p:cNvSpPr/>
          <p:nvPr/>
        </p:nvSpPr>
        <p:spPr bwMode="auto">
          <a:xfrm rot="5400000">
            <a:off x="8388884" y="4579256"/>
            <a:ext cx="398848" cy="2213139"/>
          </a:xfrm>
          <a:prstGeom prst="rightBrace">
            <a:avLst>
              <a:gd name="adj1" fmla="val 25203"/>
              <a:gd name="adj2" fmla="val 50000"/>
            </a:avLst>
          </a:prstGeom>
          <a:noFill/>
          <a:ln w="190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28" name="TextBox 27"/>
          <p:cNvSpPr txBox="1"/>
          <p:nvPr/>
        </p:nvSpPr>
        <p:spPr>
          <a:xfrm>
            <a:off x="7542034" y="5863672"/>
            <a:ext cx="2146438" cy="400110"/>
          </a:xfrm>
          <a:prstGeom prst="rect">
            <a:avLst/>
          </a:prstGeom>
          <a:noFill/>
        </p:spPr>
        <p:txBody>
          <a:bodyPr wrap="square" rtlCol="0">
            <a:spAutoFit/>
          </a:bodyPr>
          <a:lstStyle/>
          <a:p>
            <a:pPr algn="ctr"/>
            <a:r>
              <a:rPr lang="en-US" sz="2000" i="1" dirty="0">
                <a:solidFill>
                  <a:srgbClr val="0070C0"/>
                </a:solidFill>
              </a:rPr>
              <a:t>Usually a “Hop”</a:t>
            </a:r>
          </a:p>
        </p:txBody>
      </p:sp>
    </p:spTree>
    <p:extLst>
      <p:ext uri="{BB962C8B-B14F-4D97-AF65-F5344CB8AC3E}">
        <p14:creationId xmlns:p14="http://schemas.microsoft.com/office/powerpoint/2010/main" val="3429148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36</a:t>
            </a:fld>
            <a:endParaRPr lang="en-US">
              <a:solidFill>
                <a:srgbClr val="000000"/>
              </a:solidFill>
            </a:endParaRPr>
          </a:p>
        </p:txBody>
      </p:sp>
      <p:sp>
        <p:nvSpPr>
          <p:cNvPr id="2" name="Title 1"/>
          <p:cNvSpPr>
            <a:spLocks noGrp="1"/>
          </p:cNvSpPr>
          <p:nvPr>
            <p:ph type="title"/>
          </p:nvPr>
        </p:nvSpPr>
        <p:spPr/>
        <p:txBody>
          <a:bodyPr/>
          <a:lstStyle/>
          <a:p>
            <a:r>
              <a:rPr lang="en-US" dirty="0"/>
              <a:t>Simulation Timeline</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358" t="6018" r="8019"/>
          <a:stretch/>
        </p:blipFill>
        <p:spPr>
          <a:xfrm>
            <a:off x="2438400" y="1143000"/>
            <a:ext cx="7391400" cy="5393686"/>
          </a:xfrm>
          <a:prstGeom prst="rect">
            <a:avLst/>
          </a:prstGeom>
        </p:spPr>
      </p:pic>
    </p:spTree>
    <p:extLst>
      <p:ext uri="{BB962C8B-B14F-4D97-AF65-F5344CB8AC3E}">
        <p14:creationId xmlns:p14="http://schemas.microsoft.com/office/powerpoint/2010/main" val="3435086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37</a:t>
            </a:fld>
            <a:endParaRPr lang="en-US">
              <a:solidFill>
                <a:srgbClr val="000000"/>
              </a:solidFill>
            </a:endParaRPr>
          </a:p>
        </p:txBody>
      </p:sp>
      <p:sp>
        <p:nvSpPr>
          <p:cNvPr id="2" name="Title 1"/>
          <p:cNvSpPr>
            <a:spLocks noGrp="1"/>
          </p:cNvSpPr>
          <p:nvPr>
            <p:ph type="title"/>
          </p:nvPr>
        </p:nvSpPr>
        <p:spPr/>
        <p:txBody>
          <a:bodyPr/>
          <a:lstStyle/>
          <a:p>
            <a:r>
              <a:rPr lang="en-US" dirty="0"/>
              <a:t>Simulation Hop</a:t>
            </a:r>
          </a:p>
        </p:txBody>
      </p:sp>
      <p:sp>
        <p:nvSpPr>
          <p:cNvPr id="3" name="Content Placeholder 2"/>
          <p:cNvSpPr>
            <a:spLocks noGrp="1"/>
          </p:cNvSpPr>
          <p:nvPr>
            <p:ph type="body" idx="1"/>
          </p:nvPr>
        </p:nvSpPr>
        <p:spPr/>
        <p:txBody>
          <a:bodyPr/>
          <a:lstStyle/>
          <a:p>
            <a:r>
              <a:rPr lang="en-US" dirty="0"/>
              <a:t>Thus simulation state time evolution is simply a succession of simulation hops determined by the collection of barrier conditions</a:t>
            </a:r>
          </a:p>
          <a:p>
            <a:r>
              <a:rPr lang="en-US" dirty="0"/>
              <a:t>Within each simulation hop, the time integration of the state is carried out by a number of integration sub-steps defined by the </a:t>
            </a:r>
            <a:r>
              <a:rPr lang="en-US" dirty="0" err="1"/>
              <a:t>nIntegrationSteps</a:t>
            </a:r>
            <a:r>
              <a:rPr lang="en-US" dirty="0"/>
              <a:t> value (default 1).</a:t>
            </a:r>
          </a:p>
        </p:txBody>
      </p:sp>
    </p:spTree>
    <p:extLst>
      <p:ext uri="{BB962C8B-B14F-4D97-AF65-F5344CB8AC3E}">
        <p14:creationId xmlns:p14="http://schemas.microsoft.com/office/powerpoint/2010/main" val="4128515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38</a:t>
            </a:fld>
            <a:endParaRPr lang="en-US">
              <a:solidFill>
                <a:srgbClr val="000000"/>
              </a:solidFill>
            </a:endParaRPr>
          </a:p>
        </p:txBody>
      </p:sp>
      <p:sp>
        <p:nvSpPr>
          <p:cNvPr id="2" name="Title 1"/>
          <p:cNvSpPr>
            <a:spLocks noGrp="1"/>
          </p:cNvSpPr>
          <p:nvPr>
            <p:ph type="title"/>
          </p:nvPr>
        </p:nvSpPr>
        <p:spPr/>
        <p:txBody>
          <a:bodyPr>
            <a:normAutofit fontScale="90000"/>
          </a:bodyPr>
          <a:lstStyle/>
          <a:p>
            <a:r>
              <a:rPr lang="en-US" sz="2800" dirty="0"/>
              <a:t>Hops determination by Multi-rate Model &amp; Various Types of Events Notebook</a:t>
            </a:r>
          </a:p>
        </p:txBody>
      </p:sp>
      <p:sp>
        <p:nvSpPr>
          <p:cNvPr id="3" name="Content Placeholder 2"/>
          <p:cNvSpPr>
            <a:spLocks noGrp="1"/>
          </p:cNvSpPr>
          <p:nvPr>
            <p:ph type="body" idx="1"/>
          </p:nvPr>
        </p:nvSpPr>
        <p:spPr/>
        <p:txBody>
          <a:bodyPr>
            <a:normAutofit/>
          </a:bodyPr>
          <a:lstStyle/>
          <a:p>
            <a:r>
              <a:rPr lang="en-US" dirty="0"/>
              <a:t>Demonstrate the simulation hop boundaries determined by multi-rate models and different types of events</a:t>
            </a:r>
          </a:p>
          <a:p>
            <a:r>
              <a:rPr lang="en-US" b="1" i="1" dirty="0">
                <a:hlinkClick r:id="rId2"/>
              </a:rPr>
              <a:t>E-Dshell/Part-4B-Events/01-demo-events</a:t>
            </a:r>
          </a:p>
        </p:txBody>
      </p:sp>
      <p:pic>
        <p:nvPicPr>
          <p:cNvPr id="5" name="Picture 4"/>
          <p:cNvPicPr>
            <a:picLocks noChangeAspect="1"/>
          </p:cNvPicPr>
          <p:nvPr/>
        </p:nvPicPr>
        <p:blipFill>
          <a:blip r:embed="rId3"/>
          <a:stretch>
            <a:fillRect/>
          </a:stretch>
        </p:blipFill>
        <p:spPr>
          <a:xfrm>
            <a:off x="3127950" y="3341542"/>
            <a:ext cx="6200605" cy="3364059"/>
          </a:xfrm>
          <a:prstGeom prst="rect">
            <a:avLst/>
          </a:prstGeom>
        </p:spPr>
      </p:pic>
    </p:spTree>
    <p:extLst>
      <p:ext uri="{BB962C8B-B14F-4D97-AF65-F5344CB8AC3E}">
        <p14:creationId xmlns:p14="http://schemas.microsoft.com/office/powerpoint/2010/main" val="1846527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39</a:t>
            </a:fld>
            <a:endParaRPr lang="en-US">
              <a:solidFill>
                <a:srgbClr val="000000"/>
              </a:solidFill>
            </a:endParaRPr>
          </a:p>
        </p:txBody>
      </p:sp>
      <p:sp>
        <p:nvSpPr>
          <p:cNvPr id="2" name="Title 1"/>
          <p:cNvSpPr>
            <a:spLocks noGrp="1"/>
          </p:cNvSpPr>
          <p:nvPr>
            <p:ph type="title"/>
          </p:nvPr>
        </p:nvSpPr>
        <p:spPr/>
        <p:txBody>
          <a:bodyPr/>
          <a:lstStyle/>
          <a:p>
            <a:r>
              <a:rPr lang="en-US" dirty="0"/>
              <a:t>Zero-Crossing Events &amp; Hops</a:t>
            </a:r>
          </a:p>
        </p:txBody>
      </p:sp>
      <p:sp>
        <p:nvSpPr>
          <p:cNvPr id="3" name="Content Placeholder 2"/>
          <p:cNvSpPr>
            <a:spLocks noGrp="1"/>
          </p:cNvSpPr>
          <p:nvPr>
            <p:ph type="body" idx="1"/>
          </p:nvPr>
        </p:nvSpPr>
        <p:spPr/>
        <p:txBody>
          <a:bodyPr/>
          <a:lstStyle/>
          <a:p>
            <a:r>
              <a:rPr lang="en-US" dirty="0"/>
              <a:t>While the simulation attempts to propagate the state from the hop start to hop end times, it also monitors registered zero-crossing conditions</a:t>
            </a:r>
          </a:p>
          <a:p>
            <a:r>
              <a:rPr lang="en-US" dirty="0"/>
              <a:t>Any zero-crossing condition that gets triggered during a hop, terminates the hop  at the zero-crossing time (effectively an implicit barrier is inserted).</a:t>
            </a:r>
          </a:p>
          <a:p>
            <a:r>
              <a:rPr lang="en-US" dirty="0"/>
              <a:t>Events associated with the zero-crossing condition are handled, and a new hop is used to complete the interrupted hop</a:t>
            </a:r>
          </a:p>
        </p:txBody>
      </p:sp>
    </p:spTree>
    <p:extLst>
      <p:ext uri="{BB962C8B-B14F-4D97-AF65-F5344CB8AC3E}">
        <p14:creationId xmlns:p14="http://schemas.microsoft.com/office/powerpoint/2010/main" val="113651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91EC2107-2179-44B0-AA1C-E3E8257F87FF}" type="slidenum">
              <a:rPr lang="en-US" smtClean="0">
                <a:solidFill>
                  <a:srgbClr val="000000"/>
                </a:solidFill>
              </a:rPr>
              <a:pPr/>
              <a:t>4</a:t>
            </a:fld>
            <a:endParaRPr lang="en-US">
              <a:solidFill>
                <a:srgbClr val="000000"/>
              </a:solidFill>
            </a:endParaRPr>
          </a:p>
        </p:txBody>
      </p:sp>
      <p:sp>
        <p:nvSpPr>
          <p:cNvPr id="7" name="Title 6">
            <a:extLst>
              <a:ext uri="{FF2B5EF4-FFF2-40B4-BE49-F238E27FC236}">
                <a16:creationId xmlns:a16="http://schemas.microsoft.com/office/drawing/2014/main" id="{EB029D0D-1633-AC92-9F69-85D5568E3F72}"/>
              </a:ext>
            </a:extLst>
          </p:cNvPr>
          <p:cNvSpPr>
            <a:spLocks noGrp="1"/>
          </p:cNvSpPr>
          <p:nvPr>
            <p:ph type="title"/>
          </p:nvPr>
        </p:nvSpPr>
        <p:spPr/>
        <p:txBody>
          <a:bodyPr>
            <a:normAutofit/>
          </a:bodyPr>
          <a:lstStyle/>
          <a:p>
            <a:r>
              <a:rPr lang="en-US" sz="4400" b="1" dirty="0"/>
              <a:t>State Propagation</a:t>
            </a:r>
            <a:endParaRPr lang="en-US" dirty="0"/>
          </a:p>
        </p:txBody>
      </p:sp>
    </p:spTree>
    <p:extLst>
      <p:ext uri="{BB962C8B-B14F-4D97-AF65-F5344CB8AC3E}">
        <p14:creationId xmlns:p14="http://schemas.microsoft.com/office/powerpoint/2010/main" val="144821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91EC2107-2179-44B0-AA1C-E3E8257F87FF}" type="slidenum">
              <a:rPr lang="en-US" smtClean="0">
                <a:solidFill>
                  <a:srgbClr val="000000"/>
                </a:solidFill>
              </a:rPr>
              <a:pPr/>
              <a:t>40</a:t>
            </a:fld>
            <a:endParaRPr lang="en-US">
              <a:solidFill>
                <a:srgbClr val="000000"/>
              </a:solidFill>
            </a:endParaRPr>
          </a:p>
        </p:txBody>
      </p:sp>
      <p:sp>
        <p:nvSpPr>
          <p:cNvPr id="7" name="Title 6">
            <a:extLst>
              <a:ext uri="{FF2B5EF4-FFF2-40B4-BE49-F238E27FC236}">
                <a16:creationId xmlns:a16="http://schemas.microsoft.com/office/drawing/2014/main" id="{87675ED2-01B1-16FD-A69F-6FF4F965F235}"/>
              </a:ext>
            </a:extLst>
          </p:cNvPr>
          <p:cNvSpPr>
            <a:spLocks noGrp="1"/>
          </p:cNvSpPr>
          <p:nvPr>
            <p:ph type="title"/>
          </p:nvPr>
        </p:nvSpPr>
        <p:spPr/>
        <p:txBody>
          <a:bodyPr>
            <a:normAutofit fontScale="90000"/>
          </a:bodyPr>
          <a:lstStyle/>
          <a:p>
            <a:r>
              <a:rPr lang="en-US" sz="4400" b="1" dirty="0"/>
              <a:t>Sequencing</a:t>
            </a:r>
            <a:br>
              <a:rPr lang="en-US" sz="4400" b="1" dirty="0"/>
            </a:br>
            <a:r>
              <a:rPr lang="en-US" sz="4400" b="1" dirty="0"/>
              <a:t>Simulation Behavior</a:t>
            </a:r>
            <a:br>
              <a:rPr lang="en-US" sz="4400" b="1" dirty="0"/>
            </a:br>
            <a:r>
              <a:rPr lang="en-US" sz="3200" b="1" dirty="0"/>
              <a:t>(Finite State Machine)</a:t>
            </a:r>
            <a:endParaRPr lang="en-US" dirty="0"/>
          </a:p>
        </p:txBody>
      </p:sp>
    </p:spTree>
    <p:extLst>
      <p:ext uri="{BB962C8B-B14F-4D97-AF65-F5344CB8AC3E}">
        <p14:creationId xmlns:p14="http://schemas.microsoft.com/office/powerpoint/2010/main" val="2621636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idx="12"/>
          </p:nvPr>
        </p:nvSpPr>
        <p:spPr/>
        <p:txBody>
          <a:bodyPr/>
          <a:lstStyle/>
          <a:p>
            <a:fld id="{A370513E-CC6B-4688-84CD-7786F3725A67}" type="slidenum">
              <a:rPr lang="en-US" smtClean="0">
                <a:solidFill>
                  <a:srgbClr val="000000"/>
                </a:solidFill>
              </a:rPr>
              <a:pPr/>
              <a:t>41</a:t>
            </a:fld>
            <a:endParaRPr lang="en-US">
              <a:solidFill>
                <a:srgbClr val="000000"/>
              </a:solidFill>
            </a:endParaRPr>
          </a:p>
        </p:txBody>
      </p:sp>
      <p:sp>
        <p:nvSpPr>
          <p:cNvPr id="2" name="Title 1"/>
          <p:cNvSpPr>
            <a:spLocks noGrp="1"/>
          </p:cNvSpPr>
          <p:nvPr>
            <p:ph type="title"/>
          </p:nvPr>
        </p:nvSpPr>
        <p:spPr/>
        <p:txBody>
          <a:bodyPr/>
          <a:lstStyle/>
          <a:p>
            <a:r>
              <a:rPr lang="en-US" sz="2600" dirty="0"/>
              <a:t>Controlling Simulation Sequencing Logic</a:t>
            </a:r>
          </a:p>
        </p:txBody>
      </p:sp>
      <p:sp>
        <p:nvSpPr>
          <p:cNvPr id="3" name="Content Placeholder 2"/>
          <p:cNvSpPr>
            <a:spLocks noGrp="1"/>
          </p:cNvSpPr>
          <p:nvPr>
            <p:ph type="body" idx="1"/>
          </p:nvPr>
        </p:nvSpPr>
        <p:spPr>
          <a:xfrm>
            <a:off x="499249" y="1558449"/>
            <a:ext cx="6174395" cy="4657995"/>
          </a:xfrm>
        </p:spPr>
        <p:txBody>
          <a:bodyPr>
            <a:normAutofit/>
          </a:bodyPr>
          <a:lstStyle/>
          <a:p>
            <a:r>
              <a:rPr lang="en-US" dirty="0"/>
              <a:t>Often need to change simulation behavior as system evolves through different modes over time (</a:t>
            </a:r>
            <a:r>
              <a:rPr lang="en-US" dirty="0" err="1"/>
              <a:t>eg</a:t>
            </a:r>
            <a:r>
              <a:rPr lang="en-US" dirty="0"/>
              <a:t>. EDL sequence)</a:t>
            </a:r>
          </a:p>
          <a:p>
            <a:r>
              <a:rPr lang="en-US" b="1" dirty="0"/>
              <a:t>Finite State Machines </a:t>
            </a:r>
            <a:r>
              <a:rPr lang="en-US" dirty="0"/>
              <a:t>offer ability to configure a state/sequencing machine with states and transitions to handle a wide range of simulation events</a:t>
            </a:r>
          </a:p>
          <a:p>
            <a:pPr lvl="1"/>
            <a:r>
              <a:rPr lang="en-US" sz="2000" dirty="0"/>
              <a:t>Deploying parachutes at set dynamic pressure</a:t>
            </a:r>
          </a:p>
          <a:p>
            <a:pPr lvl="1"/>
            <a:r>
              <a:rPr lang="en-US" sz="2000" dirty="0"/>
              <a:t>Timed separations</a:t>
            </a:r>
          </a:p>
          <a:p>
            <a:pPr lvl="1"/>
            <a:r>
              <a:rPr lang="en-US" sz="2000" i="1" dirty="0"/>
              <a:t>More details later</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949" y="1123212"/>
            <a:ext cx="4366458" cy="5315689"/>
          </a:xfrm>
          <a:prstGeom prst="rect">
            <a:avLst/>
          </a:prstGeom>
        </p:spPr>
      </p:pic>
    </p:spTree>
    <p:extLst>
      <p:ext uri="{BB962C8B-B14F-4D97-AF65-F5344CB8AC3E}">
        <p14:creationId xmlns:p14="http://schemas.microsoft.com/office/powerpoint/2010/main" val="1716953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42</a:t>
            </a:fld>
            <a:endParaRPr lang="en-US">
              <a:solidFill>
                <a:srgbClr val="000000"/>
              </a:solidFill>
            </a:endParaRPr>
          </a:p>
        </p:txBody>
      </p:sp>
      <p:sp>
        <p:nvSpPr>
          <p:cNvPr id="2" name="Title 1"/>
          <p:cNvSpPr>
            <a:spLocks noGrp="1"/>
          </p:cNvSpPr>
          <p:nvPr>
            <p:ph type="title"/>
          </p:nvPr>
        </p:nvSpPr>
        <p:spPr/>
        <p:txBody>
          <a:bodyPr/>
          <a:lstStyle/>
          <a:p>
            <a:r>
              <a:rPr lang="en-US" dirty="0"/>
              <a:t>Finite State Machines (FSM)</a:t>
            </a:r>
          </a:p>
        </p:txBody>
      </p:sp>
      <p:sp>
        <p:nvSpPr>
          <p:cNvPr id="3" name="Content Placeholder 2"/>
          <p:cNvSpPr>
            <a:spLocks noGrp="1"/>
          </p:cNvSpPr>
          <p:nvPr>
            <p:ph type="body" idx="1"/>
          </p:nvPr>
        </p:nvSpPr>
        <p:spPr>
          <a:xfrm>
            <a:off x="499250" y="1558449"/>
            <a:ext cx="11193502" cy="4716989"/>
          </a:xfrm>
        </p:spPr>
        <p:txBody>
          <a:bodyPr>
            <a:normAutofit lnSpcReduction="10000"/>
          </a:bodyPr>
          <a:lstStyle/>
          <a:p>
            <a:r>
              <a:rPr lang="en-US" dirty="0"/>
              <a:t>An FSM uses states (boxes) with transitions (arrows) to model complex behaviors.</a:t>
            </a:r>
          </a:p>
          <a:p>
            <a:pPr marL="114300" indent="0">
              <a:buNone/>
            </a:pPr>
            <a:endParaRPr lang="en-US" dirty="0"/>
          </a:p>
          <a:p>
            <a:pPr marL="114300" indent="0">
              <a:buNone/>
            </a:pPr>
            <a:endParaRPr lang="en-US" dirty="0"/>
          </a:p>
          <a:p>
            <a:r>
              <a:rPr lang="en-US" dirty="0"/>
              <a:t>When a transition is “triggered”, the “state” of the FSM switches from one pre-defined state to another. </a:t>
            </a:r>
          </a:p>
          <a:p>
            <a:pPr marL="114300" indent="0">
              <a:buNone/>
            </a:pPr>
            <a:endParaRPr lang="en-US" dirty="0"/>
          </a:p>
          <a:p>
            <a:pPr marL="114300" indent="0">
              <a:buNone/>
            </a:pPr>
            <a:endParaRPr lang="en-US" dirty="0"/>
          </a:p>
          <a:p>
            <a:r>
              <a:rPr lang="en-US" sz="2400" dirty="0">
                <a:solidFill>
                  <a:srgbClr val="000000"/>
                </a:solidFill>
              </a:rPr>
              <a:t>Actions can be executed upon transitions, entering states, leaving states, and while remaining in a state</a:t>
            </a:r>
          </a:p>
          <a:p>
            <a:r>
              <a:rPr lang="en-US" sz="2400" dirty="0">
                <a:solidFill>
                  <a:srgbClr val="000000"/>
                </a:solidFill>
              </a:rPr>
              <a:t>FSM actions can make structural changes to the models and dynamics</a:t>
            </a:r>
          </a:p>
          <a:p>
            <a:endParaRPr lang="en-US" dirty="0"/>
          </a:p>
        </p:txBody>
      </p:sp>
      <p:grpSp>
        <p:nvGrpSpPr>
          <p:cNvPr id="4" name="Group 3">
            <a:extLst>
              <a:ext uri="{FF2B5EF4-FFF2-40B4-BE49-F238E27FC236}">
                <a16:creationId xmlns:a16="http://schemas.microsoft.com/office/drawing/2014/main" id="{533DC8D6-A4E2-4E3C-587E-0F66AC7A1122}"/>
              </a:ext>
            </a:extLst>
          </p:cNvPr>
          <p:cNvGrpSpPr/>
          <p:nvPr/>
        </p:nvGrpSpPr>
        <p:grpSpPr>
          <a:xfrm>
            <a:off x="5341239" y="3686938"/>
            <a:ext cx="4169764" cy="815200"/>
            <a:chOff x="6304613" y="4245967"/>
            <a:chExt cx="4169764" cy="815200"/>
          </a:xfrm>
        </p:grpSpPr>
        <p:sp>
          <p:nvSpPr>
            <p:cNvPr id="6" name="Rectangle 5"/>
            <p:cNvSpPr/>
            <p:nvPr/>
          </p:nvSpPr>
          <p:spPr bwMode="auto">
            <a:xfrm>
              <a:off x="6304613" y="4599502"/>
              <a:ext cx="1066800" cy="46166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solidFill>
                    <a:srgbClr val="000000"/>
                  </a:solidFill>
                </a:rPr>
                <a:t>State1</a:t>
              </a:r>
            </a:p>
          </p:txBody>
        </p:sp>
        <p:sp>
          <p:nvSpPr>
            <p:cNvPr id="7" name="Rectangle 6"/>
            <p:cNvSpPr/>
            <p:nvPr/>
          </p:nvSpPr>
          <p:spPr bwMode="auto">
            <a:xfrm>
              <a:off x="9428813" y="4625736"/>
              <a:ext cx="1045564" cy="435431"/>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solidFill>
                    <a:srgbClr val="000000"/>
                  </a:solidFill>
                </a:rPr>
                <a:t>State2</a:t>
              </a:r>
            </a:p>
          </p:txBody>
        </p:sp>
        <p:sp>
          <p:nvSpPr>
            <p:cNvPr id="8" name="Freeform 7"/>
            <p:cNvSpPr/>
            <p:nvPr/>
          </p:nvSpPr>
          <p:spPr bwMode="auto">
            <a:xfrm>
              <a:off x="7391401" y="4724400"/>
              <a:ext cx="2056151" cy="110082"/>
            </a:xfrm>
            <a:custGeom>
              <a:avLst/>
              <a:gdLst>
                <a:gd name="connsiteX0" fmla="*/ 0 w 2023672"/>
                <a:gd name="connsiteY0" fmla="*/ 337513 h 382484"/>
                <a:gd name="connsiteX1" fmla="*/ 697042 w 2023672"/>
                <a:gd name="connsiteY1" fmla="*/ 235 h 382484"/>
                <a:gd name="connsiteX2" fmla="*/ 2023672 w 2023672"/>
                <a:gd name="connsiteY2" fmla="*/ 382484 h 382484"/>
                <a:gd name="connsiteX3" fmla="*/ 2023672 w 2023672"/>
                <a:gd name="connsiteY3" fmla="*/ 382484 h 382484"/>
                <a:gd name="connsiteX0" fmla="*/ 0 w 2023672"/>
                <a:gd name="connsiteY0" fmla="*/ 315063 h 360034"/>
                <a:gd name="connsiteX1" fmla="*/ 921894 w 2023672"/>
                <a:gd name="connsiteY1" fmla="*/ 270 h 360034"/>
                <a:gd name="connsiteX2" fmla="*/ 2023672 w 2023672"/>
                <a:gd name="connsiteY2" fmla="*/ 360034 h 360034"/>
                <a:gd name="connsiteX3" fmla="*/ 2023672 w 2023672"/>
                <a:gd name="connsiteY3" fmla="*/ 360034 h 360034"/>
                <a:gd name="connsiteX0" fmla="*/ 0 w 2023672"/>
                <a:gd name="connsiteY0" fmla="*/ 315063 h 360034"/>
                <a:gd name="connsiteX1" fmla="*/ 921894 w 2023672"/>
                <a:gd name="connsiteY1" fmla="*/ 270 h 360034"/>
                <a:gd name="connsiteX2" fmla="*/ 2023672 w 2023672"/>
                <a:gd name="connsiteY2" fmla="*/ 360034 h 360034"/>
                <a:gd name="connsiteX3" fmla="*/ 2023672 w 2023672"/>
                <a:gd name="connsiteY3" fmla="*/ 360034 h 360034"/>
              </a:gdLst>
              <a:ahLst/>
              <a:cxnLst>
                <a:cxn ang="0">
                  <a:pos x="connsiteX0" y="connsiteY0"/>
                </a:cxn>
                <a:cxn ang="0">
                  <a:pos x="connsiteX1" y="connsiteY1"/>
                </a:cxn>
                <a:cxn ang="0">
                  <a:pos x="connsiteX2" y="connsiteY2"/>
                </a:cxn>
                <a:cxn ang="0">
                  <a:pos x="connsiteX3" y="connsiteY3"/>
                </a:cxn>
              </a:cxnLst>
              <a:rect l="l" t="t" r="r" b="b"/>
              <a:pathLst>
                <a:path w="2023672" h="360034">
                  <a:moveTo>
                    <a:pt x="0" y="315063"/>
                  </a:moveTo>
                  <a:cubicBezTo>
                    <a:pt x="179881" y="142676"/>
                    <a:pt x="584615" y="-7225"/>
                    <a:pt x="921894" y="270"/>
                  </a:cubicBezTo>
                  <a:cubicBezTo>
                    <a:pt x="1259173" y="7765"/>
                    <a:pt x="1682645" y="127686"/>
                    <a:pt x="2023672" y="360034"/>
                  </a:cubicBezTo>
                  <a:lnTo>
                    <a:pt x="2023672" y="360034"/>
                  </a:lnTo>
                </a:path>
              </a:pathLst>
            </a:custGeom>
            <a:ln>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10" name="TextBox 9"/>
            <p:cNvSpPr txBox="1"/>
            <p:nvPr/>
          </p:nvSpPr>
          <p:spPr>
            <a:xfrm>
              <a:off x="7371413" y="4245967"/>
              <a:ext cx="2209800" cy="307777"/>
            </a:xfrm>
            <a:prstGeom prst="rect">
              <a:avLst/>
            </a:prstGeom>
            <a:noFill/>
          </p:spPr>
          <p:txBody>
            <a:bodyPr wrap="square" rtlCol="0">
              <a:spAutoFit/>
            </a:bodyPr>
            <a:lstStyle/>
            <a:p>
              <a:pPr algn="l"/>
              <a:r>
                <a:rPr lang="en-US" dirty="0"/>
                <a:t>If condition “A”</a:t>
              </a:r>
            </a:p>
          </p:txBody>
        </p:sp>
      </p:grpSp>
      <p:grpSp>
        <p:nvGrpSpPr>
          <p:cNvPr id="12" name="Group 11"/>
          <p:cNvGrpSpPr/>
          <p:nvPr/>
        </p:nvGrpSpPr>
        <p:grpSpPr>
          <a:xfrm>
            <a:off x="5470217" y="2165386"/>
            <a:ext cx="3971769" cy="667954"/>
            <a:chOff x="4268761" y="1914920"/>
            <a:chExt cx="3971769" cy="667954"/>
          </a:xfrm>
        </p:grpSpPr>
        <p:sp>
          <p:nvSpPr>
            <p:cNvPr id="16" name="Rectangle 15"/>
            <p:cNvSpPr/>
            <p:nvPr/>
          </p:nvSpPr>
          <p:spPr bwMode="auto">
            <a:xfrm>
              <a:off x="4268761" y="2201875"/>
              <a:ext cx="1066800" cy="380999"/>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solidFill>
                    <a:srgbClr val="000000"/>
                  </a:solidFill>
                </a:rPr>
                <a:t>State1</a:t>
              </a:r>
            </a:p>
          </p:txBody>
        </p:sp>
        <p:sp>
          <p:nvSpPr>
            <p:cNvPr id="17" name="Rectangle 16"/>
            <p:cNvSpPr/>
            <p:nvPr/>
          </p:nvSpPr>
          <p:spPr bwMode="auto">
            <a:xfrm>
              <a:off x="7194966" y="2198133"/>
              <a:ext cx="1045564" cy="37830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2000" b="1" dirty="0">
                  <a:solidFill>
                    <a:srgbClr val="000000"/>
                  </a:solidFill>
                </a:rPr>
                <a:t>State2</a:t>
              </a:r>
            </a:p>
          </p:txBody>
        </p:sp>
        <p:sp>
          <p:nvSpPr>
            <p:cNvPr id="18" name="Freeform 17"/>
            <p:cNvSpPr/>
            <p:nvPr/>
          </p:nvSpPr>
          <p:spPr bwMode="auto">
            <a:xfrm>
              <a:off x="5366791" y="2341565"/>
              <a:ext cx="1845150" cy="45719"/>
            </a:xfrm>
            <a:custGeom>
              <a:avLst/>
              <a:gdLst>
                <a:gd name="connsiteX0" fmla="*/ 0 w 2023672"/>
                <a:gd name="connsiteY0" fmla="*/ 337513 h 382484"/>
                <a:gd name="connsiteX1" fmla="*/ 697042 w 2023672"/>
                <a:gd name="connsiteY1" fmla="*/ 235 h 382484"/>
                <a:gd name="connsiteX2" fmla="*/ 2023672 w 2023672"/>
                <a:gd name="connsiteY2" fmla="*/ 382484 h 382484"/>
                <a:gd name="connsiteX3" fmla="*/ 2023672 w 2023672"/>
                <a:gd name="connsiteY3" fmla="*/ 382484 h 382484"/>
                <a:gd name="connsiteX0" fmla="*/ 0 w 2023672"/>
                <a:gd name="connsiteY0" fmla="*/ 315063 h 360034"/>
                <a:gd name="connsiteX1" fmla="*/ 921894 w 2023672"/>
                <a:gd name="connsiteY1" fmla="*/ 270 h 360034"/>
                <a:gd name="connsiteX2" fmla="*/ 2023672 w 2023672"/>
                <a:gd name="connsiteY2" fmla="*/ 360034 h 360034"/>
                <a:gd name="connsiteX3" fmla="*/ 2023672 w 2023672"/>
                <a:gd name="connsiteY3" fmla="*/ 360034 h 360034"/>
                <a:gd name="connsiteX0" fmla="*/ 0 w 2023672"/>
                <a:gd name="connsiteY0" fmla="*/ 315063 h 360034"/>
                <a:gd name="connsiteX1" fmla="*/ 921894 w 2023672"/>
                <a:gd name="connsiteY1" fmla="*/ 270 h 360034"/>
                <a:gd name="connsiteX2" fmla="*/ 2023672 w 2023672"/>
                <a:gd name="connsiteY2" fmla="*/ 360034 h 360034"/>
                <a:gd name="connsiteX3" fmla="*/ 2023672 w 2023672"/>
                <a:gd name="connsiteY3" fmla="*/ 360034 h 360034"/>
              </a:gdLst>
              <a:ahLst/>
              <a:cxnLst>
                <a:cxn ang="0">
                  <a:pos x="connsiteX0" y="connsiteY0"/>
                </a:cxn>
                <a:cxn ang="0">
                  <a:pos x="connsiteX1" y="connsiteY1"/>
                </a:cxn>
                <a:cxn ang="0">
                  <a:pos x="connsiteX2" y="connsiteY2"/>
                </a:cxn>
                <a:cxn ang="0">
                  <a:pos x="connsiteX3" y="connsiteY3"/>
                </a:cxn>
              </a:cxnLst>
              <a:rect l="l" t="t" r="r" b="b"/>
              <a:pathLst>
                <a:path w="2023672" h="360034">
                  <a:moveTo>
                    <a:pt x="0" y="315063"/>
                  </a:moveTo>
                  <a:cubicBezTo>
                    <a:pt x="179881" y="142676"/>
                    <a:pt x="584615" y="-7225"/>
                    <a:pt x="921894" y="270"/>
                  </a:cubicBezTo>
                  <a:cubicBezTo>
                    <a:pt x="1259173" y="7765"/>
                    <a:pt x="1682645" y="127686"/>
                    <a:pt x="2023672" y="360034"/>
                  </a:cubicBezTo>
                  <a:lnTo>
                    <a:pt x="2023672" y="360034"/>
                  </a:lnTo>
                </a:path>
              </a:pathLst>
            </a:custGeom>
            <a:ln>
              <a:headEnd type="none" w="med" len="med"/>
              <a:tailEnd type="triangl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21" name="TextBox 20"/>
            <p:cNvSpPr txBox="1"/>
            <p:nvPr/>
          </p:nvSpPr>
          <p:spPr>
            <a:xfrm>
              <a:off x="5518566" y="1914920"/>
              <a:ext cx="1676400" cy="307777"/>
            </a:xfrm>
            <a:prstGeom prst="rect">
              <a:avLst/>
            </a:prstGeom>
            <a:noFill/>
          </p:spPr>
          <p:txBody>
            <a:bodyPr wrap="square" rtlCol="0">
              <a:spAutoFit/>
            </a:bodyPr>
            <a:lstStyle/>
            <a:p>
              <a:pPr algn="l"/>
              <a:r>
                <a:rPr lang="en-US" i="1" dirty="0"/>
                <a:t>transition</a:t>
              </a:r>
            </a:p>
          </p:txBody>
        </p:sp>
      </p:grpSp>
    </p:spTree>
    <p:extLst>
      <p:ext uri="{BB962C8B-B14F-4D97-AF65-F5344CB8AC3E}">
        <p14:creationId xmlns:p14="http://schemas.microsoft.com/office/powerpoint/2010/main" val="3720969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43</a:t>
            </a:fld>
            <a:endParaRPr lang="en-US">
              <a:solidFill>
                <a:srgbClr val="000000"/>
              </a:solidFill>
            </a:endParaRPr>
          </a:p>
        </p:txBody>
      </p:sp>
      <p:sp>
        <p:nvSpPr>
          <p:cNvPr id="7" name="Title 6"/>
          <p:cNvSpPr>
            <a:spLocks noGrp="1"/>
          </p:cNvSpPr>
          <p:nvPr>
            <p:ph type="title"/>
          </p:nvPr>
        </p:nvSpPr>
        <p:spPr/>
        <p:txBody>
          <a:bodyPr/>
          <a:lstStyle/>
          <a:p>
            <a:r>
              <a:rPr lang="en-US"/>
              <a:t>When are FSMs processed?</a:t>
            </a:r>
            <a:endParaRPr lang="en-US" dirty="0"/>
          </a:p>
        </p:txBody>
      </p:sp>
      <p:grpSp>
        <p:nvGrpSpPr>
          <p:cNvPr id="6" name="Group 5">
            <a:extLst>
              <a:ext uri="{FF2B5EF4-FFF2-40B4-BE49-F238E27FC236}">
                <a16:creationId xmlns:a16="http://schemas.microsoft.com/office/drawing/2014/main" id="{403A276D-A3C1-44F3-C937-2A643A52BFCE}"/>
              </a:ext>
            </a:extLst>
          </p:cNvPr>
          <p:cNvGrpSpPr/>
          <p:nvPr/>
        </p:nvGrpSpPr>
        <p:grpSpPr>
          <a:xfrm>
            <a:off x="1532465" y="1209698"/>
            <a:ext cx="8512981" cy="5552801"/>
            <a:chOff x="1532465" y="1054843"/>
            <a:chExt cx="8512981" cy="5552801"/>
          </a:xfrm>
        </p:grpSpPr>
        <p:sp>
          <p:nvSpPr>
            <p:cNvPr id="23593" name="Text Box 38"/>
            <p:cNvSpPr txBox="1">
              <a:spLocks noChangeArrowheads="1"/>
            </p:cNvSpPr>
            <p:nvPr/>
          </p:nvSpPr>
          <p:spPr bwMode="auto">
            <a:xfrm>
              <a:off x="8237060" y="6278563"/>
              <a:ext cx="1745141" cy="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b="1" dirty="0">
                  <a:solidFill>
                    <a:srgbClr val="000000"/>
                  </a:solidFill>
                  <a:cs typeface="Times New Roman" panose="02020603050405020304" pitchFamily="18" charset="0"/>
                </a:rPr>
                <a:t>Wall-Clock Time</a:t>
              </a:r>
            </a:p>
          </p:txBody>
        </p:sp>
        <p:sp>
          <p:nvSpPr>
            <p:cNvPr id="23554" name="Rectangle 2"/>
            <p:cNvSpPr>
              <a:spLocks noChangeArrowheads="1"/>
            </p:cNvSpPr>
            <p:nvPr/>
          </p:nvSpPr>
          <p:spPr bwMode="auto">
            <a:xfrm>
              <a:off x="8537357" y="2138718"/>
              <a:ext cx="1062443" cy="460655"/>
            </a:xfrm>
            <a:prstGeom prst="rect">
              <a:avLst/>
            </a:prstGeom>
            <a:solidFill>
              <a:srgbClr val="F3FBB7"/>
            </a:solidFill>
            <a:ln w="28575">
              <a:solidFill>
                <a:schemeClr val="tx1"/>
              </a:solidFill>
              <a:miter lim="800000"/>
              <a:headEnd type="none" w="sm" len="sm"/>
              <a:tailEnd type="none" w="sm" len="sm"/>
            </a:ln>
          </p:spPr>
          <p:txBody>
            <a:bodyPr wrap="square" lIns="90440" tIns="45220" rIns="90440" bIns="4522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555" name="Rectangle 3"/>
            <p:cNvSpPr>
              <a:spLocks noChangeArrowheads="1"/>
            </p:cNvSpPr>
            <p:nvPr/>
          </p:nvSpPr>
          <p:spPr bwMode="auto">
            <a:xfrm>
              <a:off x="4241900" y="2138718"/>
              <a:ext cx="976918" cy="460655"/>
            </a:xfrm>
            <a:prstGeom prst="rect">
              <a:avLst/>
            </a:prstGeom>
            <a:solidFill>
              <a:srgbClr val="E5E5FF"/>
            </a:solidFill>
            <a:ln w="28575">
              <a:solidFill>
                <a:schemeClr val="tx1"/>
              </a:solidFill>
              <a:miter lim="800000"/>
              <a:headEnd type="none" w="sm" len="sm"/>
              <a:tailEnd type="none" w="sm" len="sm"/>
            </a:ln>
          </p:spPr>
          <p:txBody>
            <a:bodyPr lIns="90440" tIns="45220" rIns="90440" bIns="4522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556" name="Line 4"/>
            <p:cNvSpPr>
              <a:spLocks noChangeShapeType="1"/>
            </p:cNvSpPr>
            <p:nvPr/>
          </p:nvSpPr>
          <p:spPr bwMode="auto">
            <a:xfrm>
              <a:off x="5218820" y="3538166"/>
              <a:ext cx="25951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a:off x="3980892" y="3538166"/>
              <a:ext cx="26100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8" name="Rectangle 6"/>
            <p:cNvSpPr>
              <a:spLocks noChangeArrowheads="1"/>
            </p:cNvSpPr>
            <p:nvPr/>
          </p:nvSpPr>
          <p:spPr bwMode="auto">
            <a:xfrm>
              <a:off x="3005467" y="2138718"/>
              <a:ext cx="1041051" cy="460655"/>
            </a:xfrm>
            <a:prstGeom prst="rect">
              <a:avLst/>
            </a:prstGeom>
            <a:solidFill>
              <a:srgbClr val="CCFF99"/>
            </a:solidFill>
            <a:ln w="28575">
              <a:solidFill>
                <a:schemeClr val="tx1"/>
              </a:solidFill>
              <a:miter lim="800000"/>
              <a:headEnd type="none" w="sm" len="sm"/>
              <a:tailEnd type="none" w="sm" len="sm"/>
            </a:ln>
          </p:spPr>
          <p:txBody>
            <a:bodyPr lIns="90440" tIns="45220" rIns="90440" bIns="4522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559" name="Text Box 7"/>
            <p:cNvSpPr txBox="1">
              <a:spLocks noChangeArrowheads="1"/>
            </p:cNvSpPr>
            <p:nvPr/>
          </p:nvSpPr>
          <p:spPr bwMode="auto">
            <a:xfrm>
              <a:off x="4233792" y="2231813"/>
              <a:ext cx="1041051" cy="111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b="1" dirty="0">
                  <a:solidFill>
                    <a:srgbClr val="000000"/>
                  </a:solidFill>
                  <a:cs typeface="Times New Roman" panose="02020603050405020304" pitchFamily="18" charset="0"/>
                </a:rPr>
                <a:t>Discrete Dynamics</a:t>
              </a:r>
              <a:r>
                <a:rPr lang="en-US" altLang="en-US" sz="1300" dirty="0">
                  <a:solidFill>
                    <a:srgbClr val="000000"/>
                  </a:solidFill>
                  <a:cs typeface="Times New Roman" panose="02020603050405020304" pitchFamily="18" charset="0"/>
                </a:rPr>
                <a:t> </a:t>
              </a:r>
            </a:p>
            <a:p>
              <a:pPr algn="l">
                <a:buFontTx/>
                <a:buChar char="-"/>
              </a:pPr>
              <a:r>
                <a:rPr lang="en-US" altLang="en-US" sz="1300" dirty="0">
                  <a:solidFill>
                    <a:srgbClr val="000000"/>
                  </a:solidFill>
                  <a:cs typeface="Times New Roman" panose="02020603050405020304" pitchFamily="18" charset="0"/>
                </a:rPr>
                <a:t> data-flow</a:t>
              </a:r>
            </a:p>
            <a:p>
              <a:pPr algn="l"/>
              <a:r>
                <a:rPr lang="en-US" altLang="en-US" sz="1300" dirty="0">
                  <a:solidFill>
                    <a:srgbClr val="000000"/>
                  </a:solidFill>
                  <a:cs typeface="Times New Roman" panose="02020603050405020304" pitchFamily="18" charset="0"/>
                </a:rPr>
                <a:t>  model graph</a:t>
              </a:r>
            </a:p>
          </p:txBody>
        </p:sp>
        <p:sp>
          <p:nvSpPr>
            <p:cNvPr id="23560" name="Text Box 8"/>
            <p:cNvSpPr txBox="1">
              <a:spLocks noChangeArrowheads="1"/>
            </p:cNvSpPr>
            <p:nvPr/>
          </p:nvSpPr>
          <p:spPr bwMode="auto">
            <a:xfrm>
              <a:off x="8559984" y="2231814"/>
              <a:ext cx="970953" cy="89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200" b="1" dirty="0" err="1">
                  <a:solidFill>
                    <a:srgbClr val="000000"/>
                  </a:solidFill>
                  <a:cs typeface="Times New Roman" panose="02020603050405020304" pitchFamily="18" charset="0"/>
                </a:rPr>
                <a:t>EndIOStep</a:t>
              </a:r>
              <a:r>
                <a:rPr lang="en-US" altLang="en-US" sz="1200" b="1" dirty="0">
                  <a:solidFill>
                    <a:srgbClr val="000000"/>
                  </a:solidFill>
                  <a:cs typeface="Times New Roman" panose="02020603050405020304" pitchFamily="18" charset="0"/>
                </a:rPr>
                <a:t> events</a:t>
              </a:r>
            </a:p>
            <a:p>
              <a:pPr algn="l"/>
              <a:endParaRPr lang="en-US" altLang="en-US" sz="1400" b="1" dirty="0">
                <a:solidFill>
                  <a:srgbClr val="000000"/>
                </a:solidFill>
                <a:cs typeface="Times New Roman" panose="02020603050405020304" pitchFamily="18" charset="0"/>
              </a:endParaRPr>
            </a:p>
            <a:p>
              <a:pPr algn="l"/>
              <a:r>
                <a:rPr lang="en-US" altLang="en-US" sz="1400" b="1" dirty="0">
                  <a:solidFill>
                    <a:srgbClr val="000000"/>
                  </a:solidFill>
                  <a:cs typeface="Times New Roman" panose="02020603050405020304" pitchFamily="18" charset="0"/>
                </a:rPr>
                <a:t>Logging</a:t>
              </a:r>
            </a:p>
          </p:txBody>
        </p:sp>
        <p:sp>
          <p:nvSpPr>
            <p:cNvPr id="23561" name="Rectangle 9"/>
            <p:cNvSpPr>
              <a:spLocks noChangeArrowheads="1"/>
            </p:cNvSpPr>
            <p:nvPr/>
          </p:nvSpPr>
          <p:spPr bwMode="auto">
            <a:xfrm>
              <a:off x="7171163" y="2138718"/>
              <a:ext cx="1105186" cy="460655"/>
            </a:xfrm>
            <a:prstGeom prst="rect">
              <a:avLst/>
            </a:prstGeom>
            <a:solidFill>
              <a:srgbClr val="FFCC99"/>
            </a:solidFill>
            <a:ln w="28575">
              <a:solidFill>
                <a:schemeClr val="tx1"/>
              </a:solidFill>
              <a:miter lim="800000"/>
              <a:headEnd type="none" w="sm" len="sm"/>
              <a:tailEnd type="none" w="sm" len="sm"/>
            </a:ln>
          </p:spPr>
          <p:txBody>
            <a:bodyPr lIns="90440" tIns="45220" rIns="90440" bIns="4522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562" name="Rectangle 10"/>
            <p:cNvSpPr>
              <a:spLocks noChangeArrowheads="1"/>
            </p:cNvSpPr>
            <p:nvPr/>
          </p:nvSpPr>
          <p:spPr bwMode="auto">
            <a:xfrm>
              <a:off x="6324003" y="2138718"/>
              <a:ext cx="651776" cy="460655"/>
            </a:xfrm>
            <a:prstGeom prst="rect">
              <a:avLst/>
            </a:prstGeom>
            <a:solidFill>
              <a:srgbClr val="FFCCFF"/>
            </a:solidFill>
            <a:ln w="28575">
              <a:solidFill>
                <a:schemeClr val="tx1"/>
              </a:solidFill>
              <a:prstDash val="dash"/>
              <a:miter lim="800000"/>
              <a:headEnd type="none" w="sm" len="sm"/>
              <a:tailEnd type="none" w="sm" len="sm"/>
            </a:ln>
          </p:spPr>
          <p:txBody>
            <a:bodyPr lIns="90440" tIns="45220" rIns="90440" bIns="4522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563" name="Text Box 11"/>
            <p:cNvSpPr txBox="1">
              <a:spLocks noChangeArrowheads="1"/>
            </p:cNvSpPr>
            <p:nvPr/>
          </p:nvSpPr>
          <p:spPr bwMode="auto">
            <a:xfrm>
              <a:off x="3012179" y="2231814"/>
              <a:ext cx="1041051" cy="193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200" b="1" dirty="0" err="1">
                  <a:solidFill>
                    <a:srgbClr val="000000"/>
                  </a:solidFill>
                  <a:cs typeface="Times New Roman" panose="02020603050405020304" pitchFamily="18" charset="0"/>
                </a:rPr>
                <a:t>BeginIOStep</a:t>
              </a:r>
              <a:r>
                <a:rPr lang="en-US" altLang="en-US" sz="1200" b="1" dirty="0">
                  <a:solidFill>
                    <a:srgbClr val="000000"/>
                  </a:solidFill>
                  <a:cs typeface="Times New Roman" panose="02020603050405020304" pitchFamily="18" charset="0"/>
                </a:rPr>
                <a:t> events</a:t>
              </a:r>
            </a:p>
            <a:p>
              <a:pPr algn="l"/>
              <a:endParaRPr lang="en-US" altLang="en-US" sz="1400" b="1" dirty="0">
                <a:solidFill>
                  <a:srgbClr val="000000"/>
                </a:solidFill>
                <a:cs typeface="Times New Roman" panose="02020603050405020304" pitchFamily="18" charset="0"/>
              </a:endParaRPr>
            </a:p>
            <a:p>
              <a:pPr algn="l"/>
              <a:r>
                <a:rPr lang="en-US" altLang="en-US" sz="1400" b="1" dirty="0">
                  <a:solidFill>
                    <a:srgbClr val="000000"/>
                  </a:solidFill>
                  <a:cs typeface="Times New Roman" panose="02020603050405020304" pitchFamily="18" charset="0"/>
                </a:rPr>
                <a:t>State</a:t>
              </a:r>
            </a:p>
            <a:p>
              <a:pPr algn="l"/>
              <a:r>
                <a:rPr lang="en-US" altLang="en-US" sz="1400" b="1" dirty="0">
                  <a:solidFill>
                    <a:srgbClr val="000000"/>
                  </a:solidFill>
                  <a:cs typeface="Times New Roman" panose="02020603050405020304" pitchFamily="18" charset="0"/>
                </a:rPr>
                <a:t>Machine</a:t>
              </a:r>
            </a:p>
            <a:p>
              <a:pPr algn="l">
                <a:buFontTx/>
                <a:buChar char="-"/>
              </a:pPr>
              <a:r>
                <a:rPr lang="en-US" altLang="en-US" sz="1300" dirty="0">
                  <a:solidFill>
                    <a:srgbClr val="000000"/>
                  </a:solidFill>
                  <a:cs typeface="Times New Roman" panose="02020603050405020304" pitchFamily="18" charset="0"/>
                </a:rPr>
                <a:t> State</a:t>
              </a:r>
            </a:p>
            <a:p>
              <a:pPr algn="l"/>
              <a:r>
                <a:rPr lang="en-US" altLang="en-US" sz="1300" dirty="0">
                  <a:solidFill>
                    <a:srgbClr val="000000"/>
                  </a:solidFill>
                  <a:cs typeface="Times New Roman" panose="02020603050405020304" pitchFamily="18" charset="0"/>
                </a:rPr>
                <a:t>  Transitions</a:t>
              </a:r>
            </a:p>
            <a:p>
              <a:pPr algn="l"/>
              <a:r>
                <a:rPr lang="en-US" altLang="en-US" sz="1300" dirty="0">
                  <a:solidFill>
                    <a:srgbClr val="000000"/>
                  </a:solidFill>
                  <a:cs typeface="Times New Roman" panose="02020603050405020304" pitchFamily="18" charset="0"/>
                </a:rPr>
                <a:t>- State Action</a:t>
              </a:r>
            </a:p>
          </p:txBody>
        </p:sp>
        <p:sp>
          <p:nvSpPr>
            <p:cNvPr id="23564" name="Line 12"/>
            <p:cNvSpPr>
              <a:spLocks noChangeShapeType="1"/>
            </p:cNvSpPr>
            <p:nvPr/>
          </p:nvSpPr>
          <p:spPr bwMode="auto">
            <a:xfrm>
              <a:off x="4259870" y="1812560"/>
              <a:ext cx="409171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0440" tIns="45220" rIns="90440" bIns="45220">
              <a:spAutoFit/>
            </a:bodyPr>
            <a:lstStyle/>
            <a:p>
              <a:endParaRPr lang="en-US"/>
            </a:p>
          </p:txBody>
        </p:sp>
        <p:sp>
          <p:nvSpPr>
            <p:cNvPr id="23565" name="Text Box 13"/>
            <p:cNvSpPr txBox="1">
              <a:spLocks noChangeArrowheads="1"/>
            </p:cNvSpPr>
            <p:nvPr/>
          </p:nvSpPr>
          <p:spPr bwMode="auto">
            <a:xfrm>
              <a:off x="5678833" y="1501568"/>
              <a:ext cx="1203622" cy="32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600" b="1" dirty="0">
                  <a:solidFill>
                    <a:srgbClr val="000000"/>
                  </a:solidFill>
                  <a:cs typeface="Times New Roman" panose="02020603050405020304" pitchFamily="18" charset="0"/>
                </a:rPr>
                <a:t>Dynamics</a:t>
              </a:r>
            </a:p>
          </p:txBody>
        </p:sp>
        <p:sp>
          <p:nvSpPr>
            <p:cNvPr id="23566" name="Rectangle 14"/>
            <p:cNvSpPr>
              <a:spLocks noChangeArrowheads="1"/>
            </p:cNvSpPr>
            <p:nvPr/>
          </p:nvSpPr>
          <p:spPr bwMode="auto">
            <a:xfrm>
              <a:off x="5478337" y="2138718"/>
              <a:ext cx="715909" cy="460655"/>
            </a:xfrm>
            <a:prstGeom prst="rect">
              <a:avLst/>
            </a:prstGeom>
            <a:solidFill>
              <a:srgbClr val="FFCCFF"/>
            </a:solidFill>
            <a:ln w="28575">
              <a:solidFill>
                <a:schemeClr val="tx1"/>
              </a:solidFill>
              <a:miter lim="800000"/>
              <a:headEnd type="none" w="sm" len="sm"/>
              <a:tailEnd type="none" w="sm" len="sm"/>
            </a:ln>
          </p:spPr>
          <p:txBody>
            <a:bodyPr lIns="90440" tIns="45220" rIns="90440" bIns="4522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567" name="Text Box 15"/>
            <p:cNvSpPr txBox="1">
              <a:spLocks noChangeArrowheads="1"/>
            </p:cNvSpPr>
            <p:nvPr/>
          </p:nvSpPr>
          <p:spPr bwMode="auto">
            <a:xfrm>
              <a:off x="6644672" y="3677811"/>
              <a:ext cx="486319" cy="46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500" b="1">
                  <a:solidFill>
                    <a:srgbClr val="000000"/>
                  </a:solidFill>
                  <a:cs typeface="Times New Roman" panose="02020603050405020304" pitchFamily="18" charset="0"/>
                </a:rPr>
                <a:t>…</a:t>
              </a:r>
            </a:p>
          </p:txBody>
        </p:sp>
        <p:sp>
          <p:nvSpPr>
            <p:cNvPr id="23568" name="Line 16"/>
            <p:cNvSpPr>
              <a:spLocks noChangeShapeType="1"/>
            </p:cNvSpPr>
            <p:nvPr/>
          </p:nvSpPr>
          <p:spPr bwMode="auto">
            <a:xfrm>
              <a:off x="6975781" y="3538166"/>
              <a:ext cx="19538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9" name="Line 17"/>
            <p:cNvSpPr>
              <a:spLocks noChangeShapeType="1"/>
            </p:cNvSpPr>
            <p:nvPr/>
          </p:nvSpPr>
          <p:spPr bwMode="auto">
            <a:xfrm>
              <a:off x="8276348" y="3538166"/>
              <a:ext cx="26100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0" name="Text Box 18"/>
            <p:cNvSpPr txBox="1">
              <a:spLocks noChangeArrowheads="1"/>
            </p:cNvSpPr>
            <p:nvPr/>
          </p:nvSpPr>
          <p:spPr bwMode="auto">
            <a:xfrm>
              <a:off x="7291482" y="2231813"/>
              <a:ext cx="975426" cy="111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b="1" dirty="0">
                  <a:solidFill>
                    <a:srgbClr val="000000"/>
                  </a:solidFill>
                  <a:cs typeface="Times New Roman" panose="02020603050405020304" pitchFamily="18" charset="0"/>
                </a:rPr>
                <a:t>Discrete Dynamics</a:t>
              </a:r>
              <a:r>
                <a:rPr lang="en-US" altLang="en-US" sz="1300" dirty="0">
                  <a:solidFill>
                    <a:srgbClr val="000000"/>
                  </a:solidFill>
                  <a:cs typeface="Times New Roman" panose="02020603050405020304" pitchFamily="18" charset="0"/>
                </a:rPr>
                <a:t> </a:t>
              </a:r>
            </a:p>
            <a:p>
              <a:pPr algn="l">
                <a:buFontTx/>
                <a:buChar char="-"/>
              </a:pPr>
              <a:r>
                <a:rPr lang="en-US" altLang="en-US" sz="1300" dirty="0">
                  <a:solidFill>
                    <a:srgbClr val="000000"/>
                  </a:solidFill>
                  <a:cs typeface="Times New Roman" panose="02020603050405020304" pitchFamily="18" charset="0"/>
                </a:rPr>
                <a:t> data-flow</a:t>
              </a:r>
            </a:p>
            <a:p>
              <a:pPr algn="l"/>
              <a:r>
                <a:rPr lang="en-US" altLang="en-US" sz="1300" dirty="0">
                  <a:solidFill>
                    <a:srgbClr val="000000"/>
                  </a:solidFill>
                  <a:cs typeface="Times New Roman" panose="02020603050405020304" pitchFamily="18" charset="0"/>
                </a:rPr>
                <a:t> model graph</a:t>
              </a:r>
            </a:p>
          </p:txBody>
        </p:sp>
        <p:sp>
          <p:nvSpPr>
            <p:cNvPr id="23571" name="Text Box 19"/>
            <p:cNvSpPr txBox="1">
              <a:spLocks noChangeArrowheads="1"/>
            </p:cNvSpPr>
            <p:nvPr/>
          </p:nvSpPr>
          <p:spPr bwMode="auto">
            <a:xfrm>
              <a:off x="5348579" y="4970652"/>
              <a:ext cx="1041051" cy="26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dirty="0" err="1">
                  <a:solidFill>
                    <a:srgbClr val="000000"/>
                  </a:solidFill>
                  <a:cs typeface="Times New Roman" panose="02020603050405020304" pitchFamily="18" charset="0"/>
                </a:rPr>
                <a:t>Integ</a:t>
              </a:r>
              <a:r>
                <a:rPr lang="en-US" altLang="en-US" sz="1200" dirty="0">
                  <a:solidFill>
                    <a:srgbClr val="000000"/>
                  </a:solidFill>
                  <a:cs typeface="Times New Roman" panose="02020603050405020304" pitchFamily="18" charset="0"/>
                </a:rPr>
                <a:t>. step</a:t>
              </a:r>
            </a:p>
          </p:txBody>
        </p:sp>
        <p:sp>
          <p:nvSpPr>
            <p:cNvPr id="23572" name="Line 20"/>
            <p:cNvSpPr>
              <a:spLocks noChangeShapeType="1"/>
            </p:cNvSpPr>
            <p:nvPr/>
          </p:nvSpPr>
          <p:spPr bwMode="auto">
            <a:xfrm>
              <a:off x="5412711" y="5186875"/>
              <a:ext cx="91129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3" name="Line 21"/>
            <p:cNvSpPr>
              <a:spLocks noChangeShapeType="1"/>
            </p:cNvSpPr>
            <p:nvPr/>
          </p:nvSpPr>
          <p:spPr bwMode="auto">
            <a:xfrm>
              <a:off x="5412711" y="5475173"/>
              <a:ext cx="159364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4" name="Text Box 22"/>
            <p:cNvSpPr txBox="1">
              <a:spLocks noChangeArrowheads="1"/>
            </p:cNvSpPr>
            <p:nvPr/>
          </p:nvSpPr>
          <p:spPr bwMode="auto">
            <a:xfrm>
              <a:off x="5348685" y="5179818"/>
              <a:ext cx="1724786" cy="5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dirty="0">
                  <a:solidFill>
                    <a:srgbClr val="000000"/>
                  </a:solidFill>
                  <a:cs typeface="Times New Roman" panose="02020603050405020304" pitchFamily="18" charset="0"/>
                </a:rPr>
                <a:t>N-Integration steps</a:t>
              </a:r>
            </a:p>
          </p:txBody>
        </p:sp>
        <p:sp>
          <p:nvSpPr>
            <p:cNvPr id="23575" name="Line 23"/>
            <p:cNvSpPr>
              <a:spLocks noChangeShapeType="1"/>
            </p:cNvSpPr>
            <p:nvPr/>
          </p:nvSpPr>
          <p:spPr bwMode="auto">
            <a:xfrm flipV="1">
              <a:off x="4140968" y="1533419"/>
              <a:ext cx="0" cy="4613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6" name="Line 24"/>
            <p:cNvSpPr>
              <a:spLocks noChangeShapeType="1"/>
            </p:cNvSpPr>
            <p:nvPr/>
          </p:nvSpPr>
          <p:spPr bwMode="auto">
            <a:xfrm flipV="1">
              <a:off x="8407598" y="1526331"/>
              <a:ext cx="0" cy="4684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7" name="Line 25"/>
            <p:cNvSpPr>
              <a:spLocks noChangeShapeType="1"/>
            </p:cNvSpPr>
            <p:nvPr/>
          </p:nvSpPr>
          <p:spPr bwMode="auto">
            <a:xfrm flipV="1">
              <a:off x="9972158" y="1741054"/>
              <a:ext cx="0" cy="253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8" name="Text Box 26"/>
            <p:cNvSpPr txBox="1">
              <a:spLocks noChangeArrowheads="1"/>
            </p:cNvSpPr>
            <p:nvPr/>
          </p:nvSpPr>
          <p:spPr bwMode="auto">
            <a:xfrm>
              <a:off x="3048001" y="1501569"/>
              <a:ext cx="1309887" cy="5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600" b="1" dirty="0">
                  <a:solidFill>
                    <a:srgbClr val="000000"/>
                  </a:solidFill>
                  <a:cs typeface="Times New Roman" panose="02020603050405020304" pitchFamily="18" charset="0"/>
                </a:rPr>
                <a:t>Pre dynamics</a:t>
              </a:r>
            </a:p>
          </p:txBody>
        </p:sp>
        <p:sp>
          <p:nvSpPr>
            <p:cNvPr id="23579" name="Text Box 27"/>
            <p:cNvSpPr txBox="1">
              <a:spLocks noChangeArrowheads="1"/>
            </p:cNvSpPr>
            <p:nvPr/>
          </p:nvSpPr>
          <p:spPr bwMode="auto">
            <a:xfrm>
              <a:off x="8491076" y="1501569"/>
              <a:ext cx="1367685" cy="5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600" b="1" dirty="0">
                  <a:solidFill>
                    <a:srgbClr val="000000"/>
                  </a:solidFill>
                  <a:cs typeface="Times New Roman" panose="02020603050405020304" pitchFamily="18" charset="0"/>
                </a:rPr>
                <a:t>Post dynamics</a:t>
              </a:r>
            </a:p>
          </p:txBody>
        </p:sp>
        <p:sp>
          <p:nvSpPr>
            <p:cNvPr id="23580" name="Line 28"/>
            <p:cNvSpPr>
              <a:spLocks noChangeShapeType="1"/>
            </p:cNvSpPr>
            <p:nvPr/>
          </p:nvSpPr>
          <p:spPr bwMode="auto">
            <a:xfrm flipV="1">
              <a:off x="2610224" y="1566872"/>
              <a:ext cx="0" cy="4279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1" name="Line 29"/>
            <p:cNvSpPr>
              <a:spLocks noChangeShapeType="1"/>
            </p:cNvSpPr>
            <p:nvPr/>
          </p:nvSpPr>
          <p:spPr bwMode="auto">
            <a:xfrm>
              <a:off x="2698293" y="1812560"/>
              <a:ext cx="136172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0440" tIns="45220" rIns="90440" bIns="45220">
              <a:spAutoFit/>
            </a:bodyPr>
            <a:lstStyle/>
            <a:p>
              <a:endParaRPr lang="en-US"/>
            </a:p>
          </p:txBody>
        </p:sp>
        <p:sp>
          <p:nvSpPr>
            <p:cNvPr id="23582" name="Line 30"/>
            <p:cNvSpPr>
              <a:spLocks noChangeShapeType="1"/>
            </p:cNvSpPr>
            <p:nvPr/>
          </p:nvSpPr>
          <p:spPr bwMode="auto">
            <a:xfrm>
              <a:off x="8471731" y="1812560"/>
              <a:ext cx="148700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0440" tIns="45220" rIns="90440" bIns="45220">
              <a:spAutoFit/>
            </a:bodyPr>
            <a:lstStyle/>
            <a:p>
              <a:endParaRPr lang="en-US"/>
            </a:p>
          </p:txBody>
        </p:sp>
        <p:sp>
          <p:nvSpPr>
            <p:cNvPr id="23583" name="Text Box 31"/>
            <p:cNvSpPr txBox="1">
              <a:spLocks noChangeArrowheads="1"/>
            </p:cNvSpPr>
            <p:nvPr/>
          </p:nvSpPr>
          <p:spPr bwMode="auto">
            <a:xfrm>
              <a:off x="4152413" y="1054843"/>
              <a:ext cx="4486365" cy="35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dirty="0">
                  <a:solidFill>
                    <a:srgbClr val="000000"/>
                  </a:solidFill>
                  <a:cs typeface="Times New Roman" panose="02020603050405020304" pitchFamily="18" charset="0"/>
                </a:rPr>
                <a:t>Simulation </a:t>
              </a:r>
              <a:r>
                <a:rPr lang="en-US" altLang="en-US" sz="1800" b="1" dirty="0" err="1">
                  <a:solidFill>
                    <a:srgbClr val="000000"/>
                  </a:solidFill>
                  <a:cs typeface="Times New Roman" panose="02020603050405020304" pitchFamily="18" charset="0"/>
                </a:rPr>
                <a:t>Input/Output</a:t>
              </a:r>
              <a:r>
                <a:rPr lang="en-US" altLang="en-US" sz="1800" b="1" dirty="0">
                  <a:solidFill>
                    <a:srgbClr val="000000"/>
                  </a:solidFill>
                  <a:cs typeface="Times New Roman" panose="02020603050405020304" pitchFamily="18" charset="0"/>
                </a:rPr>
                <a:t> Step</a:t>
              </a:r>
            </a:p>
          </p:txBody>
        </p:sp>
        <p:sp>
          <p:nvSpPr>
            <p:cNvPr id="23584" name="Line 32"/>
            <p:cNvSpPr>
              <a:spLocks noChangeShapeType="1"/>
            </p:cNvSpPr>
            <p:nvPr/>
          </p:nvSpPr>
          <p:spPr bwMode="auto">
            <a:xfrm>
              <a:off x="2680324" y="1426308"/>
              <a:ext cx="7288851"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0440" tIns="45220" rIns="90440" bIns="45220">
              <a:spAutoFit/>
            </a:bodyPr>
            <a:lstStyle/>
            <a:p>
              <a:endParaRPr lang="en-US"/>
            </a:p>
          </p:txBody>
        </p:sp>
        <p:sp>
          <p:nvSpPr>
            <p:cNvPr id="23585" name="Text Box 40"/>
            <p:cNvSpPr txBox="1">
              <a:spLocks noChangeArrowheads="1"/>
            </p:cNvSpPr>
            <p:nvPr/>
          </p:nvSpPr>
          <p:spPr bwMode="auto">
            <a:xfrm>
              <a:off x="5509439" y="2231813"/>
              <a:ext cx="1441653" cy="2113278"/>
            </a:xfrm>
            <a:prstGeom prst="rect">
              <a:avLst/>
            </a:prstGeom>
            <a:solidFill>
              <a:srgbClr val="FFE5FF"/>
            </a:solidFill>
            <a:ln>
              <a:noFill/>
            </a:ln>
            <a:extLs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b="1" dirty="0">
                  <a:solidFill>
                    <a:srgbClr val="000000"/>
                  </a:solidFill>
                  <a:cs typeface="Times New Roman" panose="02020603050405020304" pitchFamily="18" charset="0"/>
                </a:rPr>
                <a:t>Continuous Dynamics</a:t>
              </a:r>
              <a:r>
                <a:rPr lang="en-US" altLang="en-US" sz="1300" dirty="0">
                  <a:solidFill>
                    <a:srgbClr val="000000"/>
                  </a:solidFill>
                  <a:cs typeface="Times New Roman" panose="02020603050405020304" pitchFamily="18" charset="0"/>
                </a:rPr>
                <a:t> </a:t>
              </a:r>
            </a:p>
            <a:p>
              <a:pPr algn="l"/>
              <a:r>
                <a:rPr lang="en-US" altLang="en-US" sz="1300" b="1" dirty="0">
                  <a:solidFill>
                    <a:srgbClr val="000000"/>
                  </a:solidFill>
                  <a:cs typeface="Times New Roman" panose="02020603050405020304" pitchFamily="18" charset="0"/>
                </a:rPr>
                <a:t>- </a:t>
              </a:r>
              <a:r>
                <a:rPr lang="en-US" altLang="en-US" sz="1300" b="1" dirty="0" err="1">
                  <a:solidFill>
                    <a:srgbClr val="000000"/>
                  </a:solidFill>
                  <a:cs typeface="Times New Roman" panose="02020603050405020304" pitchFamily="18" charset="0"/>
                </a:rPr>
                <a:t>preDeriv</a:t>
              </a:r>
              <a:endParaRPr lang="en-US" altLang="en-US" sz="1300" b="1" dirty="0">
                <a:solidFill>
                  <a:srgbClr val="000000"/>
                </a:solidFill>
                <a:cs typeface="Times New Roman" panose="02020603050405020304" pitchFamily="18" charset="0"/>
              </a:endParaRPr>
            </a:p>
            <a:p>
              <a:pPr algn="l"/>
              <a:r>
                <a:rPr lang="en-US" altLang="en-US" sz="1300" dirty="0">
                  <a:solidFill>
                    <a:srgbClr val="000000"/>
                  </a:solidFill>
                  <a:cs typeface="Times New Roman" panose="02020603050405020304" pitchFamily="18" charset="0"/>
                </a:rPr>
                <a:t>- data-flow models</a:t>
              </a:r>
            </a:p>
            <a:p>
              <a:pPr algn="l"/>
              <a:r>
                <a:rPr lang="en-US" altLang="en-US" sz="1300" dirty="0">
                  <a:solidFill>
                    <a:srgbClr val="000000"/>
                  </a:solidFill>
                  <a:cs typeface="Times New Roman" panose="02020603050405020304" pitchFamily="18" charset="0"/>
                </a:rPr>
                <a:t>- multi/flex bodies</a:t>
              </a:r>
            </a:p>
            <a:p>
              <a:pPr algn="l"/>
              <a:r>
                <a:rPr lang="en-US" altLang="en-US" sz="1300" dirty="0">
                  <a:solidFill>
                    <a:srgbClr val="000000"/>
                  </a:solidFill>
                  <a:cs typeface="Times New Roman" panose="02020603050405020304" pitchFamily="18" charset="0"/>
                </a:rPr>
                <a:t>- device dynamics</a:t>
              </a:r>
            </a:p>
            <a:p>
              <a:pPr algn="l"/>
              <a:r>
                <a:rPr lang="en-US" altLang="en-US" sz="1300" dirty="0">
                  <a:solidFill>
                    <a:srgbClr val="000000"/>
                  </a:solidFill>
                  <a:cs typeface="Times New Roman" panose="02020603050405020304" pitchFamily="18" charset="0"/>
                </a:rPr>
                <a:t>- </a:t>
              </a:r>
              <a:r>
                <a:rPr lang="en-US" altLang="en-US" sz="1300" dirty="0" err="1">
                  <a:solidFill>
                    <a:srgbClr val="000000"/>
                  </a:solidFill>
                  <a:cs typeface="Times New Roman" panose="02020603050405020304" pitchFamily="18" charset="0"/>
                </a:rPr>
                <a:t>env</a:t>
              </a:r>
              <a:r>
                <a:rPr lang="en-US" altLang="en-US" sz="1300" dirty="0">
                  <a:solidFill>
                    <a:srgbClr val="000000"/>
                  </a:solidFill>
                  <a:cs typeface="Times New Roman" panose="02020603050405020304" pitchFamily="18" charset="0"/>
                </a:rPr>
                <a:t> dynamics</a:t>
              </a:r>
            </a:p>
            <a:p>
              <a:pPr algn="l"/>
              <a:r>
                <a:rPr lang="en-US" altLang="en-US" sz="1300" dirty="0">
                  <a:solidFill>
                    <a:srgbClr val="000000"/>
                  </a:solidFill>
                  <a:cs typeface="Times New Roman" panose="02020603050405020304" pitchFamily="18" charset="0"/>
                </a:rPr>
                <a:t>- terrain models</a:t>
              </a:r>
            </a:p>
            <a:p>
              <a:pPr algn="l"/>
              <a:r>
                <a:rPr lang="en-US" altLang="en-US" sz="1300" b="1" dirty="0">
                  <a:solidFill>
                    <a:srgbClr val="000000"/>
                  </a:solidFill>
                  <a:cs typeface="Times New Roman" panose="02020603050405020304" pitchFamily="18" charset="0"/>
                </a:rPr>
                <a:t>- </a:t>
              </a:r>
              <a:r>
                <a:rPr lang="en-US" altLang="en-US" sz="1300" b="1" dirty="0" err="1">
                  <a:solidFill>
                    <a:srgbClr val="000000"/>
                  </a:solidFill>
                  <a:cs typeface="Times New Roman" panose="02020603050405020304" pitchFamily="18" charset="0"/>
                </a:rPr>
                <a:t>postDeriv</a:t>
              </a:r>
              <a:endParaRPr lang="en-US" altLang="en-US" sz="1300" b="1" dirty="0">
                <a:solidFill>
                  <a:srgbClr val="000000"/>
                </a:solidFill>
                <a:cs typeface="Times New Roman" panose="02020603050405020304" pitchFamily="18" charset="0"/>
              </a:endParaRPr>
            </a:p>
            <a:p>
              <a:pPr algn="l">
                <a:buFontTx/>
                <a:buChar char="-"/>
              </a:pPr>
              <a:endParaRPr lang="en-US" altLang="en-US" sz="1300" dirty="0">
                <a:solidFill>
                  <a:srgbClr val="000000"/>
                </a:solidFill>
                <a:cs typeface="Times New Roman" panose="02020603050405020304" pitchFamily="18" charset="0"/>
              </a:endParaRPr>
            </a:p>
          </p:txBody>
        </p:sp>
        <p:sp>
          <p:nvSpPr>
            <p:cNvPr id="23586" name="Line 43"/>
            <p:cNvSpPr>
              <a:spLocks noChangeShapeType="1"/>
            </p:cNvSpPr>
            <p:nvPr/>
          </p:nvSpPr>
          <p:spPr bwMode="auto">
            <a:xfrm>
              <a:off x="9839417" y="5697405"/>
              <a:ext cx="0" cy="381395"/>
            </a:xfrm>
            <a:prstGeom prst="line">
              <a:avLst/>
            </a:prstGeom>
            <a:noFill/>
            <a:ln w="9525" cap="rnd">
              <a:solidFill>
                <a:schemeClr val="tx1"/>
              </a:solidFill>
              <a:prstDash val="sysDot"/>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3587" name="Text Box 44"/>
            <p:cNvSpPr txBox="1">
              <a:spLocks noChangeArrowheads="1"/>
            </p:cNvSpPr>
            <p:nvPr/>
          </p:nvSpPr>
          <p:spPr bwMode="auto">
            <a:xfrm>
              <a:off x="9550070" y="5709417"/>
              <a:ext cx="484730" cy="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cs typeface="Times New Roman" panose="02020603050405020304" pitchFamily="18" charset="0"/>
                </a:rPr>
                <a:t>T</a:t>
              </a:r>
            </a:p>
          </p:txBody>
        </p:sp>
        <p:sp>
          <p:nvSpPr>
            <p:cNvPr id="22629" name="Line 33"/>
            <p:cNvSpPr>
              <a:spLocks noChangeShapeType="1"/>
            </p:cNvSpPr>
            <p:nvPr/>
          </p:nvSpPr>
          <p:spPr bwMode="auto">
            <a:xfrm>
              <a:off x="2680324" y="6149372"/>
              <a:ext cx="7291835"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a:defRPr/>
              </a:pPr>
              <a:endParaRPr lang="en-US">
                <a:solidFill>
                  <a:srgbClr val="000000"/>
                </a:solidFill>
              </a:endParaRPr>
            </a:p>
          </p:txBody>
        </p:sp>
        <p:sp>
          <p:nvSpPr>
            <p:cNvPr id="23589" name="Line 34"/>
            <p:cNvSpPr>
              <a:spLocks noChangeShapeType="1"/>
            </p:cNvSpPr>
            <p:nvPr/>
          </p:nvSpPr>
          <p:spPr bwMode="auto">
            <a:xfrm>
              <a:off x="2682769" y="6105827"/>
              <a:ext cx="2729943"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0" name="Line 35"/>
            <p:cNvSpPr>
              <a:spLocks noChangeShapeType="1"/>
            </p:cNvSpPr>
            <p:nvPr/>
          </p:nvSpPr>
          <p:spPr bwMode="auto">
            <a:xfrm flipV="1">
              <a:off x="5348577" y="5632837"/>
              <a:ext cx="1691336" cy="48500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1" name="Line 36"/>
            <p:cNvSpPr>
              <a:spLocks noChangeShapeType="1"/>
            </p:cNvSpPr>
            <p:nvPr/>
          </p:nvSpPr>
          <p:spPr bwMode="auto">
            <a:xfrm>
              <a:off x="7039914" y="5632837"/>
              <a:ext cx="2918823"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Line 37"/>
            <p:cNvSpPr>
              <a:spLocks noChangeShapeType="1"/>
            </p:cNvSpPr>
            <p:nvPr/>
          </p:nvSpPr>
          <p:spPr bwMode="auto">
            <a:xfrm flipV="1">
              <a:off x="2680323" y="5314508"/>
              <a:ext cx="0" cy="827357"/>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23594" name="Text Box 39"/>
            <p:cNvSpPr txBox="1">
              <a:spLocks noChangeArrowheads="1"/>
            </p:cNvSpPr>
            <p:nvPr/>
          </p:nvSpPr>
          <p:spPr bwMode="auto">
            <a:xfrm rot="16200000">
              <a:off x="1945504" y="5542206"/>
              <a:ext cx="1121108" cy="3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dirty="0">
                  <a:solidFill>
                    <a:srgbClr val="000000"/>
                  </a:solidFill>
                  <a:cs typeface="Times New Roman" panose="02020603050405020304" pitchFamily="18" charset="0"/>
                </a:rPr>
                <a:t>Sim Time</a:t>
              </a:r>
            </a:p>
          </p:txBody>
        </p:sp>
        <p:sp>
          <p:nvSpPr>
            <p:cNvPr id="23595" name="Text Box 41"/>
            <p:cNvSpPr txBox="1">
              <a:spLocks noChangeArrowheads="1"/>
            </p:cNvSpPr>
            <p:nvPr/>
          </p:nvSpPr>
          <p:spPr bwMode="auto">
            <a:xfrm>
              <a:off x="7626064" y="5310003"/>
              <a:ext cx="484730" cy="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dirty="0">
                  <a:solidFill>
                    <a:srgbClr val="000000"/>
                  </a:solidFill>
                  <a:cs typeface="Times New Roman" panose="02020603050405020304" pitchFamily="18" charset="0"/>
                </a:rPr>
                <a:t>T1</a:t>
              </a:r>
            </a:p>
          </p:txBody>
        </p:sp>
        <p:sp>
          <p:nvSpPr>
            <p:cNvPr id="23596" name="Line 42"/>
            <p:cNvSpPr>
              <a:spLocks noChangeShapeType="1"/>
            </p:cNvSpPr>
            <p:nvPr/>
          </p:nvSpPr>
          <p:spPr bwMode="auto">
            <a:xfrm flipH="1">
              <a:off x="2682768" y="5554436"/>
              <a:ext cx="7286406" cy="0"/>
            </a:xfrm>
            <a:prstGeom prst="line">
              <a:avLst/>
            </a:prstGeom>
            <a:noFill/>
            <a:ln w="12700" cap="rnd">
              <a:solidFill>
                <a:schemeClr val="bg2">
                  <a:lumMod val="75000"/>
                </a:schemeClr>
              </a:solidFill>
              <a:prstDash val="dash"/>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3597" name="Text Box 45"/>
            <p:cNvSpPr txBox="1">
              <a:spLocks noChangeArrowheads="1"/>
            </p:cNvSpPr>
            <p:nvPr/>
          </p:nvSpPr>
          <p:spPr bwMode="auto">
            <a:xfrm>
              <a:off x="2974863" y="5697405"/>
              <a:ext cx="2363436" cy="29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i="1" dirty="0">
                  <a:solidFill>
                    <a:srgbClr val="000000"/>
                  </a:solidFill>
                  <a:cs typeface="Times New Roman" panose="02020603050405020304" pitchFamily="18" charset="0"/>
                </a:rPr>
                <a:t>Note: T1 &lt; T for real-time sim</a:t>
              </a:r>
            </a:p>
          </p:txBody>
        </p:sp>
        <p:sp>
          <p:nvSpPr>
            <p:cNvPr id="23598" name="Line 46"/>
            <p:cNvSpPr>
              <a:spLocks noChangeShapeType="1"/>
            </p:cNvSpPr>
            <p:nvPr/>
          </p:nvSpPr>
          <p:spPr bwMode="auto">
            <a:xfrm flipV="1">
              <a:off x="5412711" y="5072756"/>
              <a:ext cx="0" cy="114418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99" name="Line 47"/>
            <p:cNvSpPr>
              <a:spLocks noChangeShapeType="1"/>
            </p:cNvSpPr>
            <p:nvPr/>
          </p:nvSpPr>
          <p:spPr bwMode="auto">
            <a:xfrm flipV="1">
              <a:off x="7039913" y="5072756"/>
              <a:ext cx="0" cy="114418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600" name="Group 48"/>
            <p:cNvGrpSpPr>
              <a:grpSpLocks/>
            </p:cNvGrpSpPr>
            <p:nvPr/>
          </p:nvGrpSpPr>
          <p:grpSpPr bwMode="auto">
            <a:xfrm>
              <a:off x="3145200" y="4042822"/>
              <a:ext cx="780043" cy="710235"/>
              <a:chOff x="720" y="2440"/>
              <a:chExt cx="576" cy="536"/>
            </a:xfrm>
          </p:grpSpPr>
          <p:sp>
            <p:nvSpPr>
              <p:cNvPr id="23652" name="Oval 49"/>
              <p:cNvSpPr>
                <a:spLocks noChangeArrowheads="1"/>
              </p:cNvSpPr>
              <p:nvPr/>
            </p:nvSpPr>
            <p:spPr bwMode="auto">
              <a:xfrm>
                <a:off x="834" y="2475"/>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53" name="Oval 50"/>
              <p:cNvSpPr>
                <a:spLocks noChangeArrowheads="1"/>
              </p:cNvSpPr>
              <p:nvPr/>
            </p:nvSpPr>
            <p:spPr bwMode="auto">
              <a:xfrm>
                <a:off x="1056" y="2544"/>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54" name="Oval 51"/>
              <p:cNvSpPr>
                <a:spLocks noChangeArrowheads="1"/>
              </p:cNvSpPr>
              <p:nvPr/>
            </p:nvSpPr>
            <p:spPr bwMode="auto">
              <a:xfrm>
                <a:off x="1104" y="2640"/>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55" name="Oval 52"/>
              <p:cNvSpPr>
                <a:spLocks noChangeArrowheads="1"/>
              </p:cNvSpPr>
              <p:nvPr/>
            </p:nvSpPr>
            <p:spPr bwMode="auto">
              <a:xfrm>
                <a:off x="816" y="2784"/>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56" name="Oval 53"/>
              <p:cNvSpPr>
                <a:spLocks noChangeArrowheads="1"/>
              </p:cNvSpPr>
              <p:nvPr/>
            </p:nvSpPr>
            <p:spPr bwMode="auto">
              <a:xfrm>
                <a:off x="960" y="2880"/>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57" name="Freeform 54"/>
              <p:cNvSpPr>
                <a:spLocks/>
              </p:cNvSpPr>
              <p:nvPr/>
            </p:nvSpPr>
            <p:spPr bwMode="auto">
              <a:xfrm>
                <a:off x="912" y="2440"/>
                <a:ext cx="192" cy="104"/>
              </a:xfrm>
              <a:custGeom>
                <a:avLst/>
                <a:gdLst>
                  <a:gd name="T0" fmla="*/ 0 w 192"/>
                  <a:gd name="T1" fmla="*/ 56 h 104"/>
                  <a:gd name="T2" fmla="*/ 144 w 192"/>
                  <a:gd name="T3" fmla="*/ 8 h 104"/>
                  <a:gd name="T4" fmla="*/ 192 w 192"/>
                  <a:gd name="T5" fmla="*/ 104 h 104"/>
                  <a:gd name="T6" fmla="*/ 0 60000 65536"/>
                  <a:gd name="T7" fmla="*/ 0 60000 65536"/>
                  <a:gd name="T8" fmla="*/ 0 60000 65536"/>
                  <a:gd name="T9" fmla="*/ 0 w 192"/>
                  <a:gd name="T10" fmla="*/ 0 h 104"/>
                  <a:gd name="T11" fmla="*/ 192 w 192"/>
                  <a:gd name="T12" fmla="*/ 104 h 104"/>
                </a:gdLst>
                <a:ahLst/>
                <a:cxnLst>
                  <a:cxn ang="T6">
                    <a:pos x="T0" y="T1"/>
                  </a:cxn>
                  <a:cxn ang="T7">
                    <a:pos x="T2" y="T3"/>
                  </a:cxn>
                  <a:cxn ang="T8">
                    <a:pos x="T4" y="T5"/>
                  </a:cxn>
                </a:cxnLst>
                <a:rect l="T9" t="T10" r="T11" b="T12"/>
                <a:pathLst>
                  <a:path w="192" h="104">
                    <a:moveTo>
                      <a:pt x="0" y="56"/>
                    </a:moveTo>
                    <a:cubicBezTo>
                      <a:pt x="56" y="28"/>
                      <a:pt x="112" y="0"/>
                      <a:pt x="144" y="8"/>
                    </a:cubicBezTo>
                    <a:cubicBezTo>
                      <a:pt x="176" y="16"/>
                      <a:pt x="184" y="60"/>
                      <a:pt x="192" y="104"/>
                    </a:cubicBezTo>
                  </a:path>
                </a:pathLst>
              </a:custGeom>
              <a:noFill/>
              <a:ln w="9525">
                <a:solidFill>
                  <a:schemeClr val="tx1"/>
                </a:solidFill>
                <a:round/>
                <a:headEnd/>
                <a:tailEnd type="arrow"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8" name="Freeform 55"/>
              <p:cNvSpPr>
                <a:spLocks/>
              </p:cNvSpPr>
              <p:nvPr/>
            </p:nvSpPr>
            <p:spPr bwMode="auto">
              <a:xfrm>
                <a:off x="720" y="2544"/>
                <a:ext cx="144" cy="240"/>
              </a:xfrm>
              <a:custGeom>
                <a:avLst/>
                <a:gdLst>
                  <a:gd name="T0" fmla="*/ 4 w 200"/>
                  <a:gd name="T1" fmla="*/ 0 h 336"/>
                  <a:gd name="T2" fmla="*/ 1 w 200"/>
                  <a:gd name="T3" fmla="*/ 4 h 336"/>
                  <a:gd name="T4" fmla="*/ 3 w 200"/>
                  <a:gd name="T5" fmla="*/ 6 h 336"/>
                  <a:gd name="T6" fmla="*/ 0 60000 65536"/>
                  <a:gd name="T7" fmla="*/ 0 60000 65536"/>
                  <a:gd name="T8" fmla="*/ 0 60000 65536"/>
                  <a:gd name="T9" fmla="*/ 0 w 200"/>
                  <a:gd name="T10" fmla="*/ 0 h 336"/>
                  <a:gd name="T11" fmla="*/ 200 w 200"/>
                  <a:gd name="T12" fmla="*/ 336 h 336"/>
                </a:gdLst>
                <a:ahLst/>
                <a:cxnLst>
                  <a:cxn ang="T6">
                    <a:pos x="T0" y="T1"/>
                  </a:cxn>
                  <a:cxn ang="T7">
                    <a:pos x="T2" y="T3"/>
                  </a:cxn>
                  <a:cxn ang="T8">
                    <a:pos x="T4" y="T5"/>
                  </a:cxn>
                </a:cxnLst>
                <a:rect l="T9" t="T10" r="T11" b="T12"/>
                <a:pathLst>
                  <a:path w="200" h="336">
                    <a:moveTo>
                      <a:pt x="200" y="0"/>
                    </a:moveTo>
                    <a:cubicBezTo>
                      <a:pt x="108" y="68"/>
                      <a:pt x="16" y="136"/>
                      <a:pt x="8" y="192"/>
                    </a:cubicBezTo>
                    <a:cubicBezTo>
                      <a:pt x="0" y="248"/>
                      <a:pt x="76" y="292"/>
                      <a:pt x="152" y="336"/>
                    </a:cubicBezTo>
                  </a:path>
                </a:pathLst>
              </a:custGeom>
              <a:noFill/>
              <a:ln w="9525">
                <a:solidFill>
                  <a:schemeClr val="tx1"/>
                </a:solidFill>
                <a:round/>
                <a:headEnd/>
                <a:tailEnd type="arrow"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9" name="Freeform 56"/>
              <p:cNvSpPr>
                <a:spLocks/>
              </p:cNvSpPr>
              <p:nvPr/>
            </p:nvSpPr>
            <p:spPr bwMode="auto">
              <a:xfrm>
                <a:off x="1120" y="2448"/>
                <a:ext cx="176" cy="144"/>
              </a:xfrm>
              <a:custGeom>
                <a:avLst/>
                <a:gdLst>
                  <a:gd name="T0" fmla="*/ 1 w 272"/>
                  <a:gd name="T1" fmla="*/ 96 h 144"/>
                  <a:gd name="T2" fmla="*/ 1 w 272"/>
                  <a:gd name="T3" fmla="*/ 0 h 144"/>
                  <a:gd name="T4" fmla="*/ 1 w 272"/>
                  <a:gd name="T5" fmla="*/ 96 h 144"/>
                  <a:gd name="T6" fmla="*/ 0 w 272"/>
                  <a:gd name="T7" fmla="*/ 144 h 144"/>
                  <a:gd name="T8" fmla="*/ 0 60000 65536"/>
                  <a:gd name="T9" fmla="*/ 0 60000 65536"/>
                  <a:gd name="T10" fmla="*/ 0 60000 65536"/>
                  <a:gd name="T11" fmla="*/ 0 60000 65536"/>
                  <a:gd name="T12" fmla="*/ 0 w 272"/>
                  <a:gd name="T13" fmla="*/ 0 h 144"/>
                  <a:gd name="T14" fmla="*/ 272 w 272"/>
                  <a:gd name="T15" fmla="*/ 144 h 144"/>
                </a:gdLst>
                <a:ahLst/>
                <a:cxnLst>
                  <a:cxn ang="T8">
                    <a:pos x="T0" y="T1"/>
                  </a:cxn>
                  <a:cxn ang="T9">
                    <a:pos x="T2" y="T3"/>
                  </a:cxn>
                  <a:cxn ang="T10">
                    <a:pos x="T4" y="T5"/>
                  </a:cxn>
                  <a:cxn ang="T11">
                    <a:pos x="T6" y="T7"/>
                  </a:cxn>
                </a:cxnLst>
                <a:rect l="T12" t="T13" r="T14" b="T15"/>
                <a:pathLst>
                  <a:path w="272" h="144">
                    <a:moveTo>
                      <a:pt x="48" y="96"/>
                    </a:moveTo>
                    <a:cubicBezTo>
                      <a:pt x="104" y="48"/>
                      <a:pt x="160" y="0"/>
                      <a:pt x="192" y="0"/>
                    </a:cubicBezTo>
                    <a:cubicBezTo>
                      <a:pt x="224" y="0"/>
                      <a:pt x="272" y="72"/>
                      <a:pt x="240" y="96"/>
                    </a:cubicBezTo>
                    <a:cubicBezTo>
                      <a:pt x="208" y="120"/>
                      <a:pt x="104" y="132"/>
                      <a:pt x="0" y="144"/>
                    </a:cubicBezTo>
                  </a:path>
                </a:pathLst>
              </a:custGeom>
              <a:noFill/>
              <a:ln w="9525">
                <a:solidFill>
                  <a:schemeClr val="tx1"/>
                </a:solidFill>
                <a:round/>
                <a:headEnd/>
                <a:tailEnd type="arrow"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0" name="Freeform 57"/>
              <p:cNvSpPr>
                <a:spLocks/>
              </p:cNvSpPr>
              <p:nvPr/>
            </p:nvSpPr>
            <p:spPr bwMode="auto">
              <a:xfrm>
                <a:off x="992" y="2640"/>
                <a:ext cx="160" cy="112"/>
              </a:xfrm>
              <a:custGeom>
                <a:avLst/>
                <a:gdLst>
                  <a:gd name="T0" fmla="*/ 64 w 160"/>
                  <a:gd name="T1" fmla="*/ 0 h 112"/>
                  <a:gd name="T2" fmla="*/ 16 w 160"/>
                  <a:gd name="T3" fmla="*/ 96 h 112"/>
                  <a:gd name="T4" fmla="*/ 160 w 160"/>
                  <a:gd name="T5" fmla="*/ 96 h 112"/>
                  <a:gd name="T6" fmla="*/ 0 60000 65536"/>
                  <a:gd name="T7" fmla="*/ 0 60000 65536"/>
                  <a:gd name="T8" fmla="*/ 0 60000 65536"/>
                  <a:gd name="T9" fmla="*/ 0 w 160"/>
                  <a:gd name="T10" fmla="*/ 0 h 112"/>
                  <a:gd name="T11" fmla="*/ 160 w 160"/>
                  <a:gd name="T12" fmla="*/ 112 h 112"/>
                </a:gdLst>
                <a:ahLst/>
                <a:cxnLst>
                  <a:cxn ang="T6">
                    <a:pos x="T0" y="T1"/>
                  </a:cxn>
                  <a:cxn ang="T7">
                    <a:pos x="T2" y="T3"/>
                  </a:cxn>
                  <a:cxn ang="T8">
                    <a:pos x="T4" y="T5"/>
                  </a:cxn>
                </a:cxnLst>
                <a:rect l="T9" t="T10" r="T11" b="T12"/>
                <a:pathLst>
                  <a:path w="160" h="112">
                    <a:moveTo>
                      <a:pt x="64" y="0"/>
                    </a:moveTo>
                    <a:cubicBezTo>
                      <a:pt x="32" y="40"/>
                      <a:pt x="0" y="80"/>
                      <a:pt x="16" y="96"/>
                    </a:cubicBezTo>
                    <a:cubicBezTo>
                      <a:pt x="32" y="112"/>
                      <a:pt x="136" y="96"/>
                      <a:pt x="160" y="96"/>
                    </a:cubicBezTo>
                  </a:path>
                </a:pathLst>
              </a:custGeom>
              <a:noFill/>
              <a:ln w="9525">
                <a:solidFill>
                  <a:schemeClr val="tx1"/>
                </a:solidFill>
                <a:round/>
                <a:headEnd/>
                <a:tailEnd type="arrow"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1" name="Freeform 58"/>
              <p:cNvSpPr>
                <a:spLocks/>
              </p:cNvSpPr>
              <p:nvPr/>
            </p:nvSpPr>
            <p:spPr bwMode="auto">
              <a:xfrm>
                <a:off x="1056" y="2736"/>
                <a:ext cx="112" cy="144"/>
              </a:xfrm>
              <a:custGeom>
                <a:avLst/>
                <a:gdLst>
                  <a:gd name="T0" fmla="*/ 96 w 112"/>
                  <a:gd name="T1" fmla="*/ 0 h 144"/>
                  <a:gd name="T2" fmla="*/ 96 w 112"/>
                  <a:gd name="T3" fmla="*/ 96 h 144"/>
                  <a:gd name="T4" fmla="*/ 0 w 112"/>
                  <a:gd name="T5" fmla="*/ 144 h 144"/>
                  <a:gd name="T6" fmla="*/ 0 60000 65536"/>
                  <a:gd name="T7" fmla="*/ 0 60000 65536"/>
                  <a:gd name="T8" fmla="*/ 0 60000 65536"/>
                  <a:gd name="T9" fmla="*/ 0 w 112"/>
                  <a:gd name="T10" fmla="*/ 0 h 144"/>
                  <a:gd name="T11" fmla="*/ 112 w 112"/>
                  <a:gd name="T12" fmla="*/ 144 h 144"/>
                </a:gdLst>
                <a:ahLst/>
                <a:cxnLst>
                  <a:cxn ang="T6">
                    <a:pos x="T0" y="T1"/>
                  </a:cxn>
                  <a:cxn ang="T7">
                    <a:pos x="T2" y="T3"/>
                  </a:cxn>
                  <a:cxn ang="T8">
                    <a:pos x="T4" y="T5"/>
                  </a:cxn>
                </a:cxnLst>
                <a:rect l="T9" t="T10" r="T11" b="T12"/>
                <a:pathLst>
                  <a:path w="112" h="144">
                    <a:moveTo>
                      <a:pt x="96" y="0"/>
                    </a:moveTo>
                    <a:cubicBezTo>
                      <a:pt x="104" y="36"/>
                      <a:pt x="112" y="72"/>
                      <a:pt x="96" y="96"/>
                    </a:cubicBezTo>
                    <a:cubicBezTo>
                      <a:pt x="80" y="120"/>
                      <a:pt x="40" y="132"/>
                      <a:pt x="0" y="144"/>
                    </a:cubicBezTo>
                  </a:path>
                </a:pathLst>
              </a:custGeom>
              <a:noFill/>
              <a:ln w="9525">
                <a:solidFill>
                  <a:schemeClr val="tx1"/>
                </a:solidFill>
                <a:round/>
                <a:headEnd/>
                <a:tailEnd type="arrow" w="sm"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601" name="Group 59"/>
            <p:cNvGrpSpPr>
              <a:grpSpLocks/>
            </p:cNvGrpSpPr>
            <p:nvPr/>
          </p:nvGrpSpPr>
          <p:grpSpPr bwMode="auto">
            <a:xfrm>
              <a:off x="8638778" y="4047193"/>
              <a:ext cx="876029" cy="622876"/>
              <a:chOff x="4827" y="2448"/>
              <a:chExt cx="528" cy="384"/>
            </a:xfrm>
          </p:grpSpPr>
          <p:sp>
            <p:nvSpPr>
              <p:cNvPr id="23647" name="Rectangle 60"/>
              <p:cNvSpPr>
                <a:spLocks noChangeArrowheads="1"/>
              </p:cNvSpPr>
              <p:nvPr/>
            </p:nvSpPr>
            <p:spPr bwMode="auto">
              <a:xfrm>
                <a:off x="4827" y="2448"/>
                <a:ext cx="528" cy="384"/>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48" name="Line 61"/>
              <p:cNvSpPr>
                <a:spLocks noChangeShapeType="1"/>
              </p:cNvSpPr>
              <p:nvPr/>
            </p:nvSpPr>
            <p:spPr bwMode="auto">
              <a:xfrm>
                <a:off x="4896" y="2505"/>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9" name="Line 62"/>
              <p:cNvSpPr>
                <a:spLocks noChangeShapeType="1"/>
              </p:cNvSpPr>
              <p:nvPr/>
            </p:nvSpPr>
            <p:spPr bwMode="auto">
              <a:xfrm>
                <a:off x="4896" y="2745"/>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0" name="Freeform 63"/>
              <p:cNvSpPr>
                <a:spLocks/>
              </p:cNvSpPr>
              <p:nvPr/>
            </p:nvSpPr>
            <p:spPr bwMode="auto">
              <a:xfrm>
                <a:off x="4902" y="2505"/>
                <a:ext cx="326" cy="169"/>
              </a:xfrm>
              <a:custGeom>
                <a:avLst/>
                <a:gdLst>
                  <a:gd name="T0" fmla="*/ 5 w 326"/>
                  <a:gd name="T1" fmla="*/ 161 h 169"/>
                  <a:gd name="T2" fmla="*/ 33 w 326"/>
                  <a:gd name="T3" fmla="*/ 104 h 169"/>
                  <a:gd name="T4" fmla="*/ 90 w 326"/>
                  <a:gd name="T5" fmla="*/ 0 h 169"/>
                  <a:gd name="T6" fmla="*/ 137 w 326"/>
                  <a:gd name="T7" fmla="*/ 10 h 169"/>
                  <a:gd name="T8" fmla="*/ 194 w 326"/>
                  <a:gd name="T9" fmla="*/ 19 h 169"/>
                  <a:gd name="T10" fmla="*/ 260 w 326"/>
                  <a:gd name="T11" fmla="*/ 104 h 169"/>
                  <a:gd name="T12" fmla="*/ 326 w 326"/>
                  <a:gd name="T13" fmla="*/ 10 h 169"/>
                  <a:gd name="T14" fmla="*/ 0 60000 65536"/>
                  <a:gd name="T15" fmla="*/ 0 60000 65536"/>
                  <a:gd name="T16" fmla="*/ 0 60000 65536"/>
                  <a:gd name="T17" fmla="*/ 0 60000 65536"/>
                  <a:gd name="T18" fmla="*/ 0 60000 65536"/>
                  <a:gd name="T19" fmla="*/ 0 60000 65536"/>
                  <a:gd name="T20" fmla="*/ 0 60000 65536"/>
                  <a:gd name="T21" fmla="*/ 0 w 326"/>
                  <a:gd name="T22" fmla="*/ 0 h 169"/>
                  <a:gd name="T23" fmla="*/ 326 w 326"/>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169">
                    <a:moveTo>
                      <a:pt x="5" y="161"/>
                    </a:moveTo>
                    <a:cubicBezTo>
                      <a:pt x="25" y="96"/>
                      <a:pt x="0" y="169"/>
                      <a:pt x="33" y="104"/>
                    </a:cubicBezTo>
                    <a:cubicBezTo>
                      <a:pt x="57" y="57"/>
                      <a:pt x="42" y="33"/>
                      <a:pt x="90" y="0"/>
                    </a:cubicBezTo>
                    <a:cubicBezTo>
                      <a:pt x="106" y="3"/>
                      <a:pt x="122" y="4"/>
                      <a:pt x="137" y="10"/>
                    </a:cubicBezTo>
                    <a:cubicBezTo>
                      <a:pt x="188" y="29"/>
                      <a:pt x="143" y="35"/>
                      <a:pt x="194" y="19"/>
                    </a:cubicBezTo>
                    <a:cubicBezTo>
                      <a:pt x="239" y="87"/>
                      <a:pt x="216" y="60"/>
                      <a:pt x="260" y="104"/>
                    </a:cubicBezTo>
                    <a:cubicBezTo>
                      <a:pt x="278" y="49"/>
                      <a:pt x="270" y="37"/>
                      <a:pt x="326" y="1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1" name="Line 64"/>
              <p:cNvSpPr>
                <a:spLocks noChangeShapeType="1"/>
              </p:cNvSpPr>
              <p:nvPr/>
            </p:nvSpPr>
            <p:spPr bwMode="auto">
              <a:xfrm>
                <a:off x="4896" y="2553"/>
                <a:ext cx="43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602" name="Group 65"/>
            <p:cNvGrpSpPr>
              <a:grpSpLocks/>
            </p:cNvGrpSpPr>
            <p:nvPr/>
          </p:nvGrpSpPr>
          <p:grpSpPr bwMode="auto">
            <a:xfrm>
              <a:off x="7235298" y="4110260"/>
              <a:ext cx="976917" cy="381395"/>
              <a:chOff x="3792" y="2544"/>
              <a:chExt cx="720" cy="288"/>
            </a:xfrm>
          </p:grpSpPr>
          <p:sp>
            <p:nvSpPr>
              <p:cNvPr id="23636" name="Rectangle 66"/>
              <p:cNvSpPr>
                <a:spLocks noChangeArrowheads="1"/>
              </p:cNvSpPr>
              <p:nvPr/>
            </p:nvSpPr>
            <p:spPr bwMode="auto">
              <a:xfrm>
                <a:off x="3936" y="2640"/>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7" name="Rectangle 67"/>
              <p:cNvSpPr>
                <a:spLocks noChangeArrowheads="1"/>
              </p:cNvSpPr>
              <p:nvPr/>
            </p:nvSpPr>
            <p:spPr bwMode="auto">
              <a:xfrm>
                <a:off x="4080" y="2784"/>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8" name="Rectangle 68"/>
              <p:cNvSpPr>
                <a:spLocks noChangeArrowheads="1"/>
              </p:cNvSpPr>
              <p:nvPr/>
            </p:nvSpPr>
            <p:spPr bwMode="auto">
              <a:xfrm>
                <a:off x="4128" y="2640"/>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9" name="Rectangle 69"/>
              <p:cNvSpPr>
                <a:spLocks noChangeArrowheads="1"/>
              </p:cNvSpPr>
              <p:nvPr/>
            </p:nvSpPr>
            <p:spPr bwMode="auto">
              <a:xfrm>
                <a:off x="4176" y="2544"/>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40" name="Rectangle 70"/>
              <p:cNvSpPr>
                <a:spLocks noChangeArrowheads="1"/>
              </p:cNvSpPr>
              <p:nvPr/>
            </p:nvSpPr>
            <p:spPr bwMode="auto">
              <a:xfrm>
                <a:off x="4272" y="2736"/>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41" name="Line 71"/>
              <p:cNvSpPr>
                <a:spLocks noChangeShapeType="1"/>
              </p:cNvSpPr>
              <p:nvPr/>
            </p:nvSpPr>
            <p:spPr bwMode="auto">
              <a:xfrm>
                <a:off x="3792" y="2661"/>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2" name="Line 72"/>
              <p:cNvSpPr>
                <a:spLocks noChangeShapeType="1"/>
              </p:cNvSpPr>
              <p:nvPr/>
            </p:nvSpPr>
            <p:spPr bwMode="auto">
              <a:xfrm>
                <a:off x="3984" y="2688"/>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3" name="Line 73"/>
              <p:cNvSpPr>
                <a:spLocks noChangeShapeType="1"/>
              </p:cNvSpPr>
              <p:nvPr/>
            </p:nvSpPr>
            <p:spPr bwMode="auto">
              <a:xfrm>
                <a:off x="4176" y="2676"/>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4" name="Line 74"/>
              <p:cNvSpPr>
                <a:spLocks noChangeShapeType="1"/>
              </p:cNvSpPr>
              <p:nvPr/>
            </p:nvSpPr>
            <p:spPr bwMode="auto">
              <a:xfrm flipV="1">
                <a:off x="4128" y="2784"/>
                <a:ext cx="144" cy="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5" name="Line 75"/>
              <p:cNvSpPr>
                <a:spLocks noChangeShapeType="1"/>
              </p:cNvSpPr>
              <p:nvPr/>
            </p:nvSpPr>
            <p:spPr bwMode="auto">
              <a:xfrm>
                <a:off x="4368" y="2757"/>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6" name="Line 76"/>
              <p:cNvSpPr>
                <a:spLocks noChangeShapeType="1"/>
              </p:cNvSpPr>
              <p:nvPr/>
            </p:nvSpPr>
            <p:spPr bwMode="auto">
              <a:xfrm flipV="1">
                <a:off x="4032" y="2592"/>
                <a:ext cx="144"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603" name="Rectangle 77"/>
            <p:cNvSpPr>
              <a:spLocks noChangeArrowheads="1"/>
            </p:cNvSpPr>
            <p:nvPr/>
          </p:nvSpPr>
          <p:spPr bwMode="auto">
            <a:xfrm>
              <a:off x="2614699" y="2138716"/>
              <a:ext cx="195383" cy="2798900"/>
            </a:xfrm>
            <a:prstGeom prst="rect">
              <a:avLst/>
            </a:prstGeom>
            <a:solidFill>
              <a:srgbClr val="00B0F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04" name="Text Box 78"/>
            <p:cNvSpPr txBox="1">
              <a:spLocks noChangeArrowheads="1"/>
            </p:cNvSpPr>
            <p:nvPr/>
          </p:nvSpPr>
          <p:spPr bwMode="auto">
            <a:xfrm rot="16200000">
              <a:off x="1478130" y="3214088"/>
              <a:ext cx="2480455" cy="3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solidFill>
                    <a:srgbClr val="000000"/>
                  </a:solidFill>
                  <a:cs typeface="Times New Roman" panose="02020603050405020304" pitchFamily="18" charset="0"/>
                </a:rPr>
                <a:t>COMMANDS INPUTS</a:t>
              </a:r>
            </a:p>
          </p:txBody>
        </p:sp>
        <p:sp>
          <p:nvSpPr>
            <p:cNvPr id="23605" name="Rectangle 79"/>
            <p:cNvSpPr>
              <a:spLocks noChangeArrowheads="1"/>
            </p:cNvSpPr>
            <p:nvPr/>
          </p:nvSpPr>
          <p:spPr bwMode="auto">
            <a:xfrm>
              <a:off x="9777434" y="2138716"/>
              <a:ext cx="195384" cy="2798900"/>
            </a:xfrm>
            <a:prstGeom prst="rect">
              <a:avLst/>
            </a:prstGeom>
            <a:solidFill>
              <a:srgbClr val="00B0F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06" name="Text Box 80"/>
            <p:cNvSpPr txBox="1">
              <a:spLocks noChangeArrowheads="1"/>
            </p:cNvSpPr>
            <p:nvPr/>
          </p:nvSpPr>
          <p:spPr bwMode="auto">
            <a:xfrm rot="16200000">
              <a:off x="8442547" y="3358238"/>
              <a:ext cx="2845940" cy="3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solidFill>
                    <a:srgbClr val="000000"/>
                  </a:solidFill>
                  <a:cs typeface="Times New Roman" panose="02020603050405020304" pitchFamily="18" charset="0"/>
                </a:rPr>
                <a:t> TELEMETRY OUTPUTS</a:t>
              </a:r>
            </a:p>
          </p:txBody>
        </p:sp>
        <p:sp>
          <p:nvSpPr>
            <p:cNvPr id="23607" name="Line 81"/>
            <p:cNvSpPr>
              <a:spLocks noChangeShapeType="1"/>
            </p:cNvSpPr>
            <p:nvPr/>
          </p:nvSpPr>
          <p:spPr bwMode="auto">
            <a:xfrm>
              <a:off x="2810082" y="3538166"/>
              <a:ext cx="1953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08" name="Line 82"/>
            <p:cNvSpPr>
              <a:spLocks noChangeShapeType="1"/>
            </p:cNvSpPr>
            <p:nvPr/>
          </p:nvSpPr>
          <p:spPr bwMode="auto">
            <a:xfrm>
              <a:off x="9579900" y="3538166"/>
              <a:ext cx="18345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3609" name="Group 83"/>
            <p:cNvGrpSpPr>
              <a:grpSpLocks/>
            </p:cNvGrpSpPr>
            <p:nvPr/>
          </p:nvGrpSpPr>
          <p:grpSpPr bwMode="auto">
            <a:xfrm>
              <a:off x="5745614" y="4092590"/>
              <a:ext cx="957752" cy="667540"/>
              <a:chOff x="2736" y="2622"/>
              <a:chExt cx="672" cy="480"/>
            </a:xfrm>
          </p:grpSpPr>
          <p:sp>
            <p:nvSpPr>
              <p:cNvPr id="23623" name="Rectangle 84"/>
              <p:cNvSpPr>
                <a:spLocks noChangeArrowheads="1"/>
              </p:cNvSpPr>
              <p:nvPr/>
            </p:nvSpPr>
            <p:spPr bwMode="auto">
              <a:xfrm>
                <a:off x="2736" y="2622"/>
                <a:ext cx="672" cy="48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grpSp>
            <p:nvGrpSpPr>
              <p:cNvPr id="23624" name="Group 85"/>
              <p:cNvGrpSpPr>
                <a:grpSpLocks/>
              </p:cNvGrpSpPr>
              <p:nvPr/>
            </p:nvGrpSpPr>
            <p:grpSpPr bwMode="auto">
              <a:xfrm>
                <a:off x="2832" y="2640"/>
                <a:ext cx="432" cy="432"/>
                <a:chOff x="2832" y="2640"/>
                <a:chExt cx="432" cy="432"/>
              </a:xfrm>
            </p:grpSpPr>
            <p:sp>
              <p:nvSpPr>
                <p:cNvPr id="23628" name="AutoShape 86"/>
                <p:cNvSpPr>
                  <a:spLocks noChangeArrowheads="1"/>
                </p:cNvSpPr>
                <p:nvPr/>
              </p:nvSpPr>
              <p:spPr bwMode="auto">
                <a:xfrm>
                  <a:off x="2832" y="2784"/>
                  <a:ext cx="144" cy="96"/>
                </a:xfrm>
                <a:prstGeom prst="roundRect">
                  <a:avLst>
                    <a:gd name="adj" fmla="val 16667"/>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29" name="Line 87"/>
                <p:cNvSpPr>
                  <a:spLocks noChangeShapeType="1"/>
                </p:cNvSpPr>
                <p:nvPr/>
              </p:nvSpPr>
              <p:spPr bwMode="auto">
                <a:xfrm>
                  <a:off x="2880" y="288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0" name="Rectangle 88"/>
                <p:cNvSpPr>
                  <a:spLocks noChangeArrowheads="1"/>
                </p:cNvSpPr>
                <p:nvPr/>
              </p:nvSpPr>
              <p:spPr bwMode="auto">
                <a:xfrm>
                  <a:off x="2832" y="3024"/>
                  <a:ext cx="96" cy="48"/>
                </a:xfrm>
                <a:prstGeom prst="rect">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1" name="Rectangle 89"/>
                <p:cNvSpPr>
                  <a:spLocks noChangeArrowheads="1"/>
                </p:cNvSpPr>
                <p:nvPr/>
              </p:nvSpPr>
              <p:spPr bwMode="auto">
                <a:xfrm>
                  <a:off x="2876" y="2784"/>
                  <a:ext cx="52" cy="48"/>
                </a:xfrm>
                <a:prstGeom prst="rect">
                  <a:avLst/>
                </a:pr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2" name="Rectangle 90"/>
                <p:cNvSpPr>
                  <a:spLocks noChangeArrowheads="1"/>
                </p:cNvSpPr>
                <p:nvPr/>
              </p:nvSpPr>
              <p:spPr bwMode="auto">
                <a:xfrm>
                  <a:off x="2928" y="3024"/>
                  <a:ext cx="52" cy="48"/>
                </a:xfrm>
                <a:prstGeom prst="rect">
                  <a:avLst/>
                </a:pr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3" name="AutoShape 91"/>
                <p:cNvSpPr>
                  <a:spLocks noChangeArrowheads="1"/>
                </p:cNvSpPr>
                <p:nvPr/>
              </p:nvSpPr>
              <p:spPr bwMode="auto">
                <a:xfrm>
                  <a:off x="3120" y="2640"/>
                  <a:ext cx="96" cy="144"/>
                </a:xfrm>
                <a:prstGeom prst="triangle">
                  <a:avLst>
                    <a:gd name="adj" fmla="val 50000"/>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4" name="Rectangle 92"/>
                <p:cNvSpPr>
                  <a:spLocks noChangeArrowheads="1"/>
                </p:cNvSpPr>
                <p:nvPr/>
              </p:nvSpPr>
              <p:spPr bwMode="auto">
                <a:xfrm>
                  <a:off x="3072" y="2784"/>
                  <a:ext cx="52" cy="48"/>
                </a:xfrm>
                <a:prstGeom prst="rect">
                  <a:avLst/>
                </a:pr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5" name="Rectangle 93"/>
                <p:cNvSpPr>
                  <a:spLocks noChangeArrowheads="1"/>
                </p:cNvSpPr>
                <p:nvPr/>
              </p:nvSpPr>
              <p:spPr bwMode="auto">
                <a:xfrm>
                  <a:off x="3212" y="2784"/>
                  <a:ext cx="52" cy="48"/>
                </a:xfrm>
                <a:prstGeom prst="rect">
                  <a:avLst/>
                </a:pr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grpSp>
          <p:sp>
            <p:nvSpPr>
              <p:cNvPr id="23625" name="Line 94"/>
              <p:cNvSpPr>
                <a:spLocks noChangeShapeType="1"/>
              </p:cNvSpPr>
              <p:nvPr/>
            </p:nvSpPr>
            <p:spPr bwMode="auto">
              <a:xfrm>
                <a:off x="2985" y="305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6" name="Line 95"/>
              <p:cNvSpPr>
                <a:spLocks noChangeShapeType="1"/>
              </p:cNvSpPr>
              <p:nvPr/>
            </p:nvSpPr>
            <p:spPr bwMode="auto">
              <a:xfrm>
                <a:off x="2976" y="2688"/>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7" name="Line 96"/>
              <p:cNvSpPr>
                <a:spLocks noChangeShapeType="1"/>
              </p:cNvSpPr>
              <p:nvPr/>
            </p:nvSpPr>
            <p:spPr bwMode="auto">
              <a:xfrm>
                <a:off x="3120" y="2688"/>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3610" name="Group 97"/>
            <p:cNvGrpSpPr>
              <a:grpSpLocks/>
            </p:cNvGrpSpPr>
            <p:nvPr/>
          </p:nvGrpSpPr>
          <p:grpSpPr bwMode="auto">
            <a:xfrm>
              <a:off x="4282172" y="4086970"/>
              <a:ext cx="838211" cy="418934"/>
              <a:chOff x="1632" y="2468"/>
              <a:chExt cx="618" cy="316"/>
            </a:xfrm>
          </p:grpSpPr>
          <p:sp>
            <p:nvSpPr>
              <p:cNvPr id="23612" name="Rectangle 98"/>
              <p:cNvSpPr>
                <a:spLocks noChangeArrowheads="1"/>
              </p:cNvSpPr>
              <p:nvPr/>
            </p:nvSpPr>
            <p:spPr bwMode="auto">
              <a:xfrm>
                <a:off x="1776" y="2592"/>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13" name="Rectangle 99"/>
              <p:cNvSpPr>
                <a:spLocks noChangeArrowheads="1"/>
              </p:cNvSpPr>
              <p:nvPr/>
            </p:nvSpPr>
            <p:spPr bwMode="auto">
              <a:xfrm>
                <a:off x="1824" y="2468"/>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14" name="Line 100"/>
              <p:cNvSpPr>
                <a:spLocks noChangeShapeType="1"/>
              </p:cNvSpPr>
              <p:nvPr/>
            </p:nvSpPr>
            <p:spPr bwMode="auto">
              <a:xfrm>
                <a:off x="1632" y="2613"/>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5" name="Line 101"/>
              <p:cNvSpPr>
                <a:spLocks noChangeShapeType="1"/>
              </p:cNvSpPr>
              <p:nvPr/>
            </p:nvSpPr>
            <p:spPr bwMode="auto">
              <a:xfrm>
                <a:off x="1824" y="2640"/>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6" name="Line 102"/>
              <p:cNvSpPr>
                <a:spLocks noChangeShapeType="1"/>
              </p:cNvSpPr>
              <p:nvPr/>
            </p:nvSpPr>
            <p:spPr bwMode="auto">
              <a:xfrm>
                <a:off x="1990" y="2612"/>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7" name="Line 103"/>
              <p:cNvSpPr>
                <a:spLocks noChangeShapeType="1"/>
              </p:cNvSpPr>
              <p:nvPr/>
            </p:nvSpPr>
            <p:spPr bwMode="auto">
              <a:xfrm flipV="1">
                <a:off x="1920" y="2724"/>
                <a:ext cx="162"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8" name="Line 104"/>
              <p:cNvSpPr>
                <a:spLocks noChangeShapeType="1"/>
              </p:cNvSpPr>
              <p:nvPr/>
            </p:nvSpPr>
            <p:spPr bwMode="auto">
              <a:xfrm>
                <a:off x="2172" y="2709"/>
                <a:ext cx="78" cy="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9" name="Line 105"/>
              <p:cNvSpPr>
                <a:spLocks noChangeShapeType="1"/>
              </p:cNvSpPr>
              <p:nvPr/>
            </p:nvSpPr>
            <p:spPr bwMode="auto">
              <a:xfrm>
                <a:off x="1920" y="2496"/>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0" name="Rectangle 106"/>
              <p:cNvSpPr>
                <a:spLocks noChangeArrowheads="1"/>
              </p:cNvSpPr>
              <p:nvPr/>
            </p:nvSpPr>
            <p:spPr bwMode="auto">
              <a:xfrm>
                <a:off x="1872" y="2736"/>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21" name="Rectangle 107"/>
              <p:cNvSpPr>
                <a:spLocks noChangeArrowheads="1"/>
              </p:cNvSpPr>
              <p:nvPr/>
            </p:nvSpPr>
            <p:spPr bwMode="auto">
              <a:xfrm>
                <a:off x="1968" y="2592"/>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22" name="Rectangle 108"/>
              <p:cNvSpPr>
                <a:spLocks noChangeArrowheads="1"/>
              </p:cNvSpPr>
              <p:nvPr/>
            </p:nvSpPr>
            <p:spPr bwMode="auto">
              <a:xfrm>
                <a:off x="2082" y="2688"/>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grpSp>
        <p:cxnSp>
          <p:nvCxnSpPr>
            <p:cNvPr id="3" name="Straight Connector 2"/>
            <p:cNvCxnSpPr/>
            <p:nvPr/>
          </p:nvCxnSpPr>
          <p:spPr bwMode="auto">
            <a:xfrm>
              <a:off x="9969174" y="1394361"/>
              <a:ext cx="0" cy="48722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Freeform 4"/>
            <p:cNvSpPr/>
            <p:nvPr/>
          </p:nvSpPr>
          <p:spPr bwMode="auto">
            <a:xfrm>
              <a:off x="2925785" y="2764478"/>
              <a:ext cx="1225329" cy="2042285"/>
            </a:xfrm>
            <a:custGeom>
              <a:avLst/>
              <a:gdLst>
                <a:gd name="connsiteX0" fmla="*/ 628667 w 1430686"/>
                <a:gd name="connsiteY0" fmla="*/ 26154 h 1004240"/>
                <a:gd name="connsiteX1" fmla="*/ 74031 w 1430686"/>
                <a:gd name="connsiteY1" fmla="*/ 48639 h 1004240"/>
                <a:gd name="connsiteX2" fmla="*/ 29060 w 1430686"/>
                <a:gd name="connsiteY2" fmla="*/ 603275 h 1004240"/>
                <a:gd name="connsiteX3" fmla="*/ 291388 w 1430686"/>
                <a:gd name="connsiteY3" fmla="*/ 970534 h 1004240"/>
                <a:gd name="connsiteX4" fmla="*/ 1093362 w 1430686"/>
                <a:gd name="connsiteY4" fmla="*/ 963039 h 1004240"/>
                <a:gd name="connsiteX5" fmla="*/ 1400660 w 1430686"/>
                <a:gd name="connsiteY5" fmla="*/ 753177 h 1004240"/>
                <a:gd name="connsiteX6" fmla="*/ 1370680 w 1430686"/>
                <a:gd name="connsiteY6" fmla="*/ 108600 h 1004240"/>
                <a:gd name="connsiteX7" fmla="*/ 973440 w 1430686"/>
                <a:gd name="connsiteY7" fmla="*/ 3669 h 1004240"/>
                <a:gd name="connsiteX8" fmla="*/ 628667 w 1430686"/>
                <a:gd name="connsiteY8" fmla="*/ 26154 h 1004240"/>
                <a:gd name="connsiteX0" fmla="*/ 628667 w 1430686"/>
                <a:gd name="connsiteY0" fmla="*/ 26154 h 1004240"/>
                <a:gd name="connsiteX1" fmla="*/ 74031 w 1430686"/>
                <a:gd name="connsiteY1" fmla="*/ 48639 h 1004240"/>
                <a:gd name="connsiteX2" fmla="*/ 29060 w 1430686"/>
                <a:gd name="connsiteY2" fmla="*/ 603275 h 1004240"/>
                <a:gd name="connsiteX3" fmla="*/ 291388 w 1430686"/>
                <a:gd name="connsiteY3" fmla="*/ 970534 h 1004240"/>
                <a:gd name="connsiteX4" fmla="*/ 1093362 w 1430686"/>
                <a:gd name="connsiteY4" fmla="*/ 963039 h 1004240"/>
                <a:gd name="connsiteX5" fmla="*/ 1400660 w 1430686"/>
                <a:gd name="connsiteY5" fmla="*/ 753177 h 1004240"/>
                <a:gd name="connsiteX6" fmla="*/ 1370680 w 1430686"/>
                <a:gd name="connsiteY6" fmla="*/ 108600 h 1004240"/>
                <a:gd name="connsiteX7" fmla="*/ 973440 w 1430686"/>
                <a:gd name="connsiteY7" fmla="*/ 3669 h 1004240"/>
                <a:gd name="connsiteX8" fmla="*/ 628667 w 1430686"/>
                <a:gd name="connsiteY8" fmla="*/ 26154 h 1004240"/>
                <a:gd name="connsiteX0" fmla="*/ 628667 w 1430686"/>
                <a:gd name="connsiteY0" fmla="*/ 26154 h 1004240"/>
                <a:gd name="connsiteX1" fmla="*/ 74031 w 1430686"/>
                <a:gd name="connsiteY1" fmla="*/ 48639 h 1004240"/>
                <a:gd name="connsiteX2" fmla="*/ 29060 w 1430686"/>
                <a:gd name="connsiteY2" fmla="*/ 603275 h 1004240"/>
                <a:gd name="connsiteX3" fmla="*/ 291388 w 1430686"/>
                <a:gd name="connsiteY3" fmla="*/ 970534 h 1004240"/>
                <a:gd name="connsiteX4" fmla="*/ 1093362 w 1430686"/>
                <a:gd name="connsiteY4" fmla="*/ 963039 h 1004240"/>
                <a:gd name="connsiteX5" fmla="*/ 1400660 w 1430686"/>
                <a:gd name="connsiteY5" fmla="*/ 753177 h 1004240"/>
                <a:gd name="connsiteX6" fmla="*/ 1370680 w 1430686"/>
                <a:gd name="connsiteY6" fmla="*/ 108600 h 1004240"/>
                <a:gd name="connsiteX7" fmla="*/ 973440 w 1430686"/>
                <a:gd name="connsiteY7" fmla="*/ 3669 h 1004240"/>
                <a:gd name="connsiteX8" fmla="*/ 628667 w 1430686"/>
                <a:gd name="connsiteY8" fmla="*/ 26154 h 1004240"/>
                <a:gd name="connsiteX0" fmla="*/ 628667 w 1430686"/>
                <a:gd name="connsiteY0" fmla="*/ 26154 h 1004240"/>
                <a:gd name="connsiteX1" fmla="*/ 74031 w 1430686"/>
                <a:gd name="connsiteY1" fmla="*/ 48639 h 1004240"/>
                <a:gd name="connsiteX2" fmla="*/ 29060 w 1430686"/>
                <a:gd name="connsiteY2" fmla="*/ 603275 h 1004240"/>
                <a:gd name="connsiteX3" fmla="*/ 291388 w 1430686"/>
                <a:gd name="connsiteY3" fmla="*/ 970534 h 1004240"/>
                <a:gd name="connsiteX4" fmla="*/ 1093362 w 1430686"/>
                <a:gd name="connsiteY4" fmla="*/ 963039 h 1004240"/>
                <a:gd name="connsiteX5" fmla="*/ 1400660 w 1430686"/>
                <a:gd name="connsiteY5" fmla="*/ 753177 h 1004240"/>
                <a:gd name="connsiteX6" fmla="*/ 1370680 w 1430686"/>
                <a:gd name="connsiteY6" fmla="*/ 108600 h 1004240"/>
                <a:gd name="connsiteX7" fmla="*/ 973440 w 1430686"/>
                <a:gd name="connsiteY7" fmla="*/ 3669 h 1004240"/>
                <a:gd name="connsiteX8" fmla="*/ 628667 w 1430686"/>
                <a:gd name="connsiteY8" fmla="*/ 26154 h 1004240"/>
                <a:gd name="connsiteX0" fmla="*/ 628667 w 1430686"/>
                <a:gd name="connsiteY0" fmla="*/ 26154 h 1004240"/>
                <a:gd name="connsiteX1" fmla="*/ 74031 w 1430686"/>
                <a:gd name="connsiteY1" fmla="*/ 48639 h 1004240"/>
                <a:gd name="connsiteX2" fmla="*/ 29060 w 1430686"/>
                <a:gd name="connsiteY2" fmla="*/ 603275 h 1004240"/>
                <a:gd name="connsiteX3" fmla="*/ 291388 w 1430686"/>
                <a:gd name="connsiteY3" fmla="*/ 970534 h 1004240"/>
                <a:gd name="connsiteX4" fmla="*/ 1093362 w 1430686"/>
                <a:gd name="connsiteY4" fmla="*/ 963039 h 1004240"/>
                <a:gd name="connsiteX5" fmla="*/ 1400660 w 1430686"/>
                <a:gd name="connsiteY5" fmla="*/ 753177 h 1004240"/>
                <a:gd name="connsiteX6" fmla="*/ 1370680 w 1430686"/>
                <a:gd name="connsiteY6" fmla="*/ 108600 h 1004240"/>
                <a:gd name="connsiteX7" fmla="*/ 973440 w 1430686"/>
                <a:gd name="connsiteY7" fmla="*/ 3669 h 1004240"/>
                <a:gd name="connsiteX8" fmla="*/ 628667 w 1430686"/>
                <a:gd name="connsiteY8" fmla="*/ 26154 h 1004240"/>
                <a:gd name="connsiteX0" fmla="*/ 628667 w 1430686"/>
                <a:gd name="connsiteY0" fmla="*/ 26154 h 1004240"/>
                <a:gd name="connsiteX1" fmla="*/ 74031 w 1430686"/>
                <a:gd name="connsiteY1" fmla="*/ 48639 h 1004240"/>
                <a:gd name="connsiteX2" fmla="*/ 29060 w 1430686"/>
                <a:gd name="connsiteY2" fmla="*/ 603275 h 1004240"/>
                <a:gd name="connsiteX3" fmla="*/ 291388 w 1430686"/>
                <a:gd name="connsiteY3" fmla="*/ 970534 h 1004240"/>
                <a:gd name="connsiteX4" fmla="*/ 1093362 w 1430686"/>
                <a:gd name="connsiteY4" fmla="*/ 963039 h 1004240"/>
                <a:gd name="connsiteX5" fmla="*/ 1400660 w 1430686"/>
                <a:gd name="connsiteY5" fmla="*/ 753177 h 1004240"/>
                <a:gd name="connsiteX6" fmla="*/ 1370680 w 1430686"/>
                <a:gd name="connsiteY6" fmla="*/ 108600 h 1004240"/>
                <a:gd name="connsiteX7" fmla="*/ 973440 w 1430686"/>
                <a:gd name="connsiteY7" fmla="*/ 3669 h 1004240"/>
                <a:gd name="connsiteX8" fmla="*/ 628667 w 1430686"/>
                <a:gd name="connsiteY8" fmla="*/ 26154 h 1004240"/>
                <a:gd name="connsiteX0" fmla="*/ 628667 w 1430686"/>
                <a:gd name="connsiteY0" fmla="*/ 26154 h 1004240"/>
                <a:gd name="connsiteX1" fmla="*/ 74031 w 1430686"/>
                <a:gd name="connsiteY1" fmla="*/ 48639 h 1004240"/>
                <a:gd name="connsiteX2" fmla="*/ 29060 w 1430686"/>
                <a:gd name="connsiteY2" fmla="*/ 603275 h 1004240"/>
                <a:gd name="connsiteX3" fmla="*/ 291388 w 1430686"/>
                <a:gd name="connsiteY3" fmla="*/ 970534 h 1004240"/>
                <a:gd name="connsiteX4" fmla="*/ 1093362 w 1430686"/>
                <a:gd name="connsiteY4" fmla="*/ 963039 h 1004240"/>
                <a:gd name="connsiteX5" fmla="*/ 1400660 w 1430686"/>
                <a:gd name="connsiteY5" fmla="*/ 753177 h 1004240"/>
                <a:gd name="connsiteX6" fmla="*/ 1370680 w 1430686"/>
                <a:gd name="connsiteY6" fmla="*/ 108600 h 1004240"/>
                <a:gd name="connsiteX7" fmla="*/ 973440 w 1430686"/>
                <a:gd name="connsiteY7" fmla="*/ 3669 h 1004240"/>
                <a:gd name="connsiteX8" fmla="*/ 628667 w 1430686"/>
                <a:gd name="connsiteY8" fmla="*/ 26154 h 1004240"/>
                <a:gd name="connsiteX0" fmla="*/ 628667 w 1430686"/>
                <a:gd name="connsiteY0" fmla="*/ 26154 h 1004240"/>
                <a:gd name="connsiteX1" fmla="*/ 74031 w 1430686"/>
                <a:gd name="connsiteY1" fmla="*/ 48639 h 1004240"/>
                <a:gd name="connsiteX2" fmla="*/ 29060 w 1430686"/>
                <a:gd name="connsiteY2" fmla="*/ 603275 h 1004240"/>
                <a:gd name="connsiteX3" fmla="*/ 291388 w 1430686"/>
                <a:gd name="connsiteY3" fmla="*/ 970534 h 1004240"/>
                <a:gd name="connsiteX4" fmla="*/ 1093362 w 1430686"/>
                <a:gd name="connsiteY4" fmla="*/ 963039 h 1004240"/>
                <a:gd name="connsiteX5" fmla="*/ 1400660 w 1430686"/>
                <a:gd name="connsiteY5" fmla="*/ 753177 h 1004240"/>
                <a:gd name="connsiteX6" fmla="*/ 1370680 w 1430686"/>
                <a:gd name="connsiteY6" fmla="*/ 108600 h 1004240"/>
                <a:gd name="connsiteX7" fmla="*/ 973440 w 1430686"/>
                <a:gd name="connsiteY7" fmla="*/ 3669 h 1004240"/>
                <a:gd name="connsiteX8" fmla="*/ 628667 w 1430686"/>
                <a:gd name="connsiteY8" fmla="*/ 26154 h 1004240"/>
                <a:gd name="connsiteX0" fmla="*/ 994958 w 1452204"/>
                <a:gd name="connsiteY0" fmla="*/ 18737 h 1019308"/>
                <a:gd name="connsiteX1" fmla="*/ 95549 w 1452204"/>
                <a:gd name="connsiteY1" fmla="*/ 63707 h 1019308"/>
                <a:gd name="connsiteX2" fmla="*/ 50578 w 1452204"/>
                <a:gd name="connsiteY2" fmla="*/ 618343 h 1019308"/>
                <a:gd name="connsiteX3" fmla="*/ 312906 w 1452204"/>
                <a:gd name="connsiteY3" fmla="*/ 985602 h 1019308"/>
                <a:gd name="connsiteX4" fmla="*/ 1114880 w 1452204"/>
                <a:gd name="connsiteY4" fmla="*/ 978107 h 1019308"/>
                <a:gd name="connsiteX5" fmla="*/ 1422178 w 1452204"/>
                <a:gd name="connsiteY5" fmla="*/ 768245 h 1019308"/>
                <a:gd name="connsiteX6" fmla="*/ 1392198 w 1452204"/>
                <a:gd name="connsiteY6" fmla="*/ 123668 h 1019308"/>
                <a:gd name="connsiteX7" fmla="*/ 994958 w 1452204"/>
                <a:gd name="connsiteY7" fmla="*/ 18737 h 1019308"/>
                <a:gd name="connsiteX0" fmla="*/ 604945 w 1429450"/>
                <a:gd name="connsiteY0" fmla="*/ 14087 h 1026187"/>
                <a:gd name="connsiteX1" fmla="*/ 72795 w 1429450"/>
                <a:gd name="connsiteY1" fmla="*/ 70586 h 1026187"/>
                <a:gd name="connsiteX2" fmla="*/ 27824 w 1429450"/>
                <a:gd name="connsiteY2" fmla="*/ 625222 h 1026187"/>
                <a:gd name="connsiteX3" fmla="*/ 290152 w 1429450"/>
                <a:gd name="connsiteY3" fmla="*/ 992481 h 1026187"/>
                <a:gd name="connsiteX4" fmla="*/ 1092126 w 1429450"/>
                <a:gd name="connsiteY4" fmla="*/ 984986 h 1026187"/>
                <a:gd name="connsiteX5" fmla="*/ 1399424 w 1429450"/>
                <a:gd name="connsiteY5" fmla="*/ 775124 h 1026187"/>
                <a:gd name="connsiteX6" fmla="*/ 1369444 w 1429450"/>
                <a:gd name="connsiteY6" fmla="*/ 130547 h 1026187"/>
                <a:gd name="connsiteX7" fmla="*/ 604945 w 1429450"/>
                <a:gd name="connsiteY7" fmla="*/ 14087 h 1026187"/>
                <a:gd name="connsiteX0" fmla="*/ 604945 w 1418126"/>
                <a:gd name="connsiteY0" fmla="*/ 17337 h 1029437"/>
                <a:gd name="connsiteX1" fmla="*/ 72795 w 1418126"/>
                <a:gd name="connsiteY1" fmla="*/ 73836 h 1029437"/>
                <a:gd name="connsiteX2" fmla="*/ 27824 w 1418126"/>
                <a:gd name="connsiteY2" fmla="*/ 628472 h 1029437"/>
                <a:gd name="connsiteX3" fmla="*/ 290152 w 1418126"/>
                <a:gd name="connsiteY3" fmla="*/ 995731 h 1029437"/>
                <a:gd name="connsiteX4" fmla="*/ 1092126 w 1418126"/>
                <a:gd name="connsiteY4" fmla="*/ 988236 h 1029437"/>
                <a:gd name="connsiteX5" fmla="*/ 1399424 w 1418126"/>
                <a:gd name="connsiteY5" fmla="*/ 778374 h 1029437"/>
                <a:gd name="connsiteX6" fmla="*/ 1339464 w 1418126"/>
                <a:gd name="connsiteY6" fmla="*/ 76149 h 1029437"/>
                <a:gd name="connsiteX7" fmla="*/ 604945 w 1418126"/>
                <a:gd name="connsiteY7" fmla="*/ 17337 h 1029437"/>
                <a:gd name="connsiteX0" fmla="*/ 604945 w 1393054"/>
                <a:gd name="connsiteY0" fmla="*/ 17337 h 1027516"/>
                <a:gd name="connsiteX1" fmla="*/ 72795 w 1393054"/>
                <a:gd name="connsiteY1" fmla="*/ 73836 h 1027516"/>
                <a:gd name="connsiteX2" fmla="*/ 27824 w 1393054"/>
                <a:gd name="connsiteY2" fmla="*/ 628472 h 1027516"/>
                <a:gd name="connsiteX3" fmla="*/ 290152 w 1393054"/>
                <a:gd name="connsiteY3" fmla="*/ 995731 h 1027516"/>
                <a:gd name="connsiteX4" fmla="*/ 1092126 w 1393054"/>
                <a:gd name="connsiteY4" fmla="*/ 988236 h 1027516"/>
                <a:gd name="connsiteX5" fmla="*/ 1361948 w 1393054"/>
                <a:gd name="connsiteY5" fmla="*/ 818728 h 1027516"/>
                <a:gd name="connsiteX6" fmla="*/ 1339464 w 1393054"/>
                <a:gd name="connsiteY6" fmla="*/ 76149 h 1027516"/>
                <a:gd name="connsiteX7" fmla="*/ 604945 w 1393054"/>
                <a:gd name="connsiteY7" fmla="*/ 17337 h 1027516"/>
                <a:gd name="connsiteX0" fmla="*/ 604945 w 1410955"/>
                <a:gd name="connsiteY0" fmla="*/ 20895 h 1031074"/>
                <a:gd name="connsiteX1" fmla="*/ 72795 w 1410955"/>
                <a:gd name="connsiteY1" fmla="*/ 77394 h 1031074"/>
                <a:gd name="connsiteX2" fmla="*/ 27824 w 1410955"/>
                <a:gd name="connsiteY2" fmla="*/ 632030 h 1031074"/>
                <a:gd name="connsiteX3" fmla="*/ 290152 w 1410955"/>
                <a:gd name="connsiteY3" fmla="*/ 999289 h 1031074"/>
                <a:gd name="connsiteX4" fmla="*/ 1092126 w 1410955"/>
                <a:gd name="connsiteY4" fmla="*/ 991794 h 1031074"/>
                <a:gd name="connsiteX5" fmla="*/ 1361948 w 1410955"/>
                <a:gd name="connsiteY5" fmla="*/ 822286 h 1031074"/>
                <a:gd name="connsiteX6" fmla="*/ 1369445 w 1410955"/>
                <a:gd name="connsiteY6" fmla="*/ 235357 h 1031074"/>
                <a:gd name="connsiteX7" fmla="*/ 604945 w 1410955"/>
                <a:gd name="connsiteY7" fmla="*/ 20895 h 1031074"/>
                <a:gd name="connsiteX0" fmla="*/ 1155048 w 1443897"/>
                <a:gd name="connsiteY0" fmla="*/ 29925 h 1017045"/>
                <a:gd name="connsiteX1" fmla="*/ 105737 w 1443897"/>
                <a:gd name="connsiteY1" fmla="*/ 63365 h 1017045"/>
                <a:gd name="connsiteX2" fmla="*/ 60766 w 1443897"/>
                <a:gd name="connsiteY2" fmla="*/ 618001 h 1017045"/>
                <a:gd name="connsiteX3" fmla="*/ 323094 w 1443897"/>
                <a:gd name="connsiteY3" fmla="*/ 985260 h 1017045"/>
                <a:gd name="connsiteX4" fmla="*/ 1125068 w 1443897"/>
                <a:gd name="connsiteY4" fmla="*/ 977765 h 1017045"/>
                <a:gd name="connsiteX5" fmla="*/ 1394890 w 1443897"/>
                <a:gd name="connsiteY5" fmla="*/ 808257 h 1017045"/>
                <a:gd name="connsiteX6" fmla="*/ 1402387 w 1443897"/>
                <a:gd name="connsiteY6" fmla="*/ 221328 h 1017045"/>
                <a:gd name="connsiteX7" fmla="*/ 1155048 w 1443897"/>
                <a:gd name="connsiteY7" fmla="*/ 29925 h 1017045"/>
                <a:gd name="connsiteX0" fmla="*/ 1155048 w 1438998"/>
                <a:gd name="connsiteY0" fmla="*/ 37628 h 1024748"/>
                <a:gd name="connsiteX1" fmla="*/ 105737 w 1438998"/>
                <a:gd name="connsiteY1" fmla="*/ 71068 h 1024748"/>
                <a:gd name="connsiteX2" fmla="*/ 60766 w 1438998"/>
                <a:gd name="connsiteY2" fmla="*/ 625704 h 1024748"/>
                <a:gd name="connsiteX3" fmla="*/ 323094 w 1438998"/>
                <a:gd name="connsiteY3" fmla="*/ 992963 h 1024748"/>
                <a:gd name="connsiteX4" fmla="*/ 1125068 w 1438998"/>
                <a:gd name="connsiteY4" fmla="*/ 985468 h 1024748"/>
                <a:gd name="connsiteX5" fmla="*/ 1394890 w 1438998"/>
                <a:gd name="connsiteY5" fmla="*/ 815960 h 1024748"/>
                <a:gd name="connsiteX6" fmla="*/ 1394892 w 1438998"/>
                <a:gd name="connsiteY6" fmla="*/ 350093 h 1024748"/>
                <a:gd name="connsiteX7" fmla="*/ 1155048 w 1438998"/>
                <a:gd name="connsiteY7" fmla="*/ 37628 h 1024748"/>
                <a:gd name="connsiteX0" fmla="*/ 1155048 w 1438998"/>
                <a:gd name="connsiteY0" fmla="*/ 37628 h 1024748"/>
                <a:gd name="connsiteX1" fmla="*/ 105737 w 1438998"/>
                <a:gd name="connsiteY1" fmla="*/ 71068 h 1024748"/>
                <a:gd name="connsiteX2" fmla="*/ 60766 w 1438998"/>
                <a:gd name="connsiteY2" fmla="*/ 625704 h 1024748"/>
                <a:gd name="connsiteX3" fmla="*/ 323094 w 1438998"/>
                <a:gd name="connsiteY3" fmla="*/ 992963 h 1024748"/>
                <a:gd name="connsiteX4" fmla="*/ 1125068 w 1438998"/>
                <a:gd name="connsiteY4" fmla="*/ 985468 h 1024748"/>
                <a:gd name="connsiteX5" fmla="*/ 1394890 w 1438998"/>
                <a:gd name="connsiteY5" fmla="*/ 815960 h 1024748"/>
                <a:gd name="connsiteX6" fmla="*/ 1394892 w 1438998"/>
                <a:gd name="connsiteY6" fmla="*/ 350093 h 1024748"/>
                <a:gd name="connsiteX7" fmla="*/ 1155048 w 1438998"/>
                <a:gd name="connsiteY7" fmla="*/ 37628 h 1024748"/>
                <a:gd name="connsiteX0" fmla="*/ 1155048 w 1438998"/>
                <a:gd name="connsiteY0" fmla="*/ 37628 h 1024748"/>
                <a:gd name="connsiteX1" fmla="*/ 105737 w 1438998"/>
                <a:gd name="connsiteY1" fmla="*/ 71068 h 1024748"/>
                <a:gd name="connsiteX2" fmla="*/ 60766 w 1438998"/>
                <a:gd name="connsiteY2" fmla="*/ 625704 h 1024748"/>
                <a:gd name="connsiteX3" fmla="*/ 323094 w 1438998"/>
                <a:gd name="connsiteY3" fmla="*/ 992963 h 1024748"/>
                <a:gd name="connsiteX4" fmla="*/ 1125068 w 1438998"/>
                <a:gd name="connsiteY4" fmla="*/ 985468 h 1024748"/>
                <a:gd name="connsiteX5" fmla="*/ 1394890 w 1438998"/>
                <a:gd name="connsiteY5" fmla="*/ 815960 h 1024748"/>
                <a:gd name="connsiteX6" fmla="*/ 1394892 w 1438998"/>
                <a:gd name="connsiteY6" fmla="*/ 350093 h 1024748"/>
                <a:gd name="connsiteX7" fmla="*/ 1155048 w 1438998"/>
                <a:gd name="connsiteY7" fmla="*/ 37628 h 1024748"/>
                <a:gd name="connsiteX0" fmla="*/ 1155048 w 1438998"/>
                <a:gd name="connsiteY0" fmla="*/ 37628 h 1024748"/>
                <a:gd name="connsiteX1" fmla="*/ 105737 w 1438998"/>
                <a:gd name="connsiteY1" fmla="*/ 71068 h 1024748"/>
                <a:gd name="connsiteX2" fmla="*/ 60766 w 1438998"/>
                <a:gd name="connsiteY2" fmla="*/ 625704 h 1024748"/>
                <a:gd name="connsiteX3" fmla="*/ 323094 w 1438998"/>
                <a:gd name="connsiteY3" fmla="*/ 992963 h 1024748"/>
                <a:gd name="connsiteX4" fmla="*/ 1125068 w 1438998"/>
                <a:gd name="connsiteY4" fmla="*/ 985468 h 1024748"/>
                <a:gd name="connsiteX5" fmla="*/ 1394890 w 1438998"/>
                <a:gd name="connsiteY5" fmla="*/ 815960 h 1024748"/>
                <a:gd name="connsiteX6" fmla="*/ 1394892 w 1438998"/>
                <a:gd name="connsiteY6" fmla="*/ 350093 h 1024748"/>
                <a:gd name="connsiteX7" fmla="*/ 1155048 w 1438998"/>
                <a:gd name="connsiteY7" fmla="*/ 37628 h 1024748"/>
                <a:gd name="connsiteX0" fmla="*/ 1155048 w 1438998"/>
                <a:gd name="connsiteY0" fmla="*/ 37628 h 1024748"/>
                <a:gd name="connsiteX1" fmla="*/ 105737 w 1438998"/>
                <a:gd name="connsiteY1" fmla="*/ 71068 h 1024748"/>
                <a:gd name="connsiteX2" fmla="*/ 60766 w 1438998"/>
                <a:gd name="connsiteY2" fmla="*/ 625704 h 1024748"/>
                <a:gd name="connsiteX3" fmla="*/ 323094 w 1438998"/>
                <a:gd name="connsiteY3" fmla="*/ 992963 h 1024748"/>
                <a:gd name="connsiteX4" fmla="*/ 1125068 w 1438998"/>
                <a:gd name="connsiteY4" fmla="*/ 985468 h 1024748"/>
                <a:gd name="connsiteX5" fmla="*/ 1394890 w 1438998"/>
                <a:gd name="connsiteY5" fmla="*/ 815960 h 1024748"/>
                <a:gd name="connsiteX6" fmla="*/ 1394892 w 1438998"/>
                <a:gd name="connsiteY6" fmla="*/ 350093 h 1024748"/>
                <a:gd name="connsiteX7" fmla="*/ 1155048 w 1438998"/>
                <a:gd name="connsiteY7" fmla="*/ 37628 h 1024748"/>
                <a:gd name="connsiteX0" fmla="*/ 1155048 w 1438998"/>
                <a:gd name="connsiteY0" fmla="*/ 37628 h 1024748"/>
                <a:gd name="connsiteX1" fmla="*/ 105737 w 1438998"/>
                <a:gd name="connsiteY1" fmla="*/ 71068 h 1024748"/>
                <a:gd name="connsiteX2" fmla="*/ 60766 w 1438998"/>
                <a:gd name="connsiteY2" fmla="*/ 625704 h 1024748"/>
                <a:gd name="connsiteX3" fmla="*/ 323094 w 1438998"/>
                <a:gd name="connsiteY3" fmla="*/ 992963 h 1024748"/>
                <a:gd name="connsiteX4" fmla="*/ 1125068 w 1438998"/>
                <a:gd name="connsiteY4" fmla="*/ 985468 h 1024748"/>
                <a:gd name="connsiteX5" fmla="*/ 1394890 w 1438998"/>
                <a:gd name="connsiteY5" fmla="*/ 815960 h 1024748"/>
                <a:gd name="connsiteX6" fmla="*/ 1394892 w 1438998"/>
                <a:gd name="connsiteY6" fmla="*/ 350093 h 1024748"/>
                <a:gd name="connsiteX7" fmla="*/ 1155048 w 1438998"/>
                <a:gd name="connsiteY7" fmla="*/ 37628 h 1024748"/>
                <a:gd name="connsiteX0" fmla="*/ 1155048 w 1408279"/>
                <a:gd name="connsiteY0" fmla="*/ 37628 h 1024748"/>
                <a:gd name="connsiteX1" fmla="*/ 105737 w 1408279"/>
                <a:gd name="connsiteY1" fmla="*/ 71068 h 1024748"/>
                <a:gd name="connsiteX2" fmla="*/ 60766 w 1408279"/>
                <a:gd name="connsiteY2" fmla="*/ 625704 h 1024748"/>
                <a:gd name="connsiteX3" fmla="*/ 323094 w 1408279"/>
                <a:gd name="connsiteY3" fmla="*/ 992963 h 1024748"/>
                <a:gd name="connsiteX4" fmla="*/ 1125068 w 1408279"/>
                <a:gd name="connsiteY4" fmla="*/ 985468 h 1024748"/>
                <a:gd name="connsiteX5" fmla="*/ 1394890 w 1408279"/>
                <a:gd name="connsiteY5" fmla="*/ 815960 h 1024748"/>
                <a:gd name="connsiteX6" fmla="*/ 1394892 w 1408279"/>
                <a:gd name="connsiteY6" fmla="*/ 350093 h 1024748"/>
                <a:gd name="connsiteX7" fmla="*/ 1155048 w 1408279"/>
                <a:gd name="connsiteY7" fmla="*/ 37628 h 1024748"/>
                <a:gd name="connsiteX0" fmla="*/ 1155048 w 1415736"/>
                <a:gd name="connsiteY0" fmla="*/ 37628 h 1024748"/>
                <a:gd name="connsiteX1" fmla="*/ 105737 w 1415736"/>
                <a:gd name="connsiteY1" fmla="*/ 71068 h 1024748"/>
                <a:gd name="connsiteX2" fmla="*/ 60766 w 1415736"/>
                <a:gd name="connsiteY2" fmla="*/ 625704 h 1024748"/>
                <a:gd name="connsiteX3" fmla="*/ 323094 w 1415736"/>
                <a:gd name="connsiteY3" fmla="*/ 992963 h 1024748"/>
                <a:gd name="connsiteX4" fmla="*/ 1125068 w 1415736"/>
                <a:gd name="connsiteY4" fmla="*/ 985468 h 1024748"/>
                <a:gd name="connsiteX5" fmla="*/ 1394890 w 1415736"/>
                <a:gd name="connsiteY5" fmla="*/ 815960 h 1024748"/>
                <a:gd name="connsiteX6" fmla="*/ 1394892 w 1415736"/>
                <a:gd name="connsiteY6" fmla="*/ 350093 h 1024748"/>
                <a:gd name="connsiteX7" fmla="*/ 1155048 w 1415736"/>
                <a:gd name="connsiteY7" fmla="*/ 37628 h 1024748"/>
                <a:gd name="connsiteX0" fmla="*/ 1122683 w 1383371"/>
                <a:gd name="connsiteY0" fmla="*/ 37628 h 1024748"/>
                <a:gd name="connsiteX1" fmla="*/ 73372 w 1383371"/>
                <a:gd name="connsiteY1" fmla="*/ 71068 h 1024748"/>
                <a:gd name="connsiteX2" fmla="*/ 110847 w 1383371"/>
                <a:gd name="connsiteY2" fmla="*/ 625704 h 1024748"/>
                <a:gd name="connsiteX3" fmla="*/ 290729 w 1383371"/>
                <a:gd name="connsiteY3" fmla="*/ 992963 h 1024748"/>
                <a:gd name="connsiteX4" fmla="*/ 1092703 w 1383371"/>
                <a:gd name="connsiteY4" fmla="*/ 985468 h 1024748"/>
                <a:gd name="connsiteX5" fmla="*/ 1362525 w 1383371"/>
                <a:gd name="connsiteY5" fmla="*/ 815960 h 1024748"/>
                <a:gd name="connsiteX6" fmla="*/ 1362527 w 1383371"/>
                <a:gd name="connsiteY6" fmla="*/ 350093 h 1024748"/>
                <a:gd name="connsiteX7" fmla="*/ 1122683 w 1383371"/>
                <a:gd name="connsiteY7" fmla="*/ 37628 h 1024748"/>
                <a:gd name="connsiteX0" fmla="*/ 1122683 w 1383371"/>
                <a:gd name="connsiteY0" fmla="*/ 37628 h 1024748"/>
                <a:gd name="connsiteX1" fmla="*/ 73372 w 1383371"/>
                <a:gd name="connsiteY1" fmla="*/ 71068 h 1024748"/>
                <a:gd name="connsiteX2" fmla="*/ 110847 w 1383371"/>
                <a:gd name="connsiteY2" fmla="*/ 625704 h 1024748"/>
                <a:gd name="connsiteX3" fmla="*/ 290729 w 1383371"/>
                <a:gd name="connsiteY3" fmla="*/ 992963 h 1024748"/>
                <a:gd name="connsiteX4" fmla="*/ 1092703 w 1383371"/>
                <a:gd name="connsiteY4" fmla="*/ 985468 h 1024748"/>
                <a:gd name="connsiteX5" fmla="*/ 1362525 w 1383371"/>
                <a:gd name="connsiteY5" fmla="*/ 815960 h 1024748"/>
                <a:gd name="connsiteX6" fmla="*/ 1362527 w 1383371"/>
                <a:gd name="connsiteY6" fmla="*/ 350093 h 1024748"/>
                <a:gd name="connsiteX7" fmla="*/ 1122683 w 1383371"/>
                <a:gd name="connsiteY7" fmla="*/ 37628 h 1024748"/>
                <a:gd name="connsiteX0" fmla="*/ 1122683 w 1383371"/>
                <a:gd name="connsiteY0" fmla="*/ 37628 h 1024748"/>
                <a:gd name="connsiteX1" fmla="*/ 73372 w 1383371"/>
                <a:gd name="connsiteY1" fmla="*/ 71068 h 1024748"/>
                <a:gd name="connsiteX2" fmla="*/ 110847 w 1383371"/>
                <a:gd name="connsiteY2" fmla="*/ 625704 h 1024748"/>
                <a:gd name="connsiteX3" fmla="*/ 290729 w 1383371"/>
                <a:gd name="connsiteY3" fmla="*/ 992963 h 1024748"/>
                <a:gd name="connsiteX4" fmla="*/ 1092703 w 1383371"/>
                <a:gd name="connsiteY4" fmla="*/ 985468 h 1024748"/>
                <a:gd name="connsiteX5" fmla="*/ 1362525 w 1383371"/>
                <a:gd name="connsiteY5" fmla="*/ 815960 h 1024748"/>
                <a:gd name="connsiteX6" fmla="*/ 1362527 w 1383371"/>
                <a:gd name="connsiteY6" fmla="*/ 350093 h 1024748"/>
                <a:gd name="connsiteX7" fmla="*/ 1122683 w 1383371"/>
                <a:gd name="connsiteY7" fmla="*/ 37628 h 1024748"/>
                <a:gd name="connsiteX0" fmla="*/ 1122683 w 1383371"/>
                <a:gd name="connsiteY0" fmla="*/ 37628 h 1024748"/>
                <a:gd name="connsiteX1" fmla="*/ 73372 w 1383371"/>
                <a:gd name="connsiteY1" fmla="*/ 71068 h 1024748"/>
                <a:gd name="connsiteX2" fmla="*/ 110847 w 1383371"/>
                <a:gd name="connsiteY2" fmla="*/ 625704 h 1024748"/>
                <a:gd name="connsiteX3" fmla="*/ 290729 w 1383371"/>
                <a:gd name="connsiteY3" fmla="*/ 992963 h 1024748"/>
                <a:gd name="connsiteX4" fmla="*/ 1092703 w 1383371"/>
                <a:gd name="connsiteY4" fmla="*/ 985468 h 1024748"/>
                <a:gd name="connsiteX5" fmla="*/ 1362525 w 1383371"/>
                <a:gd name="connsiteY5" fmla="*/ 815960 h 1024748"/>
                <a:gd name="connsiteX6" fmla="*/ 1362527 w 1383371"/>
                <a:gd name="connsiteY6" fmla="*/ 350093 h 1024748"/>
                <a:gd name="connsiteX7" fmla="*/ 1122683 w 1383371"/>
                <a:gd name="connsiteY7" fmla="*/ 37628 h 1024748"/>
                <a:gd name="connsiteX0" fmla="*/ 1122683 w 1383371"/>
                <a:gd name="connsiteY0" fmla="*/ 37628 h 1024748"/>
                <a:gd name="connsiteX1" fmla="*/ 73372 w 1383371"/>
                <a:gd name="connsiteY1" fmla="*/ 71068 h 1024748"/>
                <a:gd name="connsiteX2" fmla="*/ 110847 w 1383371"/>
                <a:gd name="connsiteY2" fmla="*/ 625704 h 1024748"/>
                <a:gd name="connsiteX3" fmla="*/ 290729 w 1383371"/>
                <a:gd name="connsiteY3" fmla="*/ 992963 h 1024748"/>
                <a:gd name="connsiteX4" fmla="*/ 1092703 w 1383371"/>
                <a:gd name="connsiteY4" fmla="*/ 985468 h 1024748"/>
                <a:gd name="connsiteX5" fmla="*/ 1362525 w 1383371"/>
                <a:gd name="connsiteY5" fmla="*/ 815960 h 1024748"/>
                <a:gd name="connsiteX6" fmla="*/ 1362527 w 1383371"/>
                <a:gd name="connsiteY6" fmla="*/ 350093 h 1024748"/>
                <a:gd name="connsiteX7" fmla="*/ 1122683 w 1383371"/>
                <a:gd name="connsiteY7" fmla="*/ 37628 h 1024748"/>
                <a:gd name="connsiteX0" fmla="*/ 1122683 w 1383371"/>
                <a:gd name="connsiteY0" fmla="*/ 37628 h 1024748"/>
                <a:gd name="connsiteX1" fmla="*/ 73372 w 1383371"/>
                <a:gd name="connsiteY1" fmla="*/ 71068 h 1024748"/>
                <a:gd name="connsiteX2" fmla="*/ 110847 w 1383371"/>
                <a:gd name="connsiteY2" fmla="*/ 625704 h 1024748"/>
                <a:gd name="connsiteX3" fmla="*/ 290729 w 1383371"/>
                <a:gd name="connsiteY3" fmla="*/ 992963 h 1024748"/>
                <a:gd name="connsiteX4" fmla="*/ 1092703 w 1383371"/>
                <a:gd name="connsiteY4" fmla="*/ 985468 h 1024748"/>
                <a:gd name="connsiteX5" fmla="*/ 1362525 w 1383371"/>
                <a:gd name="connsiteY5" fmla="*/ 815960 h 1024748"/>
                <a:gd name="connsiteX6" fmla="*/ 1362527 w 1383371"/>
                <a:gd name="connsiteY6" fmla="*/ 350093 h 1024748"/>
                <a:gd name="connsiteX7" fmla="*/ 1122683 w 1383371"/>
                <a:gd name="connsiteY7" fmla="*/ 37628 h 1024748"/>
                <a:gd name="connsiteX0" fmla="*/ 1122683 w 1383371"/>
                <a:gd name="connsiteY0" fmla="*/ 37628 h 1024748"/>
                <a:gd name="connsiteX1" fmla="*/ 73372 w 1383371"/>
                <a:gd name="connsiteY1" fmla="*/ 71068 h 1024748"/>
                <a:gd name="connsiteX2" fmla="*/ 110847 w 1383371"/>
                <a:gd name="connsiteY2" fmla="*/ 625704 h 1024748"/>
                <a:gd name="connsiteX3" fmla="*/ 290729 w 1383371"/>
                <a:gd name="connsiteY3" fmla="*/ 992963 h 1024748"/>
                <a:gd name="connsiteX4" fmla="*/ 1092703 w 1383371"/>
                <a:gd name="connsiteY4" fmla="*/ 985468 h 1024748"/>
                <a:gd name="connsiteX5" fmla="*/ 1362525 w 1383371"/>
                <a:gd name="connsiteY5" fmla="*/ 815960 h 1024748"/>
                <a:gd name="connsiteX6" fmla="*/ 1362527 w 1383371"/>
                <a:gd name="connsiteY6" fmla="*/ 350093 h 1024748"/>
                <a:gd name="connsiteX7" fmla="*/ 1122683 w 1383371"/>
                <a:gd name="connsiteY7" fmla="*/ 37628 h 1024748"/>
                <a:gd name="connsiteX0" fmla="*/ 1122683 w 1383371"/>
                <a:gd name="connsiteY0" fmla="*/ 37628 h 1024748"/>
                <a:gd name="connsiteX1" fmla="*/ 73372 w 1383371"/>
                <a:gd name="connsiteY1" fmla="*/ 71068 h 1024748"/>
                <a:gd name="connsiteX2" fmla="*/ 110847 w 1383371"/>
                <a:gd name="connsiteY2" fmla="*/ 625704 h 1024748"/>
                <a:gd name="connsiteX3" fmla="*/ 290729 w 1383371"/>
                <a:gd name="connsiteY3" fmla="*/ 992963 h 1024748"/>
                <a:gd name="connsiteX4" fmla="*/ 1092703 w 1383371"/>
                <a:gd name="connsiteY4" fmla="*/ 985468 h 1024748"/>
                <a:gd name="connsiteX5" fmla="*/ 1362525 w 1383371"/>
                <a:gd name="connsiteY5" fmla="*/ 815960 h 1024748"/>
                <a:gd name="connsiteX6" fmla="*/ 1362527 w 1383371"/>
                <a:gd name="connsiteY6" fmla="*/ 350093 h 1024748"/>
                <a:gd name="connsiteX7" fmla="*/ 1122683 w 1383371"/>
                <a:gd name="connsiteY7" fmla="*/ 37628 h 1024748"/>
                <a:gd name="connsiteX0" fmla="*/ 1122683 w 1383371"/>
                <a:gd name="connsiteY0" fmla="*/ 37628 h 1024748"/>
                <a:gd name="connsiteX1" fmla="*/ 73372 w 1383371"/>
                <a:gd name="connsiteY1" fmla="*/ 71068 h 1024748"/>
                <a:gd name="connsiteX2" fmla="*/ 110847 w 1383371"/>
                <a:gd name="connsiteY2" fmla="*/ 625704 h 1024748"/>
                <a:gd name="connsiteX3" fmla="*/ 290729 w 1383371"/>
                <a:gd name="connsiteY3" fmla="*/ 992963 h 1024748"/>
                <a:gd name="connsiteX4" fmla="*/ 1092703 w 1383371"/>
                <a:gd name="connsiteY4" fmla="*/ 985468 h 1024748"/>
                <a:gd name="connsiteX5" fmla="*/ 1362525 w 1383371"/>
                <a:gd name="connsiteY5" fmla="*/ 815960 h 1024748"/>
                <a:gd name="connsiteX6" fmla="*/ 1362527 w 1383371"/>
                <a:gd name="connsiteY6" fmla="*/ 350093 h 1024748"/>
                <a:gd name="connsiteX7" fmla="*/ 1122683 w 1383371"/>
                <a:gd name="connsiteY7" fmla="*/ 37628 h 1024748"/>
                <a:gd name="connsiteX0" fmla="*/ 1032383 w 1293071"/>
                <a:gd name="connsiteY0" fmla="*/ 22321 h 1009441"/>
                <a:gd name="connsiteX1" fmla="*/ 117984 w 1293071"/>
                <a:gd name="connsiteY1" fmla="*/ 90349 h 1009441"/>
                <a:gd name="connsiteX2" fmla="*/ 20547 w 1293071"/>
                <a:gd name="connsiteY2" fmla="*/ 610397 h 1009441"/>
                <a:gd name="connsiteX3" fmla="*/ 200429 w 1293071"/>
                <a:gd name="connsiteY3" fmla="*/ 977656 h 1009441"/>
                <a:gd name="connsiteX4" fmla="*/ 1002403 w 1293071"/>
                <a:gd name="connsiteY4" fmla="*/ 970161 h 1009441"/>
                <a:gd name="connsiteX5" fmla="*/ 1272225 w 1293071"/>
                <a:gd name="connsiteY5" fmla="*/ 800653 h 1009441"/>
                <a:gd name="connsiteX6" fmla="*/ 1272227 w 1293071"/>
                <a:gd name="connsiteY6" fmla="*/ 334786 h 1009441"/>
                <a:gd name="connsiteX7" fmla="*/ 1032383 w 1293071"/>
                <a:gd name="connsiteY7" fmla="*/ 22321 h 1009441"/>
                <a:gd name="connsiteX0" fmla="*/ 1016586 w 1304216"/>
                <a:gd name="connsiteY0" fmla="*/ 35690 h 982457"/>
                <a:gd name="connsiteX1" fmla="*/ 117177 w 1304216"/>
                <a:gd name="connsiteY1" fmla="*/ 63365 h 982457"/>
                <a:gd name="connsiteX2" fmla="*/ 19740 w 1304216"/>
                <a:gd name="connsiteY2" fmla="*/ 583413 h 982457"/>
                <a:gd name="connsiteX3" fmla="*/ 199622 w 1304216"/>
                <a:gd name="connsiteY3" fmla="*/ 950672 h 982457"/>
                <a:gd name="connsiteX4" fmla="*/ 1001596 w 1304216"/>
                <a:gd name="connsiteY4" fmla="*/ 943177 h 982457"/>
                <a:gd name="connsiteX5" fmla="*/ 1271418 w 1304216"/>
                <a:gd name="connsiteY5" fmla="*/ 773669 h 982457"/>
                <a:gd name="connsiteX6" fmla="*/ 1271420 w 1304216"/>
                <a:gd name="connsiteY6" fmla="*/ 307802 h 982457"/>
                <a:gd name="connsiteX7" fmla="*/ 1016586 w 1304216"/>
                <a:gd name="connsiteY7" fmla="*/ 35690 h 982457"/>
                <a:gd name="connsiteX0" fmla="*/ 1016586 w 1304216"/>
                <a:gd name="connsiteY0" fmla="*/ 35690 h 970084"/>
                <a:gd name="connsiteX1" fmla="*/ 117177 w 1304216"/>
                <a:gd name="connsiteY1" fmla="*/ 63365 h 970084"/>
                <a:gd name="connsiteX2" fmla="*/ 19740 w 1304216"/>
                <a:gd name="connsiteY2" fmla="*/ 583413 h 970084"/>
                <a:gd name="connsiteX3" fmla="*/ 199622 w 1304216"/>
                <a:gd name="connsiteY3" fmla="*/ 950672 h 970084"/>
                <a:gd name="connsiteX4" fmla="*/ 1001596 w 1304216"/>
                <a:gd name="connsiteY4" fmla="*/ 943177 h 970084"/>
                <a:gd name="connsiteX5" fmla="*/ 1271418 w 1304216"/>
                <a:gd name="connsiteY5" fmla="*/ 773669 h 970084"/>
                <a:gd name="connsiteX6" fmla="*/ 1271420 w 1304216"/>
                <a:gd name="connsiteY6" fmla="*/ 307802 h 970084"/>
                <a:gd name="connsiteX7" fmla="*/ 1016586 w 1304216"/>
                <a:gd name="connsiteY7" fmla="*/ 35690 h 970084"/>
                <a:gd name="connsiteX0" fmla="*/ 1016586 w 1304216"/>
                <a:gd name="connsiteY0" fmla="*/ 35690 h 982457"/>
                <a:gd name="connsiteX1" fmla="*/ 117177 w 1304216"/>
                <a:gd name="connsiteY1" fmla="*/ 63365 h 982457"/>
                <a:gd name="connsiteX2" fmla="*/ 19740 w 1304216"/>
                <a:gd name="connsiteY2" fmla="*/ 583413 h 982457"/>
                <a:gd name="connsiteX3" fmla="*/ 199622 w 1304216"/>
                <a:gd name="connsiteY3" fmla="*/ 950672 h 982457"/>
                <a:gd name="connsiteX4" fmla="*/ 1001596 w 1304216"/>
                <a:gd name="connsiteY4" fmla="*/ 943177 h 982457"/>
                <a:gd name="connsiteX5" fmla="*/ 1271418 w 1304216"/>
                <a:gd name="connsiteY5" fmla="*/ 773669 h 982457"/>
                <a:gd name="connsiteX6" fmla="*/ 1271420 w 1304216"/>
                <a:gd name="connsiteY6" fmla="*/ 307802 h 982457"/>
                <a:gd name="connsiteX7" fmla="*/ 1016586 w 1304216"/>
                <a:gd name="connsiteY7" fmla="*/ 35690 h 982457"/>
                <a:gd name="connsiteX0" fmla="*/ 1016586 w 1304216"/>
                <a:gd name="connsiteY0" fmla="*/ 35690 h 982457"/>
                <a:gd name="connsiteX1" fmla="*/ 117177 w 1304216"/>
                <a:gd name="connsiteY1" fmla="*/ 63365 h 982457"/>
                <a:gd name="connsiteX2" fmla="*/ 19740 w 1304216"/>
                <a:gd name="connsiteY2" fmla="*/ 583413 h 982457"/>
                <a:gd name="connsiteX3" fmla="*/ 199622 w 1304216"/>
                <a:gd name="connsiteY3" fmla="*/ 950672 h 982457"/>
                <a:gd name="connsiteX4" fmla="*/ 1001596 w 1304216"/>
                <a:gd name="connsiteY4" fmla="*/ 943177 h 982457"/>
                <a:gd name="connsiteX5" fmla="*/ 1271418 w 1304216"/>
                <a:gd name="connsiteY5" fmla="*/ 773669 h 982457"/>
                <a:gd name="connsiteX6" fmla="*/ 1271420 w 1304216"/>
                <a:gd name="connsiteY6" fmla="*/ 307802 h 982457"/>
                <a:gd name="connsiteX7" fmla="*/ 1016586 w 1304216"/>
                <a:gd name="connsiteY7" fmla="*/ 35690 h 982457"/>
                <a:gd name="connsiteX0" fmla="*/ 1016586 w 1304216"/>
                <a:gd name="connsiteY0" fmla="*/ 35690 h 979949"/>
                <a:gd name="connsiteX1" fmla="*/ 117177 w 1304216"/>
                <a:gd name="connsiteY1" fmla="*/ 63365 h 979949"/>
                <a:gd name="connsiteX2" fmla="*/ 19740 w 1304216"/>
                <a:gd name="connsiteY2" fmla="*/ 583413 h 979949"/>
                <a:gd name="connsiteX3" fmla="*/ 199622 w 1304216"/>
                <a:gd name="connsiteY3" fmla="*/ 950672 h 979949"/>
                <a:gd name="connsiteX4" fmla="*/ 1001596 w 1304216"/>
                <a:gd name="connsiteY4" fmla="*/ 943177 h 979949"/>
                <a:gd name="connsiteX5" fmla="*/ 1271418 w 1304216"/>
                <a:gd name="connsiteY5" fmla="*/ 773669 h 979949"/>
                <a:gd name="connsiteX6" fmla="*/ 1271420 w 1304216"/>
                <a:gd name="connsiteY6" fmla="*/ 307802 h 979949"/>
                <a:gd name="connsiteX7" fmla="*/ 1016586 w 1304216"/>
                <a:gd name="connsiteY7" fmla="*/ 35690 h 97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216" h="979949">
                  <a:moveTo>
                    <a:pt x="1016586" y="35690"/>
                  </a:moveTo>
                  <a:cubicBezTo>
                    <a:pt x="824212" y="-5050"/>
                    <a:pt x="283318" y="-27922"/>
                    <a:pt x="117177" y="63365"/>
                  </a:cubicBezTo>
                  <a:cubicBezTo>
                    <a:pt x="-48964" y="154652"/>
                    <a:pt x="5999" y="435528"/>
                    <a:pt x="19740" y="583413"/>
                  </a:cubicBezTo>
                  <a:cubicBezTo>
                    <a:pt x="33481" y="731298"/>
                    <a:pt x="13495" y="896476"/>
                    <a:pt x="199622" y="950672"/>
                  </a:cubicBezTo>
                  <a:cubicBezTo>
                    <a:pt x="385749" y="1004868"/>
                    <a:pt x="822963" y="972678"/>
                    <a:pt x="1001596" y="943177"/>
                  </a:cubicBezTo>
                  <a:cubicBezTo>
                    <a:pt x="1180229" y="913677"/>
                    <a:pt x="1226447" y="879565"/>
                    <a:pt x="1271418" y="773669"/>
                  </a:cubicBezTo>
                  <a:cubicBezTo>
                    <a:pt x="1316389" y="667773"/>
                    <a:pt x="1313892" y="430798"/>
                    <a:pt x="1271420" y="307802"/>
                  </a:cubicBezTo>
                  <a:cubicBezTo>
                    <a:pt x="1228948" y="184806"/>
                    <a:pt x="1208960" y="76430"/>
                    <a:pt x="1016586" y="35690"/>
                  </a:cubicBezTo>
                  <a:close/>
                </a:path>
              </a:pathLst>
            </a:custGeom>
            <a:noFill/>
            <a:ln w="57150">
              <a:solidFill>
                <a:srgbClr val="FF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en-US" sz="2000" b="1" dirty="0" err="1">
                <a:solidFill>
                  <a:srgbClr val="000000"/>
                </a:solidFill>
              </a:endParaRPr>
            </a:p>
          </p:txBody>
        </p:sp>
        <p:sp>
          <p:nvSpPr>
            <p:cNvPr id="12" name="Rectangular Callout 11"/>
            <p:cNvSpPr/>
            <p:nvPr/>
          </p:nvSpPr>
          <p:spPr bwMode="auto">
            <a:xfrm>
              <a:off x="1532465" y="1120672"/>
              <a:ext cx="1516362" cy="1203309"/>
            </a:xfrm>
            <a:prstGeom prst="wedgeRectCallout">
              <a:avLst>
                <a:gd name="adj1" fmla="val 48416"/>
                <a:gd name="adj2" fmla="val 95277"/>
              </a:avLst>
            </a:prstGeom>
            <a:solidFill>
              <a:srgbClr val="FF6699"/>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en-US" sz="1600" dirty="0">
                  <a:solidFill>
                    <a:srgbClr val="000000"/>
                  </a:solidFill>
                </a:rPr>
                <a:t>All FSMs are processed in  </a:t>
              </a:r>
              <a:r>
                <a:rPr lang="en-US" sz="1600" b="1" dirty="0" err="1">
                  <a:solidFill>
                    <a:srgbClr val="000000"/>
                  </a:solidFill>
                </a:rPr>
                <a:t>startIoStep</a:t>
              </a:r>
              <a:r>
                <a:rPr lang="en-US" sz="1600" b="1" dirty="0">
                  <a:solidFill>
                    <a:srgbClr val="000000"/>
                  </a:solidFill>
                </a:rPr>
                <a:t>() </a:t>
              </a:r>
              <a:r>
                <a:rPr lang="en-US" sz="1600" dirty="0">
                  <a:solidFill>
                    <a:srgbClr val="000000"/>
                  </a:solidFill>
                </a:rPr>
                <a:t>phase</a:t>
              </a:r>
            </a:p>
          </p:txBody>
        </p:sp>
      </p:grpSp>
    </p:spTree>
    <p:extLst>
      <p:ext uri="{BB962C8B-B14F-4D97-AF65-F5344CB8AC3E}">
        <p14:creationId xmlns:p14="http://schemas.microsoft.com/office/powerpoint/2010/main" val="440366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44</a:t>
            </a:fld>
            <a:endParaRPr lang="en-US">
              <a:solidFill>
                <a:srgbClr val="000000"/>
              </a:solidFill>
            </a:endParaRPr>
          </a:p>
        </p:txBody>
      </p:sp>
      <p:sp>
        <p:nvSpPr>
          <p:cNvPr id="2" name="Title 1"/>
          <p:cNvSpPr>
            <a:spLocks noGrp="1"/>
          </p:cNvSpPr>
          <p:nvPr>
            <p:ph type="title"/>
          </p:nvPr>
        </p:nvSpPr>
        <p:spPr/>
        <p:txBody>
          <a:bodyPr/>
          <a:lstStyle/>
          <a:p>
            <a:r>
              <a:rPr lang="en-US" sz="2800" dirty="0"/>
              <a:t>Example FSM States &amp; Transitions</a:t>
            </a:r>
          </a:p>
        </p:txBody>
      </p:sp>
      <p:sp>
        <p:nvSpPr>
          <p:cNvPr id="3" name="Content Placeholder 2"/>
          <p:cNvSpPr>
            <a:spLocks noGrp="1"/>
          </p:cNvSpPr>
          <p:nvPr>
            <p:ph type="body" idx="1"/>
          </p:nvPr>
        </p:nvSpPr>
        <p:spPr>
          <a:solidFill>
            <a:srgbClr val="FCE5CD"/>
          </a:solidFill>
          <a:ln>
            <a:solidFill>
              <a:schemeClr val="tx1"/>
            </a:solidFill>
          </a:ln>
        </p:spPr>
        <p:txBody>
          <a:bodyPr>
            <a:normAutofit/>
          </a:bodyPr>
          <a:lstStyle/>
          <a:p>
            <a:pPr marL="0" indent="0">
              <a:buNone/>
            </a:pPr>
            <a:r>
              <a:rPr lang="en-US" sz="1800" dirty="0" err="1">
                <a:latin typeface="Consolas" panose="020B0609020204030204" pitchFamily="49" charset="0"/>
              </a:rPr>
              <a:t>fsmstates</a:t>
            </a:r>
            <a:r>
              <a:rPr lang="en-US" sz="1800" dirty="0">
                <a:latin typeface="Consolas" panose="020B0609020204030204" pitchFamily="49" charset="0"/>
              </a:rPr>
              <a:t> = [</a:t>
            </a:r>
          </a:p>
          <a:p>
            <a:pPr marL="0" indent="0">
              <a:buNone/>
            </a:pPr>
            <a:r>
              <a:rPr lang="en-US" sz="1600" dirty="0">
                <a:latin typeface="Consolas" panose="020B0609020204030204" pitchFamily="49" charset="0"/>
              </a:rPr>
              <a:t>   # STATE_NAME    ENTRY_ACTION      DURING_ACTION   EXIT_ACTION      </a:t>
            </a:r>
          </a:p>
          <a:p>
            <a:pPr marL="0" indent="0">
              <a:buNone/>
            </a:pPr>
            <a:r>
              <a:rPr lang="en-US" sz="1600" dirty="0">
                <a:latin typeface="Consolas" panose="020B0609020204030204" pitchFamily="49" charset="0"/>
              </a:rPr>
              <a:t>   ['Initialize',  None,             None,           None],</a:t>
            </a:r>
          </a:p>
          <a:p>
            <a:pPr marL="0" indent="0">
              <a:buNone/>
            </a:pPr>
            <a:r>
              <a:rPr lang="en-US" sz="1600" dirty="0">
                <a:latin typeface="Consolas" panose="020B0609020204030204" pitchFamily="49" charset="0"/>
              </a:rPr>
              <a:t>   ['Coast',       </a:t>
            </a:r>
            <a:r>
              <a:rPr lang="en-US" sz="1600" dirty="0" err="1">
                <a:latin typeface="Consolas" panose="020B0609020204030204" pitchFamily="49" charset="0"/>
              </a:rPr>
              <a:t>uponEntry</a:t>
            </a:r>
            <a:r>
              <a:rPr lang="en-US" sz="1600" dirty="0">
                <a:latin typeface="Consolas" panose="020B0609020204030204" pitchFamily="49" charset="0"/>
              </a:rPr>
              <a:t>(</a:t>
            </a:r>
            <a:r>
              <a:rPr lang="en-US" sz="1600" dirty="0" err="1">
                <a:latin typeface="Consolas" panose="020B0609020204030204" pitchFamily="49" charset="0"/>
              </a:rPr>
              <a:t>fsm</a:t>
            </a:r>
            <a:r>
              <a:rPr lang="en-US" sz="1600" dirty="0">
                <a:latin typeface="Consolas" panose="020B0609020204030204" pitchFamily="49" charset="0"/>
              </a:rPr>
              <a:t>),   None,           None],</a:t>
            </a:r>
          </a:p>
          <a:p>
            <a:pPr marL="0" indent="0">
              <a:buNone/>
            </a:pPr>
            <a:r>
              <a:rPr lang="en-US" sz="1600" dirty="0">
                <a:latin typeface="Consolas" panose="020B0609020204030204" pitchFamily="49" charset="0"/>
              </a:rPr>
              <a:t>   ['Separation',  </a:t>
            </a:r>
            <a:r>
              <a:rPr lang="en-US" sz="1600" dirty="0" err="1">
                <a:latin typeface="Consolas" panose="020B0609020204030204" pitchFamily="49" charset="0"/>
              </a:rPr>
              <a:t>uponEntry</a:t>
            </a:r>
            <a:r>
              <a:rPr lang="en-US" sz="1600" dirty="0">
                <a:latin typeface="Consolas" panose="020B0609020204030204" pitchFamily="49" charset="0"/>
              </a:rPr>
              <a:t>(</a:t>
            </a:r>
            <a:r>
              <a:rPr lang="en-US" sz="1600" dirty="0" err="1">
                <a:latin typeface="Consolas" panose="020B0609020204030204" pitchFamily="49" charset="0"/>
              </a:rPr>
              <a:t>fsm</a:t>
            </a:r>
            <a:r>
              <a:rPr lang="en-US" sz="1600" dirty="0">
                <a:latin typeface="Consolas" panose="020B0609020204030204" pitchFamily="49" charset="0"/>
              </a:rPr>
              <a:t>),   None,           None],</a:t>
            </a:r>
          </a:p>
          <a:p>
            <a:pPr marL="0" indent="0">
              <a:buNone/>
            </a:pPr>
            <a:r>
              <a:rPr lang="en-US" sz="1600" dirty="0">
                <a:latin typeface="Consolas" panose="020B0609020204030204" pitchFamily="49" charset="0"/>
              </a:rPr>
              <a:t>   ['Terminate',   </a:t>
            </a:r>
            <a:r>
              <a:rPr lang="en-US" sz="1600" dirty="0" err="1">
                <a:latin typeface="Consolas" panose="020B0609020204030204" pitchFamily="49" charset="0"/>
              </a:rPr>
              <a:t>uponEntry</a:t>
            </a:r>
            <a:r>
              <a:rPr lang="en-US" sz="1600" dirty="0">
                <a:latin typeface="Consolas" panose="020B0609020204030204" pitchFamily="49" charset="0"/>
              </a:rPr>
              <a:t>(</a:t>
            </a:r>
            <a:r>
              <a:rPr lang="en-US" sz="1600" dirty="0" err="1">
                <a:latin typeface="Consolas" panose="020B0609020204030204" pitchFamily="49" charset="0"/>
              </a:rPr>
              <a:t>fsm</a:t>
            </a:r>
            <a:r>
              <a:rPr lang="en-US" sz="1600" dirty="0">
                <a:latin typeface="Consolas" panose="020B0609020204030204" pitchFamily="49" charset="0"/>
              </a:rPr>
              <a:t>),   None,           None],</a:t>
            </a:r>
          </a:p>
          <a:p>
            <a:pPr marL="0" indent="0">
              <a:buNone/>
            </a:pPr>
            <a:r>
              <a:rPr lang="en-US" sz="1800" dirty="0">
                <a:latin typeface="Consolas" panose="020B0609020204030204" pitchFamily="49" charset="0"/>
              </a:rPr>
              <a:t>] </a:t>
            </a:r>
          </a:p>
          <a:p>
            <a:pPr marL="0" indent="0">
              <a:buNone/>
            </a:pPr>
            <a:endParaRPr lang="en-US" sz="1800" dirty="0">
              <a:latin typeface="Consolas" panose="020B0609020204030204" pitchFamily="49" charset="0"/>
            </a:endParaRPr>
          </a:p>
          <a:p>
            <a:pPr marL="0" indent="0">
              <a:buNone/>
            </a:pPr>
            <a:endParaRPr lang="en-US" sz="1800" dirty="0">
              <a:latin typeface="Consolas" panose="020B0609020204030204" pitchFamily="49" charset="0"/>
            </a:endParaRPr>
          </a:p>
        </p:txBody>
      </p:sp>
      <p:sp>
        <p:nvSpPr>
          <p:cNvPr id="6" name="Content Placeholder 2"/>
          <p:cNvSpPr txBox="1">
            <a:spLocks/>
          </p:cNvSpPr>
          <p:nvPr/>
        </p:nvSpPr>
        <p:spPr bwMode="auto">
          <a:xfrm>
            <a:off x="1991194" y="3810001"/>
            <a:ext cx="8219606" cy="2048669"/>
          </a:xfrm>
          <a:prstGeom prst="rect">
            <a:avLst/>
          </a:prstGeom>
          <a:solidFill>
            <a:srgbClr val="FCE5CD"/>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sz="1800" dirty="0">
                <a:solidFill>
                  <a:srgbClr val="000000"/>
                </a:solidFill>
                <a:latin typeface="Consolas" panose="020B0609020204030204" pitchFamily="49" charset="0"/>
              </a:rPr>
              <a:t>transitions = [</a:t>
            </a:r>
          </a:p>
          <a:p>
            <a:pPr marL="0" indent="0">
              <a:buNone/>
            </a:pPr>
            <a:r>
              <a:rPr lang="en-US" sz="1600" dirty="0">
                <a:solidFill>
                  <a:srgbClr val="000000"/>
                </a:solidFill>
                <a:latin typeface="Consolas" panose="020B0609020204030204" pitchFamily="49" charset="0"/>
              </a:rPr>
              <a:t>  # FROM_STATE   TO_STATE       CHECK_FUNCTION     ACTION_FUNCTIONS</a:t>
            </a:r>
          </a:p>
          <a:p>
            <a:pPr marL="0" indent="0">
              <a:buNone/>
            </a:pPr>
            <a:r>
              <a:rPr lang="en-US" sz="1600" dirty="0">
                <a:solidFill>
                  <a:srgbClr val="000000"/>
                </a:solidFill>
                <a:latin typeface="Consolas" panose="020B0609020204030204" pitchFamily="49" charset="0"/>
              </a:rPr>
              <a:t>  ['Initialize', 'Coast',       True,              [ ]],</a:t>
            </a:r>
          </a:p>
          <a:p>
            <a:pPr marL="0" indent="0">
              <a:buNone/>
            </a:pPr>
            <a:r>
              <a:rPr lang="en-US" sz="1600" dirty="0">
                <a:solidFill>
                  <a:srgbClr val="000000"/>
                </a:solidFill>
                <a:latin typeface="Consolas" panose="020B0609020204030204" pitchFamily="49" charset="0"/>
              </a:rPr>
              <a:t>  ['Coast',      'Separation',  </a:t>
            </a:r>
            <a:r>
              <a:rPr lang="en-US" sz="1600" dirty="0" err="1">
                <a:solidFill>
                  <a:srgbClr val="000000"/>
                </a:solidFill>
                <a:latin typeface="Consolas" panose="020B0609020204030204" pitchFamily="49" charset="0"/>
              </a:rPr>
              <a:t>atTime</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fsm</a:t>
            </a:r>
            <a:r>
              <a:rPr lang="en-US" sz="1600" dirty="0">
                <a:solidFill>
                  <a:srgbClr val="000000"/>
                </a:solidFill>
                <a:latin typeface="Consolas" panose="020B0609020204030204" pitchFamily="49" charset="0"/>
              </a:rPr>
              <a:t>, 5.0),  [separate(</a:t>
            </a:r>
            <a:r>
              <a:rPr lang="en-US" sz="1600" dirty="0" err="1">
                <a:solidFill>
                  <a:srgbClr val="000000"/>
                </a:solidFill>
                <a:latin typeface="Consolas" panose="020B0609020204030204" pitchFamily="49" charset="0"/>
              </a:rPr>
              <a:t>fsm</a:t>
            </a:r>
            <a:r>
              <a:rPr lang="en-US" sz="1600" dirty="0">
                <a:solidFill>
                  <a:srgbClr val="000000"/>
                </a:solidFill>
                <a:latin typeface="Consolas" panose="020B0609020204030204" pitchFamily="49" charset="0"/>
              </a:rPr>
              <a:t>)]],</a:t>
            </a:r>
          </a:p>
          <a:p>
            <a:pPr marL="0" indent="0">
              <a:buNone/>
            </a:pPr>
            <a:r>
              <a:rPr lang="en-US" sz="1600" dirty="0">
                <a:solidFill>
                  <a:srgbClr val="000000"/>
                </a:solidFill>
                <a:latin typeface="Consolas" panose="020B0609020204030204" pitchFamily="49" charset="0"/>
              </a:rPr>
              <a:t>  ['Separation', 'Terminate',   </a:t>
            </a:r>
            <a:r>
              <a:rPr lang="en-US" sz="1600" dirty="0" err="1">
                <a:solidFill>
                  <a:srgbClr val="000000"/>
                </a:solidFill>
                <a:latin typeface="Consolas" panose="020B0609020204030204" pitchFamily="49" charset="0"/>
              </a:rPr>
              <a:t>atTime</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fsm</a:t>
            </a:r>
            <a:r>
              <a:rPr lang="en-US" sz="1600" dirty="0">
                <a:solidFill>
                  <a:srgbClr val="000000"/>
                </a:solidFill>
                <a:latin typeface="Consolas" panose="020B0609020204030204" pitchFamily="49" charset="0"/>
              </a:rPr>
              <a:t>, 10.0), [</a:t>
            </a:r>
            <a:r>
              <a:rPr lang="en-US" sz="1600" dirty="0" err="1">
                <a:solidFill>
                  <a:srgbClr val="000000"/>
                </a:solidFill>
                <a:latin typeface="Consolas" panose="020B0609020204030204" pitchFamily="49" charset="0"/>
              </a:rPr>
              <a:t>sim.terminate</a:t>
            </a:r>
            <a:r>
              <a:rPr lang="en-US" sz="1600" dirty="0">
                <a:solidFill>
                  <a:srgbClr val="000000"/>
                </a:solidFill>
                <a:latin typeface="Consolas" panose="020B0609020204030204" pitchFamily="49" charset="0"/>
              </a:rPr>
              <a:t> ]],</a:t>
            </a:r>
          </a:p>
          <a:p>
            <a:pPr marL="0" indent="0">
              <a:buNone/>
            </a:pPr>
            <a:r>
              <a:rPr lang="en-US" sz="1800" dirty="0">
                <a:solidFill>
                  <a:srgbClr val="000000"/>
                </a:solidFill>
                <a:latin typeface="Consolas" panose="020B0609020204030204" pitchFamily="49" charset="0"/>
              </a:rPr>
              <a:t>]</a:t>
            </a:r>
          </a:p>
        </p:txBody>
      </p:sp>
      <p:sp>
        <p:nvSpPr>
          <p:cNvPr id="7" name="TextBox 6"/>
          <p:cNvSpPr txBox="1"/>
          <p:nvPr/>
        </p:nvSpPr>
        <p:spPr>
          <a:xfrm>
            <a:off x="1926155" y="6099031"/>
            <a:ext cx="3974165" cy="307777"/>
          </a:xfrm>
          <a:prstGeom prst="rect">
            <a:avLst/>
          </a:prstGeom>
          <a:noFill/>
        </p:spPr>
        <p:txBody>
          <a:bodyPr wrap="none" rtlCol="0">
            <a:spAutoFit/>
          </a:bodyPr>
          <a:lstStyle/>
          <a:p>
            <a:pPr algn="l"/>
            <a:r>
              <a:rPr lang="en-US" i="1" dirty="0"/>
              <a:t>Note: some function names modified for brevity </a:t>
            </a:r>
          </a:p>
        </p:txBody>
      </p:sp>
    </p:spTree>
    <p:extLst>
      <p:ext uri="{BB962C8B-B14F-4D97-AF65-F5344CB8AC3E}">
        <p14:creationId xmlns:p14="http://schemas.microsoft.com/office/powerpoint/2010/main" val="3749400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45</a:t>
            </a:fld>
            <a:endParaRPr lang="en-US">
              <a:solidFill>
                <a:srgbClr val="000000"/>
              </a:solidFill>
            </a:endParaRPr>
          </a:p>
        </p:txBody>
      </p:sp>
      <p:sp>
        <p:nvSpPr>
          <p:cNvPr id="2" name="Title 1"/>
          <p:cNvSpPr>
            <a:spLocks noGrp="1"/>
          </p:cNvSpPr>
          <p:nvPr>
            <p:ph type="title"/>
          </p:nvPr>
        </p:nvSpPr>
        <p:spPr/>
        <p:txBody>
          <a:bodyPr/>
          <a:lstStyle/>
          <a:p>
            <a:r>
              <a:rPr lang="en-US" dirty="0"/>
              <a:t>FSM Usage</a:t>
            </a:r>
          </a:p>
        </p:txBody>
      </p:sp>
      <p:sp>
        <p:nvSpPr>
          <p:cNvPr id="3" name="Content Placeholder 2"/>
          <p:cNvSpPr>
            <a:spLocks noGrp="1"/>
          </p:cNvSpPr>
          <p:nvPr>
            <p:ph type="body" idx="1"/>
          </p:nvPr>
        </p:nvSpPr>
        <p:spPr>
          <a:solidFill>
            <a:srgbClr val="FCE5CD"/>
          </a:solidFill>
          <a:ln>
            <a:solidFill>
              <a:schemeClr val="tx1"/>
            </a:solidFill>
          </a:ln>
        </p:spPr>
        <p:txBody>
          <a:bodyPr>
            <a:normAutofit lnSpcReduction="10000"/>
          </a:bodyPr>
          <a:lstStyle/>
          <a:p>
            <a:pPr marL="0" indent="0">
              <a:spcBef>
                <a:spcPts val="0"/>
              </a:spcBef>
              <a:buNone/>
            </a:pPr>
            <a:r>
              <a:rPr lang="en-US" sz="1800" dirty="0">
                <a:latin typeface="Consolas" panose="020B0609020204030204" pitchFamily="49" charset="0"/>
              </a:rPr>
              <a:t>...</a:t>
            </a:r>
          </a:p>
          <a:p>
            <a:pPr marL="0" indent="0">
              <a:spcBef>
                <a:spcPts val="0"/>
              </a:spcBef>
              <a:buNone/>
            </a:pPr>
            <a:r>
              <a:rPr lang="en-US" sz="1800" dirty="0">
                <a:latin typeface="Consolas" panose="020B0609020204030204" pitchFamily="49" charset="0"/>
              </a:rPr>
              <a:t># Get handle for default sim FSM object</a:t>
            </a:r>
          </a:p>
          <a:p>
            <a:pPr marL="0" indent="0">
              <a:spcBef>
                <a:spcPts val="0"/>
              </a:spcBef>
              <a:buNone/>
            </a:pPr>
            <a:r>
              <a:rPr lang="en-US" sz="1800" dirty="0" err="1">
                <a:latin typeface="Consolas" panose="020B0609020204030204" pitchFamily="49" charset="0"/>
              </a:rPr>
              <a:t>fsm</a:t>
            </a:r>
            <a:r>
              <a:rPr lang="en-US" sz="1800" dirty="0">
                <a:latin typeface="Consolas" panose="020B0609020204030204" pitchFamily="49" charset="0"/>
              </a:rPr>
              <a:t> = </a:t>
            </a:r>
            <a:r>
              <a:rPr lang="en-US" sz="1800" dirty="0" err="1">
                <a:latin typeface="Consolas" panose="020B0609020204030204" pitchFamily="49" charset="0"/>
              </a:rPr>
              <a:t>sim.fsm</a:t>
            </a:r>
            <a:r>
              <a:rPr lang="en-US" sz="1800" dirty="0">
                <a:latin typeface="Consolas" panose="020B0609020204030204" pitchFamily="49" charset="0"/>
              </a:rPr>
              <a:t>()</a:t>
            </a:r>
          </a:p>
          <a:p>
            <a:pPr marL="0" indent="0">
              <a:spcBef>
                <a:spcPts val="0"/>
              </a:spcBef>
              <a:buNone/>
            </a:pPr>
            <a:endParaRPr lang="en-US" sz="1800" dirty="0">
              <a:latin typeface="Consolas" panose="020B0609020204030204" pitchFamily="49" charset="0"/>
            </a:endParaRPr>
          </a:p>
          <a:p>
            <a:pPr marL="0" indent="0">
              <a:spcBef>
                <a:spcPts val="0"/>
              </a:spcBef>
              <a:buNone/>
            </a:pPr>
            <a:r>
              <a:rPr lang="en-US" sz="1800" dirty="0">
                <a:latin typeface="Consolas" panose="020B0609020204030204" pitchFamily="49" charset="0"/>
              </a:rPr>
              <a:t># Define the states and transitions</a:t>
            </a:r>
          </a:p>
          <a:p>
            <a:pPr marL="0" indent="0">
              <a:spcBef>
                <a:spcPts val="0"/>
              </a:spcBef>
              <a:buNone/>
            </a:pPr>
            <a:r>
              <a:rPr lang="en-US" sz="1800" dirty="0" err="1">
                <a:latin typeface="Consolas" panose="020B0609020204030204" pitchFamily="49" charset="0"/>
              </a:rPr>
              <a:t>fsmstates</a:t>
            </a:r>
            <a:r>
              <a:rPr lang="en-US" sz="1800" dirty="0">
                <a:latin typeface="Consolas" panose="020B0609020204030204" pitchFamily="49" charset="0"/>
              </a:rPr>
              <a:t> = …</a:t>
            </a:r>
            <a:endParaRPr lang="en-US" sz="600" dirty="0">
              <a:latin typeface="Consolas" panose="020B0609020204030204" pitchFamily="49" charset="0"/>
            </a:endParaRPr>
          </a:p>
          <a:p>
            <a:pPr marL="0" indent="0">
              <a:spcBef>
                <a:spcPts val="0"/>
              </a:spcBef>
              <a:buNone/>
            </a:pPr>
            <a:r>
              <a:rPr lang="en-US" sz="1800" dirty="0">
                <a:latin typeface="Consolas" panose="020B0609020204030204" pitchFamily="49" charset="0"/>
              </a:rPr>
              <a:t>transitions = …</a:t>
            </a:r>
          </a:p>
          <a:p>
            <a:pPr marL="0" indent="0">
              <a:spcBef>
                <a:spcPts val="0"/>
              </a:spcBef>
              <a:buNone/>
            </a:pPr>
            <a:endParaRPr lang="en-US" sz="1800" dirty="0">
              <a:latin typeface="Consolas" panose="020B0609020204030204" pitchFamily="49" charset="0"/>
            </a:endParaRPr>
          </a:p>
          <a:p>
            <a:pPr marL="0" indent="0">
              <a:spcBef>
                <a:spcPts val="0"/>
              </a:spcBef>
              <a:buNone/>
            </a:pPr>
            <a:r>
              <a:rPr lang="en-US" sz="1800" dirty="0">
                <a:latin typeface="Consolas" panose="020B0609020204030204" pitchFamily="49" charset="0"/>
              </a:rPr>
              <a:t># Parse the states and transitions</a:t>
            </a:r>
          </a:p>
          <a:p>
            <a:pPr marL="0" indent="0">
              <a:spcBef>
                <a:spcPts val="0"/>
              </a:spcBef>
              <a:buNone/>
            </a:pPr>
            <a:r>
              <a:rPr lang="en-US" sz="1800" dirty="0" err="1">
                <a:latin typeface="Consolas" panose="020B0609020204030204" pitchFamily="49" charset="0"/>
              </a:rPr>
              <a:t>fsm.parseStates</a:t>
            </a:r>
            <a:r>
              <a:rPr lang="en-US" sz="1800" dirty="0">
                <a:latin typeface="Consolas" panose="020B0609020204030204" pitchFamily="49" charset="0"/>
              </a:rPr>
              <a:t>(</a:t>
            </a:r>
            <a:r>
              <a:rPr lang="en-US" sz="1800" dirty="0" err="1">
                <a:latin typeface="Consolas" panose="020B0609020204030204" pitchFamily="49" charset="0"/>
              </a:rPr>
              <a:t>fsmstates</a:t>
            </a:r>
            <a:r>
              <a:rPr lang="en-US" sz="1800" dirty="0">
                <a:latin typeface="Consolas" panose="020B0609020204030204" pitchFamily="49" charset="0"/>
              </a:rPr>
              <a:t>)</a:t>
            </a:r>
          </a:p>
          <a:p>
            <a:pPr marL="0" indent="0">
              <a:spcBef>
                <a:spcPts val="0"/>
              </a:spcBef>
              <a:buNone/>
            </a:pPr>
            <a:r>
              <a:rPr lang="en-US" sz="1800" dirty="0" err="1">
                <a:latin typeface="Consolas" panose="020B0609020204030204" pitchFamily="49" charset="0"/>
              </a:rPr>
              <a:t>fsm.parseTransitions</a:t>
            </a:r>
            <a:r>
              <a:rPr lang="en-US" sz="1800" dirty="0">
                <a:latin typeface="Consolas" panose="020B0609020204030204" pitchFamily="49" charset="0"/>
              </a:rPr>
              <a:t>(transitions)</a:t>
            </a:r>
          </a:p>
          <a:p>
            <a:pPr marL="0" indent="0">
              <a:spcBef>
                <a:spcPts val="0"/>
              </a:spcBef>
              <a:buNone/>
            </a:pPr>
            <a:endParaRPr lang="en-US" sz="1800" dirty="0">
              <a:latin typeface="Consolas" panose="020B0609020204030204" pitchFamily="49" charset="0"/>
            </a:endParaRPr>
          </a:p>
          <a:p>
            <a:pPr marL="0" indent="0">
              <a:spcBef>
                <a:spcPts val="0"/>
              </a:spcBef>
              <a:buNone/>
            </a:pPr>
            <a:r>
              <a:rPr lang="en-US" sz="1800" dirty="0">
                <a:latin typeface="Consolas" panose="020B0609020204030204" pitchFamily="49" charset="0"/>
              </a:rPr>
              <a:t># initialize the FSM state</a:t>
            </a:r>
          </a:p>
          <a:p>
            <a:pPr marL="0" indent="0">
              <a:spcBef>
                <a:spcPts val="0"/>
              </a:spcBef>
              <a:buNone/>
            </a:pPr>
            <a:r>
              <a:rPr lang="en-US" sz="1800" dirty="0" err="1">
                <a:latin typeface="Consolas" panose="020B0609020204030204" pitchFamily="49" charset="0"/>
              </a:rPr>
              <a:t>fsm.reset</a:t>
            </a:r>
            <a:r>
              <a:rPr lang="en-US" sz="1800" dirty="0">
                <a:latin typeface="Consolas" panose="020B0609020204030204" pitchFamily="49" charset="0"/>
              </a:rPr>
              <a:t>()</a:t>
            </a:r>
          </a:p>
          <a:p>
            <a:pPr marL="0" indent="0">
              <a:spcBef>
                <a:spcPts val="0"/>
              </a:spcBef>
              <a:buNone/>
            </a:pPr>
            <a:endParaRPr lang="en-US" sz="1800" dirty="0">
              <a:latin typeface="Consolas" panose="020B0609020204030204" pitchFamily="49" charset="0"/>
            </a:endParaRPr>
          </a:p>
          <a:p>
            <a:pPr marL="0" indent="0">
              <a:spcBef>
                <a:spcPts val="0"/>
              </a:spcBef>
              <a:buNone/>
            </a:pPr>
            <a:r>
              <a:rPr lang="en-US" sz="1800" dirty="0">
                <a:latin typeface="Consolas" panose="020B0609020204030204" pitchFamily="49" charset="0"/>
              </a:rPr>
              <a:t># register the FSM with the simulation manager</a:t>
            </a:r>
          </a:p>
          <a:p>
            <a:pPr marL="0" indent="0">
              <a:spcBef>
                <a:spcPts val="0"/>
              </a:spcBef>
              <a:buNone/>
            </a:pPr>
            <a:endParaRPr lang="en-US" sz="1800" dirty="0">
              <a:latin typeface="Consolas" panose="020B0609020204030204" pitchFamily="49" charset="0"/>
            </a:endParaRPr>
          </a:p>
          <a:p>
            <a:pPr marL="0" indent="0">
              <a:spcBef>
                <a:spcPts val="0"/>
              </a:spcBef>
              <a:buNone/>
            </a:pPr>
            <a:r>
              <a:rPr lang="en-US" sz="1800" dirty="0">
                <a:latin typeface="Consolas" panose="020B0609020204030204" pitchFamily="49" charset="0"/>
              </a:rPr>
              <a:t># Execute the sim (FSMs automatically updated)</a:t>
            </a:r>
          </a:p>
          <a:p>
            <a:pPr marL="0" indent="0">
              <a:spcBef>
                <a:spcPts val="0"/>
              </a:spcBef>
              <a:buNone/>
            </a:pPr>
            <a:r>
              <a:rPr lang="en-US" sz="1800" dirty="0" err="1">
                <a:latin typeface="Consolas" panose="020B0609020204030204" pitchFamily="49" charset="0"/>
              </a:rPr>
              <a:t>sim.step</a:t>
            </a:r>
            <a:r>
              <a:rPr lang="en-US" sz="1800" dirty="0">
                <a:latin typeface="Consolas" panose="020B0609020204030204" pitchFamily="49" charset="0"/>
              </a:rPr>
              <a:t>()</a:t>
            </a:r>
          </a:p>
        </p:txBody>
      </p:sp>
    </p:spTree>
    <p:extLst>
      <p:ext uri="{BB962C8B-B14F-4D97-AF65-F5344CB8AC3E}">
        <p14:creationId xmlns:p14="http://schemas.microsoft.com/office/powerpoint/2010/main" val="2873438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46</a:t>
            </a:fld>
            <a:endParaRPr lang="en-US">
              <a:solidFill>
                <a:srgbClr val="000000"/>
              </a:solidFill>
            </a:endParaRPr>
          </a:p>
        </p:txBody>
      </p:sp>
      <p:sp>
        <p:nvSpPr>
          <p:cNvPr id="6" name="Title 5"/>
          <p:cNvSpPr>
            <a:spLocks noGrp="1"/>
          </p:cNvSpPr>
          <p:nvPr>
            <p:ph type="title"/>
          </p:nvPr>
        </p:nvSpPr>
        <p:spPr/>
        <p:txBody>
          <a:bodyPr>
            <a:normAutofit/>
          </a:bodyPr>
          <a:lstStyle/>
          <a:p>
            <a:r>
              <a:rPr lang="en-US" dirty="0"/>
              <a:t>Running a sim with an FSM notebook</a:t>
            </a:r>
            <a:endParaRPr lang="en-US" sz="1800" dirty="0"/>
          </a:p>
        </p:txBody>
      </p:sp>
      <p:sp>
        <p:nvSpPr>
          <p:cNvPr id="7" name="Text Placeholder 6"/>
          <p:cNvSpPr>
            <a:spLocks noGrp="1"/>
          </p:cNvSpPr>
          <p:nvPr>
            <p:ph type="body" idx="1"/>
          </p:nvPr>
        </p:nvSpPr>
        <p:spPr/>
        <p:txBody>
          <a:bodyPr/>
          <a:lstStyle/>
          <a:p>
            <a:r>
              <a:rPr lang="en-US" dirty="0"/>
              <a:t>Show simulation using an FSM to sequence control actions</a:t>
            </a:r>
          </a:p>
          <a:p>
            <a:pPr lvl="1"/>
            <a:r>
              <a:rPr lang="en-US" b="1" i="1" dirty="0">
                <a:hlinkClick r:id="rId2"/>
              </a:rPr>
              <a:t>E-Dshell/Part-4A-StatePropagation/01-Separate-Vehicles-with-FSM</a:t>
            </a:r>
          </a:p>
          <a:p>
            <a:pPr marL="0" indent="0">
              <a:buNone/>
            </a:pPr>
            <a:endParaRPr lang="en-US" sz="2800" dirty="0"/>
          </a:p>
        </p:txBody>
      </p:sp>
      <p:pic>
        <p:nvPicPr>
          <p:cNvPr id="2" name="Picture 1"/>
          <p:cNvPicPr>
            <a:picLocks noChangeAspect="1"/>
          </p:cNvPicPr>
          <p:nvPr/>
        </p:nvPicPr>
        <p:blipFill>
          <a:blip r:embed="rId3"/>
          <a:stretch>
            <a:fillRect/>
          </a:stretch>
        </p:blipFill>
        <p:spPr>
          <a:xfrm>
            <a:off x="3200400" y="2819400"/>
            <a:ext cx="5638800" cy="3642360"/>
          </a:xfrm>
          <a:prstGeom prst="rect">
            <a:avLst/>
          </a:prstGeom>
        </p:spPr>
      </p:pic>
    </p:spTree>
    <p:extLst>
      <p:ext uri="{BB962C8B-B14F-4D97-AF65-F5344CB8AC3E}">
        <p14:creationId xmlns:p14="http://schemas.microsoft.com/office/powerpoint/2010/main" val="2942411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91EC2107-2179-44B0-AA1C-E3E8257F87FF}" type="slidenum">
              <a:rPr lang="en-US" smtClean="0"/>
              <a:pPr/>
              <a:t>47</a:t>
            </a:fld>
            <a:endParaRPr lang="en-US"/>
          </a:p>
        </p:txBody>
      </p:sp>
      <p:sp>
        <p:nvSpPr>
          <p:cNvPr id="5" name="Title 4">
            <a:extLst>
              <a:ext uri="{FF2B5EF4-FFF2-40B4-BE49-F238E27FC236}">
                <a16:creationId xmlns:a16="http://schemas.microsoft.com/office/drawing/2014/main" id="{20B68686-FBBF-7E68-BCE7-0B931F0E8B12}"/>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3602252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91EC2107-2179-44B0-AA1C-E3E8257F87FF}" type="slidenum">
              <a:rPr lang="en-US" smtClean="0">
                <a:solidFill>
                  <a:srgbClr val="000000"/>
                </a:solidFill>
              </a:rPr>
              <a:pPr/>
              <a:t>48</a:t>
            </a:fld>
            <a:endParaRPr lang="en-US">
              <a:solidFill>
                <a:srgbClr val="000000"/>
              </a:solidFill>
            </a:endParaRPr>
          </a:p>
        </p:txBody>
      </p:sp>
      <p:sp>
        <p:nvSpPr>
          <p:cNvPr id="7" name="Title 6">
            <a:extLst>
              <a:ext uri="{FF2B5EF4-FFF2-40B4-BE49-F238E27FC236}">
                <a16:creationId xmlns:a16="http://schemas.microsoft.com/office/drawing/2014/main" id="{E019D55D-15B1-0A1F-022B-B2ADB8D8D15A}"/>
              </a:ext>
            </a:extLst>
          </p:cNvPr>
          <p:cNvSpPr>
            <a:spLocks noGrp="1"/>
          </p:cNvSpPr>
          <p:nvPr>
            <p:ph type="title"/>
          </p:nvPr>
        </p:nvSpPr>
        <p:spPr/>
        <p:txBody>
          <a:bodyPr>
            <a:normAutofit/>
          </a:bodyPr>
          <a:lstStyle/>
          <a:p>
            <a:r>
              <a:rPr lang="en-US" sz="4400" b="1" dirty="0"/>
              <a:t>Simulation Manager</a:t>
            </a:r>
            <a:endParaRPr lang="en-US" dirty="0"/>
          </a:p>
        </p:txBody>
      </p:sp>
    </p:spTree>
    <p:extLst>
      <p:ext uri="{BB962C8B-B14F-4D97-AF65-F5344CB8AC3E}">
        <p14:creationId xmlns:p14="http://schemas.microsoft.com/office/powerpoint/2010/main" val="1860085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49</a:t>
            </a:fld>
            <a:endParaRPr lang="en-US">
              <a:solidFill>
                <a:srgbClr val="000000"/>
              </a:solidFill>
            </a:endParaRPr>
          </a:p>
        </p:txBody>
      </p:sp>
      <p:sp>
        <p:nvSpPr>
          <p:cNvPr id="2" name="Title 1"/>
          <p:cNvSpPr>
            <a:spLocks noGrp="1"/>
          </p:cNvSpPr>
          <p:nvPr>
            <p:ph type="title"/>
          </p:nvPr>
        </p:nvSpPr>
        <p:spPr/>
        <p:txBody>
          <a:bodyPr/>
          <a:lstStyle/>
          <a:p>
            <a:r>
              <a:rPr lang="en-US" dirty="0"/>
              <a:t>Using the Simulation manager </a:t>
            </a:r>
          </a:p>
        </p:txBody>
      </p:sp>
      <p:sp>
        <p:nvSpPr>
          <p:cNvPr id="4" name="Content Placeholder 3"/>
          <p:cNvSpPr>
            <a:spLocks noGrp="1"/>
          </p:cNvSpPr>
          <p:nvPr>
            <p:ph type="body" idx="1"/>
          </p:nvPr>
        </p:nvSpPr>
        <p:spPr/>
        <p:txBody>
          <a:bodyPr/>
          <a:lstStyle/>
          <a:p>
            <a:r>
              <a:rPr lang="en-US" b="1" dirty="0"/>
              <a:t>Key methods</a:t>
            </a:r>
          </a:p>
          <a:p>
            <a:pPr lvl="1"/>
            <a:r>
              <a:rPr lang="en-US" dirty="0"/>
              <a:t>Time stepping</a:t>
            </a:r>
          </a:p>
          <a:p>
            <a:pPr lvl="1"/>
            <a:r>
              <a:rPr lang="en-US" dirty="0"/>
              <a:t>Introspecting and managing its key components</a:t>
            </a:r>
          </a:p>
          <a:p>
            <a:pPr lvl="2"/>
            <a:r>
              <a:rPr lang="en-US" dirty="0"/>
              <a:t>multibody, frame container, </a:t>
            </a:r>
            <a:r>
              <a:rPr lang="en-US" dirty="0" err="1"/>
              <a:t>DVar</a:t>
            </a:r>
            <a:r>
              <a:rPr lang="en-US" dirty="0"/>
              <a:t> container, …</a:t>
            </a:r>
          </a:p>
          <a:p>
            <a:pPr lvl="1"/>
            <a:r>
              <a:rPr lang="en-US" dirty="0"/>
              <a:t>Geometry creation</a:t>
            </a:r>
          </a:p>
          <a:p>
            <a:pPr lvl="1"/>
            <a:r>
              <a:rPr lang="en-US" dirty="0"/>
              <a:t>Visualization creation</a:t>
            </a:r>
          </a:p>
          <a:p>
            <a:pPr lvl="1"/>
            <a:endParaRPr lang="en-US" dirty="0"/>
          </a:p>
        </p:txBody>
      </p:sp>
    </p:spTree>
    <p:extLst>
      <p:ext uri="{BB962C8B-B14F-4D97-AF65-F5344CB8AC3E}">
        <p14:creationId xmlns:p14="http://schemas.microsoft.com/office/powerpoint/2010/main" val="355157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91EC2107-2179-44B0-AA1C-E3E8257F87FF}" type="slidenum">
              <a:rPr lang="en-US" smtClean="0">
                <a:solidFill>
                  <a:srgbClr val="000000"/>
                </a:solidFill>
              </a:rPr>
              <a:pPr/>
              <a:t>5</a:t>
            </a:fld>
            <a:endParaRPr lang="en-US">
              <a:solidFill>
                <a:srgbClr val="000000"/>
              </a:solidFill>
            </a:endParaRPr>
          </a:p>
        </p:txBody>
      </p:sp>
      <p:sp>
        <p:nvSpPr>
          <p:cNvPr id="6" name="Title 5"/>
          <p:cNvSpPr>
            <a:spLocks noGrp="1"/>
          </p:cNvSpPr>
          <p:nvPr>
            <p:ph type="title"/>
          </p:nvPr>
        </p:nvSpPr>
        <p:spPr/>
        <p:txBody>
          <a:bodyPr/>
          <a:lstStyle/>
          <a:p>
            <a:r>
              <a:rPr lang="en-US" dirty="0"/>
              <a:t>The Simulation Step</a:t>
            </a:r>
          </a:p>
        </p:txBody>
      </p:sp>
      <p:sp>
        <p:nvSpPr>
          <p:cNvPr id="7" name="Content Placeholder 6"/>
          <p:cNvSpPr>
            <a:spLocks noGrp="1"/>
          </p:cNvSpPr>
          <p:nvPr>
            <p:ph type="body" idx="1"/>
          </p:nvPr>
        </p:nvSpPr>
        <p:spPr/>
        <p:txBody>
          <a:bodyPr/>
          <a:lstStyle/>
          <a:p>
            <a:r>
              <a:rPr lang="en-US" dirty="0"/>
              <a:t>We propagate the simulation forward in time using the simulation </a:t>
            </a:r>
            <a:r>
              <a:rPr lang="en-US" b="1" dirty="0"/>
              <a:t>step() </a:t>
            </a:r>
            <a:r>
              <a:rPr lang="en-US" dirty="0"/>
              <a:t>command</a:t>
            </a:r>
          </a:p>
          <a:p>
            <a:pPr lvl="1"/>
            <a:r>
              <a:rPr lang="en-US" sz="2000" dirty="0"/>
              <a:t>The integrator updates the system state during the step</a:t>
            </a:r>
          </a:p>
          <a:p>
            <a:pPr lvl="1"/>
            <a:r>
              <a:rPr lang="en-US" sz="2000" dirty="0"/>
              <a:t>At the end of each step we can do IO, perform user commands, </a:t>
            </a:r>
            <a:r>
              <a:rPr lang="en-US" sz="2000" dirty="0" err="1"/>
              <a:t>etc</a:t>
            </a:r>
            <a:r>
              <a:rPr lang="en-US" sz="2000" dirty="0"/>
              <a:t>  (</a:t>
            </a:r>
            <a:r>
              <a:rPr lang="en-US" sz="2000" i="1" dirty="0" err="1"/>
              <a:t>ie</a:t>
            </a:r>
            <a:r>
              <a:rPr lang="en-US" sz="2000" dirty="0"/>
              <a:t>, an “IO Step”)</a:t>
            </a:r>
          </a:p>
          <a:p>
            <a:pPr lvl="1"/>
            <a:r>
              <a:rPr lang="en-US" sz="2000" dirty="0"/>
              <a:t>Each IO Step can incorporate N integration sub-steps</a:t>
            </a:r>
          </a:p>
          <a:p>
            <a:pPr lvl="1"/>
            <a:r>
              <a:rPr lang="en-US" sz="2000" dirty="0"/>
              <a:t>Each integration step uses as many derivative calls as the integrator needs</a:t>
            </a:r>
          </a:p>
        </p:txBody>
      </p:sp>
      <p:grpSp>
        <p:nvGrpSpPr>
          <p:cNvPr id="43" name="Group 42"/>
          <p:cNvGrpSpPr/>
          <p:nvPr/>
        </p:nvGrpSpPr>
        <p:grpSpPr>
          <a:xfrm>
            <a:off x="6629401" y="1306692"/>
            <a:ext cx="3788249" cy="4757592"/>
            <a:chOff x="4955897" y="1773215"/>
            <a:chExt cx="3788249" cy="4757592"/>
          </a:xfrm>
        </p:grpSpPr>
        <p:cxnSp>
          <p:nvCxnSpPr>
            <p:cNvPr id="9" name="Straight Connector 8"/>
            <p:cNvCxnSpPr/>
            <p:nvPr/>
          </p:nvCxnSpPr>
          <p:spPr bwMode="auto">
            <a:xfrm>
              <a:off x="5181600" y="3962400"/>
              <a:ext cx="3200400" cy="0"/>
            </a:xfrm>
            <a:prstGeom prst="line">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bwMode="auto">
            <a:xfrm flipV="1">
              <a:off x="5715000" y="2133600"/>
              <a:ext cx="0" cy="2057400"/>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5353246" y="4133217"/>
              <a:ext cx="685800" cy="707886"/>
            </a:xfrm>
            <a:prstGeom prst="rect">
              <a:avLst/>
            </a:prstGeom>
            <a:noFill/>
          </p:spPr>
          <p:txBody>
            <a:bodyPr wrap="square" rtlCol="0">
              <a:spAutoFit/>
            </a:bodyPr>
            <a:lstStyle/>
            <a:p>
              <a:r>
                <a:rPr lang="en-US" sz="4000" dirty="0" err="1"/>
                <a:t>T</a:t>
              </a:r>
              <a:r>
                <a:rPr lang="en-US" sz="4000" baseline="-25000" dirty="0" err="1"/>
                <a:t>i</a:t>
              </a:r>
              <a:endParaRPr lang="en-US" sz="4000" baseline="-25000" dirty="0"/>
            </a:p>
          </p:txBody>
        </p:sp>
        <p:sp>
          <p:nvSpPr>
            <p:cNvPr id="16" name="TextBox 15"/>
            <p:cNvSpPr txBox="1"/>
            <p:nvPr/>
          </p:nvSpPr>
          <p:spPr>
            <a:xfrm>
              <a:off x="7627463" y="4133217"/>
              <a:ext cx="1028700" cy="707886"/>
            </a:xfrm>
            <a:prstGeom prst="rect">
              <a:avLst/>
            </a:prstGeom>
            <a:noFill/>
          </p:spPr>
          <p:txBody>
            <a:bodyPr wrap="square" rtlCol="0">
              <a:spAutoFit/>
            </a:bodyPr>
            <a:lstStyle/>
            <a:p>
              <a:r>
                <a:rPr lang="en-US" sz="4000" dirty="0"/>
                <a:t>T</a:t>
              </a:r>
              <a:r>
                <a:rPr lang="en-US" sz="4000" baseline="-25000" dirty="0"/>
                <a:t>i+1</a:t>
              </a:r>
            </a:p>
          </p:txBody>
        </p:sp>
        <p:cxnSp>
          <p:nvCxnSpPr>
            <p:cNvPr id="17" name="Straight Connector 16"/>
            <p:cNvCxnSpPr/>
            <p:nvPr/>
          </p:nvCxnSpPr>
          <p:spPr bwMode="auto">
            <a:xfrm flipV="1">
              <a:off x="7946992" y="2133600"/>
              <a:ext cx="0" cy="2074683"/>
            </a:xfrm>
            <a:prstGeom prst="line">
              <a:avLst/>
            </a:prstGeom>
            <a:ln w="57150">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8067773" y="3528212"/>
              <a:ext cx="628454" cy="769441"/>
            </a:xfrm>
            <a:prstGeom prst="rect">
              <a:avLst/>
            </a:prstGeom>
            <a:noFill/>
          </p:spPr>
          <p:txBody>
            <a:bodyPr wrap="square" rtlCol="0">
              <a:spAutoFit/>
            </a:bodyPr>
            <a:lstStyle/>
            <a:p>
              <a:r>
                <a:rPr lang="en-US" sz="4400" dirty="0"/>
                <a:t>t</a:t>
              </a:r>
              <a:endParaRPr lang="en-US" sz="4400" baseline="-25000" dirty="0"/>
            </a:p>
          </p:txBody>
        </p:sp>
        <p:grpSp>
          <p:nvGrpSpPr>
            <p:cNvPr id="25" name="Group 24"/>
            <p:cNvGrpSpPr/>
            <p:nvPr/>
          </p:nvGrpSpPr>
          <p:grpSpPr>
            <a:xfrm>
              <a:off x="6161398" y="2895600"/>
              <a:ext cx="1339194" cy="1066800"/>
              <a:chOff x="6085198" y="1600200"/>
              <a:chExt cx="1339194" cy="1447800"/>
            </a:xfrm>
          </p:grpSpPr>
          <p:cxnSp>
            <p:nvCxnSpPr>
              <p:cNvPr id="19" name="Straight Connector 18"/>
              <p:cNvCxnSpPr/>
              <p:nvPr/>
            </p:nvCxnSpPr>
            <p:spPr bwMode="auto">
              <a:xfrm flipV="1">
                <a:off x="6085198" y="1600200"/>
                <a:ext cx="0" cy="144780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bwMode="auto">
              <a:xfrm flipV="1">
                <a:off x="6531596" y="1600200"/>
                <a:ext cx="0" cy="144780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bwMode="auto">
              <a:xfrm flipV="1">
                <a:off x="6977994" y="1600200"/>
                <a:ext cx="0" cy="144780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bwMode="auto">
              <a:xfrm flipV="1">
                <a:off x="7424392" y="1600200"/>
                <a:ext cx="0" cy="144780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26" name="TextBox 25"/>
            <p:cNvSpPr txBox="1"/>
            <p:nvPr/>
          </p:nvSpPr>
          <p:spPr>
            <a:xfrm>
              <a:off x="5767633" y="1773215"/>
              <a:ext cx="2229046" cy="707886"/>
            </a:xfrm>
            <a:prstGeom prst="rect">
              <a:avLst/>
            </a:prstGeom>
            <a:noFill/>
          </p:spPr>
          <p:txBody>
            <a:bodyPr wrap="square" rtlCol="0">
              <a:spAutoFit/>
            </a:bodyPr>
            <a:lstStyle/>
            <a:p>
              <a:pPr algn="ctr"/>
              <a:r>
                <a:rPr lang="en-US" sz="2000" i="1" dirty="0">
                  <a:solidFill>
                    <a:srgbClr val="FF0000"/>
                  </a:solidFill>
                </a:rPr>
                <a:t>N integration</a:t>
              </a:r>
              <a:br>
                <a:rPr lang="en-US" sz="2000" i="1" dirty="0">
                  <a:solidFill>
                    <a:srgbClr val="FF0000"/>
                  </a:solidFill>
                </a:rPr>
              </a:br>
              <a:r>
                <a:rPr lang="en-US" sz="2000" i="1" dirty="0">
                  <a:solidFill>
                    <a:srgbClr val="FF0000"/>
                  </a:solidFill>
                </a:rPr>
                <a:t>sub-steps</a:t>
              </a:r>
              <a:endParaRPr lang="en-US" sz="2000" i="1" baseline="-25000" dirty="0">
                <a:solidFill>
                  <a:srgbClr val="FF0000"/>
                </a:solidFill>
              </a:endParaRPr>
            </a:p>
          </p:txBody>
        </p:sp>
        <p:sp>
          <p:nvSpPr>
            <p:cNvPr id="27" name="Right Brace 26"/>
            <p:cNvSpPr/>
            <p:nvPr/>
          </p:nvSpPr>
          <p:spPr bwMode="auto">
            <a:xfrm rot="16200000">
              <a:off x="6621951" y="1601858"/>
              <a:ext cx="398848" cy="2054453"/>
            </a:xfrm>
            <a:prstGeom prst="rightBrace">
              <a:avLst>
                <a:gd name="adj1" fmla="val 25203"/>
                <a:gd name="adj2" fmla="val 50000"/>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solidFill>
                  <a:srgbClr val="FF0000"/>
                </a:solidFill>
              </a:endParaRPr>
            </a:p>
          </p:txBody>
        </p:sp>
        <p:sp>
          <p:nvSpPr>
            <p:cNvPr id="33" name="TextBox 32"/>
            <p:cNvSpPr txBox="1"/>
            <p:nvPr/>
          </p:nvSpPr>
          <p:spPr>
            <a:xfrm>
              <a:off x="4955897" y="5822921"/>
              <a:ext cx="1555913" cy="707886"/>
            </a:xfrm>
            <a:prstGeom prst="rect">
              <a:avLst/>
            </a:prstGeom>
            <a:noFill/>
          </p:spPr>
          <p:txBody>
            <a:bodyPr wrap="square" rtlCol="0">
              <a:spAutoFit/>
            </a:bodyPr>
            <a:lstStyle/>
            <a:p>
              <a:pPr algn="ctr"/>
              <a:r>
                <a:rPr lang="en-US" sz="2000" i="1" dirty="0">
                  <a:solidFill>
                    <a:srgbClr val="2D2DB9"/>
                  </a:solidFill>
                </a:rPr>
                <a:t>Perform IO,</a:t>
              </a:r>
            </a:p>
            <a:p>
              <a:pPr algn="ctr"/>
              <a:r>
                <a:rPr lang="en-US" sz="2000" i="1" dirty="0">
                  <a:solidFill>
                    <a:srgbClr val="2D2DB9"/>
                  </a:solidFill>
                </a:rPr>
                <a:t>User CMDs</a:t>
              </a:r>
            </a:p>
          </p:txBody>
        </p:sp>
        <p:cxnSp>
          <p:nvCxnSpPr>
            <p:cNvPr id="35" name="Straight Connector 34"/>
            <p:cNvCxnSpPr/>
            <p:nvPr/>
          </p:nvCxnSpPr>
          <p:spPr bwMode="auto">
            <a:xfrm flipV="1">
              <a:off x="5733853" y="5116812"/>
              <a:ext cx="0" cy="671009"/>
            </a:xfrm>
            <a:prstGeom prst="line">
              <a:avLst/>
            </a:prstGeom>
            <a:ln w="28575">
              <a:solidFill>
                <a:schemeClr val="accent6"/>
              </a:solidFill>
              <a:headEnd type="non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34" name="TextBox 33"/>
            <p:cNvSpPr txBox="1"/>
            <p:nvPr/>
          </p:nvSpPr>
          <p:spPr>
            <a:xfrm>
              <a:off x="7188233" y="5816199"/>
              <a:ext cx="1555913" cy="707886"/>
            </a:xfrm>
            <a:prstGeom prst="rect">
              <a:avLst/>
            </a:prstGeom>
            <a:noFill/>
          </p:spPr>
          <p:txBody>
            <a:bodyPr wrap="square" rtlCol="0">
              <a:spAutoFit/>
            </a:bodyPr>
            <a:lstStyle/>
            <a:p>
              <a:pPr algn="ctr"/>
              <a:r>
                <a:rPr lang="en-US" sz="2000" i="1" dirty="0">
                  <a:solidFill>
                    <a:srgbClr val="2D2DB9"/>
                  </a:solidFill>
                </a:rPr>
                <a:t>Perform IO,</a:t>
              </a:r>
            </a:p>
            <a:p>
              <a:pPr algn="ctr"/>
              <a:r>
                <a:rPr lang="en-US" sz="2000" i="1" dirty="0">
                  <a:solidFill>
                    <a:srgbClr val="2D2DB9"/>
                  </a:solidFill>
                </a:rPr>
                <a:t>User CMDs</a:t>
              </a:r>
            </a:p>
          </p:txBody>
        </p:sp>
        <p:cxnSp>
          <p:nvCxnSpPr>
            <p:cNvPr id="37" name="Straight Connector 36"/>
            <p:cNvCxnSpPr/>
            <p:nvPr/>
          </p:nvCxnSpPr>
          <p:spPr bwMode="auto">
            <a:xfrm flipV="1">
              <a:off x="7966189" y="5116302"/>
              <a:ext cx="0" cy="671009"/>
            </a:xfrm>
            <a:prstGeom prst="line">
              <a:avLst/>
            </a:prstGeom>
            <a:ln w="28575">
              <a:solidFill>
                <a:schemeClr val="accent6"/>
              </a:solidFill>
              <a:headEnd type="non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40" name="Right Brace 39"/>
            <p:cNvSpPr/>
            <p:nvPr/>
          </p:nvSpPr>
          <p:spPr bwMode="auto">
            <a:xfrm rot="5400000">
              <a:off x="6640998" y="3920774"/>
              <a:ext cx="398848" cy="2213139"/>
            </a:xfrm>
            <a:prstGeom prst="rightBrace">
              <a:avLst>
                <a:gd name="adj1" fmla="val 25203"/>
                <a:gd name="adj2" fmla="val 50000"/>
              </a:avLst>
            </a:prstGeom>
            <a:noFill/>
            <a:ln w="1905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42" name="TextBox 41"/>
            <p:cNvSpPr txBox="1"/>
            <p:nvPr/>
          </p:nvSpPr>
          <p:spPr>
            <a:xfrm>
              <a:off x="6235563" y="5205191"/>
              <a:ext cx="1171624" cy="400110"/>
            </a:xfrm>
            <a:prstGeom prst="rect">
              <a:avLst/>
            </a:prstGeom>
            <a:noFill/>
          </p:spPr>
          <p:txBody>
            <a:bodyPr wrap="square" rtlCol="0">
              <a:spAutoFit/>
            </a:bodyPr>
            <a:lstStyle/>
            <a:p>
              <a:pPr algn="ctr"/>
              <a:r>
                <a:rPr lang="en-US" sz="2000" i="1" dirty="0">
                  <a:solidFill>
                    <a:srgbClr val="00B050"/>
                  </a:solidFill>
                </a:rPr>
                <a:t>IO Step</a:t>
              </a:r>
            </a:p>
          </p:txBody>
        </p:sp>
      </p:grpSp>
    </p:spTree>
    <p:extLst>
      <p:ext uri="{BB962C8B-B14F-4D97-AF65-F5344CB8AC3E}">
        <p14:creationId xmlns:p14="http://schemas.microsoft.com/office/powerpoint/2010/main" val="1221031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828800" y="1415076"/>
            <a:ext cx="8534400" cy="4561249"/>
          </a:xfrm>
          <a:prstGeom prst="rect">
            <a:avLst/>
          </a:prstGeom>
          <a:solidFill>
            <a:srgbClr val="FDEADA"/>
          </a:solidFill>
          <a:ln>
            <a:solidFill>
              <a:schemeClr val="tx1"/>
            </a:solid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l" eaLnBrk="0" hangingPunct="0">
              <a:spcBef>
                <a:spcPct val="30000"/>
              </a:spcBef>
            </a:pPr>
            <a:r>
              <a:rPr lang="en-US" altLang="en-US" sz="2000" b="1" i="1" dirty="0">
                <a:latin typeface="Arial Unicode MS"/>
              </a:rPr>
              <a:t>…  imports</a:t>
            </a:r>
          </a:p>
          <a:p>
            <a:pPr algn="l" eaLnBrk="0" hangingPunct="0">
              <a:spcBef>
                <a:spcPct val="30000"/>
              </a:spcBef>
            </a:pPr>
            <a:r>
              <a:rPr lang="en-US" altLang="en-US" sz="2000" b="1" dirty="0">
                <a:latin typeface="Arial" panose="020B0604020202020204" pitchFamily="34" charset="0"/>
              </a:rPr>
              <a:t>sim</a:t>
            </a:r>
            <a:r>
              <a:rPr lang="en-US" altLang="en-US" sz="2000" b="1" dirty="0">
                <a:latin typeface="Arial Unicode MS"/>
              </a:rPr>
              <a:t> </a:t>
            </a:r>
            <a:r>
              <a:rPr lang="en-US" altLang="en-US" sz="2000" b="1" dirty="0">
                <a:latin typeface="Arial" panose="020B0604020202020204" pitchFamily="34" charset="0"/>
              </a:rPr>
              <a:t>=</a:t>
            </a:r>
            <a:r>
              <a:rPr lang="en-US" altLang="en-US" sz="2000" b="1" dirty="0">
                <a:latin typeface="Arial Unicode MS"/>
              </a:rPr>
              <a:t> </a:t>
            </a:r>
            <a:r>
              <a:rPr lang="en-US" altLang="en-US" sz="2000" b="1" dirty="0" err="1">
                <a:latin typeface="Arial" panose="020B0604020202020204" pitchFamily="34" charset="0"/>
              </a:rPr>
              <a:t>SimulationExecutiveNdarts</a:t>
            </a:r>
            <a:r>
              <a:rPr lang="en-US" altLang="en-US" sz="2000" b="1" dirty="0">
                <a:latin typeface="Arial Unicode MS"/>
              </a:rPr>
              <a:t>() </a:t>
            </a:r>
          </a:p>
          <a:p>
            <a:pPr algn="l" eaLnBrk="0" hangingPunct="0">
              <a:spcBef>
                <a:spcPct val="30000"/>
              </a:spcBef>
            </a:pPr>
            <a:r>
              <a:rPr lang="en-US" altLang="en-US" sz="2000" b="1" dirty="0">
                <a:latin typeface="Arial Unicode MS"/>
              </a:rPr>
              <a:t>junk = </a:t>
            </a:r>
            <a:r>
              <a:rPr lang="en-US" altLang="en-US" sz="2000" b="1" dirty="0" err="1">
                <a:latin typeface="Arial Unicode MS"/>
              </a:rPr>
              <a:t>sim.integrationSteps</a:t>
            </a:r>
            <a:r>
              <a:rPr lang="en-US" altLang="en-US" sz="2000" b="1" dirty="0">
                <a:latin typeface="Arial Unicode MS"/>
              </a:rPr>
              <a:t>(2)</a:t>
            </a:r>
          </a:p>
          <a:p>
            <a:pPr algn="l" eaLnBrk="0" hangingPunct="0">
              <a:spcBef>
                <a:spcPct val="30000"/>
              </a:spcBef>
            </a:pPr>
            <a:endParaRPr lang="en-US" altLang="en-US" sz="2000" b="1" dirty="0">
              <a:latin typeface="Arial Unicode MS"/>
            </a:endParaRPr>
          </a:p>
          <a:p>
            <a:pPr algn="l" eaLnBrk="0" hangingPunct="0">
              <a:spcBef>
                <a:spcPct val="30000"/>
              </a:spcBef>
            </a:pPr>
            <a:r>
              <a:rPr lang="en-US" altLang="en-US" sz="2000" b="1" dirty="0">
                <a:latin typeface="Arial Unicode MS"/>
              </a:rPr>
              <a:t># Load the parameter libraries</a:t>
            </a:r>
          </a:p>
          <a:p>
            <a:pPr algn="l" eaLnBrk="0" hangingPunct="0">
              <a:spcBef>
                <a:spcPct val="30000"/>
              </a:spcBef>
            </a:pPr>
            <a:r>
              <a:rPr lang="en-US" altLang="en-US" sz="2000" b="1" dirty="0" err="1">
                <a:latin typeface="Arial" panose="020B0604020202020204" pitchFamily="34" charset="0"/>
              </a:rPr>
              <a:t>sys.path.append</a:t>
            </a:r>
            <a:r>
              <a:rPr lang="en-US" altLang="en-US" sz="2000" b="1" dirty="0">
                <a:latin typeface="Arial Unicode MS"/>
              </a:rPr>
              <a:t>('./library') </a:t>
            </a:r>
          </a:p>
          <a:p>
            <a:pPr algn="l" eaLnBrk="0" hangingPunct="0">
              <a:spcBef>
                <a:spcPct val="30000"/>
              </a:spcBef>
            </a:pPr>
            <a:r>
              <a:rPr lang="en-US" altLang="en-US" sz="2000" b="1" dirty="0">
                <a:latin typeface="Arial Unicode MS"/>
              </a:rPr>
              <a:t>from </a:t>
            </a:r>
            <a:r>
              <a:rPr lang="en-US" altLang="en-US" sz="2000" b="1" dirty="0" err="1">
                <a:latin typeface="Arial Unicode MS"/>
              </a:rPr>
              <a:t>library.actuators</a:t>
            </a:r>
            <a:r>
              <a:rPr lang="en-US" altLang="en-US" sz="2000" b="1" dirty="0">
                <a:latin typeface="Arial Unicode MS"/>
              </a:rPr>
              <a:t> import Library as actuators</a:t>
            </a:r>
          </a:p>
          <a:p>
            <a:pPr algn="l" eaLnBrk="0" hangingPunct="0">
              <a:spcBef>
                <a:spcPct val="30000"/>
              </a:spcBef>
            </a:pPr>
            <a:r>
              <a:rPr lang="en-US" altLang="en-US" sz="2000" b="1" dirty="0">
                <a:latin typeface="Arial Unicode MS"/>
              </a:rPr>
              <a:t>from </a:t>
            </a:r>
            <a:r>
              <a:rPr lang="en-US" altLang="en-US" sz="2000" b="1" dirty="0" err="1">
                <a:latin typeface="Arial Unicode MS"/>
              </a:rPr>
              <a:t>library.bodies</a:t>
            </a:r>
            <a:r>
              <a:rPr lang="en-US" altLang="en-US" sz="2000" b="1" dirty="0">
                <a:latin typeface="Arial Unicode MS"/>
              </a:rPr>
              <a:t>    import Library as bodies</a:t>
            </a:r>
          </a:p>
          <a:p>
            <a:pPr algn="l" eaLnBrk="0" hangingPunct="0">
              <a:spcBef>
                <a:spcPct val="30000"/>
              </a:spcBef>
            </a:pPr>
            <a:r>
              <a:rPr lang="en-US" altLang="en-US" sz="2000" b="1" dirty="0">
                <a:latin typeface="Arial Unicode MS"/>
              </a:rPr>
              <a:t>from </a:t>
            </a:r>
            <a:r>
              <a:rPr lang="en-US" altLang="en-US" sz="2000" b="1" dirty="0" err="1">
                <a:latin typeface="Arial Unicode MS"/>
              </a:rPr>
              <a:t>library.targets</a:t>
            </a:r>
            <a:r>
              <a:rPr lang="en-US" altLang="en-US" sz="2000" b="1" dirty="0">
                <a:latin typeface="Arial Unicode MS"/>
              </a:rPr>
              <a:t>   import Library as targets</a:t>
            </a:r>
          </a:p>
          <a:p>
            <a:pPr algn="l" eaLnBrk="0" hangingPunct="0">
              <a:spcBef>
                <a:spcPct val="30000"/>
              </a:spcBef>
            </a:pPr>
            <a:r>
              <a:rPr lang="en-US" altLang="en-US" sz="2000" b="1" dirty="0">
                <a:latin typeface="Arial Unicode MS"/>
              </a:rPr>
              <a:t>from </a:t>
            </a:r>
            <a:r>
              <a:rPr lang="en-US" altLang="en-US" sz="2000" b="1" dirty="0" err="1">
                <a:latin typeface="Arial Unicode MS"/>
              </a:rPr>
              <a:t>library.states</a:t>
            </a:r>
            <a:r>
              <a:rPr lang="en-US" altLang="en-US" sz="2000" b="1" dirty="0">
                <a:latin typeface="Arial Unicode MS"/>
              </a:rPr>
              <a:t>    import Library as states</a:t>
            </a:r>
          </a:p>
          <a:p>
            <a:pPr algn="l" eaLnBrk="0" hangingPunct="0">
              <a:spcBef>
                <a:spcPct val="30000"/>
              </a:spcBef>
            </a:pPr>
            <a:r>
              <a:rPr lang="en-US" altLang="en-US" sz="2000" b="1" dirty="0">
                <a:latin typeface="Arial Unicode MS"/>
              </a:rPr>
              <a:t>from </a:t>
            </a:r>
            <a:r>
              <a:rPr lang="en-US" altLang="en-US" sz="2000" b="1" dirty="0" err="1">
                <a:latin typeface="Arial Unicode MS"/>
              </a:rPr>
              <a:t>library.sites</a:t>
            </a:r>
            <a:r>
              <a:rPr lang="en-US" altLang="en-US" sz="2000" b="1" dirty="0">
                <a:latin typeface="Arial Unicode MS"/>
              </a:rPr>
              <a:t>     import Library as sites</a:t>
            </a:r>
          </a:p>
          <a:p>
            <a:pPr algn="l" eaLnBrk="0" hangingPunct="0">
              <a:spcBef>
                <a:spcPct val="30000"/>
              </a:spcBef>
            </a:pPr>
            <a:r>
              <a:rPr lang="en-US" altLang="en-US" sz="800" b="1" dirty="0">
                <a:latin typeface="Arial Unicode MS"/>
              </a:rPr>
              <a:t> </a:t>
            </a:r>
          </a:p>
        </p:txBody>
      </p:sp>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50</a:t>
            </a:fld>
            <a:endParaRPr lang="en-US">
              <a:solidFill>
                <a:srgbClr val="000000"/>
              </a:solidFill>
            </a:endParaRPr>
          </a:p>
        </p:txBody>
      </p:sp>
      <p:sp>
        <p:nvSpPr>
          <p:cNvPr id="2" name="Title 1"/>
          <p:cNvSpPr>
            <a:spLocks noGrp="1"/>
          </p:cNvSpPr>
          <p:nvPr>
            <p:ph type="title"/>
          </p:nvPr>
        </p:nvSpPr>
        <p:spPr/>
        <p:txBody>
          <a:bodyPr/>
          <a:lstStyle/>
          <a:p>
            <a:r>
              <a:rPr lang="en-US" dirty="0"/>
              <a:t>Run script (part 1 - Imports)</a:t>
            </a:r>
          </a:p>
        </p:txBody>
      </p:sp>
      <p:sp>
        <p:nvSpPr>
          <p:cNvPr id="11" name="Right Brace 10"/>
          <p:cNvSpPr/>
          <p:nvPr/>
        </p:nvSpPr>
        <p:spPr bwMode="auto">
          <a:xfrm>
            <a:off x="8001000" y="3124201"/>
            <a:ext cx="307258" cy="2512159"/>
          </a:xfrm>
          <a:prstGeom prst="rightBrace">
            <a:avLst>
              <a:gd name="adj1" fmla="val 37133"/>
              <a:gd name="adj2"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13" name="Right Brace 12"/>
          <p:cNvSpPr/>
          <p:nvPr/>
        </p:nvSpPr>
        <p:spPr bwMode="auto">
          <a:xfrm>
            <a:off x="6629400" y="1945342"/>
            <a:ext cx="307258" cy="640120"/>
          </a:xfrm>
          <a:prstGeom prst="rightBrace">
            <a:avLst>
              <a:gd name="adj1" fmla="val 20600"/>
              <a:gd name="adj2"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14" name="TextBox 13"/>
          <p:cNvSpPr txBox="1"/>
          <p:nvPr/>
        </p:nvSpPr>
        <p:spPr>
          <a:xfrm>
            <a:off x="7010400" y="1711404"/>
            <a:ext cx="2780414" cy="1107996"/>
          </a:xfrm>
          <a:prstGeom prst="rect">
            <a:avLst/>
          </a:prstGeom>
          <a:noFill/>
        </p:spPr>
        <p:txBody>
          <a:bodyPr wrap="square" rtlCol="0">
            <a:spAutoFit/>
          </a:bodyPr>
          <a:lstStyle/>
          <a:p>
            <a:pPr algn="l"/>
            <a:r>
              <a:rPr lang="en-US" sz="2200" dirty="0"/>
              <a:t>Create simulation manager, set up integrator</a:t>
            </a:r>
          </a:p>
        </p:txBody>
      </p:sp>
      <p:sp>
        <p:nvSpPr>
          <p:cNvPr id="15" name="TextBox 14"/>
          <p:cNvSpPr txBox="1"/>
          <p:nvPr/>
        </p:nvSpPr>
        <p:spPr>
          <a:xfrm>
            <a:off x="8320042" y="3373888"/>
            <a:ext cx="1864270" cy="2000548"/>
          </a:xfrm>
          <a:prstGeom prst="rect">
            <a:avLst/>
          </a:prstGeom>
          <a:noFill/>
        </p:spPr>
        <p:txBody>
          <a:bodyPr wrap="square" rtlCol="0">
            <a:spAutoFit/>
          </a:bodyPr>
          <a:lstStyle/>
          <a:p>
            <a:pPr algn="l"/>
            <a:r>
              <a:rPr lang="en-US" sz="2200" dirty="0"/>
              <a:t>Import libraries for simulation parameters</a:t>
            </a:r>
          </a:p>
          <a:p>
            <a:pPr algn="l"/>
            <a:r>
              <a:rPr lang="en-US" sz="1800" dirty="0"/>
              <a:t>(files/folders by convention) </a:t>
            </a:r>
          </a:p>
        </p:txBody>
      </p:sp>
    </p:spTree>
    <p:extLst>
      <p:ext uri="{BB962C8B-B14F-4D97-AF65-F5344CB8AC3E}">
        <p14:creationId xmlns:p14="http://schemas.microsoft.com/office/powerpoint/2010/main" val="241586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51</a:t>
            </a:fld>
            <a:endParaRPr lang="en-US">
              <a:solidFill>
                <a:srgbClr val="000000"/>
              </a:solidFill>
            </a:endParaRPr>
          </a:p>
        </p:txBody>
      </p:sp>
      <p:sp>
        <p:nvSpPr>
          <p:cNvPr id="2" name="Title 1"/>
          <p:cNvSpPr>
            <a:spLocks noGrp="1"/>
          </p:cNvSpPr>
          <p:nvPr>
            <p:ph type="title"/>
          </p:nvPr>
        </p:nvSpPr>
        <p:spPr/>
        <p:txBody>
          <a:bodyPr/>
          <a:lstStyle/>
          <a:p>
            <a:r>
              <a:rPr lang="en-US" dirty="0"/>
              <a:t>Run script (part 2a - Configuration)</a:t>
            </a:r>
          </a:p>
        </p:txBody>
      </p:sp>
      <p:grpSp>
        <p:nvGrpSpPr>
          <p:cNvPr id="10" name="Group 9">
            <a:extLst>
              <a:ext uri="{FF2B5EF4-FFF2-40B4-BE49-F238E27FC236}">
                <a16:creationId xmlns:a16="http://schemas.microsoft.com/office/drawing/2014/main" id="{50CED312-AF97-8CDB-2606-2665C4DC0B38}"/>
              </a:ext>
            </a:extLst>
          </p:cNvPr>
          <p:cNvGrpSpPr/>
          <p:nvPr/>
        </p:nvGrpSpPr>
        <p:grpSpPr>
          <a:xfrm>
            <a:off x="1981200" y="1816511"/>
            <a:ext cx="8229600" cy="4031873"/>
            <a:chOff x="1981200" y="1219201"/>
            <a:chExt cx="8229600" cy="4031873"/>
          </a:xfrm>
        </p:grpSpPr>
        <p:sp>
          <p:nvSpPr>
            <p:cNvPr id="7" name="Rectangle 6"/>
            <p:cNvSpPr/>
            <p:nvPr/>
          </p:nvSpPr>
          <p:spPr>
            <a:xfrm>
              <a:off x="1981200" y="1219201"/>
              <a:ext cx="8229600" cy="4031873"/>
            </a:xfrm>
            <a:prstGeom prst="rect">
              <a:avLst/>
            </a:prstGeom>
            <a:solidFill>
              <a:srgbClr val="FCE5CD"/>
            </a:solidFill>
            <a:ln w="12700">
              <a:solidFill>
                <a:schemeClr val="tx1"/>
              </a:solidFill>
            </a:ln>
          </p:spPr>
          <p:txBody>
            <a:bodyPr wrap="square">
              <a:spAutoFit/>
            </a:bodyPr>
            <a:lstStyle/>
            <a:p>
              <a:pPr algn="l"/>
              <a:r>
                <a:rPr lang="en-US" sz="1600" dirty="0" err="1">
                  <a:latin typeface="Consolas" panose="020B0609020204030204" pitchFamily="49" charset="0"/>
                </a:rPr>
                <a:t>config</a:t>
              </a:r>
              <a:r>
                <a:rPr lang="en-US" sz="1600" dirty="0">
                  <a:latin typeface="Consolas" panose="020B0609020204030204" pitchFamily="49" charset="0"/>
                </a:rPr>
                <a:t> = {</a:t>
              </a:r>
            </a:p>
            <a:p>
              <a:pPr algn="l"/>
              <a:r>
                <a:rPr lang="en-US" sz="1600" dirty="0">
                  <a:latin typeface="Consolas" panose="020B0609020204030204" pitchFamily="49" charset="0"/>
                </a:rPr>
                <a:t>    </a:t>
              </a:r>
              <a:r>
                <a:rPr lang="en-US" sz="1600" b="1" dirty="0">
                  <a:latin typeface="Consolas" panose="020B0609020204030204" pitchFamily="49" charset="0"/>
                </a:rPr>
                <a:t>'Earth' </a:t>
              </a:r>
              <a:r>
                <a:rPr lang="en-US" sz="1600" dirty="0">
                  <a:latin typeface="Consolas" panose="020B0609020204030204" pitchFamily="49" charset="0"/>
                </a:rPr>
                <a:t>: {</a:t>
              </a:r>
            </a:p>
            <a:p>
              <a:pPr algn="l"/>
              <a:r>
                <a:rPr lang="en-US" sz="1600" dirty="0">
                  <a:latin typeface="Consolas" panose="020B0609020204030204" pitchFamily="49" charset="0"/>
                </a:rPr>
                <a:t>        CLASS : '</a:t>
              </a:r>
              <a:r>
                <a:rPr lang="en-US" sz="1600" dirty="0" err="1">
                  <a:latin typeface="Consolas" panose="020B0609020204030204" pitchFamily="49" charset="0"/>
                </a:rPr>
                <a:t>TargetAssembly</a:t>
              </a:r>
              <a:r>
                <a:rPr lang="en-US" sz="1600" dirty="0">
                  <a:latin typeface="Consolas" panose="020B0609020204030204" pitchFamily="49" charset="0"/>
                </a:rPr>
                <a:t>',</a:t>
              </a:r>
            </a:p>
            <a:p>
              <a:pPr algn="l"/>
              <a:r>
                <a:rPr lang="en-US" sz="1600" dirty="0">
                  <a:latin typeface="Consolas" panose="020B0609020204030204" pitchFamily="49" charset="0"/>
                </a:rPr>
                <a:t>        PARAMS : {</a:t>
              </a:r>
            </a:p>
            <a:p>
              <a:pPr algn="l"/>
              <a:r>
                <a:rPr lang="en-US" sz="1600" dirty="0">
                  <a:latin typeface="Consolas" panose="020B0609020204030204" pitchFamily="49" charset="0"/>
                </a:rPr>
                <a:t>            'Target' : targets['Ellipsoidal Earth'],</a:t>
              </a:r>
            </a:p>
            <a:p>
              <a:pPr algn="l"/>
              <a:r>
                <a:rPr lang="en-US" sz="1600" dirty="0">
                  <a:latin typeface="Consolas" panose="020B0609020204030204" pitchFamily="49" charset="0"/>
                </a:rPr>
                <a:t>            'Bodies' : bodies['Target']['Bodies']</a:t>
              </a:r>
            </a:p>
            <a:p>
              <a:pPr algn="l"/>
              <a:r>
                <a:rPr lang="en-US" sz="1600" dirty="0">
                  <a:latin typeface="Consolas" panose="020B0609020204030204" pitchFamily="49" charset="0"/>
                </a:rPr>
                <a:t>            }</a:t>
              </a:r>
            </a:p>
            <a:p>
              <a:pPr algn="l"/>
              <a:r>
                <a:rPr lang="en-US" sz="1600" dirty="0">
                  <a:latin typeface="Consolas" panose="020B0609020204030204" pitchFamily="49" charset="0"/>
                </a:rPr>
                <a:t>       }, # end 'Earth'</a:t>
              </a:r>
            </a:p>
            <a:p>
              <a:pPr algn="l"/>
              <a:r>
                <a:rPr lang="en-US" sz="1600" b="1" dirty="0">
                  <a:latin typeface="Consolas" panose="020B0609020204030204" pitchFamily="49" charset="0"/>
                </a:rPr>
                <a:t>    'Cannonball' </a:t>
              </a:r>
              <a:r>
                <a:rPr lang="en-US" sz="1600" dirty="0">
                  <a:latin typeface="Consolas" panose="020B0609020204030204" pitchFamily="49" charset="0"/>
                </a:rPr>
                <a:t>: {</a:t>
              </a:r>
            </a:p>
            <a:p>
              <a:pPr algn="l"/>
              <a:r>
                <a:rPr lang="en-US" sz="1600" dirty="0">
                  <a:latin typeface="Consolas" panose="020B0609020204030204" pitchFamily="49" charset="0"/>
                </a:rPr>
                <a:t>       CLASS : '</a:t>
              </a:r>
              <a:r>
                <a:rPr lang="en-US" sz="1600" dirty="0" err="1">
                  <a:latin typeface="Consolas" panose="020B0609020204030204" pitchFamily="49" charset="0"/>
                </a:rPr>
                <a:t>VehicleAssembly</a:t>
              </a:r>
              <a:r>
                <a:rPr lang="en-US" sz="1600" dirty="0">
                  <a:latin typeface="Consolas" panose="020B0609020204030204" pitchFamily="49" charset="0"/>
                </a:rPr>
                <a:t>',</a:t>
              </a:r>
            </a:p>
            <a:p>
              <a:pPr algn="l"/>
              <a:r>
                <a:rPr lang="en-US" sz="1600" dirty="0">
                  <a:latin typeface="Consolas" panose="020B0609020204030204" pitchFamily="49" charset="0"/>
                </a:rPr>
                <a:t>       BASENAME : '</a:t>
              </a:r>
              <a:r>
                <a:rPr lang="en-US" sz="1600" dirty="0" err="1">
                  <a:latin typeface="Consolas" panose="020B0609020204030204" pitchFamily="49" charset="0"/>
                </a:rPr>
                <a:t>CannonballBase</a:t>
              </a:r>
              <a:r>
                <a:rPr lang="en-US" sz="1600" dirty="0">
                  <a:latin typeface="Consolas" panose="020B0609020204030204" pitchFamily="49" charset="0"/>
                </a:rPr>
                <a:t>',</a:t>
              </a:r>
            </a:p>
            <a:p>
              <a:pPr algn="l"/>
              <a:r>
                <a:rPr lang="en-US" sz="1600" dirty="0">
                  <a:latin typeface="Consolas" panose="020B0609020204030204" pitchFamily="49" charset="0"/>
                </a:rPr>
                <a:t>       PARAMS : {</a:t>
              </a:r>
            </a:p>
            <a:p>
              <a:pPr algn="l"/>
              <a:r>
                <a:rPr lang="en-US" sz="1600" dirty="0">
                  <a:latin typeface="Consolas" panose="020B0609020204030204" pitchFamily="49" charset="0"/>
                </a:rPr>
                <a:t>           'Bodies' : bodies['Cannonball']['Bodies'],</a:t>
              </a:r>
            </a:p>
            <a:p>
              <a:pPr algn="l"/>
              <a:r>
                <a:rPr lang="en-US" sz="1600" dirty="0">
                  <a:latin typeface="Consolas" panose="020B0609020204030204" pitchFamily="49" charset="0"/>
                </a:rPr>
                <a:t>           'Position' : states['Cannonball']['Position'],</a:t>
              </a:r>
            </a:p>
            <a:p>
              <a:pPr algn="l"/>
              <a:r>
                <a:rPr lang="en-US" sz="1600" dirty="0">
                  <a:latin typeface="Consolas" panose="020B0609020204030204" pitchFamily="49" charset="0"/>
                </a:rPr>
                <a:t>           'Attitude' : states['Cannonball']['Attitude'],</a:t>
              </a:r>
            </a:p>
            <a:p>
              <a:pPr algn="l"/>
              <a:r>
                <a:rPr lang="en-US" sz="1600" dirty="0">
                  <a:latin typeface="Consolas" panose="020B0609020204030204" pitchFamily="49" charset="0"/>
                </a:rPr>
                <a:t>           },</a:t>
              </a:r>
            </a:p>
          </p:txBody>
        </p:sp>
        <p:sp>
          <p:nvSpPr>
            <p:cNvPr id="5" name="Right Brace 4"/>
            <p:cNvSpPr/>
            <p:nvPr/>
          </p:nvSpPr>
          <p:spPr bwMode="auto">
            <a:xfrm>
              <a:off x="8077200" y="1295400"/>
              <a:ext cx="228600" cy="1676400"/>
            </a:xfrm>
            <a:prstGeom prst="rightBrace">
              <a:avLst>
                <a:gd name="adj1" fmla="val 41323"/>
                <a:gd name="adj2" fmla="val 50000"/>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6" name="TextBox 5"/>
            <p:cNvSpPr txBox="1"/>
            <p:nvPr/>
          </p:nvSpPr>
          <p:spPr>
            <a:xfrm>
              <a:off x="8305800" y="1478608"/>
              <a:ext cx="1828800" cy="1323439"/>
            </a:xfrm>
            <a:prstGeom prst="rect">
              <a:avLst/>
            </a:prstGeom>
            <a:noFill/>
          </p:spPr>
          <p:txBody>
            <a:bodyPr wrap="square" rtlCol="0">
              <a:spAutoFit/>
            </a:bodyPr>
            <a:lstStyle/>
            <a:p>
              <a:pPr algn="l"/>
              <a:r>
                <a:rPr lang="en-US" sz="2000" dirty="0"/>
                <a:t>Assembly definition for target planet (Earth)</a:t>
              </a:r>
            </a:p>
          </p:txBody>
        </p:sp>
        <p:sp>
          <p:nvSpPr>
            <p:cNvPr id="8" name="Right Brace 7"/>
            <p:cNvSpPr/>
            <p:nvPr/>
          </p:nvSpPr>
          <p:spPr bwMode="auto">
            <a:xfrm>
              <a:off x="8458200" y="3744427"/>
              <a:ext cx="228600" cy="1506646"/>
            </a:xfrm>
            <a:prstGeom prst="rightBrace">
              <a:avLst>
                <a:gd name="adj1" fmla="val 41323"/>
                <a:gd name="adj2" fmla="val 50000"/>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9" name="TextBox 8"/>
            <p:cNvSpPr txBox="1"/>
            <p:nvPr/>
          </p:nvSpPr>
          <p:spPr>
            <a:xfrm>
              <a:off x="8686800" y="3927635"/>
              <a:ext cx="1524000" cy="1323439"/>
            </a:xfrm>
            <a:prstGeom prst="rect">
              <a:avLst/>
            </a:prstGeom>
            <a:noFill/>
          </p:spPr>
          <p:txBody>
            <a:bodyPr wrap="square" rtlCol="0">
              <a:spAutoFit/>
            </a:bodyPr>
            <a:lstStyle/>
            <a:p>
              <a:pPr algn="l"/>
              <a:r>
                <a:rPr lang="en-US" sz="2000" dirty="0"/>
                <a:t>Assembly definition for space craft</a:t>
              </a:r>
            </a:p>
          </p:txBody>
        </p:sp>
      </p:grpSp>
    </p:spTree>
    <p:extLst>
      <p:ext uri="{BB962C8B-B14F-4D97-AF65-F5344CB8AC3E}">
        <p14:creationId xmlns:p14="http://schemas.microsoft.com/office/powerpoint/2010/main" val="3969802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52</a:t>
            </a:fld>
            <a:endParaRPr lang="en-US">
              <a:solidFill>
                <a:srgbClr val="000000"/>
              </a:solidFill>
            </a:endParaRPr>
          </a:p>
        </p:txBody>
      </p:sp>
      <p:sp>
        <p:nvSpPr>
          <p:cNvPr id="2" name="Title 1"/>
          <p:cNvSpPr>
            <a:spLocks noGrp="1"/>
          </p:cNvSpPr>
          <p:nvPr>
            <p:ph type="title"/>
          </p:nvPr>
        </p:nvSpPr>
        <p:spPr/>
        <p:txBody>
          <a:bodyPr>
            <a:normAutofit/>
          </a:bodyPr>
          <a:lstStyle/>
          <a:p>
            <a:r>
              <a:rPr lang="en-US" dirty="0"/>
              <a:t>Run script (part 2b - Configuration)</a:t>
            </a:r>
          </a:p>
        </p:txBody>
      </p:sp>
      <p:grpSp>
        <p:nvGrpSpPr>
          <p:cNvPr id="5" name="Group 4">
            <a:extLst>
              <a:ext uri="{FF2B5EF4-FFF2-40B4-BE49-F238E27FC236}">
                <a16:creationId xmlns:a16="http://schemas.microsoft.com/office/drawing/2014/main" id="{230F360C-0834-9F73-F805-B8CA9275E184}"/>
              </a:ext>
            </a:extLst>
          </p:cNvPr>
          <p:cNvGrpSpPr/>
          <p:nvPr/>
        </p:nvGrpSpPr>
        <p:grpSpPr>
          <a:xfrm>
            <a:off x="1981200" y="1905001"/>
            <a:ext cx="8229600" cy="3852886"/>
            <a:chOff x="1981200" y="1219200"/>
            <a:chExt cx="8229600" cy="3852886"/>
          </a:xfrm>
        </p:grpSpPr>
        <p:sp>
          <p:nvSpPr>
            <p:cNvPr id="7" name="Rectangle 6"/>
            <p:cNvSpPr/>
            <p:nvPr/>
          </p:nvSpPr>
          <p:spPr>
            <a:xfrm>
              <a:off x="1981200" y="1219200"/>
              <a:ext cx="8229600" cy="3754874"/>
            </a:xfrm>
            <a:prstGeom prst="rect">
              <a:avLst/>
            </a:prstGeom>
            <a:solidFill>
              <a:srgbClr val="FCE5CD"/>
            </a:solidFill>
            <a:ln w="12700">
              <a:solidFill>
                <a:schemeClr val="tx1"/>
              </a:solidFill>
            </a:ln>
          </p:spPr>
          <p:txBody>
            <a:bodyPr wrap="square">
              <a:spAutoFit/>
            </a:bodyPr>
            <a:lstStyle/>
            <a:p>
              <a:pPr>
                <a:spcBef>
                  <a:spcPts val="600"/>
                </a:spcBef>
              </a:pPr>
              <a:r>
                <a:rPr lang="en-US" sz="1600" dirty="0">
                  <a:latin typeface="Consolas" panose="020B0609020204030204" pitchFamily="49" charset="0"/>
                </a:rPr>
                <a:t>       ASSEMBLIES : {</a:t>
              </a:r>
            </a:p>
            <a:p>
              <a:pPr algn="l"/>
              <a:r>
                <a:rPr lang="en-US" sz="1600" dirty="0">
                  <a:latin typeface="Consolas" panose="020B0609020204030204" pitchFamily="49" charset="0"/>
                </a:rPr>
                <a:t>           '</a:t>
              </a:r>
              <a:r>
                <a:rPr lang="en-US" sz="1600" dirty="0" err="1">
                  <a:latin typeface="Consolas" panose="020B0609020204030204" pitchFamily="49" charset="0"/>
                </a:rPr>
                <a:t>grav</a:t>
              </a:r>
              <a:r>
                <a:rPr lang="en-US" sz="1600" dirty="0">
                  <a:latin typeface="Consolas" panose="020B0609020204030204" pitchFamily="49" charset="0"/>
                </a:rPr>
                <a:t>' : {</a:t>
              </a:r>
            </a:p>
            <a:p>
              <a:pPr algn="l"/>
              <a:r>
                <a:rPr lang="en-US" sz="1600" dirty="0">
                  <a:latin typeface="Consolas" panose="020B0609020204030204" pitchFamily="49" charset="0"/>
                </a:rPr>
                <a:t>               CLASS : '</a:t>
              </a:r>
              <a:r>
                <a:rPr lang="en-US" sz="1600" dirty="0" err="1">
                  <a:latin typeface="Consolas" panose="020B0609020204030204" pitchFamily="49" charset="0"/>
                </a:rPr>
                <a:t>AsphericalGravityActuatorAssembly</a:t>
              </a:r>
              <a:r>
                <a:rPr lang="en-US" sz="1600" dirty="0">
                  <a:latin typeface="Consolas" panose="020B0609020204030204" pitchFamily="49" charset="0"/>
                </a:rPr>
                <a:t>',</a:t>
              </a:r>
            </a:p>
            <a:p>
              <a:pPr algn="l"/>
              <a:r>
                <a:rPr lang="en-US" sz="1600" dirty="0">
                  <a:latin typeface="Consolas" panose="020B0609020204030204" pitchFamily="49" charset="0"/>
                </a:rPr>
                <a:t>               CONTEXT : {</a:t>
              </a:r>
            </a:p>
            <a:p>
              <a:pPr algn="l"/>
              <a:r>
                <a:rPr lang="en-US" sz="1600" dirty="0">
                  <a:latin typeface="Consolas" panose="020B0609020204030204" pitchFamily="49" charset="0"/>
                </a:rPr>
                <a:t>                   BODY : '</a:t>
              </a:r>
              <a:r>
                <a:rPr lang="en-US" sz="1600" dirty="0" err="1">
                  <a:latin typeface="Consolas" panose="020B0609020204030204" pitchFamily="49" charset="0"/>
                </a:rPr>
                <a:t>CannonballBase</a:t>
              </a:r>
              <a:r>
                <a:rPr lang="en-US" sz="1600" dirty="0">
                  <a:latin typeface="Consolas" panose="020B0609020204030204" pitchFamily="49" charset="0"/>
                </a:rPr>
                <a:t>'</a:t>
              </a:r>
            </a:p>
            <a:p>
              <a:pPr algn="l"/>
              <a:r>
                <a:rPr lang="en-US" sz="1600" dirty="0">
                  <a:latin typeface="Consolas" panose="020B0609020204030204" pitchFamily="49" charset="0"/>
                </a:rPr>
                <a:t>                   },</a:t>
              </a:r>
            </a:p>
            <a:p>
              <a:pPr algn="l"/>
              <a:r>
                <a:rPr lang="en-US" sz="1600" dirty="0">
                  <a:latin typeface="Consolas" panose="020B0609020204030204" pitchFamily="49" charset="0"/>
                </a:rPr>
                <a:t>               PARAMS : {</a:t>
              </a:r>
            </a:p>
            <a:p>
              <a:pPr algn="l"/>
              <a:r>
                <a:rPr lang="en-US" sz="1600" dirty="0">
                  <a:latin typeface="Consolas" panose="020B0609020204030204" pitchFamily="49" charset="0"/>
                </a:rPr>
                <a:t>                   'Gravity' : actuators['Gravity']['Standard'],</a:t>
              </a:r>
            </a:p>
            <a:p>
              <a:pPr algn="l"/>
              <a:r>
                <a:rPr lang="en-US" sz="1600" dirty="0">
                  <a:latin typeface="Consolas" panose="020B0609020204030204" pitchFamily="49" charset="0"/>
                </a:rPr>
                <a:t>                   'Target' : targets['Ellipsoidal Earth']</a:t>
              </a:r>
            </a:p>
            <a:p>
              <a:pPr algn="l"/>
              <a:r>
                <a:rPr lang="en-US" sz="1600" dirty="0">
                  <a:latin typeface="Consolas" panose="020B0609020204030204" pitchFamily="49" charset="0"/>
                </a:rPr>
                <a:t>                   }</a:t>
              </a:r>
            </a:p>
            <a:p>
              <a:pPr algn="l"/>
              <a:r>
                <a:rPr lang="en-US" sz="1600" dirty="0">
                  <a:latin typeface="Consolas" panose="020B0609020204030204" pitchFamily="49" charset="0"/>
                </a:rPr>
                <a:t>               }, # end '</a:t>
              </a:r>
              <a:r>
                <a:rPr lang="en-US" sz="1600" dirty="0" err="1">
                  <a:latin typeface="Consolas" panose="020B0609020204030204" pitchFamily="49" charset="0"/>
                </a:rPr>
                <a:t>grav</a:t>
              </a:r>
              <a:r>
                <a:rPr lang="en-US" sz="1600" dirty="0">
                  <a:latin typeface="Consolas" panose="020B0609020204030204" pitchFamily="49" charset="0"/>
                </a:rPr>
                <a:t>'</a:t>
              </a:r>
            </a:p>
            <a:p>
              <a:pPr algn="l"/>
              <a:r>
                <a:rPr lang="en-US" sz="1600" dirty="0">
                  <a:latin typeface="Consolas" panose="020B0609020204030204" pitchFamily="49" charset="0"/>
                </a:rPr>
                <a:t>           } # end ASSEMBLIES</a:t>
              </a:r>
            </a:p>
            <a:p>
              <a:pPr algn="l"/>
              <a:r>
                <a:rPr lang="en-US" sz="1600" dirty="0">
                  <a:latin typeface="Consolas" panose="020B0609020204030204" pitchFamily="49" charset="0"/>
                </a:rPr>
                <a:t>     } # end 'Cannonball'</a:t>
              </a:r>
            </a:p>
            <a:p>
              <a:pPr algn="l"/>
              <a:r>
                <a:rPr lang="en-US" sz="1600" dirty="0">
                  <a:latin typeface="Consolas" panose="020B0609020204030204" pitchFamily="49" charset="0"/>
                </a:rPr>
                <a:t>} # end </a:t>
              </a:r>
              <a:r>
                <a:rPr lang="en-US" sz="1600" dirty="0" err="1">
                  <a:latin typeface="Consolas" panose="020B0609020204030204" pitchFamily="49" charset="0"/>
                </a:rPr>
                <a:t>config</a:t>
              </a:r>
              <a:endParaRPr lang="en-US" sz="1600" dirty="0">
                <a:latin typeface="Consolas" panose="020B0609020204030204" pitchFamily="49" charset="0"/>
              </a:endParaRPr>
            </a:p>
            <a:p>
              <a:endParaRPr lang="en-US" dirty="0"/>
            </a:p>
          </p:txBody>
        </p:sp>
        <p:sp>
          <p:nvSpPr>
            <p:cNvPr id="8" name="Right Brace 7"/>
            <p:cNvSpPr/>
            <p:nvPr/>
          </p:nvSpPr>
          <p:spPr bwMode="auto">
            <a:xfrm>
              <a:off x="9209988" y="1293090"/>
              <a:ext cx="228600" cy="2535764"/>
            </a:xfrm>
            <a:prstGeom prst="rightBrace">
              <a:avLst>
                <a:gd name="adj1" fmla="val 41323"/>
                <a:gd name="adj2" fmla="val 50000"/>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9" name="TextBox 8"/>
            <p:cNvSpPr txBox="1"/>
            <p:nvPr/>
          </p:nvSpPr>
          <p:spPr>
            <a:xfrm>
              <a:off x="8077200" y="4056423"/>
              <a:ext cx="2133600" cy="1015663"/>
            </a:xfrm>
            <a:prstGeom prst="rect">
              <a:avLst/>
            </a:prstGeom>
            <a:noFill/>
          </p:spPr>
          <p:txBody>
            <a:bodyPr wrap="square" rtlCol="0">
              <a:spAutoFit/>
            </a:bodyPr>
            <a:lstStyle/>
            <a:p>
              <a:r>
                <a:rPr lang="en-US" sz="2000" dirty="0"/>
                <a:t>Sub-assembly definitions for space craft</a:t>
              </a:r>
            </a:p>
          </p:txBody>
        </p:sp>
        <p:sp>
          <p:nvSpPr>
            <p:cNvPr id="10" name="Freeform 9"/>
            <p:cNvSpPr/>
            <p:nvPr/>
          </p:nvSpPr>
          <p:spPr bwMode="auto">
            <a:xfrm>
              <a:off x="9372210" y="2559214"/>
              <a:ext cx="457225" cy="1574277"/>
            </a:xfrm>
            <a:custGeom>
              <a:avLst/>
              <a:gdLst>
                <a:gd name="connsiteX0" fmla="*/ 65988 w 453196"/>
                <a:gd name="connsiteY0" fmla="*/ 36293 h 1610570"/>
                <a:gd name="connsiteX1" fmla="*/ 377073 w 453196"/>
                <a:gd name="connsiteY1" fmla="*/ 130561 h 1610570"/>
                <a:gd name="connsiteX2" fmla="*/ 424207 w 453196"/>
                <a:gd name="connsiteY2" fmla="*/ 1101522 h 1610570"/>
                <a:gd name="connsiteX3" fmla="*/ 0 w 453196"/>
                <a:gd name="connsiteY3" fmla="*/ 1610570 h 1610570"/>
                <a:gd name="connsiteX4" fmla="*/ 0 w 453196"/>
                <a:gd name="connsiteY4" fmla="*/ 1610570 h 1610570"/>
                <a:gd name="connsiteX0" fmla="*/ 65988 w 453196"/>
                <a:gd name="connsiteY0" fmla="*/ 18025 h 1592302"/>
                <a:gd name="connsiteX1" fmla="*/ 377073 w 453196"/>
                <a:gd name="connsiteY1" fmla="*/ 112293 h 1592302"/>
                <a:gd name="connsiteX2" fmla="*/ 424207 w 453196"/>
                <a:gd name="connsiteY2" fmla="*/ 1083254 h 1592302"/>
                <a:gd name="connsiteX3" fmla="*/ 0 w 453196"/>
                <a:gd name="connsiteY3" fmla="*/ 1592302 h 1592302"/>
                <a:gd name="connsiteX4" fmla="*/ 0 w 453196"/>
                <a:gd name="connsiteY4" fmla="*/ 1592302 h 1592302"/>
                <a:gd name="connsiteX0" fmla="*/ 65988 w 482685"/>
                <a:gd name="connsiteY0" fmla="*/ 0 h 1574277"/>
                <a:gd name="connsiteX1" fmla="*/ 440763 w 482685"/>
                <a:gd name="connsiteY1" fmla="*/ 339928 h 1574277"/>
                <a:gd name="connsiteX2" fmla="*/ 424207 w 482685"/>
                <a:gd name="connsiteY2" fmla="*/ 1065229 h 1574277"/>
                <a:gd name="connsiteX3" fmla="*/ 0 w 482685"/>
                <a:gd name="connsiteY3" fmla="*/ 1574277 h 1574277"/>
                <a:gd name="connsiteX4" fmla="*/ 0 w 482685"/>
                <a:gd name="connsiteY4" fmla="*/ 1574277 h 1574277"/>
                <a:gd name="connsiteX0" fmla="*/ 65988 w 477329"/>
                <a:gd name="connsiteY0" fmla="*/ 0 h 1574277"/>
                <a:gd name="connsiteX1" fmla="*/ 440763 w 477329"/>
                <a:gd name="connsiteY1" fmla="*/ 339928 h 1574277"/>
                <a:gd name="connsiteX2" fmla="*/ 424207 w 477329"/>
                <a:gd name="connsiteY2" fmla="*/ 1065229 h 1574277"/>
                <a:gd name="connsiteX3" fmla="*/ 0 w 477329"/>
                <a:gd name="connsiteY3" fmla="*/ 1574277 h 1574277"/>
                <a:gd name="connsiteX4" fmla="*/ 0 w 477329"/>
                <a:gd name="connsiteY4" fmla="*/ 1574277 h 1574277"/>
                <a:gd name="connsiteX0" fmla="*/ 65988 w 457225"/>
                <a:gd name="connsiteY0" fmla="*/ 0 h 1574277"/>
                <a:gd name="connsiteX1" fmla="*/ 440763 w 457225"/>
                <a:gd name="connsiteY1" fmla="*/ 339928 h 1574277"/>
                <a:gd name="connsiteX2" fmla="*/ 351419 w 457225"/>
                <a:gd name="connsiteY2" fmla="*/ 1083426 h 1574277"/>
                <a:gd name="connsiteX3" fmla="*/ 0 w 457225"/>
                <a:gd name="connsiteY3" fmla="*/ 1574277 h 1574277"/>
                <a:gd name="connsiteX4" fmla="*/ 0 w 457225"/>
                <a:gd name="connsiteY4" fmla="*/ 1574277 h 1574277"/>
                <a:gd name="connsiteX0" fmla="*/ 65988 w 457225"/>
                <a:gd name="connsiteY0" fmla="*/ 0 h 1574277"/>
                <a:gd name="connsiteX1" fmla="*/ 440763 w 457225"/>
                <a:gd name="connsiteY1" fmla="*/ 339928 h 1574277"/>
                <a:gd name="connsiteX2" fmla="*/ 351419 w 457225"/>
                <a:gd name="connsiteY2" fmla="*/ 1083426 h 1574277"/>
                <a:gd name="connsiteX3" fmla="*/ 0 w 457225"/>
                <a:gd name="connsiteY3" fmla="*/ 1574277 h 1574277"/>
                <a:gd name="connsiteX4" fmla="*/ 0 w 457225"/>
                <a:gd name="connsiteY4" fmla="*/ 1574277 h 1574277"/>
                <a:gd name="connsiteX0" fmla="*/ 65988 w 457225"/>
                <a:gd name="connsiteY0" fmla="*/ 0 h 1574277"/>
                <a:gd name="connsiteX1" fmla="*/ 440763 w 457225"/>
                <a:gd name="connsiteY1" fmla="*/ 339928 h 1574277"/>
                <a:gd name="connsiteX2" fmla="*/ 351419 w 457225"/>
                <a:gd name="connsiteY2" fmla="*/ 1083426 h 1574277"/>
                <a:gd name="connsiteX3" fmla="*/ 0 w 457225"/>
                <a:gd name="connsiteY3" fmla="*/ 1574277 h 1574277"/>
                <a:gd name="connsiteX4" fmla="*/ 0 w 457225"/>
                <a:gd name="connsiteY4" fmla="*/ 1574277 h 1574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5" h="1574277">
                  <a:moveTo>
                    <a:pt x="65988" y="0"/>
                  </a:moveTo>
                  <a:cubicBezTo>
                    <a:pt x="255368" y="3857"/>
                    <a:pt x="393191" y="159357"/>
                    <a:pt x="440763" y="339928"/>
                  </a:cubicBezTo>
                  <a:cubicBezTo>
                    <a:pt x="488335" y="520499"/>
                    <a:pt x="424880" y="877701"/>
                    <a:pt x="351419" y="1083426"/>
                  </a:cubicBezTo>
                  <a:cubicBezTo>
                    <a:pt x="277958" y="1289151"/>
                    <a:pt x="81316" y="1301401"/>
                    <a:pt x="0" y="1574277"/>
                  </a:cubicBezTo>
                  <a:lnTo>
                    <a:pt x="0" y="1574277"/>
                  </a:lnTo>
                </a:path>
              </a:pathLst>
            </a:cu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grpSp>
    </p:spTree>
    <p:extLst>
      <p:ext uri="{BB962C8B-B14F-4D97-AF65-F5344CB8AC3E}">
        <p14:creationId xmlns:p14="http://schemas.microsoft.com/office/powerpoint/2010/main" val="2587830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53</a:t>
            </a:fld>
            <a:endParaRPr lang="en-US">
              <a:solidFill>
                <a:srgbClr val="000000"/>
              </a:solidFill>
            </a:endParaRPr>
          </a:p>
        </p:txBody>
      </p:sp>
      <p:sp>
        <p:nvSpPr>
          <p:cNvPr id="2" name="Title 1"/>
          <p:cNvSpPr>
            <a:spLocks noGrp="1"/>
          </p:cNvSpPr>
          <p:nvPr>
            <p:ph type="title"/>
          </p:nvPr>
        </p:nvSpPr>
        <p:spPr/>
        <p:txBody>
          <a:bodyPr/>
          <a:lstStyle/>
          <a:p>
            <a:r>
              <a:rPr lang="en-US" dirty="0"/>
              <a:t>Run script (part 3 – </a:t>
            </a:r>
            <a:r>
              <a:rPr lang="en-US" dirty="0" err="1"/>
              <a:t>Init</a:t>
            </a:r>
            <a:r>
              <a:rPr lang="en-US" dirty="0"/>
              <a:t> and Run)</a:t>
            </a:r>
          </a:p>
        </p:txBody>
      </p:sp>
      <p:grpSp>
        <p:nvGrpSpPr>
          <p:cNvPr id="5" name="Group 4">
            <a:extLst>
              <a:ext uri="{FF2B5EF4-FFF2-40B4-BE49-F238E27FC236}">
                <a16:creationId xmlns:a16="http://schemas.microsoft.com/office/drawing/2014/main" id="{4A18EDA1-A78C-5492-E988-EE026A4686F8}"/>
              </a:ext>
            </a:extLst>
          </p:cNvPr>
          <p:cNvGrpSpPr/>
          <p:nvPr/>
        </p:nvGrpSpPr>
        <p:grpSpPr>
          <a:xfrm>
            <a:off x="1981200" y="1407916"/>
            <a:ext cx="8229600" cy="4801314"/>
            <a:chOff x="1981200" y="1238309"/>
            <a:chExt cx="8229600" cy="4801314"/>
          </a:xfrm>
        </p:grpSpPr>
        <p:sp>
          <p:nvSpPr>
            <p:cNvPr id="8" name="Rectangle 2"/>
            <p:cNvSpPr>
              <a:spLocks noChangeArrowheads="1"/>
            </p:cNvSpPr>
            <p:nvPr/>
          </p:nvSpPr>
          <p:spPr bwMode="auto">
            <a:xfrm>
              <a:off x="1981200" y="1238309"/>
              <a:ext cx="8229600" cy="4801314"/>
            </a:xfrm>
            <a:prstGeom prst="rect">
              <a:avLst/>
            </a:prstGeom>
            <a:solidFill>
              <a:srgbClr val="FDEADA"/>
            </a:solidFill>
            <a:ln>
              <a:solidFill>
                <a:schemeClr val="tx1"/>
              </a:solidFill>
            </a:ln>
            <a:effectLst>
              <a:outerShdw blurRad="50800" dist="38100" dir="2700000" algn="tl" rotWithShape="0">
                <a:prstClr val="black">
                  <a:alpha val="40000"/>
                </a:prstClr>
              </a:outerShdw>
            </a:effectLst>
          </p:spPr>
          <p:txBody>
            <a:bodyPr vert="horz" wrap="square" lIns="182880" tIns="91440" rIns="91440" bIns="91440" numCol="1" anchor="ctr" anchorCtr="0" compatLnSpc="1">
              <a:prstTxWarp prst="textNoShape">
                <a:avLst/>
              </a:prstTxWarp>
              <a:spAutoFit/>
            </a:bodyPr>
            <a:lstStyle/>
            <a:p>
              <a:pPr algn="l" eaLnBrk="0" hangingPunct="0">
                <a:spcBef>
                  <a:spcPct val="30000"/>
                </a:spcBef>
              </a:pPr>
              <a:r>
                <a:rPr lang="en-US" altLang="en-US" sz="2000" b="1" dirty="0" err="1">
                  <a:latin typeface="Arial Unicode MS"/>
                </a:rPr>
                <a:t>top_asm</a:t>
              </a:r>
              <a:r>
                <a:rPr lang="en-US" altLang="en-US" sz="2000" b="1" dirty="0">
                  <a:latin typeface="Arial Unicode MS"/>
                </a:rPr>
                <a:t> = </a:t>
              </a:r>
              <a:r>
                <a:rPr lang="en-US" altLang="en-US" sz="2000" b="1" dirty="0" err="1">
                  <a:latin typeface="Arial Unicode MS"/>
                </a:rPr>
                <a:t>sim.createAssemblies</a:t>
              </a:r>
              <a:r>
                <a:rPr lang="en-US" altLang="en-US" sz="2000" b="1" dirty="0">
                  <a:latin typeface="Arial Unicode MS"/>
                </a:rPr>
                <a:t>(</a:t>
              </a:r>
              <a:r>
                <a:rPr lang="en-US" altLang="en-US" sz="2000" b="1" dirty="0" err="1">
                  <a:latin typeface="Arial Unicode MS"/>
                </a:rPr>
                <a:t>config</a:t>
              </a:r>
              <a:r>
                <a:rPr lang="en-US" altLang="en-US" sz="2000" b="1" dirty="0">
                  <a:latin typeface="Arial Unicode MS"/>
                </a:rPr>
                <a:t>)</a:t>
              </a:r>
            </a:p>
            <a:p>
              <a:pPr algn="l" eaLnBrk="0" hangingPunct="0">
                <a:spcBef>
                  <a:spcPct val="30000"/>
                </a:spcBef>
              </a:pPr>
              <a:endParaRPr lang="en-US" altLang="en-US" sz="800" b="1" dirty="0">
                <a:latin typeface="Arial Unicode MS"/>
              </a:endParaRPr>
            </a:p>
            <a:p>
              <a:pPr algn="l" eaLnBrk="0" hangingPunct="0">
                <a:spcBef>
                  <a:spcPct val="30000"/>
                </a:spcBef>
              </a:pPr>
              <a:r>
                <a:rPr lang="en-US" altLang="en-US" sz="2000" b="1" dirty="0" err="1">
                  <a:latin typeface="Arial Unicode MS"/>
                </a:rPr>
                <a:t>sim.bindState</a:t>
              </a:r>
              <a:r>
                <a:rPr lang="en-US" altLang="en-US" sz="2000" b="1" dirty="0">
                  <a:latin typeface="Arial Unicode MS"/>
                </a:rPr>
                <a:t>()</a:t>
              </a:r>
            </a:p>
            <a:p>
              <a:pPr algn="l" eaLnBrk="0" hangingPunct="0">
                <a:spcBef>
                  <a:spcPct val="30000"/>
                </a:spcBef>
              </a:pPr>
              <a:endParaRPr lang="en-US" altLang="en-US" sz="800" b="1" dirty="0">
                <a:latin typeface="Arial Unicode MS"/>
              </a:endParaRPr>
            </a:p>
            <a:p>
              <a:pPr algn="l" eaLnBrk="0" hangingPunct="0">
                <a:spcBef>
                  <a:spcPct val="30000"/>
                </a:spcBef>
              </a:pPr>
              <a:r>
                <a:rPr lang="en-US" altLang="en-US" sz="2000" b="1" dirty="0">
                  <a:latin typeface="Arial Unicode MS"/>
                </a:rPr>
                <a:t># Other initializations, as desired</a:t>
              </a:r>
            </a:p>
            <a:p>
              <a:pPr algn="l" eaLnBrk="0" hangingPunct="0">
                <a:spcBef>
                  <a:spcPct val="30000"/>
                </a:spcBef>
              </a:pPr>
              <a:endParaRPr lang="en-US" altLang="en-US" sz="800" b="1" dirty="0">
                <a:latin typeface="Arial Unicode MS"/>
              </a:endParaRPr>
            </a:p>
            <a:p>
              <a:pPr algn="l" eaLnBrk="0" hangingPunct="0">
                <a:spcBef>
                  <a:spcPct val="30000"/>
                </a:spcBef>
              </a:pPr>
              <a:r>
                <a:rPr lang="en-US" altLang="en-US" sz="2000" b="1" dirty="0">
                  <a:latin typeface="Arial Unicode MS"/>
                </a:rPr>
                <a:t># Set up events, sequencing, logging</a:t>
              </a:r>
              <a:br>
                <a:rPr lang="en-US" altLang="en-US" sz="2000" b="1" dirty="0">
                  <a:latin typeface="Arial Unicode MS"/>
                </a:rPr>
              </a:br>
              <a:r>
                <a:rPr lang="en-US" altLang="en-US" sz="2000" b="1" dirty="0">
                  <a:latin typeface="Arial Unicode MS"/>
                </a:rPr>
                <a:t># visualization, </a:t>
              </a:r>
              <a:r>
                <a:rPr lang="en-US" altLang="en-US" sz="2000" b="1" dirty="0" err="1">
                  <a:latin typeface="Arial Unicode MS"/>
                </a:rPr>
                <a:t>etc</a:t>
              </a:r>
              <a:endParaRPr lang="en-US" altLang="en-US" sz="2000" b="1" dirty="0">
                <a:latin typeface="Arial Unicode MS"/>
              </a:endParaRPr>
            </a:p>
            <a:p>
              <a:pPr algn="l" eaLnBrk="0" hangingPunct="0">
                <a:spcBef>
                  <a:spcPct val="30000"/>
                </a:spcBef>
              </a:pPr>
              <a:endParaRPr lang="en-US" altLang="en-US" sz="800" b="1" dirty="0">
                <a:latin typeface="Arial Unicode MS"/>
              </a:endParaRPr>
            </a:p>
            <a:p>
              <a:pPr algn="l" eaLnBrk="0" hangingPunct="0">
                <a:spcBef>
                  <a:spcPct val="30000"/>
                </a:spcBef>
              </a:pPr>
              <a:r>
                <a:rPr lang="en-US" altLang="en-US" sz="2000" b="1" dirty="0">
                  <a:latin typeface="Arial Unicode MS"/>
                </a:rPr>
                <a:t>for i in range(100):</a:t>
              </a:r>
            </a:p>
            <a:p>
              <a:pPr algn="l" eaLnBrk="0" hangingPunct="0">
                <a:spcBef>
                  <a:spcPct val="30000"/>
                </a:spcBef>
              </a:pPr>
              <a:r>
                <a:rPr lang="en-US" altLang="en-US" sz="2000" b="1" dirty="0">
                  <a:latin typeface="Arial Unicode MS"/>
                </a:rPr>
                <a:t>      </a:t>
              </a:r>
              <a:r>
                <a:rPr lang="en-US" altLang="en-US" sz="2000" b="1" dirty="0" err="1">
                  <a:latin typeface="Arial Unicode MS"/>
                </a:rPr>
                <a:t>sim.step</a:t>
              </a:r>
              <a:r>
                <a:rPr lang="en-US" altLang="en-US" sz="2000" b="1" dirty="0">
                  <a:latin typeface="Arial Unicode MS"/>
                </a:rPr>
                <a:t>()</a:t>
              </a:r>
            </a:p>
            <a:p>
              <a:pPr algn="l" eaLnBrk="0" hangingPunct="0">
                <a:spcBef>
                  <a:spcPct val="30000"/>
                </a:spcBef>
              </a:pPr>
              <a:r>
                <a:rPr lang="en-US" altLang="en-US" sz="2000" b="1" dirty="0">
                  <a:latin typeface="Arial Unicode MS"/>
                </a:rPr>
                <a:t>      if </a:t>
              </a:r>
              <a:r>
                <a:rPr lang="en-US" altLang="en-US" sz="2000" b="1" dirty="0" err="1">
                  <a:latin typeface="Arial Unicode MS"/>
                </a:rPr>
                <a:t>sim.terminated</a:t>
              </a:r>
              <a:r>
                <a:rPr lang="en-US" altLang="en-US" sz="2000" b="1" dirty="0">
                  <a:latin typeface="Arial Unicode MS"/>
                </a:rPr>
                <a:t>():</a:t>
              </a:r>
            </a:p>
            <a:p>
              <a:pPr algn="l" eaLnBrk="0" hangingPunct="0">
                <a:spcBef>
                  <a:spcPct val="30000"/>
                </a:spcBef>
              </a:pPr>
              <a:r>
                <a:rPr lang="en-US" altLang="en-US" sz="2000" b="1" dirty="0">
                  <a:latin typeface="Arial Unicode MS"/>
                </a:rPr>
                <a:t>	break</a:t>
              </a:r>
            </a:p>
            <a:p>
              <a:pPr algn="l" eaLnBrk="0" hangingPunct="0">
                <a:spcBef>
                  <a:spcPct val="30000"/>
                </a:spcBef>
              </a:pPr>
              <a:r>
                <a:rPr lang="en-US" altLang="en-US" sz="2000" b="1" dirty="0" err="1">
                  <a:latin typeface="Arial Unicode MS"/>
                </a:rPr>
                <a:t>sim.close</a:t>
              </a:r>
              <a:r>
                <a:rPr lang="en-US" altLang="en-US" sz="2000" b="1" dirty="0">
                  <a:latin typeface="Arial Unicode MS"/>
                </a:rPr>
                <a:t>()</a:t>
              </a:r>
            </a:p>
          </p:txBody>
        </p:sp>
        <p:sp>
          <p:nvSpPr>
            <p:cNvPr id="13" name="Right Brace 12"/>
            <p:cNvSpPr/>
            <p:nvPr/>
          </p:nvSpPr>
          <p:spPr bwMode="auto">
            <a:xfrm>
              <a:off x="7360636" y="1375021"/>
              <a:ext cx="307258" cy="492760"/>
            </a:xfrm>
            <a:prstGeom prst="rightBrace">
              <a:avLst>
                <a:gd name="adj1" fmla="val 19306"/>
                <a:gd name="adj2"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14" name="TextBox 13"/>
            <p:cNvSpPr txBox="1"/>
            <p:nvPr/>
          </p:nvSpPr>
          <p:spPr>
            <a:xfrm>
              <a:off x="7658735" y="1267458"/>
              <a:ext cx="2549013" cy="707886"/>
            </a:xfrm>
            <a:prstGeom prst="rect">
              <a:avLst/>
            </a:prstGeom>
            <a:solidFill>
              <a:schemeClr val="bg1">
                <a:alpha val="0"/>
              </a:schemeClr>
            </a:solidFill>
          </p:spPr>
          <p:txBody>
            <a:bodyPr wrap="square" rtlCol="0">
              <a:spAutoFit/>
            </a:bodyPr>
            <a:lstStyle/>
            <a:p>
              <a:pPr algn="l"/>
              <a:r>
                <a:rPr lang="en-US" sz="2000" dirty="0"/>
                <a:t>Create assemblies, models, </a:t>
              </a:r>
              <a:r>
                <a:rPr lang="en-US" sz="2000" dirty="0" err="1"/>
                <a:t>etc</a:t>
              </a:r>
              <a:endParaRPr lang="en-US" sz="2000" dirty="0"/>
            </a:p>
          </p:txBody>
        </p:sp>
        <p:sp>
          <p:nvSpPr>
            <p:cNvPr id="9" name="Right Brace 8"/>
            <p:cNvSpPr/>
            <p:nvPr/>
          </p:nvSpPr>
          <p:spPr bwMode="auto">
            <a:xfrm>
              <a:off x="7360636" y="2030008"/>
              <a:ext cx="307258" cy="1803738"/>
            </a:xfrm>
            <a:prstGeom prst="rightBrace">
              <a:avLst>
                <a:gd name="adj1" fmla="val 20600"/>
                <a:gd name="adj2"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10" name="TextBox 9"/>
            <p:cNvSpPr txBox="1"/>
            <p:nvPr/>
          </p:nvSpPr>
          <p:spPr>
            <a:xfrm>
              <a:off x="7658735" y="2695544"/>
              <a:ext cx="1772265" cy="400110"/>
            </a:xfrm>
            <a:prstGeom prst="rect">
              <a:avLst/>
            </a:prstGeom>
            <a:solidFill>
              <a:schemeClr val="bg1">
                <a:alpha val="0"/>
              </a:schemeClr>
            </a:solidFill>
          </p:spPr>
          <p:txBody>
            <a:bodyPr wrap="square" rtlCol="0">
              <a:spAutoFit/>
            </a:bodyPr>
            <a:lstStyle/>
            <a:p>
              <a:pPr algn="l"/>
              <a:r>
                <a:rPr lang="en-US" sz="2000" dirty="0"/>
                <a:t>Initialize</a:t>
              </a:r>
            </a:p>
          </p:txBody>
        </p:sp>
        <p:sp>
          <p:nvSpPr>
            <p:cNvPr id="22" name="Right Brace 21"/>
            <p:cNvSpPr/>
            <p:nvPr/>
          </p:nvSpPr>
          <p:spPr bwMode="auto">
            <a:xfrm>
              <a:off x="7360636" y="4066891"/>
              <a:ext cx="307258" cy="1370032"/>
            </a:xfrm>
            <a:prstGeom prst="rightBrace">
              <a:avLst>
                <a:gd name="adj1" fmla="val 20600"/>
                <a:gd name="adj2"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23" name="TextBox 22"/>
            <p:cNvSpPr txBox="1"/>
            <p:nvPr/>
          </p:nvSpPr>
          <p:spPr>
            <a:xfrm>
              <a:off x="7658735" y="4525129"/>
              <a:ext cx="1406013" cy="400110"/>
            </a:xfrm>
            <a:prstGeom prst="rect">
              <a:avLst/>
            </a:prstGeom>
            <a:solidFill>
              <a:schemeClr val="bg1">
                <a:alpha val="0"/>
              </a:schemeClr>
            </a:solidFill>
          </p:spPr>
          <p:txBody>
            <a:bodyPr wrap="square" rtlCol="0">
              <a:spAutoFit/>
            </a:bodyPr>
            <a:lstStyle/>
            <a:p>
              <a:pPr algn="l"/>
              <a:r>
                <a:rPr lang="en-US" sz="2000" dirty="0"/>
                <a:t>RUN!</a:t>
              </a:r>
            </a:p>
          </p:txBody>
        </p:sp>
        <p:sp>
          <p:nvSpPr>
            <p:cNvPr id="11" name="Right Brace 10"/>
            <p:cNvSpPr/>
            <p:nvPr/>
          </p:nvSpPr>
          <p:spPr bwMode="auto">
            <a:xfrm>
              <a:off x="7360636" y="5620730"/>
              <a:ext cx="307258" cy="346663"/>
            </a:xfrm>
            <a:prstGeom prst="rightBrace">
              <a:avLst>
                <a:gd name="adj1" fmla="val 20600"/>
                <a:gd name="adj2"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12" name="TextBox 11"/>
            <p:cNvSpPr txBox="1"/>
            <p:nvPr/>
          </p:nvSpPr>
          <p:spPr>
            <a:xfrm>
              <a:off x="7658735" y="5567282"/>
              <a:ext cx="1406013" cy="400110"/>
            </a:xfrm>
            <a:prstGeom prst="rect">
              <a:avLst/>
            </a:prstGeom>
            <a:solidFill>
              <a:schemeClr val="bg1">
                <a:alpha val="0"/>
              </a:schemeClr>
            </a:solidFill>
          </p:spPr>
          <p:txBody>
            <a:bodyPr wrap="square" rtlCol="0">
              <a:spAutoFit/>
            </a:bodyPr>
            <a:lstStyle/>
            <a:p>
              <a:pPr algn="l"/>
              <a:r>
                <a:rPr lang="en-US" sz="2000" dirty="0"/>
                <a:t>Cleanup</a:t>
              </a:r>
            </a:p>
          </p:txBody>
        </p:sp>
      </p:grpSp>
    </p:spTree>
    <p:extLst>
      <p:ext uri="{BB962C8B-B14F-4D97-AF65-F5344CB8AC3E}">
        <p14:creationId xmlns:p14="http://schemas.microsoft.com/office/powerpoint/2010/main" val="86555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1" name="Rectangle 109"/>
          <p:cNvSpPr>
            <a:spLocks noChangeArrowheads="1"/>
          </p:cNvSpPr>
          <p:nvPr/>
        </p:nvSpPr>
        <p:spPr bwMode="auto">
          <a:xfrm>
            <a:off x="2545527" y="-9523"/>
            <a:ext cx="67437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3200" b="1" dirty="0">
              <a:solidFill>
                <a:srgbClr val="000000"/>
              </a:solidFill>
              <a:latin typeface="Arial"/>
            </a:endParaRPr>
          </a:p>
        </p:txBody>
      </p:sp>
      <p:grpSp>
        <p:nvGrpSpPr>
          <p:cNvPr id="9" name="Group 8"/>
          <p:cNvGrpSpPr/>
          <p:nvPr/>
        </p:nvGrpSpPr>
        <p:grpSpPr>
          <a:xfrm>
            <a:off x="1820726" y="1371600"/>
            <a:ext cx="8193375" cy="5181892"/>
            <a:chOff x="342612" y="1425751"/>
            <a:chExt cx="8193375" cy="5181892"/>
          </a:xfrm>
        </p:grpSpPr>
        <p:sp>
          <p:nvSpPr>
            <p:cNvPr id="23554" name="Rectangle 2"/>
            <p:cNvSpPr>
              <a:spLocks noChangeArrowheads="1"/>
            </p:cNvSpPr>
            <p:nvPr/>
          </p:nvSpPr>
          <p:spPr bwMode="auto">
            <a:xfrm>
              <a:off x="6942137" y="2035175"/>
              <a:ext cx="1130844" cy="460655"/>
            </a:xfrm>
            <a:prstGeom prst="rect">
              <a:avLst/>
            </a:prstGeom>
            <a:solidFill>
              <a:srgbClr val="F3FBB7"/>
            </a:solidFill>
            <a:ln w="28575">
              <a:solidFill>
                <a:schemeClr val="tx1"/>
              </a:solidFill>
              <a:miter lim="800000"/>
              <a:headEnd type="none" w="sm" len="sm"/>
              <a:tailEnd type="none" w="sm" len="sm"/>
            </a:ln>
          </p:spPr>
          <p:txBody>
            <a:bodyPr wrap="square" lIns="90440" tIns="45220" rIns="90440" bIns="4522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555" name="Rectangle 3"/>
            <p:cNvSpPr>
              <a:spLocks noChangeArrowheads="1"/>
            </p:cNvSpPr>
            <p:nvPr/>
          </p:nvSpPr>
          <p:spPr bwMode="auto">
            <a:xfrm>
              <a:off x="2370137" y="2035175"/>
              <a:ext cx="1039813" cy="460655"/>
            </a:xfrm>
            <a:prstGeom prst="rect">
              <a:avLst/>
            </a:prstGeom>
            <a:solidFill>
              <a:srgbClr val="E5E5FF"/>
            </a:solidFill>
            <a:ln w="28575">
              <a:solidFill>
                <a:schemeClr val="tx1"/>
              </a:solidFill>
              <a:miter lim="800000"/>
              <a:headEnd type="none" w="sm" len="sm"/>
              <a:tailEnd type="none" w="sm" len="sm"/>
            </a:ln>
          </p:spPr>
          <p:txBody>
            <a:bodyPr lIns="90440" tIns="45220" rIns="90440" bIns="4522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556" name="Line 4"/>
            <p:cNvSpPr>
              <a:spLocks noChangeShapeType="1"/>
            </p:cNvSpPr>
            <p:nvPr/>
          </p:nvSpPr>
          <p:spPr bwMode="auto">
            <a:xfrm>
              <a:off x="3409950" y="3514725"/>
              <a:ext cx="2762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a:off x="2092325" y="3514725"/>
              <a:ext cx="2778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8" name="Rectangle 6"/>
            <p:cNvSpPr>
              <a:spLocks noChangeArrowheads="1"/>
            </p:cNvSpPr>
            <p:nvPr/>
          </p:nvSpPr>
          <p:spPr bwMode="auto">
            <a:xfrm>
              <a:off x="1054100" y="2035175"/>
              <a:ext cx="1108075" cy="460655"/>
            </a:xfrm>
            <a:prstGeom prst="rect">
              <a:avLst/>
            </a:prstGeom>
            <a:solidFill>
              <a:srgbClr val="CCFF99"/>
            </a:solidFill>
            <a:ln w="28575">
              <a:solidFill>
                <a:schemeClr val="tx1"/>
              </a:solidFill>
              <a:miter lim="800000"/>
              <a:headEnd type="none" w="sm" len="sm"/>
              <a:tailEnd type="none" w="sm" len="sm"/>
            </a:ln>
          </p:spPr>
          <p:txBody>
            <a:bodyPr lIns="90440" tIns="45220" rIns="90440" bIns="4522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559" name="Text Box 7"/>
            <p:cNvSpPr txBox="1">
              <a:spLocks noChangeArrowheads="1"/>
            </p:cNvSpPr>
            <p:nvPr/>
          </p:nvSpPr>
          <p:spPr bwMode="auto">
            <a:xfrm>
              <a:off x="2361506" y="2133600"/>
              <a:ext cx="11080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b="1" dirty="0">
                  <a:solidFill>
                    <a:srgbClr val="000000"/>
                  </a:solidFill>
                  <a:cs typeface="Times New Roman" panose="02020603050405020304" pitchFamily="18" charset="0"/>
                </a:rPr>
                <a:t>Discrete Dynamics</a:t>
              </a:r>
              <a:r>
                <a:rPr lang="en-US" altLang="en-US" sz="1300" dirty="0">
                  <a:solidFill>
                    <a:srgbClr val="000000"/>
                  </a:solidFill>
                  <a:cs typeface="Times New Roman" panose="02020603050405020304" pitchFamily="18" charset="0"/>
                </a:rPr>
                <a:t> </a:t>
              </a:r>
            </a:p>
            <a:p>
              <a:pPr algn="l">
                <a:buFontTx/>
                <a:buChar char="-"/>
              </a:pPr>
              <a:r>
                <a:rPr lang="en-US" altLang="en-US" sz="1300" dirty="0">
                  <a:solidFill>
                    <a:srgbClr val="000000"/>
                  </a:solidFill>
                  <a:cs typeface="Times New Roman" panose="02020603050405020304" pitchFamily="18" charset="0"/>
                </a:rPr>
                <a:t> data-flow</a:t>
              </a:r>
            </a:p>
            <a:p>
              <a:pPr algn="l"/>
              <a:r>
                <a:rPr lang="en-US" altLang="en-US" sz="1300" dirty="0">
                  <a:solidFill>
                    <a:srgbClr val="000000"/>
                  </a:solidFill>
                  <a:cs typeface="Times New Roman" panose="02020603050405020304" pitchFamily="18" charset="0"/>
                </a:rPr>
                <a:t>  model graph</a:t>
              </a:r>
            </a:p>
          </p:txBody>
        </p:sp>
        <p:sp>
          <p:nvSpPr>
            <p:cNvPr id="23560" name="Text Box 8"/>
            <p:cNvSpPr txBox="1">
              <a:spLocks noChangeArrowheads="1"/>
            </p:cNvSpPr>
            <p:nvPr/>
          </p:nvSpPr>
          <p:spPr bwMode="auto">
            <a:xfrm>
              <a:off x="6966220" y="2133600"/>
              <a:ext cx="1033463" cy="94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b="1" dirty="0" err="1">
                  <a:solidFill>
                    <a:srgbClr val="000000"/>
                  </a:solidFill>
                  <a:cs typeface="Times New Roman" panose="02020603050405020304" pitchFamily="18" charset="0"/>
                </a:rPr>
                <a:t>EndIOStep</a:t>
              </a:r>
              <a:r>
                <a:rPr lang="en-US" altLang="en-US" sz="1400" b="1" dirty="0">
                  <a:solidFill>
                    <a:srgbClr val="000000"/>
                  </a:solidFill>
                  <a:cs typeface="Times New Roman" panose="02020603050405020304" pitchFamily="18" charset="0"/>
                </a:rPr>
                <a:t> events</a:t>
              </a:r>
            </a:p>
            <a:p>
              <a:pPr algn="l"/>
              <a:endParaRPr lang="en-US" altLang="en-US" sz="1400" b="1" dirty="0">
                <a:solidFill>
                  <a:srgbClr val="000000"/>
                </a:solidFill>
                <a:cs typeface="Times New Roman" panose="02020603050405020304" pitchFamily="18" charset="0"/>
              </a:endParaRPr>
            </a:p>
            <a:p>
              <a:pPr algn="l"/>
              <a:r>
                <a:rPr lang="en-US" altLang="en-US" sz="1400" b="1" dirty="0">
                  <a:solidFill>
                    <a:srgbClr val="000000"/>
                  </a:solidFill>
                  <a:cs typeface="Times New Roman" panose="02020603050405020304" pitchFamily="18" charset="0"/>
                </a:rPr>
                <a:t>Logging</a:t>
              </a:r>
            </a:p>
          </p:txBody>
        </p:sp>
        <p:sp>
          <p:nvSpPr>
            <p:cNvPr id="23561" name="Rectangle 9"/>
            <p:cNvSpPr>
              <a:spLocks noChangeArrowheads="1"/>
            </p:cNvSpPr>
            <p:nvPr/>
          </p:nvSpPr>
          <p:spPr bwMode="auto">
            <a:xfrm>
              <a:off x="5487987" y="2035175"/>
              <a:ext cx="1176338" cy="460655"/>
            </a:xfrm>
            <a:prstGeom prst="rect">
              <a:avLst/>
            </a:prstGeom>
            <a:solidFill>
              <a:srgbClr val="FFCC99"/>
            </a:solidFill>
            <a:ln w="28575">
              <a:solidFill>
                <a:schemeClr val="tx1"/>
              </a:solidFill>
              <a:miter lim="800000"/>
              <a:headEnd type="none" w="sm" len="sm"/>
              <a:tailEnd type="none" w="sm" len="sm"/>
            </a:ln>
          </p:spPr>
          <p:txBody>
            <a:bodyPr lIns="90440" tIns="45220" rIns="90440" bIns="4522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562" name="Rectangle 10"/>
            <p:cNvSpPr>
              <a:spLocks noChangeArrowheads="1"/>
            </p:cNvSpPr>
            <p:nvPr/>
          </p:nvSpPr>
          <p:spPr bwMode="auto">
            <a:xfrm>
              <a:off x="4586287" y="2035175"/>
              <a:ext cx="693738" cy="460655"/>
            </a:xfrm>
            <a:prstGeom prst="rect">
              <a:avLst/>
            </a:prstGeom>
            <a:solidFill>
              <a:srgbClr val="FFCCFF"/>
            </a:solidFill>
            <a:ln w="28575">
              <a:solidFill>
                <a:schemeClr val="tx1"/>
              </a:solidFill>
              <a:prstDash val="dash"/>
              <a:miter lim="800000"/>
              <a:headEnd type="none" w="sm" len="sm"/>
              <a:tailEnd type="none" w="sm" len="sm"/>
            </a:ln>
          </p:spPr>
          <p:txBody>
            <a:bodyPr lIns="90440" tIns="45220" rIns="90440" bIns="4522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563" name="Text Box 11"/>
            <p:cNvSpPr txBox="1">
              <a:spLocks noChangeArrowheads="1"/>
            </p:cNvSpPr>
            <p:nvPr/>
          </p:nvSpPr>
          <p:spPr bwMode="auto">
            <a:xfrm>
              <a:off x="1061245" y="2133600"/>
              <a:ext cx="1108074" cy="175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45720" tIns="40580" rIns="45720"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b="1" dirty="0" err="1">
                  <a:solidFill>
                    <a:srgbClr val="000000"/>
                  </a:solidFill>
                  <a:cs typeface="Times New Roman" panose="02020603050405020304" pitchFamily="18" charset="0"/>
                </a:rPr>
                <a:t>BeginIOStep</a:t>
              </a:r>
              <a:r>
                <a:rPr lang="en-US" altLang="en-US" sz="1400" b="1" dirty="0">
                  <a:solidFill>
                    <a:srgbClr val="000000"/>
                  </a:solidFill>
                  <a:cs typeface="Times New Roman" panose="02020603050405020304" pitchFamily="18" charset="0"/>
                </a:rPr>
                <a:t> events</a:t>
              </a:r>
            </a:p>
            <a:p>
              <a:pPr algn="l"/>
              <a:endParaRPr lang="en-US" altLang="en-US" sz="1400" b="1" dirty="0">
                <a:solidFill>
                  <a:srgbClr val="000000"/>
                </a:solidFill>
                <a:cs typeface="Times New Roman" panose="02020603050405020304" pitchFamily="18" charset="0"/>
              </a:endParaRPr>
            </a:p>
            <a:p>
              <a:pPr algn="l"/>
              <a:r>
                <a:rPr lang="en-US" altLang="en-US" sz="1400" b="1" dirty="0">
                  <a:solidFill>
                    <a:srgbClr val="000000"/>
                  </a:solidFill>
                  <a:cs typeface="Times New Roman" panose="02020603050405020304" pitchFamily="18" charset="0"/>
                </a:rPr>
                <a:t>State</a:t>
              </a:r>
            </a:p>
            <a:p>
              <a:pPr algn="l"/>
              <a:r>
                <a:rPr lang="en-US" altLang="en-US" sz="1400" b="1" dirty="0">
                  <a:solidFill>
                    <a:srgbClr val="000000"/>
                  </a:solidFill>
                  <a:cs typeface="Times New Roman" panose="02020603050405020304" pitchFamily="18" charset="0"/>
                </a:rPr>
                <a:t>Machine</a:t>
              </a:r>
            </a:p>
            <a:p>
              <a:pPr algn="l">
                <a:buFontTx/>
                <a:buChar char="-"/>
              </a:pPr>
              <a:r>
                <a:rPr lang="en-US" altLang="en-US" sz="1300" dirty="0">
                  <a:solidFill>
                    <a:srgbClr val="000000"/>
                  </a:solidFill>
                  <a:cs typeface="Times New Roman" panose="02020603050405020304" pitchFamily="18" charset="0"/>
                </a:rPr>
                <a:t> State</a:t>
              </a:r>
            </a:p>
            <a:p>
              <a:pPr algn="l"/>
              <a:r>
                <a:rPr lang="en-US" altLang="en-US" sz="1300" dirty="0">
                  <a:solidFill>
                    <a:srgbClr val="000000"/>
                  </a:solidFill>
                  <a:cs typeface="Times New Roman" panose="02020603050405020304" pitchFamily="18" charset="0"/>
                </a:rPr>
                <a:t>  Transitions</a:t>
              </a:r>
            </a:p>
            <a:p>
              <a:pPr algn="l"/>
              <a:r>
                <a:rPr lang="en-US" altLang="en-US" sz="1300" dirty="0">
                  <a:solidFill>
                    <a:srgbClr val="000000"/>
                  </a:solidFill>
                  <a:cs typeface="Times New Roman" panose="02020603050405020304" pitchFamily="18" charset="0"/>
                </a:rPr>
                <a:t>- State Action</a:t>
              </a:r>
            </a:p>
          </p:txBody>
        </p:sp>
        <p:sp>
          <p:nvSpPr>
            <p:cNvPr id="23564" name="Line 12"/>
            <p:cNvSpPr>
              <a:spLocks noChangeShapeType="1"/>
            </p:cNvSpPr>
            <p:nvPr/>
          </p:nvSpPr>
          <p:spPr bwMode="auto">
            <a:xfrm>
              <a:off x="2370137" y="1858963"/>
              <a:ext cx="435514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0440" tIns="45220" rIns="90440" bIns="45220">
              <a:spAutoFit/>
            </a:bodyPr>
            <a:lstStyle/>
            <a:p>
              <a:endParaRPr lang="en-US"/>
            </a:p>
          </p:txBody>
        </p:sp>
        <p:sp>
          <p:nvSpPr>
            <p:cNvPr id="23565" name="Text Box 13"/>
            <p:cNvSpPr txBox="1">
              <a:spLocks noChangeArrowheads="1"/>
            </p:cNvSpPr>
            <p:nvPr/>
          </p:nvSpPr>
          <p:spPr bwMode="auto">
            <a:xfrm>
              <a:off x="3899580" y="1539095"/>
              <a:ext cx="1281112" cy="32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600" b="1" dirty="0">
                  <a:solidFill>
                    <a:srgbClr val="000000"/>
                  </a:solidFill>
                  <a:cs typeface="Times New Roman" panose="02020603050405020304" pitchFamily="18" charset="0"/>
                </a:rPr>
                <a:t>Dynamics</a:t>
              </a:r>
            </a:p>
          </p:txBody>
        </p:sp>
        <p:sp>
          <p:nvSpPr>
            <p:cNvPr id="23566" name="Rectangle 14"/>
            <p:cNvSpPr>
              <a:spLocks noChangeArrowheads="1"/>
            </p:cNvSpPr>
            <p:nvPr/>
          </p:nvSpPr>
          <p:spPr bwMode="auto">
            <a:xfrm>
              <a:off x="3686175" y="2035175"/>
              <a:ext cx="762000" cy="460655"/>
            </a:xfrm>
            <a:prstGeom prst="rect">
              <a:avLst/>
            </a:prstGeom>
            <a:solidFill>
              <a:srgbClr val="FFCCFF"/>
            </a:solidFill>
            <a:ln w="28575">
              <a:solidFill>
                <a:schemeClr val="tx1"/>
              </a:solidFill>
              <a:miter lim="800000"/>
              <a:headEnd type="none" w="sm" len="sm"/>
              <a:tailEnd type="none" w="sm" len="sm"/>
            </a:ln>
          </p:spPr>
          <p:txBody>
            <a:bodyPr lIns="90440" tIns="45220" rIns="90440" bIns="4522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567" name="Text Box 15"/>
            <p:cNvSpPr txBox="1">
              <a:spLocks noChangeArrowheads="1"/>
            </p:cNvSpPr>
            <p:nvPr/>
          </p:nvSpPr>
          <p:spPr bwMode="auto">
            <a:xfrm>
              <a:off x="4927600" y="3662363"/>
              <a:ext cx="482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500" b="1">
                  <a:solidFill>
                    <a:srgbClr val="000000"/>
                  </a:solidFill>
                  <a:cs typeface="Times New Roman" panose="02020603050405020304" pitchFamily="18" charset="0"/>
                </a:rPr>
                <a:t>…</a:t>
              </a:r>
            </a:p>
          </p:txBody>
        </p:sp>
        <p:sp>
          <p:nvSpPr>
            <p:cNvPr id="23568" name="Line 16"/>
            <p:cNvSpPr>
              <a:spLocks noChangeShapeType="1"/>
            </p:cNvSpPr>
            <p:nvPr/>
          </p:nvSpPr>
          <p:spPr bwMode="auto">
            <a:xfrm>
              <a:off x="5280025" y="3514725"/>
              <a:ext cx="2079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9" name="Line 17"/>
            <p:cNvSpPr>
              <a:spLocks noChangeShapeType="1"/>
            </p:cNvSpPr>
            <p:nvPr/>
          </p:nvSpPr>
          <p:spPr bwMode="auto">
            <a:xfrm>
              <a:off x="6664325" y="3514725"/>
              <a:ext cx="2778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0" name="Text Box 18"/>
            <p:cNvSpPr txBox="1">
              <a:spLocks noChangeArrowheads="1"/>
            </p:cNvSpPr>
            <p:nvPr/>
          </p:nvSpPr>
          <p:spPr bwMode="auto">
            <a:xfrm>
              <a:off x="5616053" y="2133600"/>
              <a:ext cx="10382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b="1" dirty="0">
                  <a:solidFill>
                    <a:srgbClr val="000000"/>
                  </a:solidFill>
                  <a:cs typeface="Times New Roman" panose="02020603050405020304" pitchFamily="18" charset="0"/>
                </a:rPr>
                <a:t>Discrete Dynamics</a:t>
              </a:r>
              <a:r>
                <a:rPr lang="en-US" altLang="en-US" sz="1300" dirty="0">
                  <a:solidFill>
                    <a:srgbClr val="000000"/>
                  </a:solidFill>
                  <a:cs typeface="Times New Roman" panose="02020603050405020304" pitchFamily="18" charset="0"/>
                </a:rPr>
                <a:t> </a:t>
              </a:r>
            </a:p>
            <a:p>
              <a:pPr algn="l">
                <a:buFontTx/>
                <a:buChar char="-"/>
              </a:pPr>
              <a:r>
                <a:rPr lang="en-US" altLang="en-US" sz="1300" dirty="0">
                  <a:solidFill>
                    <a:srgbClr val="000000"/>
                  </a:solidFill>
                  <a:cs typeface="Times New Roman" panose="02020603050405020304" pitchFamily="18" charset="0"/>
                </a:rPr>
                <a:t> data-flow</a:t>
              </a:r>
            </a:p>
            <a:p>
              <a:pPr algn="l"/>
              <a:r>
                <a:rPr lang="en-US" altLang="en-US" sz="1300" dirty="0">
                  <a:solidFill>
                    <a:srgbClr val="000000"/>
                  </a:solidFill>
                  <a:cs typeface="Times New Roman" panose="02020603050405020304" pitchFamily="18" charset="0"/>
                </a:rPr>
                <a:t> model graph</a:t>
              </a:r>
            </a:p>
          </p:txBody>
        </p:sp>
        <p:sp>
          <p:nvSpPr>
            <p:cNvPr id="23571" name="Text Box 19"/>
            <p:cNvSpPr txBox="1">
              <a:spLocks noChangeArrowheads="1"/>
            </p:cNvSpPr>
            <p:nvPr/>
          </p:nvSpPr>
          <p:spPr bwMode="auto">
            <a:xfrm>
              <a:off x="3548062" y="5029200"/>
              <a:ext cx="1108075" cy="26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dirty="0" err="1">
                  <a:solidFill>
                    <a:srgbClr val="000000"/>
                  </a:solidFill>
                  <a:cs typeface="Times New Roman" panose="02020603050405020304" pitchFamily="18" charset="0"/>
                </a:rPr>
                <a:t>Integ</a:t>
              </a:r>
              <a:r>
                <a:rPr lang="en-US" altLang="en-US" sz="1200" dirty="0">
                  <a:solidFill>
                    <a:srgbClr val="000000"/>
                  </a:solidFill>
                  <a:cs typeface="Times New Roman" panose="02020603050405020304" pitchFamily="18" charset="0"/>
                </a:rPr>
                <a:t>. step</a:t>
              </a:r>
            </a:p>
          </p:txBody>
        </p:sp>
        <p:sp>
          <p:nvSpPr>
            <p:cNvPr id="23572" name="Line 20"/>
            <p:cNvSpPr>
              <a:spLocks noChangeShapeType="1"/>
            </p:cNvSpPr>
            <p:nvPr/>
          </p:nvSpPr>
          <p:spPr bwMode="auto">
            <a:xfrm>
              <a:off x="3616325" y="5257800"/>
              <a:ext cx="9699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3" name="Line 21"/>
            <p:cNvSpPr>
              <a:spLocks noChangeShapeType="1"/>
            </p:cNvSpPr>
            <p:nvPr/>
          </p:nvSpPr>
          <p:spPr bwMode="auto">
            <a:xfrm>
              <a:off x="3616325" y="5562600"/>
              <a:ext cx="169624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4" name="Text Box 22"/>
            <p:cNvSpPr txBox="1">
              <a:spLocks noChangeArrowheads="1"/>
            </p:cNvSpPr>
            <p:nvPr/>
          </p:nvSpPr>
          <p:spPr bwMode="auto">
            <a:xfrm>
              <a:off x="3548177" y="5250338"/>
              <a:ext cx="1835829" cy="32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dirty="0">
                  <a:solidFill>
                    <a:srgbClr val="000000"/>
                  </a:solidFill>
                  <a:cs typeface="Times New Roman" panose="02020603050405020304" pitchFamily="18" charset="0"/>
                </a:rPr>
                <a:t>N-Integration steps</a:t>
              </a:r>
            </a:p>
          </p:txBody>
        </p:sp>
        <p:sp>
          <p:nvSpPr>
            <p:cNvPr id="23575" name="Line 23"/>
            <p:cNvSpPr>
              <a:spLocks noChangeShapeType="1"/>
            </p:cNvSpPr>
            <p:nvPr/>
          </p:nvSpPr>
          <p:spPr bwMode="auto">
            <a:xfrm flipV="1">
              <a:off x="2262707" y="1572769"/>
              <a:ext cx="0" cy="4878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6" name="Line 24"/>
            <p:cNvSpPr>
              <a:spLocks noChangeShapeType="1"/>
            </p:cNvSpPr>
            <p:nvPr/>
          </p:nvSpPr>
          <p:spPr bwMode="auto">
            <a:xfrm flipV="1">
              <a:off x="6804025" y="1565274"/>
              <a:ext cx="0" cy="495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7" name="Line 25"/>
            <p:cNvSpPr>
              <a:spLocks noChangeShapeType="1"/>
            </p:cNvSpPr>
            <p:nvPr/>
          </p:nvSpPr>
          <p:spPr bwMode="auto">
            <a:xfrm flipV="1">
              <a:off x="8469312" y="1792288"/>
              <a:ext cx="0" cy="268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8" name="Text Box 26"/>
            <p:cNvSpPr txBox="1">
              <a:spLocks noChangeArrowheads="1"/>
            </p:cNvSpPr>
            <p:nvPr/>
          </p:nvSpPr>
          <p:spPr bwMode="auto">
            <a:xfrm>
              <a:off x="754182" y="1539095"/>
              <a:ext cx="1394218" cy="32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600" b="1" dirty="0">
                  <a:solidFill>
                    <a:srgbClr val="000000"/>
                  </a:solidFill>
                  <a:cs typeface="Times New Roman" panose="02020603050405020304" pitchFamily="18" charset="0"/>
                </a:rPr>
                <a:t>Pre dynamics</a:t>
              </a:r>
            </a:p>
          </p:txBody>
        </p:sp>
        <p:sp>
          <p:nvSpPr>
            <p:cNvPr id="23579" name="Text Box 27"/>
            <p:cNvSpPr txBox="1">
              <a:spLocks noChangeArrowheads="1"/>
            </p:cNvSpPr>
            <p:nvPr/>
          </p:nvSpPr>
          <p:spPr bwMode="auto">
            <a:xfrm>
              <a:off x="6892876" y="1539095"/>
              <a:ext cx="1455737" cy="32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600" b="1" dirty="0">
                  <a:solidFill>
                    <a:srgbClr val="000000"/>
                  </a:solidFill>
                  <a:cs typeface="Times New Roman" panose="02020603050405020304" pitchFamily="18" charset="0"/>
                </a:rPr>
                <a:t>Post dynamics</a:t>
              </a:r>
            </a:p>
          </p:txBody>
        </p:sp>
        <p:sp>
          <p:nvSpPr>
            <p:cNvPr id="23580" name="Line 28"/>
            <p:cNvSpPr>
              <a:spLocks noChangeShapeType="1"/>
            </p:cNvSpPr>
            <p:nvPr/>
          </p:nvSpPr>
          <p:spPr bwMode="auto">
            <a:xfrm flipV="1">
              <a:off x="633412" y="1608137"/>
              <a:ext cx="0" cy="452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1" name="Line 29"/>
            <p:cNvSpPr>
              <a:spLocks noChangeShapeType="1"/>
            </p:cNvSpPr>
            <p:nvPr/>
          </p:nvSpPr>
          <p:spPr bwMode="auto">
            <a:xfrm>
              <a:off x="708025" y="1858963"/>
              <a:ext cx="14493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0440" tIns="45220" rIns="90440" bIns="45220">
              <a:spAutoFit/>
            </a:bodyPr>
            <a:lstStyle/>
            <a:p>
              <a:endParaRPr lang="en-US"/>
            </a:p>
          </p:txBody>
        </p:sp>
        <p:sp>
          <p:nvSpPr>
            <p:cNvPr id="23582" name="Line 30"/>
            <p:cNvSpPr>
              <a:spLocks noChangeShapeType="1"/>
            </p:cNvSpPr>
            <p:nvPr/>
          </p:nvSpPr>
          <p:spPr bwMode="auto">
            <a:xfrm>
              <a:off x="6872287" y="1858963"/>
              <a:ext cx="15827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0440" tIns="45220" rIns="90440" bIns="45220">
              <a:spAutoFit/>
            </a:bodyPr>
            <a:lstStyle/>
            <a:p>
              <a:endParaRPr lang="en-US"/>
            </a:p>
          </p:txBody>
        </p:sp>
        <p:sp>
          <p:nvSpPr>
            <p:cNvPr id="23584" name="Line 32"/>
            <p:cNvSpPr>
              <a:spLocks noChangeShapeType="1"/>
            </p:cNvSpPr>
            <p:nvPr/>
          </p:nvSpPr>
          <p:spPr bwMode="auto">
            <a:xfrm>
              <a:off x="708024" y="1459527"/>
              <a:ext cx="7758111"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0440" tIns="45220" rIns="90440" bIns="45220">
              <a:spAutoFit/>
            </a:bodyPr>
            <a:lstStyle/>
            <a:p>
              <a:endParaRPr lang="en-US"/>
            </a:p>
          </p:txBody>
        </p:sp>
        <p:sp>
          <p:nvSpPr>
            <p:cNvPr id="23585" name="Text Box 40"/>
            <p:cNvSpPr txBox="1">
              <a:spLocks noChangeArrowheads="1"/>
            </p:cNvSpPr>
            <p:nvPr/>
          </p:nvSpPr>
          <p:spPr bwMode="auto">
            <a:xfrm>
              <a:off x="3763780" y="2133600"/>
              <a:ext cx="1489967" cy="2113278"/>
            </a:xfrm>
            <a:prstGeom prst="rect">
              <a:avLst/>
            </a:prstGeom>
            <a:solidFill>
              <a:srgbClr val="FFE5FF"/>
            </a:solidFill>
            <a:ln>
              <a:noFill/>
            </a:ln>
            <a:extLs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square" lIns="81161" tIns="40580" rIns="81161" bIns="40580">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b="1" dirty="0">
                  <a:solidFill>
                    <a:srgbClr val="000000"/>
                  </a:solidFill>
                  <a:cs typeface="Times New Roman" panose="02020603050405020304" pitchFamily="18" charset="0"/>
                </a:rPr>
                <a:t>Continuous Dynamics</a:t>
              </a:r>
              <a:r>
                <a:rPr lang="en-US" altLang="en-US" sz="1300" dirty="0">
                  <a:solidFill>
                    <a:srgbClr val="000000"/>
                  </a:solidFill>
                  <a:cs typeface="Times New Roman" panose="02020603050405020304" pitchFamily="18" charset="0"/>
                </a:rPr>
                <a:t> </a:t>
              </a:r>
            </a:p>
            <a:p>
              <a:pPr algn="l"/>
              <a:r>
                <a:rPr lang="en-US" altLang="en-US" sz="1300" b="1" dirty="0">
                  <a:solidFill>
                    <a:srgbClr val="000000"/>
                  </a:solidFill>
                  <a:cs typeface="Times New Roman" panose="02020603050405020304" pitchFamily="18" charset="0"/>
                </a:rPr>
                <a:t>- </a:t>
              </a:r>
              <a:r>
                <a:rPr lang="en-US" altLang="en-US" sz="1300" b="1" dirty="0" err="1">
                  <a:solidFill>
                    <a:srgbClr val="000000"/>
                  </a:solidFill>
                  <a:cs typeface="Times New Roman" panose="02020603050405020304" pitchFamily="18" charset="0"/>
                </a:rPr>
                <a:t>preDeriv</a:t>
              </a:r>
              <a:endParaRPr lang="en-US" altLang="en-US" sz="1300" b="1" dirty="0">
                <a:solidFill>
                  <a:srgbClr val="000000"/>
                </a:solidFill>
                <a:cs typeface="Times New Roman" panose="02020603050405020304" pitchFamily="18" charset="0"/>
              </a:endParaRPr>
            </a:p>
            <a:p>
              <a:pPr algn="l"/>
              <a:r>
                <a:rPr lang="en-US" altLang="en-US" sz="1300" dirty="0">
                  <a:solidFill>
                    <a:srgbClr val="000000"/>
                  </a:solidFill>
                  <a:cs typeface="Times New Roman" panose="02020603050405020304" pitchFamily="18" charset="0"/>
                </a:rPr>
                <a:t>- data-flow models</a:t>
              </a:r>
            </a:p>
            <a:p>
              <a:pPr algn="l"/>
              <a:r>
                <a:rPr lang="en-US" altLang="en-US" sz="1300" dirty="0">
                  <a:solidFill>
                    <a:srgbClr val="000000"/>
                  </a:solidFill>
                  <a:cs typeface="Times New Roman" panose="02020603050405020304" pitchFamily="18" charset="0"/>
                </a:rPr>
                <a:t>- multi/flex bodies</a:t>
              </a:r>
            </a:p>
            <a:p>
              <a:pPr algn="l"/>
              <a:r>
                <a:rPr lang="en-US" altLang="en-US" sz="1300" dirty="0">
                  <a:solidFill>
                    <a:srgbClr val="000000"/>
                  </a:solidFill>
                  <a:cs typeface="Times New Roman" panose="02020603050405020304" pitchFamily="18" charset="0"/>
                </a:rPr>
                <a:t>- device dynamics</a:t>
              </a:r>
            </a:p>
            <a:p>
              <a:pPr algn="l"/>
              <a:r>
                <a:rPr lang="en-US" altLang="en-US" sz="1300" dirty="0">
                  <a:solidFill>
                    <a:srgbClr val="000000"/>
                  </a:solidFill>
                  <a:cs typeface="Times New Roman" panose="02020603050405020304" pitchFamily="18" charset="0"/>
                </a:rPr>
                <a:t>- </a:t>
              </a:r>
              <a:r>
                <a:rPr lang="en-US" altLang="en-US" sz="1300" dirty="0" err="1">
                  <a:solidFill>
                    <a:srgbClr val="000000"/>
                  </a:solidFill>
                  <a:cs typeface="Times New Roman" panose="02020603050405020304" pitchFamily="18" charset="0"/>
                </a:rPr>
                <a:t>env</a:t>
              </a:r>
              <a:r>
                <a:rPr lang="en-US" altLang="en-US" sz="1300" dirty="0">
                  <a:solidFill>
                    <a:srgbClr val="000000"/>
                  </a:solidFill>
                  <a:cs typeface="Times New Roman" panose="02020603050405020304" pitchFamily="18" charset="0"/>
                </a:rPr>
                <a:t> dynamics</a:t>
              </a:r>
            </a:p>
            <a:p>
              <a:pPr algn="l"/>
              <a:r>
                <a:rPr lang="en-US" altLang="en-US" sz="1300" dirty="0">
                  <a:solidFill>
                    <a:srgbClr val="000000"/>
                  </a:solidFill>
                  <a:cs typeface="Times New Roman" panose="02020603050405020304" pitchFamily="18" charset="0"/>
                </a:rPr>
                <a:t>- terrain models</a:t>
              </a:r>
            </a:p>
            <a:p>
              <a:pPr algn="l"/>
              <a:r>
                <a:rPr lang="en-US" altLang="en-US" sz="1300" b="1" dirty="0">
                  <a:solidFill>
                    <a:srgbClr val="000000"/>
                  </a:solidFill>
                  <a:cs typeface="Times New Roman" panose="02020603050405020304" pitchFamily="18" charset="0"/>
                </a:rPr>
                <a:t>- </a:t>
              </a:r>
              <a:r>
                <a:rPr lang="en-US" altLang="en-US" sz="1300" b="1" dirty="0" err="1">
                  <a:solidFill>
                    <a:srgbClr val="000000"/>
                  </a:solidFill>
                  <a:cs typeface="Times New Roman" panose="02020603050405020304" pitchFamily="18" charset="0"/>
                </a:rPr>
                <a:t>postDeriv</a:t>
              </a:r>
              <a:endParaRPr lang="en-US" altLang="en-US" sz="1300" b="1" dirty="0">
                <a:solidFill>
                  <a:srgbClr val="000000"/>
                </a:solidFill>
                <a:cs typeface="Times New Roman" panose="02020603050405020304" pitchFamily="18" charset="0"/>
              </a:endParaRPr>
            </a:p>
            <a:p>
              <a:pPr algn="l">
                <a:buFontTx/>
                <a:buChar char="-"/>
              </a:pPr>
              <a:endParaRPr lang="en-US" altLang="en-US" sz="1300" dirty="0">
                <a:solidFill>
                  <a:srgbClr val="000000"/>
                </a:solidFill>
                <a:cs typeface="Times New Roman" panose="02020603050405020304" pitchFamily="18" charset="0"/>
              </a:endParaRPr>
            </a:p>
          </p:txBody>
        </p:sp>
        <p:sp>
          <p:nvSpPr>
            <p:cNvPr id="23586" name="Line 43"/>
            <p:cNvSpPr>
              <a:spLocks noChangeShapeType="1"/>
            </p:cNvSpPr>
            <p:nvPr/>
          </p:nvSpPr>
          <p:spPr bwMode="auto">
            <a:xfrm>
              <a:off x="8328025" y="5797550"/>
              <a:ext cx="0" cy="403225"/>
            </a:xfrm>
            <a:prstGeom prst="line">
              <a:avLst/>
            </a:prstGeom>
            <a:noFill/>
            <a:ln w="9525" cap="rnd">
              <a:solidFill>
                <a:schemeClr val="tx1"/>
              </a:solidFill>
              <a:prstDash val="sysDot"/>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3587" name="Text Box 44"/>
            <p:cNvSpPr txBox="1">
              <a:spLocks noChangeArrowheads="1"/>
            </p:cNvSpPr>
            <p:nvPr/>
          </p:nvSpPr>
          <p:spPr bwMode="auto">
            <a:xfrm>
              <a:off x="8020050" y="5810250"/>
              <a:ext cx="5159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000000"/>
                  </a:solidFill>
                  <a:cs typeface="Times New Roman" panose="02020603050405020304" pitchFamily="18" charset="0"/>
                </a:rPr>
                <a:t>T</a:t>
              </a:r>
            </a:p>
          </p:txBody>
        </p:sp>
        <p:sp>
          <p:nvSpPr>
            <p:cNvPr id="22629" name="Line 33"/>
            <p:cNvSpPr>
              <a:spLocks noChangeShapeType="1"/>
            </p:cNvSpPr>
            <p:nvPr/>
          </p:nvSpPr>
          <p:spPr bwMode="auto">
            <a:xfrm>
              <a:off x="708025" y="6275388"/>
              <a:ext cx="7761288" cy="0"/>
            </a:xfrm>
            <a:prstGeom prst="line">
              <a:avLst/>
            </a:prstGeom>
            <a:ln>
              <a:headEnd/>
              <a:tailEnd type="triangle" w="med" len="lg"/>
            </a:ln>
          </p:spPr>
          <p:style>
            <a:lnRef idx="2">
              <a:schemeClr val="dk1"/>
            </a:lnRef>
            <a:fillRef idx="0">
              <a:schemeClr val="dk1"/>
            </a:fillRef>
            <a:effectRef idx="1">
              <a:schemeClr val="dk1"/>
            </a:effectRef>
            <a:fontRef idx="minor">
              <a:schemeClr val="tx1"/>
            </a:fontRef>
          </p:style>
          <p:txBody>
            <a:bodyPr/>
            <a:lstStyle/>
            <a:p>
              <a:pPr>
                <a:defRPr/>
              </a:pPr>
              <a:endParaRPr lang="en-US">
                <a:solidFill>
                  <a:srgbClr val="000000"/>
                </a:solidFill>
              </a:endParaRPr>
            </a:p>
          </p:txBody>
        </p:sp>
        <p:sp>
          <p:nvSpPr>
            <p:cNvPr id="23589" name="Line 34"/>
            <p:cNvSpPr>
              <a:spLocks noChangeShapeType="1"/>
            </p:cNvSpPr>
            <p:nvPr/>
          </p:nvSpPr>
          <p:spPr bwMode="auto">
            <a:xfrm>
              <a:off x="710627" y="6229350"/>
              <a:ext cx="290569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0" name="Line 35"/>
            <p:cNvSpPr>
              <a:spLocks noChangeShapeType="1"/>
            </p:cNvSpPr>
            <p:nvPr/>
          </p:nvSpPr>
          <p:spPr bwMode="auto">
            <a:xfrm flipV="1">
              <a:off x="3548062" y="5729288"/>
              <a:ext cx="1800225" cy="51276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1" name="Line 36"/>
            <p:cNvSpPr>
              <a:spLocks noChangeShapeType="1"/>
            </p:cNvSpPr>
            <p:nvPr/>
          </p:nvSpPr>
          <p:spPr bwMode="auto">
            <a:xfrm>
              <a:off x="5348287" y="5729288"/>
              <a:ext cx="310673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Line 37"/>
            <p:cNvSpPr>
              <a:spLocks noChangeShapeType="1"/>
            </p:cNvSpPr>
            <p:nvPr/>
          </p:nvSpPr>
          <p:spPr bwMode="auto">
            <a:xfrm flipV="1">
              <a:off x="708025" y="5392738"/>
              <a:ext cx="0" cy="87471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23593" name="Text Box 38"/>
            <p:cNvSpPr txBox="1">
              <a:spLocks noChangeArrowheads="1"/>
            </p:cNvSpPr>
            <p:nvPr/>
          </p:nvSpPr>
          <p:spPr bwMode="auto">
            <a:xfrm>
              <a:off x="6713059" y="6278562"/>
              <a:ext cx="1745141" cy="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b="1" dirty="0">
                  <a:solidFill>
                    <a:srgbClr val="000000"/>
                  </a:solidFill>
                  <a:cs typeface="Times New Roman" panose="02020603050405020304" pitchFamily="18" charset="0"/>
                </a:rPr>
                <a:t>Wall-Clock Time</a:t>
              </a:r>
            </a:p>
          </p:txBody>
        </p:sp>
        <p:sp>
          <p:nvSpPr>
            <p:cNvPr id="23594" name="Text Box 39"/>
            <p:cNvSpPr txBox="1">
              <a:spLocks noChangeArrowheads="1"/>
            </p:cNvSpPr>
            <p:nvPr/>
          </p:nvSpPr>
          <p:spPr bwMode="auto">
            <a:xfrm rot="16200000">
              <a:off x="-33846" y="5643768"/>
              <a:ext cx="1112773" cy="3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dirty="0">
                  <a:solidFill>
                    <a:srgbClr val="000000"/>
                  </a:solidFill>
                  <a:cs typeface="Times New Roman" panose="02020603050405020304" pitchFamily="18" charset="0"/>
                </a:rPr>
                <a:t>Sim Time</a:t>
              </a:r>
            </a:p>
          </p:txBody>
        </p:sp>
        <p:sp>
          <p:nvSpPr>
            <p:cNvPr id="23595" name="Text Box 41"/>
            <p:cNvSpPr txBox="1">
              <a:spLocks noChangeArrowheads="1"/>
            </p:cNvSpPr>
            <p:nvPr/>
          </p:nvSpPr>
          <p:spPr bwMode="auto">
            <a:xfrm>
              <a:off x="5972175" y="5387975"/>
              <a:ext cx="5159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dirty="0">
                  <a:solidFill>
                    <a:srgbClr val="000000"/>
                  </a:solidFill>
                  <a:cs typeface="Times New Roman" panose="02020603050405020304" pitchFamily="18" charset="0"/>
                </a:rPr>
                <a:t>T1</a:t>
              </a:r>
            </a:p>
          </p:txBody>
        </p:sp>
        <p:sp>
          <p:nvSpPr>
            <p:cNvPr id="23596" name="Line 42"/>
            <p:cNvSpPr>
              <a:spLocks noChangeShapeType="1"/>
            </p:cNvSpPr>
            <p:nvPr/>
          </p:nvSpPr>
          <p:spPr bwMode="auto">
            <a:xfrm flipH="1">
              <a:off x="710627" y="5646399"/>
              <a:ext cx="7755509" cy="0"/>
            </a:xfrm>
            <a:prstGeom prst="line">
              <a:avLst/>
            </a:prstGeom>
            <a:noFill/>
            <a:ln w="12700" cap="rnd">
              <a:solidFill>
                <a:schemeClr val="bg2">
                  <a:lumMod val="75000"/>
                </a:schemeClr>
              </a:solidFill>
              <a:prstDash val="dash"/>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3597" name="Text Box 45"/>
            <p:cNvSpPr txBox="1">
              <a:spLocks noChangeArrowheads="1"/>
            </p:cNvSpPr>
            <p:nvPr/>
          </p:nvSpPr>
          <p:spPr bwMode="auto">
            <a:xfrm>
              <a:off x="1021527" y="5797550"/>
              <a:ext cx="2353498" cy="29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i="1" dirty="0">
                  <a:solidFill>
                    <a:srgbClr val="000000"/>
                  </a:solidFill>
                  <a:cs typeface="Times New Roman" panose="02020603050405020304" pitchFamily="18" charset="0"/>
                </a:rPr>
                <a:t>Note: T1 &lt; T for real-time sim</a:t>
              </a:r>
            </a:p>
          </p:txBody>
        </p:sp>
        <p:sp>
          <p:nvSpPr>
            <p:cNvPr id="23598" name="Line 46"/>
            <p:cNvSpPr>
              <a:spLocks noChangeShapeType="1"/>
            </p:cNvSpPr>
            <p:nvPr/>
          </p:nvSpPr>
          <p:spPr bwMode="auto">
            <a:xfrm flipV="1">
              <a:off x="3616325" y="5137150"/>
              <a:ext cx="0" cy="120967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99" name="Line 47"/>
            <p:cNvSpPr>
              <a:spLocks noChangeShapeType="1"/>
            </p:cNvSpPr>
            <p:nvPr/>
          </p:nvSpPr>
          <p:spPr bwMode="auto">
            <a:xfrm flipV="1">
              <a:off x="5348287" y="5137150"/>
              <a:ext cx="0" cy="120967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600" name="Group 48"/>
            <p:cNvGrpSpPr>
              <a:grpSpLocks/>
            </p:cNvGrpSpPr>
            <p:nvPr/>
          </p:nvGrpSpPr>
          <p:grpSpPr bwMode="auto">
            <a:xfrm>
              <a:off x="1202829" y="4048265"/>
              <a:ext cx="830263" cy="750887"/>
              <a:chOff x="720" y="2440"/>
              <a:chExt cx="576" cy="536"/>
            </a:xfrm>
          </p:grpSpPr>
          <p:sp>
            <p:nvSpPr>
              <p:cNvPr id="23652" name="Oval 49"/>
              <p:cNvSpPr>
                <a:spLocks noChangeArrowheads="1"/>
              </p:cNvSpPr>
              <p:nvPr/>
            </p:nvSpPr>
            <p:spPr bwMode="auto">
              <a:xfrm>
                <a:off x="834" y="2475"/>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53" name="Oval 50"/>
              <p:cNvSpPr>
                <a:spLocks noChangeArrowheads="1"/>
              </p:cNvSpPr>
              <p:nvPr/>
            </p:nvSpPr>
            <p:spPr bwMode="auto">
              <a:xfrm>
                <a:off x="1056" y="2544"/>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54" name="Oval 51"/>
              <p:cNvSpPr>
                <a:spLocks noChangeArrowheads="1"/>
              </p:cNvSpPr>
              <p:nvPr/>
            </p:nvSpPr>
            <p:spPr bwMode="auto">
              <a:xfrm>
                <a:off x="1104" y="2640"/>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55" name="Oval 52"/>
              <p:cNvSpPr>
                <a:spLocks noChangeArrowheads="1"/>
              </p:cNvSpPr>
              <p:nvPr/>
            </p:nvSpPr>
            <p:spPr bwMode="auto">
              <a:xfrm>
                <a:off x="816" y="2784"/>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56" name="Oval 53"/>
              <p:cNvSpPr>
                <a:spLocks noChangeArrowheads="1"/>
              </p:cNvSpPr>
              <p:nvPr/>
            </p:nvSpPr>
            <p:spPr bwMode="auto">
              <a:xfrm>
                <a:off x="960" y="2880"/>
                <a:ext cx="96" cy="96"/>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57" name="Freeform 54"/>
              <p:cNvSpPr>
                <a:spLocks/>
              </p:cNvSpPr>
              <p:nvPr/>
            </p:nvSpPr>
            <p:spPr bwMode="auto">
              <a:xfrm>
                <a:off x="912" y="2440"/>
                <a:ext cx="192" cy="104"/>
              </a:xfrm>
              <a:custGeom>
                <a:avLst/>
                <a:gdLst>
                  <a:gd name="T0" fmla="*/ 0 w 192"/>
                  <a:gd name="T1" fmla="*/ 56 h 104"/>
                  <a:gd name="T2" fmla="*/ 144 w 192"/>
                  <a:gd name="T3" fmla="*/ 8 h 104"/>
                  <a:gd name="T4" fmla="*/ 192 w 192"/>
                  <a:gd name="T5" fmla="*/ 104 h 104"/>
                  <a:gd name="T6" fmla="*/ 0 60000 65536"/>
                  <a:gd name="T7" fmla="*/ 0 60000 65536"/>
                  <a:gd name="T8" fmla="*/ 0 60000 65536"/>
                  <a:gd name="T9" fmla="*/ 0 w 192"/>
                  <a:gd name="T10" fmla="*/ 0 h 104"/>
                  <a:gd name="T11" fmla="*/ 192 w 192"/>
                  <a:gd name="T12" fmla="*/ 104 h 104"/>
                </a:gdLst>
                <a:ahLst/>
                <a:cxnLst>
                  <a:cxn ang="T6">
                    <a:pos x="T0" y="T1"/>
                  </a:cxn>
                  <a:cxn ang="T7">
                    <a:pos x="T2" y="T3"/>
                  </a:cxn>
                  <a:cxn ang="T8">
                    <a:pos x="T4" y="T5"/>
                  </a:cxn>
                </a:cxnLst>
                <a:rect l="T9" t="T10" r="T11" b="T12"/>
                <a:pathLst>
                  <a:path w="192" h="104">
                    <a:moveTo>
                      <a:pt x="0" y="56"/>
                    </a:moveTo>
                    <a:cubicBezTo>
                      <a:pt x="56" y="28"/>
                      <a:pt x="112" y="0"/>
                      <a:pt x="144" y="8"/>
                    </a:cubicBezTo>
                    <a:cubicBezTo>
                      <a:pt x="176" y="16"/>
                      <a:pt x="184" y="60"/>
                      <a:pt x="192" y="104"/>
                    </a:cubicBezTo>
                  </a:path>
                </a:pathLst>
              </a:custGeom>
              <a:noFill/>
              <a:ln w="9525">
                <a:solidFill>
                  <a:schemeClr val="tx1"/>
                </a:solidFill>
                <a:round/>
                <a:headEnd/>
                <a:tailEnd type="arrow"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8" name="Freeform 55"/>
              <p:cNvSpPr>
                <a:spLocks/>
              </p:cNvSpPr>
              <p:nvPr/>
            </p:nvSpPr>
            <p:spPr bwMode="auto">
              <a:xfrm>
                <a:off x="720" y="2544"/>
                <a:ext cx="144" cy="240"/>
              </a:xfrm>
              <a:custGeom>
                <a:avLst/>
                <a:gdLst>
                  <a:gd name="T0" fmla="*/ 4 w 200"/>
                  <a:gd name="T1" fmla="*/ 0 h 336"/>
                  <a:gd name="T2" fmla="*/ 1 w 200"/>
                  <a:gd name="T3" fmla="*/ 4 h 336"/>
                  <a:gd name="T4" fmla="*/ 3 w 200"/>
                  <a:gd name="T5" fmla="*/ 6 h 336"/>
                  <a:gd name="T6" fmla="*/ 0 60000 65536"/>
                  <a:gd name="T7" fmla="*/ 0 60000 65536"/>
                  <a:gd name="T8" fmla="*/ 0 60000 65536"/>
                  <a:gd name="T9" fmla="*/ 0 w 200"/>
                  <a:gd name="T10" fmla="*/ 0 h 336"/>
                  <a:gd name="T11" fmla="*/ 200 w 200"/>
                  <a:gd name="T12" fmla="*/ 336 h 336"/>
                </a:gdLst>
                <a:ahLst/>
                <a:cxnLst>
                  <a:cxn ang="T6">
                    <a:pos x="T0" y="T1"/>
                  </a:cxn>
                  <a:cxn ang="T7">
                    <a:pos x="T2" y="T3"/>
                  </a:cxn>
                  <a:cxn ang="T8">
                    <a:pos x="T4" y="T5"/>
                  </a:cxn>
                </a:cxnLst>
                <a:rect l="T9" t="T10" r="T11" b="T12"/>
                <a:pathLst>
                  <a:path w="200" h="336">
                    <a:moveTo>
                      <a:pt x="200" y="0"/>
                    </a:moveTo>
                    <a:cubicBezTo>
                      <a:pt x="108" y="68"/>
                      <a:pt x="16" y="136"/>
                      <a:pt x="8" y="192"/>
                    </a:cubicBezTo>
                    <a:cubicBezTo>
                      <a:pt x="0" y="248"/>
                      <a:pt x="76" y="292"/>
                      <a:pt x="152" y="336"/>
                    </a:cubicBezTo>
                  </a:path>
                </a:pathLst>
              </a:custGeom>
              <a:noFill/>
              <a:ln w="9525">
                <a:solidFill>
                  <a:schemeClr val="tx1"/>
                </a:solidFill>
                <a:round/>
                <a:headEnd/>
                <a:tailEnd type="arrow"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9" name="Freeform 56"/>
              <p:cNvSpPr>
                <a:spLocks/>
              </p:cNvSpPr>
              <p:nvPr/>
            </p:nvSpPr>
            <p:spPr bwMode="auto">
              <a:xfrm>
                <a:off x="1120" y="2448"/>
                <a:ext cx="176" cy="144"/>
              </a:xfrm>
              <a:custGeom>
                <a:avLst/>
                <a:gdLst>
                  <a:gd name="T0" fmla="*/ 1 w 272"/>
                  <a:gd name="T1" fmla="*/ 96 h 144"/>
                  <a:gd name="T2" fmla="*/ 1 w 272"/>
                  <a:gd name="T3" fmla="*/ 0 h 144"/>
                  <a:gd name="T4" fmla="*/ 1 w 272"/>
                  <a:gd name="T5" fmla="*/ 96 h 144"/>
                  <a:gd name="T6" fmla="*/ 0 w 272"/>
                  <a:gd name="T7" fmla="*/ 144 h 144"/>
                  <a:gd name="T8" fmla="*/ 0 60000 65536"/>
                  <a:gd name="T9" fmla="*/ 0 60000 65536"/>
                  <a:gd name="T10" fmla="*/ 0 60000 65536"/>
                  <a:gd name="T11" fmla="*/ 0 60000 65536"/>
                  <a:gd name="T12" fmla="*/ 0 w 272"/>
                  <a:gd name="T13" fmla="*/ 0 h 144"/>
                  <a:gd name="T14" fmla="*/ 272 w 272"/>
                  <a:gd name="T15" fmla="*/ 144 h 144"/>
                </a:gdLst>
                <a:ahLst/>
                <a:cxnLst>
                  <a:cxn ang="T8">
                    <a:pos x="T0" y="T1"/>
                  </a:cxn>
                  <a:cxn ang="T9">
                    <a:pos x="T2" y="T3"/>
                  </a:cxn>
                  <a:cxn ang="T10">
                    <a:pos x="T4" y="T5"/>
                  </a:cxn>
                  <a:cxn ang="T11">
                    <a:pos x="T6" y="T7"/>
                  </a:cxn>
                </a:cxnLst>
                <a:rect l="T12" t="T13" r="T14" b="T15"/>
                <a:pathLst>
                  <a:path w="272" h="144">
                    <a:moveTo>
                      <a:pt x="48" y="96"/>
                    </a:moveTo>
                    <a:cubicBezTo>
                      <a:pt x="104" y="48"/>
                      <a:pt x="160" y="0"/>
                      <a:pt x="192" y="0"/>
                    </a:cubicBezTo>
                    <a:cubicBezTo>
                      <a:pt x="224" y="0"/>
                      <a:pt x="272" y="72"/>
                      <a:pt x="240" y="96"/>
                    </a:cubicBezTo>
                    <a:cubicBezTo>
                      <a:pt x="208" y="120"/>
                      <a:pt x="104" y="132"/>
                      <a:pt x="0" y="144"/>
                    </a:cubicBezTo>
                  </a:path>
                </a:pathLst>
              </a:custGeom>
              <a:noFill/>
              <a:ln w="9525">
                <a:solidFill>
                  <a:schemeClr val="tx1"/>
                </a:solidFill>
                <a:round/>
                <a:headEnd/>
                <a:tailEnd type="arrow"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0" name="Freeform 57"/>
              <p:cNvSpPr>
                <a:spLocks/>
              </p:cNvSpPr>
              <p:nvPr/>
            </p:nvSpPr>
            <p:spPr bwMode="auto">
              <a:xfrm>
                <a:off x="992" y="2640"/>
                <a:ext cx="160" cy="112"/>
              </a:xfrm>
              <a:custGeom>
                <a:avLst/>
                <a:gdLst>
                  <a:gd name="T0" fmla="*/ 64 w 160"/>
                  <a:gd name="T1" fmla="*/ 0 h 112"/>
                  <a:gd name="T2" fmla="*/ 16 w 160"/>
                  <a:gd name="T3" fmla="*/ 96 h 112"/>
                  <a:gd name="T4" fmla="*/ 160 w 160"/>
                  <a:gd name="T5" fmla="*/ 96 h 112"/>
                  <a:gd name="T6" fmla="*/ 0 60000 65536"/>
                  <a:gd name="T7" fmla="*/ 0 60000 65536"/>
                  <a:gd name="T8" fmla="*/ 0 60000 65536"/>
                  <a:gd name="T9" fmla="*/ 0 w 160"/>
                  <a:gd name="T10" fmla="*/ 0 h 112"/>
                  <a:gd name="T11" fmla="*/ 160 w 160"/>
                  <a:gd name="T12" fmla="*/ 112 h 112"/>
                </a:gdLst>
                <a:ahLst/>
                <a:cxnLst>
                  <a:cxn ang="T6">
                    <a:pos x="T0" y="T1"/>
                  </a:cxn>
                  <a:cxn ang="T7">
                    <a:pos x="T2" y="T3"/>
                  </a:cxn>
                  <a:cxn ang="T8">
                    <a:pos x="T4" y="T5"/>
                  </a:cxn>
                </a:cxnLst>
                <a:rect l="T9" t="T10" r="T11" b="T12"/>
                <a:pathLst>
                  <a:path w="160" h="112">
                    <a:moveTo>
                      <a:pt x="64" y="0"/>
                    </a:moveTo>
                    <a:cubicBezTo>
                      <a:pt x="32" y="40"/>
                      <a:pt x="0" y="80"/>
                      <a:pt x="16" y="96"/>
                    </a:cubicBezTo>
                    <a:cubicBezTo>
                      <a:pt x="32" y="112"/>
                      <a:pt x="136" y="96"/>
                      <a:pt x="160" y="96"/>
                    </a:cubicBezTo>
                  </a:path>
                </a:pathLst>
              </a:custGeom>
              <a:noFill/>
              <a:ln w="9525">
                <a:solidFill>
                  <a:schemeClr val="tx1"/>
                </a:solidFill>
                <a:round/>
                <a:headEnd/>
                <a:tailEnd type="arrow"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1" name="Freeform 58"/>
              <p:cNvSpPr>
                <a:spLocks/>
              </p:cNvSpPr>
              <p:nvPr/>
            </p:nvSpPr>
            <p:spPr bwMode="auto">
              <a:xfrm>
                <a:off x="1056" y="2736"/>
                <a:ext cx="112" cy="144"/>
              </a:xfrm>
              <a:custGeom>
                <a:avLst/>
                <a:gdLst>
                  <a:gd name="T0" fmla="*/ 96 w 112"/>
                  <a:gd name="T1" fmla="*/ 0 h 144"/>
                  <a:gd name="T2" fmla="*/ 96 w 112"/>
                  <a:gd name="T3" fmla="*/ 96 h 144"/>
                  <a:gd name="T4" fmla="*/ 0 w 112"/>
                  <a:gd name="T5" fmla="*/ 144 h 144"/>
                  <a:gd name="T6" fmla="*/ 0 60000 65536"/>
                  <a:gd name="T7" fmla="*/ 0 60000 65536"/>
                  <a:gd name="T8" fmla="*/ 0 60000 65536"/>
                  <a:gd name="T9" fmla="*/ 0 w 112"/>
                  <a:gd name="T10" fmla="*/ 0 h 144"/>
                  <a:gd name="T11" fmla="*/ 112 w 112"/>
                  <a:gd name="T12" fmla="*/ 144 h 144"/>
                </a:gdLst>
                <a:ahLst/>
                <a:cxnLst>
                  <a:cxn ang="T6">
                    <a:pos x="T0" y="T1"/>
                  </a:cxn>
                  <a:cxn ang="T7">
                    <a:pos x="T2" y="T3"/>
                  </a:cxn>
                  <a:cxn ang="T8">
                    <a:pos x="T4" y="T5"/>
                  </a:cxn>
                </a:cxnLst>
                <a:rect l="T9" t="T10" r="T11" b="T12"/>
                <a:pathLst>
                  <a:path w="112" h="144">
                    <a:moveTo>
                      <a:pt x="96" y="0"/>
                    </a:moveTo>
                    <a:cubicBezTo>
                      <a:pt x="104" y="36"/>
                      <a:pt x="112" y="72"/>
                      <a:pt x="96" y="96"/>
                    </a:cubicBezTo>
                    <a:cubicBezTo>
                      <a:pt x="80" y="120"/>
                      <a:pt x="40" y="132"/>
                      <a:pt x="0" y="144"/>
                    </a:cubicBezTo>
                  </a:path>
                </a:pathLst>
              </a:custGeom>
              <a:noFill/>
              <a:ln w="9525">
                <a:solidFill>
                  <a:schemeClr val="tx1"/>
                </a:solidFill>
                <a:round/>
                <a:headEnd/>
                <a:tailEnd type="arrow" w="sm"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601" name="Group 59"/>
            <p:cNvGrpSpPr>
              <a:grpSpLocks/>
            </p:cNvGrpSpPr>
            <p:nvPr/>
          </p:nvGrpSpPr>
          <p:grpSpPr bwMode="auto">
            <a:xfrm>
              <a:off x="7050087" y="4052887"/>
              <a:ext cx="932428" cy="658527"/>
              <a:chOff x="4827" y="2448"/>
              <a:chExt cx="528" cy="384"/>
            </a:xfrm>
          </p:grpSpPr>
          <p:sp>
            <p:nvSpPr>
              <p:cNvPr id="23647" name="Rectangle 60"/>
              <p:cNvSpPr>
                <a:spLocks noChangeArrowheads="1"/>
              </p:cNvSpPr>
              <p:nvPr/>
            </p:nvSpPr>
            <p:spPr bwMode="auto">
              <a:xfrm>
                <a:off x="4827" y="2448"/>
                <a:ext cx="528" cy="384"/>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48" name="Line 61"/>
              <p:cNvSpPr>
                <a:spLocks noChangeShapeType="1"/>
              </p:cNvSpPr>
              <p:nvPr/>
            </p:nvSpPr>
            <p:spPr bwMode="auto">
              <a:xfrm>
                <a:off x="4896" y="2505"/>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9" name="Line 62"/>
              <p:cNvSpPr>
                <a:spLocks noChangeShapeType="1"/>
              </p:cNvSpPr>
              <p:nvPr/>
            </p:nvSpPr>
            <p:spPr bwMode="auto">
              <a:xfrm>
                <a:off x="4896" y="2745"/>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0" name="Freeform 63"/>
              <p:cNvSpPr>
                <a:spLocks/>
              </p:cNvSpPr>
              <p:nvPr/>
            </p:nvSpPr>
            <p:spPr bwMode="auto">
              <a:xfrm>
                <a:off x="4902" y="2505"/>
                <a:ext cx="326" cy="169"/>
              </a:xfrm>
              <a:custGeom>
                <a:avLst/>
                <a:gdLst>
                  <a:gd name="T0" fmla="*/ 5 w 326"/>
                  <a:gd name="T1" fmla="*/ 161 h 169"/>
                  <a:gd name="T2" fmla="*/ 33 w 326"/>
                  <a:gd name="T3" fmla="*/ 104 h 169"/>
                  <a:gd name="T4" fmla="*/ 90 w 326"/>
                  <a:gd name="T5" fmla="*/ 0 h 169"/>
                  <a:gd name="T6" fmla="*/ 137 w 326"/>
                  <a:gd name="T7" fmla="*/ 10 h 169"/>
                  <a:gd name="T8" fmla="*/ 194 w 326"/>
                  <a:gd name="T9" fmla="*/ 19 h 169"/>
                  <a:gd name="T10" fmla="*/ 260 w 326"/>
                  <a:gd name="T11" fmla="*/ 104 h 169"/>
                  <a:gd name="T12" fmla="*/ 326 w 326"/>
                  <a:gd name="T13" fmla="*/ 10 h 169"/>
                  <a:gd name="T14" fmla="*/ 0 60000 65536"/>
                  <a:gd name="T15" fmla="*/ 0 60000 65536"/>
                  <a:gd name="T16" fmla="*/ 0 60000 65536"/>
                  <a:gd name="T17" fmla="*/ 0 60000 65536"/>
                  <a:gd name="T18" fmla="*/ 0 60000 65536"/>
                  <a:gd name="T19" fmla="*/ 0 60000 65536"/>
                  <a:gd name="T20" fmla="*/ 0 60000 65536"/>
                  <a:gd name="T21" fmla="*/ 0 w 326"/>
                  <a:gd name="T22" fmla="*/ 0 h 169"/>
                  <a:gd name="T23" fmla="*/ 326 w 326"/>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169">
                    <a:moveTo>
                      <a:pt x="5" y="161"/>
                    </a:moveTo>
                    <a:cubicBezTo>
                      <a:pt x="25" y="96"/>
                      <a:pt x="0" y="169"/>
                      <a:pt x="33" y="104"/>
                    </a:cubicBezTo>
                    <a:cubicBezTo>
                      <a:pt x="57" y="57"/>
                      <a:pt x="42" y="33"/>
                      <a:pt x="90" y="0"/>
                    </a:cubicBezTo>
                    <a:cubicBezTo>
                      <a:pt x="106" y="3"/>
                      <a:pt x="122" y="4"/>
                      <a:pt x="137" y="10"/>
                    </a:cubicBezTo>
                    <a:cubicBezTo>
                      <a:pt x="188" y="29"/>
                      <a:pt x="143" y="35"/>
                      <a:pt x="194" y="19"/>
                    </a:cubicBezTo>
                    <a:cubicBezTo>
                      <a:pt x="239" y="87"/>
                      <a:pt x="216" y="60"/>
                      <a:pt x="260" y="104"/>
                    </a:cubicBezTo>
                    <a:cubicBezTo>
                      <a:pt x="278" y="49"/>
                      <a:pt x="270" y="37"/>
                      <a:pt x="326" y="1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1" name="Line 64"/>
              <p:cNvSpPr>
                <a:spLocks noChangeShapeType="1"/>
              </p:cNvSpPr>
              <p:nvPr/>
            </p:nvSpPr>
            <p:spPr bwMode="auto">
              <a:xfrm>
                <a:off x="4896" y="2553"/>
                <a:ext cx="43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602" name="Group 65"/>
            <p:cNvGrpSpPr>
              <a:grpSpLocks/>
            </p:cNvGrpSpPr>
            <p:nvPr/>
          </p:nvGrpSpPr>
          <p:grpSpPr bwMode="auto">
            <a:xfrm>
              <a:off x="5556250" y="4119563"/>
              <a:ext cx="1039812" cy="403225"/>
              <a:chOff x="3792" y="2544"/>
              <a:chExt cx="720" cy="288"/>
            </a:xfrm>
          </p:grpSpPr>
          <p:sp>
            <p:nvSpPr>
              <p:cNvPr id="23636" name="Rectangle 66"/>
              <p:cNvSpPr>
                <a:spLocks noChangeArrowheads="1"/>
              </p:cNvSpPr>
              <p:nvPr/>
            </p:nvSpPr>
            <p:spPr bwMode="auto">
              <a:xfrm>
                <a:off x="3936" y="2640"/>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7" name="Rectangle 67"/>
              <p:cNvSpPr>
                <a:spLocks noChangeArrowheads="1"/>
              </p:cNvSpPr>
              <p:nvPr/>
            </p:nvSpPr>
            <p:spPr bwMode="auto">
              <a:xfrm>
                <a:off x="4080" y="2784"/>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8" name="Rectangle 68"/>
              <p:cNvSpPr>
                <a:spLocks noChangeArrowheads="1"/>
              </p:cNvSpPr>
              <p:nvPr/>
            </p:nvSpPr>
            <p:spPr bwMode="auto">
              <a:xfrm>
                <a:off x="4128" y="2640"/>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9" name="Rectangle 69"/>
              <p:cNvSpPr>
                <a:spLocks noChangeArrowheads="1"/>
              </p:cNvSpPr>
              <p:nvPr/>
            </p:nvSpPr>
            <p:spPr bwMode="auto">
              <a:xfrm>
                <a:off x="4176" y="2544"/>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40" name="Rectangle 70"/>
              <p:cNvSpPr>
                <a:spLocks noChangeArrowheads="1"/>
              </p:cNvSpPr>
              <p:nvPr/>
            </p:nvSpPr>
            <p:spPr bwMode="auto">
              <a:xfrm>
                <a:off x="4272" y="2736"/>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41" name="Line 71"/>
              <p:cNvSpPr>
                <a:spLocks noChangeShapeType="1"/>
              </p:cNvSpPr>
              <p:nvPr/>
            </p:nvSpPr>
            <p:spPr bwMode="auto">
              <a:xfrm>
                <a:off x="3792" y="2661"/>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2" name="Line 72"/>
              <p:cNvSpPr>
                <a:spLocks noChangeShapeType="1"/>
              </p:cNvSpPr>
              <p:nvPr/>
            </p:nvSpPr>
            <p:spPr bwMode="auto">
              <a:xfrm>
                <a:off x="3984" y="2688"/>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3" name="Line 73"/>
              <p:cNvSpPr>
                <a:spLocks noChangeShapeType="1"/>
              </p:cNvSpPr>
              <p:nvPr/>
            </p:nvSpPr>
            <p:spPr bwMode="auto">
              <a:xfrm>
                <a:off x="4176" y="2676"/>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4" name="Line 74"/>
              <p:cNvSpPr>
                <a:spLocks noChangeShapeType="1"/>
              </p:cNvSpPr>
              <p:nvPr/>
            </p:nvSpPr>
            <p:spPr bwMode="auto">
              <a:xfrm flipV="1">
                <a:off x="4128" y="2784"/>
                <a:ext cx="144" cy="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5" name="Line 75"/>
              <p:cNvSpPr>
                <a:spLocks noChangeShapeType="1"/>
              </p:cNvSpPr>
              <p:nvPr/>
            </p:nvSpPr>
            <p:spPr bwMode="auto">
              <a:xfrm>
                <a:off x="4368" y="2757"/>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46" name="Line 76"/>
              <p:cNvSpPr>
                <a:spLocks noChangeShapeType="1"/>
              </p:cNvSpPr>
              <p:nvPr/>
            </p:nvSpPr>
            <p:spPr bwMode="auto">
              <a:xfrm flipV="1">
                <a:off x="4032" y="2592"/>
                <a:ext cx="144"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603" name="Rectangle 77"/>
            <p:cNvSpPr>
              <a:spLocks noChangeArrowheads="1"/>
            </p:cNvSpPr>
            <p:nvPr/>
          </p:nvSpPr>
          <p:spPr bwMode="auto">
            <a:xfrm>
              <a:off x="638175" y="2035175"/>
              <a:ext cx="207962" cy="2959100"/>
            </a:xfrm>
            <a:prstGeom prst="rect">
              <a:avLst/>
            </a:prstGeom>
            <a:solidFill>
              <a:srgbClr val="00B0F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04" name="Text Box 78"/>
            <p:cNvSpPr txBox="1">
              <a:spLocks noChangeArrowheads="1"/>
            </p:cNvSpPr>
            <p:nvPr/>
          </p:nvSpPr>
          <p:spPr bwMode="auto">
            <a:xfrm rot="16200000">
              <a:off x="-480219" y="3183731"/>
              <a:ext cx="24574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a:solidFill>
                    <a:srgbClr val="000000"/>
                  </a:solidFill>
                  <a:cs typeface="Times New Roman" panose="02020603050405020304" pitchFamily="18" charset="0"/>
                </a:rPr>
                <a:t>COMMANDS INPUTS</a:t>
              </a:r>
            </a:p>
          </p:txBody>
        </p:sp>
        <p:sp>
          <p:nvSpPr>
            <p:cNvPr id="23605" name="Rectangle 79"/>
            <p:cNvSpPr>
              <a:spLocks noChangeArrowheads="1"/>
            </p:cNvSpPr>
            <p:nvPr/>
          </p:nvSpPr>
          <p:spPr bwMode="auto">
            <a:xfrm>
              <a:off x="8262052" y="2035175"/>
              <a:ext cx="207963" cy="2959100"/>
            </a:xfrm>
            <a:prstGeom prst="rect">
              <a:avLst/>
            </a:prstGeom>
            <a:solidFill>
              <a:srgbClr val="00B0F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06" name="Text Box 80"/>
            <p:cNvSpPr txBox="1">
              <a:spLocks noChangeArrowheads="1"/>
            </p:cNvSpPr>
            <p:nvPr/>
          </p:nvSpPr>
          <p:spPr bwMode="auto">
            <a:xfrm rot="16200000">
              <a:off x="6946106" y="3336131"/>
              <a:ext cx="28194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a:solidFill>
                    <a:schemeClr val="tx1"/>
                  </a:solidFill>
                  <a:latin typeface="Times New Roman" panose="02020603050405020304" pitchFamily="18" charset="0"/>
                </a:defRPr>
              </a:lvl1pPr>
              <a:lvl2pPr marL="742950" indent="-285750" defTabSz="820738" eaLnBrk="0" hangingPunct="0">
                <a:defRPr sz="2400">
                  <a:solidFill>
                    <a:schemeClr val="tx1"/>
                  </a:solidFill>
                  <a:latin typeface="Times New Roman" panose="02020603050405020304" pitchFamily="18" charset="0"/>
                </a:defRPr>
              </a:lvl2pPr>
              <a:lvl3pPr marL="1143000" indent="-228600" defTabSz="820738" eaLnBrk="0" hangingPunct="0">
                <a:defRPr sz="2400">
                  <a:solidFill>
                    <a:schemeClr val="tx1"/>
                  </a:solidFill>
                  <a:latin typeface="Times New Roman" panose="02020603050405020304" pitchFamily="18" charset="0"/>
                </a:defRPr>
              </a:lvl3pPr>
              <a:lvl4pPr marL="1600200" indent="-228600" defTabSz="820738" eaLnBrk="0" hangingPunct="0">
                <a:defRPr sz="2400">
                  <a:solidFill>
                    <a:schemeClr val="tx1"/>
                  </a:solidFill>
                  <a:latin typeface="Times New Roman" panose="02020603050405020304" pitchFamily="18" charset="0"/>
                </a:defRPr>
              </a:lvl4pPr>
              <a:lvl5pPr marL="2057400" indent="-228600" defTabSz="820738" eaLnBrk="0" hangingPunct="0">
                <a:defRPr sz="2400">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dirty="0">
                  <a:solidFill>
                    <a:srgbClr val="000000"/>
                  </a:solidFill>
                  <a:cs typeface="Times New Roman" panose="02020603050405020304" pitchFamily="18" charset="0"/>
                </a:rPr>
                <a:t> TELEMETRY OUTPUTS</a:t>
              </a:r>
            </a:p>
          </p:txBody>
        </p:sp>
        <p:sp>
          <p:nvSpPr>
            <p:cNvPr id="23607" name="Line 81"/>
            <p:cNvSpPr>
              <a:spLocks noChangeShapeType="1"/>
            </p:cNvSpPr>
            <p:nvPr/>
          </p:nvSpPr>
          <p:spPr bwMode="auto">
            <a:xfrm>
              <a:off x="846137" y="3514725"/>
              <a:ext cx="2079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08" name="Line 82"/>
            <p:cNvSpPr>
              <a:spLocks noChangeShapeType="1"/>
            </p:cNvSpPr>
            <p:nvPr/>
          </p:nvSpPr>
          <p:spPr bwMode="auto">
            <a:xfrm>
              <a:off x="8051799" y="3514725"/>
              <a:ext cx="19526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3609" name="Group 83"/>
            <p:cNvGrpSpPr>
              <a:grpSpLocks/>
            </p:cNvGrpSpPr>
            <p:nvPr/>
          </p:nvGrpSpPr>
          <p:grpSpPr bwMode="auto">
            <a:xfrm>
              <a:off x="3970661" y="4100882"/>
              <a:ext cx="1019413" cy="705748"/>
              <a:chOff x="2736" y="2622"/>
              <a:chExt cx="672" cy="480"/>
            </a:xfrm>
          </p:grpSpPr>
          <p:sp>
            <p:nvSpPr>
              <p:cNvPr id="23623" name="Rectangle 84"/>
              <p:cNvSpPr>
                <a:spLocks noChangeArrowheads="1"/>
              </p:cNvSpPr>
              <p:nvPr/>
            </p:nvSpPr>
            <p:spPr bwMode="auto">
              <a:xfrm>
                <a:off x="2736" y="2622"/>
                <a:ext cx="672" cy="48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grpSp>
            <p:nvGrpSpPr>
              <p:cNvPr id="23624" name="Group 85"/>
              <p:cNvGrpSpPr>
                <a:grpSpLocks/>
              </p:cNvGrpSpPr>
              <p:nvPr/>
            </p:nvGrpSpPr>
            <p:grpSpPr bwMode="auto">
              <a:xfrm>
                <a:off x="2832" y="2640"/>
                <a:ext cx="432" cy="432"/>
                <a:chOff x="2832" y="2640"/>
                <a:chExt cx="432" cy="432"/>
              </a:xfrm>
            </p:grpSpPr>
            <p:sp>
              <p:nvSpPr>
                <p:cNvPr id="23628" name="AutoShape 86"/>
                <p:cNvSpPr>
                  <a:spLocks noChangeArrowheads="1"/>
                </p:cNvSpPr>
                <p:nvPr/>
              </p:nvSpPr>
              <p:spPr bwMode="auto">
                <a:xfrm>
                  <a:off x="2832" y="2784"/>
                  <a:ext cx="144" cy="96"/>
                </a:xfrm>
                <a:prstGeom prst="roundRect">
                  <a:avLst>
                    <a:gd name="adj" fmla="val 16667"/>
                  </a:avLst>
                </a:prstGeom>
                <a:solidFill>
                  <a:schemeClr val="hlink"/>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29" name="Line 87"/>
                <p:cNvSpPr>
                  <a:spLocks noChangeShapeType="1"/>
                </p:cNvSpPr>
                <p:nvPr/>
              </p:nvSpPr>
              <p:spPr bwMode="auto">
                <a:xfrm>
                  <a:off x="2880" y="288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0" name="Rectangle 88"/>
                <p:cNvSpPr>
                  <a:spLocks noChangeArrowheads="1"/>
                </p:cNvSpPr>
                <p:nvPr/>
              </p:nvSpPr>
              <p:spPr bwMode="auto">
                <a:xfrm>
                  <a:off x="2832" y="3024"/>
                  <a:ext cx="96" cy="48"/>
                </a:xfrm>
                <a:prstGeom prst="rect">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1" name="Rectangle 89"/>
                <p:cNvSpPr>
                  <a:spLocks noChangeArrowheads="1"/>
                </p:cNvSpPr>
                <p:nvPr/>
              </p:nvSpPr>
              <p:spPr bwMode="auto">
                <a:xfrm>
                  <a:off x="2876" y="2784"/>
                  <a:ext cx="52" cy="48"/>
                </a:xfrm>
                <a:prstGeom prst="rect">
                  <a:avLst/>
                </a:pr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2" name="Rectangle 90"/>
                <p:cNvSpPr>
                  <a:spLocks noChangeArrowheads="1"/>
                </p:cNvSpPr>
                <p:nvPr/>
              </p:nvSpPr>
              <p:spPr bwMode="auto">
                <a:xfrm>
                  <a:off x="2928" y="3024"/>
                  <a:ext cx="52" cy="48"/>
                </a:xfrm>
                <a:prstGeom prst="rect">
                  <a:avLst/>
                </a:pr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3" name="AutoShape 91"/>
                <p:cNvSpPr>
                  <a:spLocks noChangeArrowheads="1"/>
                </p:cNvSpPr>
                <p:nvPr/>
              </p:nvSpPr>
              <p:spPr bwMode="auto">
                <a:xfrm>
                  <a:off x="3120" y="2640"/>
                  <a:ext cx="96" cy="144"/>
                </a:xfrm>
                <a:prstGeom prst="triangle">
                  <a:avLst>
                    <a:gd name="adj" fmla="val 50000"/>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4" name="Rectangle 92"/>
                <p:cNvSpPr>
                  <a:spLocks noChangeArrowheads="1"/>
                </p:cNvSpPr>
                <p:nvPr/>
              </p:nvSpPr>
              <p:spPr bwMode="auto">
                <a:xfrm>
                  <a:off x="3072" y="2784"/>
                  <a:ext cx="52" cy="48"/>
                </a:xfrm>
                <a:prstGeom prst="rect">
                  <a:avLst/>
                </a:pr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35" name="Rectangle 93"/>
                <p:cNvSpPr>
                  <a:spLocks noChangeArrowheads="1"/>
                </p:cNvSpPr>
                <p:nvPr/>
              </p:nvSpPr>
              <p:spPr bwMode="auto">
                <a:xfrm>
                  <a:off x="3212" y="2784"/>
                  <a:ext cx="52" cy="48"/>
                </a:xfrm>
                <a:prstGeom prst="rect">
                  <a:avLst/>
                </a:prstGeom>
                <a:solidFill>
                  <a:srgbClr val="FF66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grpSp>
          <p:sp>
            <p:nvSpPr>
              <p:cNvPr id="23625" name="Line 94"/>
              <p:cNvSpPr>
                <a:spLocks noChangeShapeType="1"/>
              </p:cNvSpPr>
              <p:nvPr/>
            </p:nvSpPr>
            <p:spPr bwMode="auto">
              <a:xfrm>
                <a:off x="2985" y="305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6" name="Line 95"/>
              <p:cNvSpPr>
                <a:spLocks noChangeShapeType="1"/>
              </p:cNvSpPr>
              <p:nvPr/>
            </p:nvSpPr>
            <p:spPr bwMode="auto">
              <a:xfrm>
                <a:off x="2976" y="2688"/>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7" name="Line 96"/>
              <p:cNvSpPr>
                <a:spLocks noChangeShapeType="1"/>
              </p:cNvSpPr>
              <p:nvPr/>
            </p:nvSpPr>
            <p:spPr bwMode="auto">
              <a:xfrm>
                <a:off x="3120" y="2688"/>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3610" name="Group 97"/>
            <p:cNvGrpSpPr>
              <a:grpSpLocks/>
            </p:cNvGrpSpPr>
            <p:nvPr/>
          </p:nvGrpSpPr>
          <p:grpSpPr bwMode="auto">
            <a:xfrm>
              <a:off x="2413000" y="4094941"/>
              <a:ext cx="892175" cy="442912"/>
              <a:chOff x="1632" y="2468"/>
              <a:chExt cx="618" cy="316"/>
            </a:xfrm>
          </p:grpSpPr>
          <p:sp>
            <p:nvSpPr>
              <p:cNvPr id="23612" name="Rectangle 98"/>
              <p:cNvSpPr>
                <a:spLocks noChangeArrowheads="1"/>
              </p:cNvSpPr>
              <p:nvPr/>
            </p:nvSpPr>
            <p:spPr bwMode="auto">
              <a:xfrm>
                <a:off x="1776" y="2592"/>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13" name="Rectangle 99"/>
              <p:cNvSpPr>
                <a:spLocks noChangeArrowheads="1"/>
              </p:cNvSpPr>
              <p:nvPr/>
            </p:nvSpPr>
            <p:spPr bwMode="auto">
              <a:xfrm>
                <a:off x="1824" y="2468"/>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14" name="Line 100"/>
              <p:cNvSpPr>
                <a:spLocks noChangeShapeType="1"/>
              </p:cNvSpPr>
              <p:nvPr/>
            </p:nvSpPr>
            <p:spPr bwMode="auto">
              <a:xfrm>
                <a:off x="1632" y="2613"/>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5" name="Line 101"/>
              <p:cNvSpPr>
                <a:spLocks noChangeShapeType="1"/>
              </p:cNvSpPr>
              <p:nvPr/>
            </p:nvSpPr>
            <p:spPr bwMode="auto">
              <a:xfrm>
                <a:off x="1824" y="2640"/>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6" name="Line 102"/>
              <p:cNvSpPr>
                <a:spLocks noChangeShapeType="1"/>
              </p:cNvSpPr>
              <p:nvPr/>
            </p:nvSpPr>
            <p:spPr bwMode="auto">
              <a:xfrm>
                <a:off x="1990" y="2612"/>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7" name="Line 103"/>
              <p:cNvSpPr>
                <a:spLocks noChangeShapeType="1"/>
              </p:cNvSpPr>
              <p:nvPr/>
            </p:nvSpPr>
            <p:spPr bwMode="auto">
              <a:xfrm flipV="1">
                <a:off x="1920" y="2724"/>
                <a:ext cx="162"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8" name="Line 104"/>
              <p:cNvSpPr>
                <a:spLocks noChangeShapeType="1"/>
              </p:cNvSpPr>
              <p:nvPr/>
            </p:nvSpPr>
            <p:spPr bwMode="auto">
              <a:xfrm>
                <a:off x="2172" y="2709"/>
                <a:ext cx="78" cy="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9" name="Line 105"/>
              <p:cNvSpPr>
                <a:spLocks noChangeShapeType="1"/>
              </p:cNvSpPr>
              <p:nvPr/>
            </p:nvSpPr>
            <p:spPr bwMode="auto">
              <a:xfrm>
                <a:off x="1920" y="2496"/>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0" name="Rectangle 106"/>
              <p:cNvSpPr>
                <a:spLocks noChangeArrowheads="1"/>
              </p:cNvSpPr>
              <p:nvPr/>
            </p:nvSpPr>
            <p:spPr bwMode="auto">
              <a:xfrm>
                <a:off x="1872" y="2736"/>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21" name="Rectangle 107"/>
              <p:cNvSpPr>
                <a:spLocks noChangeArrowheads="1"/>
              </p:cNvSpPr>
              <p:nvPr/>
            </p:nvSpPr>
            <p:spPr bwMode="auto">
              <a:xfrm>
                <a:off x="1968" y="2592"/>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sp>
            <p:nvSpPr>
              <p:cNvPr id="23622" name="Rectangle 108"/>
              <p:cNvSpPr>
                <a:spLocks noChangeArrowheads="1"/>
              </p:cNvSpPr>
              <p:nvPr/>
            </p:nvSpPr>
            <p:spPr bwMode="auto">
              <a:xfrm>
                <a:off x="2082" y="2688"/>
                <a:ext cx="96"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rgbClr val="000000"/>
                  </a:solidFill>
                </a:endParaRPr>
              </a:p>
            </p:txBody>
          </p:sp>
        </p:grpSp>
        <p:cxnSp>
          <p:nvCxnSpPr>
            <p:cNvPr id="3" name="Straight Connector 2"/>
            <p:cNvCxnSpPr/>
            <p:nvPr/>
          </p:nvCxnSpPr>
          <p:spPr bwMode="auto">
            <a:xfrm>
              <a:off x="8466136" y="1425751"/>
              <a:ext cx="0" cy="515111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 name="Slide Number Placeholder 3"/>
          <p:cNvSpPr>
            <a:spLocks noGrp="1"/>
          </p:cNvSpPr>
          <p:nvPr>
            <p:ph type="sldNum" idx="12"/>
          </p:nvPr>
        </p:nvSpPr>
        <p:spPr/>
        <p:txBody>
          <a:bodyPr/>
          <a:lstStyle/>
          <a:p>
            <a:fld id="{433C3CD3-853F-4873-8029-2AD93E0D0F18}" type="slidenum">
              <a:rPr lang="en-US" smtClean="0">
                <a:solidFill>
                  <a:srgbClr val="000000"/>
                </a:solidFill>
              </a:rPr>
              <a:pPr/>
              <a:t>6</a:t>
            </a:fld>
            <a:endParaRPr lang="en-US">
              <a:solidFill>
                <a:srgbClr val="000000"/>
              </a:solidFill>
            </a:endParaRPr>
          </a:p>
        </p:txBody>
      </p:sp>
      <p:sp>
        <p:nvSpPr>
          <p:cNvPr id="7" name="Title 6">
            <a:extLst>
              <a:ext uri="{FF2B5EF4-FFF2-40B4-BE49-F238E27FC236}">
                <a16:creationId xmlns:a16="http://schemas.microsoft.com/office/drawing/2014/main" id="{9182AAFC-6F09-92F2-45B7-38940B7064FA}"/>
              </a:ext>
            </a:extLst>
          </p:cNvPr>
          <p:cNvSpPr>
            <a:spLocks noGrp="1"/>
          </p:cNvSpPr>
          <p:nvPr>
            <p:ph type="title"/>
          </p:nvPr>
        </p:nvSpPr>
        <p:spPr/>
        <p:txBody>
          <a:bodyPr>
            <a:normAutofit/>
          </a:bodyPr>
          <a:lstStyle/>
          <a:p>
            <a:r>
              <a:rPr lang="en-US" dirty="0"/>
              <a:t>Inside a Simulation IO Step</a:t>
            </a:r>
          </a:p>
        </p:txBody>
      </p:sp>
    </p:spTree>
    <p:extLst>
      <p:ext uri="{BB962C8B-B14F-4D97-AF65-F5344CB8AC3E}">
        <p14:creationId xmlns:p14="http://schemas.microsoft.com/office/powerpoint/2010/main" val="254094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91EC2107-2179-44B0-AA1C-E3E8257F87FF}" type="slidenum">
              <a:rPr lang="en-US" smtClean="0">
                <a:solidFill>
                  <a:srgbClr val="000000"/>
                </a:solidFill>
              </a:rPr>
              <a:pPr/>
              <a:t>7</a:t>
            </a:fld>
            <a:endParaRPr lang="en-US">
              <a:solidFill>
                <a:srgbClr val="000000"/>
              </a:solidFill>
            </a:endParaRPr>
          </a:p>
        </p:txBody>
      </p:sp>
      <p:sp>
        <p:nvSpPr>
          <p:cNvPr id="7" name="Title 6">
            <a:extLst>
              <a:ext uri="{FF2B5EF4-FFF2-40B4-BE49-F238E27FC236}">
                <a16:creationId xmlns:a16="http://schemas.microsoft.com/office/drawing/2014/main" id="{AAFA15BB-5491-9BAD-C248-BF588540F9DA}"/>
              </a:ext>
            </a:extLst>
          </p:cNvPr>
          <p:cNvSpPr>
            <a:spLocks noGrp="1"/>
          </p:cNvSpPr>
          <p:nvPr>
            <p:ph type="title"/>
          </p:nvPr>
        </p:nvSpPr>
        <p:spPr/>
        <p:txBody>
          <a:bodyPr>
            <a:normAutofit/>
          </a:bodyPr>
          <a:lstStyle/>
          <a:p>
            <a:r>
              <a:rPr lang="en-US" sz="4400" b="1" dirty="0"/>
              <a:t>Integration</a:t>
            </a:r>
            <a:endParaRPr lang="en-US" dirty="0"/>
          </a:p>
        </p:txBody>
      </p:sp>
    </p:spTree>
    <p:extLst>
      <p:ext uri="{BB962C8B-B14F-4D97-AF65-F5344CB8AC3E}">
        <p14:creationId xmlns:p14="http://schemas.microsoft.com/office/powerpoint/2010/main" val="309947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89" t="3480" r="2789" b="3480"/>
          <a:stretch/>
        </p:blipFill>
        <p:spPr>
          <a:xfrm>
            <a:off x="5486401" y="1133830"/>
            <a:ext cx="5035549" cy="5260173"/>
          </a:xfrm>
          <a:prstGeom prst="rect">
            <a:avLst/>
          </a:prstGeom>
        </p:spPr>
      </p:pic>
      <p:sp>
        <p:nvSpPr>
          <p:cNvPr id="6" name="Slide Number Placeholder 5"/>
          <p:cNvSpPr>
            <a:spLocks noGrp="1"/>
          </p:cNvSpPr>
          <p:nvPr>
            <p:ph type="sldNum" idx="12"/>
          </p:nvPr>
        </p:nvSpPr>
        <p:spPr/>
        <p:txBody>
          <a:bodyPr/>
          <a:lstStyle/>
          <a:p>
            <a:fld id="{A370513E-CC6B-4688-84CD-7786F3725A67}" type="slidenum">
              <a:rPr lang="en-US" smtClean="0">
                <a:solidFill>
                  <a:srgbClr val="000000"/>
                </a:solidFill>
              </a:rPr>
              <a:pPr/>
              <a:t>8</a:t>
            </a:fld>
            <a:endParaRPr lang="en-US">
              <a:solidFill>
                <a:srgbClr val="000000"/>
              </a:solidFill>
            </a:endParaRPr>
          </a:p>
        </p:txBody>
      </p:sp>
      <p:sp>
        <p:nvSpPr>
          <p:cNvPr id="3" name="Title 2"/>
          <p:cNvSpPr>
            <a:spLocks noGrp="1"/>
          </p:cNvSpPr>
          <p:nvPr>
            <p:ph type="title"/>
          </p:nvPr>
        </p:nvSpPr>
        <p:spPr/>
        <p:txBody>
          <a:bodyPr/>
          <a:lstStyle/>
          <a:p>
            <a:r>
              <a:rPr lang="en-US" sz="3600" dirty="0"/>
              <a:t>Integrator Basics: The State</a:t>
            </a:r>
          </a:p>
        </p:txBody>
      </p:sp>
      <p:sp>
        <p:nvSpPr>
          <p:cNvPr id="4" name="Content Placeholder 3"/>
          <p:cNvSpPr>
            <a:spLocks noGrp="1"/>
          </p:cNvSpPr>
          <p:nvPr>
            <p:ph type="body" idx="1"/>
          </p:nvPr>
        </p:nvSpPr>
        <p:spPr/>
        <p:txBody>
          <a:bodyPr>
            <a:normAutofit/>
          </a:bodyPr>
          <a:lstStyle/>
          <a:p>
            <a:pPr marL="0" indent="0">
              <a:buNone/>
            </a:pPr>
            <a:r>
              <a:rPr lang="en-US" b="1" dirty="0"/>
              <a:t>Full System State Vector</a:t>
            </a:r>
          </a:p>
          <a:p>
            <a:r>
              <a:rPr lang="en-US" dirty="0"/>
              <a:t>Combination of multibody state, model continuous states</a:t>
            </a:r>
          </a:p>
          <a:p>
            <a:r>
              <a:rPr lang="en-US" dirty="0"/>
              <a:t>Each body contributes </a:t>
            </a:r>
            <a:br>
              <a:rPr lang="en-US" dirty="0"/>
            </a:br>
            <a:r>
              <a:rPr lang="en-US" dirty="0"/>
              <a:t>to part of the full </a:t>
            </a:r>
            <a:br>
              <a:rPr lang="en-US" dirty="0"/>
            </a:br>
            <a:r>
              <a:rPr lang="en-US" dirty="0"/>
              <a:t>system state vector</a:t>
            </a:r>
          </a:p>
          <a:p>
            <a:r>
              <a:rPr lang="en-US" dirty="0"/>
              <a:t>Models with continuous states also contribute to </a:t>
            </a:r>
            <a:br>
              <a:rPr lang="en-US" dirty="0"/>
            </a:br>
            <a:r>
              <a:rPr lang="en-US" dirty="0"/>
              <a:t>the full system state vector</a:t>
            </a:r>
          </a:p>
          <a:p>
            <a:r>
              <a:rPr lang="en-US" i="1" dirty="0"/>
              <a:t>Not covering details of packing/unpacking</a:t>
            </a:r>
          </a:p>
        </p:txBody>
      </p:sp>
    </p:spTree>
    <p:extLst>
      <p:ext uri="{BB962C8B-B14F-4D97-AF65-F5344CB8AC3E}">
        <p14:creationId xmlns:p14="http://schemas.microsoft.com/office/powerpoint/2010/main" val="94195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9</a:t>
            </a:fld>
            <a:endParaRPr lang="en-US">
              <a:solidFill>
                <a:srgbClr val="000000"/>
              </a:solidFill>
            </a:endParaRPr>
          </a:p>
        </p:txBody>
      </p:sp>
      <p:sp>
        <p:nvSpPr>
          <p:cNvPr id="2" name="Title 1"/>
          <p:cNvSpPr>
            <a:spLocks noGrp="1"/>
          </p:cNvSpPr>
          <p:nvPr>
            <p:ph type="title"/>
          </p:nvPr>
        </p:nvSpPr>
        <p:spPr/>
        <p:txBody>
          <a:bodyPr>
            <a:normAutofit/>
          </a:bodyPr>
          <a:lstStyle/>
          <a:p>
            <a:r>
              <a:rPr lang="en-US" dirty="0"/>
              <a:t>Integrator Basics: State &amp; Integrator</a:t>
            </a:r>
          </a:p>
        </p:txBody>
      </p:sp>
      <p:sp>
        <p:nvSpPr>
          <p:cNvPr id="3" name="Content Placeholder 2"/>
          <p:cNvSpPr>
            <a:spLocks noGrp="1"/>
          </p:cNvSpPr>
          <p:nvPr>
            <p:ph type="body" idx="1"/>
          </p:nvPr>
        </p:nvSpPr>
        <p:spPr>
          <a:xfrm>
            <a:off x="499250" y="1558450"/>
            <a:ext cx="11193502" cy="4532634"/>
          </a:xfrm>
        </p:spPr>
        <p:txBody>
          <a:bodyPr/>
          <a:lstStyle/>
          <a:p>
            <a:r>
              <a:rPr lang="en-US" dirty="0"/>
              <a:t>The integrator owns the state</a:t>
            </a:r>
          </a:p>
          <a:p>
            <a:pPr lvl="1"/>
            <a:r>
              <a:rPr lang="en-US" dirty="0"/>
              <a:t>Necessary because multi-step integrators (such as </a:t>
            </a:r>
            <a:r>
              <a:rPr lang="en-US" dirty="0" err="1"/>
              <a:t>CVode</a:t>
            </a:r>
            <a:r>
              <a:rPr lang="en-US" dirty="0"/>
              <a:t>) have additional internal states</a:t>
            </a:r>
          </a:p>
          <a:p>
            <a:pPr lvl="1"/>
            <a:r>
              <a:rPr lang="en-US" dirty="0"/>
              <a:t>The integrator evolves the state using derivative info from multibody (DARTS) and continuous models</a:t>
            </a:r>
          </a:p>
          <a:p>
            <a:pPr lvl="1"/>
            <a:r>
              <a:rPr lang="en-US" dirty="0"/>
              <a:t>When the integrator advances the state, it is copied out to multibody and model continuous states</a:t>
            </a:r>
          </a:p>
          <a:p>
            <a:pPr lvl="1"/>
            <a:r>
              <a:rPr lang="en-US" dirty="0"/>
              <a:t>This means that we cannot just change the simulation state by changing multibody or continuous coordinate values.  There are reset methods to do state changes/initialization properly</a:t>
            </a:r>
          </a:p>
        </p:txBody>
      </p:sp>
    </p:spTree>
    <p:extLst>
      <p:ext uri="{BB962C8B-B14F-4D97-AF65-F5344CB8AC3E}">
        <p14:creationId xmlns:p14="http://schemas.microsoft.com/office/powerpoint/2010/main" val="517031974"/>
      </p:ext>
    </p:extLst>
  </p:cSld>
  <p:clrMapOvr>
    <a:masterClrMapping/>
  </p:clrMapOvr>
</p:sld>
</file>

<file path=ppt/theme/theme1.xml><?xml version="1.0" encoding="utf-8"?>
<a:theme xmlns:a="http://schemas.openxmlformats.org/drawingml/2006/main" name="DARTS Lab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40EEE18307F547AC19C250B980BA8A" ma:contentTypeVersion="14" ma:contentTypeDescription="Create a new document." ma:contentTypeScope="" ma:versionID="6c718c1e10055613db9ef01de60113f2">
  <xsd:schema xmlns:xsd="http://www.w3.org/2001/XMLSchema" xmlns:xs="http://www.w3.org/2001/XMLSchema" xmlns:p="http://schemas.microsoft.com/office/2006/metadata/properties" xmlns:ns2="a5b8aa99-f4fc-4d9c-b81c-966d4bd2c6c2" xmlns:ns3="77f052df-7cc9-46d5-9db7-08cc260ec36e" targetNamespace="http://schemas.microsoft.com/office/2006/metadata/properties" ma:root="true" ma:fieldsID="c6a56a772739a989cf025b45eb74bd52" ns2:_="" ns3:_="">
    <xsd:import namespace="a5b8aa99-f4fc-4d9c-b81c-966d4bd2c6c2"/>
    <xsd:import namespace="77f052df-7cc9-46d5-9db7-08cc260ec3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8aa99-f4fc-4d9c-b81c-966d4bd2c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c2283c9-5dc3-4342-a46e-d374fcd9782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052df-7cc9-46d5-9db7-08cc260ec3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a732455-c771-4ab1-9c68-b2c5020f38ce}" ma:internalName="TaxCatchAll" ma:showField="CatchAllData" ma:web="77f052df-7cc9-46d5-9db7-08cc260ec3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a5b8aa99-f4fc-4d9c-b81c-966d4bd2c6c2" xsi:nil="true"/>
    <SharedWithUsers xmlns="77f052df-7cc9-46d5-9db7-08cc260ec36e">
      <UserInfo>
        <DisplayName>Jain, Abhinandan (US 3471)</DisplayName>
        <AccountId>9</AccountId>
        <AccountType/>
      </UserInfo>
    </SharedWithUsers>
    <lcf76f155ced4ddcb4097134ff3c332f xmlns="a5b8aa99-f4fc-4d9c-b81c-966d4bd2c6c2">
      <Terms xmlns="http://schemas.microsoft.com/office/infopath/2007/PartnerControls"/>
    </lcf76f155ced4ddcb4097134ff3c332f>
    <TaxCatchAll xmlns="77f052df-7cc9-46d5-9db7-08cc260ec36e" xsi:nil="true"/>
  </documentManagement>
</p:properties>
</file>

<file path=customXml/itemProps1.xml><?xml version="1.0" encoding="utf-8"?>
<ds:datastoreItem xmlns:ds="http://schemas.openxmlformats.org/officeDocument/2006/customXml" ds:itemID="{55A74269-0C6E-4749-A05F-460ECAA19C1D}">
  <ds:schemaRefs>
    <ds:schemaRef ds:uri="http://schemas.microsoft.com/sharepoint/v3/contenttype/forms"/>
  </ds:schemaRefs>
</ds:datastoreItem>
</file>

<file path=customXml/itemProps2.xml><?xml version="1.0" encoding="utf-8"?>
<ds:datastoreItem xmlns:ds="http://schemas.openxmlformats.org/officeDocument/2006/customXml" ds:itemID="{3A5837D7-36E5-4D23-968D-4760191AB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8aa99-f4fc-4d9c-b81c-966d4bd2c6c2"/>
    <ds:schemaRef ds:uri="77f052df-7cc9-46d5-9db7-08cc260e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18AA97-E272-4AD7-9A7F-7A7A990486C7}">
  <ds:schemaRefs>
    <ds:schemaRef ds:uri="http://purl.org/dc/elements/1.1/"/>
    <ds:schemaRef ds:uri="77f052df-7cc9-46d5-9db7-08cc260ec36e"/>
    <ds:schemaRef ds:uri="http://schemas.microsoft.com/office/2006/metadata/properties"/>
    <ds:schemaRef ds:uri="http://schemas.openxmlformats.org/package/2006/metadata/core-properties"/>
    <ds:schemaRef ds:uri="a5b8aa99-f4fc-4d9c-b81c-966d4bd2c6c2"/>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2313</TotalTime>
  <Words>3676</Words>
  <Application>Microsoft Office PowerPoint</Application>
  <PresentationFormat>Widescreen</PresentationFormat>
  <Paragraphs>684</Paragraphs>
  <Slides>53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Cambria Math</vt:lpstr>
      <vt:lpstr>Arial</vt:lpstr>
      <vt:lpstr>Consolas</vt:lpstr>
      <vt:lpstr>Calibri</vt:lpstr>
      <vt:lpstr>Times New Roman</vt:lpstr>
      <vt:lpstr>Arial Unicode MS</vt:lpstr>
      <vt:lpstr>Wingdings</vt:lpstr>
      <vt:lpstr>DARTS Lab Theme</vt:lpstr>
      <vt:lpstr> Running a Simulation  2023 DARTS Lab Course</vt:lpstr>
      <vt:lpstr>Where does this topic fit in the big picture?</vt:lpstr>
      <vt:lpstr>Build/Run a Simulation</vt:lpstr>
      <vt:lpstr>State Propagation</vt:lpstr>
      <vt:lpstr>The Simulation Step</vt:lpstr>
      <vt:lpstr>Inside a Simulation IO Step</vt:lpstr>
      <vt:lpstr>Integration</vt:lpstr>
      <vt:lpstr>Integrator Basics: The State</vt:lpstr>
      <vt:lpstr>Integrator Basics: State &amp; Integrator</vt:lpstr>
      <vt:lpstr>Integrator and Multibody</vt:lpstr>
      <vt:lpstr>Numerical Integrators</vt:lpstr>
      <vt:lpstr>Integrators and Solvers</vt:lpstr>
      <vt:lpstr>Integrators Taxonomy</vt:lpstr>
      <vt:lpstr>DynamicsSolver Taxonomy</vt:lpstr>
      <vt:lpstr>Other Factors Affecting State Propagation</vt:lpstr>
      <vt:lpstr>Prescribing and Masking Joints</vt:lpstr>
      <vt:lpstr>Prescribing Joint Motions</vt:lpstr>
      <vt:lpstr>Masking – Joint masking in U (joint rate)</vt:lpstr>
      <vt:lpstr>Masking – Joint masking in Q/U</vt:lpstr>
      <vt:lpstr>Structural Changes</vt:lpstr>
      <vt:lpstr>Locking Internals</vt:lpstr>
      <vt:lpstr>Structural changes</vt:lpstr>
      <vt:lpstr>TimeKeeper</vt:lpstr>
      <vt:lpstr>Dshell Events</vt:lpstr>
      <vt:lpstr>What are Dshell Events?</vt:lpstr>
      <vt:lpstr>Examples of Dshell events</vt:lpstr>
      <vt:lpstr>Timed Events Notebook</vt:lpstr>
      <vt:lpstr>I/O Events Notebook</vt:lpstr>
      <vt:lpstr>Multiple regular events notebook</vt:lpstr>
      <vt:lpstr>Step-Validation Events</vt:lpstr>
      <vt:lpstr>Example behavior at zero-crossing</vt:lpstr>
      <vt:lpstr>Step-validation event notebook</vt:lpstr>
      <vt:lpstr>Simulation Time Hops</vt:lpstr>
      <vt:lpstr>Simulation Time Barriers</vt:lpstr>
      <vt:lpstr>Simulation Time Propagation: Hops</vt:lpstr>
      <vt:lpstr>Simulation Timeline</vt:lpstr>
      <vt:lpstr>Simulation Hop</vt:lpstr>
      <vt:lpstr>Hops determination by Multi-rate Model &amp; Various Types of Events Notebook</vt:lpstr>
      <vt:lpstr>Zero-Crossing Events &amp; Hops</vt:lpstr>
      <vt:lpstr>Sequencing Simulation Behavior (Finite State Machine)</vt:lpstr>
      <vt:lpstr>Controlling Simulation Sequencing Logic</vt:lpstr>
      <vt:lpstr>Finite State Machines (FSM)</vt:lpstr>
      <vt:lpstr>When are FSMs processed?</vt:lpstr>
      <vt:lpstr>Example FSM States &amp; Transitions</vt:lpstr>
      <vt:lpstr>FSM Usage</vt:lpstr>
      <vt:lpstr>Running a sim with an FSM notebook</vt:lpstr>
      <vt:lpstr>BACKUP</vt:lpstr>
      <vt:lpstr>Simulation Manager</vt:lpstr>
      <vt:lpstr>Using the Simulation manager </vt:lpstr>
      <vt:lpstr>Run script (part 1 - Imports)</vt:lpstr>
      <vt:lpstr>Run script (part 2a - Configuration)</vt:lpstr>
      <vt:lpstr>Run script (part 2b - Configuration)</vt:lpstr>
      <vt:lpstr>Run script (part 3 – Init and Run)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Kaelyn M (US 183B)</dc:creator>
  <cp:lastModifiedBy>Leake, Carl D (US 347J)</cp:lastModifiedBy>
  <cp:revision>443</cp:revision>
  <dcterms:created xsi:type="dcterms:W3CDTF">2022-09-16T22:19:09Z</dcterms:created>
  <dcterms:modified xsi:type="dcterms:W3CDTF">2024-11-21T15:54:09Z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0x0101005640EEE18307F547AC19C250B980BA8A</vt:lpwstr>
  </property>
  <property fmtid="{D5CDD505-2E9C-101B-9397-08002B2CF9AE}" pid="3" name="ComplianceAssetId">
    <vt:lpwstr/>
  </property>
  <property fmtid="{D5CDD505-2E9C-101B-9397-08002B2CF9AE}" pid="4" name="_activity">
    <vt:lpwstr>{"FileActivityType":"9","FileActivityTimeStamp":"2023-03-28T00:15:52.440Z","FileActivityUsersOnPage":[{"DisplayName":"Leake, Carl D (US 347J)","Id":"carl.leake@jpl.nasa.gov"},{"DisplayName":"Jain, Abhinandan (US 3471)","Id":"jain@jpl.nasa.gov"}],"FileActi</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