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</p:sldMasterIdLst>
  <p:notesMasterIdLst>
    <p:notesMasterId r:id="rId78"/>
  </p:notesMasterIdLst>
  <p:sldIdLst>
    <p:sldId id="256" r:id="rId5"/>
    <p:sldId id="1296" r:id="rId6"/>
    <p:sldId id="1375" r:id="rId7"/>
    <p:sldId id="1322" r:id="rId8"/>
    <p:sldId id="1323" r:id="rId9"/>
    <p:sldId id="1374" r:id="rId10"/>
    <p:sldId id="1324" r:id="rId11"/>
    <p:sldId id="1325" r:id="rId12"/>
    <p:sldId id="1283" r:id="rId13"/>
    <p:sldId id="1326" r:id="rId14"/>
    <p:sldId id="1327" r:id="rId15"/>
    <p:sldId id="1328" r:id="rId16"/>
    <p:sldId id="1329" r:id="rId17"/>
    <p:sldId id="1330" r:id="rId18"/>
    <p:sldId id="1331" r:id="rId19"/>
    <p:sldId id="1332" r:id="rId20"/>
    <p:sldId id="1333" r:id="rId21"/>
    <p:sldId id="1334" r:id="rId22"/>
    <p:sldId id="1335" r:id="rId23"/>
    <p:sldId id="1246" r:id="rId24"/>
    <p:sldId id="1345" r:id="rId25"/>
    <p:sldId id="1346" r:id="rId26"/>
    <p:sldId id="1347" r:id="rId27"/>
    <p:sldId id="1348" r:id="rId28"/>
    <p:sldId id="1349" r:id="rId29"/>
    <p:sldId id="1350" r:id="rId30"/>
    <p:sldId id="1351" r:id="rId31"/>
    <p:sldId id="1352" r:id="rId32"/>
    <p:sldId id="1372" r:id="rId33"/>
    <p:sldId id="1336" r:id="rId34"/>
    <p:sldId id="1337" r:id="rId35"/>
    <p:sldId id="1341" r:id="rId36"/>
    <p:sldId id="1338" r:id="rId37"/>
    <p:sldId id="1339" r:id="rId38"/>
    <p:sldId id="1340" r:id="rId39"/>
    <p:sldId id="1373" r:id="rId40"/>
    <p:sldId id="1285" r:id="rId41"/>
    <p:sldId id="1342" r:id="rId42"/>
    <p:sldId id="1229" r:id="rId43"/>
    <p:sldId id="1343" r:id="rId44"/>
    <p:sldId id="1344" r:id="rId45"/>
    <p:sldId id="1367" r:id="rId46"/>
    <p:sldId id="1368" r:id="rId47"/>
    <p:sldId id="1369" r:id="rId48"/>
    <p:sldId id="1353" r:id="rId49"/>
    <p:sldId id="1354" r:id="rId50"/>
    <p:sldId id="1355" r:id="rId51"/>
    <p:sldId id="1356" r:id="rId52"/>
    <p:sldId id="1371" r:id="rId53"/>
    <p:sldId id="1376" r:id="rId54"/>
    <p:sldId id="1359" r:id="rId55"/>
    <p:sldId id="1360" r:id="rId56"/>
    <p:sldId id="1361" r:id="rId57"/>
    <p:sldId id="1362" r:id="rId58"/>
    <p:sldId id="1370" r:id="rId59"/>
    <p:sldId id="1377" r:id="rId60"/>
    <p:sldId id="1363" r:id="rId61"/>
    <p:sldId id="1364" r:id="rId62"/>
    <p:sldId id="1365" r:id="rId63"/>
    <p:sldId id="1379" r:id="rId64"/>
    <p:sldId id="1378" r:id="rId65"/>
    <p:sldId id="1380" r:id="rId66"/>
    <p:sldId id="1381" r:id="rId67"/>
    <p:sldId id="1382" r:id="rId68"/>
    <p:sldId id="1317" r:id="rId69"/>
    <p:sldId id="1366" r:id="rId70"/>
    <p:sldId id="1273" r:id="rId71"/>
    <p:sldId id="1262" r:id="rId72"/>
    <p:sldId id="1313" r:id="rId73"/>
    <p:sldId id="1318" r:id="rId74"/>
    <p:sldId id="1321" r:id="rId75"/>
    <p:sldId id="1358" r:id="rId76"/>
    <p:sldId id="1357" r:id="rId77"/>
  </p:sldIdLst>
  <p:sldSz cx="12192000" cy="6858000"/>
  <p:notesSz cx="6858000" cy="9144000"/>
  <p:embeddedFontLst>
    <p:embeddedFont>
      <p:font typeface="Cambria Math" panose="02040503050406030204" pitchFamily="18" charset="0"/>
      <p:regular r:id="rId79"/>
    </p:embeddedFont>
    <p:embeddedFont>
      <p:font typeface="Consolas" panose="020B0609020204030204" pitchFamily="49" charset="0"/>
      <p:regular r:id="rId80"/>
      <p:bold r:id="rId81"/>
      <p:italic r:id="rId82"/>
      <p:boldItalic r:id="rId83"/>
    </p:embeddedFont>
    <p:embeddedFont>
      <p:font typeface="Verdana" panose="020B0604030504040204" pitchFamily="34" charset="0"/>
      <p:regular r:id="rId84"/>
      <p:bold r:id="rId85"/>
      <p:italic r:id="rId86"/>
      <p:boldItalic r:id="rId8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="" r:id="rId93" roundtripDataSignature="AMtx7mhpZ+WSbIOrEQUhAX/WCeK5zM29B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A125BC7-20B7-82D6-6B33-40C4FCA97E08}" v="5" dt="2024-11-20T21:14:25.7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font" Target="fonts/font6.fntdata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font" Target="fonts/font1.fntdata"/><Relationship Id="rId5" Type="http://schemas.openxmlformats.org/officeDocument/2006/relationships/slide" Target="slides/slide1.xml"/><Relationship Id="rId95" Type="http://schemas.openxmlformats.org/officeDocument/2006/relationships/viewProps" Target="viewProps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font" Target="fonts/font2.fntdata"/><Relationship Id="rId85" Type="http://schemas.openxmlformats.org/officeDocument/2006/relationships/font" Target="fonts/font7.fntdata"/><Relationship Id="rId93" Type="http://customschemas.google.com/relationships/presentationmetadata" Target="metadata"/><Relationship Id="rId9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font" Target="fonts/font5.fntdata"/><Relationship Id="rId9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notesMaster" Target="notesMasters/notesMaster1.xml"/><Relationship Id="rId81" Type="http://schemas.openxmlformats.org/officeDocument/2006/relationships/font" Target="fonts/font3.fntdata"/><Relationship Id="rId86" Type="http://schemas.openxmlformats.org/officeDocument/2006/relationships/font" Target="fonts/font8.fntdata"/><Relationship Id="rId94" Type="http://schemas.openxmlformats.org/officeDocument/2006/relationships/presProps" Target="presProps.xml"/><Relationship Id="rId9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tableStyles" Target="tableStyles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font" Target="fonts/font9.fntdata"/><Relationship Id="rId61" Type="http://schemas.openxmlformats.org/officeDocument/2006/relationships/slide" Target="slides/slide57.xml"/><Relationship Id="rId82" Type="http://schemas.openxmlformats.org/officeDocument/2006/relationships/font" Target="fonts/font4.fntdata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ake, Carl D (US 347J)" userId="S::carl.leake@jpl.nasa.gov::514d19ed-ac25-4851-8813-e892f9be6a8e" providerId="AD" clId="Web-{DA125BC7-20B7-82D6-6B33-40C4FCA97E08}"/>
    <pc:docChg chg="modSld">
      <pc:chgData name="Leake, Carl D (US 347J)" userId="S::carl.leake@jpl.nasa.gov::514d19ed-ac25-4851-8813-e892f9be6a8e" providerId="AD" clId="Web-{DA125BC7-20B7-82D6-6B33-40C4FCA97E08}" dt="2024-11-20T21:14:25.711" v="4" actId="1076"/>
      <pc:docMkLst>
        <pc:docMk/>
      </pc:docMkLst>
      <pc:sldChg chg="addSp modSp">
        <pc:chgData name="Leake, Carl D (US 347J)" userId="S::carl.leake@jpl.nasa.gov::514d19ed-ac25-4851-8813-e892f9be6a8e" providerId="AD" clId="Web-{DA125BC7-20B7-82D6-6B33-40C4FCA97E08}" dt="2024-11-20T21:14:25.711" v="4" actId="1076"/>
        <pc:sldMkLst>
          <pc:docMk/>
          <pc:sldMk cId="4271585572" sldId="256"/>
        </pc:sldMkLst>
        <pc:spChg chg="mod">
          <ac:chgData name="Leake, Carl D (US 347J)" userId="S::carl.leake@jpl.nasa.gov::514d19ed-ac25-4851-8813-e892f9be6a8e" providerId="AD" clId="Web-{DA125BC7-20B7-82D6-6B33-40C4FCA97E08}" dt="2024-11-20T21:14:25.711" v="4" actId="1076"/>
          <ac:spMkLst>
            <pc:docMk/>
            <pc:sldMk cId="4271585572" sldId="256"/>
            <ac:spMk id="2" creationId="{05F05CAA-D2BA-9B7A-C6D4-9B12E3FC8098}"/>
          </ac:spMkLst>
        </pc:spChg>
        <pc:spChg chg="add mod">
          <ac:chgData name="Leake, Carl D (US 347J)" userId="S::carl.leake@jpl.nasa.gov::514d19ed-ac25-4851-8813-e892f9be6a8e" providerId="AD" clId="Web-{DA125BC7-20B7-82D6-6B33-40C4FCA97E08}" dt="2024-11-20T21:14:20.274" v="3" actId="1076"/>
          <ac:spMkLst>
            <pc:docMk/>
            <pc:sldMk cId="4271585572" sldId="256"/>
            <ac:spMk id="3" creationId="{A4D725DB-9AE2-003A-9479-DCE37AB230C3}"/>
          </ac:spMkLst>
        </pc:spChg>
      </pc:sldChg>
    </pc:docChg>
  </pc:docChgLst>
  <pc:docChgLst>
    <pc:chgData name="Leake, Carl D (US 347J)" userId="S::carl.leake@jpl.nasa.gov::514d19ed-ac25-4851-8813-e892f9be6a8e" providerId="AD" clId="Web-{6C1DDCC3-0C65-497A-9E88-68698CDE6915}"/>
    <pc:docChg chg="addSld delSld modSld">
      <pc:chgData name="Leake, Carl D (US 347J)" userId="S::carl.leake@jpl.nasa.gov::514d19ed-ac25-4851-8813-e892f9be6a8e" providerId="AD" clId="Web-{6C1DDCC3-0C65-497A-9E88-68698CDE6915}" dt="2023-06-22T19:17:23.231" v="71"/>
      <pc:docMkLst>
        <pc:docMk/>
      </pc:docMkLst>
    </pc:docChg>
  </pc:docChgLst>
  <pc:docChgLst>
    <pc:chgData name="Leake, Carl D (US 347J)" userId="514d19ed-ac25-4851-8813-e892f9be6a8e" providerId="ADAL" clId="{4994F842-EE47-4143-BD35-87C57D6AF213}"/>
    <pc:docChg chg="custSel modMainMaster">
      <pc:chgData name="Leake, Carl D (US 347J)" userId="514d19ed-ac25-4851-8813-e892f9be6a8e" providerId="ADAL" clId="{4994F842-EE47-4143-BD35-87C57D6AF213}" dt="2024-11-21T15:53:40.461" v="1" actId="478"/>
      <pc:docMkLst>
        <pc:docMk/>
      </pc:docMkLst>
      <pc:sldMasterChg chg="modSldLayout">
        <pc:chgData name="Leake, Carl D (US 347J)" userId="514d19ed-ac25-4851-8813-e892f9be6a8e" providerId="ADAL" clId="{4994F842-EE47-4143-BD35-87C57D6AF213}" dt="2024-11-21T15:53:40.461" v="1" actId="478"/>
        <pc:sldMasterMkLst>
          <pc:docMk/>
          <pc:sldMasterMk cId="0" sldId="2147483648"/>
        </pc:sldMasterMkLst>
        <pc:sldLayoutChg chg="delSp mod">
          <pc:chgData name="Leake, Carl D (US 347J)" userId="514d19ed-ac25-4851-8813-e892f9be6a8e" providerId="ADAL" clId="{4994F842-EE47-4143-BD35-87C57D6AF213}" dt="2024-11-21T15:53:34.287" v="0" actId="478"/>
          <pc:sldLayoutMkLst>
            <pc:docMk/>
            <pc:sldMasterMk cId="0" sldId="2147483648"/>
            <pc:sldLayoutMk cId="0" sldId="2147483650"/>
          </pc:sldLayoutMkLst>
          <pc:spChg chg="del">
            <ac:chgData name="Leake, Carl D (US 347J)" userId="514d19ed-ac25-4851-8813-e892f9be6a8e" providerId="ADAL" clId="{4994F842-EE47-4143-BD35-87C57D6AF213}" dt="2024-11-21T15:53:34.287" v="0" actId="478"/>
            <ac:spMkLst>
              <pc:docMk/>
              <pc:sldMasterMk cId="0" sldId="2147483648"/>
              <pc:sldLayoutMk cId="0" sldId="2147483650"/>
              <ac:spMk id="3" creationId="{2FF2FA33-65E5-4587-8DA8-ED19EE08E952}"/>
            </ac:spMkLst>
          </pc:spChg>
        </pc:sldLayoutChg>
        <pc:sldLayoutChg chg="delSp mod">
          <pc:chgData name="Leake, Carl D (US 347J)" userId="514d19ed-ac25-4851-8813-e892f9be6a8e" providerId="ADAL" clId="{4994F842-EE47-4143-BD35-87C57D6AF213}" dt="2024-11-21T15:53:40.461" v="1" actId="478"/>
          <pc:sldLayoutMkLst>
            <pc:docMk/>
            <pc:sldMasterMk cId="0" sldId="2147483648"/>
            <pc:sldLayoutMk cId="3460298427" sldId="2147483673"/>
          </pc:sldLayoutMkLst>
          <pc:spChg chg="del">
            <ac:chgData name="Leake, Carl D (US 347J)" userId="514d19ed-ac25-4851-8813-e892f9be6a8e" providerId="ADAL" clId="{4994F842-EE47-4143-BD35-87C57D6AF213}" dt="2024-11-21T15:53:40.461" v="1" actId="478"/>
            <ac:spMkLst>
              <pc:docMk/>
              <pc:sldMasterMk cId="0" sldId="2147483648"/>
              <pc:sldLayoutMk cId="3460298427" sldId="2147483673"/>
              <ac:spMk id="3" creationId="{2FF2FA33-65E5-4587-8DA8-ED19EE08E952}"/>
            </ac:spMkLst>
          </pc:spChg>
        </pc:sldLayoutChg>
      </pc:sldMasterChg>
    </pc:docChg>
  </pc:docChgLst>
  <pc:docChgLst>
    <pc:chgData name="Leake, Carl D (US 347J)" userId="S::carl.leake@jpl.nasa.gov::514d19ed-ac25-4851-8813-e892f9be6a8e" providerId="AD" clId="Web-{7BA093B1-40EF-D658-FD38-88A196875A05}"/>
    <pc:docChg chg="modSld">
      <pc:chgData name="Leake, Carl D (US 347J)" userId="S::carl.leake@jpl.nasa.gov::514d19ed-ac25-4851-8813-e892f9be6a8e" providerId="AD" clId="Web-{7BA093B1-40EF-D658-FD38-88A196875A05}" dt="2023-07-10T23:19:53.871" v="10"/>
      <pc:docMkLst>
        <pc:docMk/>
      </pc:docMkLst>
      <pc:sldChg chg="mod setBg">
        <pc:chgData name="Leake, Carl D (US 347J)" userId="S::carl.leake@jpl.nasa.gov::514d19ed-ac25-4851-8813-e892f9be6a8e" providerId="AD" clId="Web-{7BA093B1-40EF-D658-FD38-88A196875A05}" dt="2023-07-10T23:19:53.480" v="4"/>
        <pc:sldMkLst>
          <pc:docMk/>
          <pc:sldMk cId="4118618393" sldId="1229"/>
        </pc:sldMkLst>
      </pc:sldChg>
      <pc:sldChg chg="mod setBg">
        <pc:chgData name="Leake, Carl D (US 347J)" userId="S::carl.leake@jpl.nasa.gov::514d19ed-ac25-4851-8813-e892f9be6a8e" providerId="AD" clId="Web-{7BA093B1-40EF-D658-FD38-88A196875A05}" dt="2023-07-10T23:19:53.277" v="1"/>
        <pc:sldMkLst>
          <pc:docMk/>
          <pc:sldMk cId="4245681821" sldId="1246"/>
        </pc:sldMkLst>
      </pc:sldChg>
      <pc:sldChg chg="mod setBg">
        <pc:chgData name="Leake, Carl D (US 347J)" userId="S::carl.leake@jpl.nasa.gov::514d19ed-ac25-4851-8813-e892f9be6a8e" providerId="AD" clId="Web-{7BA093B1-40EF-D658-FD38-88A196875A05}" dt="2023-07-10T23:19:53.214" v="0"/>
        <pc:sldMkLst>
          <pc:docMk/>
          <pc:sldMk cId="3242210450" sldId="1283"/>
        </pc:sldMkLst>
      </pc:sldChg>
      <pc:sldChg chg="mod setBg">
        <pc:chgData name="Leake, Carl D (US 347J)" userId="S::carl.leake@jpl.nasa.gov::514d19ed-ac25-4851-8813-e892f9be6a8e" providerId="AD" clId="Web-{7BA093B1-40EF-D658-FD38-88A196875A05}" dt="2023-07-10T23:19:53.871" v="10"/>
        <pc:sldMkLst>
          <pc:docMk/>
          <pc:sldMk cId="767769082" sldId="1317"/>
        </pc:sldMkLst>
      </pc:sldChg>
      <pc:sldChg chg="mod setBg">
        <pc:chgData name="Leake, Carl D (US 347J)" userId="S::carl.leake@jpl.nasa.gov::514d19ed-ac25-4851-8813-e892f9be6a8e" providerId="AD" clId="Web-{7BA093B1-40EF-D658-FD38-88A196875A05}" dt="2023-07-10T23:19:53.605" v="6"/>
        <pc:sldMkLst>
          <pc:docMk/>
          <pc:sldMk cId="821613491" sldId="1353"/>
        </pc:sldMkLst>
      </pc:sldChg>
      <pc:sldChg chg="mod setBg">
        <pc:chgData name="Leake, Carl D (US 347J)" userId="S::carl.leake@jpl.nasa.gov::514d19ed-ac25-4851-8813-e892f9be6a8e" providerId="AD" clId="Web-{7BA093B1-40EF-D658-FD38-88A196875A05}" dt="2023-07-10T23:19:53.543" v="5"/>
        <pc:sldMkLst>
          <pc:docMk/>
          <pc:sldMk cId="2905199856" sldId="1367"/>
        </pc:sldMkLst>
      </pc:sldChg>
      <pc:sldChg chg="mod setBg">
        <pc:chgData name="Leake, Carl D (US 347J)" userId="S::carl.leake@jpl.nasa.gov::514d19ed-ac25-4851-8813-e892f9be6a8e" providerId="AD" clId="Web-{7BA093B1-40EF-D658-FD38-88A196875A05}" dt="2023-07-10T23:19:53.339" v="2"/>
        <pc:sldMkLst>
          <pc:docMk/>
          <pc:sldMk cId="4028274982" sldId="1372"/>
        </pc:sldMkLst>
      </pc:sldChg>
      <pc:sldChg chg="mod setBg">
        <pc:chgData name="Leake, Carl D (US 347J)" userId="S::carl.leake@jpl.nasa.gov::514d19ed-ac25-4851-8813-e892f9be6a8e" providerId="AD" clId="Web-{7BA093B1-40EF-D658-FD38-88A196875A05}" dt="2023-07-10T23:19:53.402" v="3"/>
        <pc:sldMkLst>
          <pc:docMk/>
          <pc:sldMk cId="884683351" sldId="1373"/>
        </pc:sldMkLst>
      </pc:sldChg>
      <pc:sldChg chg="mod setBg">
        <pc:chgData name="Leake, Carl D (US 347J)" userId="S::carl.leake@jpl.nasa.gov::514d19ed-ac25-4851-8813-e892f9be6a8e" providerId="AD" clId="Web-{7BA093B1-40EF-D658-FD38-88A196875A05}" dt="2023-07-10T23:19:53.668" v="7"/>
        <pc:sldMkLst>
          <pc:docMk/>
          <pc:sldMk cId="3226659310" sldId="1376"/>
        </pc:sldMkLst>
      </pc:sldChg>
      <pc:sldChg chg="mod setBg">
        <pc:chgData name="Leake, Carl D (US 347J)" userId="S::carl.leake@jpl.nasa.gov::514d19ed-ac25-4851-8813-e892f9be6a8e" providerId="AD" clId="Web-{7BA093B1-40EF-D658-FD38-88A196875A05}" dt="2023-07-10T23:19:53.730" v="8"/>
        <pc:sldMkLst>
          <pc:docMk/>
          <pc:sldMk cId="2778990694" sldId="1377"/>
        </pc:sldMkLst>
      </pc:sldChg>
      <pc:sldChg chg="mod setBg">
        <pc:chgData name="Leake, Carl D (US 347J)" userId="S::carl.leake@jpl.nasa.gov::514d19ed-ac25-4851-8813-e892f9be6a8e" providerId="AD" clId="Web-{7BA093B1-40EF-D658-FD38-88A196875A05}" dt="2023-07-10T23:19:53.808" v="9"/>
        <pc:sldMkLst>
          <pc:docMk/>
          <pc:sldMk cId="903538334" sldId="1379"/>
        </pc:sldMkLst>
      </pc:sldChg>
    </pc:docChg>
  </pc:docChgLst>
  <pc:docChgLst>
    <pc:chgData name="Abhinandan Jain" userId="47000a42-4a64-498b-92b5-14cfe7b66dad" providerId="ADAL" clId="{3664B200-76FC-40A2-A481-DCC556B8BD01}"/>
    <pc:docChg chg="custSel modSld">
      <pc:chgData name="Abhinandan Jain" userId="47000a42-4a64-498b-92b5-14cfe7b66dad" providerId="ADAL" clId="{3664B200-76FC-40A2-A481-DCC556B8BD01}" dt="2023-07-30T02:20:22.125" v="35" actId="27636"/>
      <pc:docMkLst>
        <pc:docMk/>
      </pc:docMkLst>
      <pc:sldChg chg="modSp">
        <pc:chgData name="Abhinandan Jain" userId="47000a42-4a64-498b-92b5-14cfe7b66dad" providerId="ADAL" clId="{3664B200-76FC-40A2-A481-DCC556B8BD01}" dt="2023-07-30T02:13:29.702" v="1" actId="20577"/>
        <pc:sldMkLst>
          <pc:docMk/>
          <pc:sldMk cId="4271585572" sldId="256"/>
        </pc:sldMkLst>
        <pc:spChg chg="mod">
          <ac:chgData name="Abhinandan Jain" userId="47000a42-4a64-498b-92b5-14cfe7b66dad" providerId="ADAL" clId="{3664B200-76FC-40A2-A481-DCC556B8BD01}" dt="2023-07-30T02:13:29.702" v="1" actId="20577"/>
          <ac:spMkLst>
            <pc:docMk/>
            <pc:sldMk cId="4271585572" sldId="256"/>
            <ac:spMk id="2" creationId="{05F05CAA-D2BA-9B7A-C6D4-9B12E3FC8098}"/>
          </ac:spMkLst>
        </pc:spChg>
      </pc:sldChg>
      <pc:sldChg chg="setBg">
        <pc:chgData name="Abhinandan Jain" userId="47000a42-4a64-498b-92b5-14cfe7b66dad" providerId="ADAL" clId="{3664B200-76FC-40A2-A481-DCC556B8BD01}" dt="2023-07-30T02:14:50.911" v="2"/>
        <pc:sldMkLst>
          <pc:docMk/>
          <pc:sldMk cId="4118618393" sldId="1229"/>
        </pc:sldMkLst>
      </pc:sldChg>
      <pc:sldChg chg="setBg">
        <pc:chgData name="Abhinandan Jain" userId="47000a42-4a64-498b-92b5-14cfe7b66dad" providerId="ADAL" clId="{3664B200-76FC-40A2-A481-DCC556B8BD01}" dt="2023-07-30T02:14:50.911" v="2"/>
        <pc:sldMkLst>
          <pc:docMk/>
          <pc:sldMk cId="4245681821" sldId="1246"/>
        </pc:sldMkLst>
      </pc:sldChg>
      <pc:sldChg chg="setBg">
        <pc:chgData name="Abhinandan Jain" userId="47000a42-4a64-498b-92b5-14cfe7b66dad" providerId="ADAL" clId="{3664B200-76FC-40A2-A481-DCC556B8BD01}" dt="2023-07-30T02:14:50.911" v="2"/>
        <pc:sldMkLst>
          <pc:docMk/>
          <pc:sldMk cId="3242210450" sldId="1283"/>
        </pc:sldMkLst>
      </pc:sldChg>
      <pc:sldChg chg="setBg">
        <pc:chgData name="Abhinandan Jain" userId="47000a42-4a64-498b-92b5-14cfe7b66dad" providerId="ADAL" clId="{3664B200-76FC-40A2-A481-DCC556B8BD01}" dt="2023-07-30T02:15:12.768" v="3"/>
        <pc:sldMkLst>
          <pc:docMk/>
          <pc:sldMk cId="767769082" sldId="1317"/>
        </pc:sldMkLst>
      </pc:sldChg>
      <pc:sldChg chg="modSp">
        <pc:chgData name="Abhinandan Jain" userId="47000a42-4a64-498b-92b5-14cfe7b66dad" providerId="ADAL" clId="{3664B200-76FC-40A2-A481-DCC556B8BD01}" dt="2023-07-30T02:16:14.428" v="6" actId="1076"/>
        <pc:sldMkLst>
          <pc:docMk/>
          <pc:sldMk cId="3649400788" sldId="1323"/>
        </pc:sldMkLst>
        <pc:spChg chg="mod">
          <ac:chgData name="Abhinandan Jain" userId="47000a42-4a64-498b-92b5-14cfe7b66dad" providerId="ADAL" clId="{3664B200-76FC-40A2-A481-DCC556B8BD01}" dt="2023-07-30T02:16:14.428" v="6" actId="1076"/>
          <ac:spMkLst>
            <pc:docMk/>
            <pc:sldMk cId="3649400788" sldId="1323"/>
            <ac:spMk id="3" creationId="{00000000-0000-0000-0000-000000000000}"/>
          </ac:spMkLst>
        </pc:spChg>
      </pc:sldChg>
      <pc:sldChg chg="modSp">
        <pc:chgData name="Abhinandan Jain" userId="47000a42-4a64-498b-92b5-14cfe7b66dad" providerId="ADAL" clId="{3664B200-76FC-40A2-A481-DCC556B8BD01}" dt="2023-07-30T02:16:37.488" v="10" actId="27636"/>
        <pc:sldMkLst>
          <pc:docMk/>
          <pc:sldMk cId="3404073210" sldId="1327"/>
        </pc:sldMkLst>
        <pc:spChg chg="mod">
          <ac:chgData name="Abhinandan Jain" userId="47000a42-4a64-498b-92b5-14cfe7b66dad" providerId="ADAL" clId="{3664B200-76FC-40A2-A481-DCC556B8BD01}" dt="2023-07-30T02:16:37.488" v="10" actId="27636"/>
          <ac:spMkLst>
            <pc:docMk/>
            <pc:sldMk cId="3404073210" sldId="1327"/>
            <ac:spMk id="12" creationId="{8728CEA7-6E59-731D-BF75-B02E888ADFF4}"/>
          </ac:spMkLst>
        </pc:spChg>
      </pc:sldChg>
      <pc:sldChg chg="modSp">
        <pc:chgData name="Abhinandan Jain" userId="47000a42-4a64-498b-92b5-14cfe7b66dad" providerId="ADAL" clId="{3664B200-76FC-40A2-A481-DCC556B8BD01}" dt="2023-07-30T02:17:11.457" v="13" actId="1076"/>
        <pc:sldMkLst>
          <pc:docMk/>
          <pc:sldMk cId="791391934" sldId="1329"/>
        </pc:sldMkLst>
        <pc:spChg chg="mod">
          <ac:chgData name="Abhinandan Jain" userId="47000a42-4a64-498b-92b5-14cfe7b66dad" providerId="ADAL" clId="{3664B200-76FC-40A2-A481-DCC556B8BD01}" dt="2023-07-30T02:17:11.457" v="13" actId="1076"/>
          <ac:spMkLst>
            <pc:docMk/>
            <pc:sldMk cId="791391934" sldId="1329"/>
            <ac:spMk id="3" creationId="{00000000-0000-0000-0000-000000000000}"/>
          </ac:spMkLst>
        </pc:spChg>
      </pc:sldChg>
      <pc:sldChg chg="modSp">
        <pc:chgData name="Abhinandan Jain" userId="47000a42-4a64-498b-92b5-14cfe7b66dad" providerId="ADAL" clId="{3664B200-76FC-40A2-A481-DCC556B8BD01}" dt="2023-07-30T02:17:32.209" v="14" actId="1076"/>
        <pc:sldMkLst>
          <pc:docMk/>
          <pc:sldMk cId="1851662482" sldId="1335"/>
        </pc:sldMkLst>
        <pc:spChg chg="mod">
          <ac:chgData name="Abhinandan Jain" userId="47000a42-4a64-498b-92b5-14cfe7b66dad" providerId="ADAL" clId="{3664B200-76FC-40A2-A481-DCC556B8BD01}" dt="2023-07-30T02:17:32.209" v="14" actId="1076"/>
          <ac:spMkLst>
            <pc:docMk/>
            <pc:sldMk cId="1851662482" sldId="1335"/>
            <ac:spMk id="3" creationId="{00000000-0000-0000-0000-000000000000}"/>
          </ac:spMkLst>
        </pc:spChg>
      </pc:sldChg>
      <pc:sldChg chg="modSp">
        <pc:chgData name="Abhinandan Jain" userId="47000a42-4a64-498b-92b5-14cfe7b66dad" providerId="ADAL" clId="{3664B200-76FC-40A2-A481-DCC556B8BD01}" dt="2023-07-30T02:18:14.309" v="18" actId="27636"/>
        <pc:sldMkLst>
          <pc:docMk/>
          <pc:sldMk cId="2702448854" sldId="1336"/>
        </pc:sldMkLst>
        <pc:spChg chg="mod">
          <ac:chgData name="Abhinandan Jain" userId="47000a42-4a64-498b-92b5-14cfe7b66dad" providerId="ADAL" clId="{3664B200-76FC-40A2-A481-DCC556B8BD01}" dt="2023-07-30T02:18:14.309" v="18" actId="27636"/>
          <ac:spMkLst>
            <pc:docMk/>
            <pc:sldMk cId="2702448854" sldId="1336"/>
            <ac:spMk id="3" creationId="{00000000-0000-0000-0000-000000000000}"/>
          </ac:spMkLst>
        </pc:spChg>
      </pc:sldChg>
      <pc:sldChg chg="modSp">
        <pc:chgData name="Abhinandan Jain" userId="47000a42-4a64-498b-92b5-14cfe7b66dad" providerId="ADAL" clId="{3664B200-76FC-40A2-A481-DCC556B8BD01}" dt="2023-07-30T02:18:26.116" v="20" actId="27636"/>
        <pc:sldMkLst>
          <pc:docMk/>
          <pc:sldMk cId="4064266944" sldId="1342"/>
        </pc:sldMkLst>
        <pc:spChg chg="mod">
          <ac:chgData name="Abhinandan Jain" userId="47000a42-4a64-498b-92b5-14cfe7b66dad" providerId="ADAL" clId="{3664B200-76FC-40A2-A481-DCC556B8BD01}" dt="2023-07-30T02:18:26.116" v="20" actId="27636"/>
          <ac:spMkLst>
            <pc:docMk/>
            <pc:sldMk cId="4064266944" sldId="1342"/>
            <ac:spMk id="3" creationId="{00000000-0000-0000-0000-000000000000}"/>
          </ac:spMkLst>
        </pc:spChg>
      </pc:sldChg>
      <pc:sldChg chg="modSp">
        <pc:chgData name="Abhinandan Jain" userId="47000a42-4a64-498b-92b5-14cfe7b66dad" providerId="ADAL" clId="{3664B200-76FC-40A2-A481-DCC556B8BD01}" dt="2023-07-30T02:18:38.892" v="23" actId="14100"/>
        <pc:sldMkLst>
          <pc:docMk/>
          <pc:sldMk cId="1313977346" sldId="1343"/>
        </pc:sldMkLst>
        <pc:spChg chg="mod">
          <ac:chgData name="Abhinandan Jain" userId="47000a42-4a64-498b-92b5-14cfe7b66dad" providerId="ADAL" clId="{3664B200-76FC-40A2-A481-DCC556B8BD01}" dt="2023-07-30T02:18:38.892" v="23" actId="14100"/>
          <ac:spMkLst>
            <pc:docMk/>
            <pc:sldMk cId="1313977346" sldId="1343"/>
            <ac:spMk id="3" creationId="{00000000-0000-0000-0000-000000000000}"/>
          </ac:spMkLst>
        </pc:spChg>
      </pc:sldChg>
      <pc:sldChg chg="modSp">
        <pc:chgData name="Abhinandan Jain" userId="47000a42-4a64-498b-92b5-14cfe7b66dad" providerId="ADAL" clId="{3664B200-76FC-40A2-A481-DCC556B8BD01}" dt="2023-07-30T02:17:43.690" v="16" actId="5793"/>
        <pc:sldMkLst>
          <pc:docMk/>
          <pc:sldMk cId="2311886263" sldId="1345"/>
        </pc:sldMkLst>
        <pc:spChg chg="mod">
          <ac:chgData name="Abhinandan Jain" userId="47000a42-4a64-498b-92b5-14cfe7b66dad" providerId="ADAL" clId="{3664B200-76FC-40A2-A481-DCC556B8BD01}" dt="2023-07-30T02:17:43.690" v="16" actId="5793"/>
          <ac:spMkLst>
            <pc:docMk/>
            <pc:sldMk cId="2311886263" sldId="1345"/>
            <ac:spMk id="5" creationId="{00000000-0000-0000-0000-000000000000}"/>
          </ac:spMkLst>
        </pc:spChg>
      </pc:sldChg>
      <pc:sldChg chg="setBg">
        <pc:chgData name="Abhinandan Jain" userId="47000a42-4a64-498b-92b5-14cfe7b66dad" providerId="ADAL" clId="{3664B200-76FC-40A2-A481-DCC556B8BD01}" dt="2023-07-30T02:14:50.911" v="2"/>
        <pc:sldMkLst>
          <pc:docMk/>
          <pc:sldMk cId="821613491" sldId="1353"/>
        </pc:sldMkLst>
      </pc:sldChg>
      <pc:sldChg chg="modSp">
        <pc:chgData name="Abhinandan Jain" userId="47000a42-4a64-498b-92b5-14cfe7b66dad" providerId="ADAL" clId="{3664B200-76FC-40A2-A481-DCC556B8BD01}" dt="2023-07-30T02:18:58.525" v="26" actId="27636"/>
        <pc:sldMkLst>
          <pc:docMk/>
          <pc:sldMk cId="832936311" sldId="1354"/>
        </pc:sldMkLst>
        <pc:spChg chg="mod">
          <ac:chgData name="Abhinandan Jain" userId="47000a42-4a64-498b-92b5-14cfe7b66dad" providerId="ADAL" clId="{3664B200-76FC-40A2-A481-DCC556B8BD01}" dt="2023-07-30T02:18:58.525" v="26" actId="27636"/>
          <ac:spMkLst>
            <pc:docMk/>
            <pc:sldMk cId="832936311" sldId="1354"/>
            <ac:spMk id="3" creationId="{00000000-0000-0000-0000-000000000000}"/>
          </ac:spMkLst>
        </pc:spChg>
      </pc:sldChg>
      <pc:sldChg chg="modSp">
        <pc:chgData name="Abhinandan Jain" userId="47000a42-4a64-498b-92b5-14cfe7b66dad" providerId="ADAL" clId="{3664B200-76FC-40A2-A481-DCC556B8BD01}" dt="2023-07-30T02:19:15.167" v="27" actId="14100"/>
        <pc:sldMkLst>
          <pc:docMk/>
          <pc:sldMk cId="2794264901" sldId="1359"/>
        </pc:sldMkLst>
        <pc:spChg chg="mod">
          <ac:chgData name="Abhinandan Jain" userId="47000a42-4a64-498b-92b5-14cfe7b66dad" providerId="ADAL" clId="{3664B200-76FC-40A2-A481-DCC556B8BD01}" dt="2023-07-30T02:19:15.167" v="27" actId="14100"/>
          <ac:spMkLst>
            <pc:docMk/>
            <pc:sldMk cId="2794264901" sldId="1359"/>
            <ac:spMk id="3" creationId="{00000000-0000-0000-0000-000000000000}"/>
          </ac:spMkLst>
        </pc:spChg>
      </pc:sldChg>
      <pc:sldChg chg="modSp">
        <pc:chgData name="Abhinandan Jain" userId="47000a42-4a64-498b-92b5-14cfe7b66dad" providerId="ADAL" clId="{3664B200-76FC-40A2-A481-DCC556B8BD01}" dt="2023-07-30T02:19:22.268" v="28" actId="14100"/>
        <pc:sldMkLst>
          <pc:docMk/>
          <pc:sldMk cId="1163576291" sldId="1360"/>
        </pc:sldMkLst>
        <pc:spChg chg="mod">
          <ac:chgData name="Abhinandan Jain" userId="47000a42-4a64-498b-92b5-14cfe7b66dad" providerId="ADAL" clId="{3664B200-76FC-40A2-A481-DCC556B8BD01}" dt="2023-07-30T02:19:22.268" v="28" actId="14100"/>
          <ac:spMkLst>
            <pc:docMk/>
            <pc:sldMk cId="1163576291" sldId="1360"/>
            <ac:spMk id="3" creationId="{00000000-0000-0000-0000-000000000000}"/>
          </ac:spMkLst>
        </pc:spChg>
      </pc:sldChg>
      <pc:sldChg chg="modSp">
        <pc:chgData name="Abhinandan Jain" userId="47000a42-4a64-498b-92b5-14cfe7b66dad" providerId="ADAL" clId="{3664B200-76FC-40A2-A481-DCC556B8BD01}" dt="2023-07-30T02:19:39.301" v="29" actId="1076"/>
        <pc:sldMkLst>
          <pc:docMk/>
          <pc:sldMk cId="1879302281" sldId="1361"/>
        </pc:sldMkLst>
        <pc:spChg chg="mod">
          <ac:chgData name="Abhinandan Jain" userId="47000a42-4a64-498b-92b5-14cfe7b66dad" providerId="ADAL" clId="{3664B200-76FC-40A2-A481-DCC556B8BD01}" dt="2023-07-30T02:19:39.301" v="29" actId="1076"/>
          <ac:spMkLst>
            <pc:docMk/>
            <pc:sldMk cId="1879302281" sldId="1361"/>
            <ac:spMk id="6" creationId="{00000000-0000-0000-0000-000000000000}"/>
          </ac:spMkLst>
        </pc:spChg>
      </pc:sldChg>
      <pc:sldChg chg="modSp">
        <pc:chgData name="Abhinandan Jain" userId="47000a42-4a64-498b-92b5-14cfe7b66dad" providerId="ADAL" clId="{3664B200-76FC-40A2-A481-DCC556B8BD01}" dt="2023-07-30T02:19:50.442" v="31" actId="27636"/>
        <pc:sldMkLst>
          <pc:docMk/>
          <pc:sldMk cId="1396372804" sldId="1363"/>
        </pc:sldMkLst>
        <pc:spChg chg="mod">
          <ac:chgData name="Abhinandan Jain" userId="47000a42-4a64-498b-92b5-14cfe7b66dad" providerId="ADAL" clId="{3664B200-76FC-40A2-A481-DCC556B8BD01}" dt="2023-07-30T02:19:50.442" v="31" actId="27636"/>
          <ac:spMkLst>
            <pc:docMk/>
            <pc:sldMk cId="1396372804" sldId="1363"/>
            <ac:spMk id="3" creationId="{00000000-0000-0000-0000-000000000000}"/>
          </ac:spMkLst>
        </pc:spChg>
      </pc:sldChg>
      <pc:sldChg chg="setBg">
        <pc:chgData name="Abhinandan Jain" userId="47000a42-4a64-498b-92b5-14cfe7b66dad" providerId="ADAL" clId="{3664B200-76FC-40A2-A481-DCC556B8BD01}" dt="2023-07-30T02:14:50.911" v="2"/>
        <pc:sldMkLst>
          <pc:docMk/>
          <pc:sldMk cId="2905199856" sldId="1367"/>
        </pc:sldMkLst>
      </pc:sldChg>
      <pc:sldChg chg="modSp">
        <pc:chgData name="Abhinandan Jain" userId="47000a42-4a64-498b-92b5-14cfe7b66dad" providerId="ADAL" clId="{3664B200-76FC-40A2-A481-DCC556B8BD01}" dt="2023-07-30T02:18:46.973" v="24" actId="14100"/>
        <pc:sldMkLst>
          <pc:docMk/>
          <pc:sldMk cId="1825666343" sldId="1368"/>
        </pc:sldMkLst>
        <pc:spChg chg="mod">
          <ac:chgData name="Abhinandan Jain" userId="47000a42-4a64-498b-92b5-14cfe7b66dad" providerId="ADAL" clId="{3664B200-76FC-40A2-A481-DCC556B8BD01}" dt="2023-07-30T02:18:46.973" v="24" actId="14100"/>
          <ac:spMkLst>
            <pc:docMk/>
            <pc:sldMk cId="1825666343" sldId="1368"/>
            <ac:spMk id="3" creationId="{00000000-0000-0000-0000-000000000000}"/>
          </ac:spMkLst>
        </pc:spChg>
      </pc:sldChg>
      <pc:sldChg chg="setBg">
        <pc:chgData name="Abhinandan Jain" userId="47000a42-4a64-498b-92b5-14cfe7b66dad" providerId="ADAL" clId="{3664B200-76FC-40A2-A481-DCC556B8BD01}" dt="2023-07-30T02:14:50.911" v="2"/>
        <pc:sldMkLst>
          <pc:docMk/>
          <pc:sldMk cId="4028274982" sldId="1372"/>
        </pc:sldMkLst>
      </pc:sldChg>
      <pc:sldChg chg="setBg">
        <pc:chgData name="Abhinandan Jain" userId="47000a42-4a64-498b-92b5-14cfe7b66dad" providerId="ADAL" clId="{3664B200-76FC-40A2-A481-DCC556B8BD01}" dt="2023-07-30T02:14:50.911" v="2"/>
        <pc:sldMkLst>
          <pc:docMk/>
          <pc:sldMk cId="884683351" sldId="1373"/>
        </pc:sldMkLst>
      </pc:sldChg>
      <pc:sldChg chg="setBg">
        <pc:chgData name="Abhinandan Jain" userId="47000a42-4a64-498b-92b5-14cfe7b66dad" providerId="ADAL" clId="{3664B200-76FC-40A2-A481-DCC556B8BD01}" dt="2023-07-30T02:14:50.911" v="2"/>
        <pc:sldMkLst>
          <pc:docMk/>
          <pc:sldMk cId="3226659310" sldId="1376"/>
        </pc:sldMkLst>
      </pc:sldChg>
      <pc:sldChg chg="setBg">
        <pc:chgData name="Abhinandan Jain" userId="47000a42-4a64-498b-92b5-14cfe7b66dad" providerId="ADAL" clId="{3664B200-76FC-40A2-A481-DCC556B8BD01}" dt="2023-07-30T02:14:50.911" v="2"/>
        <pc:sldMkLst>
          <pc:docMk/>
          <pc:sldMk cId="2778990694" sldId="1377"/>
        </pc:sldMkLst>
      </pc:sldChg>
      <pc:sldChg chg="setBg">
        <pc:chgData name="Abhinandan Jain" userId="47000a42-4a64-498b-92b5-14cfe7b66dad" providerId="ADAL" clId="{3664B200-76FC-40A2-A481-DCC556B8BD01}" dt="2023-07-30T02:14:50.911" v="2"/>
        <pc:sldMkLst>
          <pc:docMk/>
          <pc:sldMk cId="903538334" sldId="1379"/>
        </pc:sldMkLst>
      </pc:sldChg>
      <pc:sldChg chg="modSp">
        <pc:chgData name="Abhinandan Jain" userId="47000a42-4a64-498b-92b5-14cfe7b66dad" providerId="ADAL" clId="{3664B200-76FC-40A2-A481-DCC556B8BD01}" dt="2023-07-30T02:20:08.388" v="32" actId="14100"/>
        <pc:sldMkLst>
          <pc:docMk/>
          <pc:sldMk cId="1114104767" sldId="1380"/>
        </pc:sldMkLst>
        <pc:spChg chg="mod">
          <ac:chgData name="Abhinandan Jain" userId="47000a42-4a64-498b-92b5-14cfe7b66dad" providerId="ADAL" clId="{3664B200-76FC-40A2-A481-DCC556B8BD01}" dt="2023-07-30T02:20:08.388" v="32" actId="14100"/>
          <ac:spMkLst>
            <pc:docMk/>
            <pc:sldMk cId="1114104767" sldId="1380"/>
            <ac:spMk id="3" creationId="{00000000-0000-0000-0000-000000000000}"/>
          </ac:spMkLst>
        </pc:spChg>
      </pc:sldChg>
      <pc:sldChg chg="modSp">
        <pc:chgData name="Abhinandan Jain" userId="47000a42-4a64-498b-92b5-14cfe7b66dad" providerId="ADAL" clId="{3664B200-76FC-40A2-A481-DCC556B8BD01}" dt="2023-07-30T02:20:15.182" v="33" actId="14100"/>
        <pc:sldMkLst>
          <pc:docMk/>
          <pc:sldMk cId="1791773436" sldId="1381"/>
        </pc:sldMkLst>
        <pc:spChg chg="mod">
          <ac:chgData name="Abhinandan Jain" userId="47000a42-4a64-498b-92b5-14cfe7b66dad" providerId="ADAL" clId="{3664B200-76FC-40A2-A481-DCC556B8BD01}" dt="2023-07-30T02:20:15.182" v="33" actId="14100"/>
          <ac:spMkLst>
            <pc:docMk/>
            <pc:sldMk cId="1791773436" sldId="1381"/>
            <ac:spMk id="3" creationId="{00000000-0000-0000-0000-000000000000}"/>
          </ac:spMkLst>
        </pc:spChg>
      </pc:sldChg>
      <pc:sldChg chg="modSp">
        <pc:chgData name="Abhinandan Jain" userId="47000a42-4a64-498b-92b5-14cfe7b66dad" providerId="ADAL" clId="{3664B200-76FC-40A2-A481-DCC556B8BD01}" dt="2023-07-30T02:20:22.125" v="35" actId="27636"/>
        <pc:sldMkLst>
          <pc:docMk/>
          <pc:sldMk cId="4180710500" sldId="1382"/>
        </pc:sldMkLst>
        <pc:spChg chg="mod">
          <ac:chgData name="Abhinandan Jain" userId="47000a42-4a64-498b-92b5-14cfe7b66dad" providerId="ADAL" clId="{3664B200-76FC-40A2-A481-DCC556B8BD01}" dt="2023-07-30T02:20:22.125" v="35" actId="27636"/>
          <ac:spMkLst>
            <pc:docMk/>
            <pc:sldMk cId="4180710500" sldId="1382"/>
            <ac:spMk id="3" creationId="{00000000-0000-0000-0000-000000000000}"/>
          </ac:spMkLst>
        </pc:spChg>
      </pc:sldChg>
    </pc:docChg>
  </pc:docChgLst>
  <pc:docChgLst>
    <pc:chgData name="Leake, Carl D (US 347J)" userId="S::carl.leake@jpl.nasa.gov::514d19ed-ac25-4851-8813-e892f9be6a8e" providerId="AD" clId="Web-{78A5BD27-1490-848A-1583-682CA4851502}"/>
    <pc:docChg chg="modSld">
      <pc:chgData name="Leake, Carl D (US 347J)" userId="S::carl.leake@jpl.nasa.gov::514d19ed-ac25-4851-8813-e892f9be6a8e" providerId="AD" clId="Web-{78A5BD27-1490-848A-1583-682CA4851502}" dt="2023-07-10T23:24:58.953" v="2" actId="20577"/>
      <pc:docMkLst>
        <pc:docMk/>
      </pc:docMkLst>
      <pc:sldChg chg="modSp">
        <pc:chgData name="Leake, Carl D (US 347J)" userId="S::carl.leake@jpl.nasa.gov::514d19ed-ac25-4851-8813-e892f9be6a8e" providerId="AD" clId="Web-{78A5BD27-1490-848A-1583-682CA4851502}" dt="2023-07-10T23:24:58.953" v="2" actId="20577"/>
        <pc:sldMkLst>
          <pc:docMk/>
          <pc:sldMk cId="4271585572" sldId="256"/>
        </pc:sldMkLst>
        <pc:spChg chg="mod">
          <ac:chgData name="Leake, Carl D (US 347J)" userId="S::carl.leake@jpl.nasa.gov::514d19ed-ac25-4851-8813-e892f9be6a8e" providerId="AD" clId="Web-{78A5BD27-1490-848A-1583-682CA4851502}" dt="2023-07-10T23:24:58.953" v="2" actId="20577"/>
          <ac:spMkLst>
            <pc:docMk/>
            <pc:sldMk cId="4271585572" sldId="256"/>
            <ac:spMk id="2" creationId="{05F05CAA-D2BA-9B7A-C6D4-9B12E3FC8098}"/>
          </ac:spMkLst>
        </pc:spChg>
      </pc:sldChg>
    </pc:docChg>
  </pc:docChgLst>
  <pc:docChgLst>
    <pc:chgData name="Elmquist, Asher (US 347J)" userId="S::asher.elmquist@jpl.nasa.gov::c43b51c1-8673-421c-ad65-63a1e47c685f" providerId="AD" clId="Web-{6934B994-65EF-9E0B-0647-35C5AA55744C}"/>
    <pc:docChg chg="addSld modSld">
      <pc:chgData name="Elmquist, Asher (US 347J)" userId="S::asher.elmquist@jpl.nasa.gov::c43b51c1-8673-421c-ad65-63a1e47c685f" providerId="AD" clId="Web-{6934B994-65EF-9E0B-0647-35C5AA55744C}" dt="2023-08-01T12:47:24.190" v="1"/>
      <pc:docMkLst>
        <pc:docMk/>
      </pc:docMkLst>
      <pc:sldChg chg="modSp mod modClrScheme chgLayout">
        <pc:chgData name="Elmquist, Asher (US 347J)" userId="S::asher.elmquist@jpl.nasa.gov::c43b51c1-8673-421c-ad65-63a1e47c685f" providerId="AD" clId="Web-{6934B994-65EF-9E0B-0647-35C5AA55744C}" dt="2023-08-01T12:47:24.190" v="1"/>
        <pc:sldMkLst>
          <pc:docMk/>
          <pc:sldMk cId="4271585572" sldId="256"/>
        </pc:sldMkLst>
        <pc:spChg chg="mod ord">
          <ac:chgData name="Elmquist, Asher (US 347J)" userId="S::asher.elmquist@jpl.nasa.gov::c43b51c1-8673-421c-ad65-63a1e47c685f" providerId="AD" clId="Web-{6934B994-65EF-9E0B-0647-35C5AA55744C}" dt="2023-08-01T12:47:24.190" v="1"/>
          <ac:spMkLst>
            <pc:docMk/>
            <pc:sldMk cId="4271585572" sldId="256"/>
            <ac:spMk id="2" creationId="{05F05CAA-D2BA-9B7A-C6D4-9B12E3FC8098}"/>
          </ac:spMkLst>
        </pc:spChg>
        <pc:spChg chg="mod ord">
          <ac:chgData name="Elmquist, Asher (US 347J)" userId="S::asher.elmquist@jpl.nasa.gov::c43b51c1-8673-421c-ad65-63a1e47c685f" providerId="AD" clId="Web-{6934B994-65EF-9E0B-0647-35C5AA55744C}" dt="2023-08-01T12:47:24.190" v="1"/>
          <ac:spMkLst>
            <pc:docMk/>
            <pc:sldMk cId="4271585572" sldId="256"/>
            <ac:spMk id="4" creationId="{C3C47C9D-057E-29C3-F746-D1C3DBB31C97}"/>
          </ac:spMkLst>
        </pc:spChg>
      </pc:sldChg>
      <pc:sldChg chg="add">
        <pc:chgData name="Elmquist, Asher (US 347J)" userId="S::asher.elmquist@jpl.nasa.gov::c43b51c1-8673-421c-ad65-63a1e47c685f" providerId="AD" clId="Web-{6934B994-65EF-9E0B-0647-35C5AA55744C}" dt="2023-08-01T12:46:03.486" v="0"/>
        <pc:sldMkLst>
          <pc:docMk/>
          <pc:sldMk cId="2434573374" sldId="1383"/>
        </pc:sldMkLst>
      </pc:sldChg>
      <pc:sldMasterChg chg="addSldLayout">
        <pc:chgData name="Elmquist, Asher (US 347J)" userId="S::asher.elmquist@jpl.nasa.gov::c43b51c1-8673-421c-ad65-63a1e47c685f" providerId="AD" clId="Web-{6934B994-65EF-9E0B-0647-35C5AA55744C}" dt="2023-08-01T12:46:03.486" v="0"/>
        <pc:sldMasterMkLst>
          <pc:docMk/>
          <pc:sldMasterMk cId="0" sldId="2147483648"/>
        </pc:sldMasterMkLst>
        <pc:sldLayoutChg chg="add">
          <pc:chgData name="Elmquist, Asher (US 347J)" userId="S::asher.elmquist@jpl.nasa.gov::c43b51c1-8673-421c-ad65-63a1e47c685f" providerId="AD" clId="Web-{6934B994-65EF-9E0B-0647-35C5AA55744C}" dt="2023-08-01T12:46:03.486" v="0"/>
          <pc:sldLayoutMkLst>
            <pc:docMk/>
            <pc:sldMasterMk cId="0" sldId="2147483648"/>
            <pc:sldLayoutMk cId="0" sldId="2147483650"/>
          </pc:sldLayoutMkLst>
        </pc:sldLayoutChg>
        <pc:sldLayoutChg chg="add">
          <pc:chgData name="Elmquist, Asher (US 347J)" userId="S::asher.elmquist@jpl.nasa.gov::c43b51c1-8673-421c-ad65-63a1e47c685f" providerId="AD" clId="Web-{6934B994-65EF-9E0B-0647-35C5AA55744C}" dt="2023-08-01T12:46:03.486" v="0"/>
          <pc:sldLayoutMkLst>
            <pc:docMk/>
            <pc:sldMasterMk cId="0" sldId="2147483648"/>
            <pc:sldLayoutMk cId="0" sldId="2147483660"/>
          </pc:sldLayoutMkLst>
        </pc:sldLayoutChg>
        <pc:sldLayoutChg chg="add">
          <pc:chgData name="Elmquist, Asher (US 347J)" userId="S::asher.elmquist@jpl.nasa.gov::c43b51c1-8673-421c-ad65-63a1e47c685f" providerId="AD" clId="Web-{6934B994-65EF-9E0B-0647-35C5AA55744C}" dt="2023-08-01T12:46:03.486" v="0"/>
          <pc:sldLayoutMkLst>
            <pc:docMk/>
            <pc:sldMasterMk cId="0" sldId="2147483648"/>
            <pc:sldLayoutMk cId="3274547264" sldId="2147483674"/>
          </pc:sldLayoutMkLst>
        </pc:sldLayoutChg>
      </pc:sldMasterChg>
    </pc:docChg>
  </pc:docChgLst>
  <pc:docChgLst>
    <pc:chgData name="Leake, Carl D (US 347J)" userId="S::carl.leake@jpl.nasa.gov::514d19ed-ac25-4851-8813-e892f9be6a8e" providerId="AD" clId="Web-{0BBC65A7-7BF0-FF10-3A99-4CED81989502}"/>
    <pc:docChg chg="modSld">
      <pc:chgData name="Leake, Carl D (US 347J)" userId="S::carl.leake@jpl.nasa.gov::514d19ed-ac25-4851-8813-e892f9be6a8e" providerId="AD" clId="Web-{0BBC65A7-7BF0-FF10-3A99-4CED81989502}" dt="2023-07-07T15:32:00.151" v="0" actId="20577"/>
      <pc:docMkLst>
        <pc:docMk/>
      </pc:docMkLst>
      <pc:sldChg chg="modSp">
        <pc:chgData name="Leake, Carl D (US 347J)" userId="S::carl.leake@jpl.nasa.gov::514d19ed-ac25-4851-8813-e892f9be6a8e" providerId="AD" clId="Web-{0BBC65A7-7BF0-FF10-3A99-4CED81989502}" dt="2023-07-07T15:32:00.151" v="0" actId="20577"/>
        <pc:sldMkLst>
          <pc:docMk/>
          <pc:sldMk cId="4271585572" sldId="256"/>
        </pc:sldMkLst>
        <pc:spChg chg="mod">
          <ac:chgData name="Leake, Carl D (US 347J)" userId="S::carl.leake@jpl.nasa.gov::514d19ed-ac25-4851-8813-e892f9be6a8e" providerId="AD" clId="Web-{0BBC65A7-7BF0-FF10-3A99-4CED81989502}" dt="2023-07-07T15:32:00.151" v="0" actId="20577"/>
          <ac:spMkLst>
            <pc:docMk/>
            <pc:sldMk cId="4271585572" sldId="256"/>
            <ac:spMk id="2" creationId="{05F05CAA-D2BA-9B7A-C6D4-9B12E3FC8098}"/>
          </ac:spMkLst>
        </pc:spChg>
      </pc:sldChg>
    </pc:docChg>
  </pc:docChgLst>
  <pc:docChgLst>
    <pc:chgData name="Jain, Abhinandan (US 3471)" userId="S::jain@jpl.nasa.gov::47000a42-4a64-498b-92b5-14cfe7b66dad" providerId="AD" clId="Web-{D5AE8F23-0A26-3908-6ACF-05783F1072D7}"/>
    <pc:docChg chg="modSld">
      <pc:chgData name="Jain, Abhinandan (US 3471)" userId="S::jain@jpl.nasa.gov::47000a42-4a64-498b-92b5-14cfe7b66dad" providerId="AD" clId="Web-{D5AE8F23-0A26-3908-6ACF-05783F1072D7}" dt="2023-07-31T14:09:34.102" v="55" actId="20577"/>
      <pc:docMkLst>
        <pc:docMk/>
      </pc:docMkLst>
      <pc:sldChg chg="modSp">
        <pc:chgData name="Jain, Abhinandan (US 3471)" userId="S::jain@jpl.nasa.gov::47000a42-4a64-498b-92b5-14cfe7b66dad" providerId="AD" clId="Web-{D5AE8F23-0A26-3908-6ACF-05783F1072D7}" dt="2023-07-31T14:06:51.130" v="4" actId="1076"/>
        <pc:sldMkLst>
          <pc:docMk/>
          <pc:sldMk cId="3809352170" sldId="1285"/>
        </pc:sldMkLst>
        <pc:graphicFrameChg chg="mod">
          <ac:chgData name="Jain, Abhinandan (US 3471)" userId="S::jain@jpl.nasa.gov::47000a42-4a64-498b-92b5-14cfe7b66dad" providerId="AD" clId="Web-{D5AE8F23-0A26-3908-6ACF-05783F1072D7}" dt="2023-07-31T14:06:51.130" v="4" actId="1076"/>
          <ac:graphicFrameMkLst>
            <pc:docMk/>
            <pc:sldMk cId="3809352170" sldId="1285"/>
            <ac:graphicFrameMk id="5" creationId="{00000000-0000-0000-0000-000000000000}"/>
          </ac:graphicFrameMkLst>
        </pc:graphicFrameChg>
      </pc:sldChg>
      <pc:sldChg chg="modSp">
        <pc:chgData name="Jain, Abhinandan (US 3471)" userId="S::jain@jpl.nasa.gov::47000a42-4a64-498b-92b5-14cfe7b66dad" providerId="AD" clId="Web-{D5AE8F23-0A26-3908-6ACF-05783F1072D7}" dt="2023-07-31T14:05:32.956" v="2" actId="14100"/>
        <pc:sldMkLst>
          <pc:docMk/>
          <pc:sldMk cId="3404073210" sldId="1327"/>
        </pc:sldMkLst>
        <pc:spChg chg="mod">
          <ac:chgData name="Jain, Abhinandan (US 3471)" userId="S::jain@jpl.nasa.gov::47000a42-4a64-498b-92b5-14cfe7b66dad" providerId="AD" clId="Web-{D5AE8F23-0A26-3908-6ACF-05783F1072D7}" dt="2023-07-31T14:05:29.113" v="1" actId="1076"/>
          <ac:spMkLst>
            <pc:docMk/>
            <pc:sldMk cId="3404073210" sldId="1327"/>
            <ac:spMk id="5" creationId="{00000000-0000-0000-0000-000000000000}"/>
          </ac:spMkLst>
        </pc:spChg>
        <pc:spChg chg="mod">
          <ac:chgData name="Jain, Abhinandan (US 3471)" userId="S::jain@jpl.nasa.gov::47000a42-4a64-498b-92b5-14cfe7b66dad" providerId="AD" clId="Web-{D5AE8F23-0A26-3908-6ACF-05783F1072D7}" dt="2023-07-31T14:05:32.956" v="2" actId="14100"/>
          <ac:spMkLst>
            <pc:docMk/>
            <pc:sldMk cId="3404073210" sldId="1327"/>
            <ac:spMk id="12" creationId="{8728CEA7-6E59-731D-BF75-B02E888ADFF4}"/>
          </ac:spMkLst>
        </pc:spChg>
      </pc:sldChg>
      <pc:sldChg chg="modSp">
        <pc:chgData name="Jain, Abhinandan (US 3471)" userId="S::jain@jpl.nasa.gov::47000a42-4a64-498b-92b5-14cfe7b66dad" providerId="AD" clId="Web-{D5AE8F23-0A26-3908-6ACF-05783F1072D7}" dt="2023-07-31T14:09:34.102" v="55" actId="20577"/>
        <pc:sldMkLst>
          <pc:docMk/>
          <pc:sldMk cId="4180710500" sldId="1382"/>
        </pc:sldMkLst>
        <pc:spChg chg="mod">
          <ac:chgData name="Jain, Abhinandan (US 3471)" userId="S::jain@jpl.nasa.gov::47000a42-4a64-498b-92b5-14cfe7b66dad" providerId="AD" clId="Web-{D5AE8F23-0A26-3908-6ACF-05783F1072D7}" dt="2023-07-31T14:09:34.102" v="55" actId="20577"/>
          <ac:spMkLst>
            <pc:docMk/>
            <pc:sldMk cId="4180710500" sldId="1382"/>
            <ac:spMk id="3" creationId="{00000000-0000-0000-0000-000000000000}"/>
          </ac:spMkLst>
        </pc:spChg>
      </pc:sldChg>
    </pc:docChg>
  </pc:docChgLst>
  <pc:docChgLst>
    <pc:chgData name="Leake, Carl D (US 347J)" userId="S::carl.leake@jpl.nasa.gov::514d19ed-ac25-4851-8813-e892f9be6a8e" providerId="AD" clId="Web-{8C73CB69-4321-6371-59B9-13E1D1C80337}"/>
    <pc:docChg chg="addSld delSld modSld">
      <pc:chgData name="Leake, Carl D (US 347J)" userId="S::carl.leake@jpl.nasa.gov::514d19ed-ac25-4851-8813-e892f9be6a8e" providerId="AD" clId="Web-{8C73CB69-4321-6371-59B9-13E1D1C80337}" dt="2023-07-07T15:24:04.252" v="336" actId="14100"/>
      <pc:docMkLst>
        <pc:docMk/>
      </pc:docMkLst>
      <pc:sldChg chg="mod setBg">
        <pc:chgData name="Leake, Carl D (US 347J)" userId="S::carl.leake@jpl.nasa.gov::514d19ed-ac25-4851-8813-e892f9be6a8e" providerId="AD" clId="Web-{8C73CB69-4321-6371-59B9-13E1D1C80337}" dt="2023-07-07T15:18:26.339" v="235"/>
        <pc:sldMkLst>
          <pc:docMk/>
          <pc:sldMk cId="788619832" sldId="1262"/>
        </pc:sldMkLst>
      </pc:sldChg>
      <pc:sldChg chg="mod setBg">
        <pc:chgData name="Leake, Carl D (US 347J)" userId="S::carl.leake@jpl.nasa.gov::514d19ed-ac25-4851-8813-e892f9be6a8e" providerId="AD" clId="Web-{8C73CB69-4321-6371-59B9-13E1D1C80337}" dt="2023-07-07T15:18:26.229" v="234"/>
        <pc:sldMkLst>
          <pc:docMk/>
          <pc:sldMk cId="2483176991" sldId="1313"/>
        </pc:sldMkLst>
      </pc:sldChg>
      <pc:sldChg chg="delSp">
        <pc:chgData name="Leake, Carl D (US 347J)" userId="S::carl.leake@jpl.nasa.gov::514d19ed-ac25-4851-8813-e892f9be6a8e" providerId="AD" clId="Web-{8C73CB69-4321-6371-59B9-13E1D1C80337}" dt="2023-07-07T14:42:40.829" v="0"/>
        <pc:sldMkLst>
          <pc:docMk/>
          <pc:sldMk cId="1985511322" sldId="1324"/>
        </pc:sldMkLst>
        <pc:spChg chg="del">
          <ac:chgData name="Leake, Carl D (US 347J)" userId="S::carl.leake@jpl.nasa.gov::514d19ed-ac25-4851-8813-e892f9be6a8e" providerId="AD" clId="Web-{8C73CB69-4321-6371-59B9-13E1D1C80337}" dt="2023-07-07T14:42:40.829" v="0"/>
          <ac:spMkLst>
            <pc:docMk/>
            <pc:sldMk cId="1985511322" sldId="1324"/>
            <ac:spMk id="4" creationId="{0740FCD1-1422-40C5-EBDB-43F78424B6DC}"/>
          </ac:spMkLst>
        </pc:spChg>
      </pc:sldChg>
      <pc:sldChg chg="modSp">
        <pc:chgData name="Leake, Carl D (US 347J)" userId="S::carl.leake@jpl.nasa.gov::514d19ed-ac25-4851-8813-e892f9be6a8e" providerId="AD" clId="Web-{8C73CB69-4321-6371-59B9-13E1D1C80337}" dt="2023-07-07T15:01:35.226" v="88" actId="20577"/>
        <pc:sldMkLst>
          <pc:docMk/>
          <pc:sldMk cId="2505367672" sldId="1325"/>
        </pc:sldMkLst>
        <pc:spChg chg="mod">
          <ac:chgData name="Leake, Carl D (US 347J)" userId="S::carl.leake@jpl.nasa.gov::514d19ed-ac25-4851-8813-e892f9be6a8e" providerId="AD" clId="Web-{8C73CB69-4321-6371-59B9-13E1D1C80337}" dt="2023-07-07T15:01:35.226" v="88" actId="20577"/>
          <ac:spMkLst>
            <pc:docMk/>
            <pc:sldMk cId="2505367672" sldId="1325"/>
            <ac:spMk id="3" creationId="{00000000-0000-0000-0000-000000000000}"/>
          </ac:spMkLst>
        </pc:spChg>
        <pc:spChg chg="mod">
          <ac:chgData name="Leake, Carl D (US 347J)" userId="S::carl.leake@jpl.nasa.gov::514d19ed-ac25-4851-8813-e892f9be6a8e" providerId="AD" clId="Web-{8C73CB69-4321-6371-59B9-13E1D1C80337}" dt="2023-07-07T15:00:56.944" v="83" actId="20577"/>
          <ac:spMkLst>
            <pc:docMk/>
            <pc:sldMk cId="2505367672" sldId="1325"/>
            <ac:spMk id="9" creationId="{00000000-0000-0000-0000-000000000000}"/>
          </ac:spMkLst>
        </pc:spChg>
        <pc:graphicFrameChg chg="mod modGraphic">
          <ac:chgData name="Leake, Carl D (US 347J)" userId="S::carl.leake@jpl.nasa.gov::514d19ed-ac25-4851-8813-e892f9be6a8e" providerId="AD" clId="Web-{8C73CB69-4321-6371-59B9-13E1D1C80337}" dt="2023-07-07T15:00:40.506" v="81"/>
          <ac:graphicFrameMkLst>
            <pc:docMk/>
            <pc:sldMk cId="2505367672" sldId="1325"/>
            <ac:graphicFrameMk id="6" creationId="{00000000-0000-0000-0000-000000000000}"/>
          </ac:graphicFrameMkLst>
        </pc:graphicFrameChg>
      </pc:sldChg>
      <pc:sldChg chg="modSp mod setBg">
        <pc:chgData name="Leake, Carl D (US 347J)" userId="S::carl.leake@jpl.nasa.gov::514d19ed-ac25-4851-8813-e892f9be6a8e" providerId="AD" clId="Web-{8C73CB69-4321-6371-59B9-13E1D1C80337}" dt="2023-07-07T15:02:01.008" v="92" actId="20577"/>
        <pc:sldMkLst>
          <pc:docMk/>
          <pc:sldMk cId="3105150625" sldId="1331"/>
        </pc:sldMkLst>
        <pc:spChg chg="mod">
          <ac:chgData name="Leake, Carl D (US 347J)" userId="S::carl.leake@jpl.nasa.gov::514d19ed-ac25-4851-8813-e892f9be6a8e" providerId="AD" clId="Web-{8C73CB69-4321-6371-59B9-13E1D1C80337}" dt="2023-07-07T15:02:01.008" v="92" actId="20577"/>
          <ac:spMkLst>
            <pc:docMk/>
            <pc:sldMk cId="3105150625" sldId="1331"/>
            <ac:spMk id="3" creationId="{00000000-0000-0000-0000-000000000000}"/>
          </ac:spMkLst>
        </pc:spChg>
      </pc:sldChg>
      <pc:sldChg chg="modSp mod setBg">
        <pc:chgData name="Leake, Carl D (US 347J)" userId="S::carl.leake@jpl.nasa.gov::514d19ed-ac25-4851-8813-e892f9be6a8e" providerId="AD" clId="Web-{8C73CB69-4321-6371-59B9-13E1D1C80337}" dt="2023-07-07T15:02:10.258" v="93" actId="20577"/>
        <pc:sldMkLst>
          <pc:docMk/>
          <pc:sldMk cId="2988521625" sldId="1332"/>
        </pc:sldMkLst>
        <pc:spChg chg="mod">
          <ac:chgData name="Leake, Carl D (US 347J)" userId="S::carl.leake@jpl.nasa.gov::514d19ed-ac25-4851-8813-e892f9be6a8e" providerId="AD" clId="Web-{8C73CB69-4321-6371-59B9-13E1D1C80337}" dt="2023-07-07T15:02:10.258" v="93" actId="20577"/>
          <ac:spMkLst>
            <pc:docMk/>
            <pc:sldMk cId="2988521625" sldId="1332"/>
            <ac:spMk id="3" creationId="{00000000-0000-0000-0000-000000000000}"/>
          </ac:spMkLst>
        </pc:spChg>
      </pc:sldChg>
      <pc:sldChg chg="modSp mod setBg">
        <pc:chgData name="Leake, Carl D (US 347J)" userId="S::carl.leake@jpl.nasa.gov::514d19ed-ac25-4851-8813-e892f9be6a8e" providerId="AD" clId="Web-{8C73CB69-4321-6371-59B9-13E1D1C80337}" dt="2023-07-07T15:02:31.024" v="94" actId="20577"/>
        <pc:sldMkLst>
          <pc:docMk/>
          <pc:sldMk cId="2285427123" sldId="1333"/>
        </pc:sldMkLst>
        <pc:spChg chg="mod">
          <ac:chgData name="Leake, Carl D (US 347J)" userId="S::carl.leake@jpl.nasa.gov::514d19ed-ac25-4851-8813-e892f9be6a8e" providerId="AD" clId="Web-{8C73CB69-4321-6371-59B9-13E1D1C80337}" dt="2023-07-07T15:02:31.024" v="94" actId="20577"/>
          <ac:spMkLst>
            <pc:docMk/>
            <pc:sldMk cId="2285427123" sldId="1333"/>
            <ac:spMk id="3" creationId="{00000000-0000-0000-0000-000000000000}"/>
          </ac:spMkLst>
        </pc:spChg>
      </pc:sldChg>
      <pc:sldChg chg="modSp mod setBg">
        <pc:chgData name="Leake, Carl D (US 347J)" userId="S::carl.leake@jpl.nasa.gov::514d19ed-ac25-4851-8813-e892f9be6a8e" providerId="AD" clId="Web-{8C73CB69-4321-6371-59B9-13E1D1C80337}" dt="2023-07-07T15:02:58.306" v="96" actId="20577"/>
        <pc:sldMkLst>
          <pc:docMk/>
          <pc:sldMk cId="1851662482" sldId="1335"/>
        </pc:sldMkLst>
        <pc:spChg chg="mod">
          <ac:chgData name="Leake, Carl D (US 347J)" userId="S::carl.leake@jpl.nasa.gov::514d19ed-ac25-4851-8813-e892f9be6a8e" providerId="AD" clId="Web-{8C73CB69-4321-6371-59B9-13E1D1C80337}" dt="2023-07-07T15:02:58.306" v="96" actId="20577"/>
          <ac:spMkLst>
            <pc:docMk/>
            <pc:sldMk cId="1851662482" sldId="1335"/>
            <ac:spMk id="3" creationId="{00000000-0000-0000-0000-000000000000}"/>
          </ac:spMkLst>
        </pc:spChg>
      </pc:sldChg>
      <pc:sldChg chg="modSp mod setBg">
        <pc:chgData name="Leake, Carl D (US 347J)" userId="S::carl.leake@jpl.nasa.gov::514d19ed-ac25-4851-8813-e892f9be6a8e" providerId="AD" clId="Web-{8C73CB69-4321-6371-59B9-13E1D1C80337}" dt="2023-07-07T15:07:51.327" v="174" actId="20577"/>
        <pc:sldMkLst>
          <pc:docMk/>
          <pc:sldMk cId="3803194168" sldId="1338"/>
        </pc:sldMkLst>
        <pc:spChg chg="mod">
          <ac:chgData name="Leake, Carl D (US 347J)" userId="S::carl.leake@jpl.nasa.gov::514d19ed-ac25-4851-8813-e892f9be6a8e" providerId="AD" clId="Web-{8C73CB69-4321-6371-59B9-13E1D1C80337}" dt="2023-07-07T15:07:51.327" v="174" actId="20577"/>
          <ac:spMkLst>
            <pc:docMk/>
            <pc:sldMk cId="3803194168" sldId="1338"/>
            <ac:spMk id="3" creationId="{00000000-0000-0000-0000-000000000000}"/>
          </ac:spMkLst>
        </pc:spChg>
      </pc:sldChg>
      <pc:sldChg chg="modSp mod setBg">
        <pc:chgData name="Leake, Carl D (US 347J)" userId="S::carl.leake@jpl.nasa.gov::514d19ed-ac25-4851-8813-e892f9be6a8e" providerId="AD" clId="Web-{8C73CB69-4321-6371-59B9-13E1D1C80337}" dt="2023-07-07T15:08:15.921" v="177" actId="20577"/>
        <pc:sldMkLst>
          <pc:docMk/>
          <pc:sldMk cId="1459242640" sldId="1339"/>
        </pc:sldMkLst>
        <pc:spChg chg="mod">
          <ac:chgData name="Leake, Carl D (US 347J)" userId="S::carl.leake@jpl.nasa.gov::514d19ed-ac25-4851-8813-e892f9be6a8e" providerId="AD" clId="Web-{8C73CB69-4321-6371-59B9-13E1D1C80337}" dt="2023-07-07T15:08:15.921" v="177" actId="20577"/>
          <ac:spMkLst>
            <pc:docMk/>
            <pc:sldMk cId="1459242640" sldId="1339"/>
            <ac:spMk id="3" creationId="{00000000-0000-0000-0000-000000000000}"/>
          </ac:spMkLst>
        </pc:spChg>
      </pc:sldChg>
      <pc:sldChg chg="modSp mod setBg">
        <pc:chgData name="Leake, Carl D (US 347J)" userId="S::carl.leake@jpl.nasa.gov::514d19ed-ac25-4851-8813-e892f9be6a8e" providerId="AD" clId="Web-{8C73CB69-4321-6371-59B9-13E1D1C80337}" dt="2023-07-07T15:08:24.437" v="178" actId="20577"/>
        <pc:sldMkLst>
          <pc:docMk/>
          <pc:sldMk cId="1012219179" sldId="1340"/>
        </pc:sldMkLst>
        <pc:spChg chg="mod">
          <ac:chgData name="Leake, Carl D (US 347J)" userId="S::carl.leake@jpl.nasa.gov::514d19ed-ac25-4851-8813-e892f9be6a8e" providerId="AD" clId="Web-{8C73CB69-4321-6371-59B9-13E1D1C80337}" dt="2023-07-07T15:08:24.437" v="178" actId="20577"/>
          <ac:spMkLst>
            <pc:docMk/>
            <pc:sldMk cId="1012219179" sldId="1340"/>
            <ac:spMk id="3" creationId="{00000000-0000-0000-0000-000000000000}"/>
          </ac:spMkLst>
        </pc:spChg>
      </pc:sldChg>
      <pc:sldChg chg="modSp">
        <pc:chgData name="Leake, Carl D (US 347J)" userId="S::carl.leake@jpl.nasa.gov::514d19ed-ac25-4851-8813-e892f9be6a8e" providerId="AD" clId="Web-{8C73CB69-4321-6371-59B9-13E1D1C80337}" dt="2023-07-07T15:03:41.088" v="119" actId="20577"/>
        <pc:sldMkLst>
          <pc:docMk/>
          <pc:sldMk cId="2311886263" sldId="1345"/>
        </pc:sldMkLst>
        <pc:spChg chg="mod">
          <ac:chgData name="Leake, Carl D (US 347J)" userId="S::carl.leake@jpl.nasa.gov::514d19ed-ac25-4851-8813-e892f9be6a8e" providerId="AD" clId="Web-{8C73CB69-4321-6371-59B9-13E1D1C80337}" dt="2023-07-07T15:03:41.088" v="119" actId="20577"/>
          <ac:spMkLst>
            <pc:docMk/>
            <pc:sldMk cId="2311886263" sldId="1345"/>
            <ac:spMk id="5" creationId="{00000000-0000-0000-0000-000000000000}"/>
          </ac:spMkLst>
        </pc:spChg>
      </pc:sldChg>
      <pc:sldChg chg="modSp">
        <pc:chgData name="Leake, Carl D (US 347J)" userId="S::carl.leake@jpl.nasa.gov::514d19ed-ac25-4851-8813-e892f9be6a8e" providerId="AD" clId="Web-{8C73CB69-4321-6371-59B9-13E1D1C80337}" dt="2023-07-07T15:05:06.543" v="128" actId="14100"/>
        <pc:sldMkLst>
          <pc:docMk/>
          <pc:sldMk cId="1696705191" sldId="1348"/>
        </pc:sldMkLst>
        <pc:spChg chg="mod">
          <ac:chgData name="Leake, Carl D (US 347J)" userId="S::carl.leake@jpl.nasa.gov::514d19ed-ac25-4851-8813-e892f9be6a8e" providerId="AD" clId="Web-{8C73CB69-4321-6371-59B9-13E1D1C80337}" dt="2023-07-07T15:05:06.543" v="128" actId="14100"/>
          <ac:spMkLst>
            <pc:docMk/>
            <pc:sldMk cId="1696705191" sldId="1348"/>
            <ac:spMk id="3" creationId="{00000000-0000-0000-0000-000000000000}"/>
          </ac:spMkLst>
        </pc:spChg>
      </pc:sldChg>
      <pc:sldChg chg="modSp mod setBg">
        <pc:chgData name="Leake, Carl D (US 347J)" userId="S::carl.leake@jpl.nasa.gov::514d19ed-ac25-4851-8813-e892f9be6a8e" providerId="AD" clId="Web-{8C73CB69-4321-6371-59B9-13E1D1C80337}" dt="2023-07-07T15:04:15.604" v="123" actId="20577"/>
        <pc:sldMkLst>
          <pc:docMk/>
          <pc:sldMk cId="205861928" sldId="1350"/>
        </pc:sldMkLst>
        <pc:spChg chg="mod">
          <ac:chgData name="Leake, Carl D (US 347J)" userId="S::carl.leake@jpl.nasa.gov::514d19ed-ac25-4851-8813-e892f9be6a8e" providerId="AD" clId="Web-{8C73CB69-4321-6371-59B9-13E1D1C80337}" dt="2023-07-07T15:04:15.604" v="123" actId="20577"/>
          <ac:spMkLst>
            <pc:docMk/>
            <pc:sldMk cId="205861928" sldId="1350"/>
            <ac:spMk id="3" creationId="{00000000-0000-0000-0000-000000000000}"/>
          </ac:spMkLst>
        </pc:spChg>
      </pc:sldChg>
      <pc:sldChg chg="modSp mod setBg">
        <pc:chgData name="Leake, Carl D (US 347J)" userId="S::carl.leake@jpl.nasa.gov::514d19ed-ac25-4851-8813-e892f9be6a8e" providerId="AD" clId="Web-{8C73CB69-4321-6371-59B9-13E1D1C80337}" dt="2023-07-07T15:04:22.932" v="124" actId="20577"/>
        <pc:sldMkLst>
          <pc:docMk/>
          <pc:sldMk cId="4148242242" sldId="1351"/>
        </pc:sldMkLst>
        <pc:spChg chg="mod">
          <ac:chgData name="Leake, Carl D (US 347J)" userId="S::carl.leake@jpl.nasa.gov::514d19ed-ac25-4851-8813-e892f9be6a8e" providerId="AD" clId="Web-{8C73CB69-4321-6371-59B9-13E1D1C80337}" dt="2023-07-07T15:04:22.932" v="124" actId="20577"/>
          <ac:spMkLst>
            <pc:docMk/>
            <pc:sldMk cId="4148242242" sldId="1351"/>
            <ac:spMk id="3" creationId="{00000000-0000-0000-0000-000000000000}"/>
          </ac:spMkLst>
        </pc:spChg>
      </pc:sldChg>
      <pc:sldChg chg="modSp mod setBg">
        <pc:chgData name="Leake, Carl D (US 347J)" userId="S::carl.leake@jpl.nasa.gov::514d19ed-ac25-4851-8813-e892f9be6a8e" providerId="AD" clId="Web-{8C73CB69-4321-6371-59B9-13E1D1C80337}" dt="2023-07-07T15:04:39.386" v="126" actId="20577"/>
        <pc:sldMkLst>
          <pc:docMk/>
          <pc:sldMk cId="2535544789" sldId="1352"/>
        </pc:sldMkLst>
        <pc:spChg chg="mod">
          <ac:chgData name="Leake, Carl D (US 347J)" userId="S::carl.leake@jpl.nasa.gov::514d19ed-ac25-4851-8813-e892f9be6a8e" providerId="AD" clId="Web-{8C73CB69-4321-6371-59B9-13E1D1C80337}" dt="2023-07-07T15:04:39.386" v="126" actId="20577"/>
          <ac:spMkLst>
            <pc:docMk/>
            <pc:sldMk cId="2535544789" sldId="1352"/>
            <ac:spMk id="3" creationId="{00000000-0000-0000-0000-000000000000}"/>
          </ac:spMkLst>
        </pc:spChg>
      </pc:sldChg>
      <pc:sldChg chg="modSp">
        <pc:chgData name="Leake, Carl D (US 347J)" userId="S::carl.leake@jpl.nasa.gov::514d19ed-ac25-4851-8813-e892f9be6a8e" providerId="AD" clId="Web-{8C73CB69-4321-6371-59B9-13E1D1C80337}" dt="2023-07-07T15:09:55.142" v="185"/>
        <pc:sldMkLst>
          <pc:docMk/>
          <pc:sldMk cId="3063734459" sldId="1355"/>
        </pc:sldMkLst>
        <pc:spChg chg="mod">
          <ac:chgData name="Leake, Carl D (US 347J)" userId="S::carl.leake@jpl.nasa.gov::514d19ed-ac25-4851-8813-e892f9be6a8e" providerId="AD" clId="Web-{8C73CB69-4321-6371-59B9-13E1D1C80337}" dt="2023-07-07T15:09:55.142" v="185"/>
          <ac:spMkLst>
            <pc:docMk/>
            <pc:sldMk cId="3063734459" sldId="1355"/>
            <ac:spMk id="2" creationId="{00000000-0000-0000-0000-000000000000}"/>
          </ac:spMkLst>
        </pc:spChg>
      </pc:sldChg>
      <pc:sldChg chg="modSp">
        <pc:chgData name="Leake, Carl D (US 347J)" userId="S::carl.leake@jpl.nasa.gov::514d19ed-ac25-4851-8813-e892f9be6a8e" providerId="AD" clId="Web-{8C73CB69-4321-6371-59B9-13E1D1C80337}" dt="2023-07-07T15:11:08.752" v="216" actId="20577"/>
        <pc:sldMkLst>
          <pc:docMk/>
          <pc:sldMk cId="1921700343" sldId="1356"/>
        </pc:sldMkLst>
        <pc:spChg chg="mod">
          <ac:chgData name="Leake, Carl D (US 347J)" userId="S::carl.leake@jpl.nasa.gov::514d19ed-ac25-4851-8813-e892f9be6a8e" providerId="AD" clId="Web-{8C73CB69-4321-6371-59B9-13E1D1C80337}" dt="2023-07-07T15:11:08.752" v="216" actId="20577"/>
          <ac:spMkLst>
            <pc:docMk/>
            <pc:sldMk cId="1921700343" sldId="1356"/>
            <ac:spMk id="3" creationId="{00000000-0000-0000-0000-000000000000}"/>
          </ac:spMkLst>
        </pc:spChg>
      </pc:sldChg>
      <pc:sldChg chg="modSp">
        <pc:chgData name="Leake, Carl D (US 347J)" userId="S::carl.leake@jpl.nasa.gov::514d19ed-ac25-4851-8813-e892f9be6a8e" providerId="AD" clId="Web-{8C73CB69-4321-6371-59B9-13E1D1C80337}" dt="2023-07-07T15:24:04.252" v="336" actId="14100"/>
        <pc:sldMkLst>
          <pc:docMk/>
          <pc:sldMk cId="264498975" sldId="1358"/>
        </pc:sldMkLst>
        <pc:spChg chg="mod">
          <ac:chgData name="Leake, Carl D (US 347J)" userId="S::carl.leake@jpl.nasa.gov::514d19ed-ac25-4851-8813-e892f9be6a8e" providerId="AD" clId="Web-{8C73CB69-4321-6371-59B9-13E1D1C80337}" dt="2023-07-07T15:24:04.252" v="336" actId="14100"/>
          <ac:spMkLst>
            <pc:docMk/>
            <pc:sldMk cId="264498975" sldId="1358"/>
            <ac:spMk id="3" creationId="{00000000-0000-0000-0000-000000000000}"/>
          </ac:spMkLst>
        </pc:spChg>
      </pc:sldChg>
      <pc:sldChg chg="modSp">
        <pc:chgData name="Leake, Carl D (US 347J)" userId="S::carl.leake@jpl.nasa.gov::514d19ed-ac25-4851-8813-e892f9be6a8e" providerId="AD" clId="Web-{8C73CB69-4321-6371-59B9-13E1D1C80337}" dt="2023-07-07T15:23:23.454" v="277" actId="20577"/>
        <pc:sldMkLst>
          <pc:docMk/>
          <pc:sldMk cId="1163576291" sldId="1360"/>
        </pc:sldMkLst>
        <pc:spChg chg="mod ord">
          <ac:chgData name="Leake, Carl D (US 347J)" userId="S::carl.leake@jpl.nasa.gov::514d19ed-ac25-4851-8813-e892f9be6a8e" providerId="AD" clId="Web-{8C73CB69-4321-6371-59B9-13E1D1C80337}" dt="2023-07-07T15:23:23.454" v="277" actId="20577"/>
          <ac:spMkLst>
            <pc:docMk/>
            <pc:sldMk cId="1163576291" sldId="1360"/>
            <ac:spMk id="3" creationId="{00000000-0000-0000-0000-000000000000}"/>
          </ac:spMkLst>
        </pc:spChg>
        <pc:spChg chg="mod ord">
          <ac:chgData name="Leake, Carl D (US 347J)" userId="S::carl.leake@jpl.nasa.gov::514d19ed-ac25-4851-8813-e892f9be6a8e" providerId="AD" clId="Web-{8C73CB69-4321-6371-59B9-13E1D1C80337}" dt="2023-07-07T15:12:28.254" v="222" actId="1076"/>
          <ac:spMkLst>
            <pc:docMk/>
            <pc:sldMk cId="1163576291" sldId="1360"/>
            <ac:spMk id="6" creationId="{00000000-0000-0000-0000-000000000000}"/>
          </ac:spMkLst>
        </pc:spChg>
      </pc:sldChg>
      <pc:sldChg chg="modSp">
        <pc:chgData name="Leake, Carl D (US 347J)" userId="S::carl.leake@jpl.nasa.gov::514d19ed-ac25-4851-8813-e892f9be6a8e" providerId="AD" clId="Web-{8C73CB69-4321-6371-59B9-13E1D1C80337}" dt="2023-07-07T15:22:20.781" v="267" actId="20577"/>
        <pc:sldMkLst>
          <pc:docMk/>
          <pc:sldMk cId="1879302281" sldId="1361"/>
        </pc:sldMkLst>
        <pc:spChg chg="mod">
          <ac:chgData name="Leake, Carl D (US 347J)" userId="S::carl.leake@jpl.nasa.gov::514d19ed-ac25-4851-8813-e892f9be6a8e" providerId="AD" clId="Web-{8C73CB69-4321-6371-59B9-13E1D1C80337}" dt="2023-07-07T15:22:20.781" v="267" actId="20577"/>
          <ac:spMkLst>
            <pc:docMk/>
            <pc:sldMk cId="1879302281" sldId="1361"/>
            <ac:spMk id="6" creationId="{00000000-0000-0000-0000-000000000000}"/>
          </ac:spMkLst>
        </pc:spChg>
      </pc:sldChg>
      <pc:sldChg chg="modSp">
        <pc:chgData name="Leake, Carl D (US 347J)" userId="S::carl.leake@jpl.nasa.gov::514d19ed-ac25-4851-8813-e892f9be6a8e" providerId="AD" clId="Web-{8C73CB69-4321-6371-59B9-13E1D1C80337}" dt="2023-07-07T15:17:39.775" v="228" actId="1076"/>
        <pc:sldMkLst>
          <pc:docMk/>
          <pc:sldMk cId="4102025490" sldId="1364"/>
        </pc:sldMkLst>
        <pc:spChg chg="ord">
          <ac:chgData name="Leake, Carl D (US 347J)" userId="S::carl.leake@jpl.nasa.gov::514d19ed-ac25-4851-8813-e892f9be6a8e" providerId="AD" clId="Web-{8C73CB69-4321-6371-59B9-13E1D1C80337}" dt="2023-07-07T15:17:29.431" v="225"/>
          <ac:spMkLst>
            <pc:docMk/>
            <pc:sldMk cId="4102025490" sldId="1364"/>
            <ac:spMk id="3" creationId="{00000000-0000-0000-0000-000000000000}"/>
          </ac:spMkLst>
        </pc:spChg>
        <pc:spChg chg="mod ord">
          <ac:chgData name="Leake, Carl D (US 347J)" userId="S::carl.leake@jpl.nasa.gov::514d19ed-ac25-4851-8813-e892f9be6a8e" providerId="AD" clId="Web-{8C73CB69-4321-6371-59B9-13E1D1C80337}" dt="2023-07-07T15:17:39.775" v="228" actId="1076"/>
          <ac:spMkLst>
            <pc:docMk/>
            <pc:sldMk cId="4102025490" sldId="1364"/>
            <ac:spMk id="6" creationId="{00000000-0000-0000-0000-000000000000}"/>
          </ac:spMkLst>
        </pc:spChg>
      </pc:sldChg>
      <pc:sldChg chg="modSp mod setBg">
        <pc:chgData name="Leake, Carl D (US 347J)" userId="S::carl.leake@jpl.nasa.gov::514d19ed-ac25-4851-8813-e892f9be6a8e" providerId="AD" clId="Web-{8C73CB69-4321-6371-59B9-13E1D1C80337}" dt="2023-07-07T15:17:50.244" v="230" actId="20577"/>
        <pc:sldMkLst>
          <pc:docMk/>
          <pc:sldMk cId="2445855296" sldId="1365"/>
        </pc:sldMkLst>
        <pc:spChg chg="mod">
          <ac:chgData name="Leake, Carl D (US 347J)" userId="S::carl.leake@jpl.nasa.gov::514d19ed-ac25-4851-8813-e892f9be6a8e" providerId="AD" clId="Web-{8C73CB69-4321-6371-59B9-13E1D1C80337}" dt="2023-07-07T15:17:50.244" v="230" actId="20577"/>
          <ac:spMkLst>
            <pc:docMk/>
            <pc:sldMk cId="2445855296" sldId="1365"/>
            <ac:spMk id="3" creationId="{00000000-0000-0000-0000-000000000000}"/>
          </ac:spMkLst>
        </pc:spChg>
      </pc:sldChg>
      <pc:sldChg chg="modSp">
        <pc:chgData name="Leake, Carl D (US 347J)" userId="S::carl.leake@jpl.nasa.gov::514d19ed-ac25-4851-8813-e892f9be6a8e" providerId="AD" clId="Web-{8C73CB69-4321-6371-59B9-13E1D1C80337}" dt="2023-07-07T15:09:44.376" v="184" actId="20577"/>
        <pc:sldMkLst>
          <pc:docMk/>
          <pc:sldMk cId="1634804843" sldId="1369"/>
        </pc:sldMkLst>
        <pc:spChg chg="mod">
          <ac:chgData name="Leake, Carl D (US 347J)" userId="S::carl.leake@jpl.nasa.gov::514d19ed-ac25-4851-8813-e892f9be6a8e" providerId="AD" clId="Web-{8C73CB69-4321-6371-59B9-13E1D1C80337}" dt="2023-07-07T15:09:44.376" v="184" actId="20577"/>
          <ac:spMkLst>
            <pc:docMk/>
            <pc:sldMk cId="1634804843" sldId="1369"/>
            <ac:spMk id="3" creationId="{00000000-0000-0000-0000-000000000000}"/>
          </ac:spMkLst>
        </pc:spChg>
      </pc:sldChg>
      <pc:sldChg chg="modSp mod setBg">
        <pc:chgData name="Leake, Carl D (US 347J)" userId="S::carl.leake@jpl.nasa.gov::514d19ed-ac25-4851-8813-e892f9be6a8e" providerId="AD" clId="Web-{8C73CB69-4321-6371-59B9-13E1D1C80337}" dt="2023-07-07T15:17:20.072" v="224" actId="20577"/>
        <pc:sldMkLst>
          <pc:docMk/>
          <pc:sldMk cId="2101347446" sldId="1370"/>
        </pc:sldMkLst>
        <pc:spChg chg="mod">
          <ac:chgData name="Leake, Carl D (US 347J)" userId="S::carl.leake@jpl.nasa.gov::514d19ed-ac25-4851-8813-e892f9be6a8e" providerId="AD" clId="Web-{8C73CB69-4321-6371-59B9-13E1D1C80337}" dt="2023-07-07T15:17:20.072" v="224" actId="20577"/>
          <ac:spMkLst>
            <pc:docMk/>
            <pc:sldMk cId="2101347446" sldId="1370"/>
            <ac:spMk id="3" creationId="{00000000-0000-0000-0000-000000000000}"/>
          </ac:spMkLst>
        </pc:spChg>
      </pc:sldChg>
      <pc:sldChg chg="modSp mod setBg">
        <pc:chgData name="Leake, Carl D (US 347J)" userId="S::carl.leake@jpl.nasa.gov::514d19ed-ac25-4851-8813-e892f9be6a8e" providerId="AD" clId="Web-{8C73CB69-4321-6371-59B9-13E1D1C80337}" dt="2023-07-07T15:11:27.315" v="218" actId="20577"/>
        <pc:sldMkLst>
          <pc:docMk/>
          <pc:sldMk cId="4195817267" sldId="1371"/>
        </pc:sldMkLst>
        <pc:spChg chg="mod">
          <ac:chgData name="Leake, Carl D (US 347J)" userId="S::carl.leake@jpl.nasa.gov::514d19ed-ac25-4851-8813-e892f9be6a8e" providerId="AD" clId="Web-{8C73CB69-4321-6371-59B9-13E1D1C80337}" dt="2023-07-07T15:11:27.315" v="218" actId="20577"/>
          <ac:spMkLst>
            <pc:docMk/>
            <pc:sldMk cId="4195817267" sldId="1371"/>
            <ac:spMk id="3" creationId="{00000000-0000-0000-0000-000000000000}"/>
          </ac:spMkLst>
        </pc:spChg>
      </pc:sldChg>
      <pc:sldChg chg="modSp">
        <pc:chgData name="Leake, Carl D (US 347J)" userId="S::carl.leake@jpl.nasa.gov::514d19ed-ac25-4851-8813-e892f9be6a8e" providerId="AD" clId="Web-{8C73CB69-4321-6371-59B9-13E1D1C80337}" dt="2023-07-07T15:17:58.494" v="232" actId="14100"/>
        <pc:sldMkLst>
          <pc:docMk/>
          <pc:sldMk cId="1791773436" sldId="1381"/>
        </pc:sldMkLst>
        <pc:spChg chg="mod">
          <ac:chgData name="Leake, Carl D (US 347J)" userId="S::carl.leake@jpl.nasa.gov::514d19ed-ac25-4851-8813-e892f9be6a8e" providerId="AD" clId="Web-{8C73CB69-4321-6371-59B9-13E1D1C80337}" dt="2023-07-07T15:17:58.494" v="232" actId="14100"/>
          <ac:spMkLst>
            <pc:docMk/>
            <pc:sldMk cId="1791773436" sldId="1381"/>
            <ac:spMk id="3" creationId="{00000000-0000-0000-0000-000000000000}"/>
          </ac:spMkLst>
        </pc:spChg>
      </pc:sldChg>
      <pc:sldChg chg="modSp">
        <pc:chgData name="Leake, Carl D (US 347J)" userId="S::carl.leake@jpl.nasa.gov::514d19ed-ac25-4851-8813-e892f9be6a8e" providerId="AD" clId="Web-{8C73CB69-4321-6371-59B9-13E1D1C80337}" dt="2023-07-07T15:18:10.792" v="233" actId="14100"/>
        <pc:sldMkLst>
          <pc:docMk/>
          <pc:sldMk cId="4180710500" sldId="1382"/>
        </pc:sldMkLst>
        <pc:spChg chg="mod">
          <ac:chgData name="Leake, Carl D (US 347J)" userId="S::carl.leake@jpl.nasa.gov::514d19ed-ac25-4851-8813-e892f9be6a8e" providerId="AD" clId="Web-{8C73CB69-4321-6371-59B9-13E1D1C80337}" dt="2023-07-07T15:18:10.792" v="233" actId="14100"/>
          <ac:spMkLst>
            <pc:docMk/>
            <pc:sldMk cId="4180710500" sldId="1382"/>
            <ac:spMk id="3" creationId="{00000000-0000-0000-0000-000000000000}"/>
          </ac:spMkLst>
        </pc:spChg>
      </pc:sldChg>
    </pc:docChg>
  </pc:docChgLst>
  <pc:docChgLst>
    <pc:chgData name="Leake, Carl D (US 347J)" userId="S::carl.leake@jpl.nasa.gov::514d19ed-ac25-4851-8813-e892f9be6a8e" providerId="AD" clId="Web-{732440E8-7B50-03A0-2515-0B131C9D3313}"/>
    <pc:docChg chg="delSld modSld">
      <pc:chgData name="Leake, Carl D (US 347J)" userId="S::carl.leake@jpl.nasa.gov::514d19ed-ac25-4851-8813-e892f9be6a8e" providerId="AD" clId="Web-{732440E8-7B50-03A0-2515-0B131C9D3313}" dt="2023-08-02T15:31:39.765" v="7" actId="20577"/>
      <pc:docMkLst>
        <pc:docMk/>
      </pc:docMkLst>
      <pc:sldChg chg="modSp">
        <pc:chgData name="Leake, Carl D (US 347J)" userId="S::carl.leake@jpl.nasa.gov::514d19ed-ac25-4851-8813-e892f9be6a8e" providerId="AD" clId="Web-{732440E8-7B50-03A0-2515-0B131C9D3313}" dt="2023-08-02T14:56:19.645" v="1" actId="20577"/>
        <pc:sldMkLst>
          <pc:docMk/>
          <pc:sldMk cId="4271585572" sldId="256"/>
        </pc:sldMkLst>
        <pc:spChg chg="mod">
          <ac:chgData name="Leake, Carl D (US 347J)" userId="S::carl.leake@jpl.nasa.gov::514d19ed-ac25-4851-8813-e892f9be6a8e" providerId="AD" clId="Web-{732440E8-7B50-03A0-2515-0B131C9D3313}" dt="2023-08-02T14:56:19.645" v="1" actId="20577"/>
          <ac:spMkLst>
            <pc:docMk/>
            <pc:sldMk cId="4271585572" sldId="256"/>
            <ac:spMk id="2" creationId="{05F05CAA-D2BA-9B7A-C6D4-9B12E3FC8098}"/>
          </ac:spMkLst>
        </pc:spChg>
      </pc:sldChg>
      <pc:sldChg chg="modSp">
        <pc:chgData name="Leake, Carl D (US 347J)" userId="S::carl.leake@jpl.nasa.gov::514d19ed-ac25-4851-8813-e892f9be6a8e" providerId="AD" clId="Web-{732440E8-7B50-03A0-2515-0B131C9D3313}" dt="2023-08-02T15:31:39.765" v="7" actId="20577"/>
        <pc:sldMkLst>
          <pc:docMk/>
          <pc:sldMk cId="205861928" sldId="1350"/>
        </pc:sldMkLst>
        <pc:spChg chg="mod">
          <ac:chgData name="Leake, Carl D (US 347J)" userId="S::carl.leake@jpl.nasa.gov::514d19ed-ac25-4851-8813-e892f9be6a8e" providerId="AD" clId="Web-{732440E8-7B50-03A0-2515-0B131C9D3313}" dt="2023-08-02T15:31:39.765" v="7" actId="20577"/>
          <ac:spMkLst>
            <pc:docMk/>
            <pc:sldMk cId="205861928" sldId="1350"/>
            <ac:spMk id="3" creationId="{00000000-0000-0000-0000-000000000000}"/>
          </ac:spMkLst>
        </pc:spChg>
      </pc:sldChg>
      <pc:sldChg chg="del">
        <pc:chgData name="Leake, Carl D (US 347J)" userId="S::carl.leake@jpl.nasa.gov::514d19ed-ac25-4851-8813-e892f9be6a8e" providerId="AD" clId="Web-{732440E8-7B50-03A0-2515-0B131C9D3313}" dt="2023-08-02T14:56:24.208" v="2"/>
        <pc:sldMkLst>
          <pc:docMk/>
          <pc:sldMk cId="2434573374" sldId="1383"/>
        </pc:sldMkLst>
      </pc:sldChg>
    </pc:docChg>
  </pc:docChgLst>
  <pc:docChgLst>
    <pc:chgData name="Ganapathi, Gani B (US 3530)" userId="S::gani.b.ganapathi@jpl.nasa.gov::5abbe19c-5117-4c8c-aceb-cae230a604da" providerId="AD" clId="Web-{D296988B-79BC-B95F-0923-8F955BABFA75}"/>
    <pc:docChg chg="modSld">
      <pc:chgData name="Ganapathi, Gani B (US 3530)" userId="S::gani.b.ganapathi@jpl.nasa.gov::5abbe19c-5117-4c8c-aceb-cae230a604da" providerId="AD" clId="Web-{D296988B-79BC-B95F-0923-8F955BABFA75}" dt="2024-07-20T23:10:06.063" v="12" actId="20577"/>
      <pc:docMkLst>
        <pc:docMk/>
      </pc:docMkLst>
      <pc:sldChg chg="modSp">
        <pc:chgData name="Ganapathi, Gani B (US 3530)" userId="S::gani.b.ganapathi@jpl.nasa.gov::5abbe19c-5117-4c8c-aceb-cae230a604da" providerId="AD" clId="Web-{D296988B-79BC-B95F-0923-8F955BABFA75}" dt="2024-07-20T23:05:04.388" v="0" actId="20577"/>
        <pc:sldMkLst>
          <pc:docMk/>
          <pc:sldMk cId="3105150625" sldId="1331"/>
        </pc:sldMkLst>
        <pc:spChg chg="mod">
          <ac:chgData name="Ganapathi, Gani B (US 3530)" userId="S::gani.b.ganapathi@jpl.nasa.gov::5abbe19c-5117-4c8c-aceb-cae230a604da" providerId="AD" clId="Web-{D296988B-79BC-B95F-0923-8F955BABFA75}" dt="2024-07-20T23:05:04.388" v="0" actId="20577"/>
          <ac:spMkLst>
            <pc:docMk/>
            <pc:sldMk cId="3105150625" sldId="1331"/>
            <ac:spMk id="3" creationId="{00000000-0000-0000-0000-000000000000}"/>
          </ac:spMkLst>
        </pc:spChg>
      </pc:sldChg>
      <pc:sldChg chg="modSp">
        <pc:chgData name="Ganapathi, Gani B (US 3530)" userId="S::gani.b.ganapathi@jpl.nasa.gov::5abbe19c-5117-4c8c-aceb-cae230a604da" providerId="AD" clId="Web-{D296988B-79BC-B95F-0923-8F955BABFA75}" dt="2024-07-20T23:05:25.889" v="1" actId="20577"/>
        <pc:sldMkLst>
          <pc:docMk/>
          <pc:sldMk cId="2988521625" sldId="1332"/>
        </pc:sldMkLst>
        <pc:spChg chg="mod">
          <ac:chgData name="Ganapathi, Gani B (US 3530)" userId="S::gani.b.ganapathi@jpl.nasa.gov::5abbe19c-5117-4c8c-aceb-cae230a604da" providerId="AD" clId="Web-{D296988B-79BC-B95F-0923-8F955BABFA75}" dt="2024-07-20T23:05:25.889" v="1" actId="20577"/>
          <ac:spMkLst>
            <pc:docMk/>
            <pc:sldMk cId="2988521625" sldId="1332"/>
            <ac:spMk id="3" creationId="{00000000-0000-0000-0000-000000000000}"/>
          </ac:spMkLst>
        </pc:spChg>
      </pc:sldChg>
      <pc:sldChg chg="modSp">
        <pc:chgData name="Ganapathi, Gani B (US 3530)" userId="S::gani.b.ganapathi@jpl.nasa.gov::5abbe19c-5117-4c8c-aceb-cae230a604da" providerId="AD" clId="Web-{D296988B-79BC-B95F-0923-8F955BABFA75}" dt="2024-07-20T23:05:47.951" v="2" actId="20577"/>
        <pc:sldMkLst>
          <pc:docMk/>
          <pc:sldMk cId="2285427123" sldId="1333"/>
        </pc:sldMkLst>
        <pc:spChg chg="mod">
          <ac:chgData name="Ganapathi, Gani B (US 3530)" userId="S::gani.b.ganapathi@jpl.nasa.gov::5abbe19c-5117-4c8c-aceb-cae230a604da" providerId="AD" clId="Web-{D296988B-79BC-B95F-0923-8F955BABFA75}" dt="2024-07-20T23:05:47.951" v="2" actId="20577"/>
          <ac:spMkLst>
            <pc:docMk/>
            <pc:sldMk cId="2285427123" sldId="1333"/>
            <ac:spMk id="3" creationId="{00000000-0000-0000-0000-000000000000}"/>
          </ac:spMkLst>
        </pc:spChg>
      </pc:sldChg>
      <pc:sldChg chg="modSp">
        <pc:chgData name="Ganapathi, Gani B (US 3530)" userId="S::gani.b.ganapathi@jpl.nasa.gov::5abbe19c-5117-4c8c-aceb-cae230a604da" providerId="AD" clId="Web-{D296988B-79BC-B95F-0923-8F955BABFA75}" dt="2024-07-20T23:06:09.280" v="3" actId="20577"/>
        <pc:sldMkLst>
          <pc:docMk/>
          <pc:sldMk cId="1851662482" sldId="1335"/>
        </pc:sldMkLst>
        <pc:spChg chg="mod">
          <ac:chgData name="Ganapathi, Gani B (US 3530)" userId="S::gani.b.ganapathi@jpl.nasa.gov::5abbe19c-5117-4c8c-aceb-cae230a604da" providerId="AD" clId="Web-{D296988B-79BC-B95F-0923-8F955BABFA75}" dt="2024-07-20T23:06:09.280" v="3" actId="20577"/>
          <ac:spMkLst>
            <pc:docMk/>
            <pc:sldMk cId="1851662482" sldId="1335"/>
            <ac:spMk id="3" creationId="{00000000-0000-0000-0000-000000000000}"/>
          </ac:spMkLst>
        </pc:spChg>
      </pc:sldChg>
      <pc:sldChg chg="modSp">
        <pc:chgData name="Ganapathi, Gani B (US 3530)" userId="S::gani.b.ganapathi@jpl.nasa.gov::5abbe19c-5117-4c8c-aceb-cae230a604da" providerId="AD" clId="Web-{D296988B-79BC-B95F-0923-8F955BABFA75}" dt="2024-07-20T23:07:55.437" v="8" actId="20577"/>
        <pc:sldMkLst>
          <pc:docMk/>
          <pc:sldMk cId="3803194168" sldId="1338"/>
        </pc:sldMkLst>
        <pc:spChg chg="mod">
          <ac:chgData name="Ganapathi, Gani B (US 3530)" userId="S::gani.b.ganapathi@jpl.nasa.gov::5abbe19c-5117-4c8c-aceb-cae230a604da" providerId="AD" clId="Web-{D296988B-79BC-B95F-0923-8F955BABFA75}" dt="2024-07-20T23:07:55.437" v="8" actId="20577"/>
          <ac:spMkLst>
            <pc:docMk/>
            <pc:sldMk cId="3803194168" sldId="1338"/>
            <ac:spMk id="3" creationId="{00000000-0000-0000-0000-000000000000}"/>
          </ac:spMkLst>
        </pc:spChg>
      </pc:sldChg>
      <pc:sldChg chg="modSp">
        <pc:chgData name="Ganapathi, Gani B (US 3530)" userId="S::gani.b.ganapathi@jpl.nasa.gov::5abbe19c-5117-4c8c-aceb-cae230a604da" providerId="AD" clId="Web-{D296988B-79BC-B95F-0923-8F955BABFA75}" dt="2024-07-20T23:08:17.577" v="9" actId="20577"/>
        <pc:sldMkLst>
          <pc:docMk/>
          <pc:sldMk cId="1459242640" sldId="1339"/>
        </pc:sldMkLst>
        <pc:spChg chg="mod">
          <ac:chgData name="Ganapathi, Gani B (US 3530)" userId="S::gani.b.ganapathi@jpl.nasa.gov::5abbe19c-5117-4c8c-aceb-cae230a604da" providerId="AD" clId="Web-{D296988B-79BC-B95F-0923-8F955BABFA75}" dt="2024-07-20T23:08:17.577" v="9" actId="20577"/>
          <ac:spMkLst>
            <pc:docMk/>
            <pc:sldMk cId="1459242640" sldId="1339"/>
            <ac:spMk id="3" creationId="{00000000-0000-0000-0000-000000000000}"/>
          </ac:spMkLst>
        </pc:spChg>
      </pc:sldChg>
      <pc:sldChg chg="modSp">
        <pc:chgData name="Ganapathi, Gani B (US 3530)" userId="S::gani.b.ganapathi@jpl.nasa.gov::5abbe19c-5117-4c8c-aceb-cae230a604da" providerId="AD" clId="Web-{D296988B-79BC-B95F-0923-8F955BABFA75}" dt="2024-07-20T23:08:40.984" v="10" actId="20577"/>
        <pc:sldMkLst>
          <pc:docMk/>
          <pc:sldMk cId="1012219179" sldId="1340"/>
        </pc:sldMkLst>
        <pc:spChg chg="mod">
          <ac:chgData name="Ganapathi, Gani B (US 3530)" userId="S::gani.b.ganapathi@jpl.nasa.gov::5abbe19c-5117-4c8c-aceb-cae230a604da" providerId="AD" clId="Web-{D296988B-79BC-B95F-0923-8F955BABFA75}" dt="2024-07-20T23:08:40.984" v="10" actId="20577"/>
          <ac:spMkLst>
            <pc:docMk/>
            <pc:sldMk cId="1012219179" sldId="1340"/>
            <ac:spMk id="3" creationId="{00000000-0000-0000-0000-000000000000}"/>
          </ac:spMkLst>
        </pc:spChg>
      </pc:sldChg>
      <pc:sldChg chg="modSp">
        <pc:chgData name="Ganapathi, Gani B (US 3530)" userId="S::gani.b.ganapathi@jpl.nasa.gov::5abbe19c-5117-4c8c-aceb-cae230a604da" providerId="AD" clId="Web-{D296988B-79BC-B95F-0923-8F955BABFA75}" dt="2024-07-20T23:06:43.592" v="4" actId="20577"/>
        <pc:sldMkLst>
          <pc:docMk/>
          <pc:sldMk cId="205861928" sldId="1350"/>
        </pc:sldMkLst>
        <pc:spChg chg="mod">
          <ac:chgData name="Ganapathi, Gani B (US 3530)" userId="S::gani.b.ganapathi@jpl.nasa.gov::5abbe19c-5117-4c8c-aceb-cae230a604da" providerId="AD" clId="Web-{D296988B-79BC-B95F-0923-8F955BABFA75}" dt="2024-07-20T23:06:43.592" v="4" actId="20577"/>
          <ac:spMkLst>
            <pc:docMk/>
            <pc:sldMk cId="205861928" sldId="1350"/>
            <ac:spMk id="3" creationId="{00000000-0000-0000-0000-000000000000}"/>
          </ac:spMkLst>
        </pc:spChg>
      </pc:sldChg>
      <pc:sldChg chg="modSp">
        <pc:chgData name="Ganapathi, Gani B (US 3530)" userId="S::gani.b.ganapathi@jpl.nasa.gov::5abbe19c-5117-4c8c-aceb-cae230a604da" providerId="AD" clId="Web-{D296988B-79BC-B95F-0923-8F955BABFA75}" dt="2024-07-20T23:07:05.796" v="5" actId="20577"/>
        <pc:sldMkLst>
          <pc:docMk/>
          <pc:sldMk cId="4148242242" sldId="1351"/>
        </pc:sldMkLst>
        <pc:spChg chg="mod">
          <ac:chgData name="Ganapathi, Gani B (US 3530)" userId="S::gani.b.ganapathi@jpl.nasa.gov::5abbe19c-5117-4c8c-aceb-cae230a604da" providerId="AD" clId="Web-{D296988B-79BC-B95F-0923-8F955BABFA75}" dt="2024-07-20T23:07:05.796" v="5" actId="20577"/>
          <ac:spMkLst>
            <pc:docMk/>
            <pc:sldMk cId="4148242242" sldId="1351"/>
            <ac:spMk id="3" creationId="{00000000-0000-0000-0000-000000000000}"/>
          </ac:spMkLst>
        </pc:spChg>
      </pc:sldChg>
      <pc:sldChg chg="modSp">
        <pc:chgData name="Ganapathi, Gani B (US 3530)" userId="S::gani.b.ganapathi@jpl.nasa.gov::5abbe19c-5117-4c8c-aceb-cae230a604da" providerId="AD" clId="Web-{D296988B-79BC-B95F-0923-8F955BABFA75}" dt="2024-07-20T23:07:28.577" v="7" actId="20577"/>
        <pc:sldMkLst>
          <pc:docMk/>
          <pc:sldMk cId="2535544789" sldId="1352"/>
        </pc:sldMkLst>
        <pc:spChg chg="mod">
          <ac:chgData name="Ganapathi, Gani B (US 3530)" userId="S::gani.b.ganapathi@jpl.nasa.gov::5abbe19c-5117-4c8c-aceb-cae230a604da" providerId="AD" clId="Web-{D296988B-79BC-B95F-0923-8F955BABFA75}" dt="2024-07-20T23:07:28.577" v="7" actId="20577"/>
          <ac:spMkLst>
            <pc:docMk/>
            <pc:sldMk cId="2535544789" sldId="1352"/>
            <ac:spMk id="3" creationId="{00000000-0000-0000-0000-000000000000}"/>
          </ac:spMkLst>
        </pc:spChg>
      </pc:sldChg>
      <pc:sldChg chg="modSp">
        <pc:chgData name="Ganapathi, Gani B (US 3530)" userId="S::gani.b.ganapathi@jpl.nasa.gov::5abbe19c-5117-4c8c-aceb-cae230a604da" providerId="AD" clId="Web-{D296988B-79BC-B95F-0923-8F955BABFA75}" dt="2024-07-20T23:10:06.063" v="12" actId="20577"/>
        <pc:sldMkLst>
          <pc:docMk/>
          <pc:sldMk cId="2101347446" sldId="1370"/>
        </pc:sldMkLst>
        <pc:spChg chg="mod">
          <ac:chgData name="Ganapathi, Gani B (US 3530)" userId="S::gani.b.ganapathi@jpl.nasa.gov::5abbe19c-5117-4c8c-aceb-cae230a604da" providerId="AD" clId="Web-{D296988B-79BC-B95F-0923-8F955BABFA75}" dt="2024-07-20T23:10:06.063" v="12" actId="20577"/>
          <ac:spMkLst>
            <pc:docMk/>
            <pc:sldMk cId="2101347446" sldId="1370"/>
            <ac:spMk id="3" creationId="{00000000-0000-0000-0000-000000000000}"/>
          </ac:spMkLst>
        </pc:spChg>
      </pc:sldChg>
      <pc:sldChg chg="modSp">
        <pc:chgData name="Ganapathi, Gani B (US 3530)" userId="S::gani.b.ganapathi@jpl.nasa.gov::5abbe19c-5117-4c8c-aceb-cae230a604da" providerId="AD" clId="Web-{D296988B-79BC-B95F-0923-8F955BABFA75}" dt="2024-07-20T23:09:37.359" v="11" actId="20577"/>
        <pc:sldMkLst>
          <pc:docMk/>
          <pc:sldMk cId="4195817267" sldId="1371"/>
        </pc:sldMkLst>
        <pc:spChg chg="mod">
          <ac:chgData name="Ganapathi, Gani B (US 3530)" userId="S::gani.b.ganapathi@jpl.nasa.gov::5abbe19c-5117-4c8c-aceb-cae230a604da" providerId="AD" clId="Web-{D296988B-79BC-B95F-0923-8F955BABFA75}" dt="2024-07-20T23:09:37.359" v="11" actId="20577"/>
          <ac:spMkLst>
            <pc:docMk/>
            <pc:sldMk cId="4195817267" sldId="1371"/>
            <ac:spMk id="3" creationId="{00000000-0000-0000-0000-000000000000}"/>
          </ac:spMkLst>
        </pc:spChg>
      </pc:sldChg>
    </pc:docChg>
  </pc:docChgLst>
  <pc:docChgLst>
    <pc:chgData name="Kissel, Alexandra (US 3471-Affiliate)" userId="S::alexandra.kissel@jpl.nasa.gov::95f98967-69ae-4c58-b819-93095c7225da" providerId="AD" clId="Web-{6B53201E-F229-8DCA-8D80-A103C3A689DC}"/>
    <pc:docChg chg="modSld">
      <pc:chgData name="Kissel, Alexandra (US 3471-Affiliate)" userId="S::alexandra.kissel@jpl.nasa.gov::95f98967-69ae-4c58-b819-93095c7225da" providerId="AD" clId="Web-{6B53201E-F229-8DCA-8D80-A103C3A689DC}" dt="2023-07-20T21:35:44.362" v="0" actId="20577"/>
      <pc:docMkLst>
        <pc:docMk/>
      </pc:docMkLst>
      <pc:sldChg chg="modSp">
        <pc:chgData name="Kissel, Alexandra (US 3471-Affiliate)" userId="S::alexandra.kissel@jpl.nasa.gov::95f98967-69ae-4c58-b819-93095c7225da" providerId="AD" clId="Web-{6B53201E-F229-8DCA-8D80-A103C3A689DC}" dt="2023-07-20T21:35:44.362" v="0" actId="20577"/>
        <pc:sldMkLst>
          <pc:docMk/>
          <pc:sldMk cId="2445855296" sldId="1365"/>
        </pc:sldMkLst>
        <pc:spChg chg="mod">
          <ac:chgData name="Kissel, Alexandra (US 3471-Affiliate)" userId="S::alexandra.kissel@jpl.nasa.gov::95f98967-69ae-4c58-b819-93095c7225da" providerId="AD" clId="Web-{6B53201E-F229-8DCA-8D80-A103C3A689DC}" dt="2023-07-20T21:35:44.362" v="0" actId="20577"/>
          <ac:spMkLst>
            <pc:docMk/>
            <pc:sldMk cId="2445855296" sldId="1365"/>
            <ac:spMk id="3" creationId="{00000000-0000-0000-0000-000000000000}"/>
          </ac:spMkLst>
        </pc:spChg>
      </pc:sldChg>
    </pc:docChg>
  </pc:docChgLst>
  <pc:docChgLst>
    <pc:chgData name="Ganapathi, Gani B (US 3530)" userId="S::gani.b.ganapathi@jpl.nasa.gov::5abbe19c-5117-4c8c-aceb-cae230a604da" providerId="AD" clId="Web-{7D8B75BC-98EC-DF21-A08A-B17FE9D04366}"/>
    <pc:docChg chg="modSld">
      <pc:chgData name="Ganapathi, Gani B (US 3530)" userId="S::gani.b.ganapathi@jpl.nasa.gov::5abbe19c-5117-4c8c-aceb-cae230a604da" providerId="AD" clId="Web-{7D8B75BC-98EC-DF21-A08A-B17FE9D04366}" dt="2024-07-20T23:28:54.129" v="1" actId="20577"/>
      <pc:docMkLst>
        <pc:docMk/>
      </pc:docMkLst>
      <pc:sldChg chg="modSp">
        <pc:chgData name="Ganapathi, Gani B (US 3530)" userId="S::gani.b.ganapathi@jpl.nasa.gov::5abbe19c-5117-4c8c-aceb-cae230a604da" providerId="AD" clId="Web-{7D8B75BC-98EC-DF21-A08A-B17FE9D04366}" dt="2024-07-20T23:27:24.565" v="0" actId="20577"/>
        <pc:sldMkLst>
          <pc:docMk/>
          <pc:sldMk cId="2988521625" sldId="1332"/>
        </pc:sldMkLst>
        <pc:spChg chg="mod">
          <ac:chgData name="Ganapathi, Gani B (US 3530)" userId="S::gani.b.ganapathi@jpl.nasa.gov::5abbe19c-5117-4c8c-aceb-cae230a604da" providerId="AD" clId="Web-{7D8B75BC-98EC-DF21-A08A-B17FE9D04366}" dt="2024-07-20T23:27:24.565" v="0" actId="20577"/>
          <ac:spMkLst>
            <pc:docMk/>
            <pc:sldMk cId="2988521625" sldId="1332"/>
            <ac:spMk id="3" creationId="{00000000-0000-0000-0000-000000000000}"/>
          </ac:spMkLst>
        </pc:spChg>
      </pc:sldChg>
      <pc:sldChg chg="modSp">
        <pc:chgData name="Ganapathi, Gani B (US 3530)" userId="S::gani.b.ganapathi@jpl.nasa.gov::5abbe19c-5117-4c8c-aceb-cae230a604da" providerId="AD" clId="Web-{7D8B75BC-98EC-DF21-A08A-B17FE9D04366}" dt="2024-07-20T23:28:54.129" v="1" actId="20577"/>
        <pc:sldMkLst>
          <pc:docMk/>
          <pc:sldMk cId="2535544789" sldId="1352"/>
        </pc:sldMkLst>
        <pc:spChg chg="mod">
          <ac:chgData name="Ganapathi, Gani B (US 3530)" userId="S::gani.b.ganapathi@jpl.nasa.gov::5abbe19c-5117-4c8c-aceb-cae230a604da" providerId="AD" clId="Web-{7D8B75BC-98EC-DF21-A08A-B17FE9D04366}" dt="2024-07-20T23:28:54.129" v="1" actId="20577"/>
          <ac:spMkLst>
            <pc:docMk/>
            <pc:sldMk cId="2535544789" sldId="1352"/>
            <ac:spMk id="3" creationId="{00000000-0000-0000-0000-000000000000}"/>
          </ac:spMkLst>
        </pc:spChg>
      </pc:sldChg>
    </pc:docChg>
  </pc:docChgLst>
  <pc:docChgLst>
    <pc:chgData name="Jain, Abhinandan (US 3471)" userId="S::jain@jpl.nasa.gov::47000a42-4a64-498b-92b5-14cfe7b66dad" providerId="AD" clId="Web-{A395C0E3-9D60-0254-F903-28F8CD4C70C8}"/>
    <pc:docChg chg="modSld">
      <pc:chgData name="Jain, Abhinandan (US 3471)" userId="S::jain@jpl.nasa.gov::47000a42-4a64-498b-92b5-14cfe7b66dad" providerId="AD" clId="Web-{A395C0E3-9D60-0254-F903-28F8CD4C70C8}" dt="2023-07-22T00:25:54.135" v="1" actId="20577"/>
      <pc:docMkLst>
        <pc:docMk/>
      </pc:docMkLst>
      <pc:sldChg chg="modSp">
        <pc:chgData name="Jain, Abhinandan (US 3471)" userId="S::jain@jpl.nasa.gov::47000a42-4a64-498b-92b5-14cfe7b66dad" providerId="AD" clId="Web-{A395C0E3-9D60-0254-F903-28F8CD4C70C8}" dt="2023-07-22T00:25:54.135" v="1" actId="20577"/>
        <pc:sldMkLst>
          <pc:docMk/>
          <pc:sldMk cId="4271585572" sldId="256"/>
        </pc:sldMkLst>
        <pc:spChg chg="mod">
          <ac:chgData name="Jain, Abhinandan (US 3471)" userId="S::jain@jpl.nasa.gov::47000a42-4a64-498b-92b5-14cfe7b66dad" providerId="AD" clId="Web-{A395C0E3-9D60-0254-F903-28F8CD4C70C8}" dt="2023-07-22T00:25:54.135" v="1" actId="20577"/>
          <ac:spMkLst>
            <pc:docMk/>
            <pc:sldMk cId="4271585572" sldId="256"/>
            <ac:spMk id="2" creationId="{05F05CAA-D2BA-9B7A-C6D4-9B12E3FC8098}"/>
          </ac:spMkLst>
        </pc:spChg>
      </pc:sldChg>
    </pc:docChg>
  </pc:docChgLst>
  <pc:docChgLst>
    <pc:chgData name="Leake, Carl D (US 347J)" userId="S::carl.leake@jpl.nasa.gov::514d19ed-ac25-4851-8813-e892f9be6a8e" providerId="AD" clId="Web-{FE0C0759-DA0D-5E9F-7B62-D59277E4F706}"/>
    <pc:docChg chg="modSld">
      <pc:chgData name="Leake, Carl D (US 347J)" userId="S::carl.leake@jpl.nasa.gov::514d19ed-ac25-4851-8813-e892f9be6a8e" providerId="AD" clId="Web-{FE0C0759-DA0D-5E9F-7B62-D59277E4F706}" dt="2023-08-03T13:56:21.263" v="0" actId="20577"/>
      <pc:docMkLst>
        <pc:docMk/>
      </pc:docMkLst>
      <pc:sldChg chg="modSp">
        <pc:chgData name="Leake, Carl D (US 347J)" userId="S::carl.leake@jpl.nasa.gov::514d19ed-ac25-4851-8813-e892f9be6a8e" providerId="AD" clId="Web-{FE0C0759-DA0D-5E9F-7B62-D59277E4F706}" dt="2023-08-03T13:56:21.263" v="0" actId="20577"/>
        <pc:sldMkLst>
          <pc:docMk/>
          <pc:sldMk cId="4148242242" sldId="1351"/>
        </pc:sldMkLst>
        <pc:spChg chg="mod">
          <ac:chgData name="Leake, Carl D (US 347J)" userId="S::carl.leake@jpl.nasa.gov::514d19ed-ac25-4851-8813-e892f9be6a8e" providerId="AD" clId="Web-{FE0C0759-DA0D-5E9F-7B62-D59277E4F706}" dt="2023-08-03T13:56:21.263" v="0" actId="20577"/>
          <ac:spMkLst>
            <pc:docMk/>
            <pc:sldMk cId="4148242242" sldId="1351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5228783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CC44A-22E1-4619-94B4-A057E6DB87F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0861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CC44A-22E1-4619-94B4-A057E6DB87F8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1227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CC44A-22E1-4619-94B4-A057E6DB87F8}" type="slidenum">
              <a:rPr lang="en-US" smtClean="0">
                <a:solidFill>
                  <a:srgbClr val="000000"/>
                </a:solidFill>
              </a:rPr>
              <a:pPr/>
              <a:t>27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3066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CC44A-22E1-4619-94B4-A057E6DB87F8}" type="slidenum">
              <a:rPr lang="en-US" smtClean="0">
                <a:solidFill>
                  <a:srgbClr val="000000"/>
                </a:solidFill>
              </a:rPr>
              <a:pPr/>
              <a:t>30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3458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>
            <a:spLocks noGrp="1" noRot="1" noChangeAspect="1"/>
          </p:cNvSpPr>
          <p:nvPr>
            <p:ph type="sldImg" idx="2"/>
          </p:nvPr>
        </p:nvSpPr>
        <p:spPr>
          <a:xfrm>
            <a:off x="509588" y="708025"/>
            <a:ext cx="6296025" cy="35417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731520" y="4485807"/>
            <a:ext cx="5852160" cy="4249711"/>
          </a:xfrm>
          <a:prstGeom prst="rect">
            <a:avLst/>
          </a:prstGeom>
        </p:spPr>
        <p:txBody>
          <a:bodyPr lIns="94835" tIns="94835" rIns="94835" bIns="94835" anchor="t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54269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509588" y="708025"/>
            <a:ext cx="6296025" cy="35417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731520" y="4485807"/>
            <a:ext cx="5852160" cy="4249711"/>
          </a:xfrm>
          <a:prstGeom prst="rect">
            <a:avLst/>
          </a:prstGeom>
        </p:spPr>
        <p:txBody>
          <a:bodyPr lIns="94835" tIns="94835" rIns="94835" bIns="94835" anchor="t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65120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CC44A-22E1-4619-94B4-A057E6DB87F8}" type="slidenum">
              <a:rPr lang="en-US" smtClean="0">
                <a:solidFill>
                  <a:srgbClr val="000000"/>
                </a:solidFill>
              </a:rPr>
              <a:pPr/>
              <a:t>33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528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CC44A-22E1-4619-94B4-A057E6DB87F8}" type="slidenum">
              <a:rPr lang="en-US" smtClean="0">
                <a:solidFill>
                  <a:srgbClr val="000000"/>
                </a:solidFill>
              </a:rPr>
              <a:pPr/>
              <a:t>34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8317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CC44A-22E1-4619-94B4-A057E6DB87F8}" type="slidenum">
              <a:rPr lang="en-US" smtClean="0">
                <a:solidFill>
                  <a:srgbClr val="000000"/>
                </a:solidFill>
              </a:rPr>
              <a:pPr/>
              <a:t>35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368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CC44A-22E1-4619-94B4-A057E6DB87F8}" type="slidenum">
              <a:rPr lang="en-US" smtClean="0">
                <a:solidFill>
                  <a:srgbClr val="000000"/>
                </a:solidFill>
              </a:rPr>
              <a:pPr/>
              <a:t>45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3286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CC44A-22E1-4619-94B4-A057E6DB87F8}" type="slidenum">
              <a:rPr lang="en-US" smtClean="0">
                <a:solidFill>
                  <a:srgbClr val="000000"/>
                </a:solidFill>
              </a:rPr>
              <a:pPr/>
              <a:t>49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2374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CC44A-22E1-4619-94B4-A057E6DB87F8}" type="slidenum">
              <a:rPr lang="en-US" smtClean="0">
                <a:solidFill>
                  <a:srgbClr val="000000"/>
                </a:solidFill>
              </a:rPr>
              <a:pPr/>
              <a:t>8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2969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CC44A-22E1-4619-94B4-A057E6DB87F8}" type="slidenum">
              <a:rPr lang="en-US" smtClean="0">
                <a:solidFill>
                  <a:srgbClr val="000000"/>
                </a:solidFill>
              </a:rPr>
              <a:pPr/>
              <a:t>50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7402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CC44A-22E1-4619-94B4-A057E6DB87F8}" type="slidenum">
              <a:rPr lang="en-US" smtClean="0">
                <a:solidFill>
                  <a:srgbClr val="000000"/>
                </a:solidFill>
              </a:rPr>
              <a:pPr/>
              <a:t>51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698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CC44A-22E1-4619-94B4-A057E6DB87F8}" type="slidenum">
              <a:rPr lang="en-US" smtClean="0">
                <a:solidFill>
                  <a:srgbClr val="000000"/>
                </a:solidFill>
              </a:rPr>
              <a:pPr/>
              <a:t>55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2109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CC44A-22E1-4619-94B4-A057E6DB87F8}" type="slidenum">
              <a:rPr lang="en-US" smtClean="0">
                <a:solidFill>
                  <a:srgbClr val="000000"/>
                </a:solidFill>
              </a:rPr>
              <a:pPr/>
              <a:t>56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8942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CC44A-22E1-4619-94B4-A057E6DB87F8}" type="slidenum">
              <a:rPr lang="en-US" smtClean="0">
                <a:solidFill>
                  <a:srgbClr val="000000"/>
                </a:solidFill>
              </a:rPr>
              <a:pPr/>
              <a:t>59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24946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CC44A-22E1-4619-94B4-A057E6DB87F8}" type="slidenum">
              <a:rPr lang="en-US" smtClean="0">
                <a:solidFill>
                  <a:srgbClr val="000000"/>
                </a:solidFill>
              </a:rPr>
              <a:pPr/>
              <a:t>60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94147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CC44A-22E1-4619-94B4-A057E6DB87F8}" type="slidenum">
              <a:rPr lang="en-US" smtClean="0">
                <a:solidFill>
                  <a:srgbClr val="000000"/>
                </a:solidFill>
              </a:rPr>
              <a:pPr/>
              <a:t>72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3155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CC44A-22E1-4619-94B4-A057E6DB87F8}" type="slidenum">
              <a:rPr lang="en-US" smtClean="0">
                <a:solidFill>
                  <a:srgbClr val="000000"/>
                </a:solidFill>
              </a:rPr>
              <a:pPr/>
              <a:t>10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3500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96900" y="744538"/>
            <a:ext cx="6607175" cy="3717925"/>
          </a:xfr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39708" y="4710425"/>
            <a:ext cx="5718387" cy="43661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1261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CC44A-22E1-4619-94B4-A057E6DB87F8}" type="slidenum">
              <a:rPr lang="en-US" smtClean="0">
                <a:solidFill>
                  <a:srgbClr val="000000"/>
                </a:solidFill>
              </a:rPr>
              <a:pPr/>
              <a:t>15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5989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CC44A-22E1-4619-94B4-A057E6DB87F8}" type="slidenum">
              <a:rPr lang="en-US" smtClean="0">
                <a:solidFill>
                  <a:srgbClr val="000000"/>
                </a:solidFill>
              </a:rPr>
              <a:pPr/>
              <a:t>16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4231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CC44A-22E1-4619-94B4-A057E6DB87F8}" type="slidenum">
              <a:rPr lang="en-US" smtClean="0">
                <a:solidFill>
                  <a:srgbClr val="000000"/>
                </a:solidFill>
              </a:rPr>
              <a:pPr/>
              <a:t>17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247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75EFF-0229-472C-98B5-6235810E4780}" type="slidenum">
              <a:rPr lang="en-US" smtClean="0">
                <a:solidFill>
                  <a:srgbClr val="000000"/>
                </a:solidFill>
              </a:rPr>
              <a:pPr/>
              <a:t>18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9363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CC44A-22E1-4619-94B4-A057E6DB87F8}" type="slidenum">
              <a:rPr lang="en-US" smtClean="0">
                <a:solidFill>
                  <a:srgbClr val="000000"/>
                </a:solidFill>
              </a:rPr>
              <a:pPr/>
              <a:t>19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880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dartslab.jpl.nasa.gov/" TargetMode="Externa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dartslab.jpl.nasa.gov/" TargetMode="Externa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Alternate Title Slide" type="tx">
  <p:cSld name="Title Slid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542" y="5305166"/>
            <a:ext cx="3858016" cy="1071671"/>
          </a:xfrm>
          <a:prstGeom prst="rect">
            <a:avLst/>
          </a:prstGeom>
        </p:spPr>
      </p:pic>
      <p:pic>
        <p:nvPicPr>
          <p:cNvPr id="29" name="Google Shape;29;p11" descr="full_jpg14.jpg"/>
          <p:cNvPicPr preferRelativeResize="0"/>
          <p:nvPr/>
        </p:nvPicPr>
        <p:blipFill rotWithShape="1">
          <a:blip r:embed="rId3">
            <a:alphaModFix/>
          </a:blip>
          <a:srcRect l="36943" r="5653"/>
          <a:stretch/>
        </p:blipFill>
        <p:spPr>
          <a:xfrm>
            <a:off x="0" y="0"/>
            <a:ext cx="7097876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55696" y="563928"/>
            <a:ext cx="1867474" cy="1803101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11"/>
          <p:cNvSpPr txBox="1">
            <a:spLocks noGrp="1"/>
          </p:cNvSpPr>
          <p:nvPr>
            <p:ph type="title"/>
          </p:nvPr>
        </p:nvSpPr>
        <p:spPr>
          <a:xfrm>
            <a:off x="7595300" y="2482024"/>
            <a:ext cx="4126500" cy="2307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 i="0" u="none" strike="noStrike" cap="none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1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1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1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1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1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1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1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1100"/>
            </a:lvl9pPr>
          </a:lstStyle>
          <a:p>
            <a:endParaRPr/>
          </a:p>
        </p:txBody>
      </p:sp>
      <p:sp>
        <p:nvSpPr>
          <p:cNvPr id="33" name="Google Shape;33;p11"/>
          <p:cNvSpPr txBox="1"/>
          <p:nvPr/>
        </p:nvSpPr>
        <p:spPr>
          <a:xfrm>
            <a:off x="9658550" y="526771"/>
            <a:ext cx="2150400" cy="1877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Dynamics and Real</a:t>
            </a:r>
            <a:r>
              <a:rPr lang="en-US" sz="2200" b="1"/>
              <a:t>-</a:t>
            </a:r>
            <a:r>
              <a:rPr lang="en-US"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Time Simulation</a:t>
            </a:r>
            <a:endParaRPr sz="2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1"/>
              <a:t>(DARTS)</a:t>
            </a:r>
            <a:endParaRPr sz="2200"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1"/>
              <a:t>Laboratory</a:t>
            </a:r>
            <a:endParaRPr sz="2200" b="1"/>
          </a:p>
        </p:txBody>
      </p:sp>
      <p:sp>
        <p:nvSpPr>
          <p:cNvPr id="34" name="Google Shape;34;p11"/>
          <p:cNvSpPr txBox="1"/>
          <p:nvPr/>
        </p:nvSpPr>
        <p:spPr>
          <a:xfrm>
            <a:off x="8232322" y="5128657"/>
            <a:ext cx="3000000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dk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https://dartslab.jpl.nasa.gov/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9" name="Google Shape;34;p11">
            <a:extLst>
              <a:ext uri="{FF2B5EF4-FFF2-40B4-BE49-F238E27FC236}">
                <a16:creationId xmlns:a16="http://schemas.microsoft.com/office/drawing/2014/main" id="{80E1E5F2-3865-49CD-8DBA-CEED1FC0F365}"/>
              </a:ext>
            </a:extLst>
          </p:cNvPr>
          <p:cNvSpPr txBox="1"/>
          <p:nvPr userDrawn="1"/>
        </p:nvSpPr>
        <p:spPr>
          <a:xfrm>
            <a:off x="8158550" y="4831816"/>
            <a:ext cx="3000000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</a:rPr>
              <a:t>August 2023</a:t>
            </a:r>
            <a:endParaRPr sz="1600">
              <a:solidFill>
                <a:schemeClr val="dk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Dshell Models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EC2107-2179-44B0-AA1C-E3E8257F87F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987488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Dshell Models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8EF23D-27D9-47E9-B6B2-8696398C1A6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211014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15600" y="136166"/>
            <a:ext cx="11360800" cy="763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Font typeface="Verdana"/>
              <a:defRPr b="1"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415600" y="990223"/>
            <a:ext cx="11360800" cy="5101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Font typeface="Verdana"/>
              <a:defRPr sz="2400"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buSzPct val="100000"/>
              <a:buFont typeface="Verdana"/>
              <a:defRPr sz="2000">
                <a:latin typeface="Verdana"/>
                <a:ea typeface="Verdana"/>
                <a:cs typeface="Verdana"/>
                <a:sym typeface="Verdana"/>
              </a:defRPr>
            </a:lvl2pPr>
            <a:lvl3pPr lvl="2">
              <a:spcBef>
                <a:spcPts val="0"/>
              </a:spcBef>
              <a:buSzPct val="100000"/>
              <a:buFont typeface="Verdana"/>
              <a:defRPr sz="1800">
                <a:latin typeface="Verdana"/>
                <a:ea typeface="Verdana"/>
                <a:cs typeface="Verdana"/>
                <a:sym typeface="Verdana"/>
              </a:defRPr>
            </a:lvl3pPr>
            <a:lvl4pPr lvl="3">
              <a:spcBef>
                <a:spcPts val="0"/>
              </a:spcBef>
              <a:buSzPct val="100000"/>
              <a:buFont typeface="Verdana"/>
              <a:defRPr sz="1600">
                <a:latin typeface="Verdana"/>
                <a:ea typeface="Verdana"/>
                <a:cs typeface="Verdana"/>
                <a:sym typeface="Verdana"/>
              </a:defRPr>
            </a:lvl4pPr>
            <a:lvl5pPr lvl="4">
              <a:spcBef>
                <a:spcPts val="0"/>
              </a:spcBef>
              <a:buFont typeface="Verdana"/>
              <a:defRPr>
                <a:latin typeface="Verdana"/>
                <a:ea typeface="Verdana"/>
                <a:cs typeface="Verdana"/>
                <a:sym typeface="Verdana"/>
              </a:defRPr>
            </a:lvl5pPr>
            <a:lvl6pPr lvl="5">
              <a:spcBef>
                <a:spcPts val="0"/>
              </a:spcBef>
              <a:buSzPct val="100000"/>
              <a:buFont typeface="Verdana"/>
              <a:defRPr sz="1100">
                <a:latin typeface="Verdana"/>
                <a:ea typeface="Verdana"/>
                <a:cs typeface="Verdana"/>
                <a:sym typeface="Verdana"/>
              </a:defRPr>
            </a:lvl6pPr>
            <a:lvl7pPr lvl="6">
              <a:spcBef>
                <a:spcPts val="0"/>
              </a:spcBef>
              <a:buSzPct val="100000"/>
              <a:buFont typeface="Verdana"/>
              <a:defRPr sz="1100">
                <a:latin typeface="Verdana"/>
                <a:ea typeface="Verdana"/>
                <a:cs typeface="Verdana"/>
                <a:sym typeface="Verdana"/>
              </a:defRPr>
            </a:lvl7pPr>
            <a:lvl8pPr lvl="7">
              <a:spcBef>
                <a:spcPts val="0"/>
              </a:spcBef>
              <a:buSzPct val="100000"/>
              <a:buFont typeface="Verdana"/>
              <a:defRPr sz="1100">
                <a:latin typeface="Verdana"/>
                <a:ea typeface="Verdana"/>
                <a:cs typeface="Verdana"/>
                <a:sym typeface="Verdana"/>
              </a:defRPr>
            </a:lvl8pPr>
            <a:lvl9pPr lvl="8">
              <a:spcBef>
                <a:spcPts val="0"/>
              </a:spcBef>
              <a:buSzPct val="100000"/>
              <a:buFont typeface="Verdana"/>
              <a:defRPr sz="1100"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11296609" y="6217622"/>
            <a:ext cx="7316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>
                <a:solidFill>
                  <a:srgbClr val="000000"/>
                </a:solidFill>
              </a:rPr>
              <a:pPr/>
              <a:t>‹#›</a:t>
            </a:fld>
            <a:endParaRPr lang="e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0150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Alternate Title Slide" type="tx">
  <p:cSld name="Alternate Title Slid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542" y="5305166"/>
            <a:ext cx="3858016" cy="1071671"/>
          </a:xfrm>
          <a:prstGeom prst="rect">
            <a:avLst/>
          </a:prstGeom>
        </p:spPr>
      </p:pic>
      <p:pic>
        <p:nvPicPr>
          <p:cNvPr id="29" name="Google Shape;29;p11" descr="full_jpg14.jpg"/>
          <p:cNvPicPr preferRelativeResize="0"/>
          <p:nvPr/>
        </p:nvPicPr>
        <p:blipFill rotWithShape="1">
          <a:blip r:embed="rId3">
            <a:alphaModFix/>
          </a:blip>
          <a:srcRect l="36943" r="5653"/>
          <a:stretch/>
        </p:blipFill>
        <p:spPr>
          <a:xfrm>
            <a:off x="0" y="0"/>
            <a:ext cx="7097876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55696" y="563928"/>
            <a:ext cx="1867474" cy="1803101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11"/>
          <p:cNvSpPr txBox="1">
            <a:spLocks noGrp="1"/>
          </p:cNvSpPr>
          <p:nvPr>
            <p:ph type="title"/>
          </p:nvPr>
        </p:nvSpPr>
        <p:spPr>
          <a:xfrm>
            <a:off x="7595300" y="2482024"/>
            <a:ext cx="4126500" cy="2307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 i="0" u="none" strike="noStrike" cap="none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1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1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1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1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1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1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1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1100"/>
            </a:lvl9pPr>
          </a:lstStyle>
          <a:p>
            <a:endParaRPr/>
          </a:p>
        </p:txBody>
      </p:sp>
      <p:sp>
        <p:nvSpPr>
          <p:cNvPr id="32" name="Google Shape;32;p11"/>
          <p:cNvSpPr txBox="1">
            <a:spLocks noGrp="1"/>
          </p:cNvSpPr>
          <p:nvPr>
            <p:ph type="sldNum" idx="12"/>
          </p:nvPr>
        </p:nvSpPr>
        <p:spPr>
          <a:xfrm>
            <a:off x="11543400" y="6400425"/>
            <a:ext cx="648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3" name="Google Shape;33;p11"/>
          <p:cNvSpPr txBox="1"/>
          <p:nvPr/>
        </p:nvSpPr>
        <p:spPr>
          <a:xfrm>
            <a:off x="9658550" y="526771"/>
            <a:ext cx="2150400" cy="1877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Dynamics and Real</a:t>
            </a:r>
            <a:r>
              <a:rPr lang="en-US" sz="2200" b="1"/>
              <a:t>-</a:t>
            </a:r>
            <a:r>
              <a:rPr lang="en-US"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Time Simulation</a:t>
            </a:r>
            <a:endParaRPr sz="2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1"/>
              <a:t>(DARTS)</a:t>
            </a:r>
            <a:endParaRPr sz="2200"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1"/>
              <a:t>Laboratory</a:t>
            </a:r>
            <a:endParaRPr sz="2200" b="1"/>
          </a:p>
        </p:txBody>
      </p:sp>
      <p:sp>
        <p:nvSpPr>
          <p:cNvPr id="34" name="Google Shape;34;p11"/>
          <p:cNvSpPr txBox="1"/>
          <p:nvPr/>
        </p:nvSpPr>
        <p:spPr>
          <a:xfrm>
            <a:off x="8232322" y="5128657"/>
            <a:ext cx="3000000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dk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https://dartslab.jpl.nasa.gov/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9" name="Google Shape;34;p11">
            <a:extLst>
              <a:ext uri="{FF2B5EF4-FFF2-40B4-BE49-F238E27FC236}">
                <a16:creationId xmlns:a16="http://schemas.microsoft.com/office/drawing/2014/main" id="{80E1E5F2-3865-49CD-8DBA-CEED1FC0F365}"/>
              </a:ext>
            </a:extLst>
          </p:cNvPr>
          <p:cNvSpPr txBox="1"/>
          <p:nvPr userDrawn="1"/>
        </p:nvSpPr>
        <p:spPr>
          <a:xfrm>
            <a:off x="8158550" y="4831816"/>
            <a:ext cx="3000000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</a:rPr>
              <a:t>August 2023</a:t>
            </a:r>
            <a:endParaRPr sz="160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298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ansition Slide" preserve="1">
  <p:cSld name="Transition Slide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3"/>
          <p:cNvSpPr txBox="1">
            <a:spLocks noGrp="1"/>
          </p:cNvSpPr>
          <p:nvPr>
            <p:ph type="sldNum" idx="12"/>
          </p:nvPr>
        </p:nvSpPr>
        <p:spPr>
          <a:xfrm>
            <a:off x="49925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title"/>
          </p:nvPr>
        </p:nvSpPr>
        <p:spPr>
          <a:xfrm>
            <a:off x="838200" y="2991300"/>
            <a:ext cx="10515600" cy="87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13265"/>
              </a:buClr>
              <a:buSzPts val="4400"/>
              <a:buNone/>
              <a:defRPr sz="4400" b="1" i="0" u="none" strike="noStrike" cap="none">
                <a:solidFill>
                  <a:srgbClr val="21326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title" idx="2"/>
          </p:nvPr>
        </p:nvSpPr>
        <p:spPr>
          <a:xfrm>
            <a:off x="838200" y="3841075"/>
            <a:ext cx="10515600" cy="6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  <a:defRPr sz="3100" i="0" u="none" strike="noStrike" cap="none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50" name="Google Shape;50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949425" y="256039"/>
            <a:ext cx="943025" cy="9105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4547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ansition Slide" preserve="1">
  <p:cSld name="Transition Slide">
    <p:bg>
      <p:bgPr>
        <a:solidFill>
          <a:srgbClr val="FFCCCC"/>
        </a:solid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3"/>
          <p:cNvSpPr txBox="1">
            <a:spLocks noGrp="1"/>
          </p:cNvSpPr>
          <p:nvPr>
            <p:ph type="sldNum" idx="12"/>
          </p:nvPr>
        </p:nvSpPr>
        <p:spPr>
          <a:xfrm>
            <a:off x="49925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title"/>
          </p:nvPr>
        </p:nvSpPr>
        <p:spPr>
          <a:xfrm>
            <a:off x="838200" y="2991300"/>
            <a:ext cx="10515600" cy="87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13265"/>
              </a:buClr>
              <a:buSzPts val="4400"/>
              <a:buNone/>
              <a:defRPr sz="4400" b="1" i="0" u="none" strike="noStrike" cap="none">
                <a:solidFill>
                  <a:srgbClr val="21326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title" idx="2"/>
          </p:nvPr>
        </p:nvSpPr>
        <p:spPr>
          <a:xfrm>
            <a:off x="838200" y="3841075"/>
            <a:ext cx="10515600" cy="6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  <a:defRPr sz="3100" i="0" u="none" strike="noStrike" cap="none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50" name="Google Shape;50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949425" y="256039"/>
            <a:ext cx="943025" cy="9105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4547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 preserve="1">
  <p:cSld name="Two Column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xfrm>
            <a:off x="49925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71" name="Google Shape;71;p19"/>
          <p:cNvCxnSpPr/>
          <p:nvPr/>
        </p:nvCxnSpPr>
        <p:spPr>
          <a:xfrm>
            <a:off x="621325" y="1117438"/>
            <a:ext cx="894300" cy="5700"/>
          </a:xfrm>
          <a:prstGeom prst="straightConnector1">
            <a:avLst/>
          </a:prstGeom>
          <a:noFill/>
          <a:ln w="19050" cap="flat" cmpd="sng">
            <a:solidFill>
              <a:srgbClr val="21326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2" name="Google Shape;72;p19"/>
          <p:cNvSpPr txBox="1">
            <a:spLocks noGrp="1"/>
          </p:cNvSpPr>
          <p:nvPr>
            <p:ph type="title"/>
          </p:nvPr>
        </p:nvSpPr>
        <p:spPr>
          <a:xfrm>
            <a:off x="499250" y="419950"/>
            <a:ext cx="10164000" cy="6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13265"/>
              </a:buClr>
              <a:buSzPts val="3400"/>
              <a:buNone/>
              <a:defRPr sz="3400" b="1" i="0" u="none" strike="noStrike" cap="none">
                <a:solidFill>
                  <a:srgbClr val="21326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9"/>
          <p:cNvSpPr txBox="1">
            <a:spLocks noGrp="1"/>
          </p:cNvSpPr>
          <p:nvPr>
            <p:ph type="body" idx="1"/>
          </p:nvPr>
        </p:nvSpPr>
        <p:spPr>
          <a:xfrm>
            <a:off x="499250" y="1558450"/>
            <a:ext cx="5425300" cy="43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74" name="Google Shape;74;p19"/>
          <p:cNvSpPr txBox="1">
            <a:spLocks noGrp="1"/>
          </p:cNvSpPr>
          <p:nvPr>
            <p:ph type="body" idx="2"/>
          </p:nvPr>
        </p:nvSpPr>
        <p:spPr>
          <a:xfrm>
            <a:off x="6267452" y="1558450"/>
            <a:ext cx="54253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54039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preserve="1" userDrawn="1">
  <p:cSld name="Column and Picture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xfrm>
            <a:off x="49925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71" name="Google Shape;71;p19"/>
          <p:cNvCxnSpPr/>
          <p:nvPr/>
        </p:nvCxnSpPr>
        <p:spPr>
          <a:xfrm>
            <a:off x="621325" y="1117438"/>
            <a:ext cx="894300" cy="5700"/>
          </a:xfrm>
          <a:prstGeom prst="straightConnector1">
            <a:avLst/>
          </a:prstGeom>
          <a:noFill/>
          <a:ln w="19050" cap="flat" cmpd="sng">
            <a:solidFill>
              <a:srgbClr val="21326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2" name="Google Shape;72;p19"/>
          <p:cNvSpPr txBox="1">
            <a:spLocks noGrp="1"/>
          </p:cNvSpPr>
          <p:nvPr>
            <p:ph type="title"/>
          </p:nvPr>
        </p:nvSpPr>
        <p:spPr>
          <a:xfrm>
            <a:off x="499250" y="419950"/>
            <a:ext cx="10164000" cy="6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13265"/>
              </a:buClr>
              <a:buSzPts val="3400"/>
              <a:buNone/>
              <a:defRPr sz="3400" b="1" i="0" u="none" strike="noStrike" cap="none">
                <a:solidFill>
                  <a:srgbClr val="21326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9"/>
          <p:cNvSpPr txBox="1">
            <a:spLocks noGrp="1"/>
          </p:cNvSpPr>
          <p:nvPr>
            <p:ph type="body" idx="1"/>
          </p:nvPr>
        </p:nvSpPr>
        <p:spPr>
          <a:xfrm>
            <a:off x="499250" y="1558450"/>
            <a:ext cx="5425300" cy="43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8" name="Google Shape;62;p23">
            <a:extLst>
              <a:ext uri="{FF2B5EF4-FFF2-40B4-BE49-F238E27FC236}">
                <a16:creationId xmlns:a16="http://schemas.microsoft.com/office/drawing/2014/main" id="{B63FFDF8-E300-4390-BD84-D92FDD5AAB7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267451" y="1558450"/>
            <a:ext cx="5425299" cy="43569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24955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preserve="1" userDrawn="1">
  <p:cSld name="Single Column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xfrm>
            <a:off x="49925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71" name="Google Shape;71;p19"/>
          <p:cNvCxnSpPr/>
          <p:nvPr/>
        </p:nvCxnSpPr>
        <p:spPr>
          <a:xfrm>
            <a:off x="621325" y="1117438"/>
            <a:ext cx="894300" cy="5700"/>
          </a:xfrm>
          <a:prstGeom prst="straightConnector1">
            <a:avLst/>
          </a:prstGeom>
          <a:noFill/>
          <a:ln w="19050" cap="flat" cmpd="sng">
            <a:solidFill>
              <a:srgbClr val="21326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2" name="Google Shape;72;p19"/>
          <p:cNvSpPr txBox="1">
            <a:spLocks noGrp="1"/>
          </p:cNvSpPr>
          <p:nvPr>
            <p:ph type="title"/>
          </p:nvPr>
        </p:nvSpPr>
        <p:spPr>
          <a:xfrm>
            <a:off x="499250" y="419950"/>
            <a:ext cx="10164000" cy="6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13265"/>
              </a:buClr>
              <a:buSzPts val="3400"/>
              <a:buNone/>
              <a:defRPr sz="3400" b="1" i="0" u="none" strike="noStrike" cap="none">
                <a:solidFill>
                  <a:srgbClr val="21326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9"/>
          <p:cNvSpPr txBox="1">
            <a:spLocks noGrp="1"/>
          </p:cNvSpPr>
          <p:nvPr>
            <p:ph type="body" idx="1"/>
          </p:nvPr>
        </p:nvSpPr>
        <p:spPr>
          <a:xfrm>
            <a:off x="499250" y="1558450"/>
            <a:ext cx="11193502" cy="43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53760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preserve="1" userDrawn="1">
  <p:cSld name="Title Only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xfrm>
            <a:off x="49925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71" name="Google Shape;71;p19"/>
          <p:cNvCxnSpPr/>
          <p:nvPr/>
        </p:nvCxnSpPr>
        <p:spPr>
          <a:xfrm>
            <a:off x="621325" y="1117438"/>
            <a:ext cx="894300" cy="5700"/>
          </a:xfrm>
          <a:prstGeom prst="straightConnector1">
            <a:avLst/>
          </a:prstGeom>
          <a:noFill/>
          <a:ln w="19050" cap="flat" cmpd="sng">
            <a:solidFill>
              <a:srgbClr val="21326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2" name="Google Shape;72;p19"/>
          <p:cNvSpPr txBox="1">
            <a:spLocks noGrp="1"/>
          </p:cNvSpPr>
          <p:nvPr>
            <p:ph type="title"/>
          </p:nvPr>
        </p:nvSpPr>
        <p:spPr>
          <a:xfrm>
            <a:off x="499250" y="419950"/>
            <a:ext cx="10164000" cy="6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13265"/>
              </a:buClr>
              <a:buSzPts val="3400"/>
              <a:buNone/>
              <a:defRPr sz="3400" b="1" i="0" u="none" strike="noStrike" cap="none">
                <a:solidFill>
                  <a:srgbClr val="21326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74933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62c8043c9d_0_10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g162c8043c9d_0_107"/>
          <p:cNvSpPr txBox="1">
            <a:spLocks noGrp="1"/>
          </p:cNvSpPr>
          <p:nvPr>
            <p:ph type="sldNum" idx="12"/>
          </p:nvPr>
        </p:nvSpPr>
        <p:spPr>
          <a:xfrm>
            <a:off x="49925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0800" y="0"/>
            <a:ext cx="9245600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10972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Dshell Models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70513E-CC6B-4688-84CD-7786F3725A6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41227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469" y="6356350"/>
            <a:ext cx="1767532" cy="490981"/>
          </a:xfrm>
          <a:prstGeom prst="rect">
            <a:avLst/>
          </a:prstGeom>
        </p:spPr>
      </p:pic>
      <p:sp>
        <p:nvSpPr>
          <p:cNvPr id="10" name="Google Shape;10;p9"/>
          <p:cNvSpPr txBox="1">
            <a:spLocks noGrp="1"/>
          </p:cNvSpPr>
          <p:nvPr>
            <p:ph type="title"/>
          </p:nvPr>
        </p:nvSpPr>
        <p:spPr>
          <a:xfrm>
            <a:off x="499250" y="4845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9"/>
          <p:cNvSpPr txBox="1">
            <a:spLocks noGrp="1"/>
          </p:cNvSpPr>
          <p:nvPr>
            <p:ph type="body" idx="1"/>
          </p:nvPr>
        </p:nvSpPr>
        <p:spPr>
          <a:xfrm>
            <a:off x="632375" y="1452688"/>
            <a:ext cx="10881300" cy="47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9"/>
          <p:cNvSpPr txBox="1">
            <a:spLocks noGrp="1"/>
          </p:cNvSpPr>
          <p:nvPr>
            <p:ph type="sldNum" idx="12"/>
          </p:nvPr>
        </p:nvSpPr>
        <p:spPr>
          <a:xfrm>
            <a:off x="49925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4" name="Google Shape;14;p9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10949425" y="256039"/>
            <a:ext cx="943025" cy="910524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74" r:id="rId2"/>
    <p:sldLayoutId id="2147483662" r:id="rId3"/>
    <p:sldLayoutId id="2147483663" r:id="rId4"/>
    <p:sldLayoutId id="2147483666" r:id="rId5"/>
    <p:sldLayoutId id="2147483665" r:id="rId6"/>
    <p:sldLayoutId id="2147483667" r:id="rId7"/>
    <p:sldLayoutId id="2147483660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EA4335"/>
          </p15:clr>
        </p15:guide>
        <p15:guide id="2" pos="384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dartslab.jpl.nasa.gov/internal/www/DLabDocs/sphinx/external/Dshellpp/models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dlabnotebooks.jpl.nasa.gov/hub/user-redirect/notebooks/course2023/E-Dshell/Part-2-Models/01-Basic-use-of-signals/notebook.ipynb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dlabnotebooks.jpl.nasa.gov/hub/user-redirect/notebooks/course2023/E-Dshell/Part-2-Models/02-Use-of-signals-in-a-model/notebook.ipynb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dlabnotebooks.jpl.nasa.gov/hub/user-redirect/notebooks/course2023/E-Dshell/Part-2-Models/03-Tying-signals-in-run-scripts/notebook.ipynb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dlabnotebooks.jpl.nasa.gov/hub/user-redirect/notebooks/course2023/E-Dshell/Part-2-Models/04-Roams-models/notebook.ipynb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dlabnotebooks.jpl.nasa.gov/hub/user-redirect/notebooks/course2023/E-Dshell/Part-2-Models/08-Create-model-in-script/notebook.ipynb" TargetMode="Externa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dlabnotebooks.jpl.nasa.gov/hub/user-redirect/notebooks/course2023/E-Dshell/Part-2-Models/09-Basic-model-interactions/notebook.ipynb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dlabnotebooks.jpl.nasa.gov/hub/user-redirect/notebooks/course2023/E-Dshell/Part-2-Models/10-Accessing-model-metadata/notebook.ipynb" TargetMode="Externa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dlabnotebooks.jpl.nasa.gov/hub/user-redirect/notebooks/course2023/E-Dshell/Part-2-Models/05-Model-order-add-flow-break/notebook.ipynb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dlabnotebooks.jpl.nasa.gov/hub/user-redirect/notebooks/course2023/E-Dshell/Part-2-Models/06-Model-order-add-dynamic-break/notebook.ipynb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dlabnotebooks.jpl.nasa.gov/hub/user-redirect/notebooks/course2023/E-Dshell/Part-2-Models/07-Model-order-add-order-constraint/notebook.ipynb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dlabnotebooks.jpl.nasa.gov/hub/user-redirect/notebooks/course2023/E-Dshell/Part-2-Models/12-Object-Parameters/notebook.ipynb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s://dlabnotebooks.jpl.nasa.gov/hub/user-redirect/notebooks/course2023/E-Dshell/Part-2-Models/13-Variable-Size-Data/notebook.ipynb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s://dlabnotebooks.jpl.nasa.gov/user-redirect/notebooks/course2023/E-Dshell/Part-2-Models/11-Active-and-inactive-model/test_Example_with_activating_and_deactivating_models/notebook.ipynb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05CAA-D2BA-9B7A-C6D4-9B12E3FC8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5300" y="1970545"/>
            <a:ext cx="4126500" cy="2307299"/>
          </a:xfrm>
        </p:spPr>
        <p:txBody>
          <a:bodyPr/>
          <a:lstStyle/>
          <a:p>
            <a:br>
              <a:rPr lang="en-US"/>
            </a:br>
            <a:r>
              <a:rPr lang="en-US" err="1"/>
              <a:t>Dshell</a:t>
            </a:r>
            <a:r>
              <a:rPr lang="en-US"/>
              <a:t> Models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C47C9D-057E-29C3-F746-D1C3DBB31C97}"/>
              </a:ext>
            </a:extLst>
          </p:cNvPr>
          <p:cNvSpPr>
            <a:spLocks noGrp="1"/>
          </p:cNvSpPr>
          <p:nvPr>
            <p:ph type="sldNum" idx="4294967295"/>
          </p:nvPr>
        </p:nvSpPr>
        <p:spPr>
          <a:xfrm>
            <a:off x="11542713" y="6400800"/>
            <a:ext cx="649287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D725DB-9AE2-003A-9479-DCE37AB230C3}"/>
              </a:ext>
            </a:extLst>
          </p:cNvPr>
          <p:cNvSpPr txBox="1"/>
          <p:nvPr/>
        </p:nvSpPr>
        <p:spPr>
          <a:xfrm>
            <a:off x="7653131" y="3916046"/>
            <a:ext cx="4123633" cy="73866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dirty="0"/>
              <a:t>Abhinandan Jain, Aaron Gaut, Carl Leake, Vivian </a:t>
            </a:r>
            <a:r>
              <a:rPr lang="en-US" dirty="0" err="1"/>
              <a:t>Steyert</a:t>
            </a:r>
            <a:r>
              <a:rPr lang="en-US" dirty="0"/>
              <a:t>, Tristan Hasseler, Asher </a:t>
            </a:r>
            <a:r>
              <a:rPr lang="en-US" dirty="0" err="1"/>
              <a:t>Elmland</a:t>
            </a:r>
            <a:r>
              <a:rPr lang="en-US" dirty="0"/>
              <a:t>, Juan Garcia Bonilla</a:t>
            </a:r>
          </a:p>
        </p:txBody>
      </p:sp>
    </p:spTree>
    <p:extLst>
      <p:ext uri="{BB962C8B-B14F-4D97-AF65-F5344CB8AC3E}">
        <p14:creationId xmlns:p14="http://schemas.microsoft.com/office/powerpoint/2010/main" val="42715855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A370513E-CC6B-4688-84CD-7786F3725A67}" type="slidenum">
              <a:rPr lang="en-US" smtClean="0">
                <a:solidFill>
                  <a:srgbClr val="000000"/>
                </a:solidFill>
              </a:rPr>
              <a:pPr/>
              <a:t>10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Dshell</a:t>
            </a:r>
            <a:r>
              <a:rPr lang="en-US"/>
              <a:t> Model example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1524000" y="160899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>
                <a:solidFill>
                  <a:srgbClr val="000000"/>
                </a:solidFill>
              </a:rPr>
              <a:t>Example – Rotor Thrust Model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2215355" y="2834385"/>
            <a:ext cx="7532690" cy="2705892"/>
            <a:chOff x="691355" y="2346499"/>
            <a:chExt cx="7532690" cy="2705892"/>
          </a:xfrm>
        </p:grpSpPr>
        <p:sp>
          <p:nvSpPr>
            <p:cNvPr id="4" name="Rectangle 3"/>
            <p:cNvSpPr/>
            <p:nvPr/>
          </p:nvSpPr>
          <p:spPr bwMode="auto">
            <a:xfrm>
              <a:off x="2337447" y="2346499"/>
              <a:ext cx="5886598" cy="2705892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l"/>
              <a:r>
                <a:rPr lang="en-US" sz="2000" b="1" i="1"/>
                <a:t>Rotor Thrust Model (“Actuator”)</a:t>
              </a: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2337448" y="2933962"/>
              <a:ext cx="1063446" cy="1192729"/>
            </a:xfrm>
            <a:prstGeom prst="rect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l"/>
              <a:r>
                <a:rPr lang="en-US" sz="2000" b="1"/>
                <a:t>W = Rotor Speed</a:t>
              </a:r>
            </a:p>
          </p:txBody>
        </p:sp>
        <p:sp>
          <p:nvSpPr>
            <p:cNvPr id="9" name="Rounded Rectangle 8"/>
            <p:cNvSpPr/>
            <p:nvPr/>
          </p:nvSpPr>
          <p:spPr bwMode="auto">
            <a:xfrm>
              <a:off x="4146239" y="2933962"/>
              <a:ext cx="1658642" cy="1192729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l"/>
              <a:r>
                <a:rPr lang="en-US" sz="2000" b="1"/>
                <a:t>Compute </a:t>
              </a:r>
              <a:br>
                <a:rPr lang="en-US" sz="2000" b="1"/>
              </a:br>
              <a:r>
                <a:rPr lang="en-US" sz="2000" b="1"/>
                <a:t>Thrust</a:t>
              </a:r>
            </a:p>
            <a:p>
              <a:pPr algn="l"/>
              <a:r>
                <a:rPr lang="en-US" sz="2000" b="1"/>
                <a:t>F = k*W*W</a:t>
              </a: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2337446" y="4456027"/>
              <a:ext cx="2065023" cy="462850"/>
            </a:xfrm>
            <a:prstGeom prst="rect">
              <a:avLst/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l"/>
              <a:r>
                <a:rPr lang="en-US" sz="2000" b="1"/>
                <a:t>Parameter k</a:t>
              </a:r>
            </a:p>
          </p:txBody>
        </p:sp>
        <p:cxnSp>
          <p:nvCxnSpPr>
            <p:cNvPr id="14" name="Elbow Connector 13"/>
            <p:cNvCxnSpPr>
              <a:stCxn id="11" idx="3"/>
              <a:endCxn id="9" idx="2"/>
            </p:cNvCxnSpPr>
            <p:nvPr/>
          </p:nvCxnSpPr>
          <p:spPr bwMode="auto">
            <a:xfrm flipV="1">
              <a:off x="4402469" y="4126691"/>
              <a:ext cx="573091" cy="560761"/>
            </a:xfrm>
            <a:prstGeom prst="bentConnector2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stCxn id="6" idx="3"/>
              <a:endCxn id="9" idx="1"/>
            </p:cNvCxnSpPr>
            <p:nvPr/>
          </p:nvCxnSpPr>
          <p:spPr bwMode="auto">
            <a:xfrm>
              <a:off x="3400893" y="3530327"/>
              <a:ext cx="745345" cy="0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>
              <a:stCxn id="9" idx="3"/>
              <a:endCxn id="7" idx="2"/>
            </p:cNvCxnSpPr>
            <p:nvPr/>
          </p:nvCxnSpPr>
          <p:spPr bwMode="auto">
            <a:xfrm>
              <a:off x="5804881" y="3530327"/>
              <a:ext cx="869208" cy="9780"/>
            </a:xfrm>
            <a:prstGeom prst="straightConnector1">
              <a:avLst/>
            </a:prstGeom>
            <a:ln>
              <a:prstDash val="dash"/>
              <a:headEnd type="none" w="med" len="med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 bwMode="auto">
            <a:xfrm>
              <a:off x="1592100" y="3530327"/>
              <a:ext cx="745345" cy="0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Rectangle 19"/>
            <p:cNvSpPr/>
            <p:nvPr/>
          </p:nvSpPr>
          <p:spPr bwMode="auto">
            <a:xfrm>
              <a:off x="691355" y="3123108"/>
              <a:ext cx="1451877" cy="814438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l"/>
              <a:r>
                <a:rPr lang="en-US" sz="2000" b="1"/>
                <a:t>Rotor Speed</a:t>
              </a:r>
            </a:p>
          </p:txBody>
        </p:sp>
        <p:sp>
          <p:nvSpPr>
            <p:cNvPr id="7" name="Can 6"/>
            <p:cNvSpPr/>
            <p:nvPr/>
          </p:nvSpPr>
          <p:spPr bwMode="auto">
            <a:xfrm rot="2252512">
              <a:off x="6639518" y="3196224"/>
              <a:ext cx="333876" cy="891209"/>
            </a:xfrm>
            <a:prstGeom prst="can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6055861" y="2885007"/>
              <a:ext cx="1451877" cy="814438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l"/>
              <a:r>
                <a:rPr lang="en-US" b="1"/>
                <a:t>F</a:t>
              </a: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6080758" y="4029449"/>
              <a:ext cx="1831151" cy="814438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l"/>
              <a:r>
                <a:rPr lang="en-US" sz="2000" b="1"/>
                <a:t>Apply force F to a body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051939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A370513E-CC6B-4688-84CD-7786F3725A67}" type="slidenum">
              <a:rPr lang="en-US" smtClean="0">
                <a:solidFill>
                  <a:srgbClr val="000000"/>
                </a:solidFill>
              </a:rPr>
              <a:pPr/>
              <a:t>11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err="1"/>
              <a:t>Dshell</a:t>
            </a:r>
            <a:r>
              <a:rPr lang="en-US" altLang="en-US"/>
              <a:t> Models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728CEA7-6E59-731D-BF75-B02E888ADF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2380" y="1283102"/>
            <a:ext cx="5425300" cy="5364855"/>
          </a:xfrm>
        </p:spPr>
        <p:txBody>
          <a:bodyPr>
            <a:normAutofit lnSpcReduction="10000"/>
          </a:bodyPr>
          <a:lstStyle/>
          <a:p>
            <a:r>
              <a:rPr lang="en-US"/>
              <a:t>Models emulate component behavior</a:t>
            </a:r>
          </a:p>
          <a:p>
            <a:pPr lvl="1"/>
            <a:r>
              <a:rPr lang="en-US"/>
              <a:t>Contain model states and perform computations to model the device or subsystem</a:t>
            </a:r>
          </a:p>
          <a:p>
            <a:pPr lvl="1"/>
            <a:r>
              <a:rPr lang="en-US"/>
              <a:t>Take data in (“flow inputs”) and put data out (“flow outputs”)</a:t>
            </a:r>
          </a:p>
          <a:p>
            <a:pPr lvl="1"/>
            <a:r>
              <a:rPr lang="en-US"/>
              <a:t>Model interconnection into data flow via signals</a:t>
            </a:r>
          </a:p>
          <a:p>
            <a:pPr lvl="1"/>
            <a:r>
              <a:rPr lang="en-US"/>
              <a:t>Customized via parameters</a:t>
            </a:r>
          </a:p>
          <a:p>
            <a:pPr lvl="1"/>
            <a:r>
              <a:rPr lang="en-US"/>
              <a:t>Interact with multibody (optional)</a:t>
            </a:r>
          </a:p>
          <a:p>
            <a:r>
              <a:rPr lang="en-US"/>
              <a:t>Reusable C++ component models with ability to sub-class</a:t>
            </a:r>
          </a:p>
          <a:p>
            <a:r>
              <a:rPr lang="en-US"/>
              <a:t>Auto-code generator - with support for template revisions using Python</a:t>
            </a:r>
          </a:p>
          <a:p>
            <a:endParaRPr lang="en-US"/>
          </a:p>
        </p:txBody>
      </p:sp>
      <p:sp>
        <p:nvSpPr>
          <p:cNvPr id="5" name="Shape 317"/>
          <p:cNvSpPr txBox="1">
            <a:spLocks/>
          </p:cNvSpPr>
          <p:nvPr/>
        </p:nvSpPr>
        <p:spPr bwMode="auto">
          <a:xfrm>
            <a:off x="2262193" y="6442549"/>
            <a:ext cx="3463625" cy="49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>
            <a:lvl1pPr marL="257175" indent="-257175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100">
                <a:solidFill>
                  <a:schemeClr val="tx1"/>
                </a:solidFill>
                <a:latin typeface="+mn-lt"/>
              </a:defRPr>
            </a:lvl2pPr>
            <a:lvl3pPr marL="814388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</a:defRPr>
            </a:lvl3pPr>
            <a:lvl4pPr marL="1071563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500">
                <a:solidFill>
                  <a:schemeClr val="tx1"/>
                </a:solidFill>
                <a:latin typeface="+mn-lt"/>
              </a:defRPr>
            </a:lvl4pPr>
            <a:lvl5pPr marL="1328738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5pPr>
            <a:lvl6pPr marL="1671638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6pPr>
            <a:lvl7pPr marL="2014538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7pPr>
            <a:lvl8pPr marL="2357438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8pPr>
            <a:lvl9pPr marL="2700338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buNone/>
            </a:pPr>
            <a:r>
              <a:rPr lang="en-US" sz="1400" b="1" u="sng">
                <a:solidFill>
                  <a:srgbClr val="CCCCFF"/>
                </a:solidFill>
                <a:hlinkClick r:id="rId3"/>
                <a:rtl val="0"/>
              </a:rPr>
              <a:t>Dshell Model Sphinx documentation</a:t>
            </a:r>
            <a:endParaRPr lang="en" sz="1400" b="1" u="sng">
              <a:solidFill>
                <a:srgbClr val="CCCCFF"/>
              </a:solidFill>
              <a:hlinkClick r:id="rId3"/>
              <a:rtl val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6276769" y="4716363"/>
            <a:ext cx="3897989" cy="1578624"/>
            <a:chOff x="4993457" y="3563308"/>
            <a:chExt cx="2769802" cy="1122992"/>
          </a:xfrm>
        </p:grpSpPr>
        <p:sp>
          <p:nvSpPr>
            <p:cNvPr id="20" name="Rectangle 7"/>
            <p:cNvSpPr>
              <a:spLocks noChangeArrowheads="1"/>
            </p:cNvSpPr>
            <p:nvPr/>
          </p:nvSpPr>
          <p:spPr bwMode="auto">
            <a:xfrm>
              <a:off x="6737982" y="3563308"/>
              <a:ext cx="697236" cy="360035"/>
            </a:xfrm>
            <a:prstGeom prst="rect">
              <a:avLst/>
            </a:prstGeom>
            <a:solidFill>
              <a:srgbClr val="00CC99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350">
                <a:rtl val="0"/>
              </a:endParaRPr>
            </a:p>
          </p:txBody>
        </p:sp>
        <p:sp>
          <p:nvSpPr>
            <p:cNvPr id="21" name="Text Box 8"/>
            <p:cNvSpPr txBox="1">
              <a:spLocks noChangeArrowheads="1"/>
            </p:cNvSpPr>
            <p:nvPr/>
          </p:nvSpPr>
          <p:spPr bwMode="auto">
            <a:xfrm>
              <a:off x="6815348" y="3674604"/>
              <a:ext cx="554762" cy="19821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67500" tIns="35100" rIns="67500" bIns="35100">
              <a:spAutoFit/>
            </a:bodyPr>
            <a:lstStyle/>
            <a:p>
              <a:pPr>
                <a:tabLst>
                  <a:tab pos="0" algn="l"/>
                  <a:tab pos="342900" algn="l"/>
                  <a:tab pos="685800" algn="l"/>
                  <a:tab pos="1028700" algn="l"/>
                  <a:tab pos="1371600" algn="l"/>
                  <a:tab pos="1714500" algn="l"/>
                  <a:tab pos="2057400" algn="l"/>
                  <a:tab pos="2400300" algn="l"/>
                  <a:tab pos="2743200" algn="l"/>
                  <a:tab pos="3086100" algn="l"/>
                  <a:tab pos="3429000" algn="l"/>
                  <a:tab pos="3771900" algn="l"/>
                  <a:tab pos="4114800" algn="l"/>
                  <a:tab pos="4457700" algn="l"/>
                  <a:tab pos="4800600" algn="l"/>
                  <a:tab pos="5143500" algn="l"/>
                  <a:tab pos="5486400" algn="l"/>
                  <a:tab pos="5829300" algn="l"/>
                  <a:tab pos="6172200" algn="l"/>
                  <a:tab pos="6515100" algn="l"/>
                  <a:tab pos="6858000" algn="l"/>
                </a:tabLst>
              </a:pPr>
              <a:r>
                <a:rPr lang="en-GB" sz="1350" b="1">
                  <a:latin typeface="Arial" charset="0"/>
                  <a:rtl val="0"/>
                </a:rPr>
                <a:t>Model 2</a:t>
              </a:r>
            </a:p>
          </p:txBody>
        </p:sp>
        <p:sp>
          <p:nvSpPr>
            <p:cNvPr id="22" name="Text Box 12"/>
            <p:cNvSpPr txBox="1">
              <a:spLocks noChangeArrowheads="1"/>
            </p:cNvSpPr>
            <p:nvPr/>
          </p:nvSpPr>
          <p:spPr bwMode="auto">
            <a:xfrm>
              <a:off x="6039281" y="3594655"/>
              <a:ext cx="460221" cy="15989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67500" tIns="35100" rIns="67500" bIns="35100">
              <a:spAutoFit/>
            </a:bodyPr>
            <a:lstStyle/>
            <a:p>
              <a:pPr>
                <a:buClr>
                  <a:srgbClr val="000099"/>
                </a:buClr>
                <a:tabLst>
                  <a:tab pos="0" algn="l"/>
                  <a:tab pos="342900" algn="l"/>
                  <a:tab pos="685800" algn="l"/>
                  <a:tab pos="1028700" algn="l"/>
                  <a:tab pos="1371600" algn="l"/>
                  <a:tab pos="1714500" algn="l"/>
                  <a:tab pos="2057400" algn="l"/>
                  <a:tab pos="2400300" algn="l"/>
                  <a:tab pos="2743200" algn="l"/>
                  <a:tab pos="3086100" algn="l"/>
                  <a:tab pos="3429000" algn="l"/>
                  <a:tab pos="3771900" algn="l"/>
                  <a:tab pos="4114800" algn="l"/>
                  <a:tab pos="4457700" algn="l"/>
                  <a:tab pos="4800600" algn="l"/>
                  <a:tab pos="5143500" algn="l"/>
                  <a:tab pos="5486400" algn="l"/>
                  <a:tab pos="5829300" algn="l"/>
                  <a:tab pos="6172200" algn="l"/>
                  <a:tab pos="6515100" algn="l"/>
                  <a:tab pos="6858000" algn="l"/>
                </a:tabLst>
              </a:pPr>
              <a:r>
                <a:rPr lang="en-GB" sz="1000" b="1">
                  <a:solidFill>
                    <a:srgbClr val="000099"/>
                  </a:solidFill>
                  <a:latin typeface="Arial" charset="0"/>
                  <a:rtl val="0"/>
                </a:rPr>
                <a:t>Signal A</a:t>
              </a:r>
            </a:p>
          </p:txBody>
        </p:sp>
        <p:sp>
          <p:nvSpPr>
            <p:cNvPr id="23" name="Rectangle 7"/>
            <p:cNvSpPr>
              <a:spLocks noChangeArrowheads="1"/>
            </p:cNvSpPr>
            <p:nvPr/>
          </p:nvSpPr>
          <p:spPr bwMode="auto">
            <a:xfrm>
              <a:off x="5324251" y="3563308"/>
              <a:ext cx="567021" cy="360034"/>
            </a:xfrm>
            <a:prstGeom prst="rect">
              <a:avLst/>
            </a:prstGeom>
            <a:solidFill>
              <a:srgbClr val="00CC99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350">
                <a:rtl val="0"/>
              </a:endParaRPr>
            </a:p>
          </p:txBody>
        </p:sp>
        <p:sp>
          <p:nvSpPr>
            <p:cNvPr id="24" name="Text Box 5"/>
            <p:cNvSpPr txBox="1">
              <a:spLocks noChangeArrowheads="1"/>
            </p:cNvSpPr>
            <p:nvPr/>
          </p:nvSpPr>
          <p:spPr bwMode="auto">
            <a:xfrm>
              <a:off x="5346186" y="3654673"/>
              <a:ext cx="554762" cy="19821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67500" tIns="35100" rIns="67500" bIns="35100">
              <a:spAutoFit/>
            </a:bodyPr>
            <a:lstStyle/>
            <a:p>
              <a:pPr>
                <a:tabLst>
                  <a:tab pos="0" algn="l"/>
                  <a:tab pos="342900" algn="l"/>
                  <a:tab pos="685800" algn="l"/>
                  <a:tab pos="1028700" algn="l"/>
                  <a:tab pos="1371600" algn="l"/>
                  <a:tab pos="1714500" algn="l"/>
                  <a:tab pos="2057400" algn="l"/>
                  <a:tab pos="2400300" algn="l"/>
                  <a:tab pos="2743200" algn="l"/>
                  <a:tab pos="3086100" algn="l"/>
                  <a:tab pos="3429000" algn="l"/>
                  <a:tab pos="3771900" algn="l"/>
                  <a:tab pos="4114800" algn="l"/>
                  <a:tab pos="4457700" algn="l"/>
                  <a:tab pos="4800600" algn="l"/>
                  <a:tab pos="5143500" algn="l"/>
                  <a:tab pos="5486400" algn="l"/>
                  <a:tab pos="5829300" algn="l"/>
                  <a:tab pos="6172200" algn="l"/>
                  <a:tab pos="6515100" algn="l"/>
                  <a:tab pos="6858000" algn="l"/>
                </a:tabLst>
              </a:pPr>
              <a:r>
                <a:rPr lang="en-GB" sz="1350" b="1">
                  <a:latin typeface="Arial" charset="0"/>
                  <a:rtl val="0"/>
                </a:rPr>
                <a:t>Model 1</a:t>
              </a:r>
            </a:p>
          </p:txBody>
        </p:sp>
        <p:sp>
          <p:nvSpPr>
            <p:cNvPr id="25" name="Cloud 24"/>
            <p:cNvSpPr/>
            <p:nvPr/>
          </p:nvSpPr>
          <p:spPr bwMode="auto">
            <a:xfrm>
              <a:off x="5486400" y="4229100"/>
              <a:ext cx="1943100" cy="457200"/>
            </a:xfrm>
            <a:prstGeom prst="cloud">
              <a:avLst/>
            </a:prstGeom>
            <a:solidFill>
              <a:schemeClr val="accent3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050">
                <a:rtl val="0"/>
              </a:endParaRPr>
            </a:p>
          </p:txBody>
        </p:sp>
        <p:sp>
          <p:nvSpPr>
            <p:cNvPr id="26" name="Text Box 5"/>
            <p:cNvSpPr txBox="1">
              <a:spLocks noChangeArrowheads="1"/>
            </p:cNvSpPr>
            <p:nvPr/>
          </p:nvSpPr>
          <p:spPr bwMode="auto">
            <a:xfrm>
              <a:off x="5811959" y="4363409"/>
              <a:ext cx="1274641" cy="22989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67500" tIns="0" rIns="67500" bIns="0">
              <a:spAutoFit/>
            </a:bodyPr>
            <a:lstStyle/>
            <a:p>
              <a:pPr algn="ctr">
                <a:tabLst>
                  <a:tab pos="0" algn="l"/>
                  <a:tab pos="342900" algn="l"/>
                  <a:tab pos="685800" algn="l"/>
                  <a:tab pos="1028700" algn="l"/>
                  <a:tab pos="1371600" algn="l"/>
                  <a:tab pos="1714500" algn="l"/>
                  <a:tab pos="2057400" algn="l"/>
                  <a:tab pos="2400300" algn="l"/>
                  <a:tab pos="2743200" algn="l"/>
                  <a:tab pos="3086100" algn="l"/>
                  <a:tab pos="3429000" algn="l"/>
                  <a:tab pos="3771900" algn="l"/>
                  <a:tab pos="4114800" algn="l"/>
                  <a:tab pos="4457700" algn="l"/>
                  <a:tab pos="4800600" algn="l"/>
                  <a:tab pos="5143500" algn="l"/>
                  <a:tab pos="5486400" algn="l"/>
                  <a:tab pos="5829300" algn="l"/>
                  <a:tab pos="6172200" algn="l"/>
                  <a:tab pos="6515100" algn="l"/>
                  <a:tab pos="6858000" algn="l"/>
                </a:tabLst>
              </a:pPr>
              <a:r>
                <a:rPr lang="en-GB" sz="1050">
                  <a:latin typeface="Arial" charset="0"/>
                  <a:rtl val="0"/>
                </a:rPr>
                <a:t>DARTS Multibody/</a:t>
              </a:r>
              <a:r>
                <a:rPr lang="en-GB" sz="1050" err="1">
                  <a:latin typeface="Arial" charset="0"/>
                  <a:rtl val="0"/>
                </a:rPr>
                <a:t>Flexbody</a:t>
              </a:r>
              <a:br>
                <a:rPr lang="en-GB" sz="1050">
                  <a:latin typeface="Arial" charset="0"/>
                  <a:rtl val="0"/>
                </a:rPr>
              </a:br>
              <a:r>
                <a:rPr lang="en-GB" sz="1050">
                  <a:latin typeface="Arial" charset="0"/>
                  <a:rtl val="0"/>
                </a:rPr>
                <a:t>Engine</a:t>
              </a:r>
            </a:p>
          </p:txBody>
        </p:sp>
        <p:cxnSp>
          <p:nvCxnSpPr>
            <p:cNvPr id="27" name="Straight Arrow Connector 24"/>
            <p:cNvCxnSpPr>
              <a:cxnSpLocks noChangeShapeType="1"/>
              <a:stCxn id="24" idx="3"/>
            </p:cNvCxnSpPr>
            <p:nvPr/>
          </p:nvCxnSpPr>
          <p:spPr bwMode="auto">
            <a:xfrm flipV="1">
              <a:off x="5900948" y="3742413"/>
              <a:ext cx="837034" cy="11367"/>
            </a:xfrm>
            <a:prstGeom prst="straightConnector1">
              <a:avLst/>
            </a:prstGeom>
            <a:ln>
              <a:headEnd/>
              <a:tailEnd type="arrow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Arrow Connector 26"/>
            <p:cNvCxnSpPr>
              <a:cxnSpLocks noChangeShapeType="1"/>
            </p:cNvCxnSpPr>
            <p:nvPr/>
          </p:nvCxnSpPr>
          <p:spPr bwMode="auto">
            <a:xfrm>
              <a:off x="4993457" y="3747045"/>
              <a:ext cx="342900" cy="1191"/>
            </a:xfrm>
            <a:prstGeom prst="straightConnector1">
              <a:avLst/>
            </a:prstGeom>
            <a:ln>
              <a:headEnd/>
              <a:tailEnd type="arrow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30"/>
            <p:cNvCxnSpPr>
              <a:cxnSpLocks noChangeShapeType="1"/>
              <a:endCxn id="23" idx="2"/>
            </p:cNvCxnSpPr>
            <p:nvPr/>
          </p:nvCxnSpPr>
          <p:spPr bwMode="auto">
            <a:xfrm flipH="1" flipV="1">
              <a:off x="5607761" y="3923342"/>
              <a:ext cx="228601" cy="362908"/>
            </a:xfrm>
            <a:prstGeom prst="line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2"/>
            <p:cNvCxnSpPr>
              <a:cxnSpLocks noChangeShapeType="1"/>
              <a:endCxn id="20" idx="2"/>
            </p:cNvCxnSpPr>
            <p:nvPr/>
          </p:nvCxnSpPr>
          <p:spPr bwMode="auto">
            <a:xfrm flipV="1">
              <a:off x="6789370" y="3923343"/>
              <a:ext cx="297230" cy="329941"/>
            </a:xfrm>
            <a:prstGeom prst="line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Straight Arrow Connector 25"/>
            <p:cNvCxnSpPr>
              <a:cxnSpLocks noChangeShapeType="1"/>
            </p:cNvCxnSpPr>
            <p:nvPr/>
          </p:nvCxnSpPr>
          <p:spPr bwMode="auto">
            <a:xfrm>
              <a:off x="7429500" y="3747640"/>
              <a:ext cx="333759" cy="0"/>
            </a:xfrm>
            <a:prstGeom prst="straightConnector1">
              <a:avLst/>
            </a:prstGeom>
            <a:ln>
              <a:headEnd/>
              <a:tailEnd type="arrow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6" name="Group 45"/>
          <p:cNvGrpSpPr/>
          <p:nvPr/>
        </p:nvGrpSpPr>
        <p:grpSpPr>
          <a:xfrm>
            <a:off x="6119918" y="1167818"/>
            <a:ext cx="4471882" cy="2642183"/>
            <a:chOff x="2066086" y="1475416"/>
            <a:chExt cx="6376881" cy="3052343"/>
          </a:xfrm>
        </p:grpSpPr>
        <p:sp>
          <p:nvSpPr>
            <p:cNvPr id="47" name="Rectangle 3"/>
            <p:cNvSpPr>
              <a:spLocks noChangeArrowheads="1"/>
            </p:cNvSpPr>
            <p:nvPr/>
          </p:nvSpPr>
          <p:spPr bwMode="auto">
            <a:xfrm>
              <a:off x="3886199" y="2286000"/>
              <a:ext cx="2580255" cy="1210139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00000"/>
                </a:solidFill>
                <a:rtl val="0"/>
              </a:endParaRPr>
            </a:p>
          </p:txBody>
        </p:sp>
        <p:sp>
          <p:nvSpPr>
            <p:cNvPr id="48" name="Line 4"/>
            <p:cNvSpPr>
              <a:spLocks noChangeShapeType="1"/>
            </p:cNvSpPr>
            <p:nvPr/>
          </p:nvSpPr>
          <p:spPr bwMode="auto">
            <a:xfrm>
              <a:off x="3028950" y="2857500"/>
              <a:ext cx="857250" cy="0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 sz="1000">
                <a:solidFill>
                  <a:srgbClr val="000000"/>
                </a:solidFill>
                <a:cs typeface="Arial"/>
                <a:rtl val="0"/>
              </a:endParaRPr>
            </a:p>
          </p:txBody>
        </p:sp>
        <p:sp>
          <p:nvSpPr>
            <p:cNvPr id="49" name="Text Box 5"/>
            <p:cNvSpPr txBox="1">
              <a:spLocks noChangeArrowheads="1"/>
            </p:cNvSpPr>
            <p:nvPr/>
          </p:nvSpPr>
          <p:spPr bwMode="auto">
            <a:xfrm>
              <a:off x="6462942" y="2481193"/>
              <a:ext cx="1980025" cy="391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600" b="1">
                  <a:solidFill>
                    <a:srgbClr val="000000"/>
                  </a:solidFill>
                  <a:rtl val="0"/>
                </a:rPr>
                <a:t>Flow Outputs</a:t>
              </a:r>
            </a:p>
          </p:txBody>
        </p:sp>
        <p:sp>
          <p:nvSpPr>
            <p:cNvPr id="50" name="Line 6"/>
            <p:cNvSpPr>
              <a:spLocks noChangeShapeType="1"/>
            </p:cNvSpPr>
            <p:nvPr/>
          </p:nvSpPr>
          <p:spPr bwMode="auto">
            <a:xfrm flipV="1">
              <a:off x="6466454" y="2869066"/>
              <a:ext cx="745763" cy="0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 sz="1000">
                <a:solidFill>
                  <a:srgbClr val="000000"/>
                </a:solidFill>
                <a:cs typeface="Arial"/>
                <a:rtl val="0"/>
              </a:endParaRPr>
            </a:p>
          </p:txBody>
        </p:sp>
        <p:sp>
          <p:nvSpPr>
            <p:cNvPr id="51" name="Text Box 7"/>
            <p:cNvSpPr txBox="1">
              <a:spLocks noChangeArrowheads="1"/>
            </p:cNvSpPr>
            <p:nvPr/>
          </p:nvSpPr>
          <p:spPr bwMode="auto">
            <a:xfrm>
              <a:off x="2066086" y="2481193"/>
              <a:ext cx="1767438" cy="391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600" b="1">
                  <a:solidFill>
                    <a:srgbClr val="000000"/>
                  </a:solidFill>
                  <a:rtl val="0"/>
                </a:rPr>
                <a:t>Flow Inputs</a:t>
              </a:r>
            </a:p>
          </p:txBody>
        </p:sp>
        <p:sp>
          <p:nvSpPr>
            <p:cNvPr id="52" name="Line 8"/>
            <p:cNvSpPr>
              <a:spLocks noChangeShapeType="1"/>
            </p:cNvSpPr>
            <p:nvPr/>
          </p:nvSpPr>
          <p:spPr bwMode="auto">
            <a:xfrm>
              <a:off x="4836706" y="1798862"/>
              <a:ext cx="0" cy="487138"/>
            </a:xfrm>
            <a:prstGeom prst="line">
              <a:avLst/>
            </a:prstGeom>
            <a:ln>
              <a:prstDash val="sysDash"/>
              <a:headEnd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 sz="1000">
                <a:solidFill>
                  <a:srgbClr val="000000"/>
                </a:solidFill>
                <a:cs typeface="Arial"/>
                <a:rtl val="0"/>
              </a:endParaRPr>
            </a:p>
          </p:txBody>
        </p:sp>
        <p:sp>
          <p:nvSpPr>
            <p:cNvPr id="53" name="Text Box 10"/>
            <p:cNvSpPr txBox="1">
              <a:spLocks noChangeArrowheads="1"/>
            </p:cNvSpPr>
            <p:nvPr/>
          </p:nvSpPr>
          <p:spPr bwMode="auto">
            <a:xfrm>
              <a:off x="4076676" y="1475416"/>
              <a:ext cx="1712577" cy="391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600" b="1">
                  <a:solidFill>
                    <a:srgbClr val="000000"/>
                  </a:solidFill>
                  <a:rtl val="0"/>
                </a:rPr>
                <a:t>Parameters</a:t>
              </a:r>
            </a:p>
          </p:txBody>
        </p:sp>
        <p:sp>
          <p:nvSpPr>
            <p:cNvPr id="54" name="Line 11"/>
            <p:cNvSpPr>
              <a:spLocks noChangeShapeType="1"/>
            </p:cNvSpPr>
            <p:nvPr/>
          </p:nvSpPr>
          <p:spPr bwMode="auto">
            <a:xfrm flipV="1">
              <a:off x="4885868" y="3496137"/>
              <a:ext cx="0" cy="476487"/>
            </a:xfrm>
            <a:prstGeom prst="line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 sz="1000">
                <a:solidFill>
                  <a:srgbClr val="000000"/>
                </a:solidFill>
                <a:cs typeface="Arial"/>
                <a:rtl val="0"/>
              </a:endParaRPr>
            </a:p>
          </p:txBody>
        </p:sp>
        <p:sp>
          <p:nvSpPr>
            <p:cNvPr id="55" name="Text Box 12"/>
            <p:cNvSpPr txBox="1">
              <a:spLocks noChangeArrowheads="1"/>
            </p:cNvSpPr>
            <p:nvPr/>
          </p:nvSpPr>
          <p:spPr bwMode="auto">
            <a:xfrm>
              <a:off x="2969207" y="3923317"/>
              <a:ext cx="4199608" cy="604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1400" b="1">
                  <a:solidFill>
                    <a:srgbClr val="000000"/>
                  </a:solidFill>
                  <a:rtl val="0"/>
                </a:rPr>
                <a:t>Actuator and Sensor Models access </a:t>
              </a:r>
              <a:br>
                <a:rPr lang="en-US" altLang="en-US" sz="1400" b="1">
                  <a:solidFill>
                    <a:srgbClr val="000000"/>
                  </a:solidFill>
                  <a:rtl val="0"/>
                </a:rPr>
              </a:br>
              <a:r>
                <a:rPr lang="en-US" altLang="en-US" sz="1400" b="1">
                  <a:solidFill>
                    <a:srgbClr val="000000"/>
                  </a:solidFill>
                  <a:rtl val="0"/>
                </a:rPr>
                <a:t>Vehicle Data from attachment Node</a:t>
              </a:r>
            </a:p>
          </p:txBody>
        </p:sp>
        <p:sp>
          <p:nvSpPr>
            <p:cNvPr id="56" name="Text Box 13"/>
            <p:cNvSpPr txBox="1">
              <a:spLocks noChangeArrowheads="1"/>
            </p:cNvSpPr>
            <p:nvPr/>
          </p:nvSpPr>
          <p:spPr bwMode="auto">
            <a:xfrm>
              <a:off x="3964778" y="2332825"/>
              <a:ext cx="2421337" cy="110221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400" b="1">
                  <a:solidFill>
                    <a:srgbClr val="000000"/>
                  </a:solidFill>
                  <a:rtl val="0"/>
                </a:rPr>
                <a:t>State Variables</a:t>
              </a:r>
            </a:p>
            <a:p>
              <a:pPr eaLnBrk="1" hangingPunct="1"/>
              <a:r>
                <a:rPr lang="en-US" altLang="en-US" sz="1400" b="1">
                  <a:solidFill>
                    <a:srgbClr val="000000"/>
                  </a:solidFill>
                  <a:rtl val="0"/>
                </a:rPr>
                <a:t> - discrete</a:t>
              </a:r>
            </a:p>
            <a:p>
              <a:pPr eaLnBrk="1" hangingPunct="1"/>
              <a:r>
                <a:rPr lang="en-US" altLang="en-US" sz="1400" b="1">
                  <a:solidFill>
                    <a:srgbClr val="000000"/>
                  </a:solidFill>
                  <a:rtl val="0"/>
                </a:rPr>
                <a:t> - continuous</a:t>
              </a:r>
            </a:p>
            <a:p>
              <a:pPr eaLnBrk="1" hangingPunct="1"/>
              <a:r>
                <a:rPr lang="en-US" altLang="en-US" sz="1400" b="1">
                  <a:solidFill>
                    <a:srgbClr val="000000"/>
                  </a:solidFill>
                  <a:rtl val="0"/>
                </a:rPr>
                <a:t> - scratch Variables</a:t>
              </a:r>
            </a:p>
          </p:txBody>
        </p:sp>
        <p:sp>
          <p:nvSpPr>
            <p:cNvPr id="57" name="Text Box 15"/>
            <p:cNvSpPr txBox="1">
              <a:spLocks noChangeArrowheads="1"/>
            </p:cNvSpPr>
            <p:nvPr/>
          </p:nvSpPr>
          <p:spPr bwMode="auto">
            <a:xfrm>
              <a:off x="2066086" y="2934464"/>
              <a:ext cx="1431415" cy="355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000000"/>
                  </a:solidFill>
                  <a:rtl val="0"/>
                </a:rPr>
                <a:t>Commands</a:t>
              </a:r>
            </a:p>
          </p:txBody>
        </p:sp>
        <p:sp>
          <p:nvSpPr>
            <p:cNvPr id="58" name="Text Box 16"/>
            <p:cNvSpPr txBox="1">
              <a:spLocks noChangeArrowheads="1"/>
            </p:cNvSpPr>
            <p:nvPr/>
          </p:nvSpPr>
          <p:spPr bwMode="auto">
            <a:xfrm>
              <a:off x="2067833" y="3140584"/>
              <a:ext cx="1762866" cy="355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000000"/>
                  </a:solidFill>
                  <a:rtl val="0"/>
                </a:rPr>
                <a:t>Fault Injection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040732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A370513E-CC6B-4688-84CD-7786F3725A67}" type="slidenum">
              <a:rPr lang="en-US" smtClean="0">
                <a:solidFill>
                  <a:srgbClr val="000000"/>
                </a:solidFill>
              </a:rPr>
              <a:pPr/>
              <a:t>12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Dshell Model Internal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2013254" y="1558449"/>
            <a:ext cx="7824887" cy="4632473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1200"/>
              </a:spcBef>
            </a:pPr>
            <a:r>
              <a:rPr lang="en-US" b="1">
                <a:latin typeface="+mn-lt"/>
              </a:rPr>
              <a:t>Parameters (‘</a:t>
            </a:r>
            <a:r>
              <a:rPr lang="en-US" b="1" err="1">
                <a:latin typeface="+mn-lt"/>
              </a:rPr>
              <a:t>params</a:t>
            </a:r>
            <a:r>
              <a:rPr lang="en-US" b="1">
                <a:latin typeface="+mn-lt"/>
              </a:rPr>
              <a:t>’)</a:t>
            </a:r>
          </a:p>
          <a:p>
            <a:pPr lvl="1">
              <a:spcBef>
                <a:spcPts val="0"/>
              </a:spcBef>
            </a:pPr>
            <a:r>
              <a:rPr lang="en-US" sz="2000" i="1">
                <a:latin typeface="+mn-lt"/>
              </a:rPr>
              <a:t>Used in modeling computations</a:t>
            </a:r>
          </a:p>
          <a:p>
            <a:pPr>
              <a:spcBef>
                <a:spcPts val="1200"/>
              </a:spcBef>
            </a:pPr>
            <a:endParaRPr lang="en-US" b="1">
              <a:latin typeface="+mn-lt"/>
            </a:endParaRPr>
          </a:p>
          <a:p>
            <a:pPr>
              <a:spcBef>
                <a:spcPts val="1200"/>
              </a:spcBef>
            </a:pPr>
            <a:r>
              <a:rPr lang="en-US" b="1">
                <a:latin typeface="+mn-lt"/>
              </a:rPr>
              <a:t>Discrete states (‘states’)</a:t>
            </a:r>
          </a:p>
          <a:p>
            <a:pPr lvl="1">
              <a:spcBef>
                <a:spcPts val="0"/>
              </a:spcBef>
            </a:pPr>
            <a:r>
              <a:rPr lang="en-US" sz="2000" i="1">
                <a:latin typeface="+mn-lt"/>
              </a:rPr>
              <a:t>Track model state (changed by model logic) </a:t>
            </a:r>
          </a:p>
          <a:p>
            <a:pPr>
              <a:spcBef>
                <a:spcPts val="0"/>
              </a:spcBef>
            </a:pPr>
            <a:endParaRPr lang="en-US" b="1" i="1">
              <a:latin typeface="+mn-lt"/>
            </a:endParaRPr>
          </a:p>
          <a:p>
            <a:pPr>
              <a:spcBef>
                <a:spcPts val="0"/>
              </a:spcBef>
            </a:pPr>
            <a:endParaRPr lang="en-US" b="1">
              <a:latin typeface="+mn-lt"/>
            </a:endParaRPr>
          </a:p>
          <a:p>
            <a:pPr>
              <a:spcBef>
                <a:spcPts val="0"/>
              </a:spcBef>
            </a:pPr>
            <a:r>
              <a:rPr lang="en-US" b="1">
                <a:latin typeface="+mn-lt"/>
              </a:rPr>
              <a:t>Continuous states (‘</a:t>
            </a:r>
            <a:r>
              <a:rPr lang="en-US" b="1" err="1">
                <a:latin typeface="+mn-lt"/>
              </a:rPr>
              <a:t>cont_states</a:t>
            </a:r>
            <a:r>
              <a:rPr lang="en-US" b="1">
                <a:latin typeface="+mn-lt"/>
              </a:rPr>
              <a:t>’)</a:t>
            </a:r>
          </a:p>
          <a:p>
            <a:pPr lvl="1">
              <a:spcBef>
                <a:spcPts val="0"/>
              </a:spcBef>
            </a:pPr>
            <a:r>
              <a:rPr lang="en-US" sz="2000" i="1">
                <a:latin typeface="+mn-lt"/>
              </a:rPr>
              <a:t>Models set derivatives, system integrates</a:t>
            </a:r>
          </a:p>
          <a:p>
            <a:pPr marL="571500" lvl="1" indent="0">
              <a:spcBef>
                <a:spcPts val="0"/>
              </a:spcBef>
              <a:buNone/>
            </a:pPr>
            <a:endParaRPr lang="en-US" b="1">
              <a:latin typeface="+mn-lt"/>
            </a:endParaRPr>
          </a:p>
          <a:p>
            <a:pPr>
              <a:spcBef>
                <a:spcPts val="1200"/>
              </a:spcBef>
            </a:pPr>
            <a:r>
              <a:rPr lang="en-US" b="1">
                <a:latin typeface="+mn-lt"/>
              </a:rPr>
              <a:t>Scratch variables (‘scratch’)</a:t>
            </a:r>
          </a:p>
          <a:p>
            <a:pPr lvl="1">
              <a:spcBef>
                <a:spcPts val="0"/>
              </a:spcBef>
            </a:pPr>
            <a:r>
              <a:rPr lang="en-US" sz="2000" i="1">
                <a:latin typeface="+mn-lt"/>
              </a:rPr>
              <a:t>Intermediate calculations, data for debugging</a:t>
            </a:r>
          </a:p>
          <a:p>
            <a:pPr marL="571500" lvl="1" indent="0">
              <a:spcBef>
                <a:spcPts val="0"/>
              </a:spcBef>
              <a:buNone/>
            </a:pPr>
            <a:endParaRPr lang="en-US" sz="2000" i="1">
              <a:latin typeface="+mn-lt"/>
            </a:endParaRPr>
          </a:p>
          <a:p>
            <a:pPr>
              <a:spcBef>
                <a:spcPts val="1200"/>
              </a:spcBef>
            </a:pPr>
            <a:r>
              <a:rPr lang="en-US" b="1" err="1">
                <a:latin typeface="+mn-lt"/>
              </a:rPr>
              <a:t>flowIns</a:t>
            </a:r>
            <a:r>
              <a:rPr lang="en-US" b="1">
                <a:latin typeface="+mn-lt"/>
              </a:rPr>
              <a:t>/</a:t>
            </a:r>
            <a:r>
              <a:rPr lang="en-US" b="1" err="1">
                <a:latin typeface="+mn-lt"/>
              </a:rPr>
              <a:t>flowOuts</a:t>
            </a:r>
            <a:r>
              <a:rPr lang="en-US" b="1">
                <a:latin typeface="+mn-lt"/>
              </a:rPr>
              <a:t>  (‘</a:t>
            </a:r>
            <a:r>
              <a:rPr lang="en-US" b="1" err="1">
                <a:latin typeface="+mn-lt"/>
              </a:rPr>
              <a:t>flow_in</a:t>
            </a:r>
            <a:r>
              <a:rPr lang="en-US" b="1">
                <a:latin typeface="+mn-lt"/>
              </a:rPr>
              <a:t>’ / ‘</a:t>
            </a:r>
            <a:r>
              <a:rPr lang="en-US" b="1" err="1">
                <a:latin typeface="+mn-lt"/>
              </a:rPr>
              <a:t>flow_out</a:t>
            </a:r>
            <a:r>
              <a:rPr lang="en-US" b="1">
                <a:latin typeface="+mn-lt"/>
              </a:rPr>
              <a:t>’)</a:t>
            </a:r>
          </a:p>
          <a:p>
            <a:pPr lvl="1">
              <a:spcBef>
                <a:spcPts val="0"/>
              </a:spcBef>
            </a:pPr>
            <a:r>
              <a:rPr lang="en-US" sz="2000" i="1">
                <a:latin typeface="+mn-lt"/>
              </a:rPr>
              <a:t>Provide/get data to/from other models</a:t>
            </a:r>
          </a:p>
          <a:p>
            <a:pPr marL="0" indent="0">
              <a:buNone/>
            </a:pPr>
            <a:endParaRPr lang="en-US" sz="1400" b="1">
              <a:latin typeface="+mn-lt"/>
            </a:endParaRPr>
          </a:p>
          <a:p>
            <a:pPr marL="0" indent="0">
              <a:buNone/>
            </a:pPr>
            <a:r>
              <a:rPr lang="en-US" sz="2000" b="1">
                <a:latin typeface="+mn-lt"/>
              </a:rPr>
              <a:t>The data in these can be scalar or vectors of</a:t>
            </a:r>
            <a:r>
              <a:rPr lang="en-US" sz="2000">
                <a:latin typeface="+mn-lt"/>
              </a:rPr>
              <a:t>: </a:t>
            </a:r>
            <a:br>
              <a:rPr lang="en-US" sz="2000">
                <a:latin typeface="+mn-lt"/>
              </a:rPr>
            </a:br>
            <a:r>
              <a:rPr lang="en-US" sz="2000">
                <a:latin typeface="+mn-lt"/>
              </a:rPr>
              <a:t>    </a:t>
            </a:r>
            <a:r>
              <a:rPr lang="en-US" sz="2000" i="1">
                <a:latin typeface="+mn-lt"/>
              </a:rPr>
              <a:t>floats, int, </a:t>
            </a:r>
            <a:r>
              <a:rPr lang="en-US" sz="2000" i="1" err="1">
                <a:latin typeface="+mn-lt"/>
              </a:rPr>
              <a:t>enums</a:t>
            </a:r>
            <a:r>
              <a:rPr lang="en-US" sz="2000" i="1">
                <a:latin typeface="+mn-lt"/>
              </a:rPr>
              <a:t>, bool, user-defined structs, pointers, and strings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628623" y="3285224"/>
                <a:ext cx="429934" cy="6883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sz="200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8623" y="3285224"/>
                <a:ext cx="429934" cy="68833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/>
          <p:cNvGrpSpPr/>
          <p:nvPr/>
        </p:nvGrpSpPr>
        <p:grpSpPr>
          <a:xfrm>
            <a:off x="8539496" y="1638536"/>
            <a:ext cx="1828800" cy="579493"/>
            <a:chOff x="6858000" y="1298713"/>
            <a:chExt cx="1828800" cy="579493"/>
          </a:xfrm>
        </p:grpSpPr>
        <p:sp>
          <p:nvSpPr>
            <p:cNvPr id="6" name="TextBox 5"/>
            <p:cNvSpPr txBox="1"/>
            <p:nvPr/>
          </p:nvSpPr>
          <p:spPr>
            <a:xfrm>
              <a:off x="6858000" y="1298713"/>
              <a:ext cx="1828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/>
                <a:t>F = k*W*W</a:t>
              </a:r>
            </a:p>
            <a:p>
              <a:endParaRPr lang="en-US"/>
            </a:p>
          </p:txBody>
        </p:sp>
        <p:cxnSp>
          <p:nvCxnSpPr>
            <p:cNvPr id="8" name="Straight Arrow Connector 7"/>
            <p:cNvCxnSpPr/>
            <p:nvPr/>
          </p:nvCxnSpPr>
          <p:spPr bwMode="auto">
            <a:xfrm flipV="1">
              <a:off x="7706139" y="1649606"/>
              <a:ext cx="0" cy="228600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8539496" y="4954972"/>
            <a:ext cx="1673323" cy="344579"/>
            <a:chOff x="7249247" y="4890327"/>
            <a:chExt cx="491151" cy="101140"/>
          </a:xfrm>
        </p:grpSpPr>
        <p:sp>
          <p:nvSpPr>
            <p:cNvPr id="11" name="Rectangle 98"/>
            <p:cNvSpPr>
              <a:spLocks noChangeArrowheads="1"/>
            </p:cNvSpPr>
            <p:nvPr/>
          </p:nvSpPr>
          <p:spPr bwMode="auto">
            <a:xfrm>
              <a:off x="7391400" y="4890327"/>
              <a:ext cx="206846" cy="1011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Line 100"/>
            <p:cNvSpPr>
              <a:spLocks noChangeShapeType="1"/>
            </p:cNvSpPr>
            <p:nvPr/>
          </p:nvSpPr>
          <p:spPr bwMode="auto">
            <a:xfrm>
              <a:off x="7249247" y="4938868"/>
              <a:ext cx="142152" cy="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algn="ctr"/>
              <a:endParaRPr lang="en-US" sz="10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Line 101"/>
            <p:cNvSpPr>
              <a:spLocks noChangeShapeType="1"/>
            </p:cNvSpPr>
            <p:nvPr/>
          </p:nvSpPr>
          <p:spPr bwMode="auto">
            <a:xfrm>
              <a:off x="7598246" y="4938868"/>
              <a:ext cx="14215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algn="ctr"/>
              <a:endParaRPr lang="en-US" sz="10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45027073-9AA6-386C-C547-4F207C64BF27}"/>
              </a:ext>
            </a:extLst>
          </p:cNvPr>
          <p:cNvSpPr txBox="1"/>
          <p:nvPr/>
        </p:nvSpPr>
        <p:spPr>
          <a:xfrm>
            <a:off x="8539496" y="2659028"/>
            <a:ext cx="10381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>
                <a:latin typeface="+mn-lt"/>
                <a:sym typeface="Wingdings" panose="05000000000000000000" pitchFamily="2" charset="2"/>
              </a:rPr>
              <a:t> mode</a:t>
            </a:r>
            <a:endParaRPr lang="en-US" sz="1400" i="1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236969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A370513E-CC6B-4688-84CD-7786F3725A67}" type="slidenum">
              <a:rPr lang="en-US" smtClean="0">
                <a:solidFill>
                  <a:srgbClr val="000000"/>
                </a:solidFill>
              </a:rPr>
              <a:pPr/>
              <a:t>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err="1"/>
              <a:t>Dshell</a:t>
            </a:r>
            <a:r>
              <a:rPr lang="en-US" sz="2800"/>
              <a:t> Signals for Connecting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499250" y="1392500"/>
            <a:ext cx="5425300" cy="5045550"/>
          </a:xfrm>
        </p:spPr>
        <p:txBody>
          <a:bodyPr>
            <a:normAutofit lnSpcReduction="10000"/>
          </a:bodyPr>
          <a:lstStyle/>
          <a:p>
            <a:r>
              <a:rPr lang="en-US" sz="2200"/>
              <a:t>Models are “</a:t>
            </a:r>
            <a:r>
              <a:rPr lang="en-US" sz="2200" b="1"/>
              <a:t>black boxes</a:t>
            </a:r>
            <a:r>
              <a:rPr lang="en-US" sz="2200"/>
              <a:t>” – with limited interaction between them except via connections (information hiding)</a:t>
            </a:r>
          </a:p>
          <a:p>
            <a:r>
              <a:rPr lang="en-US" sz="2200"/>
              <a:t>Connections between models </a:t>
            </a:r>
            <a:br>
              <a:rPr lang="en-US" sz="2200"/>
            </a:br>
            <a:r>
              <a:rPr lang="en-US" sz="2200"/>
              <a:t>are through </a:t>
            </a:r>
            <a:r>
              <a:rPr lang="en-US" sz="2200" b="1"/>
              <a:t>“signals” </a:t>
            </a:r>
            <a:r>
              <a:rPr lang="en-US" sz="2200"/>
              <a:t>– </a:t>
            </a:r>
            <a:br>
              <a:rPr lang="en-US" sz="2200"/>
            </a:br>
            <a:r>
              <a:rPr lang="en-US" sz="2200"/>
              <a:t>shared data buffers</a:t>
            </a:r>
          </a:p>
          <a:p>
            <a:r>
              <a:rPr lang="en-US" sz="2200"/>
              <a:t>Signals are data buffers for:</a:t>
            </a:r>
          </a:p>
          <a:p>
            <a:pPr lvl="1">
              <a:spcBef>
                <a:spcPts val="0"/>
              </a:spcBef>
            </a:pPr>
            <a:r>
              <a:rPr lang="en-US" sz="2000"/>
              <a:t>Floats, integers, </a:t>
            </a:r>
            <a:r>
              <a:rPr lang="en-US" sz="2000" err="1"/>
              <a:t>etc</a:t>
            </a:r>
            <a:endParaRPr lang="en-US" sz="2000"/>
          </a:p>
          <a:p>
            <a:pPr lvl="1">
              <a:spcBef>
                <a:spcPts val="0"/>
              </a:spcBef>
            </a:pPr>
            <a:r>
              <a:rPr lang="en-US" sz="2000"/>
              <a:t>Vectors of floats, integers, </a:t>
            </a:r>
            <a:r>
              <a:rPr lang="en-US" sz="2000" err="1"/>
              <a:t>etc</a:t>
            </a:r>
            <a:endParaRPr lang="en-US" sz="2000"/>
          </a:p>
          <a:p>
            <a:pPr lvl="1">
              <a:spcBef>
                <a:spcPts val="0"/>
              </a:spcBef>
            </a:pPr>
            <a:r>
              <a:rPr lang="en-US" sz="2000"/>
              <a:t>Slices of vectors</a:t>
            </a:r>
          </a:p>
          <a:p>
            <a:pPr lvl="2"/>
            <a:r>
              <a:rPr lang="en-US" sz="1800"/>
              <a:t>allow splitting signal vectors to </a:t>
            </a:r>
            <a:br>
              <a:rPr lang="en-US" sz="1800"/>
            </a:br>
            <a:r>
              <a:rPr lang="en-US" sz="1800"/>
              <a:t>multiple modes</a:t>
            </a:r>
          </a:p>
          <a:p>
            <a:r>
              <a:rPr lang="en-US" sz="2200"/>
              <a:t>Models have </a:t>
            </a:r>
            <a:r>
              <a:rPr lang="en-US" sz="2200" err="1"/>
              <a:t>FlowIns</a:t>
            </a:r>
            <a:r>
              <a:rPr lang="en-US" sz="2200"/>
              <a:t> &amp; </a:t>
            </a:r>
            <a:r>
              <a:rPr lang="en-US" sz="2200" err="1"/>
              <a:t>FlowOuts</a:t>
            </a:r>
            <a:r>
              <a:rPr lang="en-US" sz="2200"/>
              <a:t> to connect to signals.   </a:t>
            </a:r>
          </a:p>
          <a:p>
            <a:r>
              <a:rPr lang="en-US" sz="2200" b="1" i="1"/>
              <a:t>Models do not create signals!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6019801" y="2032316"/>
            <a:ext cx="4572000" cy="3835084"/>
            <a:chOff x="4675972" y="2057400"/>
            <a:chExt cx="4372465" cy="3667710"/>
          </a:xfrm>
        </p:grpSpPr>
        <p:pic>
          <p:nvPicPr>
            <p:cNvPr id="4" name="Content Placeholder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9341"/>
            <a:stretch/>
          </p:blipFill>
          <p:spPr bwMode="auto">
            <a:xfrm>
              <a:off x="4675972" y="2057400"/>
              <a:ext cx="4191000" cy="36677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TextBox 4"/>
            <p:cNvSpPr txBox="1"/>
            <p:nvPr/>
          </p:nvSpPr>
          <p:spPr>
            <a:xfrm>
              <a:off x="7676837" y="2579188"/>
              <a:ext cx="1143000" cy="5592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600" b="1" i="1"/>
                <a:t>Black box!</a:t>
              </a:r>
            </a:p>
          </p:txBody>
        </p:sp>
        <p:cxnSp>
          <p:nvCxnSpPr>
            <p:cNvPr id="6" name="Straight Arrow Connector 5"/>
            <p:cNvCxnSpPr>
              <a:stCxn id="5" idx="2"/>
            </p:cNvCxnSpPr>
            <p:nvPr/>
          </p:nvCxnSpPr>
          <p:spPr bwMode="auto">
            <a:xfrm flipH="1">
              <a:off x="8153400" y="3138442"/>
              <a:ext cx="94938" cy="44295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5" name="Straight Arrow Connector 14"/>
            <p:cNvCxnSpPr/>
            <p:nvPr/>
          </p:nvCxnSpPr>
          <p:spPr bwMode="auto">
            <a:xfrm>
              <a:off x="8819837" y="4572000"/>
              <a:ext cx="22860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7913919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A370513E-CC6B-4688-84CD-7786F3725A67}" type="slidenum">
              <a:rPr lang="en-US" smtClean="0">
                <a:solidFill>
                  <a:srgbClr val="000000"/>
                </a:solidFill>
              </a:rPr>
              <a:pPr/>
              <a:t>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Dshell</a:t>
            </a:r>
            <a:r>
              <a:rPr lang="en-US"/>
              <a:t> Models – Data Flow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/>
              <a:t>Note that upstream </a:t>
            </a:r>
            <a:br>
              <a:rPr lang="en-US" sz="2800"/>
            </a:br>
            <a:r>
              <a:rPr lang="en-US" sz="2800"/>
              <a:t>models must have their </a:t>
            </a:r>
            <a:br>
              <a:rPr lang="en-US" sz="2800"/>
            </a:br>
            <a:r>
              <a:rPr lang="en-US" sz="2800"/>
              <a:t>computations done before </a:t>
            </a:r>
            <a:br>
              <a:rPr lang="en-US" sz="2800"/>
            </a:br>
            <a:r>
              <a:rPr lang="en-US" sz="2800"/>
              <a:t>downstream models!</a:t>
            </a:r>
          </a:p>
          <a:p>
            <a:r>
              <a:rPr lang="en-US" sz="2800"/>
              <a:t>Model execution order </a:t>
            </a:r>
            <a:br>
              <a:rPr lang="en-US" sz="2800"/>
            </a:br>
            <a:r>
              <a:rPr lang="en-US" sz="2800"/>
              <a:t>must be determined in </a:t>
            </a:r>
            <a:br>
              <a:rPr lang="en-US" sz="2800"/>
            </a:br>
            <a:r>
              <a:rPr lang="en-US" sz="2800"/>
              <a:t>advanced (sorted) for the </a:t>
            </a:r>
            <a:br>
              <a:rPr lang="en-US" sz="2800"/>
            </a:br>
            <a:r>
              <a:rPr lang="en-US" sz="2800"/>
              <a:t>proper execution order</a:t>
            </a:r>
          </a:p>
          <a:p>
            <a:r>
              <a:rPr lang="en-US" sz="2800"/>
              <a:t>The way that models are </a:t>
            </a:r>
            <a:br>
              <a:rPr lang="en-US" sz="2800"/>
            </a:br>
            <a:r>
              <a:rPr lang="en-US" sz="2800"/>
              <a:t>connected creates a </a:t>
            </a:r>
            <a:br>
              <a:rPr lang="en-US" sz="2800"/>
            </a:br>
            <a:r>
              <a:rPr lang="en-US"/>
              <a:t>“</a:t>
            </a:r>
            <a:r>
              <a:rPr lang="en-US" b="1"/>
              <a:t>data flow</a:t>
            </a:r>
            <a:r>
              <a:rPr lang="en-US"/>
              <a:t>”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6858001" y="2057400"/>
            <a:ext cx="3599425" cy="2276250"/>
            <a:chOff x="5255375" y="1600200"/>
            <a:chExt cx="3599425" cy="2276250"/>
          </a:xfrm>
        </p:grpSpPr>
        <p:sp>
          <p:nvSpPr>
            <p:cNvPr id="6" name="Shape 198"/>
            <p:cNvSpPr/>
            <p:nvPr/>
          </p:nvSpPr>
          <p:spPr>
            <a:xfrm>
              <a:off x="5255375" y="1600200"/>
              <a:ext cx="1463400" cy="846600"/>
            </a:xfrm>
            <a:prstGeom prst="flowChartAlternateProcess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91425" tIns="91425" rIns="91425" bIns="91425" anchor="ctr" anchorCtr="0">
              <a:noAutofit/>
            </a:bodyPr>
            <a:lstStyle/>
            <a:p>
              <a:r>
                <a:rPr lang="en">
                  <a:solidFill>
                    <a:srgbClr val="000000"/>
                  </a:solidFill>
                </a:rPr>
                <a:t>Model A</a:t>
              </a:r>
            </a:p>
          </p:txBody>
        </p:sp>
        <p:sp>
          <p:nvSpPr>
            <p:cNvPr id="7" name="Shape 199"/>
            <p:cNvSpPr/>
            <p:nvPr/>
          </p:nvSpPr>
          <p:spPr>
            <a:xfrm>
              <a:off x="5255375" y="3029850"/>
              <a:ext cx="1463400" cy="846600"/>
            </a:xfrm>
            <a:prstGeom prst="flowChartAlternateProcess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91425" tIns="91425" rIns="91425" bIns="91425" anchor="ctr" anchorCtr="0">
              <a:noAutofit/>
            </a:bodyPr>
            <a:lstStyle/>
            <a:p>
              <a:r>
                <a:rPr lang="en">
                  <a:solidFill>
                    <a:srgbClr val="000000"/>
                  </a:solidFill>
                </a:rPr>
                <a:t>Model C</a:t>
              </a:r>
            </a:p>
          </p:txBody>
        </p:sp>
        <p:sp>
          <p:nvSpPr>
            <p:cNvPr id="8" name="Shape 200"/>
            <p:cNvSpPr/>
            <p:nvPr/>
          </p:nvSpPr>
          <p:spPr>
            <a:xfrm>
              <a:off x="7391400" y="1600200"/>
              <a:ext cx="1463400" cy="846600"/>
            </a:xfrm>
            <a:prstGeom prst="flowChartAlternateProcess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91425" tIns="91425" rIns="91425" bIns="91425" anchor="ctr" anchorCtr="0">
              <a:noAutofit/>
            </a:bodyPr>
            <a:lstStyle/>
            <a:p>
              <a:r>
                <a:rPr lang="en">
                  <a:solidFill>
                    <a:srgbClr val="000000"/>
                  </a:solidFill>
                </a:rPr>
                <a:t>Model B</a:t>
              </a:r>
            </a:p>
          </p:txBody>
        </p:sp>
        <p:cxnSp>
          <p:nvCxnSpPr>
            <p:cNvPr id="9" name="Shape 201"/>
            <p:cNvCxnSpPr>
              <a:stCxn id="6" idx="3"/>
              <a:endCxn id="8" idx="1"/>
            </p:cNvCxnSpPr>
            <p:nvPr/>
          </p:nvCxnSpPr>
          <p:spPr>
            <a:xfrm>
              <a:off x="6718775" y="2023500"/>
              <a:ext cx="672600" cy="0"/>
            </a:xfrm>
            <a:prstGeom prst="straightConnector1">
              <a:avLst/>
            </a:prstGeom>
            <a:noFill/>
            <a:ln w="38100" cap="flat" cmpd="sng">
              <a:solidFill>
                <a:schemeClr val="dk2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cxnSp>
          <p:nvCxnSpPr>
            <p:cNvPr id="10" name="Shape 202"/>
            <p:cNvCxnSpPr>
              <a:stCxn id="7" idx="3"/>
              <a:endCxn id="11" idx="1"/>
            </p:cNvCxnSpPr>
            <p:nvPr/>
          </p:nvCxnSpPr>
          <p:spPr>
            <a:xfrm>
              <a:off x="6718775" y="3453150"/>
              <a:ext cx="672600" cy="0"/>
            </a:xfrm>
            <a:prstGeom prst="straightConnector1">
              <a:avLst/>
            </a:prstGeom>
            <a:noFill/>
            <a:ln w="38100" cap="flat" cmpd="sng">
              <a:solidFill>
                <a:schemeClr val="dk2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sp>
          <p:nvSpPr>
            <p:cNvPr id="11" name="Shape 203"/>
            <p:cNvSpPr/>
            <p:nvPr/>
          </p:nvSpPr>
          <p:spPr>
            <a:xfrm>
              <a:off x="7391400" y="3029850"/>
              <a:ext cx="1463400" cy="846600"/>
            </a:xfrm>
            <a:prstGeom prst="flowChartAlternateProcess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91425" tIns="91425" rIns="91425" bIns="91425" anchor="ctr" anchorCtr="0">
              <a:noAutofit/>
            </a:bodyPr>
            <a:lstStyle/>
            <a:p>
              <a:r>
                <a:rPr lang="en">
                  <a:solidFill>
                    <a:srgbClr val="000000"/>
                  </a:solidFill>
                </a:rPr>
                <a:t>Model D</a:t>
              </a:r>
            </a:p>
          </p:txBody>
        </p:sp>
        <p:cxnSp>
          <p:nvCxnSpPr>
            <p:cNvPr id="12" name="Shape 204"/>
            <p:cNvCxnSpPr>
              <a:stCxn id="6" idx="2"/>
              <a:endCxn id="7" idx="0"/>
            </p:cNvCxnSpPr>
            <p:nvPr/>
          </p:nvCxnSpPr>
          <p:spPr>
            <a:xfrm>
              <a:off x="5987075" y="2446800"/>
              <a:ext cx="0" cy="583200"/>
            </a:xfrm>
            <a:prstGeom prst="straightConnector1">
              <a:avLst/>
            </a:prstGeom>
            <a:noFill/>
            <a:ln w="38100" cap="flat" cmpd="sng">
              <a:solidFill>
                <a:schemeClr val="dk2"/>
              </a:solidFill>
              <a:prstDash val="solid"/>
              <a:round/>
              <a:headEnd type="none" w="lg" len="lg"/>
              <a:tailEnd type="triangle" w="lg" len="lg"/>
            </a:ln>
          </p:spPr>
        </p:cxnSp>
      </p:grpSp>
    </p:spTree>
    <p:extLst>
      <p:ext uri="{BB962C8B-B14F-4D97-AF65-F5344CB8AC3E}">
        <p14:creationId xmlns:p14="http://schemas.microsoft.com/office/powerpoint/2010/main" val="14291182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A370513E-CC6B-4688-84CD-7786F3725A67}" type="slidenum">
              <a:rPr lang="en-US" smtClean="0">
                <a:solidFill>
                  <a:srgbClr val="000000"/>
                </a:solidFill>
              </a:rPr>
              <a:pPr/>
              <a:t>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Notebook: Creating Signals</a:t>
            </a:r>
            <a:endParaRPr lang="en-US" sz="160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Demonstrate creating signals of different data types</a:t>
            </a:r>
          </a:p>
          <a:p>
            <a:pPr lvl="1"/>
            <a:r>
              <a:rPr lang="en-US" sz="2400"/>
              <a:t>Scalar and vector values signals</a:t>
            </a:r>
          </a:p>
          <a:p>
            <a:pPr lvl="1"/>
            <a:r>
              <a:rPr lang="en-US" sz="2400"/>
              <a:t>Creating signal slices, and slices from slices</a:t>
            </a:r>
          </a:p>
          <a:p>
            <a:r>
              <a:rPr lang="en-US" b="1" i="1">
                <a:hlinkClick r:id="rId3"/>
              </a:rPr>
              <a:t>E-Dshell/Part-2-Models/01-Basic-use-of-signals</a:t>
            </a:r>
            <a:endParaRPr lang="en-US" sz="2200" b="1" i="1">
              <a:hlinkClick r:id="rId3"/>
            </a:endParaRP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1506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A370513E-CC6B-4688-84CD-7786F3725A67}" type="slidenum">
              <a:rPr lang="en-US" smtClean="0">
                <a:solidFill>
                  <a:srgbClr val="000000"/>
                </a:solidFill>
              </a:rPr>
              <a:pPr/>
              <a:t>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Notebook: Signals &amp; Models</a:t>
            </a:r>
            <a:endParaRPr lang="en-US" sz="160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Demonstrate using signals with a model</a:t>
            </a:r>
          </a:p>
          <a:p>
            <a:pPr lvl="1"/>
            <a:r>
              <a:rPr lang="en-US" sz="1800"/>
              <a:t>Demos signal freshness and re-tying signals</a:t>
            </a:r>
          </a:p>
          <a:p>
            <a:r>
              <a:rPr lang="en-US" b="1" i="1">
                <a:hlinkClick r:id="rId3"/>
              </a:rPr>
              <a:t>E-Dshell/Part-2-Models/02-Use-of-signals-in-a-model</a:t>
            </a:r>
          </a:p>
          <a:p>
            <a:pPr marL="0" indent="0">
              <a:buNone/>
            </a:pP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5216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A370513E-CC6B-4688-84CD-7786F3725A67}" type="slidenum">
              <a:rPr lang="en-US" smtClean="0">
                <a:solidFill>
                  <a:srgbClr val="000000"/>
                </a:solidFill>
              </a:rPr>
              <a:pPr/>
              <a:t>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Notebook: Using signal ties</a:t>
            </a:r>
            <a:endParaRPr lang="en-US" sz="160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Demonstrate using signal ties in a run script to connect signals and models at lower levels of the assembly hierarchy</a:t>
            </a:r>
          </a:p>
          <a:p>
            <a:r>
              <a:rPr lang="en-US" b="1" i="1">
                <a:hlinkClick r:id="rId3"/>
              </a:rPr>
              <a:t>E-Dshell/Part-2-Models/03-Tying-signals-in-run-scripts</a:t>
            </a:r>
            <a:endParaRPr lang="en-US" sz="2200" b="1" i="1">
              <a:hlinkClick r:id="rId3"/>
            </a:endParaRP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4271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/>
          <p:cNvSpPr>
            <a:spLocks noChangeArrowheads="1"/>
          </p:cNvSpPr>
          <p:nvPr/>
        </p:nvSpPr>
        <p:spPr bwMode="auto">
          <a:xfrm rot="-1076429">
            <a:off x="6876762" y="2487909"/>
            <a:ext cx="856550" cy="1968594"/>
          </a:xfrm>
          <a:prstGeom prst="roundRect">
            <a:avLst>
              <a:gd name="adj" fmla="val 16667"/>
            </a:avLst>
          </a:prstGeom>
          <a:solidFill>
            <a:schemeClr val="accent5">
              <a:lumMod val="60000"/>
              <a:lumOff val="40000"/>
              <a:alpha val="44000"/>
            </a:schemeClr>
          </a:solidFill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en-US"/>
          </a:p>
        </p:txBody>
      </p:sp>
      <p:sp>
        <p:nvSpPr>
          <p:cNvPr id="20489" name="AutoShape 9"/>
          <p:cNvSpPr>
            <a:spLocks noChangeArrowheads="1"/>
          </p:cNvSpPr>
          <p:nvPr/>
        </p:nvSpPr>
        <p:spPr bwMode="auto">
          <a:xfrm rot="16200000">
            <a:off x="9304930" y="3723156"/>
            <a:ext cx="685800" cy="1028700"/>
          </a:xfrm>
          <a:prstGeom prst="roundRect">
            <a:avLst>
              <a:gd name="adj" fmla="val 16667"/>
            </a:avLst>
          </a:prstGeom>
          <a:solidFill>
            <a:schemeClr val="accent5">
              <a:lumMod val="60000"/>
              <a:lumOff val="40000"/>
              <a:alpha val="44000"/>
            </a:schemeClr>
          </a:solidFill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en-US"/>
          </a:p>
        </p:txBody>
      </p:sp>
      <p:sp>
        <p:nvSpPr>
          <p:cNvPr id="59" name="AutoShape 4"/>
          <p:cNvSpPr>
            <a:spLocks noChangeArrowheads="1"/>
          </p:cNvSpPr>
          <p:nvPr/>
        </p:nvSpPr>
        <p:spPr bwMode="auto">
          <a:xfrm rot="-4347844">
            <a:off x="5256013" y="1479207"/>
            <a:ext cx="685800" cy="1447800"/>
          </a:xfrm>
          <a:prstGeom prst="roundRect">
            <a:avLst>
              <a:gd name="adj" fmla="val 16667"/>
            </a:avLst>
          </a:prstGeom>
          <a:solidFill>
            <a:schemeClr val="accent5">
              <a:lumMod val="60000"/>
              <a:lumOff val="40000"/>
              <a:alpha val="44000"/>
            </a:schemeClr>
          </a:solidFill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en-US"/>
          </a:p>
        </p:txBody>
      </p:sp>
      <p:sp>
        <p:nvSpPr>
          <p:cNvPr id="60" name="AutoShape 14"/>
          <p:cNvSpPr>
            <a:spLocks noChangeArrowheads="1"/>
          </p:cNvSpPr>
          <p:nvPr/>
        </p:nvSpPr>
        <p:spPr bwMode="auto">
          <a:xfrm rot="-2622247">
            <a:off x="3379091" y="2371485"/>
            <a:ext cx="685800" cy="1447800"/>
          </a:xfrm>
          <a:prstGeom prst="roundRect">
            <a:avLst>
              <a:gd name="adj" fmla="val 16667"/>
            </a:avLst>
          </a:prstGeom>
          <a:solidFill>
            <a:schemeClr val="accent5">
              <a:lumMod val="60000"/>
              <a:lumOff val="40000"/>
              <a:alpha val="44000"/>
            </a:schemeClr>
          </a:solidFill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en-US"/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7482413" y="3135628"/>
            <a:ext cx="457200" cy="409575"/>
          </a:xfrm>
          <a:prstGeom prst="rect">
            <a:avLst/>
          </a:prstGeom>
          <a:solidFill>
            <a:srgbClr val="C0C0C0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en-US">
              <a:solidFill>
                <a:srgbClr val="0070C0"/>
              </a:solidFill>
            </a:endParaRPr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5366853" y="2335144"/>
            <a:ext cx="381000" cy="366713"/>
          </a:xfrm>
          <a:prstGeom prst="rect">
            <a:avLst/>
          </a:prstGeom>
          <a:solidFill>
            <a:srgbClr val="C0C0C0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sz="2000" b="1">
                <a:solidFill>
                  <a:srgbClr val="0070C0"/>
                </a:solidFill>
              </a:rPr>
              <a:t>S</a:t>
            </a: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942472" y="1247768"/>
            <a:ext cx="133882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800" b="1" err="1"/>
              <a:t>Multibody</a:t>
            </a:r>
            <a:r>
              <a:rPr lang="en-US" sz="1800" b="1"/>
              <a:t> </a:t>
            </a:r>
          </a:p>
          <a:p>
            <a:pPr algn="ctr"/>
            <a:r>
              <a:rPr lang="en-US" sz="1800" b="1"/>
              <a:t>System </a:t>
            </a:r>
          </a:p>
        </p:txBody>
      </p:sp>
      <p:sp>
        <p:nvSpPr>
          <p:cNvPr id="20492" name="Text Box 12"/>
          <p:cNvSpPr txBox="1">
            <a:spLocks noChangeArrowheads="1"/>
          </p:cNvSpPr>
          <p:nvPr/>
        </p:nvSpPr>
        <p:spPr bwMode="auto">
          <a:xfrm rot="20151750">
            <a:off x="3642730" y="1925249"/>
            <a:ext cx="126704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3600" b="1">
                <a:solidFill>
                  <a:srgbClr val="0070C0"/>
                </a:solidFill>
              </a:rPr>
              <a:t>…….</a:t>
            </a:r>
          </a:p>
        </p:txBody>
      </p:sp>
      <p:sp>
        <p:nvSpPr>
          <p:cNvPr id="20493" name="Text Box 13"/>
          <p:cNvSpPr txBox="1">
            <a:spLocks noChangeArrowheads="1"/>
          </p:cNvSpPr>
          <p:nvPr/>
        </p:nvSpPr>
        <p:spPr bwMode="auto">
          <a:xfrm rot="21302739">
            <a:off x="7908815" y="3756196"/>
            <a:ext cx="168347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3600" b="1">
                <a:solidFill>
                  <a:srgbClr val="0070C0"/>
                </a:solidFill>
              </a:rPr>
              <a:t>..... </a:t>
            </a:r>
            <a:r>
              <a:rPr lang="en-US" sz="1000" b="1">
                <a:solidFill>
                  <a:srgbClr val="0070C0"/>
                </a:solidFill>
              </a:rPr>
              <a:t>  </a:t>
            </a:r>
            <a:r>
              <a:rPr lang="en-US" sz="3600" b="1">
                <a:solidFill>
                  <a:srgbClr val="0070C0"/>
                </a:solidFill>
              </a:rPr>
              <a:t>...</a:t>
            </a:r>
          </a:p>
        </p:txBody>
      </p:sp>
      <p:sp>
        <p:nvSpPr>
          <p:cNvPr id="20494" name="AutoShape 14"/>
          <p:cNvSpPr>
            <a:spLocks noChangeArrowheads="1"/>
          </p:cNvSpPr>
          <p:nvPr/>
        </p:nvSpPr>
        <p:spPr bwMode="auto">
          <a:xfrm rot="-2622247">
            <a:off x="3378834" y="2374717"/>
            <a:ext cx="685800" cy="14478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en-US"/>
          </a:p>
        </p:txBody>
      </p:sp>
      <p:sp>
        <p:nvSpPr>
          <p:cNvPr id="20495" name="Text Box 15"/>
          <p:cNvSpPr txBox="1">
            <a:spLocks noChangeArrowheads="1"/>
          </p:cNvSpPr>
          <p:nvPr/>
        </p:nvSpPr>
        <p:spPr bwMode="auto">
          <a:xfrm>
            <a:off x="3079763" y="2591511"/>
            <a:ext cx="81144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600" b="1"/>
              <a:t>Body i</a:t>
            </a:r>
          </a:p>
        </p:txBody>
      </p:sp>
      <p:sp>
        <p:nvSpPr>
          <p:cNvPr id="20496" name="Text Box 16"/>
          <p:cNvSpPr txBox="1">
            <a:spLocks noChangeArrowheads="1"/>
          </p:cNvSpPr>
          <p:nvPr/>
        </p:nvSpPr>
        <p:spPr bwMode="auto">
          <a:xfrm>
            <a:off x="4958293" y="1804488"/>
            <a:ext cx="81144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600" b="1"/>
              <a:t>Body j</a:t>
            </a:r>
          </a:p>
        </p:txBody>
      </p:sp>
      <p:sp>
        <p:nvSpPr>
          <p:cNvPr id="20513" name="Text Box 33"/>
          <p:cNvSpPr txBox="1">
            <a:spLocks noChangeArrowheads="1"/>
          </p:cNvSpPr>
          <p:nvPr/>
        </p:nvSpPr>
        <p:spPr bwMode="auto">
          <a:xfrm>
            <a:off x="3500899" y="1795554"/>
            <a:ext cx="1654175" cy="420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3200" b="1" baseline="-25000"/>
              <a:t>Motor</a:t>
            </a:r>
            <a:endParaRPr lang="en-US" sz="3200" b="1" baseline="-50000"/>
          </a:p>
        </p:txBody>
      </p:sp>
      <p:sp>
        <p:nvSpPr>
          <p:cNvPr id="20520" name="Rectangle 40"/>
          <p:cNvSpPr>
            <a:spLocks noChangeArrowheads="1"/>
          </p:cNvSpPr>
          <p:nvPr/>
        </p:nvSpPr>
        <p:spPr bwMode="auto">
          <a:xfrm>
            <a:off x="3559171" y="4378014"/>
            <a:ext cx="398404" cy="534185"/>
          </a:xfrm>
          <a:prstGeom prst="rect">
            <a:avLst/>
          </a:prstGeom>
          <a:solidFill>
            <a:srgbClr val="C0C0C0"/>
          </a:solidFill>
          <a:ln w="952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>
                <a:solidFill>
                  <a:srgbClr val="FF6600"/>
                </a:solidFill>
              </a:rPr>
              <a:t>F</a:t>
            </a:r>
          </a:p>
        </p:txBody>
      </p:sp>
      <p:sp>
        <p:nvSpPr>
          <p:cNvPr id="20522" name="Line 42"/>
          <p:cNvSpPr>
            <a:spLocks noChangeShapeType="1"/>
          </p:cNvSpPr>
          <p:nvPr/>
        </p:nvSpPr>
        <p:spPr bwMode="auto">
          <a:xfrm>
            <a:off x="1856987" y="4305415"/>
            <a:ext cx="381000" cy="0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l"/>
            <a:endParaRPr lang="en-US"/>
          </a:p>
        </p:txBody>
      </p:sp>
      <p:sp>
        <p:nvSpPr>
          <p:cNvPr id="20524" name="Line 44"/>
          <p:cNvSpPr>
            <a:spLocks noChangeShapeType="1"/>
          </p:cNvSpPr>
          <p:nvPr/>
        </p:nvSpPr>
        <p:spPr bwMode="auto">
          <a:xfrm flipV="1">
            <a:off x="2618987" y="4138756"/>
            <a:ext cx="280984" cy="121416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l"/>
            <a:endParaRPr lang="en-US"/>
          </a:p>
        </p:txBody>
      </p:sp>
      <p:sp>
        <p:nvSpPr>
          <p:cNvPr id="20525" name="Line 45"/>
          <p:cNvSpPr>
            <a:spLocks noChangeShapeType="1"/>
          </p:cNvSpPr>
          <p:nvPr/>
        </p:nvSpPr>
        <p:spPr bwMode="auto">
          <a:xfrm>
            <a:off x="3254609" y="4102710"/>
            <a:ext cx="310902" cy="431305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l"/>
            <a:endParaRPr lang="en-US"/>
          </a:p>
        </p:txBody>
      </p:sp>
      <p:sp>
        <p:nvSpPr>
          <p:cNvPr id="20526" name="Line 46"/>
          <p:cNvSpPr>
            <a:spLocks noChangeShapeType="1"/>
          </p:cNvSpPr>
          <p:nvPr/>
        </p:nvSpPr>
        <p:spPr bwMode="auto">
          <a:xfrm flipV="1">
            <a:off x="9868636" y="2761600"/>
            <a:ext cx="304800" cy="0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l"/>
            <a:endParaRPr lang="en-US"/>
          </a:p>
        </p:txBody>
      </p:sp>
      <p:sp>
        <p:nvSpPr>
          <p:cNvPr id="20538" name="Rectangle 58"/>
          <p:cNvSpPr>
            <a:spLocks noChangeArrowheads="1"/>
          </p:cNvSpPr>
          <p:nvPr/>
        </p:nvSpPr>
        <p:spPr bwMode="auto">
          <a:xfrm>
            <a:off x="2873609" y="3955372"/>
            <a:ext cx="381000" cy="304800"/>
          </a:xfrm>
          <a:prstGeom prst="rect">
            <a:avLst/>
          </a:prstGeom>
          <a:solidFill>
            <a:srgbClr val="C0C0C0"/>
          </a:solidFill>
          <a:ln w="952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sz="2000">
                <a:solidFill>
                  <a:srgbClr val="FF6600"/>
                </a:solidFill>
              </a:rPr>
              <a:t>F</a:t>
            </a:r>
          </a:p>
        </p:txBody>
      </p:sp>
      <p:sp>
        <p:nvSpPr>
          <p:cNvPr id="20539" name="Rectangle 59"/>
          <p:cNvSpPr>
            <a:spLocks noChangeArrowheads="1"/>
          </p:cNvSpPr>
          <p:nvPr/>
        </p:nvSpPr>
        <p:spPr bwMode="auto">
          <a:xfrm>
            <a:off x="2237987" y="4091102"/>
            <a:ext cx="381000" cy="304800"/>
          </a:xfrm>
          <a:prstGeom prst="rect">
            <a:avLst/>
          </a:prstGeom>
          <a:solidFill>
            <a:srgbClr val="C0C0C0"/>
          </a:solidFill>
          <a:ln w="952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sz="2000">
                <a:solidFill>
                  <a:srgbClr val="FF6600"/>
                </a:solidFill>
              </a:rPr>
              <a:t>F</a:t>
            </a:r>
          </a:p>
        </p:txBody>
      </p:sp>
      <p:sp>
        <p:nvSpPr>
          <p:cNvPr id="20542" name="Rectangle 62"/>
          <p:cNvSpPr>
            <a:spLocks noChangeArrowheads="1"/>
          </p:cNvSpPr>
          <p:nvPr/>
        </p:nvSpPr>
        <p:spPr bwMode="auto">
          <a:xfrm>
            <a:off x="9487636" y="2547288"/>
            <a:ext cx="381000" cy="304800"/>
          </a:xfrm>
          <a:prstGeom prst="rect">
            <a:avLst/>
          </a:prstGeom>
          <a:solidFill>
            <a:srgbClr val="C0C0C0"/>
          </a:solidFill>
          <a:ln w="952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sz="2000">
                <a:solidFill>
                  <a:srgbClr val="FF6600"/>
                </a:solidFill>
              </a:rPr>
              <a:t>F</a:t>
            </a:r>
          </a:p>
        </p:txBody>
      </p:sp>
      <p:sp>
        <p:nvSpPr>
          <p:cNvPr id="20544" name="Rectangle 64"/>
          <p:cNvSpPr>
            <a:spLocks noChangeArrowheads="1"/>
          </p:cNvSpPr>
          <p:nvPr/>
        </p:nvSpPr>
        <p:spPr bwMode="auto">
          <a:xfrm>
            <a:off x="4199176" y="3161964"/>
            <a:ext cx="381000" cy="366713"/>
          </a:xfrm>
          <a:prstGeom prst="rect">
            <a:avLst/>
          </a:prstGeom>
          <a:solidFill>
            <a:srgbClr val="C0C0C0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sz="2000" b="1">
                <a:solidFill>
                  <a:srgbClr val="0070C0"/>
                </a:solidFill>
              </a:rPr>
              <a:t>S</a:t>
            </a:r>
          </a:p>
        </p:txBody>
      </p:sp>
      <p:sp>
        <p:nvSpPr>
          <p:cNvPr id="56" name="Text Box 33"/>
          <p:cNvSpPr txBox="1">
            <a:spLocks noChangeArrowheads="1"/>
          </p:cNvSpPr>
          <p:nvPr/>
        </p:nvSpPr>
        <p:spPr bwMode="auto">
          <a:xfrm>
            <a:off x="1971327" y="4404428"/>
            <a:ext cx="16541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000" b="1"/>
              <a:t>Flow models</a:t>
            </a:r>
          </a:p>
        </p:txBody>
      </p:sp>
      <p:sp>
        <p:nvSpPr>
          <p:cNvPr id="58" name="Text Box 16"/>
          <p:cNvSpPr txBox="1">
            <a:spLocks noChangeArrowheads="1"/>
          </p:cNvSpPr>
          <p:nvPr/>
        </p:nvSpPr>
        <p:spPr bwMode="auto">
          <a:xfrm>
            <a:off x="6693517" y="2582884"/>
            <a:ext cx="86754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600" b="1"/>
              <a:t>Body k</a:t>
            </a:r>
          </a:p>
        </p:txBody>
      </p:sp>
      <p:sp>
        <p:nvSpPr>
          <p:cNvPr id="61" name="Text Box 16"/>
          <p:cNvSpPr txBox="1">
            <a:spLocks noChangeArrowheads="1"/>
          </p:cNvSpPr>
          <p:nvPr/>
        </p:nvSpPr>
        <p:spPr bwMode="auto">
          <a:xfrm>
            <a:off x="9120333" y="3887071"/>
            <a:ext cx="9364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600" b="1"/>
              <a:t>Body m</a:t>
            </a:r>
          </a:p>
        </p:txBody>
      </p:sp>
      <p:sp>
        <p:nvSpPr>
          <p:cNvPr id="64" name="Line 39"/>
          <p:cNvSpPr>
            <a:spLocks noChangeShapeType="1"/>
          </p:cNvSpPr>
          <p:nvPr/>
        </p:nvSpPr>
        <p:spPr bwMode="auto">
          <a:xfrm flipV="1">
            <a:off x="7959251" y="3080825"/>
            <a:ext cx="828857" cy="231900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l"/>
            <a:endParaRPr lang="en-US"/>
          </a:p>
        </p:txBody>
      </p:sp>
      <p:sp>
        <p:nvSpPr>
          <p:cNvPr id="65" name="Line 46"/>
          <p:cNvSpPr>
            <a:spLocks noChangeShapeType="1"/>
          </p:cNvSpPr>
          <p:nvPr/>
        </p:nvSpPr>
        <p:spPr bwMode="auto">
          <a:xfrm flipV="1">
            <a:off x="9906000" y="3418677"/>
            <a:ext cx="304800" cy="0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l"/>
            <a:endParaRPr lang="en-US"/>
          </a:p>
        </p:txBody>
      </p:sp>
      <p:sp>
        <p:nvSpPr>
          <p:cNvPr id="67" name="Line 48"/>
          <p:cNvSpPr>
            <a:spLocks noChangeShapeType="1"/>
          </p:cNvSpPr>
          <p:nvPr/>
        </p:nvSpPr>
        <p:spPr bwMode="auto">
          <a:xfrm>
            <a:off x="9182836" y="3080688"/>
            <a:ext cx="342164" cy="224318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l"/>
            <a:endParaRPr lang="en-US"/>
          </a:p>
        </p:txBody>
      </p:sp>
      <p:sp>
        <p:nvSpPr>
          <p:cNvPr id="69" name="Rectangle 60"/>
          <p:cNvSpPr>
            <a:spLocks noChangeArrowheads="1"/>
          </p:cNvSpPr>
          <p:nvPr/>
        </p:nvSpPr>
        <p:spPr bwMode="auto">
          <a:xfrm>
            <a:off x="8801836" y="2899565"/>
            <a:ext cx="381000" cy="304800"/>
          </a:xfrm>
          <a:prstGeom prst="rect">
            <a:avLst/>
          </a:prstGeom>
          <a:solidFill>
            <a:srgbClr val="C0C0C0"/>
          </a:solidFill>
          <a:ln w="952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sz="2000">
                <a:solidFill>
                  <a:srgbClr val="FF6600"/>
                </a:solidFill>
              </a:rPr>
              <a:t>F</a:t>
            </a:r>
          </a:p>
        </p:txBody>
      </p:sp>
      <p:sp>
        <p:nvSpPr>
          <p:cNvPr id="71" name="Rectangle 62"/>
          <p:cNvSpPr>
            <a:spLocks noChangeArrowheads="1"/>
          </p:cNvSpPr>
          <p:nvPr/>
        </p:nvSpPr>
        <p:spPr bwMode="auto">
          <a:xfrm>
            <a:off x="9525000" y="3204365"/>
            <a:ext cx="381000" cy="304800"/>
          </a:xfrm>
          <a:prstGeom prst="rect">
            <a:avLst/>
          </a:prstGeom>
          <a:solidFill>
            <a:srgbClr val="C0C0C0"/>
          </a:solidFill>
          <a:ln w="952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sz="2000">
                <a:solidFill>
                  <a:srgbClr val="FF6600"/>
                </a:solidFill>
              </a:rPr>
              <a:t>F</a:t>
            </a:r>
          </a:p>
        </p:txBody>
      </p:sp>
      <p:sp>
        <p:nvSpPr>
          <p:cNvPr id="72" name="Text Box 63"/>
          <p:cNvSpPr txBox="1">
            <a:spLocks noChangeArrowheads="1"/>
          </p:cNvSpPr>
          <p:nvPr/>
        </p:nvSpPr>
        <p:spPr bwMode="auto">
          <a:xfrm>
            <a:off x="7522710" y="3097880"/>
            <a:ext cx="3048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b="1">
                <a:solidFill>
                  <a:srgbClr val="0070C0"/>
                </a:solidFill>
              </a:rPr>
              <a:t>S</a:t>
            </a: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3002607" y="1627426"/>
            <a:ext cx="1935367" cy="308565"/>
          </a:xfrm>
          <a:prstGeom prst="line">
            <a:avLst/>
          </a:prstGeom>
          <a:ln w="2857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endCxn id="20494" idx="0"/>
          </p:cNvCxnSpPr>
          <p:nvPr/>
        </p:nvCxnSpPr>
        <p:spPr bwMode="auto">
          <a:xfrm>
            <a:off x="3002607" y="1635407"/>
            <a:ext cx="218961" cy="939890"/>
          </a:xfrm>
          <a:prstGeom prst="line">
            <a:avLst/>
          </a:prstGeom>
          <a:ln w="2857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80" name="Line 48"/>
          <p:cNvSpPr>
            <a:spLocks noChangeShapeType="1"/>
          </p:cNvSpPr>
          <p:nvPr/>
        </p:nvSpPr>
        <p:spPr bwMode="auto">
          <a:xfrm flipV="1">
            <a:off x="9182836" y="2721183"/>
            <a:ext cx="304800" cy="312028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l"/>
            <a:endParaRPr lang="en-US"/>
          </a:p>
        </p:txBody>
      </p:sp>
      <p:cxnSp>
        <p:nvCxnSpPr>
          <p:cNvPr id="9" name="Elbow Connector 8"/>
          <p:cNvCxnSpPr>
            <a:endCxn id="95" idx="5"/>
          </p:cNvCxnSpPr>
          <p:nvPr/>
        </p:nvCxnSpPr>
        <p:spPr bwMode="auto">
          <a:xfrm>
            <a:off x="4557926" y="3344101"/>
            <a:ext cx="2471632" cy="1033912"/>
          </a:xfrm>
          <a:prstGeom prst="bentConnector3">
            <a:avLst>
              <a:gd name="adj1" fmla="val 24548"/>
            </a:avLst>
          </a:prstGeom>
          <a:solidFill>
            <a:schemeClr val="accent1"/>
          </a:solidFill>
          <a:ln w="31750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81" name="Elbow Connector 80"/>
          <p:cNvCxnSpPr>
            <a:stCxn id="20520" idx="3"/>
          </p:cNvCxnSpPr>
          <p:nvPr/>
        </p:nvCxnSpPr>
        <p:spPr bwMode="auto">
          <a:xfrm flipV="1">
            <a:off x="3957575" y="4506600"/>
            <a:ext cx="3080748" cy="138507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31750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95" name="Rectangle 6"/>
          <p:cNvSpPr>
            <a:spLocks noChangeArrowheads="1"/>
          </p:cNvSpPr>
          <p:nvPr/>
        </p:nvSpPr>
        <p:spPr bwMode="auto">
          <a:xfrm>
            <a:off x="7025881" y="4146237"/>
            <a:ext cx="456532" cy="474662"/>
          </a:xfrm>
          <a:custGeom>
            <a:avLst/>
            <a:gdLst>
              <a:gd name="connsiteX0" fmla="*/ 0 w 408364"/>
              <a:gd name="connsiteY0" fmla="*/ 0 h 474662"/>
              <a:gd name="connsiteX1" fmla="*/ 408364 w 408364"/>
              <a:gd name="connsiteY1" fmla="*/ 0 h 474662"/>
              <a:gd name="connsiteX2" fmla="*/ 408364 w 408364"/>
              <a:gd name="connsiteY2" fmla="*/ 474662 h 474662"/>
              <a:gd name="connsiteX3" fmla="*/ 0 w 408364"/>
              <a:gd name="connsiteY3" fmla="*/ 474662 h 474662"/>
              <a:gd name="connsiteX4" fmla="*/ 0 w 408364"/>
              <a:gd name="connsiteY4" fmla="*/ 0 h 474662"/>
              <a:gd name="connsiteX0" fmla="*/ 0 w 408364"/>
              <a:gd name="connsiteY0" fmla="*/ 0 h 474662"/>
              <a:gd name="connsiteX1" fmla="*/ 408364 w 408364"/>
              <a:gd name="connsiteY1" fmla="*/ 0 h 474662"/>
              <a:gd name="connsiteX2" fmla="*/ 408364 w 408364"/>
              <a:gd name="connsiteY2" fmla="*/ 474662 h 474662"/>
              <a:gd name="connsiteX3" fmla="*/ 0 w 408364"/>
              <a:gd name="connsiteY3" fmla="*/ 474662 h 474662"/>
              <a:gd name="connsiteX4" fmla="*/ 377 w 408364"/>
              <a:gd name="connsiteY4" fmla="*/ 98425 h 474662"/>
              <a:gd name="connsiteX5" fmla="*/ 0 w 408364"/>
              <a:gd name="connsiteY5" fmla="*/ 0 h 474662"/>
              <a:gd name="connsiteX0" fmla="*/ 30670 w 439034"/>
              <a:gd name="connsiteY0" fmla="*/ 0 h 474662"/>
              <a:gd name="connsiteX1" fmla="*/ 439034 w 439034"/>
              <a:gd name="connsiteY1" fmla="*/ 0 h 474662"/>
              <a:gd name="connsiteX2" fmla="*/ 439034 w 439034"/>
              <a:gd name="connsiteY2" fmla="*/ 474662 h 474662"/>
              <a:gd name="connsiteX3" fmla="*/ 30670 w 439034"/>
              <a:gd name="connsiteY3" fmla="*/ 474662 h 474662"/>
              <a:gd name="connsiteX4" fmla="*/ 29459 w 439034"/>
              <a:gd name="connsiteY4" fmla="*/ 360363 h 474662"/>
              <a:gd name="connsiteX5" fmla="*/ 31047 w 439034"/>
              <a:gd name="connsiteY5" fmla="*/ 98425 h 474662"/>
              <a:gd name="connsiteX6" fmla="*/ 30670 w 439034"/>
              <a:gd name="connsiteY6" fmla="*/ 0 h 474662"/>
              <a:gd name="connsiteX0" fmla="*/ 30670 w 439034"/>
              <a:gd name="connsiteY0" fmla="*/ 0 h 474662"/>
              <a:gd name="connsiteX1" fmla="*/ 439034 w 439034"/>
              <a:gd name="connsiteY1" fmla="*/ 0 h 474662"/>
              <a:gd name="connsiteX2" fmla="*/ 439034 w 439034"/>
              <a:gd name="connsiteY2" fmla="*/ 474662 h 474662"/>
              <a:gd name="connsiteX3" fmla="*/ 30670 w 439034"/>
              <a:gd name="connsiteY3" fmla="*/ 474662 h 474662"/>
              <a:gd name="connsiteX4" fmla="*/ 29459 w 439034"/>
              <a:gd name="connsiteY4" fmla="*/ 360363 h 474662"/>
              <a:gd name="connsiteX5" fmla="*/ 27872 w 439034"/>
              <a:gd name="connsiteY5" fmla="*/ 217488 h 474662"/>
              <a:gd name="connsiteX6" fmla="*/ 31047 w 439034"/>
              <a:gd name="connsiteY6" fmla="*/ 98425 h 474662"/>
              <a:gd name="connsiteX7" fmla="*/ 30670 w 439034"/>
              <a:gd name="connsiteY7" fmla="*/ 0 h 474662"/>
              <a:gd name="connsiteX0" fmla="*/ 2832 w 411196"/>
              <a:gd name="connsiteY0" fmla="*/ 0 h 474662"/>
              <a:gd name="connsiteX1" fmla="*/ 411196 w 411196"/>
              <a:gd name="connsiteY1" fmla="*/ 0 h 474662"/>
              <a:gd name="connsiteX2" fmla="*/ 411196 w 411196"/>
              <a:gd name="connsiteY2" fmla="*/ 474662 h 474662"/>
              <a:gd name="connsiteX3" fmla="*/ 2832 w 411196"/>
              <a:gd name="connsiteY3" fmla="*/ 474662 h 474662"/>
              <a:gd name="connsiteX4" fmla="*/ 1621 w 411196"/>
              <a:gd name="connsiteY4" fmla="*/ 360363 h 474662"/>
              <a:gd name="connsiteX5" fmla="*/ 34 w 411196"/>
              <a:gd name="connsiteY5" fmla="*/ 217488 h 474662"/>
              <a:gd name="connsiteX6" fmla="*/ 3209 w 411196"/>
              <a:gd name="connsiteY6" fmla="*/ 98425 h 474662"/>
              <a:gd name="connsiteX7" fmla="*/ 2832 w 411196"/>
              <a:gd name="connsiteY7" fmla="*/ 0 h 474662"/>
              <a:gd name="connsiteX0" fmla="*/ 2832 w 411196"/>
              <a:gd name="connsiteY0" fmla="*/ 0 h 474662"/>
              <a:gd name="connsiteX1" fmla="*/ 411196 w 411196"/>
              <a:gd name="connsiteY1" fmla="*/ 0 h 474662"/>
              <a:gd name="connsiteX2" fmla="*/ 411196 w 411196"/>
              <a:gd name="connsiteY2" fmla="*/ 474662 h 474662"/>
              <a:gd name="connsiteX3" fmla="*/ 2832 w 411196"/>
              <a:gd name="connsiteY3" fmla="*/ 474662 h 474662"/>
              <a:gd name="connsiteX4" fmla="*/ 1621 w 411196"/>
              <a:gd name="connsiteY4" fmla="*/ 360363 h 474662"/>
              <a:gd name="connsiteX5" fmla="*/ 34 w 411196"/>
              <a:gd name="connsiteY5" fmla="*/ 217488 h 474662"/>
              <a:gd name="connsiteX6" fmla="*/ 3209 w 411196"/>
              <a:gd name="connsiteY6" fmla="*/ 98425 h 474662"/>
              <a:gd name="connsiteX7" fmla="*/ 2832 w 411196"/>
              <a:gd name="connsiteY7" fmla="*/ 0 h 474662"/>
              <a:gd name="connsiteX0" fmla="*/ 2503 w 410867"/>
              <a:gd name="connsiteY0" fmla="*/ 0 h 474662"/>
              <a:gd name="connsiteX1" fmla="*/ 410867 w 410867"/>
              <a:gd name="connsiteY1" fmla="*/ 0 h 474662"/>
              <a:gd name="connsiteX2" fmla="*/ 410867 w 410867"/>
              <a:gd name="connsiteY2" fmla="*/ 474662 h 474662"/>
              <a:gd name="connsiteX3" fmla="*/ 2503 w 410867"/>
              <a:gd name="connsiteY3" fmla="*/ 474662 h 474662"/>
              <a:gd name="connsiteX4" fmla="*/ 1292 w 410867"/>
              <a:gd name="connsiteY4" fmla="*/ 360363 h 474662"/>
              <a:gd name="connsiteX5" fmla="*/ 4468 w 410867"/>
              <a:gd name="connsiteY5" fmla="*/ 227013 h 474662"/>
              <a:gd name="connsiteX6" fmla="*/ 2880 w 410867"/>
              <a:gd name="connsiteY6" fmla="*/ 98425 h 474662"/>
              <a:gd name="connsiteX7" fmla="*/ 2503 w 410867"/>
              <a:gd name="connsiteY7" fmla="*/ 0 h 474662"/>
              <a:gd name="connsiteX0" fmla="*/ 4401 w 412765"/>
              <a:gd name="connsiteY0" fmla="*/ 0 h 474662"/>
              <a:gd name="connsiteX1" fmla="*/ 412765 w 412765"/>
              <a:gd name="connsiteY1" fmla="*/ 0 h 474662"/>
              <a:gd name="connsiteX2" fmla="*/ 412765 w 412765"/>
              <a:gd name="connsiteY2" fmla="*/ 474662 h 474662"/>
              <a:gd name="connsiteX3" fmla="*/ 4401 w 412765"/>
              <a:gd name="connsiteY3" fmla="*/ 474662 h 474662"/>
              <a:gd name="connsiteX4" fmla="*/ 3190 w 412765"/>
              <a:gd name="connsiteY4" fmla="*/ 360363 h 474662"/>
              <a:gd name="connsiteX5" fmla="*/ 16 w 412765"/>
              <a:gd name="connsiteY5" fmla="*/ 227013 h 474662"/>
              <a:gd name="connsiteX6" fmla="*/ 4778 w 412765"/>
              <a:gd name="connsiteY6" fmla="*/ 98425 h 474662"/>
              <a:gd name="connsiteX7" fmla="*/ 4401 w 412765"/>
              <a:gd name="connsiteY7" fmla="*/ 0 h 474662"/>
              <a:gd name="connsiteX0" fmla="*/ 4401 w 412765"/>
              <a:gd name="connsiteY0" fmla="*/ 0 h 474662"/>
              <a:gd name="connsiteX1" fmla="*/ 412765 w 412765"/>
              <a:gd name="connsiteY1" fmla="*/ 0 h 474662"/>
              <a:gd name="connsiteX2" fmla="*/ 412765 w 412765"/>
              <a:gd name="connsiteY2" fmla="*/ 474662 h 474662"/>
              <a:gd name="connsiteX3" fmla="*/ 4401 w 412765"/>
              <a:gd name="connsiteY3" fmla="*/ 474662 h 474662"/>
              <a:gd name="connsiteX4" fmla="*/ 3190 w 412765"/>
              <a:gd name="connsiteY4" fmla="*/ 360363 h 474662"/>
              <a:gd name="connsiteX5" fmla="*/ 16 w 412765"/>
              <a:gd name="connsiteY5" fmla="*/ 227013 h 474662"/>
              <a:gd name="connsiteX6" fmla="*/ 4778 w 412765"/>
              <a:gd name="connsiteY6" fmla="*/ 98425 h 474662"/>
              <a:gd name="connsiteX7" fmla="*/ 4401 w 412765"/>
              <a:gd name="connsiteY7" fmla="*/ 0 h 474662"/>
              <a:gd name="connsiteX0" fmla="*/ 4401 w 412765"/>
              <a:gd name="connsiteY0" fmla="*/ 0 h 474662"/>
              <a:gd name="connsiteX1" fmla="*/ 412765 w 412765"/>
              <a:gd name="connsiteY1" fmla="*/ 0 h 474662"/>
              <a:gd name="connsiteX2" fmla="*/ 412765 w 412765"/>
              <a:gd name="connsiteY2" fmla="*/ 474662 h 474662"/>
              <a:gd name="connsiteX3" fmla="*/ 4401 w 412765"/>
              <a:gd name="connsiteY3" fmla="*/ 474662 h 474662"/>
              <a:gd name="connsiteX4" fmla="*/ 3190 w 412765"/>
              <a:gd name="connsiteY4" fmla="*/ 360363 h 474662"/>
              <a:gd name="connsiteX5" fmla="*/ 16 w 412765"/>
              <a:gd name="connsiteY5" fmla="*/ 227013 h 474662"/>
              <a:gd name="connsiteX6" fmla="*/ 8009 w 412765"/>
              <a:gd name="connsiteY6" fmla="*/ 98425 h 474662"/>
              <a:gd name="connsiteX7" fmla="*/ 4401 w 412765"/>
              <a:gd name="connsiteY7" fmla="*/ 0 h 474662"/>
              <a:gd name="connsiteX0" fmla="*/ 4401 w 412765"/>
              <a:gd name="connsiteY0" fmla="*/ 0 h 474662"/>
              <a:gd name="connsiteX1" fmla="*/ 412765 w 412765"/>
              <a:gd name="connsiteY1" fmla="*/ 0 h 474662"/>
              <a:gd name="connsiteX2" fmla="*/ 412765 w 412765"/>
              <a:gd name="connsiteY2" fmla="*/ 474662 h 474662"/>
              <a:gd name="connsiteX3" fmla="*/ 4401 w 412765"/>
              <a:gd name="connsiteY3" fmla="*/ 474662 h 474662"/>
              <a:gd name="connsiteX4" fmla="*/ 3190 w 412765"/>
              <a:gd name="connsiteY4" fmla="*/ 360363 h 474662"/>
              <a:gd name="connsiteX5" fmla="*/ 16 w 412765"/>
              <a:gd name="connsiteY5" fmla="*/ 227013 h 474662"/>
              <a:gd name="connsiteX6" fmla="*/ 8009 w 412765"/>
              <a:gd name="connsiteY6" fmla="*/ 98425 h 474662"/>
              <a:gd name="connsiteX7" fmla="*/ 4401 w 412765"/>
              <a:gd name="connsiteY7" fmla="*/ 0 h 474662"/>
              <a:gd name="connsiteX0" fmla="*/ 4401 w 412765"/>
              <a:gd name="connsiteY0" fmla="*/ 0 h 474662"/>
              <a:gd name="connsiteX1" fmla="*/ 412765 w 412765"/>
              <a:gd name="connsiteY1" fmla="*/ 0 h 474662"/>
              <a:gd name="connsiteX2" fmla="*/ 412765 w 412765"/>
              <a:gd name="connsiteY2" fmla="*/ 474662 h 474662"/>
              <a:gd name="connsiteX3" fmla="*/ 4401 w 412765"/>
              <a:gd name="connsiteY3" fmla="*/ 474662 h 474662"/>
              <a:gd name="connsiteX4" fmla="*/ 3190 w 412765"/>
              <a:gd name="connsiteY4" fmla="*/ 360363 h 474662"/>
              <a:gd name="connsiteX5" fmla="*/ 16 w 412765"/>
              <a:gd name="connsiteY5" fmla="*/ 227013 h 474662"/>
              <a:gd name="connsiteX6" fmla="*/ 8009 w 412765"/>
              <a:gd name="connsiteY6" fmla="*/ 98425 h 474662"/>
              <a:gd name="connsiteX7" fmla="*/ 4401 w 412765"/>
              <a:gd name="connsiteY7" fmla="*/ 0 h 474662"/>
              <a:gd name="connsiteX0" fmla="*/ 4401 w 412765"/>
              <a:gd name="connsiteY0" fmla="*/ 0 h 474662"/>
              <a:gd name="connsiteX1" fmla="*/ 412765 w 412765"/>
              <a:gd name="connsiteY1" fmla="*/ 0 h 474662"/>
              <a:gd name="connsiteX2" fmla="*/ 412765 w 412765"/>
              <a:gd name="connsiteY2" fmla="*/ 474662 h 474662"/>
              <a:gd name="connsiteX3" fmla="*/ 4401 w 412765"/>
              <a:gd name="connsiteY3" fmla="*/ 474662 h 474662"/>
              <a:gd name="connsiteX4" fmla="*/ 3190 w 412765"/>
              <a:gd name="connsiteY4" fmla="*/ 360363 h 474662"/>
              <a:gd name="connsiteX5" fmla="*/ 16 w 412765"/>
              <a:gd name="connsiteY5" fmla="*/ 227013 h 474662"/>
              <a:gd name="connsiteX6" fmla="*/ 8009 w 412765"/>
              <a:gd name="connsiteY6" fmla="*/ 98425 h 474662"/>
              <a:gd name="connsiteX7" fmla="*/ 4401 w 412765"/>
              <a:gd name="connsiteY7" fmla="*/ 0 h 474662"/>
              <a:gd name="connsiteX0" fmla="*/ 4401 w 412765"/>
              <a:gd name="connsiteY0" fmla="*/ 0 h 474662"/>
              <a:gd name="connsiteX1" fmla="*/ 412765 w 412765"/>
              <a:gd name="connsiteY1" fmla="*/ 0 h 474662"/>
              <a:gd name="connsiteX2" fmla="*/ 412765 w 412765"/>
              <a:gd name="connsiteY2" fmla="*/ 474662 h 474662"/>
              <a:gd name="connsiteX3" fmla="*/ 4401 w 412765"/>
              <a:gd name="connsiteY3" fmla="*/ 474662 h 474662"/>
              <a:gd name="connsiteX4" fmla="*/ 3190 w 412765"/>
              <a:gd name="connsiteY4" fmla="*/ 360363 h 474662"/>
              <a:gd name="connsiteX5" fmla="*/ 16 w 412765"/>
              <a:gd name="connsiteY5" fmla="*/ 227013 h 474662"/>
              <a:gd name="connsiteX6" fmla="*/ 8009 w 412765"/>
              <a:gd name="connsiteY6" fmla="*/ 98425 h 474662"/>
              <a:gd name="connsiteX7" fmla="*/ 4401 w 412765"/>
              <a:gd name="connsiteY7" fmla="*/ 0 h 474662"/>
              <a:gd name="connsiteX0" fmla="*/ 4401 w 412765"/>
              <a:gd name="connsiteY0" fmla="*/ 0 h 474662"/>
              <a:gd name="connsiteX1" fmla="*/ 412765 w 412765"/>
              <a:gd name="connsiteY1" fmla="*/ 0 h 474662"/>
              <a:gd name="connsiteX2" fmla="*/ 412765 w 412765"/>
              <a:gd name="connsiteY2" fmla="*/ 474662 h 474662"/>
              <a:gd name="connsiteX3" fmla="*/ 4401 w 412765"/>
              <a:gd name="connsiteY3" fmla="*/ 474662 h 474662"/>
              <a:gd name="connsiteX4" fmla="*/ 3190 w 412765"/>
              <a:gd name="connsiteY4" fmla="*/ 360363 h 474662"/>
              <a:gd name="connsiteX5" fmla="*/ 16 w 412765"/>
              <a:gd name="connsiteY5" fmla="*/ 227013 h 474662"/>
              <a:gd name="connsiteX6" fmla="*/ 8009 w 412765"/>
              <a:gd name="connsiteY6" fmla="*/ 98425 h 474662"/>
              <a:gd name="connsiteX7" fmla="*/ 4401 w 412765"/>
              <a:gd name="connsiteY7" fmla="*/ 0 h 474662"/>
              <a:gd name="connsiteX0" fmla="*/ 4401 w 412765"/>
              <a:gd name="connsiteY0" fmla="*/ 0 h 474662"/>
              <a:gd name="connsiteX1" fmla="*/ 412765 w 412765"/>
              <a:gd name="connsiteY1" fmla="*/ 0 h 474662"/>
              <a:gd name="connsiteX2" fmla="*/ 412765 w 412765"/>
              <a:gd name="connsiteY2" fmla="*/ 474662 h 474662"/>
              <a:gd name="connsiteX3" fmla="*/ 4401 w 412765"/>
              <a:gd name="connsiteY3" fmla="*/ 474662 h 474662"/>
              <a:gd name="connsiteX4" fmla="*/ 3190 w 412765"/>
              <a:gd name="connsiteY4" fmla="*/ 360363 h 474662"/>
              <a:gd name="connsiteX5" fmla="*/ 16 w 412765"/>
              <a:gd name="connsiteY5" fmla="*/ 227013 h 474662"/>
              <a:gd name="connsiteX6" fmla="*/ 8009 w 412765"/>
              <a:gd name="connsiteY6" fmla="*/ 98425 h 474662"/>
              <a:gd name="connsiteX7" fmla="*/ 4401 w 412765"/>
              <a:gd name="connsiteY7" fmla="*/ 0 h 474662"/>
              <a:gd name="connsiteX0" fmla="*/ 4401 w 412765"/>
              <a:gd name="connsiteY0" fmla="*/ 0 h 474662"/>
              <a:gd name="connsiteX1" fmla="*/ 412765 w 412765"/>
              <a:gd name="connsiteY1" fmla="*/ 0 h 474662"/>
              <a:gd name="connsiteX2" fmla="*/ 412765 w 412765"/>
              <a:gd name="connsiteY2" fmla="*/ 474662 h 474662"/>
              <a:gd name="connsiteX3" fmla="*/ 4401 w 412765"/>
              <a:gd name="connsiteY3" fmla="*/ 474662 h 474662"/>
              <a:gd name="connsiteX4" fmla="*/ 3190 w 412765"/>
              <a:gd name="connsiteY4" fmla="*/ 360363 h 474662"/>
              <a:gd name="connsiteX5" fmla="*/ 16 w 412765"/>
              <a:gd name="connsiteY5" fmla="*/ 227013 h 474662"/>
              <a:gd name="connsiteX6" fmla="*/ 8009 w 412765"/>
              <a:gd name="connsiteY6" fmla="*/ 98425 h 474662"/>
              <a:gd name="connsiteX7" fmla="*/ 4401 w 412765"/>
              <a:gd name="connsiteY7" fmla="*/ 0 h 474662"/>
              <a:gd name="connsiteX0" fmla="*/ 4401 w 412765"/>
              <a:gd name="connsiteY0" fmla="*/ 0 h 474662"/>
              <a:gd name="connsiteX1" fmla="*/ 412765 w 412765"/>
              <a:gd name="connsiteY1" fmla="*/ 0 h 474662"/>
              <a:gd name="connsiteX2" fmla="*/ 412765 w 412765"/>
              <a:gd name="connsiteY2" fmla="*/ 474662 h 474662"/>
              <a:gd name="connsiteX3" fmla="*/ 4401 w 412765"/>
              <a:gd name="connsiteY3" fmla="*/ 474662 h 474662"/>
              <a:gd name="connsiteX4" fmla="*/ 3190 w 412765"/>
              <a:gd name="connsiteY4" fmla="*/ 360363 h 474662"/>
              <a:gd name="connsiteX5" fmla="*/ 16 w 412765"/>
              <a:gd name="connsiteY5" fmla="*/ 227013 h 474662"/>
              <a:gd name="connsiteX6" fmla="*/ 8009 w 412765"/>
              <a:gd name="connsiteY6" fmla="*/ 98425 h 474662"/>
              <a:gd name="connsiteX7" fmla="*/ 4401 w 412765"/>
              <a:gd name="connsiteY7" fmla="*/ 0 h 474662"/>
              <a:gd name="connsiteX0" fmla="*/ 4401 w 412765"/>
              <a:gd name="connsiteY0" fmla="*/ 0 h 474662"/>
              <a:gd name="connsiteX1" fmla="*/ 412765 w 412765"/>
              <a:gd name="connsiteY1" fmla="*/ 0 h 474662"/>
              <a:gd name="connsiteX2" fmla="*/ 412765 w 412765"/>
              <a:gd name="connsiteY2" fmla="*/ 474662 h 474662"/>
              <a:gd name="connsiteX3" fmla="*/ 4401 w 412765"/>
              <a:gd name="connsiteY3" fmla="*/ 474662 h 474662"/>
              <a:gd name="connsiteX4" fmla="*/ 3190 w 412765"/>
              <a:gd name="connsiteY4" fmla="*/ 360363 h 474662"/>
              <a:gd name="connsiteX5" fmla="*/ 16 w 412765"/>
              <a:gd name="connsiteY5" fmla="*/ 227013 h 474662"/>
              <a:gd name="connsiteX6" fmla="*/ 8009 w 412765"/>
              <a:gd name="connsiteY6" fmla="*/ 98425 h 474662"/>
              <a:gd name="connsiteX7" fmla="*/ 4401 w 412765"/>
              <a:gd name="connsiteY7" fmla="*/ 0 h 474662"/>
              <a:gd name="connsiteX0" fmla="*/ 4401 w 412765"/>
              <a:gd name="connsiteY0" fmla="*/ 0 h 474662"/>
              <a:gd name="connsiteX1" fmla="*/ 412765 w 412765"/>
              <a:gd name="connsiteY1" fmla="*/ 0 h 474662"/>
              <a:gd name="connsiteX2" fmla="*/ 412765 w 412765"/>
              <a:gd name="connsiteY2" fmla="*/ 474662 h 474662"/>
              <a:gd name="connsiteX3" fmla="*/ 4401 w 412765"/>
              <a:gd name="connsiteY3" fmla="*/ 474662 h 474662"/>
              <a:gd name="connsiteX4" fmla="*/ 3190 w 412765"/>
              <a:gd name="connsiteY4" fmla="*/ 360363 h 474662"/>
              <a:gd name="connsiteX5" fmla="*/ 16 w 412765"/>
              <a:gd name="connsiteY5" fmla="*/ 227013 h 474662"/>
              <a:gd name="connsiteX6" fmla="*/ 8009 w 412765"/>
              <a:gd name="connsiteY6" fmla="*/ 98425 h 474662"/>
              <a:gd name="connsiteX7" fmla="*/ 4401 w 412765"/>
              <a:gd name="connsiteY7" fmla="*/ 0 h 474662"/>
              <a:gd name="connsiteX0" fmla="*/ 72039 w 480403"/>
              <a:gd name="connsiteY0" fmla="*/ 0 h 474662"/>
              <a:gd name="connsiteX1" fmla="*/ 480403 w 480403"/>
              <a:gd name="connsiteY1" fmla="*/ 0 h 474662"/>
              <a:gd name="connsiteX2" fmla="*/ 480403 w 480403"/>
              <a:gd name="connsiteY2" fmla="*/ 474662 h 474662"/>
              <a:gd name="connsiteX3" fmla="*/ 72039 w 480403"/>
              <a:gd name="connsiteY3" fmla="*/ 474662 h 474662"/>
              <a:gd name="connsiteX4" fmla="*/ 70828 w 480403"/>
              <a:gd name="connsiteY4" fmla="*/ 360363 h 474662"/>
              <a:gd name="connsiteX5" fmla="*/ 67654 w 480403"/>
              <a:gd name="connsiteY5" fmla="*/ 227013 h 474662"/>
              <a:gd name="connsiteX6" fmla="*/ 75647 w 480403"/>
              <a:gd name="connsiteY6" fmla="*/ 98425 h 474662"/>
              <a:gd name="connsiteX7" fmla="*/ 72039 w 480403"/>
              <a:gd name="connsiteY7" fmla="*/ 0 h 474662"/>
              <a:gd name="connsiteX0" fmla="*/ 72039 w 480403"/>
              <a:gd name="connsiteY0" fmla="*/ 0 h 474662"/>
              <a:gd name="connsiteX1" fmla="*/ 480403 w 480403"/>
              <a:gd name="connsiteY1" fmla="*/ 0 h 474662"/>
              <a:gd name="connsiteX2" fmla="*/ 480403 w 480403"/>
              <a:gd name="connsiteY2" fmla="*/ 474662 h 474662"/>
              <a:gd name="connsiteX3" fmla="*/ 72039 w 480403"/>
              <a:gd name="connsiteY3" fmla="*/ 474662 h 474662"/>
              <a:gd name="connsiteX4" fmla="*/ 70828 w 480403"/>
              <a:gd name="connsiteY4" fmla="*/ 360363 h 474662"/>
              <a:gd name="connsiteX5" fmla="*/ 67654 w 480403"/>
              <a:gd name="connsiteY5" fmla="*/ 227013 h 474662"/>
              <a:gd name="connsiteX6" fmla="*/ 75647 w 480403"/>
              <a:gd name="connsiteY6" fmla="*/ 98425 h 474662"/>
              <a:gd name="connsiteX7" fmla="*/ 72039 w 480403"/>
              <a:gd name="connsiteY7" fmla="*/ 0 h 474662"/>
              <a:gd name="connsiteX0" fmla="*/ 72039 w 480403"/>
              <a:gd name="connsiteY0" fmla="*/ 0 h 474662"/>
              <a:gd name="connsiteX1" fmla="*/ 480403 w 480403"/>
              <a:gd name="connsiteY1" fmla="*/ 0 h 474662"/>
              <a:gd name="connsiteX2" fmla="*/ 480403 w 480403"/>
              <a:gd name="connsiteY2" fmla="*/ 474662 h 474662"/>
              <a:gd name="connsiteX3" fmla="*/ 72039 w 480403"/>
              <a:gd name="connsiteY3" fmla="*/ 474662 h 474662"/>
              <a:gd name="connsiteX4" fmla="*/ 70828 w 480403"/>
              <a:gd name="connsiteY4" fmla="*/ 360363 h 474662"/>
              <a:gd name="connsiteX5" fmla="*/ 67654 w 480403"/>
              <a:gd name="connsiteY5" fmla="*/ 227013 h 474662"/>
              <a:gd name="connsiteX6" fmla="*/ 75647 w 480403"/>
              <a:gd name="connsiteY6" fmla="*/ 98425 h 474662"/>
              <a:gd name="connsiteX7" fmla="*/ 72039 w 480403"/>
              <a:gd name="connsiteY7" fmla="*/ 0 h 474662"/>
              <a:gd name="connsiteX0" fmla="*/ 73228 w 481592"/>
              <a:gd name="connsiteY0" fmla="*/ 0 h 474662"/>
              <a:gd name="connsiteX1" fmla="*/ 481592 w 481592"/>
              <a:gd name="connsiteY1" fmla="*/ 0 h 474662"/>
              <a:gd name="connsiteX2" fmla="*/ 481592 w 481592"/>
              <a:gd name="connsiteY2" fmla="*/ 474662 h 474662"/>
              <a:gd name="connsiteX3" fmla="*/ 73228 w 481592"/>
              <a:gd name="connsiteY3" fmla="*/ 474662 h 474662"/>
              <a:gd name="connsiteX4" fmla="*/ 72017 w 481592"/>
              <a:gd name="connsiteY4" fmla="*/ 360363 h 474662"/>
              <a:gd name="connsiteX5" fmla="*/ 68843 w 481592"/>
              <a:gd name="connsiteY5" fmla="*/ 227013 h 474662"/>
              <a:gd name="connsiteX6" fmla="*/ 71991 w 481592"/>
              <a:gd name="connsiteY6" fmla="*/ 100012 h 474662"/>
              <a:gd name="connsiteX7" fmla="*/ 73228 w 481592"/>
              <a:gd name="connsiteY7" fmla="*/ 0 h 474662"/>
              <a:gd name="connsiteX0" fmla="*/ 67229 w 475593"/>
              <a:gd name="connsiteY0" fmla="*/ 0 h 474662"/>
              <a:gd name="connsiteX1" fmla="*/ 475593 w 475593"/>
              <a:gd name="connsiteY1" fmla="*/ 0 h 474662"/>
              <a:gd name="connsiteX2" fmla="*/ 475593 w 475593"/>
              <a:gd name="connsiteY2" fmla="*/ 474662 h 474662"/>
              <a:gd name="connsiteX3" fmla="*/ 67229 w 475593"/>
              <a:gd name="connsiteY3" fmla="*/ 474662 h 474662"/>
              <a:gd name="connsiteX4" fmla="*/ 66018 w 475593"/>
              <a:gd name="connsiteY4" fmla="*/ 360363 h 474662"/>
              <a:gd name="connsiteX5" fmla="*/ 70921 w 475593"/>
              <a:gd name="connsiteY5" fmla="*/ 222251 h 474662"/>
              <a:gd name="connsiteX6" fmla="*/ 65992 w 475593"/>
              <a:gd name="connsiteY6" fmla="*/ 100012 h 474662"/>
              <a:gd name="connsiteX7" fmla="*/ 67229 w 475593"/>
              <a:gd name="connsiteY7" fmla="*/ 0 h 474662"/>
              <a:gd name="connsiteX0" fmla="*/ 2503 w 410867"/>
              <a:gd name="connsiteY0" fmla="*/ 0 h 474662"/>
              <a:gd name="connsiteX1" fmla="*/ 410867 w 410867"/>
              <a:gd name="connsiteY1" fmla="*/ 0 h 474662"/>
              <a:gd name="connsiteX2" fmla="*/ 410867 w 410867"/>
              <a:gd name="connsiteY2" fmla="*/ 474662 h 474662"/>
              <a:gd name="connsiteX3" fmla="*/ 2503 w 410867"/>
              <a:gd name="connsiteY3" fmla="*/ 474662 h 474662"/>
              <a:gd name="connsiteX4" fmla="*/ 1292 w 410867"/>
              <a:gd name="connsiteY4" fmla="*/ 360363 h 474662"/>
              <a:gd name="connsiteX5" fmla="*/ 6195 w 410867"/>
              <a:gd name="connsiteY5" fmla="*/ 222251 h 474662"/>
              <a:gd name="connsiteX6" fmla="*/ 1266 w 410867"/>
              <a:gd name="connsiteY6" fmla="*/ 100012 h 474662"/>
              <a:gd name="connsiteX7" fmla="*/ 2503 w 410867"/>
              <a:gd name="connsiteY7" fmla="*/ 0 h 474662"/>
              <a:gd name="connsiteX0" fmla="*/ 2851 w 411215"/>
              <a:gd name="connsiteY0" fmla="*/ 0 h 474662"/>
              <a:gd name="connsiteX1" fmla="*/ 411215 w 411215"/>
              <a:gd name="connsiteY1" fmla="*/ 0 h 474662"/>
              <a:gd name="connsiteX2" fmla="*/ 411215 w 411215"/>
              <a:gd name="connsiteY2" fmla="*/ 474662 h 474662"/>
              <a:gd name="connsiteX3" fmla="*/ 2851 w 411215"/>
              <a:gd name="connsiteY3" fmla="*/ 474662 h 474662"/>
              <a:gd name="connsiteX4" fmla="*/ 1640 w 411215"/>
              <a:gd name="connsiteY4" fmla="*/ 360363 h 474662"/>
              <a:gd name="connsiteX5" fmla="*/ 3312 w 411215"/>
              <a:gd name="connsiteY5" fmla="*/ 231776 h 474662"/>
              <a:gd name="connsiteX6" fmla="*/ 1614 w 411215"/>
              <a:gd name="connsiteY6" fmla="*/ 100012 h 474662"/>
              <a:gd name="connsiteX7" fmla="*/ 2851 w 411215"/>
              <a:gd name="connsiteY7" fmla="*/ 0 h 474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1215" h="474662">
                <a:moveTo>
                  <a:pt x="2851" y="0"/>
                </a:moveTo>
                <a:lnTo>
                  <a:pt x="411215" y="0"/>
                </a:lnTo>
                <a:lnTo>
                  <a:pt x="411215" y="474662"/>
                </a:lnTo>
                <a:lnTo>
                  <a:pt x="2851" y="474662"/>
                </a:lnTo>
                <a:cubicBezTo>
                  <a:pt x="-1912" y="-1588"/>
                  <a:pt x="1577" y="423069"/>
                  <a:pt x="1640" y="360363"/>
                </a:cubicBezTo>
                <a:cubicBezTo>
                  <a:pt x="9250" y="3176"/>
                  <a:pt x="3047" y="477044"/>
                  <a:pt x="3312" y="231776"/>
                </a:cubicBezTo>
                <a:cubicBezTo>
                  <a:pt x="-4526" y="7146"/>
                  <a:pt x="4378" y="456935"/>
                  <a:pt x="1614" y="100012"/>
                </a:cubicBezTo>
                <a:cubicBezTo>
                  <a:pt x="-128" y="6879"/>
                  <a:pt x="2977" y="32808"/>
                  <a:pt x="2851" y="0"/>
                </a:cubicBezTo>
                <a:close/>
              </a:path>
            </a:pathLst>
          </a:custGeom>
          <a:solidFill>
            <a:srgbClr val="C0C0C0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sz="2800">
                <a:solidFill>
                  <a:srgbClr val="FF0000"/>
                </a:solidFill>
              </a:rPr>
              <a:t>A</a:t>
            </a:r>
          </a:p>
        </p:txBody>
      </p:sp>
      <p:cxnSp>
        <p:nvCxnSpPr>
          <p:cNvPr id="37" name="Elbow Connector 36"/>
          <p:cNvCxnSpPr>
            <a:stCxn id="20486" idx="2"/>
            <a:endCxn id="95" idx="6"/>
          </p:cNvCxnSpPr>
          <p:nvPr/>
        </p:nvCxnSpPr>
        <p:spPr bwMode="auto">
          <a:xfrm rot="16200000" flipH="1">
            <a:off x="5520318" y="2738892"/>
            <a:ext cx="1544393" cy="1470320"/>
          </a:xfrm>
          <a:prstGeom prst="bentConnector4">
            <a:avLst>
              <a:gd name="adj1" fmla="val 48049"/>
              <a:gd name="adj2" fmla="val 34939"/>
            </a:avLst>
          </a:prstGeom>
          <a:solidFill>
            <a:schemeClr val="accent1"/>
          </a:solidFill>
          <a:ln w="31750" cap="flat" cmpd="sng" algn="ctr">
            <a:solidFill>
              <a:srgbClr val="FF6702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20" name="Group 19"/>
          <p:cNvGrpSpPr/>
          <p:nvPr/>
        </p:nvGrpSpPr>
        <p:grpSpPr>
          <a:xfrm>
            <a:off x="2480419" y="5264480"/>
            <a:ext cx="7323806" cy="1506007"/>
            <a:chOff x="104037" y="4874903"/>
            <a:chExt cx="7323806" cy="1506007"/>
          </a:xfrm>
        </p:grpSpPr>
        <p:sp>
          <p:nvSpPr>
            <p:cNvPr id="20531" name="Text Box 51"/>
            <p:cNvSpPr txBox="1">
              <a:spLocks noChangeArrowheads="1"/>
            </p:cNvSpPr>
            <p:nvPr/>
          </p:nvSpPr>
          <p:spPr bwMode="auto">
            <a:xfrm>
              <a:off x="156708" y="5072860"/>
              <a:ext cx="7271135" cy="13080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114300" indent="-114300">
                <a:spcAft>
                  <a:spcPts val="600"/>
                </a:spcAft>
              </a:pPr>
              <a:r>
                <a:rPr lang="en-US" sz="1800" b="1"/>
                <a:t>       </a:t>
              </a:r>
              <a:r>
                <a:rPr lang="en-US" sz="800" b="1"/>
                <a:t> </a:t>
              </a:r>
              <a:r>
                <a:rPr lang="en-US" sz="1800" b="1"/>
                <a:t>Connections / Hinges </a:t>
              </a:r>
              <a:r>
                <a:rPr lang="en-US" sz="1800" i="1"/>
                <a:t>(Darts)     </a:t>
              </a:r>
              <a:r>
                <a:rPr lang="en-US" sz="1800" b="1" i="1"/>
                <a:t>               Flow Connections</a:t>
              </a:r>
              <a:r>
                <a:rPr lang="en-US" sz="1800" i="1"/>
                <a:t> (</a:t>
              </a:r>
              <a:r>
                <a:rPr lang="en-US" sz="1800" i="1" err="1"/>
                <a:t>Dshell</a:t>
              </a:r>
              <a:r>
                <a:rPr lang="en-US" sz="1800" i="1"/>
                <a:t>)</a:t>
              </a:r>
            </a:p>
            <a:p>
              <a:pPr>
                <a:tabLst>
                  <a:tab pos="285750" algn="l"/>
                  <a:tab pos="2454275" algn="l"/>
                  <a:tab pos="2803525" algn="l"/>
                  <a:tab pos="4800600" algn="l"/>
                  <a:tab pos="5148263" algn="l"/>
                </a:tabLst>
              </a:pPr>
              <a:r>
                <a:rPr lang="en-US" sz="1800" b="1">
                  <a:solidFill>
                    <a:srgbClr val="FF0000"/>
                  </a:solidFill>
                </a:rPr>
                <a:t>A</a:t>
              </a:r>
              <a:r>
                <a:rPr lang="en-US" sz="1800" i="1"/>
                <a:t>	Actuators Models	</a:t>
              </a:r>
              <a:r>
                <a:rPr lang="en-US" sz="1800" b="1">
                  <a:solidFill>
                    <a:srgbClr val="00B050"/>
                  </a:solidFill>
                </a:rPr>
                <a:t>M</a:t>
              </a:r>
              <a:r>
                <a:rPr lang="en-US" sz="1800" i="1"/>
                <a:t>	Motor Models</a:t>
              </a:r>
            </a:p>
            <a:p>
              <a:pPr>
                <a:tabLst>
                  <a:tab pos="285750" algn="l"/>
                  <a:tab pos="2454275" algn="l"/>
                  <a:tab pos="2803525" algn="l"/>
                  <a:tab pos="4800600" algn="l"/>
                  <a:tab pos="5148263" algn="l"/>
                </a:tabLst>
              </a:pPr>
              <a:r>
                <a:rPr lang="en-US" sz="1800" b="1">
                  <a:solidFill>
                    <a:srgbClr val="0070C0"/>
                  </a:solidFill>
                </a:rPr>
                <a:t>S</a:t>
              </a:r>
              <a:r>
                <a:rPr lang="en-US" sz="1800" i="1">
                  <a:solidFill>
                    <a:srgbClr val="0070C0"/>
                  </a:solidFill>
                </a:rPr>
                <a:t>	</a:t>
              </a:r>
              <a:r>
                <a:rPr lang="en-US" sz="1800" i="1"/>
                <a:t>Sensor Models	</a:t>
              </a:r>
              <a:r>
                <a:rPr lang="en-US" sz="1800" b="1">
                  <a:solidFill>
                    <a:srgbClr val="FA00FA"/>
                  </a:solidFill>
                </a:rPr>
                <a:t>E</a:t>
              </a:r>
              <a:r>
                <a:rPr lang="en-US" sz="1800" i="1"/>
                <a:t>	Encoder Model	</a:t>
              </a:r>
              <a:r>
                <a:rPr lang="en-US" sz="2000" b="1">
                  <a:solidFill>
                    <a:srgbClr val="FF8838"/>
                  </a:solidFill>
                </a:rPr>
                <a:t>F	</a:t>
              </a:r>
              <a:r>
                <a:rPr lang="en-US" sz="1800" i="1"/>
                <a:t>Data Flow Models</a:t>
              </a:r>
            </a:p>
          </p:txBody>
        </p:sp>
        <p:sp>
          <p:nvSpPr>
            <p:cNvPr id="20532" name="Rectangle 52"/>
            <p:cNvSpPr>
              <a:spLocks noChangeArrowheads="1"/>
            </p:cNvSpPr>
            <p:nvPr/>
          </p:nvSpPr>
          <p:spPr bwMode="auto">
            <a:xfrm>
              <a:off x="4109416" y="5220867"/>
              <a:ext cx="372202" cy="71379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endParaRPr lang="en-US">
                <a:solidFill>
                  <a:srgbClr val="00CC99"/>
                </a:solidFill>
              </a:endParaRPr>
            </a:p>
          </p:txBody>
        </p:sp>
        <p:sp>
          <p:nvSpPr>
            <p:cNvPr id="115" name="Text Box 12"/>
            <p:cNvSpPr txBox="1">
              <a:spLocks noChangeArrowheads="1"/>
            </p:cNvSpPr>
            <p:nvPr/>
          </p:nvSpPr>
          <p:spPr bwMode="auto">
            <a:xfrm>
              <a:off x="104037" y="4874903"/>
              <a:ext cx="595035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3200" b="1">
                  <a:solidFill>
                    <a:srgbClr val="0070C0"/>
                  </a:solidFill>
                </a:rPr>
                <a:t>…</a:t>
              </a:r>
            </a:p>
          </p:txBody>
        </p:sp>
      </p:grpSp>
      <p:sp>
        <p:nvSpPr>
          <p:cNvPr id="117" name="Text Box 33"/>
          <p:cNvSpPr txBox="1">
            <a:spLocks noChangeArrowheads="1"/>
          </p:cNvSpPr>
          <p:nvPr/>
        </p:nvSpPr>
        <p:spPr bwMode="auto">
          <a:xfrm>
            <a:off x="6490649" y="4428387"/>
            <a:ext cx="1654175" cy="420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3200" b="1" baseline="-25000"/>
              <a:t>Actuator</a:t>
            </a:r>
            <a:endParaRPr lang="en-US" sz="3200" b="1" baseline="-50000"/>
          </a:p>
        </p:txBody>
      </p:sp>
      <p:sp>
        <p:nvSpPr>
          <p:cNvPr id="149" name="Text Box 12"/>
          <p:cNvSpPr txBox="1">
            <a:spLocks noChangeArrowheads="1"/>
          </p:cNvSpPr>
          <p:nvPr/>
        </p:nvSpPr>
        <p:spPr bwMode="auto">
          <a:xfrm rot="1741766">
            <a:off x="6257345" y="2066302"/>
            <a:ext cx="68622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3600" b="1">
                <a:solidFill>
                  <a:srgbClr val="0070C0"/>
                </a:solidFill>
              </a:rPr>
              <a:t>…</a:t>
            </a:r>
          </a:p>
        </p:txBody>
      </p:sp>
      <p:sp>
        <p:nvSpPr>
          <p:cNvPr id="151" name="Rectangle 64"/>
          <p:cNvSpPr>
            <a:spLocks noChangeArrowheads="1"/>
          </p:cNvSpPr>
          <p:nvPr/>
        </p:nvSpPr>
        <p:spPr bwMode="auto">
          <a:xfrm>
            <a:off x="4129475" y="2229409"/>
            <a:ext cx="381000" cy="366713"/>
          </a:xfrm>
          <a:prstGeom prst="rect">
            <a:avLst/>
          </a:prstGeom>
          <a:solidFill>
            <a:srgbClr val="C0C0C0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sz="2000" b="1">
                <a:solidFill>
                  <a:srgbClr val="00B050"/>
                </a:solidFill>
              </a:rPr>
              <a:t>M</a:t>
            </a:r>
          </a:p>
        </p:txBody>
      </p:sp>
      <p:sp>
        <p:nvSpPr>
          <p:cNvPr id="158" name="Rectangle 64"/>
          <p:cNvSpPr>
            <a:spLocks noChangeArrowheads="1"/>
          </p:cNvSpPr>
          <p:nvPr/>
        </p:nvSpPr>
        <p:spPr bwMode="auto">
          <a:xfrm>
            <a:off x="8369824" y="4065267"/>
            <a:ext cx="381000" cy="366713"/>
          </a:xfrm>
          <a:prstGeom prst="rect">
            <a:avLst/>
          </a:prstGeom>
          <a:solidFill>
            <a:srgbClr val="C0C0C0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sz="2000" b="1">
                <a:solidFill>
                  <a:srgbClr val="FA00FA"/>
                </a:solidFill>
              </a:rPr>
              <a:t>E</a:t>
            </a:r>
          </a:p>
        </p:txBody>
      </p:sp>
      <p:sp>
        <p:nvSpPr>
          <p:cNvPr id="160" name="Text Box 33"/>
          <p:cNvSpPr txBox="1">
            <a:spLocks noChangeArrowheads="1"/>
          </p:cNvSpPr>
          <p:nvPr/>
        </p:nvSpPr>
        <p:spPr bwMode="auto">
          <a:xfrm>
            <a:off x="4033827" y="2704382"/>
            <a:ext cx="1654175" cy="420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3200" b="1" baseline="-25000"/>
              <a:t>Sensor</a:t>
            </a:r>
            <a:endParaRPr lang="en-US" sz="3200" b="1" baseline="-50000"/>
          </a:p>
        </p:txBody>
      </p:sp>
      <p:sp>
        <p:nvSpPr>
          <p:cNvPr id="161" name="Text Box 33"/>
          <p:cNvSpPr txBox="1">
            <a:spLocks noChangeArrowheads="1"/>
          </p:cNvSpPr>
          <p:nvPr/>
        </p:nvSpPr>
        <p:spPr bwMode="auto">
          <a:xfrm>
            <a:off x="7963784" y="4288207"/>
            <a:ext cx="1274080" cy="420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3200" b="1" baseline="-25000"/>
              <a:t>Encoder</a:t>
            </a:r>
            <a:endParaRPr lang="en-US" sz="3200" b="1" baseline="-50000"/>
          </a:p>
        </p:txBody>
      </p:sp>
      <p:sp>
        <p:nvSpPr>
          <p:cNvPr id="162" name="Line 39"/>
          <p:cNvSpPr>
            <a:spLocks noChangeShapeType="1"/>
          </p:cNvSpPr>
          <p:nvPr/>
        </p:nvSpPr>
        <p:spPr bwMode="auto">
          <a:xfrm flipV="1">
            <a:off x="8534232" y="3204364"/>
            <a:ext cx="350787" cy="860903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l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6C8EF23D-27D9-47E9-B6B2-8696398C1A60}" type="slidenum">
              <a:rPr lang="en-US" smtClean="0">
                <a:solidFill>
                  <a:srgbClr val="000000"/>
                </a:solidFill>
              </a:rPr>
              <a:pPr/>
              <a:t>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Dshell</a:t>
            </a:r>
            <a:r>
              <a:rPr lang="en-US"/>
              <a:t> Models + Multibody</a:t>
            </a:r>
          </a:p>
        </p:txBody>
      </p:sp>
    </p:spTree>
    <p:extLst>
      <p:ext uri="{BB962C8B-B14F-4D97-AF65-F5344CB8AC3E}">
        <p14:creationId xmlns:p14="http://schemas.microsoft.com/office/powerpoint/2010/main" val="4102661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A370513E-CC6B-4688-84CD-7786F3725A67}" type="slidenum">
              <a:rPr lang="en-US" smtClean="0">
                <a:solidFill>
                  <a:srgbClr val="000000"/>
                </a:solidFill>
              </a:rPr>
              <a:pPr/>
              <a:t>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Assemblies + Models + Multibody</a:t>
            </a:r>
            <a:endParaRPr lang="en-US" sz="180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499249" y="1328704"/>
            <a:ext cx="11193502" cy="4356900"/>
          </a:xfrm>
        </p:spPr>
        <p:txBody>
          <a:bodyPr/>
          <a:lstStyle/>
          <a:p>
            <a:r>
              <a:rPr lang="en-US" sz="2800"/>
              <a:t>Detailed examination of a Rocky 8 rover simulation model including the assemblies, multibody structure, the models and the signals</a:t>
            </a:r>
          </a:p>
          <a:p>
            <a:r>
              <a:rPr lang="en-US" sz="2800" b="1" i="1">
                <a:hlinkClick r:id="rId3"/>
              </a:rPr>
              <a:t>E-Dshell/Part-2-Models/04-Roams-models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4801" y="3507154"/>
            <a:ext cx="4329113" cy="3214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662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A370513E-CC6B-4688-84CD-7786F3725A67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Where does this topic fit in …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B6EFC6B-30D7-D62C-3DDE-2416267D0F42}"/>
              </a:ext>
            </a:extLst>
          </p:cNvPr>
          <p:cNvGrpSpPr/>
          <p:nvPr/>
        </p:nvGrpSpPr>
        <p:grpSpPr>
          <a:xfrm>
            <a:off x="1853381" y="1118097"/>
            <a:ext cx="8485239" cy="5663704"/>
            <a:chOff x="1572561" y="710802"/>
            <a:chExt cx="9095439" cy="6070999"/>
          </a:xfrm>
        </p:grpSpPr>
        <p:sp>
          <p:nvSpPr>
            <p:cNvPr id="51" name="Rectangle 50"/>
            <p:cNvSpPr/>
            <p:nvPr/>
          </p:nvSpPr>
          <p:spPr bwMode="auto">
            <a:xfrm>
              <a:off x="8276869" y="1143000"/>
              <a:ext cx="2391131" cy="4343400"/>
            </a:xfrm>
            <a:prstGeom prst="rect">
              <a:avLst/>
            </a:prstGeom>
            <a:solidFill>
              <a:srgbClr val="FFCD9A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48" name="Rectangle 47"/>
            <p:cNvSpPr/>
            <p:nvPr/>
          </p:nvSpPr>
          <p:spPr bwMode="auto">
            <a:xfrm>
              <a:off x="1572561" y="5073318"/>
              <a:ext cx="6591300" cy="1708483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47" name="Rectangle 46"/>
            <p:cNvSpPr/>
            <p:nvPr/>
          </p:nvSpPr>
          <p:spPr bwMode="auto">
            <a:xfrm>
              <a:off x="1600200" y="974430"/>
              <a:ext cx="6400800" cy="2867129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4" name="Rectangle 3"/>
            <p:cNvSpPr/>
            <p:nvPr/>
          </p:nvSpPr>
          <p:spPr bwMode="auto">
            <a:xfrm>
              <a:off x="3818120" y="2514600"/>
              <a:ext cx="2095500" cy="1219200"/>
            </a:xfrm>
            <a:prstGeom prst="rect">
              <a:avLst/>
            </a:prstGeom>
            <a:solidFill>
              <a:srgbClr val="99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n-US" b="1">
                  <a:latin typeface="+mn-lt"/>
                </a:rPr>
                <a:t>Dynamics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n-US" sz="1800">
                  <a:solidFill>
                    <a:schemeClr val="tx1"/>
                  </a:solidFill>
                  <a:latin typeface="+mn-lt"/>
                </a:rPr>
                <a:t>Rigid/flex bodies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n-US" sz="1800">
                  <a:latin typeface="+mn-lt"/>
                </a:rPr>
                <a:t>Articulation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n-US" sz="1800">
                  <a:latin typeface="+mn-lt"/>
                </a:rPr>
                <a:t>Attach/detach </a:t>
              </a:r>
              <a:r>
                <a:rPr lang="en-US" sz="1800" err="1">
                  <a:latin typeface="+mn-lt"/>
                </a:rPr>
                <a:t>etc</a:t>
              </a:r>
              <a:endParaRPr lang="en-US" sz="180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3981137" y="1232311"/>
              <a:ext cx="1752600" cy="1044315"/>
            </a:xfrm>
            <a:prstGeom prst="rect">
              <a:avLst/>
            </a:prstGeom>
            <a:solidFill>
              <a:srgbClr val="99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n-US" b="1">
                  <a:latin typeface="+mn-lt"/>
                </a:rPr>
                <a:t>Devices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n-US" sz="1800">
                  <a:latin typeface="+mn-lt"/>
                </a:rPr>
                <a:t>Thrusters, IMU,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n-US" sz="1800">
                  <a:latin typeface="+mn-lt"/>
                </a:rPr>
                <a:t>Cameras </a:t>
              </a:r>
              <a:r>
                <a:rPr lang="en-US" sz="1800" err="1">
                  <a:latin typeface="+mn-lt"/>
                </a:rPr>
                <a:t>etc</a:t>
              </a:r>
              <a:endParaRPr lang="en-US" sz="1800">
                <a:latin typeface="+mn-lt"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5943600" y="1249180"/>
              <a:ext cx="1981200" cy="1262368"/>
            </a:xfrm>
            <a:prstGeom prst="rect">
              <a:avLst/>
            </a:prstGeom>
            <a:solidFill>
              <a:srgbClr val="99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n-US" b="1">
                  <a:latin typeface="+mn-lt"/>
                </a:rPr>
                <a:t>Environment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n-US" sz="1800">
                  <a:solidFill>
                    <a:schemeClr val="tx1"/>
                  </a:solidFill>
                  <a:latin typeface="+mn-lt"/>
                </a:rPr>
                <a:t>Terrain, Gravity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n-US" sz="1800">
                  <a:latin typeface="+mn-lt"/>
                </a:rPr>
                <a:t>Atmosphere,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n-US" sz="1800">
                  <a:latin typeface="+mn-lt"/>
                </a:rPr>
                <a:t>Ephemerides </a:t>
              </a:r>
              <a:r>
                <a:rPr lang="en-US" sz="1800" err="1">
                  <a:latin typeface="+mn-lt"/>
                </a:rPr>
                <a:t>etc</a:t>
              </a:r>
              <a:endParaRPr lang="en-US" sz="1800">
                <a:latin typeface="+mn-lt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6172200" y="2633343"/>
              <a:ext cx="1676400" cy="975610"/>
            </a:xfrm>
            <a:prstGeom prst="rect">
              <a:avLst/>
            </a:prstGeom>
            <a:solidFill>
              <a:srgbClr val="99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n-US" b="1">
                  <a:latin typeface="+mn-lt"/>
                </a:rPr>
                <a:t>Geometry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n-US" sz="1800">
                  <a:latin typeface="+mn-lt"/>
                </a:rPr>
                <a:t>CAD parts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n-US" sz="1800">
                  <a:latin typeface="+mn-lt"/>
                </a:rPr>
                <a:t>Primitives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8458200" y="2639208"/>
              <a:ext cx="2057400" cy="914400"/>
            </a:xfrm>
            <a:prstGeom prst="rect">
              <a:avLst/>
            </a:prstGeom>
            <a:solidFill>
              <a:srgbClr val="99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n-US" b="1">
                  <a:latin typeface="+mn-lt"/>
                </a:rPr>
                <a:t>Visualization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n-US" sz="1800">
                  <a:solidFill>
                    <a:schemeClr val="tx1"/>
                  </a:solidFill>
                  <a:latin typeface="+mn-lt"/>
                </a:rPr>
                <a:t>3D graphics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n-US" sz="1800" err="1">
                  <a:latin typeface="+mn-lt"/>
                </a:rPr>
                <a:t>stripcharts</a:t>
              </a:r>
              <a:endParaRPr lang="en-US" sz="180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8728646" y="1274632"/>
              <a:ext cx="1558354" cy="1239968"/>
            </a:xfrm>
            <a:prstGeom prst="rect">
              <a:avLst/>
            </a:prstGeom>
            <a:solidFill>
              <a:srgbClr val="99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n-US" b="1">
                  <a:latin typeface="+mn-lt"/>
                </a:rPr>
                <a:t>Analysis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n-US" sz="1800">
                  <a:solidFill>
                    <a:schemeClr val="tx1"/>
                  </a:solidFill>
                  <a:latin typeface="+mn-lt"/>
                </a:rPr>
                <a:t>Data logging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n-US" sz="1800">
                  <a:latin typeface="+mn-lt"/>
                </a:rPr>
                <a:t>Parametric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n-US" sz="1800">
                  <a:solidFill>
                    <a:schemeClr val="tx1"/>
                  </a:solidFill>
                  <a:latin typeface="+mn-lt"/>
                </a:rPr>
                <a:t>Monte Carlo</a:t>
              </a: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1682021" y="1219200"/>
              <a:ext cx="1905000" cy="1061488"/>
            </a:xfrm>
            <a:prstGeom prst="rect">
              <a:avLst/>
            </a:prstGeom>
            <a:solidFill>
              <a:srgbClr val="99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n-US" b="1">
                  <a:latin typeface="+mn-lt"/>
                </a:rPr>
                <a:t>Closed-Loop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n-US" sz="1800">
                  <a:latin typeface="+mn-lt"/>
                </a:rPr>
                <a:t>Flight s/w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n-US" sz="1800">
                  <a:latin typeface="+mn-lt"/>
                </a:rPr>
                <a:t>Autonomy/Control</a:t>
              </a:r>
              <a:endParaRPr lang="en-US" sz="240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8350458" y="3733800"/>
              <a:ext cx="2241342" cy="1561320"/>
            </a:xfrm>
            <a:prstGeom prst="rect">
              <a:avLst/>
            </a:prstGeom>
            <a:solidFill>
              <a:srgbClr val="99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n-US" b="1">
                  <a:latin typeface="+mn-lt"/>
                </a:rPr>
                <a:t>Usability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n-US" sz="1800">
                  <a:solidFill>
                    <a:schemeClr val="tx1"/>
                  </a:solidFill>
                  <a:latin typeface="+mn-lt"/>
                </a:rPr>
                <a:t>Introspection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n-US" sz="1800">
                  <a:solidFill>
                    <a:schemeClr val="tx1"/>
                  </a:solidFill>
                  <a:latin typeface="+mn-lt"/>
                </a:rPr>
                <a:t>CLI, GUIs, </a:t>
              </a:r>
              <a:r>
                <a:rPr lang="en-US" sz="1800">
                  <a:latin typeface="+mn-lt"/>
                </a:rPr>
                <a:t>Scripting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n-US" sz="1800">
                  <a:latin typeface="+mn-lt"/>
                </a:rPr>
                <a:t>Docs, Training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n-US" sz="1800">
                  <a:latin typeface="+mn-lt"/>
                </a:rPr>
                <a:t>Knowledge base</a:t>
              </a: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867994" y="5223406"/>
              <a:ext cx="1828800" cy="1325380"/>
            </a:xfrm>
            <a:prstGeom prst="rect">
              <a:avLst/>
            </a:prstGeom>
            <a:solidFill>
              <a:srgbClr val="99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n-US" b="1">
                  <a:latin typeface="+mn-lt"/>
                </a:rPr>
                <a:t>S/W </a:t>
              </a:r>
              <a:r>
                <a:rPr lang="en-US" b="1" err="1">
                  <a:latin typeface="+mn-lt"/>
                </a:rPr>
                <a:t>Mgmt</a:t>
              </a:r>
              <a:endParaRPr lang="en-US" b="1">
                <a:latin typeface="+mn-lt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n-US" sz="1800">
                  <a:latin typeface="+mn-lt"/>
                </a:rPr>
                <a:t>Version control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n-US" sz="1800">
                  <a:latin typeface="+mn-lt"/>
                </a:rPr>
                <a:t>Build system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n-US" sz="1800">
                  <a:latin typeface="+mn-lt"/>
                </a:rPr>
                <a:t>Test suite</a:t>
              </a: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5943601" y="5259320"/>
              <a:ext cx="2014303" cy="1253553"/>
            </a:xfrm>
            <a:prstGeom prst="rect">
              <a:avLst/>
            </a:prstGeom>
            <a:solidFill>
              <a:srgbClr val="99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n-US" b="1">
                  <a:latin typeface="+mn-lt"/>
                </a:rPr>
                <a:t>Reusability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n-US" sz="1800">
                  <a:latin typeface="+mn-lt"/>
                </a:rPr>
                <a:t>Architecture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n-US" sz="1800">
                  <a:latin typeface="+mn-lt"/>
                </a:rPr>
                <a:t>Configurability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n-US" sz="1800">
                  <a:latin typeface="+mn-lt"/>
                </a:rPr>
                <a:t>Refactoring</a:t>
              </a: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1700871" y="5223406"/>
              <a:ext cx="1828800" cy="1325380"/>
            </a:xfrm>
            <a:prstGeom prst="rect">
              <a:avLst/>
            </a:prstGeom>
            <a:solidFill>
              <a:srgbClr val="99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n-US" b="1">
                  <a:latin typeface="+mn-lt"/>
                </a:rPr>
                <a:t>Deployment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n-US" sz="1800">
                  <a:latin typeface="+mn-lt"/>
                </a:rPr>
                <a:t>Bundling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n-US" sz="1800">
                  <a:latin typeface="+mn-lt"/>
                </a:rPr>
                <a:t>Porting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n-US" sz="1800">
                  <a:latin typeface="+mn-lt"/>
                </a:rPr>
                <a:t>Issue tracking</a:t>
              </a: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4305300" y="3947738"/>
              <a:ext cx="2628900" cy="989350"/>
            </a:xfrm>
            <a:prstGeom prst="rect">
              <a:avLst/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n-US" b="1">
                  <a:latin typeface="+mn-lt"/>
                </a:rPr>
                <a:t>Evolution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n-US" sz="1800">
                  <a:solidFill>
                    <a:schemeClr val="tx1"/>
                  </a:solidFill>
                  <a:latin typeface="+mn-lt"/>
                </a:rPr>
                <a:t>R&amp;D, new applications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n-US" sz="1800">
                  <a:latin typeface="+mn-lt"/>
                </a:rPr>
                <a:t>new tools &amp; capabilities</a:t>
              </a:r>
              <a:endParaRPr lang="en-US" sz="180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19" name="Straight Arrow Connector 18"/>
            <p:cNvCxnSpPr>
              <a:stCxn id="4" idx="0"/>
              <a:endCxn id="5" idx="2"/>
            </p:cNvCxnSpPr>
            <p:nvPr/>
          </p:nvCxnSpPr>
          <p:spPr bwMode="auto">
            <a:xfrm flipH="1" flipV="1">
              <a:off x="4857438" y="2276626"/>
              <a:ext cx="8433" cy="23797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cxnSp>
          <p:nvCxnSpPr>
            <p:cNvPr id="21" name="Straight Arrow Connector 20"/>
            <p:cNvCxnSpPr>
              <a:stCxn id="5" idx="1"/>
              <a:endCxn id="11" idx="3"/>
            </p:cNvCxnSpPr>
            <p:nvPr/>
          </p:nvCxnSpPr>
          <p:spPr bwMode="auto">
            <a:xfrm flipH="1" flipV="1">
              <a:off x="3587021" y="1749944"/>
              <a:ext cx="394116" cy="452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cxnSp>
          <p:nvCxnSpPr>
            <p:cNvPr id="24" name="Straight Arrow Connector 23"/>
            <p:cNvCxnSpPr>
              <a:stCxn id="5" idx="3"/>
              <a:endCxn id="6" idx="1"/>
            </p:cNvCxnSpPr>
            <p:nvPr/>
          </p:nvCxnSpPr>
          <p:spPr bwMode="auto">
            <a:xfrm>
              <a:off x="5733738" y="1754468"/>
              <a:ext cx="209863" cy="12589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/>
              <a:tailEnd type="none"/>
            </a:ln>
            <a:effectLst/>
          </p:spPr>
        </p:cxnSp>
        <p:cxnSp>
          <p:nvCxnSpPr>
            <p:cNvPr id="27" name="Straight Arrow Connector 26"/>
            <p:cNvCxnSpPr>
              <a:stCxn id="7" idx="1"/>
              <a:endCxn id="4" idx="3"/>
            </p:cNvCxnSpPr>
            <p:nvPr/>
          </p:nvCxnSpPr>
          <p:spPr bwMode="auto">
            <a:xfrm flipH="1">
              <a:off x="5913620" y="3121148"/>
              <a:ext cx="258580" cy="305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/>
              <a:tailEnd type="none"/>
            </a:ln>
            <a:effectLst/>
          </p:spPr>
        </p:cxnSp>
        <p:cxnSp>
          <p:nvCxnSpPr>
            <p:cNvPr id="30" name="Straight Arrow Connector 29"/>
            <p:cNvCxnSpPr>
              <a:stCxn id="7" idx="3"/>
              <a:endCxn id="8" idx="1"/>
            </p:cNvCxnSpPr>
            <p:nvPr/>
          </p:nvCxnSpPr>
          <p:spPr bwMode="auto">
            <a:xfrm flipV="1">
              <a:off x="7848600" y="3096408"/>
              <a:ext cx="609600" cy="2474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/>
              <a:tailEnd type="triangle"/>
            </a:ln>
            <a:effectLst/>
          </p:spPr>
        </p:cxnSp>
        <p:sp>
          <p:nvSpPr>
            <p:cNvPr id="23" name="Rectangle 22"/>
            <p:cNvSpPr/>
            <p:nvPr/>
          </p:nvSpPr>
          <p:spPr bwMode="auto">
            <a:xfrm>
              <a:off x="1690878" y="2533160"/>
              <a:ext cx="2035540" cy="975610"/>
            </a:xfrm>
            <a:prstGeom prst="rect">
              <a:avLst/>
            </a:prstGeom>
            <a:solidFill>
              <a:srgbClr val="CCEC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n-US" b="1">
                  <a:latin typeface="+mn-lt"/>
                </a:rPr>
                <a:t>Sim Manager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n-US" sz="1800">
                  <a:latin typeface="+mn-lt"/>
                </a:rPr>
                <a:t>propagation, </a:t>
              </a:r>
              <a:r>
                <a:rPr lang="en-US" sz="1800" err="1">
                  <a:latin typeface="+mn-lt"/>
                </a:rPr>
                <a:t>fsm</a:t>
              </a:r>
              <a:r>
                <a:rPr lang="en-US" sz="1800">
                  <a:latin typeface="+mn-lt"/>
                </a:rPr>
                <a:t>,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n-US" sz="1800">
                  <a:latin typeface="+mn-lt"/>
                </a:rPr>
                <a:t>events</a:t>
              </a:r>
            </a:p>
          </p:txBody>
        </p:sp>
        <p:sp>
          <p:nvSpPr>
            <p:cNvPr id="3" name="Freeform 2"/>
            <p:cNvSpPr/>
            <p:nvPr/>
          </p:nvSpPr>
          <p:spPr bwMode="auto">
            <a:xfrm>
              <a:off x="3526753" y="710802"/>
              <a:ext cx="4740633" cy="1909355"/>
            </a:xfrm>
            <a:custGeom>
              <a:avLst/>
              <a:gdLst>
                <a:gd name="connsiteX0" fmla="*/ 1786218 w 3010567"/>
                <a:gd name="connsiteY0" fmla="*/ 17929 h 1521792"/>
                <a:gd name="connsiteX1" fmla="*/ 253254 w 3010567"/>
                <a:gd name="connsiteY1" fmla="*/ 259976 h 1521792"/>
                <a:gd name="connsiteX2" fmla="*/ 127748 w 3010567"/>
                <a:gd name="connsiteY2" fmla="*/ 1389529 h 1521792"/>
                <a:gd name="connsiteX3" fmla="*/ 1535206 w 3010567"/>
                <a:gd name="connsiteY3" fmla="*/ 1488141 h 1521792"/>
                <a:gd name="connsiteX4" fmla="*/ 2844054 w 3010567"/>
                <a:gd name="connsiteY4" fmla="*/ 1290917 h 1521792"/>
                <a:gd name="connsiteX5" fmla="*/ 2745442 w 3010567"/>
                <a:gd name="connsiteY5" fmla="*/ 394447 h 1521792"/>
                <a:gd name="connsiteX6" fmla="*/ 602877 w 3010567"/>
                <a:gd name="connsiteY6" fmla="*/ 0 h 1521792"/>
                <a:gd name="connsiteX0" fmla="*/ 1786218 w 3005132"/>
                <a:gd name="connsiteY0" fmla="*/ 161364 h 1665227"/>
                <a:gd name="connsiteX1" fmla="*/ 253254 w 3005132"/>
                <a:gd name="connsiteY1" fmla="*/ 403411 h 1665227"/>
                <a:gd name="connsiteX2" fmla="*/ 127748 w 3005132"/>
                <a:gd name="connsiteY2" fmla="*/ 1532964 h 1665227"/>
                <a:gd name="connsiteX3" fmla="*/ 1535206 w 3005132"/>
                <a:gd name="connsiteY3" fmla="*/ 1631576 h 1665227"/>
                <a:gd name="connsiteX4" fmla="*/ 2844054 w 3005132"/>
                <a:gd name="connsiteY4" fmla="*/ 1434352 h 1665227"/>
                <a:gd name="connsiteX5" fmla="*/ 2745442 w 3005132"/>
                <a:gd name="connsiteY5" fmla="*/ 537882 h 1665227"/>
                <a:gd name="connsiteX6" fmla="*/ 692524 w 3005132"/>
                <a:gd name="connsiteY6" fmla="*/ 0 h 1665227"/>
                <a:gd name="connsiteX0" fmla="*/ 2951071 w 3067326"/>
                <a:gd name="connsiteY0" fmla="*/ 188258 h 1665227"/>
                <a:gd name="connsiteX1" fmla="*/ 315448 w 3067326"/>
                <a:gd name="connsiteY1" fmla="*/ 403411 h 1665227"/>
                <a:gd name="connsiteX2" fmla="*/ 189942 w 3067326"/>
                <a:gd name="connsiteY2" fmla="*/ 1532964 h 1665227"/>
                <a:gd name="connsiteX3" fmla="*/ 1597400 w 3067326"/>
                <a:gd name="connsiteY3" fmla="*/ 1631576 h 1665227"/>
                <a:gd name="connsiteX4" fmla="*/ 2906248 w 3067326"/>
                <a:gd name="connsiteY4" fmla="*/ 1434352 h 1665227"/>
                <a:gd name="connsiteX5" fmla="*/ 2807636 w 3067326"/>
                <a:gd name="connsiteY5" fmla="*/ 537882 h 1665227"/>
                <a:gd name="connsiteX6" fmla="*/ 754718 w 3067326"/>
                <a:gd name="connsiteY6" fmla="*/ 0 h 1665227"/>
                <a:gd name="connsiteX0" fmla="*/ 2951071 w 3084990"/>
                <a:gd name="connsiteY0" fmla="*/ 62752 h 1539721"/>
                <a:gd name="connsiteX1" fmla="*/ 315448 w 3084990"/>
                <a:gd name="connsiteY1" fmla="*/ 277905 h 1539721"/>
                <a:gd name="connsiteX2" fmla="*/ 189942 w 3084990"/>
                <a:gd name="connsiteY2" fmla="*/ 1407458 h 1539721"/>
                <a:gd name="connsiteX3" fmla="*/ 1597400 w 3084990"/>
                <a:gd name="connsiteY3" fmla="*/ 1506070 h 1539721"/>
                <a:gd name="connsiteX4" fmla="*/ 2906248 w 3084990"/>
                <a:gd name="connsiteY4" fmla="*/ 1308846 h 1539721"/>
                <a:gd name="connsiteX5" fmla="*/ 2807636 w 3084990"/>
                <a:gd name="connsiteY5" fmla="*/ 412376 h 1539721"/>
                <a:gd name="connsiteX6" fmla="*/ 467847 w 3084990"/>
                <a:gd name="connsiteY6" fmla="*/ 0 h 1539721"/>
                <a:gd name="connsiteX0" fmla="*/ 2551719 w 3062156"/>
                <a:gd name="connsiteY0" fmla="*/ 53787 h 1539721"/>
                <a:gd name="connsiteX1" fmla="*/ 292614 w 3062156"/>
                <a:gd name="connsiteY1" fmla="*/ 277905 h 1539721"/>
                <a:gd name="connsiteX2" fmla="*/ 167108 w 3062156"/>
                <a:gd name="connsiteY2" fmla="*/ 1407458 h 1539721"/>
                <a:gd name="connsiteX3" fmla="*/ 1574566 w 3062156"/>
                <a:gd name="connsiteY3" fmla="*/ 1506070 h 1539721"/>
                <a:gd name="connsiteX4" fmla="*/ 2883414 w 3062156"/>
                <a:gd name="connsiteY4" fmla="*/ 1308846 h 1539721"/>
                <a:gd name="connsiteX5" fmla="*/ 2784802 w 3062156"/>
                <a:gd name="connsiteY5" fmla="*/ 412376 h 1539721"/>
                <a:gd name="connsiteX6" fmla="*/ 445013 w 3062156"/>
                <a:gd name="connsiteY6" fmla="*/ 0 h 1539721"/>
                <a:gd name="connsiteX0" fmla="*/ 2445972 w 2956409"/>
                <a:gd name="connsiteY0" fmla="*/ 53787 h 1539721"/>
                <a:gd name="connsiteX1" fmla="*/ 186867 w 2956409"/>
                <a:gd name="connsiteY1" fmla="*/ 277905 h 1539721"/>
                <a:gd name="connsiteX2" fmla="*/ 276514 w 2956409"/>
                <a:gd name="connsiteY2" fmla="*/ 1407458 h 1539721"/>
                <a:gd name="connsiteX3" fmla="*/ 1468819 w 2956409"/>
                <a:gd name="connsiteY3" fmla="*/ 1506070 h 1539721"/>
                <a:gd name="connsiteX4" fmla="*/ 2777667 w 2956409"/>
                <a:gd name="connsiteY4" fmla="*/ 1308846 h 1539721"/>
                <a:gd name="connsiteX5" fmla="*/ 2679055 w 2956409"/>
                <a:gd name="connsiteY5" fmla="*/ 412376 h 1539721"/>
                <a:gd name="connsiteX6" fmla="*/ 339266 w 2956409"/>
                <a:gd name="connsiteY6" fmla="*/ 0 h 1539721"/>
                <a:gd name="connsiteX0" fmla="*/ 2439476 w 2949913"/>
                <a:gd name="connsiteY0" fmla="*/ 53787 h 1532278"/>
                <a:gd name="connsiteX1" fmla="*/ 189336 w 2949913"/>
                <a:gd name="connsiteY1" fmla="*/ 403411 h 1532278"/>
                <a:gd name="connsiteX2" fmla="*/ 270018 w 2949913"/>
                <a:gd name="connsiteY2" fmla="*/ 1407458 h 1532278"/>
                <a:gd name="connsiteX3" fmla="*/ 1462323 w 2949913"/>
                <a:gd name="connsiteY3" fmla="*/ 1506070 h 1532278"/>
                <a:gd name="connsiteX4" fmla="*/ 2771171 w 2949913"/>
                <a:gd name="connsiteY4" fmla="*/ 1308846 h 1532278"/>
                <a:gd name="connsiteX5" fmla="*/ 2672559 w 2949913"/>
                <a:gd name="connsiteY5" fmla="*/ 412376 h 1532278"/>
                <a:gd name="connsiteX6" fmla="*/ 332770 w 2949913"/>
                <a:gd name="connsiteY6" fmla="*/ 0 h 1532278"/>
                <a:gd name="connsiteX0" fmla="*/ 2426660 w 2937097"/>
                <a:gd name="connsiteY0" fmla="*/ 53787 h 1537545"/>
                <a:gd name="connsiteX1" fmla="*/ 194449 w 2937097"/>
                <a:gd name="connsiteY1" fmla="*/ 313764 h 1537545"/>
                <a:gd name="connsiteX2" fmla="*/ 257202 w 2937097"/>
                <a:gd name="connsiteY2" fmla="*/ 1407458 h 1537545"/>
                <a:gd name="connsiteX3" fmla="*/ 1449507 w 2937097"/>
                <a:gd name="connsiteY3" fmla="*/ 1506070 h 1537545"/>
                <a:gd name="connsiteX4" fmla="*/ 2758355 w 2937097"/>
                <a:gd name="connsiteY4" fmla="*/ 1308846 h 1537545"/>
                <a:gd name="connsiteX5" fmla="*/ 2659743 w 2937097"/>
                <a:gd name="connsiteY5" fmla="*/ 412376 h 1537545"/>
                <a:gd name="connsiteX6" fmla="*/ 319954 w 2937097"/>
                <a:gd name="connsiteY6" fmla="*/ 0 h 1537545"/>
                <a:gd name="connsiteX0" fmla="*/ 2426244 w 2937238"/>
                <a:gd name="connsiteY0" fmla="*/ 53787 h 1492249"/>
                <a:gd name="connsiteX1" fmla="*/ 194033 w 2937238"/>
                <a:gd name="connsiteY1" fmla="*/ 313764 h 1492249"/>
                <a:gd name="connsiteX2" fmla="*/ 256786 w 2937238"/>
                <a:gd name="connsiteY2" fmla="*/ 1407458 h 1492249"/>
                <a:gd name="connsiteX3" fmla="*/ 1440126 w 2937238"/>
                <a:gd name="connsiteY3" fmla="*/ 1407458 h 1492249"/>
                <a:gd name="connsiteX4" fmla="*/ 2757939 w 2937238"/>
                <a:gd name="connsiteY4" fmla="*/ 1308846 h 1492249"/>
                <a:gd name="connsiteX5" fmla="*/ 2659327 w 2937238"/>
                <a:gd name="connsiteY5" fmla="*/ 412376 h 1492249"/>
                <a:gd name="connsiteX6" fmla="*/ 319538 w 2937238"/>
                <a:gd name="connsiteY6" fmla="*/ 0 h 1492249"/>
                <a:gd name="connsiteX0" fmla="*/ 2426244 w 2937238"/>
                <a:gd name="connsiteY0" fmla="*/ 53787 h 1422781"/>
                <a:gd name="connsiteX1" fmla="*/ 194033 w 2937238"/>
                <a:gd name="connsiteY1" fmla="*/ 313764 h 1422781"/>
                <a:gd name="connsiteX2" fmla="*/ 256786 w 2937238"/>
                <a:gd name="connsiteY2" fmla="*/ 1281952 h 1422781"/>
                <a:gd name="connsiteX3" fmla="*/ 1440126 w 2937238"/>
                <a:gd name="connsiteY3" fmla="*/ 1407458 h 1422781"/>
                <a:gd name="connsiteX4" fmla="*/ 2757939 w 2937238"/>
                <a:gd name="connsiteY4" fmla="*/ 1308846 h 1422781"/>
                <a:gd name="connsiteX5" fmla="*/ 2659327 w 2937238"/>
                <a:gd name="connsiteY5" fmla="*/ 412376 h 1422781"/>
                <a:gd name="connsiteX6" fmla="*/ 319538 w 2937238"/>
                <a:gd name="connsiteY6" fmla="*/ 0 h 1422781"/>
                <a:gd name="connsiteX0" fmla="*/ 3860843 w 4371837"/>
                <a:gd name="connsiteY0" fmla="*/ 1297989 h 2758659"/>
                <a:gd name="connsiteX1" fmla="*/ 54809 w 4371837"/>
                <a:gd name="connsiteY1" fmla="*/ 19312 h 2758659"/>
                <a:gd name="connsiteX2" fmla="*/ 1691385 w 4371837"/>
                <a:gd name="connsiteY2" fmla="*/ 2526154 h 2758659"/>
                <a:gd name="connsiteX3" fmla="*/ 2874725 w 4371837"/>
                <a:gd name="connsiteY3" fmla="*/ 2651660 h 2758659"/>
                <a:gd name="connsiteX4" fmla="*/ 4192538 w 4371837"/>
                <a:gd name="connsiteY4" fmla="*/ 2553048 h 2758659"/>
                <a:gd name="connsiteX5" fmla="*/ 4093926 w 4371837"/>
                <a:gd name="connsiteY5" fmla="*/ 1656578 h 2758659"/>
                <a:gd name="connsiteX6" fmla="*/ 1754137 w 4371837"/>
                <a:gd name="connsiteY6" fmla="*/ 1244202 h 2758659"/>
                <a:gd name="connsiteX0" fmla="*/ 4212904 w 4723898"/>
                <a:gd name="connsiteY0" fmla="*/ 1299496 h 2797372"/>
                <a:gd name="connsiteX1" fmla="*/ 406870 w 4723898"/>
                <a:gd name="connsiteY1" fmla="*/ 20819 h 2797372"/>
                <a:gd name="connsiteX2" fmla="*/ 425661 w 4723898"/>
                <a:gd name="connsiteY2" fmla="*/ 2580414 h 2797372"/>
                <a:gd name="connsiteX3" fmla="*/ 3226786 w 4723898"/>
                <a:gd name="connsiteY3" fmla="*/ 2653167 h 2797372"/>
                <a:gd name="connsiteX4" fmla="*/ 4544599 w 4723898"/>
                <a:gd name="connsiteY4" fmla="*/ 2554555 h 2797372"/>
                <a:gd name="connsiteX5" fmla="*/ 4445987 w 4723898"/>
                <a:gd name="connsiteY5" fmla="*/ 1658085 h 2797372"/>
                <a:gd name="connsiteX6" fmla="*/ 2106198 w 4723898"/>
                <a:gd name="connsiteY6" fmla="*/ 1245709 h 2797372"/>
                <a:gd name="connsiteX0" fmla="*/ 4212904 w 6651701"/>
                <a:gd name="connsiteY0" fmla="*/ 1299496 h 2792397"/>
                <a:gd name="connsiteX1" fmla="*/ 406870 w 6651701"/>
                <a:gd name="connsiteY1" fmla="*/ 20819 h 2792397"/>
                <a:gd name="connsiteX2" fmla="*/ 425661 w 6651701"/>
                <a:gd name="connsiteY2" fmla="*/ 2580414 h 2792397"/>
                <a:gd name="connsiteX3" fmla="*/ 3226786 w 6651701"/>
                <a:gd name="connsiteY3" fmla="*/ 2653167 h 2792397"/>
                <a:gd name="connsiteX4" fmla="*/ 6637168 w 6651701"/>
                <a:gd name="connsiteY4" fmla="*/ 2668855 h 2792397"/>
                <a:gd name="connsiteX5" fmla="*/ 4445987 w 6651701"/>
                <a:gd name="connsiteY5" fmla="*/ 1658085 h 2792397"/>
                <a:gd name="connsiteX6" fmla="*/ 2106198 w 6651701"/>
                <a:gd name="connsiteY6" fmla="*/ 1245709 h 2792397"/>
                <a:gd name="connsiteX0" fmla="*/ 4212904 w 7076385"/>
                <a:gd name="connsiteY0" fmla="*/ 1299496 h 2860964"/>
                <a:gd name="connsiteX1" fmla="*/ 406870 w 7076385"/>
                <a:gd name="connsiteY1" fmla="*/ 20819 h 2860964"/>
                <a:gd name="connsiteX2" fmla="*/ 425661 w 7076385"/>
                <a:gd name="connsiteY2" fmla="*/ 2580414 h 2860964"/>
                <a:gd name="connsiteX3" fmla="*/ 3226786 w 7076385"/>
                <a:gd name="connsiteY3" fmla="*/ 2653167 h 2860964"/>
                <a:gd name="connsiteX4" fmla="*/ 6637168 w 7076385"/>
                <a:gd name="connsiteY4" fmla="*/ 2668855 h 2860964"/>
                <a:gd name="connsiteX5" fmla="*/ 6767156 w 7076385"/>
                <a:gd name="connsiteY5" fmla="*/ 49093 h 2860964"/>
                <a:gd name="connsiteX6" fmla="*/ 2106198 w 7076385"/>
                <a:gd name="connsiteY6" fmla="*/ 1245709 h 2860964"/>
                <a:gd name="connsiteX0" fmla="*/ 4626079 w 7102698"/>
                <a:gd name="connsiteY0" fmla="*/ 190660 h 3027013"/>
                <a:gd name="connsiteX1" fmla="*/ 433183 w 7102698"/>
                <a:gd name="connsiteY1" fmla="*/ 186868 h 3027013"/>
                <a:gd name="connsiteX2" fmla="*/ 451974 w 7102698"/>
                <a:gd name="connsiteY2" fmla="*/ 2746463 h 3027013"/>
                <a:gd name="connsiteX3" fmla="*/ 3253099 w 7102698"/>
                <a:gd name="connsiteY3" fmla="*/ 2819216 h 3027013"/>
                <a:gd name="connsiteX4" fmla="*/ 6663481 w 7102698"/>
                <a:gd name="connsiteY4" fmla="*/ 2834904 h 3027013"/>
                <a:gd name="connsiteX5" fmla="*/ 6793469 w 7102698"/>
                <a:gd name="connsiteY5" fmla="*/ 215142 h 3027013"/>
                <a:gd name="connsiteX6" fmla="*/ 2132511 w 7102698"/>
                <a:gd name="connsiteY6" fmla="*/ 1411758 h 3027013"/>
                <a:gd name="connsiteX0" fmla="*/ 4626079 w 7102698"/>
                <a:gd name="connsiteY0" fmla="*/ 190660 h 3027013"/>
                <a:gd name="connsiteX1" fmla="*/ 433183 w 7102698"/>
                <a:gd name="connsiteY1" fmla="*/ 186868 h 3027013"/>
                <a:gd name="connsiteX2" fmla="*/ 451974 w 7102698"/>
                <a:gd name="connsiteY2" fmla="*/ 2746463 h 3027013"/>
                <a:gd name="connsiteX3" fmla="*/ 3253099 w 7102698"/>
                <a:gd name="connsiteY3" fmla="*/ 2819216 h 3027013"/>
                <a:gd name="connsiteX4" fmla="*/ 6663481 w 7102698"/>
                <a:gd name="connsiteY4" fmla="*/ 2834904 h 3027013"/>
                <a:gd name="connsiteX5" fmla="*/ 6793469 w 7102698"/>
                <a:gd name="connsiteY5" fmla="*/ 215142 h 3027013"/>
                <a:gd name="connsiteX6" fmla="*/ 2492996 w 7102698"/>
                <a:gd name="connsiteY6" fmla="*/ 154458 h 3027013"/>
                <a:gd name="connsiteX0" fmla="*/ 4626079 w 7102698"/>
                <a:gd name="connsiteY0" fmla="*/ 190660 h 3027013"/>
                <a:gd name="connsiteX1" fmla="*/ 433183 w 7102698"/>
                <a:gd name="connsiteY1" fmla="*/ 186868 h 3027013"/>
                <a:gd name="connsiteX2" fmla="*/ 451974 w 7102698"/>
                <a:gd name="connsiteY2" fmla="*/ 2746463 h 3027013"/>
                <a:gd name="connsiteX3" fmla="*/ 3253099 w 7102698"/>
                <a:gd name="connsiteY3" fmla="*/ 2819216 h 3027013"/>
                <a:gd name="connsiteX4" fmla="*/ 6663481 w 7102698"/>
                <a:gd name="connsiteY4" fmla="*/ 2834904 h 3027013"/>
                <a:gd name="connsiteX5" fmla="*/ 6793469 w 7102698"/>
                <a:gd name="connsiteY5" fmla="*/ 215142 h 3027013"/>
                <a:gd name="connsiteX6" fmla="*/ 2492996 w 7102698"/>
                <a:gd name="connsiteY6" fmla="*/ 154458 h 3027013"/>
                <a:gd name="connsiteX0" fmla="*/ 4589151 w 7065770"/>
                <a:gd name="connsiteY0" fmla="*/ 191962 h 3027672"/>
                <a:gd name="connsiteX1" fmla="*/ 396255 w 7065770"/>
                <a:gd name="connsiteY1" fmla="*/ 188170 h 3027672"/>
                <a:gd name="connsiteX2" fmla="*/ 494177 w 7065770"/>
                <a:gd name="connsiteY2" fmla="*/ 2765349 h 3027672"/>
                <a:gd name="connsiteX3" fmla="*/ 3216171 w 7065770"/>
                <a:gd name="connsiteY3" fmla="*/ 2820518 h 3027672"/>
                <a:gd name="connsiteX4" fmla="*/ 6626553 w 7065770"/>
                <a:gd name="connsiteY4" fmla="*/ 2836206 h 3027672"/>
                <a:gd name="connsiteX5" fmla="*/ 6756541 w 7065770"/>
                <a:gd name="connsiteY5" fmla="*/ 216444 h 3027672"/>
                <a:gd name="connsiteX6" fmla="*/ 2456068 w 7065770"/>
                <a:gd name="connsiteY6" fmla="*/ 155760 h 3027672"/>
                <a:gd name="connsiteX0" fmla="*/ 4515240 w 6991859"/>
                <a:gd name="connsiteY0" fmla="*/ 191962 h 3027672"/>
                <a:gd name="connsiteX1" fmla="*/ 322344 w 6991859"/>
                <a:gd name="connsiteY1" fmla="*/ 188170 h 3027672"/>
                <a:gd name="connsiteX2" fmla="*/ 420266 w 6991859"/>
                <a:gd name="connsiteY2" fmla="*/ 2765349 h 3027672"/>
                <a:gd name="connsiteX3" fmla="*/ 3142260 w 6991859"/>
                <a:gd name="connsiteY3" fmla="*/ 2820518 h 3027672"/>
                <a:gd name="connsiteX4" fmla="*/ 6552642 w 6991859"/>
                <a:gd name="connsiteY4" fmla="*/ 2836206 h 3027672"/>
                <a:gd name="connsiteX5" fmla="*/ 6682630 w 6991859"/>
                <a:gd name="connsiteY5" fmla="*/ 216444 h 3027672"/>
                <a:gd name="connsiteX6" fmla="*/ 2382157 w 6991859"/>
                <a:gd name="connsiteY6" fmla="*/ 155760 h 3027672"/>
                <a:gd name="connsiteX0" fmla="*/ 4267050 w 6743669"/>
                <a:gd name="connsiteY0" fmla="*/ 348258 h 3183968"/>
                <a:gd name="connsiteX1" fmla="*/ 74154 w 6743669"/>
                <a:gd name="connsiteY1" fmla="*/ 344466 h 3183968"/>
                <a:gd name="connsiteX2" fmla="*/ 172076 w 6743669"/>
                <a:gd name="connsiteY2" fmla="*/ 2921645 h 3183968"/>
                <a:gd name="connsiteX3" fmla="*/ 2894070 w 6743669"/>
                <a:gd name="connsiteY3" fmla="*/ 2976814 h 3183968"/>
                <a:gd name="connsiteX4" fmla="*/ 6304452 w 6743669"/>
                <a:gd name="connsiteY4" fmla="*/ 2992502 h 3183968"/>
                <a:gd name="connsiteX5" fmla="*/ 6434440 w 6743669"/>
                <a:gd name="connsiteY5" fmla="*/ 372740 h 3183968"/>
                <a:gd name="connsiteX6" fmla="*/ 2133967 w 6743669"/>
                <a:gd name="connsiteY6" fmla="*/ 312056 h 3183968"/>
                <a:gd name="connsiteX0" fmla="*/ 4537921 w 7014540"/>
                <a:gd name="connsiteY0" fmla="*/ 191312 h 3027344"/>
                <a:gd name="connsiteX1" fmla="*/ 345025 w 7014540"/>
                <a:gd name="connsiteY1" fmla="*/ 187520 h 3027344"/>
                <a:gd name="connsiteX2" fmla="*/ 381401 w 7014540"/>
                <a:gd name="connsiteY2" fmla="*/ 2755907 h 3027344"/>
                <a:gd name="connsiteX3" fmla="*/ 3164941 w 7014540"/>
                <a:gd name="connsiteY3" fmla="*/ 2819868 h 3027344"/>
                <a:gd name="connsiteX4" fmla="*/ 6575323 w 7014540"/>
                <a:gd name="connsiteY4" fmla="*/ 2835556 h 3027344"/>
                <a:gd name="connsiteX5" fmla="*/ 6705311 w 7014540"/>
                <a:gd name="connsiteY5" fmla="*/ 215794 h 3027344"/>
                <a:gd name="connsiteX6" fmla="*/ 2404838 w 7014540"/>
                <a:gd name="connsiteY6" fmla="*/ 155110 h 3027344"/>
                <a:gd name="connsiteX0" fmla="*/ 4395689 w 6872308"/>
                <a:gd name="connsiteY0" fmla="*/ 371053 h 3207085"/>
                <a:gd name="connsiteX1" fmla="*/ 202793 w 6872308"/>
                <a:gd name="connsiteY1" fmla="*/ 367261 h 3207085"/>
                <a:gd name="connsiteX2" fmla="*/ 239169 w 6872308"/>
                <a:gd name="connsiteY2" fmla="*/ 2935648 h 3207085"/>
                <a:gd name="connsiteX3" fmla="*/ 3022709 w 6872308"/>
                <a:gd name="connsiteY3" fmla="*/ 2999609 h 3207085"/>
                <a:gd name="connsiteX4" fmla="*/ 6433091 w 6872308"/>
                <a:gd name="connsiteY4" fmla="*/ 3015297 h 3207085"/>
                <a:gd name="connsiteX5" fmla="*/ 6563079 w 6872308"/>
                <a:gd name="connsiteY5" fmla="*/ 395535 h 3207085"/>
                <a:gd name="connsiteX6" fmla="*/ 2262606 w 6872308"/>
                <a:gd name="connsiteY6" fmla="*/ 334851 h 3207085"/>
                <a:gd name="connsiteX0" fmla="*/ 4294216 w 6770835"/>
                <a:gd name="connsiteY0" fmla="*/ 429666 h 3265698"/>
                <a:gd name="connsiteX1" fmla="*/ 101320 w 6770835"/>
                <a:gd name="connsiteY1" fmla="*/ 425874 h 3265698"/>
                <a:gd name="connsiteX2" fmla="*/ 137696 w 6770835"/>
                <a:gd name="connsiteY2" fmla="*/ 2994261 h 3265698"/>
                <a:gd name="connsiteX3" fmla="*/ 2921236 w 6770835"/>
                <a:gd name="connsiteY3" fmla="*/ 3058222 h 3265698"/>
                <a:gd name="connsiteX4" fmla="*/ 6331618 w 6770835"/>
                <a:gd name="connsiteY4" fmla="*/ 3073910 h 3265698"/>
                <a:gd name="connsiteX5" fmla="*/ 6461606 w 6770835"/>
                <a:gd name="connsiteY5" fmla="*/ 454148 h 3265698"/>
                <a:gd name="connsiteX6" fmla="*/ 2161133 w 6770835"/>
                <a:gd name="connsiteY6" fmla="*/ 393464 h 3265698"/>
                <a:gd name="connsiteX0" fmla="*/ 4294216 w 6692988"/>
                <a:gd name="connsiteY0" fmla="*/ 429666 h 3347756"/>
                <a:gd name="connsiteX1" fmla="*/ 101320 w 6692988"/>
                <a:gd name="connsiteY1" fmla="*/ 425874 h 3347756"/>
                <a:gd name="connsiteX2" fmla="*/ 137696 w 6692988"/>
                <a:gd name="connsiteY2" fmla="*/ 2994261 h 3347756"/>
                <a:gd name="connsiteX3" fmla="*/ 2921236 w 6692988"/>
                <a:gd name="connsiteY3" fmla="*/ 3058222 h 3347756"/>
                <a:gd name="connsiteX4" fmla="*/ 6331618 w 6692988"/>
                <a:gd name="connsiteY4" fmla="*/ 3073910 h 3347756"/>
                <a:gd name="connsiteX5" fmla="*/ 6461606 w 6692988"/>
                <a:gd name="connsiteY5" fmla="*/ 454148 h 3347756"/>
                <a:gd name="connsiteX6" fmla="*/ 2161133 w 6692988"/>
                <a:gd name="connsiteY6" fmla="*/ 393464 h 3347756"/>
                <a:gd name="connsiteX0" fmla="*/ 4294216 w 6625700"/>
                <a:gd name="connsiteY0" fmla="*/ 429666 h 3347756"/>
                <a:gd name="connsiteX1" fmla="*/ 101320 w 6625700"/>
                <a:gd name="connsiteY1" fmla="*/ 425874 h 3347756"/>
                <a:gd name="connsiteX2" fmla="*/ 137696 w 6625700"/>
                <a:gd name="connsiteY2" fmla="*/ 2994261 h 3347756"/>
                <a:gd name="connsiteX3" fmla="*/ 2921236 w 6625700"/>
                <a:gd name="connsiteY3" fmla="*/ 3058222 h 3347756"/>
                <a:gd name="connsiteX4" fmla="*/ 6331618 w 6625700"/>
                <a:gd name="connsiteY4" fmla="*/ 3073910 h 3347756"/>
                <a:gd name="connsiteX5" fmla="*/ 6461606 w 6625700"/>
                <a:gd name="connsiteY5" fmla="*/ 454148 h 3347756"/>
                <a:gd name="connsiteX6" fmla="*/ 2161133 w 6625700"/>
                <a:gd name="connsiteY6" fmla="*/ 393464 h 3347756"/>
                <a:gd name="connsiteX0" fmla="*/ 4294216 w 6677413"/>
                <a:gd name="connsiteY0" fmla="*/ 429666 h 3307563"/>
                <a:gd name="connsiteX1" fmla="*/ 101320 w 6677413"/>
                <a:gd name="connsiteY1" fmla="*/ 425874 h 3307563"/>
                <a:gd name="connsiteX2" fmla="*/ 137696 w 6677413"/>
                <a:gd name="connsiteY2" fmla="*/ 2994261 h 3307563"/>
                <a:gd name="connsiteX3" fmla="*/ 2921236 w 6677413"/>
                <a:gd name="connsiteY3" fmla="*/ 3058222 h 3307563"/>
                <a:gd name="connsiteX4" fmla="*/ 6441346 w 6677413"/>
                <a:gd name="connsiteY4" fmla="*/ 1720598 h 3307563"/>
                <a:gd name="connsiteX5" fmla="*/ 6461606 w 6677413"/>
                <a:gd name="connsiteY5" fmla="*/ 454148 h 3307563"/>
                <a:gd name="connsiteX6" fmla="*/ 2161133 w 6677413"/>
                <a:gd name="connsiteY6" fmla="*/ 393464 h 3307563"/>
                <a:gd name="connsiteX0" fmla="*/ 4502320 w 6893221"/>
                <a:gd name="connsiteY0" fmla="*/ 429666 h 3026533"/>
                <a:gd name="connsiteX1" fmla="*/ 309424 w 6893221"/>
                <a:gd name="connsiteY1" fmla="*/ 425874 h 3026533"/>
                <a:gd name="connsiteX2" fmla="*/ 345800 w 6893221"/>
                <a:gd name="connsiteY2" fmla="*/ 2994261 h 3026533"/>
                <a:gd name="connsiteX3" fmla="*/ 4436932 w 6893221"/>
                <a:gd name="connsiteY3" fmla="*/ 1860358 h 3026533"/>
                <a:gd name="connsiteX4" fmla="*/ 6649450 w 6893221"/>
                <a:gd name="connsiteY4" fmla="*/ 1720598 h 3026533"/>
                <a:gd name="connsiteX5" fmla="*/ 6669710 w 6893221"/>
                <a:gd name="connsiteY5" fmla="*/ 454148 h 3026533"/>
                <a:gd name="connsiteX6" fmla="*/ 2369237 w 6893221"/>
                <a:gd name="connsiteY6" fmla="*/ 393464 h 3026533"/>
                <a:gd name="connsiteX0" fmla="*/ 4240722 w 6631623"/>
                <a:gd name="connsiteY0" fmla="*/ 157988 h 1610517"/>
                <a:gd name="connsiteX1" fmla="*/ 47826 w 6631623"/>
                <a:gd name="connsiteY1" fmla="*/ 154196 h 1610517"/>
                <a:gd name="connsiteX2" fmla="*/ 2105026 w 6631623"/>
                <a:gd name="connsiteY2" fmla="*/ 1405847 h 1610517"/>
                <a:gd name="connsiteX3" fmla="*/ 4175334 w 6631623"/>
                <a:gd name="connsiteY3" fmla="*/ 1588680 h 1610517"/>
                <a:gd name="connsiteX4" fmla="*/ 6387852 w 6631623"/>
                <a:gd name="connsiteY4" fmla="*/ 1448920 h 1610517"/>
                <a:gd name="connsiteX5" fmla="*/ 6408112 w 6631623"/>
                <a:gd name="connsiteY5" fmla="*/ 182470 h 1610517"/>
                <a:gd name="connsiteX6" fmla="*/ 2107639 w 6631623"/>
                <a:gd name="connsiteY6" fmla="*/ 121786 h 1610517"/>
                <a:gd name="connsiteX0" fmla="*/ 2306295 w 4697196"/>
                <a:gd name="connsiteY0" fmla="*/ 157988 h 1610517"/>
                <a:gd name="connsiteX1" fmla="*/ 362823 w 4697196"/>
                <a:gd name="connsiteY1" fmla="*/ 99332 h 1610517"/>
                <a:gd name="connsiteX2" fmla="*/ 170599 w 4697196"/>
                <a:gd name="connsiteY2" fmla="*/ 1405847 h 1610517"/>
                <a:gd name="connsiteX3" fmla="*/ 2240907 w 4697196"/>
                <a:gd name="connsiteY3" fmla="*/ 1588680 h 1610517"/>
                <a:gd name="connsiteX4" fmla="*/ 4453425 w 4697196"/>
                <a:gd name="connsiteY4" fmla="*/ 1448920 h 1610517"/>
                <a:gd name="connsiteX5" fmla="*/ 4473685 w 4697196"/>
                <a:gd name="connsiteY5" fmla="*/ 182470 h 1610517"/>
                <a:gd name="connsiteX6" fmla="*/ 173212 w 4697196"/>
                <a:gd name="connsiteY6" fmla="*/ 121786 h 1610517"/>
                <a:gd name="connsiteX0" fmla="*/ 3246834 w 4741623"/>
                <a:gd name="connsiteY0" fmla="*/ 0 h 1790857"/>
                <a:gd name="connsiteX1" fmla="*/ 407250 w 4741623"/>
                <a:gd name="connsiteY1" fmla="*/ 279672 h 1790857"/>
                <a:gd name="connsiteX2" fmla="*/ 215026 w 4741623"/>
                <a:gd name="connsiteY2" fmla="*/ 1586187 h 1790857"/>
                <a:gd name="connsiteX3" fmla="*/ 2285334 w 4741623"/>
                <a:gd name="connsiteY3" fmla="*/ 1769020 h 1790857"/>
                <a:gd name="connsiteX4" fmla="*/ 4497852 w 4741623"/>
                <a:gd name="connsiteY4" fmla="*/ 1629260 h 1790857"/>
                <a:gd name="connsiteX5" fmla="*/ 4518112 w 4741623"/>
                <a:gd name="connsiteY5" fmla="*/ 362810 h 1790857"/>
                <a:gd name="connsiteX6" fmla="*/ 217639 w 4741623"/>
                <a:gd name="connsiteY6" fmla="*/ 302126 h 1790857"/>
                <a:gd name="connsiteX0" fmla="*/ 3246834 w 4741623"/>
                <a:gd name="connsiteY0" fmla="*/ 127724 h 1918581"/>
                <a:gd name="connsiteX1" fmla="*/ 407250 w 4741623"/>
                <a:gd name="connsiteY1" fmla="*/ 407396 h 1918581"/>
                <a:gd name="connsiteX2" fmla="*/ 215026 w 4741623"/>
                <a:gd name="connsiteY2" fmla="*/ 1713911 h 1918581"/>
                <a:gd name="connsiteX3" fmla="*/ 2285334 w 4741623"/>
                <a:gd name="connsiteY3" fmla="*/ 1896744 h 1918581"/>
                <a:gd name="connsiteX4" fmla="*/ 4497852 w 4741623"/>
                <a:gd name="connsiteY4" fmla="*/ 1756984 h 1918581"/>
                <a:gd name="connsiteX5" fmla="*/ 4518112 w 4741623"/>
                <a:gd name="connsiteY5" fmla="*/ 490534 h 1918581"/>
                <a:gd name="connsiteX6" fmla="*/ 1534375 w 4741623"/>
                <a:gd name="connsiteY6" fmla="*/ 45802 h 1918581"/>
                <a:gd name="connsiteX0" fmla="*/ 3246834 w 4741623"/>
                <a:gd name="connsiteY0" fmla="*/ 81922 h 1872779"/>
                <a:gd name="connsiteX1" fmla="*/ 407250 w 4741623"/>
                <a:gd name="connsiteY1" fmla="*/ 361594 h 1872779"/>
                <a:gd name="connsiteX2" fmla="*/ 215026 w 4741623"/>
                <a:gd name="connsiteY2" fmla="*/ 1668109 h 1872779"/>
                <a:gd name="connsiteX3" fmla="*/ 2285334 w 4741623"/>
                <a:gd name="connsiteY3" fmla="*/ 1850942 h 1872779"/>
                <a:gd name="connsiteX4" fmla="*/ 4497852 w 4741623"/>
                <a:gd name="connsiteY4" fmla="*/ 1711182 h 1872779"/>
                <a:gd name="connsiteX5" fmla="*/ 4518112 w 4741623"/>
                <a:gd name="connsiteY5" fmla="*/ 444732 h 1872779"/>
                <a:gd name="connsiteX6" fmla="*/ 1534375 w 4741623"/>
                <a:gd name="connsiteY6" fmla="*/ 0 h 1872779"/>
                <a:gd name="connsiteX0" fmla="*/ 3246834 w 4741623"/>
                <a:gd name="connsiteY0" fmla="*/ 118498 h 1909355"/>
                <a:gd name="connsiteX1" fmla="*/ 407250 w 4741623"/>
                <a:gd name="connsiteY1" fmla="*/ 398170 h 1909355"/>
                <a:gd name="connsiteX2" fmla="*/ 215026 w 4741623"/>
                <a:gd name="connsiteY2" fmla="*/ 1704685 h 1909355"/>
                <a:gd name="connsiteX3" fmla="*/ 2285334 w 4741623"/>
                <a:gd name="connsiteY3" fmla="*/ 1887518 h 1909355"/>
                <a:gd name="connsiteX4" fmla="*/ 4497852 w 4741623"/>
                <a:gd name="connsiteY4" fmla="*/ 1747758 h 1909355"/>
                <a:gd name="connsiteX5" fmla="*/ 4518112 w 4741623"/>
                <a:gd name="connsiteY5" fmla="*/ 481308 h 1909355"/>
                <a:gd name="connsiteX6" fmla="*/ 1644103 w 4741623"/>
                <a:gd name="connsiteY6" fmla="*/ 0 h 1909355"/>
                <a:gd name="connsiteX0" fmla="*/ 3246834 w 4741623"/>
                <a:gd name="connsiteY0" fmla="*/ 118498 h 1909355"/>
                <a:gd name="connsiteX1" fmla="*/ 407250 w 4741623"/>
                <a:gd name="connsiteY1" fmla="*/ 398170 h 1909355"/>
                <a:gd name="connsiteX2" fmla="*/ 215026 w 4741623"/>
                <a:gd name="connsiteY2" fmla="*/ 1704685 h 1909355"/>
                <a:gd name="connsiteX3" fmla="*/ 2285334 w 4741623"/>
                <a:gd name="connsiteY3" fmla="*/ 1887518 h 1909355"/>
                <a:gd name="connsiteX4" fmla="*/ 4497852 w 4741623"/>
                <a:gd name="connsiteY4" fmla="*/ 1747758 h 1909355"/>
                <a:gd name="connsiteX5" fmla="*/ 4518112 w 4741623"/>
                <a:gd name="connsiteY5" fmla="*/ 481308 h 1909355"/>
                <a:gd name="connsiteX6" fmla="*/ 1644103 w 4741623"/>
                <a:gd name="connsiteY6" fmla="*/ 0 h 1909355"/>
                <a:gd name="connsiteX0" fmla="*/ 3227556 w 4740633"/>
                <a:gd name="connsiteY0" fmla="*/ 8770 h 1909355"/>
                <a:gd name="connsiteX1" fmla="*/ 406260 w 4740633"/>
                <a:gd name="connsiteY1" fmla="*/ 398170 h 1909355"/>
                <a:gd name="connsiteX2" fmla="*/ 214036 w 4740633"/>
                <a:gd name="connsiteY2" fmla="*/ 1704685 h 1909355"/>
                <a:gd name="connsiteX3" fmla="*/ 2284344 w 4740633"/>
                <a:gd name="connsiteY3" fmla="*/ 1887518 h 1909355"/>
                <a:gd name="connsiteX4" fmla="*/ 4496862 w 4740633"/>
                <a:gd name="connsiteY4" fmla="*/ 1747758 h 1909355"/>
                <a:gd name="connsiteX5" fmla="*/ 4517122 w 4740633"/>
                <a:gd name="connsiteY5" fmla="*/ 481308 h 1909355"/>
                <a:gd name="connsiteX6" fmla="*/ 1643113 w 4740633"/>
                <a:gd name="connsiteY6" fmla="*/ 0 h 1909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40633" h="1909355">
                  <a:moveTo>
                    <a:pt x="3227556" y="8770"/>
                  </a:moveTo>
                  <a:cubicBezTo>
                    <a:pt x="2599280" y="161797"/>
                    <a:pt x="908513" y="115518"/>
                    <a:pt x="406260" y="398170"/>
                  </a:cubicBezTo>
                  <a:cubicBezTo>
                    <a:pt x="-95993" y="680822"/>
                    <a:pt x="-98978" y="1456460"/>
                    <a:pt x="214036" y="1704685"/>
                  </a:cubicBezTo>
                  <a:cubicBezTo>
                    <a:pt x="527050" y="1952910"/>
                    <a:pt x="1570540" y="1880339"/>
                    <a:pt x="2284344" y="1887518"/>
                  </a:cubicBezTo>
                  <a:cubicBezTo>
                    <a:pt x="2998148" y="1894697"/>
                    <a:pt x="4124732" y="1982126"/>
                    <a:pt x="4496862" y="1747758"/>
                  </a:cubicBezTo>
                  <a:cubicBezTo>
                    <a:pt x="4868992" y="1513390"/>
                    <a:pt x="4765261" y="963219"/>
                    <a:pt x="4517122" y="481308"/>
                  </a:cubicBezTo>
                  <a:cubicBezTo>
                    <a:pt x="4110722" y="263167"/>
                    <a:pt x="2481910" y="210278"/>
                    <a:pt x="1643113" y="0"/>
                  </a:cubicBezTo>
                </a:path>
              </a:pathLst>
            </a:cu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651025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57B0D-A226-4414-A4F4-2B213EDAA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>
                <a:latin typeface="+mj-lt"/>
              </a:rPr>
              <a:t>Defining a Model Class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1EC2107-2179-44B0-AA1C-E3E8257F87FF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6818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A370513E-CC6B-4688-84CD-7786F3725A67}" type="slidenum">
              <a:rPr lang="en-US" smtClean="0">
                <a:solidFill>
                  <a:srgbClr val="000000"/>
                </a:solidFill>
              </a:rPr>
              <a:pPr/>
              <a:t>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Basic Model Information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/>
              <a:t>Model definition file (*.mdl) used for model interface definition and creation</a:t>
            </a:r>
          </a:p>
          <a:p>
            <a:pPr lvl="1"/>
            <a:r>
              <a:rPr lang="en-US" sz="2400"/>
              <a:t>Defines the parameters, states, inputs and outputs for a model</a:t>
            </a:r>
          </a:p>
          <a:p>
            <a:pPr lvl="1"/>
            <a:r>
              <a:rPr lang="en-US" sz="2400"/>
              <a:t>Available at runtime via model meta data function</a:t>
            </a:r>
          </a:p>
          <a:p>
            <a:r>
              <a:rPr lang="en-US" sz="2800"/>
              <a:t>Boiler plate C++ code is auto-generated from the mdl files</a:t>
            </a:r>
          </a:p>
          <a:p>
            <a:r>
              <a:rPr lang="en-US" sz="2800"/>
              <a:t>The parameter, states etc. data is can be accessed at run-time access through </a:t>
            </a:r>
            <a:r>
              <a:rPr lang="en-US" sz="2800" err="1"/>
              <a:t>Dvar</a:t>
            </a:r>
            <a:r>
              <a:rPr lang="en-US" sz="2800"/>
              <a:t> “</a:t>
            </a:r>
            <a:r>
              <a:rPr lang="en-US" sz="2800" err="1"/>
              <a:t>specNodes</a:t>
            </a:r>
            <a:r>
              <a:rPr lang="en-US" sz="2800"/>
              <a:t>”</a:t>
            </a:r>
          </a:p>
          <a:p>
            <a:r>
              <a:rPr lang="en-US" sz="2800"/>
              <a:t>Data is also used by other sim-related tools</a:t>
            </a:r>
          </a:p>
          <a:p>
            <a:pPr lvl="1"/>
            <a:r>
              <a:rPr lang="en-US" sz="2600" err="1"/>
              <a:t>Dshell</a:t>
            </a:r>
            <a:r>
              <a:rPr lang="en-US" sz="2600"/>
              <a:t> GUI simulation data browser</a:t>
            </a:r>
            <a:endParaRPr lang="en-US"/>
          </a:p>
          <a:p>
            <a:pPr lvl="1"/>
            <a:r>
              <a:rPr lang="en-US" sz="2600"/>
              <a:t>model linker</a:t>
            </a:r>
          </a:p>
          <a:p>
            <a:endParaRPr lang="en-US" sz="2800"/>
          </a:p>
          <a:p>
            <a:pPr marL="0" indent="0">
              <a:buNone/>
            </a:pPr>
            <a:endParaRPr lang="en-US" sz="2800"/>
          </a:p>
          <a:p>
            <a:endParaRPr lang="en-US" sz="2800"/>
          </a:p>
          <a:p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23118862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A370513E-CC6B-4688-84CD-7786F3725A67}" type="slidenum">
              <a:rPr lang="en-US" smtClean="0">
                <a:solidFill>
                  <a:srgbClr val="000000"/>
                </a:solidFill>
              </a:rPr>
              <a:pPr/>
              <a:t>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Model “mdl” interface definition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type="body" idx="1"/>
          </p:nvPr>
        </p:nvSpPr>
        <p:spPr>
          <a:xfrm>
            <a:off x="499250" y="1558449"/>
            <a:ext cx="11193502" cy="4707439"/>
          </a:xfrm>
        </p:spPr>
        <p:txBody>
          <a:bodyPr>
            <a:normAutofit/>
          </a:bodyPr>
          <a:lstStyle/>
          <a:p>
            <a:r>
              <a:rPr lang="en-US"/>
              <a:t>The model .mdl  file example </a:t>
            </a: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endParaRPr lang="en-US"/>
          </a:p>
          <a:p>
            <a:endParaRPr lang="en-US"/>
          </a:p>
          <a:p>
            <a:pPr marL="114300" indent="0">
              <a:buNone/>
            </a:pPr>
            <a:endParaRPr lang="en-US"/>
          </a:p>
          <a:p>
            <a:r>
              <a:rPr lang="en-US"/>
              <a:t>This metadata can be accessed at runtime</a:t>
            </a:r>
          </a:p>
          <a:p>
            <a:endParaRPr lang="en-US"/>
          </a:p>
        </p:txBody>
      </p:sp>
      <p:sp>
        <p:nvSpPr>
          <p:cNvPr id="6" name="Shape 249"/>
          <p:cNvSpPr txBox="1"/>
          <p:nvPr/>
        </p:nvSpPr>
        <p:spPr>
          <a:xfrm>
            <a:off x="1752601" y="2167137"/>
            <a:ext cx="3505199" cy="3429000"/>
          </a:xfrm>
          <a:prstGeom prst="rect">
            <a:avLst/>
          </a:prstGeom>
          <a:solidFill>
            <a:srgbClr val="FCE5CD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-US" b="1">
                <a:latin typeface="Verdana"/>
                <a:ea typeface="Verdana"/>
                <a:cs typeface="Verdana"/>
                <a:sym typeface="Verdana"/>
              </a:rPr>
              <a:t>[Type]</a:t>
            </a:r>
          </a:p>
          <a:p>
            <a:pPr>
              <a:lnSpc>
                <a:spcPct val="115000"/>
              </a:lnSpc>
            </a:pPr>
            <a:r>
              <a:rPr lang="en-US" b="1">
                <a:latin typeface="Verdana"/>
                <a:ea typeface="Verdana"/>
                <a:cs typeface="Verdana"/>
                <a:sym typeface="Verdana"/>
              </a:rPr>
              <a:t>Name = PinEncoder2</a:t>
            </a:r>
          </a:p>
          <a:p>
            <a:pPr>
              <a:lnSpc>
                <a:spcPct val="115000"/>
              </a:lnSpc>
            </a:pPr>
            <a:r>
              <a:rPr lang="en-US" b="1">
                <a:latin typeface="Verdana"/>
                <a:ea typeface="Verdana"/>
                <a:cs typeface="Verdana"/>
                <a:sym typeface="Verdana"/>
              </a:rPr>
              <a:t>Kind = encoder</a:t>
            </a:r>
          </a:p>
          <a:p>
            <a:pPr>
              <a:lnSpc>
                <a:spcPct val="115000"/>
              </a:lnSpc>
            </a:pPr>
            <a:r>
              <a:rPr lang="en-US" b="1">
                <a:latin typeface="Verdana"/>
                <a:ea typeface="Verdana"/>
                <a:cs typeface="Verdana"/>
                <a:sym typeface="Verdana"/>
              </a:rPr>
              <a:t>Keywords =  {</a:t>
            </a:r>
            <a:r>
              <a:rPr lang="en-US" b="1" err="1">
                <a:latin typeface="Verdana"/>
                <a:ea typeface="Verdana"/>
                <a:cs typeface="Verdana"/>
                <a:sym typeface="Verdana"/>
              </a:rPr>
              <a:t>Hinge!Pin</a:t>
            </a:r>
            <a:r>
              <a:rPr lang="en-US" b="1">
                <a:latin typeface="Verdana"/>
                <a:ea typeface="Verdana"/>
                <a:cs typeface="Verdana"/>
                <a:sym typeface="Verdana"/>
              </a:rPr>
              <a:t>} </a:t>
            </a:r>
          </a:p>
          <a:p>
            <a:pPr>
              <a:lnSpc>
                <a:spcPct val="115000"/>
              </a:lnSpc>
            </a:pPr>
            <a:endParaRPr lang="en-US" b="1">
              <a:latin typeface="Verdana"/>
              <a:ea typeface="Verdana"/>
              <a:cs typeface="Verdana"/>
              <a:sym typeface="Verdana"/>
            </a:endParaRPr>
          </a:p>
          <a:p>
            <a:pPr>
              <a:lnSpc>
                <a:spcPct val="115000"/>
              </a:lnSpc>
            </a:pPr>
            <a:r>
              <a:rPr lang="en-US" b="1">
                <a:latin typeface="Verdana"/>
                <a:ea typeface="Verdana"/>
                <a:cs typeface="Verdana"/>
                <a:sym typeface="Verdana"/>
              </a:rPr>
              <a:t>[</a:t>
            </a:r>
            <a:r>
              <a:rPr lang="en-US" b="1" err="1">
                <a:latin typeface="Verdana"/>
                <a:ea typeface="Verdana"/>
                <a:cs typeface="Verdana"/>
                <a:sym typeface="Verdana"/>
              </a:rPr>
              <a:t>params</a:t>
            </a:r>
            <a:r>
              <a:rPr lang="en-US" b="1">
                <a:latin typeface="Verdana"/>
                <a:ea typeface="Verdana"/>
                <a:cs typeface="Verdana"/>
                <a:sym typeface="Verdana"/>
              </a:rPr>
              <a:t>]</a:t>
            </a:r>
          </a:p>
          <a:p>
            <a:pPr>
              <a:lnSpc>
                <a:spcPct val="115000"/>
              </a:lnSpc>
            </a:pPr>
            <a:r>
              <a:rPr lang="en-US" b="1">
                <a:latin typeface="Verdana"/>
                <a:ea typeface="Verdana"/>
                <a:cs typeface="Verdana"/>
                <a:sym typeface="Verdana"/>
              </a:rPr>
              <a:t>    [[polarity]]</a:t>
            </a:r>
          </a:p>
          <a:p>
            <a:pPr>
              <a:lnSpc>
                <a:spcPct val="115000"/>
              </a:lnSpc>
            </a:pPr>
            <a:r>
              <a:rPr lang="en-US" b="1">
                <a:latin typeface="Verdana"/>
                <a:ea typeface="Verdana"/>
                <a:cs typeface="Verdana"/>
                <a:sym typeface="Verdana"/>
              </a:rPr>
              <a:t>    Type = </a:t>
            </a:r>
            <a:r>
              <a:rPr lang="en-US" b="1" err="1">
                <a:latin typeface="Verdana"/>
                <a:ea typeface="Verdana"/>
                <a:cs typeface="Verdana"/>
                <a:sym typeface="Verdana"/>
              </a:rPr>
              <a:t>int</a:t>
            </a:r>
            <a:endParaRPr lang="en-US" b="1">
              <a:latin typeface="Verdana"/>
              <a:ea typeface="Verdana"/>
              <a:cs typeface="Verdana"/>
              <a:sym typeface="Verdana"/>
            </a:endParaRPr>
          </a:p>
          <a:p>
            <a:pPr>
              <a:lnSpc>
                <a:spcPct val="115000"/>
              </a:lnSpc>
            </a:pPr>
            <a:r>
              <a:rPr lang="en-US" b="1">
                <a:latin typeface="Verdana"/>
                <a:ea typeface="Verdana"/>
                <a:cs typeface="Verdana"/>
                <a:sym typeface="Verdana"/>
              </a:rPr>
              <a:t>    Length =  -</a:t>
            </a:r>
          </a:p>
          <a:p>
            <a:pPr>
              <a:lnSpc>
                <a:spcPct val="115000"/>
              </a:lnSpc>
            </a:pPr>
            <a:r>
              <a:rPr lang="en-US" b="1">
                <a:latin typeface="Verdana"/>
                <a:ea typeface="Verdana"/>
                <a:cs typeface="Verdana"/>
                <a:sym typeface="Verdana"/>
              </a:rPr>
              <a:t>    Brief description =  </a:t>
            </a:r>
          </a:p>
          <a:p>
            <a:pPr>
              <a:lnSpc>
                <a:spcPct val="115000"/>
              </a:lnSpc>
            </a:pPr>
            <a:r>
              <a:rPr lang="en-US" b="1">
                <a:latin typeface="Verdana"/>
                <a:ea typeface="Verdana"/>
                <a:cs typeface="Verdana"/>
                <a:sym typeface="Verdana"/>
              </a:rPr>
              <a:t>            """Sign convention"""</a:t>
            </a:r>
          </a:p>
          <a:p>
            <a:pPr>
              <a:lnSpc>
                <a:spcPct val="115000"/>
              </a:lnSpc>
            </a:pPr>
            <a:endParaRPr lang="en-US" b="1">
              <a:latin typeface="Verdana"/>
              <a:ea typeface="Verdana"/>
              <a:cs typeface="Verdana"/>
              <a:sym typeface="Verdana"/>
            </a:endParaRPr>
          </a:p>
          <a:p>
            <a:pPr>
              <a:lnSpc>
                <a:spcPct val="115000"/>
              </a:lnSpc>
            </a:pPr>
            <a:endParaRPr lang="en-US" b="1">
              <a:latin typeface="Verdana"/>
              <a:ea typeface="Verdana"/>
              <a:cs typeface="Verdana"/>
              <a:sym typeface="Verdana"/>
            </a:endParaRPr>
          </a:p>
          <a:p>
            <a:pPr>
              <a:lnSpc>
                <a:spcPct val="115000"/>
              </a:lnSpc>
            </a:pPr>
            <a:endParaRPr lang="en-US" b="1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" name="Shape 249"/>
          <p:cNvSpPr txBox="1"/>
          <p:nvPr/>
        </p:nvSpPr>
        <p:spPr>
          <a:xfrm>
            <a:off x="5486401" y="2132350"/>
            <a:ext cx="4910593" cy="3429000"/>
          </a:xfrm>
          <a:prstGeom prst="rect">
            <a:avLst/>
          </a:prstGeom>
          <a:solidFill>
            <a:srgbClr val="FCE5CD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-US" b="1">
                <a:latin typeface="Verdana"/>
                <a:ea typeface="Verdana"/>
                <a:cs typeface="Verdana"/>
                <a:sym typeface="Verdana"/>
              </a:rPr>
              <a:t>[scratch]</a:t>
            </a:r>
          </a:p>
          <a:p>
            <a:pPr>
              <a:lnSpc>
                <a:spcPct val="115000"/>
              </a:lnSpc>
            </a:pPr>
            <a:endParaRPr lang="en-US" b="1">
              <a:latin typeface="Verdana"/>
              <a:ea typeface="Verdana"/>
              <a:cs typeface="Verdana"/>
              <a:sym typeface="Verdana"/>
            </a:endParaRPr>
          </a:p>
          <a:p>
            <a:pPr>
              <a:lnSpc>
                <a:spcPct val="115000"/>
              </a:lnSpc>
            </a:pPr>
            <a:r>
              <a:rPr lang="en-US" b="1">
                <a:latin typeface="Verdana"/>
                <a:ea typeface="Verdana"/>
                <a:cs typeface="Verdana"/>
                <a:sym typeface="Verdana"/>
              </a:rPr>
              <a:t>    [[</a:t>
            </a:r>
            <a:r>
              <a:rPr lang="en-US" b="1" err="1">
                <a:latin typeface="Verdana"/>
                <a:ea typeface="Verdana"/>
                <a:cs typeface="Verdana"/>
                <a:sym typeface="Verdana"/>
              </a:rPr>
              <a:t>gearRatio</a:t>
            </a:r>
            <a:r>
              <a:rPr lang="en-US" b="1">
                <a:latin typeface="Verdana"/>
                <a:ea typeface="Verdana"/>
                <a:cs typeface="Verdana"/>
                <a:sym typeface="Verdana"/>
              </a:rPr>
              <a:t>]]</a:t>
            </a:r>
          </a:p>
          <a:p>
            <a:pPr>
              <a:lnSpc>
                <a:spcPct val="115000"/>
              </a:lnSpc>
            </a:pPr>
            <a:r>
              <a:rPr lang="en-US" b="1">
                <a:latin typeface="Verdana"/>
                <a:ea typeface="Verdana"/>
                <a:cs typeface="Verdana"/>
                <a:sym typeface="Verdana"/>
              </a:rPr>
              <a:t>    Type = double</a:t>
            </a:r>
          </a:p>
          <a:p>
            <a:pPr>
              <a:lnSpc>
                <a:spcPct val="115000"/>
              </a:lnSpc>
            </a:pPr>
            <a:r>
              <a:rPr lang="en-US" b="1">
                <a:latin typeface="Verdana"/>
                <a:ea typeface="Verdana"/>
                <a:cs typeface="Verdana"/>
                <a:sym typeface="Verdana"/>
              </a:rPr>
              <a:t>    Length =  -</a:t>
            </a:r>
          </a:p>
          <a:p>
            <a:pPr>
              <a:lnSpc>
                <a:spcPct val="115000"/>
              </a:lnSpc>
            </a:pPr>
            <a:r>
              <a:rPr lang="en-US" b="1">
                <a:latin typeface="Verdana"/>
                <a:ea typeface="Verdana"/>
                <a:cs typeface="Verdana"/>
                <a:sym typeface="Verdana"/>
              </a:rPr>
              <a:t>    Brief description =  """gear ratio of hinge"""</a:t>
            </a:r>
          </a:p>
          <a:p>
            <a:pPr>
              <a:lnSpc>
                <a:spcPct val="115000"/>
              </a:lnSpc>
            </a:pPr>
            <a:r>
              <a:rPr lang="en-US" b="1">
                <a:latin typeface="Verdana"/>
                <a:ea typeface="Verdana"/>
                <a:cs typeface="Verdana"/>
                <a:sym typeface="Verdana"/>
              </a:rPr>
              <a:t>    Long description =  """"""</a:t>
            </a:r>
          </a:p>
          <a:p>
            <a:pPr>
              <a:lnSpc>
                <a:spcPct val="115000"/>
              </a:lnSpc>
            </a:pPr>
            <a:endParaRPr lang="en-US" b="1">
              <a:latin typeface="Verdana"/>
              <a:ea typeface="Verdana"/>
              <a:cs typeface="Verdana"/>
              <a:sym typeface="Verdana"/>
            </a:endParaRPr>
          </a:p>
          <a:p>
            <a:pPr>
              <a:lnSpc>
                <a:spcPct val="115000"/>
              </a:lnSpc>
            </a:pPr>
            <a:r>
              <a:rPr lang="en-US" b="1">
                <a:latin typeface="Verdana"/>
                <a:ea typeface="Verdana"/>
                <a:cs typeface="Verdana"/>
                <a:sym typeface="Verdana"/>
              </a:rPr>
              <a:t>[states]</a:t>
            </a:r>
          </a:p>
          <a:p>
            <a:pPr>
              <a:lnSpc>
                <a:spcPct val="115000"/>
              </a:lnSpc>
            </a:pPr>
            <a:r>
              <a:rPr lang="en-US" b="1">
                <a:latin typeface="Verdana"/>
                <a:ea typeface="Verdana"/>
                <a:cs typeface="Verdana"/>
                <a:sym typeface="Verdana"/>
              </a:rPr>
              <a:t>    [[offset]]</a:t>
            </a:r>
          </a:p>
          <a:p>
            <a:pPr>
              <a:lnSpc>
                <a:spcPct val="115000"/>
              </a:lnSpc>
            </a:pPr>
            <a:r>
              <a:rPr lang="en-US" b="1">
                <a:latin typeface="Verdana"/>
                <a:ea typeface="Verdana"/>
                <a:cs typeface="Verdana"/>
                <a:sym typeface="Verdana"/>
              </a:rPr>
              <a:t>    Type = double</a:t>
            </a:r>
          </a:p>
          <a:p>
            <a:pPr>
              <a:lnSpc>
                <a:spcPct val="115000"/>
              </a:lnSpc>
            </a:pPr>
            <a:r>
              <a:rPr lang="en-US" b="1">
                <a:latin typeface="Verdana"/>
                <a:ea typeface="Verdana"/>
                <a:cs typeface="Verdana"/>
                <a:sym typeface="Verdana"/>
              </a:rPr>
              <a:t>    Length =  -</a:t>
            </a:r>
          </a:p>
          <a:p>
            <a:pPr>
              <a:lnSpc>
                <a:spcPct val="115000"/>
              </a:lnSpc>
            </a:pPr>
            <a:r>
              <a:rPr lang="en-US" b="1">
                <a:latin typeface="Verdana"/>
                <a:ea typeface="Verdana"/>
                <a:cs typeface="Verdana"/>
                <a:sym typeface="Verdana"/>
              </a:rPr>
              <a:t>    Brief description =  """Joint angle offset"""</a:t>
            </a:r>
          </a:p>
          <a:p>
            <a:pPr>
              <a:lnSpc>
                <a:spcPct val="115000"/>
              </a:lnSpc>
            </a:pPr>
            <a:r>
              <a:rPr lang="en-US" b="1">
                <a:latin typeface="Verdana"/>
                <a:ea typeface="Verdana"/>
                <a:cs typeface="Verdana"/>
                <a:sym typeface="Verdana"/>
              </a:rPr>
              <a:t>   </a:t>
            </a:r>
          </a:p>
          <a:p>
            <a:pPr>
              <a:lnSpc>
                <a:spcPct val="115000"/>
              </a:lnSpc>
            </a:pPr>
            <a:endParaRPr lang="en-US" b="1">
              <a:latin typeface="Verdana"/>
              <a:ea typeface="Verdana"/>
              <a:cs typeface="Verdana"/>
              <a:sym typeface="Verdana"/>
            </a:endParaRPr>
          </a:p>
          <a:p>
            <a:pPr>
              <a:lnSpc>
                <a:spcPct val="115000"/>
              </a:lnSpc>
            </a:pPr>
            <a:endParaRPr lang="en-US" b="1"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0815790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A370513E-CC6B-4688-84CD-7786F3725A67}" type="slidenum">
              <a:rPr lang="en-US" smtClean="0">
                <a:solidFill>
                  <a:srgbClr val="000000"/>
                </a:solidFill>
              </a:rPr>
              <a:pPr/>
              <a:t>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Model &amp; Signal Introspection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Introspect with </a:t>
            </a:r>
            <a:r>
              <a:rPr lang="en-US" err="1"/>
              <a:t>DVar</a:t>
            </a:r>
            <a:r>
              <a:rPr lang="en-US"/>
              <a:t> </a:t>
            </a:r>
            <a:r>
              <a:rPr lang="en-US" err="1"/>
              <a:t>specnodes</a:t>
            </a:r>
            <a:endParaRPr lang="en-US"/>
          </a:p>
          <a:p>
            <a:pPr lvl="1"/>
            <a:r>
              <a:rPr lang="en-US"/>
              <a:t>From command line</a:t>
            </a:r>
          </a:p>
          <a:p>
            <a:pPr lvl="2"/>
            <a:r>
              <a:rPr lang="en-US" b="1" err="1">
                <a:latin typeface="Consolas" panose="020B0609020204030204" pitchFamily="49" charset="0"/>
              </a:rPr>
              <a:t>model.specNode</a:t>
            </a:r>
            <a:r>
              <a:rPr lang="en-US" b="1">
                <a:latin typeface="Consolas" panose="020B0609020204030204" pitchFamily="49" charset="0"/>
              </a:rPr>
              <a:t>()</a:t>
            </a:r>
          </a:p>
          <a:p>
            <a:pPr lvl="2"/>
            <a:r>
              <a:rPr lang="en-US" b="1" err="1">
                <a:latin typeface="Consolas" panose="020B0609020204030204" pitchFamily="49" charset="0"/>
              </a:rPr>
              <a:t>signal.specNode</a:t>
            </a:r>
            <a:r>
              <a:rPr lang="en-US" b="1">
                <a:latin typeface="Consolas" panose="020B0609020204030204" pitchFamily="49" charset="0"/>
              </a:rPr>
              <a:t>()</a:t>
            </a:r>
          </a:p>
          <a:p>
            <a:pPr lvl="1"/>
            <a:r>
              <a:rPr lang="en-US"/>
              <a:t>From </a:t>
            </a:r>
            <a:r>
              <a:rPr lang="en-US" err="1"/>
              <a:t>Dshell</a:t>
            </a:r>
            <a:r>
              <a:rPr lang="en-US"/>
              <a:t> </a:t>
            </a:r>
            <a:r>
              <a:rPr lang="en-US" err="1"/>
              <a:t>gui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7949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1274164" y="3994920"/>
            <a:ext cx="7543800" cy="1590261"/>
          </a:xfrm>
          <a:prstGeom prst="rect">
            <a:avLst/>
          </a:prstGeom>
          <a:solidFill>
            <a:srgbClr val="FCE5C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1184223" y="3026765"/>
            <a:ext cx="3785016" cy="609600"/>
          </a:xfrm>
          <a:prstGeom prst="rect">
            <a:avLst/>
          </a:prstGeom>
          <a:solidFill>
            <a:srgbClr val="FCE5C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Model data is accessible through its “spec Node”   (the </a:t>
            </a:r>
            <a:r>
              <a:rPr lang="en-US" err="1"/>
              <a:t>DVar</a:t>
            </a:r>
            <a:r>
              <a:rPr lang="en-US"/>
              <a:t> interface)</a:t>
            </a:r>
          </a:p>
          <a:p>
            <a:r>
              <a:rPr lang="en-US"/>
              <a:t>Steps:</a:t>
            </a:r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en-US"/>
              <a:t>Get the model object </a:t>
            </a:r>
            <a:r>
              <a:rPr lang="en-US" err="1"/>
              <a:t>specnode</a:t>
            </a:r>
            <a:endParaRPr lang="en-US"/>
          </a:p>
          <a:p>
            <a:pPr marL="857250" lvl="2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b="1"/>
              <a:t>&gt;&gt;&gt; </a:t>
            </a:r>
            <a:r>
              <a:rPr lang="en-US" b="1" err="1"/>
              <a:t>sp</a:t>
            </a:r>
            <a:r>
              <a:rPr lang="en-US" b="1"/>
              <a:t> = </a:t>
            </a:r>
            <a:r>
              <a:rPr lang="en-US" b="1" err="1"/>
              <a:t>model.specNode</a:t>
            </a:r>
            <a:r>
              <a:rPr lang="en-US" b="1"/>
              <a:t>()</a:t>
            </a:r>
          </a:p>
          <a:p>
            <a:pPr lvl="1">
              <a:spcBef>
                <a:spcPts val="1200"/>
              </a:spcBef>
            </a:pPr>
            <a:r>
              <a:rPr lang="en-US"/>
              <a:t>Peek / Poke its data</a:t>
            </a:r>
          </a:p>
          <a:p>
            <a:pPr marL="857250" lvl="2" indent="0">
              <a:spcBef>
                <a:spcPts val="1200"/>
              </a:spcBef>
              <a:buNone/>
              <a:tabLst>
                <a:tab pos="7999413" algn="r"/>
              </a:tabLst>
            </a:pPr>
            <a:r>
              <a:rPr lang="en-US" b="1"/>
              <a:t>&gt;&gt;&gt; </a:t>
            </a:r>
            <a:r>
              <a:rPr lang="en-US" b="1" err="1"/>
              <a:t>sp</a:t>
            </a:r>
            <a:r>
              <a:rPr lang="en-US" b="1"/>
              <a:t>() </a:t>
            </a:r>
            <a:r>
              <a:rPr lang="en-US" b="1">
                <a:sym typeface="Wingdings" panose="05000000000000000000" pitchFamily="2" charset="2"/>
              </a:rPr>
              <a:t></a:t>
            </a:r>
            <a:r>
              <a:rPr lang="en-US">
                <a:sym typeface="Wingdings" panose="05000000000000000000" pitchFamily="2" charset="2"/>
              </a:rPr>
              <a:t> 	</a:t>
            </a:r>
            <a:r>
              <a:rPr lang="en-US" i="1">
                <a:sym typeface="Wingdings" panose="05000000000000000000" pitchFamily="2" charset="2"/>
              </a:rPr>
              <a:t>get python dictionary of all model data</a:t>
            </a:r>
          </a:p>
          <a:p>
            <a:pPr marL="857250" lvl="2" indent="0">
              <a:spcBef>
                <a:spcPts val="1200"/>
              </a:spcBef>
              <a:buNone/>
              <a:tabLst>
                <a:tab pos="7999413" algn="r"/>
              </a:tabLst>
            </a:pPr>
            <a:r>
              <a:rPr lang="en-US" b="1">
                <a:sym typeface="Wingdings" panose="05000000000000000000" pitchFamily="2" charset="2"/>
              </a:rPr>
              <a:t>&gt;&gt;&gt; </a:t>
            </a:r>
            <a:r>
              <a:rPr lang="en-US" b="1" err="1">
                <a:sym typeface="Wingdings" panose="05000000000000000000" pitchFamily="2" charset="2"/>
              </a:rPr>
              <a:t>sp</a:t>
            </a:r>
            <a:r>
              <a:rPr lang="en-US" b="1">
                <a:sym typeface="Wingdings" panose="05000000000000000000" pitchFamily="2" charset="2"/>
              </a:rPr>
              <a:t>[‘</a:t>
            </a:r>
            <a:r>
              <a:rPr lang="en-US" b="1" err="1">
                <a:sym typeface="Wingdings" panose="05000000000000000000" pitchFamily="2" charset="2"/>
              </a:rPr>
              <a:t>param.R</a:t>
            </a:r>
            <a:r>
              <a:rPr lang="en-US" b="1">
                <a:sym typeface="Wingdings" panose="05000000000000000000" pitchFamily="2" charset="2"/>
              </a:rPr>
              <a:t>’]() </a:t>
            </a:r>
            <a:r>
              <a:rPr lang="en-US">
                <a:sym typeface="Wingdings" panose="05000000000000000000" pitchFamily="2" charset="2"/>
              </a:rPr>
              <a:t>	 </a:t>
            </a:r>
            <a:r>
              <a:rPr lang="en-US" i="1">
                <a:sym typeface="Wingdings" panose="05000000000000000000" pitchFamily="2" charset="2"/>
              </a:rPr>
              <a:t>get value of parameter ‘R’</a:t>
            </a:r>
          </a:p>
          <a:p>
            <a:pPr marL="857250" lvl="2" indent="0">
              <a:spcBef>
                <a:spcPts val="1200"/>
              </a:spcBef>
              <a:buNone/>
              <a:tabLst>
                <a:tab pos="7999413" algn="r"/>
              </a:tabLst>
            </a:pPr>
            <a:r>
              <a:rPr lang="en-US" b="1">
                <a:sym typeface="Wingdings" panose="05000000000000000000" pitchFamily="2" charset="2"/>
              </a:rPr>
              <a:t>&gt;&gt;&gt; </a:t>
            </a:r>
            <a:r>
              <a:rPr lang="en-US" b="1" err="1">
                <a:sym typeface="Wingdings" panose="05000000000000000000" pitchFamily="2" charset="2"/>
              </a:rPr>
              <a:t>sp</a:t>
            </a:r>
            <a:r>
              <a:rPr lang="en-US" b="1">
                <a:sym typeface="Wingdings" panose="05000000000000000000" pitchFamily="2" charset="2"/>
              </a:rPr>
              <a:t>[‘</a:t>
            </a:r>
            <a:r>
              <a:rPr lang="en-US" b="1" err="1">
                <a:sym typeface="Wingdings" panose="05000000000000000000" pitchFamily="2" charset="2"/>
              </a:rPr>
              <a:t>param.R</a:t>
            </a:r>
            <a:r>
              <a:rPr lang="en-US" b="1">
                <a:sym typeface="Wingdings" panose="05000000000000000000" pitchFamily="2" charset="2"/>
              </a:rPr>
              <a:t>’](1.5) </a:t>
            </a:r>
            <a:r>
              <a:rPr lang="en-US">
                <a:sym typeface="Wingdings" panose="05000000000000000000" pitchFamily="2" charset="2"/>
              </a:rPr>
              <a:t>	</a:t>
            </a:r>
            <a:r>
              <a:rPr lang="en-US" i="1">
                <a:sym typeface="Wingdings" panose="05000000000000000000" pitchFamily="2" charset="2"/>
              </a:rPr>
              <a:t>set the value of R to 1.5</a:t>
            </a:r>
            <a:endParaRPr lang="en-US" i="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A370513E-CC6B-4688-84CD-7786F3725A67}" type="slidenum">
              <a:rPr lang="en-US" smtClean="0">
                <a:solidFill>
                  <a:srgbClr val="000000"/>
                </a:solidFill>
              </a:rPr>
              <a:pPr/>
              <a:t>24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Model Spec Node</a:t>
            </a:r>
          </a:p>
        </p:txBody>
      </p:sp>
    </p:spTree>
    <p:extLst>
      <p:ext uri="{BB962C8B-B14F-4D97-AF65-F5344CB8AC3E}">
        <p14:creationId xmlns:p14="http://schemas.microsoft.com/office/powerpoint/2010/main" val="16967051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A370513E-CC6B-4688-84CD-7786F3725A67}" type="slidenum">
              <a:rPr lang="en-US" smtClean="0">
                <a:solidFill>
                  <a:srgbClr val="000000"/>
                </a:solidFill>
              </a:rPr>
              <a:pPr/>
              <a:t>25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Dshell </a:t>
            </a:r>
            <a:r>
              <a:rPr lang="en-US" err="1"/>
              <a:t>gui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Much easer to use the </a:t>
            </a:r>
            <a:r>
              <a:rPr lang="en-US" err="1"/>
              <a:t>Dshell</a:t>
            </a:r>
            <a:r>
              <a:rPr lang="en-US"/>
              <a:t> GUI!</a:t>
            </a:r>
          </a:p>
          <a:p>
            <a:pPr lvl="1"/>
            <a:r>
              <a:rPr lang="en-US" err="1"/>
              <a:t>sim.gui</a:t>
            </a:r>
            <a:r>
              <a:rPr lang="en-US"/>
              <a:t>()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1" y="2438400"/>
            <a:ext cx="7308431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3589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A370513E-CC6B-4688-84CD-7786F3725A67}" type="slidenum">
              <a:rPr lang="en-US" smtClean="0">
                <a:solidFill>
                  <a:srgbClr val="000000"/>
                </a:solidFill>
              </a:rPr>
              <a:pPr/>
              <a:t>26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/>
              <a:t>Notebook: Model Instancing &amp; Inspection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Demonstrate creating model in a run script and creating and tying signals to it</a:t>
            </a:r>
          </a:p>
          <a:p>
            <a:pPr lvl="1"/>
            <a:r>
              <a:rPr lang="en-US" sz="2400" b="1" i="1">
                <a:hlinkClick r:id="rId2"/>
              </a:rPr>
              <a:t>E-Dshell/Part-2-Models/08-Create-model-in-script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3657601"/>
            <a:ext cx="8534400" cy="1947959"/>
          </a:xfrm>
          <a:prstGeom prst="rect">
            <a:avLst/>
          </a:prstGeom>
          <a:ln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2058619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A370513E-CC6B-4688-84CD-7786F3725A67}" type="slidenum">
              <a:rPr lang="en-US" smtClean="0">
                <a:solidFill>
                  <a:srgbClr val="000000"/>
                </a:solidFill>
              </a:rPr>
              <a:pPr/>
              <a:t>27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Notebook: Interacting with Models</a:t>
            </a:r>
            <a:endParaRPr lang="en-US" sz="180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Shows details of interacting with a basic dosimeter model</a:t>
            </a:r>
          </a:p>
          <a:p>
            <a:pPr lvl="1"/>
            <a:r>
              <a:rPr lang="en-US" sz="2400" b="1">
                <a:hlinkClick r:id="rId3"/>
              </a:rPr>
              <a:t>E-Dshell/Part-2-Models/09-Basic-model-interactions</a:t>
            </a:r>
          </a:p>
          <a:p>
            <a:pPr marL="0" indent="0">
              <a:buNone/>
            </a:pP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2422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A370513E-CC6B-4688-84CD-7786F3725A67}" type="slidenum">
              <a:rPr lang="en-US" smtClean="0">
                <a:solidFill>
                  <a:srgbClr val="000000"/>
                </a:solidFill>
              </a:rPr>
              <a:pPr/>
              <a:t>28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Notebook: Accessing Model Metadata</a:t>
            </a:r>
            <a:endParaRPr lang="en-US" sz="180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All a model’s data defined in its ‘*.mdl’ file is available at runtime without a live instance of the model.</a:t>
            </a:r>
          </a:p>
          <a:p>
            <a:r>
              <a:rPr lang="en-US"/>
              <a:t>This notebook shows details of accessing model meta data at runtime</a:t>
            </a:r>
          </a:p>
          <a:p>
            <a:pPr lvl="1"/>
            <a:r>
              <a:rPr lang="en-US" sz="2000" b="1" i="1">
                <a:hlinkClick r:id="rId2"/>
              </a:rPr>
              <a:t>E-Dshell/Part-2-Models/10-Accessing-model-metadata</a:t>
            </a:r>
          </a:p>
          <a:p>
            <a:pPr marL="0" indent="0">
              <a:buNone/>
            </a:pP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5447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1EC2107-2179-44B0-AA1C-E3E8257F87FF}" type="slidenum">
              <a:rPr lang="en-US" smtClean="0">
                <a:solidFill>
                  <a:srgbClr val="000000"/>
                </a:solidFill>
              </a:rPr>
              <a:pPr/>
              <a:t>29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818F21-1AAF-5A53-2221-37302C422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/>
              <a:t>Data Flow Model Order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274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A370513E-CC6B-4688-84CD-7786F3725A67}" type="slidenum">
              <a:rPr lang="en-US" smtClean="0">
                <a:solidFill>
                  <a:srgbClr val="000000"/>
                </a:solidFill>
              </a:rPr>
              <a:pPr/>
              <a:t>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/>
              <a:t>Assemblies create the simulation backbone:  multibody, models, and data flow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964917" y="6096367"/>
            <a:ext cx="3509962" cy="4572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000"/>
              <a:t>Emergent multibody model</a:t>
            </a:r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 bwMode="auto">
          <a:xfrm>
            <a:off x="995516" y="3886200"/>
            <a:ext cx="8224684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Rectangle 6"/>
          <p:cNvSpPr/>
          <p:nvPr/>
        </p:nvSpPr>
        <p:spPr>
          <a:xfrm>
            <a:off x="2341498" y="1224625"/>
            <a:ext cx="24224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/>
              <a:t>Assembly hierarchy</a:t>
            </a:r>
            <a:endParaRPr lang="en-US" sz="1800"/>
          </a:p>
        </p:txBody>
      </p:sp>
      <p:cxnSp>
        <p:nvCxnSpPr>
          <p:cNvPr id="10" name="Straight Arrow Connector 9"/>
          <p:cNvCxnSpPr/>
          <p:nvPr/>
        </p:nvCxnSpPr>
        <p:spPr bwMode="auto">
          <a:xfrm>
            <a:off x="5842624" y="5113507"/>
            <a:ext cx="1035554" cy="296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/>
          </a:ln>
          <a:effectLst/>
        </p:spPr>
      </p:cxnSp>
      <p:sp>
        <p:nvSpPr>
          <p:cNvPr id="4" name="Rectangle 3"/>
          <p:cNvSpPr/>
          <p:nvPr/>
        </p:nvSpPr>
        <p:spPr>
          <a:xfrm>
            <a:off x="2433519" y="2449264"/>
            <a:ext cx="8402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/>
              <a:t>Asm1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073275" y="1914305"/>
            <a:ext cx="8402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/>
              <a:t>Asm2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243078" y="3078794"/>
            <a:ext cx="8402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/>
              <a:t>Asm3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162900" y="1914305"/>
            <a:ext cx="8402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/>
              <a:t>Asm4</a:t>
            </a:r>
          </a:p>
        </p:txBody>
      </p:sp>
      <p:cxnSp>
        <p:nvCxnSpPr>
          <p:cNvPr id="15" name="Straight Arrow Connector 14"/>
          <p:cNvCxnSpPr>
            <a:stCxn id="4" idx="3"/>
            <a:endCxn id="12" idx="1"/>
          </p:cNvCxnSpPr>
          <p:nvPr/>
        </p:nvCxnSpPr>
        <p:spPr bwMode="auto">
          <a:xfrm flipV="1">
            <a:off x="3273814" y="2114360"/>
            <a:ext cx="799461" cy="53495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" name="Straight Arrow Connector 15"/>
          <p:cNvCxnSpPr>
            <a:stCxn id="4" idx="3"/>
            <a:endCxn id="13" idx="1"/>
          </p:cNvCxnSpPr>
          <p:nvPr/>
        </p:nvCxnSpPr>
        <p:spPr bwMode="auto">
          <a:xfrm>
            <a:off x="3273814" y="2649319"/>
            <a:ext cx="969264" cy="62953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9" name="Straight Arrow Connector 18"/>
          <p:cNvCxnSpPr>
            <a:stCxn id="12" idx="3"/>
            <a:endCxn id="14" idx="1"/>
          </p:cNvCxnSpPr>
          <p:nvPr/>
        </p:nvCxnSpPr>
        <p:spPr bwMode="auto">
          <a:xfrm>
            <a:off x="4913570" y="2114360"/>
            <a:ext cx="124933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2" name="Straight Arrow Connector 21"/>
          <p:cNvCxnSpPr>
            <a:stCxn id="13" idx="3"/>
            <a:endCxn id="25" idx="1"/>
          </p:cNvCxnSpPr>
          <p:nvPr/>
        </p:nvCxnSpPr>
        <p:spPr bwMode="auto">
          <a:xfrm>
            <a:off x="5083373" y="3278849"/>
            <a:ext cx="1041249" cy="775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5" name="Rectangle 24"/>
          <p:cNvSpPr/>
          <p:nvPr/>
        </p:nvSpPr>
        <p:spPr>
          <a:xfrm>
            <a:off x="6124622" y="3086553"/>
            <a:ext cx="8402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/>
              <a:t>Asm5</a:t>
            </a:r>
          </a:p>
        </p:txBody>
      </p:sp>
      <p:sp>
        <p:nvSpPr>
          <p:cNvPr id="32" name="Rectangle 31"/>
          <p:cNvSpPr/>
          <p:nvPr/>
        </p:nvSpPr>
        <p:spPr bwMode="auto">
          <a:xfrm>
            <a:off x="2362200" y="5029200"/>
            <a:ext cx="762000" cy="3048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2000"/>
              <a:t>mdl1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3610070" y="4870786"/>
            <a:ext cx="762000" cy="3048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2000"/>
              <a:t>mdl2</a:t>
            </a:r>
          </a:p>
        </p:txBody>
      </p:sp>
      <p:sp>
        <p:nvSpPr>
          <p:cNvPr id="34" name="Rectangle 33"/>
          <p:cNvSpPr/>
          <p:nvPr/>
        </p:nvSpPr>
        <p:spPr bwMode="auto">
          <a:xfrm>
            <a:off x="4857940" y="4917482"/>
            <a:ext cx="762000" cy="3048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2000"/>
              <a:t>mdl3</a:t>
            </a:r>
          </a:p>
        </p:txBody>
      </p:sp>
      <p:sp>
        <p:nvSpPr>
          <p:cNvPr id="35" name="Rectangle 34"/>
          <p:cNvSpPr/>
          <p:nvPr/>
        </p:nvSpPr>
        <p:spPr bwMode="auto">
          <a:xfrm>
            <a:off x="3584312" y="5646909"/>
            <a:ext cx="762000" cy="3048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2000"/>
              <a:t>mdl4</a:t>
            </a:r>
          </a:p>
        </p:txBody>
      </p:sp>
      <p:sp>
        <p:nvSpPr>
          <p:cNvPr id="36" name="Rectangle 35"/>
          <p:cNvSpPr/>
          <p:nvPr/>
        </p:nvSpPr>
        <p:spPr bwMode="auto">
          <a:xfrm>
            <a:off x="4868826" y="5589158"/>
            <a:ext cx="762000" cy="3048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2000"/>
              <a:t>mdl5</a:t>
            </a:r>
          </a:p>
        </p:txBody>
      </p:sp>
      <p:cxnSp>
        <p:nvCxnSpPr>
          <p:cNvPr id="37" name="Straight Arrow Connector 36"/>
          <p:cNvCxnSpPr>
            <a:stCxn id="32" idx="3"/>
            <a:endCxn id="33" idx="1"/>
          </p:cNvCxnSpPr>
          <p:nvPr/>
        </p:nvCxnSpPr>
        <p:spPr bwMode="auto">
          <a:xfrm flipV="1">
            <a:off x="3124200" y="5023186"/>
            <a:ext cx="485870" cy="15841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0" name="Straight Arrow Connector 39"/>
          <p:cNvCxnSpPr>
            <a:stCxn id="32" idx="3"/>
            <a:endCxn id="35" idx="1"/>
          </p:cNvCxnSpPr>
          <p:nvPr/>
        </p:nvCxnSpPr>
        <p:spPr bwMode="auto">
          <a:xfrm>
            <a:off x="3124200" y="5181601"/>
            <a:ext cx="460112" cy="61770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3" name="Straight Arrow Connector 42"/>
          <p:cNvCxnSpPr>
            <a:stCxn id="35" idx="3"/>
            <a:endCxn id="34" idx="1"/>
          </p:cNvCxnSpPr>
          <p:nvPr/>
        </p:nvCxnSpPr>
        <p:spPr bwMode="auto">
          <a:xfrm flipV="1">
            <a:off x="4346312" y="5069883"/>
            <a:ext cx="511628" cy="72942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6" name="Straight Arrow Connector 45"/>
          <p:cNvCxnSpPr>
            <a:stCxn id="35" idx="3"/>
            <a:endCxn id="36" idx="1"/>
          </p:cNvCxnSpPr>
          <p:nvPr/>
        </p:nvCxnSpPr>
        <p:spPr bwMode="auto">
          <a:xfrm flipV="1">
            <a:off x="4346312" y="5741559"/>
            <a:ext cx="522514" cy="5775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9" name="Straight Arrow Connector 48"/>
          <p:cNvCxnSpPr>
            <a:stCxn id="33" idx="3"/>
            <a:endCxn id="34" idx="1"/>
          </p:cNvCxnSpPr>
          <p:nvPr/>
        </p:nvCxnSpPr>
        <p:spPr bwMode="auto">
          <a:xfrm>
            <a:off x="4372070" y="5023186"/>
            <a:ext cx="485870" cy="4669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5" name="Oval 54"/>
          <p:cNvSpPr/>
          <p:nvPr/>
        </p:nvSpPr>
        <p:spPr bwMode="auto">
          <a:xfrm>
            <a:off x="7162801" y="4917482"/>
            <a:ext cx="838200" cy="41651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/>
              <a:t>bd1</a:t>
            </a:r>
          </a:p>
        </p:txBody>
      </p:sp>
      <p:sp>
        <p:nvSpPr>
          <p:cNvPr id="56" name="Oval 55"/>
          <p:cNvSpPr/>
          <p:nvPr/>
        </p:nvSpPr>
        <p:spPr bwMode="auto">
          <a:xfrm>
            <a:off x="8523624" y="5578527"/>
            <a:ext cx="838200" cy="41651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/>
              <a:t>bd2</a:t>
            </a:r>
          </a:p>
        </p:txBody>
      </p:sp>
      <p:sp>
        <p:nvSpPr>
          <p:cNvPr id="57" name="Oval 56"/>
          <p:cNvSpPr/>
          <p:nvPr/>
        </p:nvSpPr>
        <p:spPr bwMode="auto">
          <a:xfrm>
            <a:off x="8382000" y="4802293"/>
            <a:ext cx="838200" cy="41651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/>
              <a:t>bd3</a:t>
            </a:r>
          </a:p>
        </p:txBody>
      </p:sp>
      <p:cxnSp>
        <p:nvCxnSpPr>
          <p:cNvPr id="58" name="Straight Arrow Connector 57"/>
          <p:cNvCxnSpPr>
            <a:stCxn id="55" idx="6"/>
            <a:endCxn id="57" idx="2"/>
          </p:cNvCxnSpPr>
          <p:nvPr/>
        </p:nvCxnSpPr>
        <p:spPr bwMode="auto">
          <a:xfrm flipV="1">
            <a:off x="8001002" y="5010553"/>
            <a:ext cx="380999" cy="11518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1" name="Straight Arrow Connector 60"/>
          <p:cNvCxnSpPr>
            <a:stCxn id="55" idx="6"/>
            <a:endCxn id="56" idx="2"/>
          </p:cNvCxnSpPr>
          <p:nvPr/>
        </p:nvCxnSpPr>
        <p:spPr bwMode="auto">
          <a:xfrm>
            <a:off x="8001002" y="5125742"/>
            <a:ext cx="522623" cy="66104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2" name="Content Placeholder 2"/>
          <p:cNvSpPr txBox="1">
            <a:spLocks/>
          </p:cNvSpPr>
          <p:nvPr/>
        </p:nvSpPr>
        <p:spPr bwMode="auto">
          <a:xfrm>
            <a:off x="2513050" y="6190443"/>
            <a:ext cx="3329574" cy="456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en-US" sz="2000">
                <a:solidFill>
                  <a:srgbClr val="000000"/>
                </a:solidFill>
              </a:rPr>
              <a:t>Emergent </a:t>
            </a:r>
            <a:r>
              <a:rPr lang="en-US" sz="2000" b="1">
                <a:solidFill>
                  <a:schemeClr val="accent2">
                    <a:lumMod val="75000"/>
                  </a:schemeClr>
                </a:solidFill>
              </a:rPr>
              <a:t>model</a:t>
            </a:r>
            <a:r>
              <a:rPr lang="en-US" sz="2000">
                <a:solidFill>
                  <a:srgbClr val="000000"/>
                </a:solidFill>
              </a:rPr>
              <a:t> dataflow</a:t>
            </a:r>
          </a:p>
        </p:txBody>
      </p:sp>
      <p:cxnSp>
        <p:nvCxnSpPr>
          <p:cNvPr id="73" name="Straight Arrow Connector 72"/>
          <p:cNvCxnSpPr/>
          <p:nvPr/>
        </p:nvCxnSpPr>
        <p:spPr bwMode="auto">
          <a:xfrm flipH="1">
            <a:off x="5238941" y="3655369"/>
            <a:ext cx="478757" cy="72942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6" name="Straight Arrow Connector 75"/>
          <p:cNvCxnSpPr/>
          <p:nvPr/>
        </p:nvCxnSpPr>
        <p:spPr bwMode="auto">
          <a:xfrm>
            <a:off x="6360402" y="3649945"/>
            <a:ext cx="878599" cy="70454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" name="Rectangle 5"/>
          <p:cNvSpPr/>
          <p:nvPr/>
        </p:nvSpPr>
        <p:spPr>
          <a:xfrm>
            <a:off x="913206" y="4009161"/>
            <a:ext cx="1184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b="1">
                <a:solidFill>
                  <a:schemeClr val="accent2">
                    <a:lumMod val="75000"/>
                  </a:schemeClr>
                </a:solidFill>
              </a:rPr>
              <a:t>Run-time</a:t>
            </a:r>
          </a:p>
        </p:txBody>
      </p:sp>
      <p:sp>
        <p:nvSpPr>
          <p:cNvPr id="38" name="Rectangle 37"/>
          <p:cNvSpPr/>
          <p:nvPr/>
        </p:nvSpPr>
        <p:spPr>
          <a:xfrm>
            <a:off x="897682" y="3422888"/>
            <a:ext cx="1620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b="1">
                <a:solidFill>
                  <a:schemeClr val="accent2">
                    <a:lumMod val="75000"/>
                  </a:schemeClr>
                </a:solidFill>
              </a:rPr>
              <a:t>Construction</a:t>
            </a:r>
          </a:p>
        </p:txBody>
      </p:sp>
      <p:sp>
        <p:nvSpPr>
          <p:cNvPr id="39" name="Rectangle 38"/>
          <p:cNvSpPr/>
          <p:nvPr/>
        </p:nvSpPr>
        <p:spPr>
          <a:xfrm>
            <a:off x="8305800" y="2232778"/>
            <a:ext cx="2304148" cy="132343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i="1">
                <a:solidFill>
                  <a:srgbClr val="00CC99">
                    <a:lumMod val="75000"/>
                  </a:srgbClr>
                </a:solidFill>
              </a:rPr>
              <a:t>An Assembly is a Factory creating </a:t>
            </a:r>
            <a:r>
              <a:rPr lang="en-US" sz="2000" b="1" i="1">
                <a:solidFill>
                  <a:srgbClr val="00CC99">
                    <a:lumMod val="75000"/>
                  </a:srgbClr>
                </a:solidFill>
              </a:rPr>
              <a:t>dataflow</a:t>
            </a:r>
            <a:r>
              <a:rPr lang="en-US" sz="2000" i="1">
                <a:solidFill>
                  <a:srgbClr val="00CC99">
                    <a:lumMod val="75000"/>
                  </a:srgbClr>
                </a:solidFill>
              </a:rPr>
              <a:t> and </a:t>
            </a:r>
            <a:r>
              <a:rPr lang="en-US" sz="2000" b="1" i="1">
                <a:solidFill>
                  <a:srgbClr val="00CC99">
                    <a:lumMod val="75000"/>
                  </a:srgbClr>
                </a:solidFill>
              </a:rPr>
              <a:t>multibody</a:t>
            </a:r>
            <a:r>
              <a:rPr lang="en-US" sz="2000" i="1">
                <a:solidFill>
                  <a:srgbClr val="00CC99">
                    <a:lumMod val="75000"/>
                  </a:srgbClr>
                </a:solidFill>
              </a:rPr>
              <a:t> models</a:t>
            </a:r>
          </a:p>
        </p:txBody>
      </p:sp>
      <p:sp>
        <p:nvSpPr>
          <p:cNvPr id="8" name="Down Arrow 7"/>
          <p:cNvSpPr/>
          <p:nvPr/>
        </p:nvSpPr>
        <p:spPr bwMode="auto">
          <a:xfrm>
            <a:off x="9274852" y="3556593"/>
            <a:ext cx="533400" cy="879647"/>
          </a:xfrm>
          <a:prstGeom prst="downArrow">
            <a:avLst/>
          </a:prstGeom>
          <a:solidFill>
            <a:schemeClr val="accent3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7838823" y="1175320"/>
            <a:ext cx="2779824" cy="34778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i="1">
                <a:solidFill>
                  <a:srgbClr val="C00000"/>
                </a:solidFill>
              </a:rPr>
              <a:t>The purpose of an Assembly is to construct the multibody, models, and data flow.  </a:t>
            </a:r>
          </a:p>
          <a:p>
            <a:pPr algn="ctr">
              <a:defRPr/>
            </a:pPr>
            <a:endParaRPr lang="en-US" sz="2000" i="1">
              <a:solidFill>
                <a:srgbClr val="C00000"/>
              </a:solidFill>
            </a:endParaRPr>
          </a:p>
          <a:p>
            <a:pPr algn="ctr">
              <a:defRPr/>
            </a:pPr>
            <a:r>
              <a:rPr lang="en-US" sz="2000" i="1">
                <a:solidFill>
                  <a:srgbClr val="C00000"/>
                </a:solidFill>
              </a:rPr>
              <a:t>Once that is complete, the assembly’s work is done and is not generally needed at runtime</a:t>
            </a:r>
          </a:p>
        </p:txBody>
      </p:sp>
      <p:sp>
        <p:nvSpPr>
          <p:cNvPr id="9" name="Rectangle 8"/>
          <p:cNvSpPr/>
          <p:nvPr/>
        </p:nvSpPr>
        <p:spPr>
          <a:xfrm>
            <a:off x="935849" y="2179260"/>
            <a:ext cx="1055097" cy="40011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</a:rPr>
              <a:t>Python</a:t>
            </a:r>
            <a:endParaRPr lang="en-US" sz="2000"/>
          </a:p>
        </p:txBody>
      </p:sp>
      <p:sp>
        <p:nvSpPr>
          <p:cNvPr id="42" name="Rectangle 41"/>
          <p:cNvSpPr/>
          <p:nvPr/>
        </p:nvSpPr>
        <p:spPr>
          <a:xfrm>
            <a:off x="897682" y="5353667"/>
            <a:ext cx="668773" cy="40011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/>
            <a:r>
              <a:rPr lang="en-US" sz="2000" b="1">
                <a:solidFill>
                  <a:srgbClr val="FF0000"/>
                </a:solidFill>
              </a:rPr>
              <a:t>C++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779128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3" grpId="0"/>
      <p:bldP spid="14" grpId="0"/>
      <p:bldP spid="25" grpId="0"/>
      <p:bldP spid="32" grpId="0" animBg="1"/>
      <p:bldP spid="33" grpId="0" animBg="1"/>
      <p:bldP spid="34" grpId="0" animBg="1"/>
      <p:bldP spid="35" grpId="0" animBg="1"/>
      <p:bldP spid="36" grpId="0" animBg="1"/>
      <p:bldP spid="55" grpId="0" animBg="1"/>
      <p:bldP spid="56" grpId="0" animBg="1"/>
      <p:bldP spid="57" grpId="0" animBg="1"/>
      <p:bldP spid="4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A370513E-CC6B-4688-84CD-7786F3725A67}" type="slidenum">
              <a:rPr lang="en-US" smtClean="0">
                <a:solidFill>
                  <a:srgbClr val="000000"/>
                </a:solidFill>
              </a:rPr>
              <a:pPr/>
              <a:t>30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 Flow Model Execution Order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499250" y="1558449"/>
            <a:ext cx="7307232" cy="495749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000" b="1"/>
              <a:t>What order do models get executed in within the models data flow?</a:t>
            </a:r>
          </a:p>
          <a:p>
            <a:r>
              <a:rPr lang="en-US" sz="2000"/>
              <a:t>Model order must conform to the physics of the modeled system and logic of the simulation</a:t>
            </a:r>
          </a:p>
          <a:p>
            <a:r>
              <a:rPr lang="en-US" sz="2000"/>
              <a:t>Model (A) whose </a:t>
            </a:r>
            <a:r>
              <a:rPr lang="en-US" sz="2000" err="1"/>
              <a:t>flowOuts</a:t>
            </a:r>
            <a:r>
              <a:rPr lang="en-US" sz="2000"/>
              <a:t> go to some other models (B) </a:t>
            </a:r>
            <a:r>
              <a:rPr lang="en-US" sz="2000" err="1"/>
              <a:t>flowIns</a:t>
            </a:r>
            <a:r>
              <a:rPr lang="en-US" sz="2000"/>
              <a:t> implies that Model A must be executed first since it is "upstream“</a:t>
            </a:r>
          </a:p>
          <a:p>
            <a:pPr lvl="1"/>
            <a:r>
              <a:rPr lang="en-US" sz="1600"/>
              <a:t>Some exceptions here that will be explained later</a:t>
            </a:r>
          </a:p>
          <a:p>
            <a:r>
              <a:rPr lang="en-US" sz="2000"/>
              <a:t>Most of model order determined from model flows (the rest is arbitrary but lexically ordered for repeatability)</a:t>
            </a:r>
          </a:p>
          <a:p>
            <a:r>
              <a:rPr lang="en-US" sz="2000"/>
              <a:t>Model sorting is automatic</a:t>
            </a:r>
          </a:p>
          <a:p>
            <a:r>
              <a:rPr lang="en-US" sz="2000"/>
              <a:t>Model sort loops can occur.  To resolve we may need to add:</a:t>
            </a:r>
          </a:p>
          <a:p>
            <a:pPr lvl="1"/>
            <a:r>
              <a:rPr lang="en-US" sz="1800"/>
              <a:t>Model break (ignore connection between two models during sort)</a:t>
            </a:r>
          </a:p>
          <a:p>
            <a:pPr lvl="1"/>
            <a:r>
              <a:rPr lang="en-US" sz="1800"/>
              <a:t>Model constraints (force one model to be "upstream" of another)</a:t>
            </a:r>
          </a:p>
        </p:txBody>
      </p:sp>
      <p:sp>
        <p:nvSpPr>
          <p:cNvPr id="6" name="Shape 198"/>
          <p:cNvSpPr/>
          <p:nvPr/>
        </p:nvSpPr>
        <p:spPr>
          <a:xfrm>
            <a:off x="8839200" y="1755913"/>
            <a:ext cx="970030" cy="846600"/>
          </a:xfrm>
          <a:prstGeom prst="flowChartAlternateProcess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" sz="2000">
                <a:solidFill>
                  <a:srgbClr val="000000"/>
                </a:solidFill>
              </a:rPr>
              <a:t>Model A</a:t>
            </a:r>
          </a:p>
        </p:txBody>
      </p:sp>
      <p:sp>
        <p:nvSpPr>
          <p:cNvPr id="7" name="Shape 199"/>
          <p:cNvSpPr/>
          <p:nvPr/>
        </p:nvSpPr>
        <p:spPr>
          <a:xfrm>
            <a:off x="8277342" y="3152766"/>
            <a:ext cx="981440" cy="846600"/>
          </a:xfrm>
          <a:prstGeom prst="flowChartAlternateProcess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" sz="2000">
                <a:solidFill>
                  <a:srgbClr val="000000"/>
                </a:solidFill>
              </a:rPr>
              <a:t>Model C</a:t>
            </a:r>
          </a:p>
        </p:txBody>
      </p:sp>
      <p:sp>
        <p:nvSpPr>
          <p:cNvPr id="8" name="Shape 200"/>
          <p:cNvSpPr/>
          <p:nvPr/>
        </p:nvSpPr>
        <p:spPr>
          <a:xfrm>
            <a:off x="9453300" y="3152766"/>
            <a:ext cx="1138501" cy="846600"/>
          </a:xfrm>
          <a:prstGeom prst="flowChartAlternateProcess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" sz="2000">
                <a:solidFill>
                  <a:srgbClr val="000000"/>
                </a:solidFill>
              </a:rPr>
              <a:t>Model B</a:t>
            </a:r>
          </a:p>
        </p:txBody>
      </p:sp>
      <p:cxnSp>
        <p:nvCxnSpPr>
          <p:cNvPr id="9" name="Shape 201"/>
          <p:cNvCxnSpPr>
            <a:stCxn id="6" idx="2"/>
            <a:endCxn id="8" idx="0"/>
          </p:cNvCxnSpPr>
          <p:nvPr/>
        </p:nvCxnSpPr>
        <p:spPr>
          <a:xfrm>
            <a:off x="9324216" y="2602514"/>
            <a:ext cx="698335" cy="550253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0" name="Shape 202"/>
          <p:cNvCxnSpPr>
            <a:stCxn id="7" idx="2"/>
            <a:endCxn id="11" idx="0"/>
          </p:cNvCxnSpPr>
          <p:nvPr/>
        </p:nvCxnSpPr>
        <p:spPr>
          <a:xfrm>
            <a:off x="8768062" y="3999366"/>
            <a:ext cx="1592" cy="415948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1" name="Shape 203"/>
          <p:cNvSpPr/>
          <p:nvPr/>
        </p:nvSpPr>
        <p:spPr>
          <a:xfrm>
            <a:off x="8249479" y="4415314"/>
            <a:ext cx="1040351" cy="846600"/>
          </a:xfrm>
          <a:prstGeom prst="flowChartAlternateProcess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" sz="2000">
                <a:solidFill>
                  <a:srgbClr val="000000"/>
                </a:solidFill>
              </a:rPr>
              <a:t>Model D</a:t>
            </a:r>
          </a:p>
        </p:txBody>
      </p:sp>
      <p:cxnSp>
        <p:nvCxnSpPr>
          <p:cNvPr id="12" name="Shape 204"/>
          <p:cNvCxnSpPr>
            <a:stCxn id="6" idx="2"/>
            <a:endCxn id="7" idx="0"/>
          </p:cNvCxnSpPr>
          <p:nvPr/>
        </p:nvCxnSpPr>
        <p:spPr>
          <a:xfrm flipH="1">
            <a:off x="8768063" y="2602514"/>
            <a:ext cx="556153" cy="550253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46" name="Straight Connector 45"/>
          <p:cNvCxnSpPr/>
          <p:nvPr/>
        </p:nvCxnSpPr>
        <p:spPr bwMode="auto">
          <a:xfrm>
            <a:off x="8001000" y="1600200"/>
            <a:ext cx="25146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Straight Connector 46"/>
          <p:cNvCxnSpPr/>
          <p:nvPr/>
        </p:nvCxnSpPr>
        <p:spPr bwMode="auto">
          <a:xfrm flipV="1">
            <a:off x="8001000" y="2877641"/>
            <a:ext cx="2514600" cy="2967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Straight Connector 47"/>
          <p:cNvCxnSpPr/>
          <p:nvPr/>
        </p:nvCxnSpPr>
        <p:spPr bwMode="auto">
          <a:xfrm>
            <a:off x="8001000" y="4155078"/>
            <a:ext cx="25146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54" name="TextBox 53"/>
          <p:cNvSpPr txBox="1"/>
          <p:nvPr/>
        </p:nvSpPr>
        <p:spPr>
          <a:xfrm rot="16200000">
            <a:off x="7618879" y="2075103"/>
            <a:ext cx="8213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>
                <a:solidFill>
                  <a:srgbClr val="3333CC"/>
                </a:solidFill>
              </a:rPr>
              <a:t>First</a:t>
            </a:r>
          </a:p>
        </p:txBody>
      </p:sp>
      <p:sp>
        <p:nvSpPr>
          <p:cNvPr id="55" name="TextBox 54"/>
          <p:cNvSpPr txBox="1"/>
          <p:nvPr/>
        </p:nvSpPr>
        <p:spPr>
          <a:xfrm rot="16200000">
            <a:off x="7398790" y="3436993"/>
            <a:ext cx="1235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>
                <a:solidFill>
                  <a:srgbClr val="3333CC"/>
                </a:solidFill>
              </a:rPr>
              <a:t>Second</a:t>
            </a:r>
          </a:p>
        </p:txBody>
      </p:sp>
      <p:sp>
        <p:nvSpPr>
          <p:cNvPr id="56" name="TextBox 55"/>
          <p:cNvSpPr txBox="1"/>
          <p:nvPr/>
        </p:nvSpPr>
        <p:spPr>
          <a:xfrm rot="16200000">
            <a:off x="7503416" y="4801623"/>
            <a:ext cx="10262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>
                <a:solidFill>
                  <a:srgbClr val="3333CC"/>
                </a:solidFill>
              </a:rPr>
              <a:t>Third</a:t>
            </a:r>
          </a:p>
        </p:txBody>
      </p:sp>
      <p:cxnSp>
        <p:nvCxnSpPr>
          <p:cNvPr id="57" name="Straight Connector 56"/>
          <p:cNvCxnSpPr/>
          <p:nvPr/>
        </p:nvCxnSpPr>
        <p:spPr bwMode="auto">
          <a:xfrm>
            <a:off x="8001000" y="5486400"/>
            <a:ext cx="25146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7024488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>
                <a:solidFill>
                  <a:srgbClr val="000000"/>
                </a:solidFill>
              </a:rPr>
              <a:pPr/>
              <a:t>31</a:t>
            </a:fld>
            <a:endParaRPr lang="en">
              <a:solidFill>
                <a:srgbClr val="000000"/>
              </a:solidFill>
            </a:endParaRPr>
          </a:p>
        </p:txBody>
      </p:sp>
      <p:sp>
        <p:nvSpPr>
          <p:cNvPr id="197" name="Shape 19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/>
              <a:t>Example Model Ordering</a:t>
            </a:r>
          </a:p>
        </p:txBody>
      </p:sp>
      <p:sp>
        <p:nvSpPr>
          <p:cNvPr id="198" name="Shape 198"/>
          <p:cNvSpPr/>
          <p:nvPr/>
        </p:nvSpPr>
        <p:spPr>
          <a:xfrm>
            <a:off x="2328839" y="1617600"/>
            <a:ext cx="1463400" cy="846600"/>
          </a:xfrm>
          <a:prstGeom prst="flowChartAlternateProcess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25" tIns="91425" rIns="91425" bIns="91425" anchor="ctr" anchorCtr="0">
            <a:noAutofit/>
          </a:bodyPr>
          <a:lstStyle/>
          <a:p>
            <a:r>
              <a:rPr lang="en">
                <a:solidFill>
                  <a:srgbClr val="000000"/>
                </a:solidFill>
              </a:rPr>
              <a:t>Model A</a:t>
            </a:r>
          </a:p>
        </p:txBody>
      </p:sp>
      <p:sp>
        <p:nvSpPr>
          <p:cNvPr id="199" name="Shape 199"/>
          <p:cNvSpPr/>
          <p:nvPr/>
        </p:nvSpPr>
        <p:spPr>
          <a:xfrm>
            <a:off x="2328839" y="3047250"/>
            <a:ext cx="1463400" cy="846600"/>
          </a:xfrm>
          <a:prstGeom prst="flowChartAlternateProcess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25" tIns="91425" rIns="91425" bIns="91425" anchor="ctr" anchorCtr="0">
            <a:noAutofit/>
          </a:bodyPr>
          <a:lstStyle/>
          <a:p>
            <a:r>
              <a:rPr lang="en">
                <a:solidFill>
                  <a:srgbClr val="000000"/>
                </a:solidFill>
              </a:rPr>
              <a:t>Model C</a:t>
            </a:r>
          </a:p>
        </p:txBody>
      </p:sp>
      <p:sp>
        <p:nvSpPr>
          <p:cNvPr id="200" name="Shape 200"/>
          <p:cNvSpPr/>
          <p:nvPr/>
        </p:nvSpPr>
        <p:spPr>
          <a:xfrm>
            <a:off x="4464864" y="1617600"/>
            <a:ext cx="1463400" cy="846600"/>
          </a:xfrm>
          <a:prstGeom prst="flowChartAlternateProcess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25" tIns="91425" rIns="91425" bIns="91425" anchor="ctr" anchorCtr="0">
            <a:noAutofit/>
          </a:bodyPr>
          <a:lstStyle/>
          <a:p>
            <a:r>
              <a:rPr lang="en">
                <a:solidFill>
                  <a:srgbClr val="000000"/>
                </a:solidFill>
              </a:rPr>
              <a:t>Model B</a:t>
            </a:r>
          </a:p>
        </p:txBody>
      </p:sp>
      <p:cxnSp>
        <p:nvCxnSpPr>
          <p:cNvPr id="201" name="Shape 201"/>
          <p:cNvCxnSpPr>
            <a:stCxn id="198" idx="3"/>
            <a:endCxn id="200" idx="1"/>
          </p:cNvCxnSpPr>
          <p:nvPr/>
        </p:nvCxnSpPr>
        <p:spPr>
          <a:xfrm>
            <a:off x="3792239" y="2040900"/>
            <a:ext cx="6726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02" name="Shape 202"/>
          <p:cNvCxnSpPr>
            <a:stCxn id="199" idx="3"/>
            <a:endCxn id="203" idx="1"/>
          </p:cNvCxnSpPr>
          <p:nvPr/>
        </p:nvCxnSpPr>
        <p:spPr>
          <a:xfrm>
            <a:off x="3792239" y="3470550"/>
            <a:ext cx="6726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03" name="Shape 203"/>
          <p:cNvSpPr/>
          <p:nvPr/>
        </p:nvSpPr>
        <p:spPr>
          <a:xfrm>
            <a:off x="4464864" y="3047250"/>
            <a:ext cx="1463400" cy="846600"/>
          </a:xfrm>
          <a:prstGeom prst="flowChartAlternateProcess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25" tIns="91425" rIns="91425" bIns="91425" anchor="ctr" anchorCtr="0">
            <a:noAutofit/>
          </a:bodyPr>
          <a:lstStyle/>
          <a:p>
            <a:r>
              <a:rPr lang="en">
                <a:solidFill>
                  <a:srgbClr val="000000"/>
                </a:solidFill>
              </a:rPr>
              <a:t>Model D</a:t>
            </a:r>
          </a:p>
        </p:txBody>
      </p:sp>
      <p:cxnSp>
        <p:nvCxnSpPr>
          <p:cNvPr id="204" name="Shape 204"/>
          <p:cNvCxnSpPr>
            <a:stCxn id="198" idx="2"/>
            <a:endCxn id="199" idx="0"/>
          </p:cNvCxnSpPr>
          <p:nvPr/>
        </p:nvCxnSpPr>
        <p:spPr>
          <a:xfrm>
            <a:off x="3060539" y="2464200"/>
            <a:ext cx="0" cy="5832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05" name="Shape 205"/>
          <p:cNvSpPr txBox="1"/>
          <p:nvPr/>
        </p:nvSpPr>
        <p:spPr>
          <a:xfrm>
            <a:off x="2312600" y="4343400"/>
            <a:ext cx="4124400" cy="2070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n" b="1"/>
              <a:t>After Sorting:</a:t>
            </a:r>
          </a:p>
          <a:p>
            <a:endParaRPr sz="1800"/>
          </a:p>
          <a:p>
            <a:r>
              <a:rPr lang="en" i="1"/>
              <a:t>Arbitrary ordering resolved by alphabetical sorting</a:t>
            </a:r>
          </a:p>
        </p:txBody>
      </p:sp>
      <p:sp>
        <p:nvSpPr>
          <p:cNvPr id="206" name="Shape 206"/>
          <p:cNvSpPr txBox="1"/>
          <p:nvPr/>
        </p:nvSpPr>
        <p:spPr>
          <a:xfrm>
            <a:off x="6705600" y="1784708"/>
            <a:ext cx="2552100" cy="1643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n" sz="2800" b="1"/>
              <a:t>Precedence:</a:t>
            </a:r>
          </a:p>
          <a:p>
            <a:endParaRPr sz="900" b="1"/>
          </a:p>
          <a:p>
            <a:r>
              <a:rPr lang="en" sz="2800" b="1"/>
              <a:t>A → B</a:t>
            </a:r>
          </a:p>
          <a:p>
            <a:endParaRPr sz="900" b="1"/>
          </a:p>
          <a:p>
            <a:r>
              <a:rPr lang="en" sz="2800" b="1"/>
              <a:t>A → C → D</a:t>
            </a:r>
          </a:p>
        </p:txBody>
      </p:sp>
      <p:sp>
        <p:nvSpPr>
          <p:cNvPr id="210" name="Shape 210"/>
          <p:cNvSpPr txBox="1"/>
          <p:nvPr/>
        </p:nvSpPr>
        <p:spPr>
          <a:xfrm>
            <a:off x="6295060" y="4114800"/>
            <a:ext cx="2302585" cy="212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/>
            <a:r>
              <a:rPr lang="en" sz="2800" b="1"/>
              <a:t>A, B, C, D</a:t>
            </a:r>
          </a:p>
          <a:p>
            <a:pPr algn="ctr"/>
            <a:r>
              <a:rPr lang="en" sz="2800" b="1"/>
              <a:t>or </a:t>
            </a:r>
          </a:p>
          <a:p>
            <a:pPr algn="ctr"/>
            <a:r>
              <a:rPr lang="en" sz="2800" b="1"/>
              <a:t>A, C, B, D</a:t>
            </a:r>
          </a:p>
          <a:p>
            <a:pPr algn="ctr"/>
            <a:r>
              <a:rPr lang="en" sz="2800" b="1"/>
              <a:t>or</a:t>
            </a:r>
          </a:p>
          <a:p>
            <a:pPr algn="ctr"/>
            <a:r>
              <a:rPr lang="en" sz="2800" b="1"/>
              <a:t>A, C, D, B</a:t>
            </a:r>
          </a:p>
        </p:txBody>
      </p:sp>
      <p:sp>
        <p:nvSpPr>
          <p:cNvPr id="211" name="Shape 211"/>
          <p:cNvSpPr txBox="1"/>
          <p:nvPr/>
        </p:nvSpPr>
        <p:spPr>
          <a:xfrm>
            <a:off x="8685208" y="5037525"/>
            <a:ext cx="1855500" cy="58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n" b="1"/>
              <a:t>Equivalent</a:t>
            </a:r>
          </a:p>
        </p:txBody>
      </p:sp>
      <p:sp>
        <p:nvSpPr>
          <p:cNvPr id="2" name="Right Brace 1"/>
          <p:cNvSpPr/>
          <p:nvPr/>
        </p:nvSpPr>
        <p:spPr bwMode="auto">
          <a:xfrm>
            <a:off x="8458200" y="4267200"/>
            <a:ext cx="304800" cy="2057400"/>
          </a:xfrm>
          <a:prstGeom prst="rightBrace">
            <a:avLst>
              <a:gd name="adj1" fmla="val 47677"/>
              <a:gd name="adj2" fmla="val 51457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9312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>
                <a:solidFill>
                  <a:srgbClr val="000000"/>
                </a:solidFill>
              </a:rPr>
              <a:pPr/>
              <a:t>32</a:t>
            </a:fld>
            <a:endParaRPr lang="en">
              <a:solidFill>
                <a:srgbClr val="000000"/>
              </a:solidFill>
            </a:endParaRPr>
          </a:p>
        </p:txBody>
      </p:sp>
      <p:sp>
        <p:nvSpPr>
          <p:cNvPr id="167" name="Shape 16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/>
              <a:t>Simulation Model Data Flows</a:t>
            </a:r>
          </a:p>
        </p:txBody>
      </p:sp>
      <p:sp>
        <p:nvSpPr>
          <p:cNvPr id="168" name="Shape 168"/>
          <p:cNvSpPr/>
          <p:nvPr/>
        </p:nvSpPr>
        <p:spPr>
          <a:xfrm>
            <a:off x="4414695" y="1866743"/>
            <a:ext cx="5638799" cy="4078797"/>
          </a:xfrm>
          <a:prstGeom prst="rect">
            <a:avLst/>
          </a:prstGeom>
          <a:solidFill>
            <a:srgbClr val="F4CCCC"/>
          </a:solidFill>
          <a:ln w="76200" cap="flat" cmpd="sng">
            <a:solidFill>
              <a:srgbClr val="3366FF">
                <a:alpha val="93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0" rIns="91425" bIns="91425" anchor="t" anchorCtr="0">
            <a:noAutofit/>
          </a:bodyPr>
          <a:lstStyle/>
          <a:p>
            <a:pPr algn="ctr"/>
            <a:r>
              <a:rPr lang="en" b="1"/>
              <a:t>Flow DebugFlowAdvanceDynamics</a:t>
            </a:r>
          </a:p>
        </p:txBody>
      </p:sp>
      <p:cxnSp>
        <p:nvCxnSpPr>
          <p:cNvPr id="169" name="Shape 169"/>
          <p:cNvCxnSpPr>
            <a:endCxn id="37" idx="0"/>
          </p:cNvCxnSpPr>
          <p:nvPr/>
        </p:nvCxnSpPr>
        <p:spPr>
          <a:xfrm flipH="1">
            <a:off x="8303684" y="3159828"/>
            <a:ext cx="146194" cy="497773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dash"/>
            <a:round/>
            <a:headEnd type="triangle" w="lg" len="lg"/>
            <a:tailEnd type="none" w="lg" len="lg"/>
          </a:ln>
        </p:spPr>
      </p:cxnSp>
      <p:sp>
        <p:nvSpPr>
          <p:cNvPr id="174" name="Shape 174"/>
          <p:cNvSpPr/>
          <p:nvPr/>
        </p:nvSpPr>
        <p:spPr>
          <a:xfrm>
            <a:off x="9364276" y="2713998"/>
            <a:ext cx="403083" cy="2656642"/>
          </a:xfrm>
          <a:custGeom>
            <a:avLst/>
            <a:gdLst/>
            <a:ahLst/>
            <a:cxnLst/>
            <a:rect l="0" t="0" r="0" b="0"/>
            <a:pathLst>
              <a:path w="29028" h="135467" extrusionOk="0">
                <a:moveTo>
                  <a:pt x="967" y="134983"/>
                </a:moveTo>
                <a:lnTo>
                  <a:pt x="29028" y="135467"/>
                </a:lnTo>
                <a:lnTo>
                  <a:pt x="29028" y="0"/>
                </a:lnTo>
                <a:lnTo>
                  <a:pt x="0" y="0"/>
                </a:lnTo>
              </a:path>
            </a:pathLst>
          </a:custGeom>
          <a:noFill/>
          <a:ln w="38100" cap="flat" cmpd="sng">
            <a:solidFill>
              <a:schemeClr val="dk2"/>
            </a:solidFill>
            <a:prstDash val="solid"/>
            <a:round/>
            <a:headEnd type="triangle" w="lg" len="lg"/>
            <a:tailEnd type="none" w="lg" len="lg"/>
          </a:ln>
        </p:spPr>
        <p:txBody>
          <a:bodyPr/>
          <a:lstStyle/>
          <a:p>
            <a:endParaRPr lang="en-US"/>
          </a:p>
        </p:txBody>
      </p:sp>
      <p:cxnSp>
        <p:nvCxnSpPr>
          <p:cNvPr id="175" name="Shape 175"/>
          <p:cNvCxnSpPr>
            <a:stCxn id="176" idx="0"/>
            <a:endCxn id="23" idx="2"/>
          </p:cNvCxnSpPr>
          <p:nvPr/>
        </p:nvCxnSpPr>
        <p:spPr>
          <a:xfrm flipH="1" flipV="1">
            <a:off x="8281028" y="4391496"/>
            <a:ext cx="168848" cy="59472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dash"/>
            <a:round/>
            <a:headEnd type="none" w="lg" len="lg"/>
            <a:tailEnd type="triangle" w="lg" len="lg"/>
          </a:ln>
        </p:spPr>
      </p:cxnSp>
      <p:sp>
        <p:nvSpPr>
          <p:cNvPr id="170" name="Shape 170"/>
          <p:cNvSpPr/>
          <p:nvPr/>
        </p:nvSpPr>
        <p:spPr>
          <a:xfrm>
            <a:off x="7359254" y="2428307"/>
            <a:ext cx="2005022" cy="731520"/>
          </a:xfrm>
          <a:custGeom>
            <a:avLst/>
            <a:gdLst>
              <a:gd name="connsiteX0" fmla="*/ 0 w 2277676"/>
              <a:gd name="connsiteY0" fmla="*/ 132918 h 797491"/>
              <a:gd name="connsiteX1" fmla="*/ 132918 w 2277676"/>
              <a:gd name="connsiteY1" fmla="*/ 0 h 797491"/>
              <a:gd name="connsiteX2" fmla="*/ 2144758 w 2277676"/>
              <a:gd name="connsiteY2" fmla="*/ 0 h 797491"/>
              <a:gd name="connsiteX3" fmla="*/ 2277676 w 2277676"/>
              <a:gd name="connsiteY3" fmla="*/ 132918 h 797491"/>
              <a:gd name="connsiteX4" fmla="*/ 2277676 w 2277676"/>
              <a:gd name="connsiteY4" fmla="*/ 664573 h 797491"/>
              <a:gd name="connsiteX5" fmla="*/ 2144758 w 2277676"/>
              <a:gd name="connsiteY5" fmla="*/ 797491 h 797491"/>
              <a:gd name="connsiteX6" fmla="*/ 132918 w 2277676"/>
              <a:gd name="connsiteY6" fmla="*/ 797491 h 797491"/>
              <a:gd name="connsiteX7" fmla="*/ 0 w 2277676"/>
              <a:gd name="connsiteY7" fmla="*/ 664573 h 797491"/>
              <a:gd name="connsiteX8" fmla="*/ 0 w 2277676"/>
              <a:gd name="connsiteY8" fmla="*/ 132918 h 797491"/>
              <a:gd name="connsiteX0" fmla="*/ 0 w 2277676"/>
              <a:gd name="connsiteY0" fmla="*/ 132918 h 797491"/>
              <a:gd name="connsiteX1" fmla="*/ 132918 w 2277676"/>
              <a:gd name="connsiteY1" fmla="*/ 0 h 797491"/>
              <a:gd name="connsiteX2" fmla="*/ 2144758 w 2277676"/>
              <a:gd name="connsiteY2" fmla="*/ 0 h 797491"/>
              <a:gd name="connsiteX3" fmla="*/ 2277676 w 2277676"/>
              <a:gd name="connsiteY3" fmla="*/ 132918 h 797491"/>
              <a:gd name="connsiteX4" fmla="*/ 2277035 w 2277676"/>
              <a:gd name="connsiteY4" fmla="*/ 392207 h 797491"/>
              <a:gd name="connsiteX5" fmla="*/ 2277676 w 2277676"/>
              <a:gd name="connsiteY5" fmla="*/ 664573 h 797491"/>
              <a:gd name="connsiteX6" fmla="*/ 2144758 w 2277676"/>
              <a:gd name="connsiteY6" fmla="*/ 797491 h 797491"/>
              <a:gd name="connsiteX7" fmla="*/ 132918 w 2277676"/>
              <a:gd name="connsiteY7" fmla="*/ 797491 h 797491"/>
              <a:gd name="connsiteX8" fmla="*/ 0 w 2277676"/>
              <a:gd name="connsiteY8" fmla="*/ 664573 h 797491"/>
              <a:gd name="connsiteX9" fmla="*/ 0 w 2277676"/>
              <a:gd name="connsiteY9" fmla="*/ 132918 h 797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77676" h="797491">
                <a:moveTo>
                  <a:pt x="0" y="132918"/>
                </a:moveTo>
                <a:cubicBezTo>
                  <a:pt x="0" y="59509"/>
                  <a:pt x="59509" y="0"/>
                  <a:pt x="132918" y="0"/>
                </a:cubicBezTo>
                <a:lnTo>
                  <a:pt x="2144758" y="0"/>
                </a:lnTo>
                <a:cubicBezTo>
                  <a:pt x="2218167" y="0"/>
                  <a:pt x="2277676" y="59509"/>
                  <a:pt x="2277676" y="132918"/>
                </a:cubicBezTo>
                <a:cubicBezTo>
                  <a:pt x="2277462" y="219348"/>
                  <a:pt x="2277249" y="305777"/>
                  <a:pt x="2277035" y="392207"/>
                </a:cubicBezTo>
                <a:cubicBezTo>
                  <a:pt x="2277249" y="482996"/>
                  <a:pt x="2277462" y="573784"/>
                  <a:pt x="2277676" y="664573"/>
                </a:cubicBezTo>
                <a:cubicBezTo>
                  <a:pt x="2277676" y="737982"/>
                  <a:pt x="2218167" y="797491"/>
                  <a:pt x="2144758" y="797491"/>
                </a:cubicBezTo>
                <a:lnTo>
                  <a:pt x="132918" y="797491"/>
                </a:lnTo>
                <a:cubicBezTo>
                  <a:pt x="59509" y="797491"/>
                  <a:pt x="0" y="737982"/>
                  <a:pt x="0" y="664573"/>
                </a:cubicBezTo>
                <a:lnTo>
                  <a:pt x="0" y="132918"/>
                </a:lnTo>
                <a:close/>
              </a:path>
            </a:pathLst>
          </a:custGeom>
          <a:solidFill>
            <a:srgbClr val="EA9999"/>
          </a:solidFill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" b="1"/>
              <a:t>Encoder Dyn Model D1</a:t>
            </a:r>
          </a:p>
        </p:txBody>
      </p:sp>
      <p:sp>
        <p:nvSpPr>
          <p:cNvPr id="173" name="Shape 173"/>
          <p:cNvSpPr/>
          <p:nvPr/>
        </p:nvSpPr>
        <p:spPr>
          <a:xfrm>
            <a:off x="4749347" y="4986216"/>
            <a:ext cx="2187805" cy="731520"/>
          </a:xfrm>
          <a:prstGeom prst="roundRect">
            <a:avLst>
              <a:gd name="adj" fmla="val 16667"/>
            </a:avLst>
          </a:prstGeom>
          <a:solidFill>
            <a:srgbClr val="EA9999"/>
          </a:solidFill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" b="1"/>
              <a:t>Actuator Dyn Model D2</a:t>
            </a:r>
          </a:p>
        </p:txBody>
      </p:sp>
      <p:sp>
        <p:nvSpPr>
          <p:cNvPr id="176" name="Shape 176"/>
          <p:cNvSpPr/>
          <p:nvPr/>
        </p:nvSpPr>
        <p:spPr>
          <a:xfrm>
            <a:off x="7535476" y="4986216"/>
            <a:ext cx="1828800" cy="731520"/>
          </a:xfrm>
          <a:prstGeom prst="roundRect">
            <a:avLst>
              <a:gd name="adj" fmla="val 16667"/>
            </a:avLst>
          </a:prstGeom>
          <a:solidFill>
            <a:srgbClr val="EA9999"/>
          </a:solidFill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" b="1"/>
              <a:t>Motor Dyn Model D3</a:t>
            </a:r>
          </a:p>
        </p:txBody>
      </p:sp>
      <p:sp>
        <p:nvSpPr>
          <p:cNvPr id="177" name="Shape 177"/>
          <p:cNvSpPr/>
          <p:nvPr/>
        </p:nvSpPr>
        <p:spPr>
          <a:xfrm>
            <a:off x="2484193" y="3716112"/>
            <a:ext cx="1556400" cy="773541"/>
          </a:xfrm>
          <a:prstGeom prst="roundRect">
            <a:avLst>
              <a:gd name="adj" fmla="val 16667"/>
            </a:avLst>
          </a:prstGeom>
          <a:solidFill>
            <a:srgbClr val="A4C2F4"/>
          </a:solidFill>
          <a:ln w="76200" cap="flat" cmpd="sng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" b="1"/>
              <a:t>Flow Model F1</a:t>
            </a:r>
          </a:p>
        </p:txBody>
      </p:sp>
      <p:sp>
        <p:nvSpPr>
          <p:cNvPr id="178" name="Shape 178"/>
          <p:cNvSpPr/>
          <p:nvPr/>
        </p:nvSpPr>
        <p:spPr>
          <a:xfrm>
            <a:off x="2484193" y="4953002"/>
            <a:ext cx="1556400" cy="797951"/>
          </a:xfrm>
          <a:prstGeom prst="roundRect">
            <a:avLst>
              <a:gd name="adj" fmla="val 16667"/>
            </a:avLst>
          </a:prstGeom>
          <a:solidFill>
            <a:srgbClr val="A4C2F4"/>
          </a:solidFill>
          <a:ln w="76200" cap="flat" cmpd="sng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" b="1"/>
              <a:t>Flow Model F2</a:t>
            </a:r>
          </a:p>
        </p:txBody>
      </p:sp>
      <p:cxnSp>
        <p:nvCxnSpPr>
          <p:cNvPr id="179" name="Shape 179"/>
          <p:cNvCxnSpPr>
            <a:stCxn id="178" idx="0"/>
            <a:endCxn id="177" idx="2"/>
          </p:cNvCxnSpPr>
          <p:nvPr/>
        </p:nvCxnSpPr>
        <p:spPr>
          <a:xfrm flipV="1">
            <a:off x="3262393" y="4489653"/>
            <a:ext cx="0" cy="463349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triangle" w="lg" len="lg"/>
            <a:tailEnd type="none" w="lg" len="lg"/>
          </a:ln>
        </p:spPr>
      </p:cxnSp>
      <p:cxnSp>
        <p:nvCxnSpPr>
          <p:cNvPr id="180" name="Shape 180"/>
          <p:cNvCxnSpPr>
            <a:stCxn id="173" idx="1"/>
            <a:endCxn id="178" idx="3"/>
          </p:cNvCxnSpPr>
          <p:nvPr/>
        </p:nvCxnSpPr>
        <p:spPr>
          <a:xfrm flipH="1">
            <a:off x="4040594" y="5351977"/>
            <a:ext cx="708753" cy="1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triangle" w="lg" len="lg"/>
            <a:tailEnd type="none" w="lg" len="lg"/>
          </a:ln>
        </p:spPr>
      </p:cxnSp>
      <p:sp>
        <p:nvSpPr>
          <p:cNvPr id="181" name="Shape 181"/>
          <p:cNvSpPr/>
          <p:nvPr/>
        </p:nvSpPr>
        <p:spPr>
          <a:xfrm>
            <a:off x="4876801" y="2428307"/>
            <a:ext cx="1945985" cy="731520"/>
          </a:xfrm>
          <a:prstGeom prst="roundRect">
            <a:avLst>
              <a:gd name="adj" fmla="val 16667"/>
            </a:avLst>
          </a:prstGeom>
          <a:solidFill>
            <a:srgbClr val="EA9999"/>
          </a:solidFill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" b="1"/>
              <a:t>Sensor Dyn Model D4</a:t>
            </a:r>
          </a:p>
        </p:txBody>
      </p:sp>
      <p:cxnSp>
        <p:nvCxnSpPr>
          <p:cNvPr id="182" name="Shape 182"/>
          <p:cNvCxnSpPr/>
          <p:nvPr/>
        </p:nvCxnSpPr>
        <p:spPr>
          <a:xfrm>
            <a:off x="6734736" y="3168715"/>
            <a:ext cx="864491" cy="547396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dash"/>
            <a:round/>
            <a:headEnd type="triangle" w="lg" len="lg"/>
            <a:tailEnd type="none" w="lg" len="lg"/>
          </a:ln>
        </p:spPr>
      </p:cxnSp>
      <p:sp>
        <p:nvSpPr>
          <p:cNvPr id="183" name="Shape 183"/>
          <p:cNvSpPr/>
          <p:nvPr/>
        </p:nvSpPr>
        <p:spPr>
          <a:xfrm>
            <a:off x="2432123" y="2383866"/>
            <a:ext cx="1608470" cy="820405"/>
          </a:xfrm>
          <a:prstGeom prst="roundRect">
            <a:avLst>
              <a:gd name="adj" fmla="val 16667"/>
            </a:avLst>
          </a:prstGeom>
          <a:solidFill>
            <a:srgbClr val="A4C2F4"/>
          </a:solidFill>
          <a:ln w="76200" cap="flat" cmpd="sng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" b="1"/>
              <a:t>Flow Model F3</a:t>
            </a:r>
          </a:p>
        </p:txBody>
      </p:sp>
      <p:cxnSp>
        <p:nvCxnSpPr>
          <p:cNvPr id="184" name="Shape 184"/>
          <p:cNvCxnSpPr>
            <a:stCxn id="183" idx="3"/>
            <a:endCxn id="181" idx="1"/>
          </p:cNvCxnSpPr>
          <p:nvPr/>
        </p:nvCxnSpPr>
        <p:spPr>
          <a:xfrm flipV="1">
            <a:off x="4040594" y="2794068"/>
            <a:ext cx="836207" cy="1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triangle" w="lg" len="lg"/>
            <a:tailEnd type="none" w="lg" len="lg"/>
          </a:ln>
        </p:spPr>
      </p:cxnSp>
      <p:sp>
        <p:nvSpPr>
          <p:cNvPr id="185" name="Shape 185"/>
          <p:cNvSpPr txBox="1"/>
          <p:nvPr/>
        </p:nvSpPr>
        <p:spPr>
          <a:xfrm>
            <a:off x="1752600" y="6133225"/>
            <a:ext cx="8763000" cy="675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n" b="1"/>
              <a:t>Model Order: F1 → F2 → [ </a:t>
            </a:r>
            <a:r>
              <a:rPr lang="en" b="1">
                <a:solidFill>
                  <a:srgbClr val="E06666"/>
                </a:solidFill>
              </a:rPr>
              <a:t>D2 → D5 → D1 → D3</a:t>
            </a:r>
            <a:r>
              <a:rPr lang="en" b="1"/>
              <a:t> </a:t>
            </a:r>
            <a:r>
              <a:rPr lang="en" b="1">
                <a:solidFill>
                  <a:srgbClr val="E06666"/>
                </a:solidFill>
              </a:rPr>
              <a:t>→ D4</a:t>
            </a:r>
            <a:r>
              <a:rPr lang="en" b="1"/>
              <a:t> ] -- &gt; F3</a:t>
            </a:r>
          </a:p>
        </p:txBody>
      </p:sp>
      <p:sp>
        <p:nvSpPr>
          <p:cNvPr id="186" name="Shape 186"/>
          <p:cNvSpPr txBox="1"/>
          <p:nvPr/>
        </p:nvSpPr>
        <p:spPr>
          <a:xfrm>
            <a:off x="1835700" y="1045571"/>
            <a:ext cx="8139900" cy="675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indent="-342900">
              <a:buSzPct val="100000"/>
              <a:buFontTx/>
              <a:buChar char="●"/>
            </a:pPr>
            <a:r>
              <a:rPr lang="en" sz="1800" b="1">
                <a:solidFill>
                  <a:srgbClr val="3366FF"/>
                </a:solidFill>
              </a:rPr>
              <a:t>Flow Models </a:t>
            </a:r>
            <a:r>
              <a:rPr lang="en" sz="1800"/>
              <a:t>(no continuous states, advance with tick)</a:t>
            </a:r>
          </a:p>
          <a:p>
            <a:pPr marL="457200" indent="-342900">
              <a:buSzPct val="100000"/>
              <a:buFontTx/>
              <a:buChar char="●"/>
            </a:pPr>
            <a:r>
              <a:rPr lang="en" sz="1800" b="1">
                <a:solidFill>
                  <a:srgbClr val="FF0000"/>
                </a:solidFill>
              </a:rPr>
              <a:t>Dynamic models </a:t>
            </a:r>
            <a:r>
              <a:rPr lang="en" sz="1800"/>
              <a:t>(continuous states or interacts with DARTS)</a:t>
            </a:r>
          </a:p>
        </p:txBody>
      </p:sp>
      <p:cxnSp>
        <p:nvCxnSpPr>
          <p:cNvPr id="70" name="Shape 175"/>
          <p:cNvCxnSpPr/>
          <p:nvPr/>
        </p:nvCxnSpPr>
        <p:spPr>
          <a:xfrm flipV="1">
            <a:off x="6818487" y="4413587"/>
            <a:ext cx="821514" cy="539414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dash"/>
            <a:round/>
            <a:headEnd type="none" w="lg" len="lg"/>
            <a:tailEnd type="triangle" w="lg" len="lg"/>
          </a:ln>
        </p:spPr>
      </p:cxnSp>
      <p:sp>
        <p:nvSpPr>
          <p:cNvPr id="43" name="Shape 181"/>
          <p:cNvSpPr/>
          <p:nvPr/>
        </p:nvSpPr>
        <p:spPr>
          <a:xfrm>
            <a:off x="4989917" y="3657600"/>
            <a:ext cx="1705744" cy="817996"/>
          </a:xfrm>
          <a:prstGeom prst="roundRect">
            <a:avLst>
              <a:gd name="adj" fmla="val 16667"/>
            </a:avLst>
          </a:prstGeom>
          <a:solidFill>
            <a:srgbClr val="EA9999"/>
          </a:solidFill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" b="1"/>
              <a:t>Continous Model D5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7186144" y="3657600"/>
            <a:ext cx="2189768" cy="733896"/>
            <a:chOff x="5582632" y="3520008"/>
            <a:chExt cx="2189768" cy="733896"/>
          </a:xfrm>
        </p:grpSpPr>
        <p:sp>
          <p:nvSpPr>
            <p:cNvPr id="23" name="Rectangle 32"/>
            <p:cNvSpPr>
              <a:spLocks noChangeArrowheads="1"/>
            </p:cNvSpPr>
            <p:nvPr/>
          </p:nvSpPr>
          <p:spPr bwMode="auto">
            <a:xfrm>
              <a:off x="5582632" y="3542099"/>
              <a:ext cx="2189768" cy="711805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  <p:pic>
          <p:nvPicPr>
            <p:cNvPr id="24" name="Picture 33" descr="C:\henrique\JPL Work\Projects\Ice\darts-illustration.tif"/>
            <p:cNvPicPr>
              <a:picLocks noChangeAspect="1" noChangeArrowheads="1"/>
            </p:cNvPicPr>
            <p:nvPr/>
          </p:nvPicPr>
          <p:blipFill rotWithShape="1">
            <a:blip r:embed="rId3" cstate="print">
              <a:lum bright="-86000" contrast="10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02" t="29660" r="11963" b="43569"/>
            <a:stretch/>
          </p:blipFill>
          <p:spPr bwMode="auto">
            <a:xfrm>
              <a:off x="5710094" y="3733801"/>
              <a:ext cx="1934847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Rectangle 34"/>
            <p:cNvSpPr>
              <a:spLocks noChangeArrowheads="1"/>
            </p:cNvSpPr>
            <p:nvPr/>
          </p:nvSpPr>
          <p:spPr bwMode="auto">
            <a:xfrm>
              <a:off x="6202291" y="3721126"/>
              <a:ext cx="1026827" cy="17778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26" name="Rectangle 35"/>
            <p:cNvSpPr>
              <a:spLocks noChangeArrowheads="1"/>
            </p:cNvSpPr>
            <p:nvPr/>
          </p:nvSpPr>
          <p:spPr bwMode="auto">
            <a:xfrm>
              <a:off x="6405960" y="4117779"/>
              <a:ext cx="271558" cy="73221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27" name="Rectangle 36"/>
            <p:cNvSpPr>
              <a:spLocks noChangeArrowheads="1"/>
            </p:cNvSpPr>
            <p:nvPr/>
          </p:nvSpPr>
          <p:spPr bwMode="auto">
            <a:xfrm>
              <a:off x="6857985" y="4133431"/>
              <a:ext cx="271558" cy="57569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28" name="Rectangle 37"/>
            <p:cNvSpPr>
              <a:spLocks noChangeArrowheads="1"/>
            </p:cNvSpPr>
            <p:nvPr/>
          </p:nvSpPr>
          <p:spPr bwMode="auto">
            <a:xfrm>
              <a:off x="6858000" y="4079166"/>
              <a:ext cx="73836" cy="13441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37" name="Text Box 63"/>
            <p:cNvSpPr txBox="1">
              <a:spLocks noChangeArrowheads="1"/>
            </p:cNvSpPr>
            <p:nvPr/>
          </p:nvSpPr>
          <p:spPr bwMode="auto">
            <a:xfrm>
              <a:off x="6166167" y="3520008"/>
              <a:ext cx="1068009" cy="398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9896" tIns="44948" rIns="89896" bIns="44948">
              <a:spAutoFit/>
            </a:bodyPr>
            <a:lstStyle>
              <a:lvl1pPr algn="l" defTabSz="101917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09588" algn="l" defTabSz="101917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019175" algn="l" defTabSz="101917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528763" algn="l" defTabSz="101917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38350" algn="l" defTabSz="101917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4955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527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099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671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000" b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</a:rPr>
                <a:t>DARTS</a:t>
              </a:r>
            </a:p>
          </p:txBody>
        </p:sp>
        <p:sp>
          <p:nvSpPr>
            <p:cNvPr id="49" name="Rectangle 37"/>
            <p:cNvSpPr>
              <a:spLocks noChangeArrowheads="1"/>
            </p:cNvSpPr>
            <p:nvPr/>
          </p:nvSpPr>
          <p:spPr bwMode="auto">
            <a:xfrm>
              <a:off x="6477000" y="4089675"/>
              <a:ext cx="89943" cy="12293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</p:grpSp>
      <p:cxnSp>
        <p:nvCxnSpPr>
          <p:cNvPr id="59" name="Shape 175"/>
          <p:cNvCxnSpPr>
            <a:stCxn id="173" idx="0"/>
            <a:endCxn id="43" idx="2"/>
          </p:cNvCxnSpPr>
          <p:nvPr/>
        </p:nvCxnSpPr>
        <p:spPr>
          <a:xfrm flipH="1" flipV="1">
            <a:off x="5842789" y="4475596"/>
            <a:ext cx="460" cy="51062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</p:spTree>
    <p:extLst>
      <p:ext uri="{BB962C8B-B14F-4D97-AF65-F5344CB8AC3E}">
        <p14:creationId xmlns:p14="http://schemas.microsoft.com/office/powerpoint/2010/main" val="29313464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A370513E-CC6B-4688-84CD-7786F3725A67}" type="slidenum">
              <a:rPr lang="en-US" smtClean="0">
                <a:solidFill>
                  <a:srgbClr val="000000"/>
                </a:solidFill>
              </a:rPr>
              <a:pPr/>
              <a:t>33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Flow Model Loop Notebook</a:t>
            </a:r>
            <a:endParaRPr lang="en-US" sz="180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Demonstrate breaking a flow models loop by adding a flow break for the purposes of flow model order sorting</a:t>
            </a:r>
            <a:endParaRPr lang="en-US" sz="2800" b="1"/>
          </a:p>
          <a:p>
            <a:pPr lvl="1"/>
            <a:r>
              <a:rPr lang="en-US" sz="2000" b="1" i="1">
                <a:hlinkClick r:id="rId3"/>
              </a:rPr>
              <a:t>E-Dshell/Part-2-Models/05-Model-add-flow-break</a:t>
            </a:r>
            <a:endParaRPr lang="en-US" b="1">
              <a:hlinkClick r:id="rId3"/>
            </a:endParaRPr>
          </a:p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7400" y="3877235"/>
            <a:ext cx="8077200" cy="202824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8031941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A370513E-CC6B-4688-84CD-7786F3725A67}" type="slidenum">
              <a:rPr lang="en-US" smtClean="0">
                <a:solidFill>
                  <a:srgbClr val="000000"/>
                </a:solidFill>
              </a:rPr>
              <a:pPr/>
              <a:t>34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Dynamics Model Loop Notebook</a:t>
            </a:r>
            <a:endParaRPr lang="en-US" sz="160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Demonstrate breaking a dynamics models loop by adding a dynamic break for the purpose of dynamics model order sorting</a:t>
            </a:r>
          </a:p>
          <a:p>
            <a:pPr lvl="1"/>
            <a:r>
              <a:rPr lang="en-US" sz="2000" b="1" i="1">
                <a:hlinkClick r:id="rId3"/>
              </a:rPr>
              <a:t>E-Dshell/Part-2-Models/06-Model-add-dynamic-break</a:t>
            </a:r>
            <a:endParaRPr lang="en-US" b="1">
              <a:hlinkClick r:id="rId3"/>
            </a:endParaRPr>
          </a:p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0300" y="3581400"/>
            <a:ext cx="7162800" cy="213651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4592426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A370513E-CC6B-4688-84CD-7786F3725A67}" type="slidenum">
              <a:rPr lang="en-US" dirty="0" smtClean="0">
                <a:solidFill>
                  <a:srgbClr val="000000"/>
                </a:solidFill>
              </a:rPr>
              <a:pPr/>
              <a:t>35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Inter-Model Constraint Notebook</a:t>
            </a:r>
            <a:endParaRPr lang="en-US" sz="180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Demonstrate forcing a specific order using a model order constraint when there are multiple potential orderings possible (due to partial ordering)</a:t>
            </a:r>
          </a:p>
          <a:p>
            <a:pPr lvl="1"/>
            <a:r>
              <a:rPr lang="en-US" sz="2000" b="1" i="1">
                <a:hlinkClick r:id="rId3"/>
              </a:rPr>
              <a:t>E-Dshell/Part-2-Models/07-Model-add-order-constraint</a:t>
            </a:r>
            <a:endParaRPr lang="en-US" sz="2400" b="1" i="1">
              <a:hlinkClick r:id="rId3"/>
            </a:endParaRP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2191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1EC2107-2179-44B0-AA1C-E3E8257F87FF}" type="slidenum">
              <a:rPr lang="en-US" smtClean="0">
                <a:solidFill>
                  <a:srgbClr val="000000"/>
                </a:solidFill>
              </a:rPr>
              <a:pPr/>
              <a:t>36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52555B-28B8-6D45-99B2-91EE4D18D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/>
              <a:t>Standard Model Methods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6833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A370513E-CC6B-4688-84CD-7786F3725A67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Dshell Model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br>
              <a:rPr lang="en-US"/>
            </a:br>
            <a:endParaRPr lang="en-US" b="1">
              <a:solidFill>
                <a:srgbClr val="FF0000"/>
              </a:solidFill>
            </a:endParaRP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1750281" y="1223837"/>
          <a:ext cx="3352800" cy="517232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352800">
                  <a:extLst>
                    <a:ext uri="{9D8B030D-6E8A-4147-A177-3AD203B41FA5}">
                      <a16:colId xmlns:a16="http://schemas.microsoft.com/office/drawing/2014/main" val="580825992"/>
                    </a:ext>
                  </a:extLst>
                </a:gridCol>
              </a:tblGrid>
              <a:tr h="445719">
                <a:tc>
                  <a:txBody>
                    <a:bodyPr/>
                    <a:lstStyle/>
                    <a:p>
                      <a:r>
                        <a:rPr lang="en-US"/>
                        <a:t>All Models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1607883"/>
                  </a:ext>
                </a:extLst>
              </a:tr>
              <a:tr h="780009">
                <a:tc>
                  <a:txBody>
                    <a:bodyPr/>
                    <a:lstStyle/>
                    <a:p>
                      <a:pPr lvl="0"/>
                      <a:r>
                        <a:rPr lang="en-US" b="0" i="1"/>
                        <a:t>constructor</a:t>
                      </a:r>
                    </a:p>
                    <a:p>
                      <a:pPr lvl="1"/>
                      <a:r>
                        <a:rPr lang="en-US"/>
                        <a:t>Any model-specific setup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4380936"/>
                  </a:ext>
                </a:extLst>
              </a:tr>
              <a:tr h="45191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/>
                        <a:t>setup()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1832586"/>
                  </a:ext>
                </a:extLst>
              </a:tr>
              <a:tr h="1521388">
                <a:tc>
                  <a:txBody>
                    <a:bodyPr/>
                    <a:lstStyle/>
                    <a:p>
                      <a:pPr lvl="0"/>
                      <a:r>
                        <a:rPr lang="en-US" b="1" err="1"/>
                        <a:t>processParams</a:t>
                      </a:r>
                      <a:r>
                        <a:rPr lang="en-US" b="1"/>
                        <a:t>()</a:t>
                      </a:r>
                    </a:p>
                    <a:p>
                      <a:pPr lvl="1"/>
                      <a:r>
                        <a:rPr lang="en-US"/>
                        <a:t>Install provided parameters into local data</a:t>
                      </a:r>
                    </a:p>
                    <a:p>
                      <a:pPr lvl="1"/>
                      <a:r>
                        <a:rPr lang="en-US"/>
                        <a:t>Any necessary auxiliary calculations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0967715"/>
                  </a:ext>
                </a:extLst>
              </a:tr>
              <a:tr h="1521388">
                <a:tc>
                  <a:txBody>
                    <a:bodyPr/>
                    <a:lstStyle/>
                    <a:p>
                      <a:pPr lvl="0"/>
                      <a:r>
                        <a:rPr lang="en-US" b="1" err="1"/>
                        <a:t>updateFlowOuts</a:t>
                      </a:r>
                      <a:r>
                        <a:rPr lang="en-US" b="1"/>
                        <a:t>()</a:t>
                      </a:r>
                    </a:p>
                    <a:p>
                      <a:pPr lvl="1"/>
                      <a:r>
                        <a:rPr lang="en-US"/>
                        <a:t>Compute new values for </a:t>
                      </a:r>
                      <a:r>
                        <a:rPr lang="en-US" err="1"/>
                        <a:t>flowOuts</a:t>
                      </a:r>
                      <a:r>
                        <a:rPr lang="en-US"/>
                        <a:t> and update the </a:t>
                      </a:r>
                      <a:r>
                        <a:rPr lang="en-US" err="1"/>
                        <a:t>flowOuts</a:t>
                      </a:r>
                      <a:r>
                        <a:rPr lang="en-US"/>
                        <a:t> so signals get updated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7106048"/>
                  </a:ext>
                </a:extLst>
              </a:tr>
              <a:tr h="451910">
                <a:tc>
                  <a:txBody>
                    <a:bodyPr/>
                    <a:lstStyle/>
                    <a:p>
                      <a:r>
                        <a:rPr lang="en-US" err="1"/>
                        <a:t>Etc</a:t>
                      </a:r>
                      <a:r>
                        <a:rPr lang="en-US"/>
                        <a:t> (</a:t>
                      </a:r>
                      <a:r>
                        <a:rPr lang="en-US" err="1"/>
                        <a:t>eg</a:t>
                      </a:r>
                      <a:r>
                        <a:rPr lang="en-US"/>
                        <a:t>, user defined)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0628231"/>
                  </a:ext>
                </a:extLst>
              </a:tr>
            </a:tbl>
          </a:graphicData>
        </a:graphic>
      </p:graphicFrame>
      <p:graphicFrame>
        <p:nvGraphicFramePr>
          <p:cNvPr id="6" name="Content Placeholder 3"/>
          <p:cNvGraphicFramePr>
            <a:graphicFrameLocks/>
          </p:cNvGraphicFramePr>
          <p:nvPr/>
        </p:nvGraphicFramePr>
        <p:xfrm>
          <a:off x="5218540" y="1223174"/>
          <a:ext cx="2630060" cy="517298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630060">
                  <a:extLst>
                    <a:ext uri="{9D8B030D-6E8A-4147-A177-3AD203B41FA5}">
                      <a16:colId xmlns:a16="http://schemas.microsoft.com/office/drawing/2014/main" val="580825992"/>
                    </a:ext>
                  </a:extLst>
                </a:gridCol>
              </a:tblGrid>
              <a:tr h="656745">
                <a:tc>
                  <a:txBody>
                    <a:bodyPr/>
                    <a:lstStyle/>
                    <a:p>
                      <a:r>
                        <a:rPr lang="en-US"/>
                        <a:t>Darts/Continuous Models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1607883"/>
                  </a:ext>
                </a:extLst>
              </a:tr>
              <a:tr h="1609750">
                <a:tc>
                  <a:txBody>
                    <a:bodyPr/>
                    <a:lstStyle/>
                    <a:p>
                      <a:r>
                        <a:rPr lang="en-US" b="1" err="1"/>
                        <a:t>preDeriv</a:t>
                      </a:r>
                      <a:r>
                        <a:rPr lang="en-US" b="1"/>
                        <a:t>()</a:t>
                      </a:r>
                      <a:r>
                        <a:rPr lang="en-US" b="1" baseline="0"/>
                        <a:t> / </a:t>
                      </a:r>
                      <a:r>
                        <a:rPr lang="en-US" b="1" baseline="0" err="1"/>
                        <a:t>postDeriv</a:t>
                      </a:r>
                      <a:r>
                        <a:rPr lang="en-US" b="1" baseline="0"/>
                        <a:t>()</a:t>
                      </a:r>
                      <a:r>
                        <a:rPr lang="en-US" b="0" baseline="0"/>
                        <a:t> – Functions that are called to interact with the multibody system</a:t>
                      </a:r>
                      <a:endParaRPr lang="en-US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1832586"/>
                  </a:ext>
                </a:extLst>
              </a:tr>
              <a:tr h="1126824">
                <a:tc>
                  <a:txBody>
                    <a:bodyPr/>
                    <a:lstStyle/>
                    <a:p>
                      <a:r>
                        <a:rPr lang="en-US" b="1" err="1"/>
                        <a:t>beginIOStep</a:t>
                      </a:r>
                      <a:r>
                        <a:rPr lang="en-US" b="1"/>
                        <a:t>()</a:t>
                      </a:r>
                      <a:r>
                        <a:rPr lang="en-US" b="1" baseline="0"/>
                        <a:t> / </a:t>
                      </a:r>
                      <a:r>
                        <a:rPr lang="en-US" b="1" baseline="0" err="1"/>
                        <a:t>endIOStep</a:t>
                      </a:r>
                      <a:r>
                        <a:rPr lang="en-US" b="1" baseline="0"/>
                        <a:t>() </a:t>
                      </a:r>
                      <a:r>
                        <a:rPr lang="en-US" baseline="0"/>
                        <a:t>– functions that will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0967715"/>
                  </a:ext>
                </a:extLst>
              </a:tr>
              <a:tr h="1126824">
                <a:tc>
                  <a:txBody>
                    <a:bodyPr/>
                    <a:lstStyle/>
                    <a:p>
                      <a:r>
                        <a:rPr lang="en-US" b="1" err="1"/>
                        <a:t>beginIntegration</a:t>
                      </a:r>
                      <a:r>
                        <a:rPr lang="en-US" b="1"/>
                        <a:t>()</a:t>
                      </a:r>
                      <a:r>
                        <a:rPr lang="en-US" b="1" baseline="0"/>
                        <a:t> / </a:t>
                      </a:r>
                      <a:r>
                        <a:rPr lang="en-US" b="1" baseline="0" err="1"/>
                        <a:t>endIntegration</a:t>
                      </a:r>
                      <a:r>
                        <a:rPr lang="en-US" b="1" baseline="0"/>
                        <a:t>()</a:t>
                      </a:r>
                      <a:endParaRPr lang="en-US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7106048"/>
                  </a:ext>
                </a:extLst>
              </a:tr>
              <a:tr h="652843">
                <a:tc>
                  <a:txBody>
                    <a:bodyPr/>
                    <a:lstStyle/>
                    <a:p>
                      <a:r>
                        <a:rPr lang="en-US" err="1"/>
                        <a:t>Etc</a:t>
                      </a:r>
                      <a:r>
                        <a:rPr lang="en-US"/>
                        <a:t> (</a:t>
                      </a:r>
                      <a:r>
                        <a:rPr lang="en-US" err="1"/>
                        <a:t>eg</a:t>
                      </a:r>
                      <a:r>
                        <a:rPr lang="en-US"/>
                        <a:t>, user defined)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0628231"/>
                  </a:ext>
                </a:extLst>
              </a:tr>
            </a:tbl>
          </a:graphicData>
        </a:graphic>
      </p:graphicFrame>
      <p:graphicFrame>
        <p:nvGraphicFramePr>
          <p:cNvPr id="7" name="Content Placeholder 3"/>
          <p:cNvGraphicFramePr>
            <a:graphicFrameLocks/>
          </p:cNvGraphicFramePr>
          <p:nvPr/>
        </p:nvGraphicFramePr>
        <p:xfrm>
          <a:off x="7938880" y="1230464"/>
          <a:ext cx="2348120" cy="516569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48120">
                  <a:extLst>
                    <a:ext uri="{9D8B030D-6E8A-4147-A177-3AD203B41FA5}">
                      <a16:colId xmlns:a16="http://schemas.microsoft.com/office/drawing/2014/main" val="1976670904"/>
                    </a:ext>
                  </a:extLst>
                </a:gridCol>
              </a:tblGrid>
              <a:tr h="644593">
                <a:tc>
                  <a:txBody>
                    <a:bodyPr/>
                    <a:lstStyle/>
                    <a:p>
                      <a:r>
                        <a:rPr lang="en-US"/>
                        <a:t>Flow</a:t>
                      </a:r>
                      <a:r>
                        <a:rPr lang="en-US" baseline="0"/>
                        <a:t> Models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1607883"/>
                  </a:ext>
                </a:extLst>
              </a:tr>
              <a:tr h="1611484">
                <a:tc>
                  <a:txBody>
                    <a:bodyPr/>
                    <a:lstStyle/>
                    <a:p>
                      <a:r>
                        <a:rPr lang="en-US" b="1"/>
                        <a:t>hop() – </a:t>
                      </a:r>
                      <a:r>
                        <a:rPr lang="en-US" b="0"/>
                        <a:t>advance the internal logic or governing</a:t>
                      </a:r>
                      <a:r>
                        <a:rPr lang="en-US" b="0" baseline="0"/>
                        <a:t> equations</a:t>
                      </a:r>
                      <a:endParaRPr lang="en-US" b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1832586"/>
                  </a:ext>
                </a:extLst>
              </a:tr>
              <a:tr h="112803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0967715"/>
                  </a:ext>
                </a:extLst>
              </a:tr>
              <a:tr h="112803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7106048"/>
                  </a:ext>
                </a:extLst>
              </a:tr>
              <a:tr h="6535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06282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935217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499250" y="1558450"/>
            <a:ext cx="11193502" cy="4943950"/>
          </a:xfrm>
        </p:spPr>
        <p:txBody>
          <a:bodyPr>
            <a:normAutofit lnSpcReduction="10000"/>
          </a:bodyPr>
          <a:lstStyle/>
          <a:p>
            <a:r>
              <a:rPr lang="en-US"/>
              <a:t>Models only interact with the DARTS </a:t>
            </a:r>
            <a:br>
              <a:rPr lang="en-US"/>
            </a:br>
            <a:r>
              <a:rPr lang="en-US"/>
              <a:t>multibody object through bodies, nodes, </a:t>
            </a:r>
            <a:br>
              <a:rPr lang="en-US"/>
            </a:br>
            <a:r>
              <a:rPr lang="en-US" i="1"/>
              <a:t>etc.</a:t>
            </a:r>
            <a:r>
              <a:rPr lang="en-US"/>
              <a:t>,</a:t>
            </a:r>
            <a:r>
              <a:rPr lang="en-US" i="1"/>
              <a:t> </a:t>
            </a:r>
            <a:r>
              <a:rPr lang="en-US"/>
              <a:t>directly assigned to them</a:t>
            </a:r>
          </a:p>
          <a:p>
            <a:pPr lvl="1"/>
            <a:r>
              <a:rPr lang="en-US" sz="2000"/>
              <a:t>Can access their body/joint</a:t>
            </a:r>
          </a:p>
          <a:p>
            <a:pPr lvl="1"/>
            <a:r>
              <a:rPr lang="en-US" sz="2000"/>
              <a:t>A model cannot “see” the rest multibody </a:t>
            </a:r>
            <a:br>
              <a:rPr lang="en-US" sz="2000"/>
            </a:br>
            <a:r>
              <a:rPr lang="en-US" sz="2000"/>
              <a:t>system! </a:t>
            </a:r>
          </a:p>
          <a:p>
            <a:r>
              <a:rPr lang="en-US"/>
              <a:t>Models with continuous states only </a:t>
            </a:r>
            <a:br>
              <a:rPr lang="en-US"/>
            </a:br>
            <a:r>
              <a:rPr lang="en-US"/>
              <a:t>interact with their own states, not </a:t>
            </a:r>
            <a:br>
              <a:rPr lang="en-US"/>
            </a:br>
            <a:r>
              <a:rPr lang="en-US"/>
              <a:t>the “big X” state vector</a:t>
            </a:r>
          </a:p>
          <a:p>
            <a:pPr lvl="1"/>
            <a:r>
              <a:rPr lang="en-US" sz="2000"/>
              <a:t>Can see their continuous states</a:t>
            </a:r>
          </a:p>
          <a:p>
            <a:pPr lvl="1"/>
            <a:r>
              <a:rPr lang="en-US" sz="2000"/>
              <a:t>Can only set derivatives for their </a:t>
            </a:r>
            <a:br>
              <a:rPr lang="en-US" sz="2000"/>
            </a:br>
            <a:r>
              <a:rPr lang="en-US" sz="2000"/>
              <a:t>continuous states</a:t>
            </a:r>
          </a:p>
          <a:p>
            <a:r>
              <a:rPr lang="en-US"/>
              <a:t>Such </a:t>
            </a:r>
            <a:r>
              <a:rPr lang="en-US" b="1"/>
              <a:t>information hiding </a:t>
            </a:r>
            <a:r>
              <a:rPr lang="en-US"/>
              <a:t>is a key design feature of models to use information hiding to reduce coupling across the models and simulation complexity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9" t="9971" r="4887" b="3480"/>
          <a:stretch/>
        </p:blipFill>
        <p:spPr>
          <a:xfrm>
            <a:off x="6698135" y="942650"/>
            <a:ext cx="3965115" cy="3940583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A370513E-CC6B-4688-84CD-7786F3725A67}" type="slidenum">
              <a:rPr lang="en-US" smtClean="0">
                <a:solidFill>
                  <a:srgbClr val="000000"/>
                </a:solidFill>
              </a:rPr>
              <a:pPr/>
              <a:t>38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More about Model Design</a:t>
            </a:r>
          </a:p>
        </p:txBody>
      </p:sp>
    </p:spTree>
    <p:extLst>
      <p:ext uri="{BB962C8B-B14F-4D97-AF65-F5344CB8AC3E}">
        <p14:creationId xmlns:p14="http://schemas.microsoft.com/office/powerpoint/2010/main" val="406426694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1EC2107-2179-44B0-AA1C-E3E8257F87FF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FCABF3-2736-8312-FCCB-E3DE6E7B6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>
                <a:latin typeface="+mj-lt"/>
              </a:rPr>
              <a:t>Instancing a Dshell model</a:t>
            </a:r>
          </a:p>
        </p:txBody>
      </p:sp>
    </p:spTree>
    <p:extLst>
      <p:ext uri="{BB962C8B-B14F-4D97-AF65-F5344CB8AC3E}">
        <p14:creationId xmlns:p14="http://schemas.microsoft.com/office/powerpoint/2010/main" val="4118618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A370513E-CC6B-4688-84CD-7786F3725A67}" type="slidenum">
              <a:rPr lang="en-US" smtClean="0">
                <a:solidFill>
                  <a:srgbClr val="000000"/>
                </a:solidFill>
              </a:rPr>
              <a:pPr/>
              <a:t>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Dshell</a:t>
            </a:r>
            <a:r>
              <a:rPr lang="en-US"/>
              <a:t> Models – 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499250" y="1558450"/>
            <a:ext cx="7243170" cy="4687492"/>
          </a:xfrm>
        </p:spPr>
        <p:txBody>
          <a:bodyPr>
            <a:normAutofit/>
          </a:bodyPr>
          <a:lstStyle/>
          <a:p>
            <a:r>
              <a:rPr lang="en-US"/>
              <a:t>Our goal is to model physical systems</a:t>
            </a:r>
          </a:p>
          <a:p>
            <a:pPr lvl="1"/>
            <a:r>
              <a:rPr lang="en-US" sz="2000"/>
              <a:t>Spacecraft, ground vehicles, robots</a:t>
            </a:r>
          </a:p>
          <a:p>
            <a:r>
              <a:rPr lang="en-US"/>
              <a:t>Physical systems are composed of low-level devices or subsystems such as encoders, IMUs, thrusters, </a:t>
            </a:r>
            <a:r>
              <a:rPr lang="en-US" err="1"/>
              <a:t>etc</a:t>
            </a:r>
            <a:r>
              <a:rPr lang="en-US"/>
              <a:t> and interactions with the environment</a:t>
            </a:r>
          </a:p>
          <a:p>
            <a:r>
              <a:rPr lang="en-US"/>
              <a:t>We will use </a:t>
            </a:r>
            <a:r>
              <a:rPr lang="en-US" b="1" err="1"/>
              <a:t>Dshell</a:t>
            </a:r>
            <a:r>
              <a:rPr lang="en-US" b="1"/>
              <a:t> Models</a:t>
            </a:r>
            <a:r>
              <a:rPr lang="en-US"/>
              <a:t> to simulate or “model” these components </a:t>
            </a:r>
          </a:p>
          <a:p>
            <a:pPr lvl="1"/>
            <a:r>
              <a:rPr lang="en-US" sz="2000"/>
              <a:t>These models are DARTS aware, and can hence get and set data with the vehicle dynamics layer</a:t>
            </a:r>
          </a:p>
          <a:p>
            <a:pPr lvl="1"/>
            <a:r>
              <a:rPr lang="en-US" sz="2000"/>
              <a:t>The component models can be assembled into a data flow and exchange data with other models as well</a:t>
            </a:r>
          </a:p>
          <a:p>
            <a:endParaRPr lang="en-US" sz="400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967C123-1378-74DF-16AA-8495AD40632D}"/>
              </a:ext>
            </a:extLst>
          </p:cNvPr>
          <p:cNvGrpSpPr/>
          <p:nvPr/>
        </p:nvGrpSpPr>
        <p:grpSpPr>
          <a:xfrm>
            <a:off x="8490495" y="1117450"/>
            <a:ext cx="2107301" cy="5123484"/>
            <a:chOff x="9337439" y="1122458"/>
            <a:chExt cx="2107301" cy="5123484"/>
          </a:xfrm>
        </p:grpSpPr>
        <p:pic>
          <p:nvPicPr>
            <p:cNvPr id="6" name="Picture 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34000"/>
                      </a14:imgEffect>
                    </a14:imgLayer>
                  </a14:imgProps>
                </a:ext>
              </a:extLst>
            </a:blip>
            <a:srcRect l="487" t="2637" r="1103" b="1067"/>
            <a:stretch>
              <a:fillRect/>
            </a:stretch>
          </p:blipFill>
          <p:spPr bwMode="auto">
            <a:xfrm>
              <a:off x="9341620" y="2880973"/>
              <a:ext cx="2103120" cy="145493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" name="Picture 47"/>
            <p:cNvPicPr>
              <a:picLocks noChangeAspect="1" noChangeArrowheads="1"/>
            </p:cNvPicPr>
            <p:nvPr/>
          </p:nvPicPr>
          <p:blipFill rotWithShape="1">
            <a:blip r:embed="rId4">
              <a:lum bright="22000" contrast="16000"/>
            </a:blip>
            <a:srcRect l="46696" t="19615" r="19171" b="12383"/>
            <a:stretch/>
          </p:blipFill>
          <p:spPr bwMode="auto">
            <a:xfrm>
              <a:off x="9337439" y="1122458"/>
              <a:ext cx="2103120" cy="146398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138" r="13280"/>
            <a:stretch/>
          </p:blipFill>
          <p:spPr>
            <a:xfrm>
              <a:off x="9341620" y="4630440"/>
              <a:ext cx="2103120" cy="161550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94063249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A370513E-CC6B-4688-84CD-7786F3725A67}" type="slidenum">
              <a:rPr lang="en-US" smtClean="0">
                <a:solidFill>
                  <a:srgbClr val="000000"/>
                </a:solidFill>
              </a:rPr>
              <a:pPr/>
              <a:t>40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Creating a model instance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499249" y="1395313"/>
            <a:ext cx="7349913" cy="5326134"/>
          </a:xfrm>
        </p:spPr>
        <p:txBody>
          <a:bodyPr>
            <a:normAutofit fontScale="92500" lnSpcReduction="10000"/>
          </a:bodyPr>
          <a:lstStyle/>
          <a:p>
            <a:r>
              <a:rPr lang="en-US" b="1"/>
              <a:t>Process:</a:t>
            </a:r>
          </a:p>
          <a:p>
            <a:pPr lvl="1"/>
            <a:r>
              <a:rPr lang="en-US" sz="2400"/>
              <a:t>Chose </a:t>
            </a:r>
            <a:r>
              <a:rPr lang="en-US" sz="2400" err="1"/>
              <a:t>Dshell</a:t>
            </a:r>
            <a:r>
              <a:rPr lang="en-US" sz="2400"/>
              <a:t> model to </a:t>
            </a:r>
            <a:br>
              <a:rPr lang="en-US" sz="2400"/>
            </a:br>
            <a:r>
              <a:rPr lang="en-US" sz="2400"/>
              <a:t>instantiate</a:t>
            </a:r>
          </a:p>
          <a:p>
            <a:pPr lvl="1"/>
            <a:r>
              <a:rPr lang="en-US" sz="2400"/>
              <a:t>Create/obtain signals </a:t>
            </a:r>
            <a:br>
              <a:rPr lang="en-US" sz="2400"/>
            </a:br>
            <a:r>
              <a:rPr lang="en-US" sz="2400"/>
              <a:t>to be connected to the </a:t>
            </a:r>
            <a:br>
              <a:rPr lang="en-US" sz="2400"/>
            </a:br>
            <a:r>
              <a:rPr lang="en-US" sz="2400"/>
              <a:t>model </a:t>
            </a:r>
            <a:r>
              <a:rPr lang="en-US" sz="2400" err="1"/>
              <a:t>flowIns</a:t>
            </a:r>
            <a:r>
              <a:rPr lang="en-US" sz="2400"/>
              <a:t>/</a:t>
            </a:r>
            <a:r>
              <a:rPr lang="en-US" sz="2400" err="1"/>
              <a:t>flowOuts</a:t>
            </a:r>
            <a:endParaRPr lang="en-US" sz="2400"/>
          </a:p>
          <a:p>
            <a:pPr lvl="1"/>
            <a:r>
              <a:rPr lang="en-US" sz="2400"/>
              <a:t>Tie signals to </a:t>
            </a:r>
            <a:r>
              <a:rPr lang="en-US" sz="2400" err="1"/>
              <a:t>flowIns</a:t>
            </a:r>
            <a:r>
              <a:rPr lang="en-US" sz="2400"/>
              <a:t> / </a:t>
            </a:r>
            <a:r>
              <a:rPr lang="en-US" sz="2400" err="1"/>
              <a:t>flowOuts</a:t>
            </a:r>
            <a:endParaRPr lang="en-US" sz="2400"/>
          </a:p>
          <a:p>
            <a:pPr lvl="1"/>
            <a:r>
              <a:rPr lang="en-US" sz="2400"/>
              <a:t>Set parameter data</a:t>
            </a:r>
          </a:p>
          <a:p>
            <a:r>
              <a:rPr lang="en-US" err="1"/>
              <a:t>Dshell</a:t>
            </a:r>
            <a:r>
              <a:rPr lang="en-US"/>
              <a:t> Assemblies are typically used to manage models and signals creation and tying them to create the dataflow</a:t>
            </a:r>
          </a:p>
          <a:p>
            <a:pPr lvl="1"/>
            <a:r>
              <a:rPr lang="en-US" sz="2000"/>
              <a:t>Assemblies usually create the multibody, models, and data flow</a:t>
            </a:r>
          </a:p>
          <a:p>
            <a:pPr lvl="1"/>
            <a:r>
              <a:rPr lang="en-US" sz="2000"/>
              <a:t>Assemblies are not needed for state time propagation</a:t>
            </a:r>
          </a:p>
          <a:p>
            <a:pPr lvl="1"/>
            <a:r>
              <a:rPr lang="en-US" sz="2000"/>
              <a:t>Note: An Assembly keeps track of the models that it creates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7849163" y="2198804"/>
            <a:ext cx="4128398" cy="2460393"/>
            <a:chOff x="2066086" y="1475416"/>
            <a:chExt cx="6297376" cy="3013316"/>
          </a:xfrm>
        </p:grpSpPr>
        <p:sp>
          <p:nvSpPr>
            <p:cNvPr id="37" name="Rectangle 3"/>
            <p:cNvSpPr>
              <a:spLocks noChangeArrowheads="1"/>
            </p:cNvSpPr>
            <p:nvPr/>
          </p:nvSpPr>
          <p:spPr bwMode="auto">
            <a:xfrm>
              <a:off x="3886199" y="2286000"/>
              <a:ext cx="2580255" cy="1210139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 sz="1400">
                <a:solidFill>
                  <a:srgbClr val="000000"/>
                </a:solidFill>
                <a:rtl val="0"/>
              </a:endParaRPr>
            </a:p>
          </p:txBody>
        </p:sp>
        <p:sp>
          <p:nvSpPr>
            <p:cNvPr id="38" name="Line 4"/>
            <p:cNvSpPr>
              <a:spLocks noChangeShapeType="1"/>
            </p:cNvSpPr>
            <p:nvPr/>
          </p:nvSpPr>
          <p:spPr bwMode="auto">
            <a:xfrm>
              <a:off x="3028950" y="2857500"/>
              <a:ext cx="857250" cy="0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 sz="900">
                <a:solidFill>
                  <a:srgbClr val="000000"/>
                </a:solidFill>
                <a:cs typeface="Arial"/>
                <a:rtl val="0"/>
              </a:endParaRPr>
            </a:p>
          </p:txBody>
        </p:sp>
        <p:sp>
          <p:nvSpPr>
            <p:cNvPr id="39" name="Text Box 5"/>
            <p:cNvSpPr txBox="1">
              <a:spLocks noChangeArrowheads="1"/>
            </p:cNvSpPr>
            <p:nvPr/>
          </p:nvSpPr>
          <p:spPr bwMode="auto">
            <a:xfrm>
              <a:off x="6462943" y="2481193"/>
              <a:ext cx="1900519" cy="376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400" b="1">
                  <a:solidFill>
                    <a:srgbClr val="000000"/>
                  </a:solidFill>
                  <a:rtl val="0"/>
                </a:rPr>
                <a:t>Flow Outputs</a:t>
              </a:r>
            </a:p>
          </p:txBody>
        </p:sp>
        <p:sp>
          <p:nvSpPr>
            <p:cNvPr id="40" name="Line 6"/>
            <p:cNvSpPr>
              <a:spLocks noChangeShapeType="1"/>
            </p:cNvSpPr>
            <p:nvPr/>
          </p:nvSpPr>
          <p:spPr bwMode="auto">
            <a:xfrm flipV="1">
              <a:off x="6466454" y="2869066"/>
              <a:ext cx="745763" cy="0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 sz="900">
                <a:solidFill>
                  <a:srgbClr val="000000"/>
                </a:solidFill>
                <a:cs typeface="Arial"/>
                <a:rtl val="0"/>
              </a:endParaRPr>
            </a:p>
          </p:txBody>
        </p:sp>
        <p:sp>
          <p:nvSpPr>
            <p:cNvPr id="41" name="Text Box 7"/>
            <p:cNvSpPr txBox="1">
              <a:spLocks noChangeArrowheads="1"/>
            </p:cNvSpPr>
            <p:nvPr/>
          </p:nvSpPr>
          <p:spPr bwMode="auto">
            <a:xfrm>
              <a:off x="2066086" y="2481193"/>
              <a:ext cx="1703114" cy="376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400" b="1">
                  <a:solidFill>
                    <a:srgbClr val="000000"/>
                  </a:solidFill>
                  <a:rtl val="0"/>
                </a:rPr>
                <a:t>Flow Inputs</a:t>
              </a:r>
            </a:p>
          </p:txBody>
        </p:sp>
        <p:sp>
          <p:nvSpPr>
            <p:cNvPr id="42" name="Line 8"/>
            <p:cNvSpPr>
              <a:spLocks noChangeShapeType="1"/>
            </p:cNvSpPr>
            <p:nvPr/>
          </p:nvSpPr>
          <p:spPr bwMode="auto">
            <a:xfrm>
              <a:off x="4836706" y="1798862"/>
              <a:ext cx="0" cy="487138"/>
            </a:xfrm>
            <a:prstGeom prst="line">
              <a:avLst/>
            </a:prstGeom>
            <a:ln>
              <a:prstDash val="sysDash"/>
              <a:headEnd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 sz="900">
                <a:solidFill>
                  <a:srgbClr val="000000"/>
                </a:solidFill>
                <a:cs typeface="Arial"/>
                <a:rtl val="0"/>
              </a:endParaRPr>
            </a:p>
          </p:txBody>
        </p:sp>
        <p:sp>
          <p:nvSpPr>
            <p:cNvPr id="43" name="Text Box 10"/>
            <p:cNvSpPr txBox="1">
              <a:spLocks noChangeArrowheads="1"/>
            </p:cNvSpPr>
            <p:nvPr/>
          </p:nvSpPr>
          <p:spPr bwMode="auto">
            <a:xfrm>
              <a:off x="4076675" y="1475416"/>
              <a:ext cx="1651295" cy="376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400" b="1">
                  <a:solidFill>
                    <a:srgbClr val="000000"/>
                  </a:solidFill>
                  <a:rtl val="0"/>
                </a:rPr>
                <a:t>Parameters</a:t>
              </a:r>
            </a:p>
          </p:txBody>
        </p:sp>
        <p:sp>
          <p:nvSpPr>
            <p:cNvPr id="44" name="Line 11"/>
            <p:cNvSpPr>
              <a:spLocks noChangeShapeType="1"/>
            </p:cNvSpPr>
            <p:nvPr/>
          </p:nvSpPr>
          <p:spPr bwMode="auto">
            <a:xfrm flipV="1">
              <a:off x="4885868" y="3496137"/>
              <a:ext cx="0" cy="476487"/>
            </a:xfrm>
            <a:prstGeom prst="line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 sz="900">
                <a:solidFill>
                  <a:srgbClr val="000000"/>
                </a:solidFill>
                <a:cs typeface="Arial"/>
                <a:rtl val="0"/>
              </a:endParaRPr>
            </a:p>
          </p:txBody>
        </p:sp>
        <p:sp>
          <p:nvSpPr>
            <p:cNvPr id="45" name="Text Box 12"/>
            <p:cNvSpPr txBox="1">
              <a:spLocks noChangeArrowheads="1"/>
            </p:cNvSpPr>
            <p:nvPr/>
          </p:nvSpPr>
          <p:spPr bwMode="auto">
            <a:xfrm>
              <a:off x="2946659" y="3923317"/>
              <a:ext cx="4244706" cy="565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1200" b="1">
                  <a:solidFill>
                    <a:srgbClr val="000000"/>
                  </a:solidFill>
                  <a:rtl val="0"/>
                </a:rPr>
                <a:t>Actuator and Sensor Models access </a:t>
              </a:r>
              <a:br>
                <a:rPr lang="en-US" altLang="en-US" sz="1200" b="1">
                  <a:solidFill>
                    <a:srgbClr val="000000"/>
                  </a:solidFill>
                  <a:rtl val="0"/>
                </a:rPr>
              </a:br>
              <a:r>
                <a:rPr lang="en-US" altLang="en-US" sz="1200" b="1">
                  <a:solidFill>
                    <a:srgbClr val="000000"/>
                  </a:solidFill>
                  <a:rtl val="0"/>
                </a:rPr>
                <a:t>Multibody Data from attachment Node</a:t>
              </a:r>
            </a:p>
          </p:txBody>
        </p:sp>
        <p:sp>
          <p:nvSpPr>
            <p:cNvPr id="46" name="Text Box 13"/>
            <p:cNvSpPr txBox="1">
              <a:spLocks noChangeArrowheads="1"/>
            </p:cNvSpPr>
            <p:nvPr/>
          </p:nvSpPr>
          <p:spPr bwMode="auto">
            <a:xfrm>
              <a:off x="3964778" y="2332825"/>
              <a:ext cx="2421337" cy="101774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200" b="1">
                  <a:solidFill>
                    <a:srgbClr val="000000"/>
                  </a:solidFill>
                  <a:rtl val="0"/>
                </a:rPr>
                <a:t>State Variables</a:t>
              </a:r>
            </a:p>
            <a:p>
              <a:pPr eaLnBrk="1" hangingPunct="1"/>
              <a:r>
                <a:rPr lang="en-US" altLang="en-US" sz="1200" b="1">
                  <a:solidFill>
                    <a:srgbClr val="000000"/>
                  </a:solidFill>
                  <a:rtl val="0"/>
                </a:rPr>
                <a:t> - discrete</a:t>
              </a:r>
            </a:p>
            <a:p>
              <a:pPr eaLnBrk="1" hangingPunct="1"/>
              <a:r>
                <a:rPr lang="en-US" altLang="en-US" sz="1200" b="1">
                  <a:solidFill>
                    <a:srgbClr val="000000"/>
                  </a:solidFill>
                  <a:rtl val="0"/>
                </a:rPr>
                <a:t> - continuous</a:t>
              </a:r>
            </a:p>
            <a:p>
              <a:pPr eaLnBrk="1" hangingPunct="1"/>
              <a:r>
                <a:rPr lang="en-US" altLang="en-US" sz="1200" b="1">
                  <a:solidFill>
                    <a:srgbClr val="000000"/>
                  </a:solidFill>
                  <a:rtl val="0"/>
                </a:rPr>
                <a:t> - scratch Variables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1397734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A370513E-CC6B-4688-84CD-7786F3725A67}" type="slidenum">
              <a:rPr lang="en-US" smtClean="0">
                <a:solidFill>
                  <a:srgbClr val="000000"/>
                </a:solidFill>
              </a:rPr>
              <a:pPr/>
              <a:t>41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Model Instancing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After creating the model, it needs to have its model parameters set</a:t>
            </a:r>
          </a:p>
        </p:txBody>
      </p:sp>
      <p:sp>
        <p:nvSpPr>
          <p:cNvPr id="5" name="Shape 249"/>
          <p:cNvSpPr txBox="1"/>
          <p:nvPr/>
        </p:nvSpPr>
        <p:spPr>
          <a:xfrm>
            <a:off x="1862700" y="1797734"/>
            <a:ext cx="8466600" cy="2763600"/>
          </a:xfrm>
          <a:prstGeom prst="rect">
            <a:avLst/>
          </a:prstGeom>
          <a:solidFill>
            <a:srgbClr val="FCE5CD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1800" b="1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800" b="1" err="1">
                <a:latin typeface="Verdana"/>
                <a:ea typeface="Verdana"/>
                <a:cs typeface="Verdana"/>
                <a:sym typeface="Verdana"/>
              </a:rPr>
              <a:t>asm.addSignal</a:t>
            </a:r>
            <a:r>
              <a:rPr lang="en-US" sz="1800" b="1">
                <a:latin typeface="Verdana"/>
                <a:ea typeface="Verdana"/>
                <a:cs typeface="Verdana"/>
                <a:sym typeface="Verdana"/>
              </a:rPr>
              <a:t>('</a:t>
            </a:r>
            <a:r>
              <a:rPr lang="en-US" sz="1800" b="1" err="1">
                <a:latin typeface="Verdana"/>
                <a:ea typeface="Verdana"/>
                <a:cs typeface="Verdana"/>
                <a:sym typeface="Verdana"/>
              </a:rPr>
              <a:t>signame</a:t>
            </a:r>
            <a:r>
              <a:rPr lang="en-US" sz="1800" b="1">
                <a:latin typeface="Verdana"/>
                <a:ea typeface="Verdana"/>
                <a:cs typeface="Verdana"/>
                <a:sym typeface="Verdana"/>
              </a:rPr>
              <a:t>',  {'length': 1, 'type': 'double',</a:t>
            </a:r>
          </a:p>
          <a:p>
            <a:pPr>
              <a:lnSpc>
                <a:spcPct val="115000"/>
              </a:lnSpc>
            </a:pPr>
            <a:r>
              <a:rPr lang="en-US" sz="1800" b="1">
                <a:latin typeface="Verdana"/>
                <a:ea typeface="Verdana"/>
                <a:cs typeface="Verdana"/>
                <a:sym typeface="Verdana"/>
              </a:rPr>
              <a:t>                                                'comment': 'signal description)</a:t>
            </a:r>
          </a:p>
          <a:p>
            <a:pPr>
              <a:lnSpc>
                <a:spcPct val="115000"/>
              </a:lnSpc>
            </a:pPr>
            <a:endParaRPr lang="en-US" sz="1800" b="1">
              <a:latin typeface="Verdana"/>
              <a:ea typeface="Verdana"/>
              <a:cs typeface="Verdana"/>
              <a:sym typeface="Verdana"/>
            </a:endParaRPr>
          </a:p>
          <a:p>
            <a:pPr>
              <a:lnSpc>
                <a:spcPct val="115000"/>
              </a:lnSpc>
            </a:pPr>
            <a:r>
              <a:rPr lang="en-US" sz="1800" b="1">
                <a:latin typeface="Verdana"/>
                <a:ea typeface="Verdana"/>
                <a:cs typeface="Verdana"/>
                <a:sym typeface="Verdana"/>
              </a:rPr>
              <a:t> mdl = </a:t>
            </a:r>
            <a:r>
              <a:rPr lang="en-US" sz="1800" b="1" err="1">
                <a:latin typeface="Verdana"/>
                <a:ea typeface="Verdana"/>
                <a:cs typeface="Verdana"/>
                <a:sym typeface="Verdana"/>
              </a:rPr>
              <a:t>asm.addModel</a:t>
            </a:r>
            <a:r>
              <a:rPr lang="en-US" sz="1800" b="1">
                <a:latin typeface="Verdana"/>
                <a:ea typeface="Verdana"/>
                <a:cs typeface="Verdana"/>
                <a:sym typeface="Verdana"/>
              </a:rPr>
              <a:t>('</a:t>
            </a:r>
            <a:r>
              <a:rPr lang="en-US" sz="1800" b="1" err="1">
                <a:latin typeface="Verdana"/>
                <a:ea typeface="Verdana"/>
                <a:cs typeface="Verdana"/>
                <a:sym typeface="Verdana"/>
              </a:rPr>
              <a:t>mdlname</a:t>
            </a:r>
            <a:r>
              <a:rPr lang="en-US" sz="1800" b="1">
                <a:latin typeface="Verdana"/>
                <a:ea typeface="Verdana"/>
                <a:cs typeface="Verdana"/>
                <a:sym typeface="Verdana"/>
              </a:rPr>
              <a:t>', 'encoder', {</a:t>
            </a:r>
          </a:p>
          <a:p>
            <a:pPr>
              <a:lnSpc>
                <a:spcPct val="115000"/>
              </a:lnSpc>
            </a:pPr>
            <a:r>
              <a:rPr lang="en-US" sz="1800" b="1">
                <a:latin typeface="Verdana"/>
                <a:ea typeface="Verdana"/>
                <a:cs typeface="Verdana"/>
                <a:sym typeface="Verdana"/>
              </a:rPr>
              <a:t>       'MODEL_TIES': </a:t>
            </a:r>
            <a:r>
              <a:rPr lang="en-US" sz="1800" b="1" err="1">
                <a:latin typeface="Verdana"/>
                <a:ea typeface="Verdana"/>
                <a:cs typeface="Verdana"/>
                <a:sym typeface="Verdana"/>
              </a:rPr>
              <a:t>encoder_ties</a:t>
            </a:r>
            <a:r>
              <a:rPr lang="en-US" sz="1800" b="1">
                <a:latin typeface="Verdana"/>
                <a:ea typeface="Verdana"/>
                <a:cs typeface="Verdana"/>
                <a:sym typeface="Verdana"/>
              </a:rPr>
              <a:t>,</a:t>
            </a:r>
          </a:p>
          <a:p>
            <a:pPr>
              <a:lnSpc>
                <a:spcPct val="115000"/>
              </a:lnSpc>
            </a:pPr>
            <a:r>
              <a:rPr lang="en-US" sz="1800" b="1">
                <a:latin typeface="Verdana"/>
                <a:ea typeface="Verdana"/>
                <a:cs typeface="Verdana"/>
                <a:sym typeface="Verdana"/>
              </a:rPr>
              <a:t>       'class': '</a:t>
            </a:r>
            <a:r>
              <a:rPr lang="en-US" sz="1800" b="1" err="1">
                <a:latin typeface="Verdana"/>
                <a:ea typeface="Verdana"/>
                <a:cs typeface="Verdana"/>
                <a:sym typeface="Verdana"/>
              </a:rPr>
              <a:t>PinEncoder</a:t>
            </a:r>
            <a:r>
              <a:rPr lang="en-US" sz="1800" b="1">
                <a:latin typeface="Verdana"/>
                <a:ea typeface="Verdana"/>
                <a:cs typeface="Verdana"/>
                <a:sym typeface="Verdana"/>
              </a:rPr>
              <a:t>',</a:t>
            </a:r>
          </a:p>
          <a:p>
            <a:pPr>
              <a:lnSpc>
                <a:spcPct val="115000"/>
              </a:lnSpc>
            </a:pPr>
            <a:r>
              <a:rPr lang="en-US" sz="1800" b="1">
                <a:latin typeface="Verdana"/>
                <a:ea typeface="Verdana"/>
                <a:cs typeface="Verdana"/>
                <a:sym typeface="Verdana"/>
              </a:rPr>
              <a:t>       'comment': 'encoder model',</a:t>
            </a:r>
          </a:p>
          <a:p>
            <a:pPr>
              <a:lnSpc>
                <a:spcPct val="115000"/>
              </a:lnSpc>
            </a:pPr>
            <a:r>
              <a:rPr lang="en-US" sz="1800" b="1">
                <a:latin typeface="Verdana"/>
                <a:ea typeface="Verdana"/>
                <a:cs typeface="Verdana"/>
                <a:sym typeface="Verdana"/>
              </a:rPr>
              <a:t>       '</a:t>
            </a:r>
            <a:r>
              <a:rPr lang="en-US" sz="1800" b="1" err="1">
                <a:latin typeface="Verdana"/>
                <a:ea typeface="Verdana"/>
                <a:cs typeface="Verdana"/>
                <a:sym typeface="Verdana"/>
              </a:rPr>
              <a:t>outb</a:t>
            </a:r>
            <a:r>
              <a:rPr lang="en-US" sz="1800" b="1">
                <a:latin typeface="Verdana"/>
                <a:ea typeface="Verdana"/>
                <a:cs typeface="Verdana"/>
                <a:sym typeface="Verdana"/>
              </a:rPr>
              <a:t>': body})</a:t>
            </a:r>
          </a:p>
          <a:p>
            <a:pPr>
              <a:lnSpc>
                <a:spcPct val="115000"/>
              </a:lnSpc>
            </a:pPr>
            <a:endParaRPr lang="en-US" sz="1800" b="1">
              <a:latin typeface="Verdana"/>
              <a:ea typeface="Verdana"/>
              <a:cs typeface="Verdana"/>
              <a:sym typeface="Verdana"/>
            </a:endParaRPr>
          </a:p>
          <a:p>
            <a:pPr>
              <a:lnSpc>
                <a:spcPct val="115000"/>
              </a:lnSpc>
            </a:pPr>
            <a:endParaRPr lang="en" sz="1800" b="1"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43283486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A370513E-CC6B-4688-84CD-7786F3725A67}" type="slidenum">
              <a:rPr lang="en-US" smtClean="0">
                <a:solidFill>
                  <a:srgbClr val="000000"/>
                </a:solidFill>
              </a:rPr>
              <a:pPr/>
              <a:t>42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err="1"/>
              <a:t>Multirate</a:t>
            </a:r>
            <a:r>
              <a:rPr lang="en-US" sz="6000"/>
              <a:t> Models</a:t>
            </a:r>
          </a:p>
        </p:txBody>
      </p:sp>
    </p:spTree>
    <p:extLst>
      <p:ext uri="{BB962C8B-B14F-4D97-AF65-F5344CB8AC3E}">
        <p14:creationId xmlns:p14="http://schemas.microsoft.com/office/powerpoint/2010/main" val="290519985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A370513E-CC6B-4688-84CD-7786F3725A67}" type="slidenum">
              <a:rPr lang="en-US" smtClean="0">
                <a:solidFill>
                  <a:srgbClr val="000000"/>
                </a:solidFill>
              </a:rPr>
              <a:pPr/>
              <a:t>43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Multirate</a:t>
            </a:r>
            <a:r>
              <a:rPr lang="en-US"/>
              <a:t> Model Events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499250" y="1558450"/>
            <a:ext cx="11193502" cy="4879600"/>
          </a:xfrm>
        </p:spPr>
        <p:txBody>
          <a:bodyPr/>
          <a:lstStyle/>
          <a:p>
            <a:r>
              <a:rPr lang="en-US" sz="2200"/>
              <a:t>Allows setting model </a:t>
            </a:r>
            <a:r>
              <a:rPr lang="en-US" sz="2200" err="1"/>
              <a:t>BeginIOStep</a:t>
            </a:r>
            <a:r>
              <a:rPr lang="en-US" sz="2200"/>
              <a:t> </a:t>
            </a:r>
            <a:br>
              <a:rPr lang="en-US" sz="2200"/>
            </a:br>
            <a:r>
              <a:rPr lang="en-US" sz="2200"/>
              <a:t>or </a:t>
            </a:r>
            <a:r>
              <a:rPr lang="en-US" sz="2200" err="1"/>
              <a:t>EndIOStep</a:t>
            </a:r>
            <a:r>
              <a:rPr lang="en-US" sz="2200"/>
              <a:t> functions to execute </a:t>
            </a:r>
            <a:br>
              <a:rPr lang="en-US" sz="2200"/>
            </a:br>
            <a:r>
              <a:rPr lang="en-US" sz="2200"/>
              <a:t>at an arbitrary rate (for any </a:t>
            </a:r>
            <a:br>
              <a:rPr lang="en-US" sz="2200"/>
            </a:br>
            <a:r>
              <a:rPr lang="en-US" sz="2200"/>
              <a:t>models)</a:t>
            </a:r>
          </a:p>
          <a:p>
            <a:pPr lvl="1"/>
            <a:r>
              <a:rPr lang="en-US" sz="2000"/>
              <a:t>The </a:t>
            </a:r>
            <a:r>
              <a:rPr lang="en-US" sz="2000" err="1"/>
              <a:t>multirate</a:t>
            </a:r>
            <a:r>
              <a:rPr lang="en-US" sz="2000"/>
              <a:t> </a:t>
            </a:r>
            <a:r>
              <a:rPr lang="en-US" sz="2000" err="1"/>
              <a:t>IOStep</a:t>
            </a:r>
            <a:r>
              <a:rPr lang="en-US" sz="2000"/>
              <a:t> functions are called at exactly the specified rate, not the normal system IO step rate.</a:t>
            </a:r>
          </a:p>
          <a:p>
            <a:pPr lvl="1"/>
            <a:r>
              <a:rPr lang="en-US" sz="2000"/>
              <a:t>Normally done in C++ code but API supports registering </a:t>
            </a:r>
            <a:r>
              <a:rPr lang="en-US" sz="2000" err="1"/>
              <a:t>multirate</a:t>
            </a:r>
            <a:r>
              <a:rPr lang="en-US" sz="2000"/>
              <a:t> models via Python</a:t>
            </a:r>
          </a:p>
          <a:p>
            <a:pPr lvl="1"/>
            <a:r>
              <a:rPr lang="en-US" sz="2000"/>
              <a:t>All models can be used as multi-rate models</a:t>
            </a:r>
          </a:p>
          <a:p>
            <a:pPr lvl="1"/>
            <a:r>
              <a:rPr lang="en-US" sz="2000"/>
              <a:t>Can choose whether a model should be used in a multi-rate manner or not</a:t>
            </a:r>
          </a:p>
          <a:p>
            <a:pPr lvl="1"/>
            <a:r>
              <a:rPr lang="en-US" sz="2000"/>
              <a:t>By default model’s rate is in sync with simulation steps</a:t>
            </a:r>
          </a:p>
          <a:p>
            <a:pPr lvl="1"/>
            <a:r>
              <a:rPr lang="en-US" sz="2000"/>
              <a:t>The </a:t>
            </a:r>
            <a:r>
              <a:rPr lang="en-US" sz="2000" err="1"/>
              <a:t>IOStep</a:t>
            </a:r>
            <a:r>
              <a:rPr lang="en-US" sz="2000"/>
              <a:t> methods are specifically for IO or multi-rate actions. </a:t>
            </a:r>
            <a:br>
              <a:rPr lang="en-US" sz="2000"/>
            </a:br>
            <a:r>
              <a:rPr lang="en-US" sz="2000"/>
              <a:t>The Hop and integration methods are for state propagation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874909" y="1648919"/>
            <a:ext cx="2911232" cy="927487"/>
            <a:chOff x="3612975" y="4188502"/>
            <a:chExt cx="1350923" cy="430389"/>
          </a:xfrm>
        </p:grpSpPr>
        <p:grpSp>
          <p:nvGrpSpPr>
            <p:cNvPr id="7" name="Group 6"/>
            <p:cNvGrpSpPr/>
            <p:nvPr/>
          </p:nvGrpSpPr>
          <p:grpSpPr>
            <a:xfrm>
              <a:off x="3612975" y="4290405"/>
              <a:ext cx="1350923" cy="328486"/>
              <a:chOff x="3124200" y="3535466"/>
              <a:chExt cx="900610" cy="218990"/>
            </a:xfrm>
          </p:grpSpPr>
          <p:cxnSp>
            <p:nvCxnSpPr>
              <p:cNvPr id="12" name="Straight Arrow Connector 11"/>
              <p:cNvCxnSpPr/>
              <p:nvPr/>
            </p:nvCxnSpPr>
            <p:spPr bwMode="auto">
              <a:xfrm>
                <a:off x="3124200" y="3657600"/>
                <a:ext cx="762000" cy="0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3" name="Straight Connector 12"/>
              <p:cNvCxnSpPr/>
              <p:nvPr/>
            </p:nvCxnSpPr>
            <p:spPr bwMode="auto">
              <a:xfrm>
                <a:off x="3200400" y="3581400"/>
                <a:ext cx="0" cy="7620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" name="Straight Connector 13"/>
              <p:cNvCxnSpPr/>
              <p:nvPr/>
            </p:nvCxnSpPr>
            <p:spPr bwMode="auto">
              <a:xfrm>
                <a:off x="3276600" y="3581400"/>
                <a:ext cx="0" cy="7620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5" name="Straight Connector 14"/>
              <p:cNvCxnSpPr/>
              <p:nvPr/>
            </p:nvCxnSpPr>
            <p:spPr bwMode="auto">
              <a:xfrm>
                <a:off x="3352800" y="3581400"/>
                <a:ext cx="0" cy="7620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" name="Straight Connector 15"/>
              <p:cNvCxnSpPr/>
              <p:nvPr/>
            </p:nvCxnSpPr>
            <p:spPr bwMode="auto">
              <a:xfrm>
                <a:off x="3429000" y="3581400"/>
                <a:ext cx="0" cy="7620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" name="Straight Connector 16"/>
              <p:cNvCxnSpPr/>
              <p:nvPr/>
            </p:nvCxnSpPr>
            <p:spPr bwMode="auto">
              <a:xfrm>
                <a:off x="3505200" y="3581400"/>
                <a:ext cx="0" cy="7620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8" name="Straight Connector 17"/>
              <p:cNvCxnSpPr/>
              <p:nvPr/>
            </p:nvCxnSpPr>
            <p:spPr bwMode="auto">
              <a:xfrm>
                <a:off x="3581400" y="3581400"/>
                <a:ext cx="0" cy="7620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9" name="Straight Connector 18"/>
              <p:cNvCxnSpPr/>
              <p:nvPr/>
            </p:nvCxnSpPr>
            <p:spPr bwMode="auto">
              <a:xfrm>
                <a:off x="3657600" y="3581400"/>
                <a:ext cx="0" cy="7620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0" name="TextBox 19"/>
              <p:cNvSpPr txBox="1"/>
              <p:nvPr/>
            </p:nvSpPr>
            <p:spPr>
              <a:xfrm>
                <a:off x="3872410" y="3535466"/>
                <a:ext cx="152400" cy="2189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/>
                  <a:t>t</a:t>
                </a:r>
              </a:p>
            </p:txBody>
          </p:sp>
          <p:cxnSp>
            <p:nvCxnSpPr>
              <p:cNvPr id="21" name="Straight Connector 20"/>
              <p:cNvCxnSpPr/>
              <p:nvPr/>
            </p:nvCxnSpPr>
            <p:spPr bwMode="auto">
              <a:xfrm>
                <a:off x="3733800" y="3581400"/>
                <a:ext cx="0" cy="7620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8" name="TextBox 7"/>
            <p:cNvSpPr txBox="1"/>
            <p:nvPr/>
          </p:nvSpPr>
          <p:spPr>
            <a:xfrm>
              <a:off x="3681014" y="4188502"/>
              <a:ext cx="152400" cy="1713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913058" y="4188502"/>
              <a:ext cx="152400" cy="1713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145102" y="4188502"/>
              <a:ext cx="152400" cy="1713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377147" y="4188502"/>
              <a:ext cx="152400" cy="1713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rgbClr val="FF0000"/>
                  </a:solidFill>
                </a:rPr>
                <a:t>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2566634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A370513E-CC6B-4688-84CD-7786F3725A67}" type="slidenum">
              <a:rPr lang="en-US" smtClean="0">
                <a:solidFill>
                  <a:srgbClr val="000000"/>
                </a:solidFill>
              </a:rPr>
              <a:pPr/>
              <a:t>44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Multirate</a:t>
            </a:r>
            <a:r>
              <a:rPr lang="en-US"/>
              <a:t> Model Events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Python API</a:t>
            </a:r>
          </a:p>
          <a:p>
            <a:pPr lvl="1"/>
            <a:r>
              <a:rPr lang="en-US"/>
              <a:t>For fixed rate:</a:t>
            </a:r>
            <a:br>
              <a:rPr lang="en-US" sz="1600"/>
            </a:br>
            <a:br>
              <a:rPr lang="en-US" sz="1600"/>
            </a:br>
            <a:br>
              <a:rPr lang="en-US" sz="1600"/>
            </a:br>
            <a:br>
              <a:rPr lang="en-US" sz="1600"/>
            </a:br>
            <a:br>
              <a:rPr lang="en-US" sz="1600"/>
            </a:br>
            <a:endParaRPr lang="en-US" sz="1600"/>
          </a:p>
          <a:p>
            <a:pPr lvl="1"/>
            <a:r>
              <a:rPr lang="en-US"/>
              <a:t>Provide a callback function that will determine the next time to execute:</a:t>
            </a:r>
          </a:p>
          <a:p>
            <a:pPr lvl="1"/>
            <a:endParaRPr lang="en-US" sz="1600"/>
          </a:p>
          <a:p>
            <a:pPr lvl="1"/>
            <a:endParaRPr lang="en-US" sz="1600"/>
          </a:p>
          <a:p>
            <a:pPr lvl="1"/>
            <a:endParaRPr lang="en-US" sz="1600"/>
          </a:p>
          <a:p>
            <a:r>
              <a:rPr lang="en-US" sz="2000"/>
              <a:t>Any model can be used as a fixed-rate or as a multi-rate model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499859" y="2550916"/>
            <a:ext cx="6631195" cy="602208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27432" rIns="91440" bIns="27432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1600" b="1" err="1">
                <a:solidFill>
                  <a:srgbClr val="C00000"/>
                </a:solidFill>
                <a:latin typeface="Consolas" panose="020B0609020204030204" pitchFamily="49" charset="0"/>
              </a:rPr>
              <a:t>sim.registerMultiRateModel</a:t>
            </a:r>
            <a:r>
              <a:rPr lang="en-US" sz="1600" b="1">
                <a:solidFill>
                  <a:srgbClr val="C00000"/>
                </a:solidFill>
                <a:latin typeface="Consolas" panose="020B0609020204030204" pitchFamily="49" charset="0"/>
              </a:rPr>
              <a:t>(mdl, &lt;</a:t>
            </a:r>
            <a:r>
              <a:rPr lang="en-US" sz="1600" b="1" err="1">
                <a:solidFill>
                  <a:srgbClr val="C00000"/>
                </a:solidFill>
                <a:latin typeface="Consolas" panose="020B0609020204030204" pitchFamily="49" charset="0"/>
              </a:rPr>
              <a:t>fixed_rate</a:t>
            </a:r>
            <a:r>
              <a:rPr lang="en-US" sz="1600" b="1">
                <a:solidFill>
                  <a:srgbClr val="C00000"/>
                </a:solidFill>
                <a:latin typeface="Consolas" panose="020B0609020204030204" pitchFamily="49" charset="0"/>
              </a:rPr>
              <a:t>&gt;)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7579506" y="1168013"/>
            <a:ext cx="2911224" cy="927487"/>
            <a:chOff x="3612965" y="4188502"/>
            <a:chExt cx="1350919" cy="430389"/>
          </a:xfrm>
        </p:grpSpPr>
        <p:grpSp>
          <p:nvGrpSpPr>
            <p:cNvPr id="7" name="Group 6"/>
            <p:cNvGrpSpPr/>
            <p:nvPr/>
          </p:nvGrpSpPr>
          <p:grpSpPr>
            <a:xfrm>
              <a:off x="3612965" y="4290405"/>
              <a:ext cx="1350919" cy="328486"/>
              <a:chOff x="3124200" y="3535466"/>
              <a:chExt cx="900609" cy="218990"/>
            </a:xfrm>
          </p:grpSpPr>
          <p:cxnSp>
            <p:nvCxnSpPr>
              <p:cNvPr id="12" name="Straight Arrow Connector 11"/>
              <p:cNvCxnSpPr/>
              <p:nvPr/>
            </p:nvCxnSpPr>
            <p:spPr bwMode="auto">
              <a:xfrm>
                <a:off x="3124200" y="3657600"/>
                <a:ext cx="762000" cy="0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3" name="Straight Connector 12"/>
              <p:cNvCxnSpPr/>
              <p:nvPr/>
            </p:nvCxnSpPr>
            <p:spPr bwMode="auto">
              <a:xfrm>
                <a:off x="3200400" y="3581400"/>
                <a:ext cx="0" cy="7620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" name="Straight Connector 13"/>
              <p:cNvCxnSpPr/>
              <p:nvPr/>
            </p:nvCxnSpPr>
            <p:spPr bwMode="auto">
              <a:xfrm>
                <a:off x="3276600" y="3581400"/>
                <a:ext cx="0" cy="7620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5" name="Straight Connector 14"/>
              <p:cNvCxnSpPr/>
              <p:nvPr/>
            </p:nvCxnSpPr>
            <p:spPr bwMode="auto">
              <a:xfrm>
                <a:off x="3352800" y="3581400"/>
                <a:ext cx="0" cy="7620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" name="Straight Connector 15"/>
              <p:cNvCxnSpPr/>
              <p:nvPr/>
            </p:nvCxnSpPr>
            <p:spPr bwMode="auto">
              <a:xfrm>
                <a:off x="3429000" y="3581400"/>
                <a:ext cx="0" cy="7620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" name="Straight Connector 16"/>
              <p:cNvCxnSpPr/>
              <p:nvPr/>
            </p:nvCxnSpPr>
            <p:spPr bwMode="auto">
              <a:xfrm>
                <a:off x="3505200" y="3581400"/>
                <a:ext cx="0" cy="7620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8" name="Straight Connector 17"/>
              <p:cNvCxnSpPr/>
              <p:nvPr/>
            </p:nvCxnSpPr>
            <p:spPr bwMode="auto">
              <a:xfrm>
                <a:off x="3581400" y="3581400"/>
                <a:ext cx="0" cy="7620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9" name="Straight Connector 18"/>
              <p:cNvCxnSpPr/>
              <p:nvPr/>
            </p:nvCxnSpPr>
            <p:spPr bwMode="auto">
              <a:xfrm>
                <a:off x="3657600" y="3581400"/>
                <a:ext cx="0" cy="7620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0" name="TextBox 19"/>
              <p:cNvSpPr txBox="1"/>
              <p:nvPr/>
            </p:nvSpPr>
            <p:spPr>
              <a:xfrm>
                <a:off x="3872409" y="3535466"/>
                <a:ext cx="152400" cy="2189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/>
                  <a:t>t</a:t>
                </a:r>
              </a:p>
            </p:txBody>
          </p:sp>
          <p:cxnSp>
            <p:nvCxnSpPr>
              <p:cNvPr id="21" name="Straight Connector 20"/>
              <p:cNvCxnSpPr/>
              <p:nvPr/>
            </p:nvCxnSpPr>
            <p:spPr bwMode="auto">
              <a:xfrm>
                <a:off x="3733800" y="3581400"/>
                <a:ext cx="0" cy="7620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8" name="TextBox 7"/>
            <p:cNvSpPr txBox="1"/>
            <p:nvPr/>
          </p:nvSpPr>
          <p:spPr>
            <a:xfrm>
              <a:off x="3681014" y="4188502"/>
              <a:ext cx="152400" cy="1713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913058" y="4188502"/>
              <a:ext cx="152400" cy="1713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145102" y="4188502"/>
              <a:ext cx="152400" cy="1713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377147" y="4188502"/>
              <a:ext cx="152400" cy="1713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rgbClr val="FF0000"/>
                  </a:solidFill>
                </a:rPr>
                <a:t>x</a:t>
              </a:r>
            </a:p>
          </p:txBody>
        </p:sp>
      </p:grpSp>
      <p:sp>
        <p:nvSpPr>
          <p:cNvPr id="22" name="Rectangle 21"/>
          <p:cNvSpPr/>
          <p:nvPr/>
        </p:nvSpPr>
        <p:spPr bwMode="auto">
          <a:xfrm>
            <a:off x="1499859" y="3922481"/>
            <a:ext cx="6631195" cy="64827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27432" rIns="91440" bIns="27432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1600" b="1" err="1">
                <a:solidFill>
                  <a:srgbClr val="C00000"/>
                </a:solidFill>
                <a:latin typeface="Consolas" panose="020B0609020204030204" pitchFamily="49" charset="0"/>
              </a:rPr>
              <a:t>sim.registerMultiRateModel</a:t>
            </a:r>
            <a:r>
              <a:rPr lang="en-US" sz="1600" b="1">
                <a:solidFill>
                  <a:srgbClr val="C00000"/>
                </a:solidFill>
                <a:latin typeface="Consolas" panose="020B0609020204030204" pitchFamily="49" charset="0"/>
              </a:rPr>
              <a:t>(mdl, &lt;</a:t>
            </a:r>
            <a:r>
              <a:rPr lang="en-US" sz="1600" b="1" err="1">
                <a:solidFill>
                  <a:srgbClr val="C00000"/>
                </a:solidFill>
                <a:latin typeface="Consolas" panose="020B0609020204030204" pitchFamily="49" charset="0"/>
              </a:rPr>
              <a:t>multirate_callback_fn</a:t>
            </a:r>
            <a:r>
              <a:rPr lang="en-US" sz="1600" b="1">
                <a:solidFill>
                  <a:srgbClr val="C00000"/>
                </a:solidFill>
                <a:latin typeface="Consolas" panose="020B0609020204030204" pitchFamily="49" charset="0"/>
              </a:rPr>
              <a:t>&gt;)</a:t>
            </a:r>
          </a:p>
        </p:txBody>
      </p:sp>
    </p:spTree>
    <p:extLst>
      <p:ext uri="{BB962C8B-B14F-4D97-AF65-F5344CB8AC3E}">
        <p14:creationId xmlns:p14="http://schemas.microsoft.com/office/powerpoint/2010/main" val="163480484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15FC4-C4AA-E085-68F5-4E0767245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/>
              <a:t>Objects as Model Parameters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1EC2107-2179-44B0-AA1C-E3E8257F87FF}" type="slidenum">
              <a:rPr lang="en-US" smtClean="0">
                <a:solidFill>
                  <a:srgbClr val="000000"/>
                </a:solidFill>
              </a:rPr>
              <a:pPr/>
              <a:t>45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61349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1829">
            <a:off x="8720393" y="2684711"/>
            <a:ext cx="1727545" cy="172754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A370513E-CC6B-4688-84CD-7786F3725A67}" type="slidenum">
              <a:rPr lang="en-US" smtClean="0">
                <a:solidFill>
                  <a:srgbClr val="000000"/>
                </a:solidFill>
              </a:rPr>
              <a:pPr/>
              <a:t>46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Accessing Objects within Models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499250" y="1558450"/>
            <a:ext cx="8001079" cy="5163000"/>
          </a:xfrm>
        </p:spPr>
        <p:txBody>
          <a:bodyPr>
            <a:normAutofit/>
          </a:bodyPr>
          <a:lstStyle/>
          <a:p>
            <a:r>
              <a:rPr lang="en-US"/>
              <a:t>C++ models often need access to external objects: </a:t>
            </a:r>
            <a:r>
              <a:rPr lang="en-US" sz="2000"/>
              <a:t>Terrains, Frames, Nodes, Bodies</a:t>
            </a:r>
          </a:p>
          <a:p>
            <a:r>
              <a:rPr lang="en-US"/>
              <a:t>Example:</a:t>
            </a:r>
          </a:p>
          <a:p>
            <a:pPr lvl="1"/>
            <a:r>
              <a:rPr lang="en-US" sz="2000"/>
              <a:t>To set up spring between two bodies, attach the model to </a:t>
            </a:r>
            <a:r>
              <a:rPr lang="en-US" sz="2000" b="1"/>
              <a:t>node1</a:t>
            </a:r>
            <a:r>
              <a:rPr lang="en-US" sz="2000"/>
              <a:t> one body (Body1)  </a:t>
            </a:r>
          </a:p>
          <a:p>
            <a:pPr lvl="1"/>
            <a:r>
              <a:rPr lang="en-US" sz="2000"/>
              <a:t>How do you get the position of the other end of the sprint on the other body?</a:t>
            </a:r>
          </a:p>
          <a:p>
            <a:pPr lvl="2"/>
            <a:r>
              <a:rPr lang="en-US" sz="1600"/>
              <a:t>Model encapsulation prevents direct access to the rest of the multibody!</a:t>
            </a:r>
          </a:p>
          <a:p>
            <a:pPr lvl="1"/>
            <a:r>
              <a:rPr lang="en-US" sz="2000"/>
              <a:t>How can we pass the attach point (</a:t>
            </a:r>
            <a:r>
              <a:rPr lang="en-US" sz="2000" b="1"/>
              <a:t>node2)</a:t>
            </a:r>
            <a:r>
              <a:rPr lang="en-US" sz="2000"/>
              <a:t> on the other body to the model?</a:t>
            </a:r>
          </a:p>
          <a:p>
            <a:r>
              <a:rPr lang="en-US"/>
              <a:t>There is now a simplified way to get such objects into models as parameters</a:t>
            </a:r>
          </a:p>
          <a:p>
            <a:pPr lvl="1"/>
            <a:r>
              <a:rPr lang="en-US" sz="2000"/>
              <a:t>In the past we passed in addresses or UUIDs as parameters and cast them </a:t>
            </a:r>
            <a:r>
              <a:rPr lang="en-US" sz="2000" i="1"/>
              <a:t>(awkward, error-prone)</a:t>
            </a:r>
          </a:p>
        </p:txBody>
      </p:sp>
      <p:sp>
        <p:nvSpPr>
          <p:cNvPr id="6" name="Flowchart: Connector 5"/>
          <p:cNvSpPr/>
          <p:nvPr/>
        </p:nvSpPr>
        <p:spPr bwMode="auto">
          <a:xfrm>
            <a:off x="8639036" y="2031098"/>
            <a:ext cx="731520" cy="731520"/>
          </a:xfrm>
          <a:prstGeom prst="flowChartConnector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18000">
                <a:schemeClr val="accent3">
                  <a:lumMod val="89000"/>
                </a:schemeClr>
              </a:gs>
              <a:gs pos="61000">
                <a:schemeClr val="bg1">
                  <a:lumMod val="65000"/>
                </a:schemeClr>
              </a:gs>
              <a:gs pos="100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Flowchart: Connector 6"/>
          <p:cNvSpPr/>
          <p:nvPr/>
        </p:nvSpPr>
        <p:spPr bwMode="auto">
          <a:xfrm>
            <a:off x="9738968" y="4306238"/>
            <a:ext cx="731520" cy="731520"/>
          </a:xfrm>
          <a:prstGeom prst="flowChartConnector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18000">
                <a:schemeClr val="accent3">
                  <a:lumMod val="89000"/>
                </a:schemeClr>
              </a:gs>
              <a:gs pos="61000">
                <a:schemeClr val="bg1">
                  <a:lumMod val="65000"/>
                </a:schemeClr>
              </a:gs>
              <a:gs pos="100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 flipH="1">
            <a:off x="9379809" y="1786207"/>
            <a:ext cx="10972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/>
              <a:t>Body1 with model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9677400" y="5030039"/>
            <a:ext cx="901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/>
              <a:t>Body2</a:t>
            </a:r>
          </a:p>
        </p:txBody>
      </p:sp>
      <p:sp>
        <p:nvSpPr>
          <p:cNvPr id="11" name="Oval 10"/>
          <p:cNvSpPr/>
          <p:nvPr/>
        </p:nvSpPr>
        <p:spPr bwMode="auto">
          <a:xfrm>
            <a:off x="9082018" y="2664040"/>
            <a:ext cx="137160" cy="13716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Oval 11"/>
          <p:cNvSpPr/>
          <p:nvPr/>
        </p:nvSpPr>
        <p:spPr bwMode="auto">
          <a:xfrm>
            <a:off x="9936861" y="4289622"/>
            <a:ext cx="137160" cy="13716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 flipH="1">
            <a:off x="8536602" y="2699868"/>
            <a:ext cx="64785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/>
              <a:t>node1</a:t>
            </a:r>
          </a:p>
        </p:txBody>
      </p:sp>
      <p:sp>
        <p:nvSpPr>
          <p:cNvPr id="14" name="TextBox 13"/>
          <p:cNvSpPr txBox="1"/>
          <p:nvPr/>
        </p:nvSpPr>
        <p:spPr>
          <a:xfrm flipH="1">
            <a:off x="9302229" y="4266876"/>
            <a:ext cx="64785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/>
              <a:t>node2</a:t>
            </a:r>
          </a:p>
        </p:txBody>
      </p:sp>
    </p:spTree>
    <p:extLst>
      <p:ext uri="{BB962C8B-B14F-4D97-AF65-F5344CB8AC3E}">
        <p14:creationId xmlns:p14="http://schemas.microsoft.com/office/powerpoint/2010/main" val="83293631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A370513E-CC6B-4688-84CD-7786F3725A67}" type="slidenum">
              <a:rPr lang="en-US" smtClean="0">
                <a:solidFill>
                  <a:srgbClr val="000000"/>
                </a:solidFill>
              </a:rPr>
              <a:pPr/>
              <a:t>47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Improved Object Access within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/>
              <a:t>Goals</a:t>
            </a:r>
          </a:p>
          <a:p>
            <a:r>
              <a:rPr lang="en-US"/>
              <a:t>Provide a unified, consistent way to pass objects into models</a:t>
            </a:r>
          </a:p>
          <a:p>
            <a:r>
              <a:rPr lang="en-US"/>
              <a:t>The model </a:t>
            </a:r>
            <a:r>
              <a:rPr lang="en-US" err="1"/>
              <a:t>autocoder</a:t>
            </a:r>
            <a:r>
              <a:rPr lang="en-US"/>
              <a:t> should handle the bulk of the work</a:t>
            </a:r>
          </a:p>
          <a:p>
            <a:r>
              <a:rPr lang="en-US"/>
              <a:t>Simplify C++ model code dealing with objects</a:t>
            </a:r>
          </a:p>
          <a:p>
            <a:r>
              <a:rPr lang="en-US"/>
              <a:t>Make adding any new object type to be very simple and not require additional non-auto-generated C++ code to handle retrieval and type conversions.</a:t>
            </a:r>
          </a:p>
          <a:p>
            <a:pPr marL="457200" lvl="1" indent="0">
              <a:buNone/>
            </a:pPr>
            <a:endParaRPr lang="en-US"/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73445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A370513E-CC6B-4688-84CD-7786F3725A67}" type="slidenum">
              <a:rPr lang="en-US" smtClean="0">
                <a:solidFill>
                  <a:srgbClr val="000000"/>
                </a:solidFill>
              </a:rPr>
              <a:pPr/>
              <a:t>48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Model Object Parameters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499250" y="1330562"/>
            <a:ext cx="11193502" cy="5204356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sz="2200"/>
              <a:t>The model </a:t>
            </a:r>
            <a:r>
              <a:rPr lang="en-US" sz="2200" err="1"/>
              <a:t>autocoder</a:t>
            </a:r>
            <a:r>
              <a:rPr lang="en-US" sz="2200"/>
              <a:t> now supports for ‘object’ parameter types in the model  .mdl files to handle objects:</a:t>
            </a:r>
          </a:p>
          <a:p>
            <a:pPr>
              <a:spcBef>
                <a:spcPts val="600"/>
              </a:spcBef>
            </a:pPr>
            <a:endParaRPr lang="en-US" sz="2200"/>
          </a:p>
          <a:p>
            <a:pPr>
              <a:spcBef>
                <a:spcPts val="600"/>
              </a:spcBef>
            </a:pPr>
            <a:endParaRPr lang="en-US" sz="2200"/>
          </a:p>
          <a:p>
            <a:pPr>
              <a:spcBef>
                <a:spcPts val="600"/>
              </a:spcBef>
            </a:pPr>
            <a:endParaRPr lang="en-US" sz="2200"/>
          </a:p>
          <a:p>
            <a:pPr marL="0" indent="0">
              <a:spcBef>
                <a:spcPts val="600"/>
              </a:spcBef>
              <a:buNone/>
            </a:pPr>
            <a:br>
              <a:rPr lang="en-US" sz="2000"/>
            </a:br>
            <a:endParaRPr lang="en-US" sz="2200"/>
          </a:p>
          <a:p>
            <a:pPr marL="0" indent="0">
              <a:spcBef>
                <a:spcPts val="600"/>
              </a:spcBef>
              <a:buNone/>
            </a:pPr>
            <a:endParaRPr lang="en-US" sz="2200"/>
          </a:p>
          <a:p>
            <a:pPr>
              <a:spcBef>
                <a:spcPts val="600"/>
              </a:spcBef>
            </a:pPr>
            <a:endParaRPr lang="en-US" sz="2200"/>
          </a:p>
          <a:p>
            <a:pPr>
              <a:spcBef>
                <a:spcPts val="600"/>
              </a:spcBef>
            </a:pPr>
            <a:r>
              <a:rPr lang="en-US" sz="2200"/>
              <a:t>The model </a:t>
            </a:r>
            <a:r>
              <a:rPr lang="en-US" sz="2200" err="1"/>
              <a:t>autocoder</a:t>
            </a:r>
            <a:r>
              <a:rPr lang="en-US" sz="2200"/>
              <a:t> generates code using the ‘Class’ name to cast the objects appropriately.  It includes the proper header includes as specified.</a:t>
            </a:r>
          </a:p>
          <a:p>
            <a:pPr>
              <a:spcBef>
                <a:spcPts val="600"/>
              </a:spcBef>
            </a:pPr>
            <a:r>
              <a:rPr lang="en-US" sz="2200"/>
              <a:t>Objects are available in model C++ code via </a:t>
            </a:r>
            <a:r>
              <a:rPr lang="en-US" sz="2200" b="1">
                <a:latin typeface="Consolas"/>
              </a:rPr>
              <a:t>params()-&gt;</a:t>
            </a:r>
            <a:r>
              <a:rPr lang="en-US" sz="2200" b="1" err="1">
                <a:latin typeface="Consolas"/>
              </a:rPr>
              <a:t>xnode</a:t>
            </a:r>
            <a:r>
              <a:rPr lang="en-US" sz="2200" b="1">
                <a:latin typeface="Consolas"/>
              </a:rPr>
              <a:t> </a:t>
            </a:r>
            <a:r>
              <a:rPr lang="en-US" sz="2200"/>
              <a:t>(with correct type automatically)</a:t>
            </a:r>
          </a:p>
          <a:p>
            <a:pPr>
              <a:spcBef>
                <a:spcPts val="600"/>
              </a:spcBef>
            </a:pPr>
            <a:r>
              <a:rPr lang="en-US" sz="2200"/>
              <a:t>Objects would be passed in when models are created or bound.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14800" y="2057401"/>
            <a:ext cx="4519374" cy="2354491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bIns="91440" rtlCol="0">
            <a:spAutoFit/>
          </a:bodyPr>
          <a:lstStyle/>
          <a:p>
            <a:pPr algn="l"/>
            <a:r>
              <a:rPr lang="en-US" sz="1800" b="1">
                <a:solidFill>
                  <a:srgbClr val="C00000"/>
                </a:solidFill>
                <a:latin typeface="Consolas" panose="020B0609020204030204" pitchFamily="49" charset="0"/>
              </a:rPr>
              <a:t>[</a:t>
            </a:r>
            <a:r>
              <a:rPr lang="en-US" sz="1800" b="1" err="1">
                <a:solidFill>
                  <a:srgbClr val="C00000"/>
                </a:solidFill>
                <a:latin typeface="Consolas" panose="020B0609020204030204" pitchFamily="49" charset="0"/>
              </a:rPr>
              <a:t>params</a:t>
            </a:r>
            <a:r>
              <a:rPr lang="en-US" sz="1800" b="1">
                <a:solidFill>
                  <a:srgbClr val="C00000"/>
                </a:solidFill>
                <a:latin typeface="Consolas" panose="020B0609020204030204" pitchFamily="49" charset="0"/>
              </a:rPr>
              <a:t>]</a:t>
            </a:r>
          </a:p>
          <a:p>
            <a:pPr algn="l"/>
            <a:r>
              <a:rPr lang="en-US" sz="1800" b="1">
                <a:solidFill>
                  <a:srgbClr val="C00000"/>
                </a:solidFill>
                <a:latin typeface="Consolas" panose="020B0609020204030204" pitchFamily="49" charset="0"/>
              </a:rPr>
              <a:t>...</a:t>
            </a:r>
          </a:p>
          <a:p>
            <a:pPr algn="l"/>
            <a:r>
              <a:rPr lang="en-US" sz="1800" b="1">
                <a:solidFill>
                  <a:srgbClr val="C00000"/>
                </a:solidFill>
                <a:latin typeface="Consolas" panose="020B0609020204030204" pitchFamily="49" charset="0"/>
              </a:rPr>
              <a:t>   [[</a:t>
            </a:r>
            <a:r>
              <a:rPr lang="en-US" sz="1800" b="1" err="1">
                <a:solidFill>
                  <a:srgbClr val="C00000"/>
                </a:solidFill>
                <a:latin typeface="Consolas" panose="020B0609020204030204" pitchFamily="49" charset="0"/>
              </a:rPr>
              <a:t>xframe</a:t>
            </a:r>
            <a:r>
              <a:rPr lang="en-US" sz="1800" b="1">
                <a:solidFill>
                  <a:srgbClr val="C00000"/>
                </a:solidFill>
                <a:latin typeface="Consolas" panose="020B0609020204030204" pitchFamily="49" charset="0"/>
              </a:rPr>
              <a:t>]]</a:t>
            </a:r>
          </a:p>
          <a:p>
            <a:pPr algn="l"/>
            <a:r>
              <a:rPr lang="en-US" sz="1800" b="1">
                <a:solidFill>
                  <a:srgbClr val="C00000"/>
                </a:solidFill>
                <a:latin typeface="Consolas" panose="020B0609020204030204" pitchFamily="49" charset="0"/>
              </a:rPr>
              <a:t>   Type = object</a:t>
            </a:r>
          </a:p>
          <a:p>
            <a:pPr algn="l"/>
            <a:r>
              <a:rPr lang="en-US" sz="1800" b="1">
                <a:solidFill>
                  <a:srgbClr val="C00000"/>
                </a:solidFill>
                <a:latin typeface="Consolas" panose="020B0609020204030204" pitchFamily="49" charset="0"/>
              </a:rPr>
              <a:t>   Class = </a:t>
            </a:r>
            <a:r>
              <a:rPr lang="en-US" sz="1800" b="1" err="1">
                <a:solidFill>
                  <a:srgbClr val="C00000"/>
                </a:solidFill>
                <a:latin typeface="Consolas" panose="020B0609020204030204" pitchFamily="49" charset="0"/>
              </a:rPr>
              <a:t>Dframe</a:t>
            </a:r>
            <a:r>
              <a:rPr lang="en-US" sz="1800" b="1">
                <a:solidFill>
                  <a:srgbClr val="C00000"/>
                </a:solidFill>
                <a:latin typeface="Consolas" panose="020B0609020204030204" pitchFamily="49" charset="0"/>
              </a:rPr>
              <a:t>::Frame*</a:t>
            </a:r>
          </a:p>
          <a:p>
            <a:pPr algn="l"/>
            <a:r>
              <a:rPr lang="en-US" sz="1800" b="1">
                <a:solidFill>
                  <a:srgbClr val="C00000"/>
                </a:solidFill>
                <a:latin typeface="Consolas" panose="020B0609020204030204" pitchFamily="49" charset="0"/>
              </a:rPr>
              <a:t>   Header = "</a:t>
            </a:r>
            <a:r>
              <a:rPr lang="en-US" sz="1800" b="1" err="1">
                <a:solidFill>
                  <a:srgbClr val="C00000"/>
                </a:solidFill>
                <a:latin typeface="Consolas" panose="020B0609020204030204" pitchFamily="49" charset="0"/>
              </a:rPr>
              <a:t>DFrame</a:t>
            </a:r>
            <a:r>
              <a:rPr lang="en-US" sz="1800" b="1">
                <a:solidFill>
                  <a:srgbClr val="C00000"/>
                </a:solidFill>
                <a:latin typeface="Consolas" panose="020B0609020204030204" pitchFamily="49" charset="0"/>
              </a:rPr>
              <a:t>/</a:t>
            </a:r>
            <a:r>
              <a:rPr lang="en-US" sz="1800" b="1" err="1">
                <a:solidFill>
                  <a:srgbClr val="C00000"/>
                </a:solidFill>
                <a:latin typeface="Consolas" panose="020B0609020204030204" pitchFamily="49" charset="0"/>
              </a:rPr>
              <a:t>Frame.h</a:t>
            </a:r>
            <a:r>
              <a:rPr lang="en-US" sz="1800" b="1">
                <a:solidFill>
                  <a:srgbClr val="C00000"/>
                </a:solidFill>
                <a:latin typeface="Consolas" panose="020B0609020204030204" pitchFamily="49" charset="0"/>
              </a:rPr>
              <a:t>"</a:t>
            </a:r>
          </a:p>
          <a:p>
            <a:pPr algn="l"/>
            <a:r>
              <a:rPr lang="en-US" sz="1800" b="1">
                <a:solidFill>
                  <a:srgbClr val="C00000"/>
                </a:solidFill>
                <a:latin typeface="Consolas" panose="020B0609020204030204" pitchFamily="49" charset="0"/>
              </a:rPr>
              <a:t>   Length = -</a:t>
            </a:r>
          </a:p>
          <a:p>
            <a:pPr algn="l"/>
            <a:r>
              <a:rPr lang="en-US" sz="1800" b="1">
                <a:solidFill>
                  <a:srgbClr val="C00000"/>
                </a:solidFill>
                <a:latin typeface="Consolas" panose="020B0609020204030204" pitchFamily="49" charset="0"/>
              </a:rPr>
              <a:t>   Description = """Node… """</a:t>
            </a:r>
          </a:p>
        </p:txBody>
      </p:sp>
    </p:spTree>
    <p:extLst>
      <p:ext uri="{BB962C8B-B14F-4D97-AF65-F5344CB8AC3E}">
        <p14:creationId xmlns:p14="http://schemas.microsoft.com/office/powerpoint/2010/main" val="192170034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A370513E-CC6B-4688-84CD-7786F3725A67}" type="slidenum">
              <a:rPr lang="en-US" smtClean="0">
                <a:solidFill>
                  <a:srgbClr val="000000"/>
                </a:solidFill>
              </a:rPr>
              <a:pPr/>
              <a:t>49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/>
              <a:t>Notebook: Passing Objects as Parameters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This notebook shows how to pass objects as parameters to models</a:t>
            </a:r>
          </a:p>
          <a:p>
            <a:pPr lvl="1"/>
            <a:r>
              <a:rPr lang="en-US" sz="2000" b="1" i="1">
                <a:hlinkClick r:id="rId3"/>
              </a:rPr>
              <a:t>E-Dshell/Part-2-Models/12-Object-Parameters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8172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A370513E-CC6B-4688-84CD-7786F3725A67}" type="slidenum">
              <a:rPr lang="en-US" smtClean="0">
                <a:solidFill>
                  <a:srgbClr val="000000"/>
                </a:solidFill>
              </a:rPr>
              <a:pPr/>
              <a:t>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Goals of </a:t>
            </a:r>
            <a:r>
              <a:rPr lang="en-US" err="1"/>
              <a:t>Dshell</a:t>
            </a:r>
            <a:r>
              <a:rPr lang="en-US"/>
              <a:t>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499250" y="1419173"/>
            <a:ext cx="11193502" cy="4937177"/>
          </a:xfrm>
        </p:spPr>
        <p:txBody>
          <a:bodyPr>
            <a:normAutofit fontScale="92500"/>
          </a:bodyPr>
          <a:lstStyle/>
          <a:p>
            <a:r>
              <a:rPr lang="en-US" b="1"/>
              <a:t>Model a wide range of devices and subsystems</a:t>
            </a:r>
          </a:p>
          <a:p>
            <a:pPr lvl="1"/>
            <a:r>
              <a:rPr lang="en-US" sz="2000"/>
              <a:t>Devices that interact with the multibody system</a:t>
            </a:r>
          </a:p>
          <a:p>
            <a:pPr lvl="1"/>
            <a:r>
              <a:rPr lang="en-US" sz="2000"/>
              <a:t>Other devices/subsystems not directly related to the </a:t>
            </a:r>
            <a:br>
              <a:rPr lang="en-US" sz="2000"/>
            </a:br>
            <a:r>
              <a:rPr lang="en-US" sz="2000"/>
              <a:t>multibody (</a:t>
            </a:r>
            <a:r>
              <a:rPr lang="en-US" sz="2000" err="1"/>
              <a:t>eg</a:t>
            </a:r>
            <a:r>
              <a:rPr lang="en-US" sz="2000"/>
              <a:t>, batteries)</a:t>
            </a:r>
          </a:p>
          <a:p>
            <a:r>
              <a:rPr lang="en-US" b="1"/>
              <a:t>Fast simulations </a:t>
            </a:r>
            <a:r>
              <a:rPr lang="en-US"/>
              <a:t>(implemented in C++)</a:t>
            </a:r>
          </a:p>
          <a:p>
            <a:r>
              <a:rPr lang="en-US" b="1"/>
              <a:t>Reusable</a:t>
            </a:r>
          </a:p>
          <a:p>
            <a:pPr lvl="1"/>
            <a:r>
              <a:rPr lang="en-US" sz="2000"/>
              <a:t>Support multiple instances in one simulation </a:t>
            </a:r>
            <a:br>
              <a:rPr lang="en-US" sz="2000"/>
            </a:br>
            <a:r>
              <a:rPr lang="en-US" sz="2000"/>
              <a:t>(perhaps with varying parameters)</a:t>
            </a:r>
          </a:p>
          <a:p>
            <a:pPr lvl="1"/>
            <a:r>
              <a:rPr lang="en-US" sz="2000"/>
              <a:t>Reusable across different simulations</a:t>
            </a:r>
          </a:p>
          <a:p>
            <a:pPr lvl="1"/>
            <a:r>
              <a:rPr lang="en-US" sz="2000"/>
              <a:t>Scalable in performance &amp; fidelity</a:t>
            </a:r>
          </a:p>
          <a:p>
            <a:pPr lvl="1"/>
            <a:r>
              <a:rPr lang="en-US" sz="2000"/>
              <a:t>Clear limited interface allows drop-in replacements to improve fidelity or reduce fidelity (faster)</a:t>
            </a:r>
          </a:p>
          <a:p>
            <a:pPr lvl="1"/>
            <a:r>
              <a:rPr lang="en-US" sz="2000"/>
              <a:t>Enforce encapsulation (</a:t>
            </a:r>
            <a:r>
              <a:rPr lang="en-US" sz="1800"/>
              <a:t>Information hiding to reduce coupling)</a:t>
            </a:r>
          </a:p>
          <a:p>
            <a:r>
              <a:rPr lang="en-US" sz="2200"/>
              <a:t>Analogous to Simulink S-functions, except that </a:t>
            </a:r>
            <a:r>
              <a:rPr lang="en-US" sz="2200" err="1"/>
              <a:t>Dshell</a:t>
            </a:r>
            <a:r>
              <a:rPr lang="en-US" sz="2200"/>
              <a:t> models have DARTS interfaces for getting and setting dynamics data crucial for vehicle dynamics simulations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501" y="1631156"/>
            <a:ext cx="1193999" cy="8429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292" b="94922" l="19434" r="74414">
                        <a14:foregroundMark x1="42090" y1="24219" x2="42090" y2="24219"/>
                        <a14:foregroundMark x1="41113" y1="21615" x2="41113" y2="21615"/>
                        <a14:foregroundMark x1="41113" y1="21615" x2="41113" y2="21615"/>
                        <a14:foregroundMark x1="37793" y1="20052" x2="37793" y2="20052"/>
                        <a14:foregroundMark x1="33691" y1="19661" x2="33691" y2="19661"/>
                        <a14:foregroundMark x1="24316" y1="18490" x2="24316" y2="18490"/>
                        <a14:foregroundMark x1="23047" y1="18359" x2="23047" y2="18359"/>
                        <a14:foregroundMark x1="19434" y1="17708" x2="19434" y2="17708"/>
                        <a14:foregroundMark x1="21387" y1="24479" x2="21387" y2="24479"/>
                        <a14:foregroundMark x1="25293" y1="46484" x2="25293" y2="46484"/>
                        <a14:foregroundMark x1="35352" y1="91276" x2="35352" y2="91276"/>
                        <a14:foregroundMark x1="34473" y1="95182" x2="34473" y2="95182"/>
                        <a14:foregroundMark x1="62305" y1="39583" x2="62305" y2="39583"/>
                        <a14:foregroundMark x1="66602" y1="37500" x2="66602" y2="37500"/>
                        <a14:foregroundMark x1="54688" y1="33333" x2="54688" y2="33333"/>
                        <a14:foregroundMark x1="54688" y1="33333" x2="54688" y2="33333"/>
                        <a14:foregroundMark x1="50586" y1="32292" x2="50586" y2="32292"/>
                        <a14:foregroundMark x1="62695" y1="32161" x2="62695" y2="32161"/>
                        <a14:foregroundMark x1="54395" y1="23307" x2="54395" y2="23307"/>
                        <a14:foregroundMark x1="44238" y1="21615" x2="44238" y2="21615"/>
                        <a14:foregroundMark x1="40332" y1="12370" x2="40332" y2="12370"/>
                        <a14:foregroundMark x1="50586" y1="10417" x2="50586" y2="10417"/>
                        <a14:foregroundMark x1="57520" y1="7292" x2="57520" y2="7292"/>
                        <a14:foregroundMark x1="74414" y1="28385" x2="74414" y2="28385"/>
                        <a14:foregroundMark x1="23926" y1="77995" x2="23926" y2="779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833" t="5555" r="20000" b="2222"/>
          <a:stretch/>
        </p:blipFill>
        <p:spPr>
          <a:xfrm>
            <a:off x="9291349" y="2809873"/>
            <a:ext cx="1069212" cy="1152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40078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1EC2107-2179-44B0-AA1C-E3E8257F87FF}" type="slidenum">
              <a:rPr lang="en-US" smtClean="0">
                <a:solidFill>
                  <a:srgbClr val="000000"/>
                </a:solidFill>
              </a:rPr>
              <a:pPr/>
              <a:t>50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AAA8B8-5F15-51B2-36B9-D08006FCC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/>
              <a:t>Variable Size Model Data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65931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087119" y="1251174"/>
            <a:ext cx="3614570" cy="120485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33" t="36250" r="1709" b="37776"/>
          <a:stretch/>
        </p:blipFill>
        <p:spPr>
          <a:xfrm rot="5400000">
            <a:off x="7876060" y="4443494"/>
            <a:ext cx="2333784" cy="15240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A370513E-CC6B-4688-84CD-7786F3725A67}" type="slidenum">
              <a:rPr lang="en-US" smtClean="0">
                <a:solidFill>
                  <a:srgbClr val="000000"/>
                </a:solidFill>
              </a:rPr>
              <a:pPr/>
              <a:t>51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Variable-size Model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499250" y="1558449"/>
            <a:ext cx="7457852" cy="5377443"/>
          </a:xfrm>
        </p:spPr>
        <p:txBody>
          <a:bodyPr>
            <a:normAutofit/>
          </a:bodyPr>
          <a:lstStyle/>
          <a:p>
            <a:r>
              <a:rPr lang="en-US" sz="2800"/>
              <a:t>We sometimes need to model systems that have variable size data</a:t>
            </a:r>
          </a:p>
          <a:p>
            <a:r>
              <a:rPr lang="en-US" sz="2800"/>
              <a:t>Example:  </a:t>
            </a:r>
            <a:r>
              <a:rPr lang="en-US" sz="2800" err="1"/>
              <a:t>NlinkSpringDamper</a:t>
            </a:r>
            <a:endParaRPr lang="en-US" sz="2800"/>
          </a:p>
          <a:p>
            <a:pPr lvl="1"/>
            <a:r>
              <a:rPr lang="en-US" sz="2400"/>
              <a:t>Model supports N bridles going from confluence point down to N attach points on the body</a:t>
            </a:r>
          </a:p>
          <a:p>
            <a:pPr lvl="1"/>
            <a:r>
              <a:rPr lang="en-US" sz="2400"/>
              <a:t>Model allows N bridles with separate lengths, spring/damper parameters </a:t>
            </a:r>
            <a:br>
              <a:rPr lang="en-US" sz="2400"/>
            </a:br>
            <a:r>
              <a:rPr lang="en-US" sz="2400"/>
              <a:t>for each bridle</a:t>
            </a:r>
          </a:p>
          <a:p>
            <a:pPr lvl="1"/>
            <a:r>
              <a:rPr lang="en-US" sz="2400"/>
              <a:t>We need the ability to set </a:t>
            </a:r>
            <a:br>
              <a:rPr lang="en-US" sz="2400"/>
            </a:br>
            <a:r>
              <a:rPr lang="en-US" sz="2400"/>
              <a:t>independent parameter </a:t>
            </a:r>
            <a:br>
              <a:rPr lang="en-US" sz="2400"/>
            </a:br>
            <a:r>
              <a:rPr lang="en-US" sz="2400"/>
              <a:t>data for N bridles!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77000" y="5399800"/>
            <a:ext cx="1714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confluence point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949146" y="4980057"/>
            <a:ext cx="10953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/>
              <a:t>three </a:t>
            </a:r>
            <a:r>
              <a:rPr lang="en-US" sz="2000" err="1"/>
              <a:t>bridless</a:t>
            </a:r>
            <a:endParaRPr lang="en-US" sz="2000"/>
          </a:p>
        </p:txBody>
      </p:sp>
      <p:cxnSp>
        <p:nvCxnSpPr>
          <p:cNvPr id="12" name="Straight Arrow Connector 11"/>
          <p:cNvCxnSpPr>
            <a:cxnSpLocks/>
          </p:cNvCxnSpPr>
          <p:nvPr/>
        </p:nvCxnSpPr>
        <p:spPr bwMode="auto">
          <a:xfrm flipV="1">
            <a:off x="7829174" y="5334000"/>
            <a:ext cx="1086226" cy="419743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cxnSpLocks/>
            <a:stCxn id="10" idx="1"/>
          </p:cNvCxnSpPr>
          <p:nvPr/>
        </p:nvCxnSpPr>
        <p:spPr bwMode="auto">
          <a:xfrm flipH="1">
            <a:off x="9304684" y="5334000"/>
            <a:ext cx="644462" cy="226205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 bwMode="auto">
          <a:xfrm flipH="1">
            <a:off x="9538254" y="3669030"/>
            <a:ext cx="226777" cy="646542"/>
          </a:xfrm>
          <a:prstGeom prst="straightConnector1">
            <a:avLst/>
          </a:prstGeom>
          <a:ln w="101600">
            <a:solidFill>
              <a:schemeClr val="bg1">
                <a:lumMod val="65000"/>
              </a:schemeClr>
            </a:solidFill>
            <a:headEnd type="none" w="med" len="med"/>
            <a:tailEnd type="triangle" w="med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426490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37228" y="3352158"/>
            <a:ext cx="4953000" cy="400110"/>
          </a:xfrm>
          <a:prstGeom prst="rect">
            <a:avLst/>
          </a:prstGeom>
          <a:solidFill>
            <a:srgbClr val="FCE5CD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endParaRPr lang="en-US" sz="2000" b="1">
              <a:latin typeface="Consolas" panose="020B06090202040302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499250" y="1558450"/>
            <a:ext cx="11193502" cy="4879600"/>
          </a:xfrm>
        </p:spPr>
        <p:txBody>
          <a:bodyPr/>
          <a:lstStyle/>
          <a:p>
            <a:r>
              <a:rPr lang="en-US" err="1"/>
              <a:t>Dshell</a:t>
            </a:r>
            <a:r>
              <a:rPr lang="en-US"/>
              <a:t> models support variable sized data</a:t>
            </a:r>
          </a:p>
          <a:p>
            <a:pPr lvl="1"/>
            <a:r>
              <a:rPr lang="en-US" sz="2000"/>
              <a:t>Parameters, scratch, state, </a:t>
            </a:r>
            <a:r>
              <a:rPr lang="en-US" sz="2000" err="1"/>
              <a:t>flowIns</a:t>
            </a:r>
            <a:r>
              <a:rPr lang="en-US" sz="2000"/>
              <a:t>*, </a:t>
            </a:r>
            <a:r>
              <a:rPr lang="en-US" sz="2000" err="1"/>
              <a:t>flowOuts</a:t>
            </a:r>
            <a:r>
              <a:rPr lang="en-US" sz="2000"/>
              <a:t>*, </a:t>
            </a:r>
            <a:r>
              <a:rPr lang="en-US" sz="2000" err="1"/>
              <a:t>contState</a:t>
            </a:r>
            <a:endParaRPr lang="en-US" sz="2000"/>
          </a:p>
          <a:p>
            <a:r>
              <a:rPr lang="en-US"/>
              <a:t>Basics: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000"/>
              <a:t>The length of variable-length parameters, scratch, states, and continuous state data can be changed at runtime using this API</a:t>
            </a:r>
            <a:br>
              <a:rPr lang="en-US" sz="2000"/>
            </a:br>
            <a:br>
              <a:rPr lang="en-US" sz="800"/>
            </a:br>
            <a:r>
              <a:rPr lang="en-US" sz="2000"/>
              <a:t>     </a:t>
            </a:r>
            <a:r>
              <a:rPr lang="en-US" sz="1800" b="1"/>
              <a:t>&lt;mdl&gt;.</a:t>
            </a:r>
            <a:r>
              <a:rPr lang="en-US" sz="1800" b="1" err="1"/>
              <a:t>variableArraySize</a:t>
            </a:r>
            <a:r>
              <a:rPr lang="en-US" sz="1800" b="1"/>
              <a:t>(‘</a:t>
            </a:r>
            <a:r>
              <a:rPr lang="en-US" sz="1800" b="1" err="1"/>
              <a:t>param.var</a:t>
            </a:r>
            <a:r>
              <a:rPr lang="en-US" sz="1800" b="1"/>
              <a:t>’, 23)</a:t>
            </a:r>
          </a:p>
          <a:p>
            <a:pPr lvl="1"/>
            <a:r>
              <a:rPr lang="en-US" sz="2000"/>
              <a:t>Values can be assigned to variable-length data if the length of the incoming data matches the variable existing length – otherwise the length of the variable must be updated first.</a:t>
            </a:r>
          </a:p>
          <a:p>
            <a:pPr lvl="1"/>
            <a:r>
              <a:rPr lang="en-US" sz="2000"/>
              <a:t>The length of variable-length </a:t>
            </a:r>
            <a:r>
              <a:rPr lang="en-US" sz="2000" err="1"/>
              <a:t>flowIns</a:t>
            </a:r>
            <a:r>
              <a:rPr lang="en-US" sz="2000"/>
              <a:t>/</a:t>
            </a:r>
            <a:r>
              <a:rPr lang="en-US" sz="2000" err="1"/>
              <a:t>flowOuts</a:t>
            </a:r>
            <a:r>
              <a:rPr lang="en-US" sz="2000"/>
              <a:t> is set by the length of the signal they are tied to.</a:t>
            </a:r>
          </a:p>
          <a:p>
            <a:pPr lvl="1"/>
            <a:r>
              <a:rPr lang="en-US" sz="2000"/>
              <a:t>Variable-length arrays of strings and ‘structs’ are now supported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A370513E-CC6B-4688-84CD-7786F3725A67}" type="slidenum">
              <a:rPr lang="en-US" smtClean="0">
                <a:solidFill>
                  <a:srgbClr val="000000"/>
                </a:solidFill>
              </a:rPr>
              <a:pPr/>
              <a:t>52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Variable-size model data</a:t>
            </a:r>
          </a:p>
        </p:txBody>
      </p:sp>
    </p:spTree>
    <p:extLst>
      <p:ext uri="{BB962C8B-B14F-4D97-AF65-F5344CB8AC3E}">
        <p14:creationId xmlns:p14="http://schemas.microsoft.com/office/powerpoint/2010/main" val="116357629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A370513E-CC6B-4688-84CD-7786F3725A67}" type="slidenum">
              <a:rPr lang="en-US" smtClean="0">
                <a:solidFill>
                  <a:srgbClr val="000000"/>
                </a:solidFill>
              </a:rPr>
              <a:pPr/>
              <a:t>53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Variable-size model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API (both C++ and Python)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714924" y="2534920"/>
            <a:ext cx="8572500" cy="3170099"/>
          </a:xfrm>
          <a:prstGeom prst="rect">
            <a:avLst/>
          </a:prstGeom>
          <a:solidFill>
            <a:srgbClr val="FCE5CD"/>
          </a:solidFill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l"/>
            <a:r>
              <a:rPr lang="en-US" sz="2000" b="1">
                <a:latin typeface="Consolas" panose="020B0609020204030204" pitchFamily="49" charset="0"/>
              </a:rPr>
              <a:t>GENERAL:</a:t>
            </a:r>
          </a:p>
          <a:p>
            <a:r>
              <a:rPr lang="en-US" sz="2000">
                <a:latin typeface="Consolas"/>
              </a:rPr>
              <a:t>  </a:t>
            </a:r>
            <a:r>
              <a:rPr lang="en-US" sz="2000" b="1">
                <a:latin typeface="Consolas"/>
              </a:rPr>
              <a:t>&lt;mdl&gt;.</a:t>
            </a:r>
            <a:r>
              <a:rPr lang="en-US" sz="2000" b="1" err="1">
                <a:latin typeface="Consolas"/>
              </a:rPr>
              <a:t>variableArraySize</a:t>
            </a:r>
            <a:r>
              <a:rPr lang="en-US" sz="2000" b="1">
                <a:latin typeface="Consolas"/>
              </a:rPr>
              <a:t>(“&lt;type&gt;.&lt;var-name&gt;”, &lt;new-value&gt;)</a:t>
            </a:r>
          </a:p>
          <a:p>
            <a:r>
              <a:rPr lang="en-US" sz="2000">
                <a:latin typeface="Consolas"/>
              </a:rPr>
              <a:t>	where: &lt;type&gt; is  ‘param’, ‘scratch’, ‘state’, or ‘</a:t>
            </a:r>
            <a:r>
              <a:rPr lang="en-US" sz="2000" err="1">
                <a:latin typeface="Consolas"/>
              </a:rPr>
              <a:t>contState</a:t>
            </a:r>
            <a:r>
              <a:rPr lang="en-US" sz="2000">
                <a:latin typeface="Consolas"/>
              </a:rPr>
              <a:t>’</a:t>
            </a:r>
          </a:p>
          <a:p>
            <a:pPr algn="l"/>
            <a:endParaRPr lang="en-US" sz="2000">
              <a:latin typeface="Consolas" panose="020B0609020204030204" pitchFamily="49" charset="0"/>
            </a:endParaRPr>
          </a:p>
          <a:p>
            <a:pPr algn="l"/>
            <a:r>
              <a:rPr lang="en-US" sz="2000" b="1">
                <a:latin typeface="Consolas" panose="020B0609020204030204" pitchFamily="49" charset="0"/>
              </a:rPr>
              <a:t>SPECIFIC:</a:t>
            </a:r>
          </a:p>
          <a:p>
            <a:r>
              <a:rPr lang="en-US" sz="2000" b="1">
                <a:latin typeface="Consolas"/>
              </a:rPr>
              <a:t>  &lt;mdl&gt;.</a:t>
            </a:r>
            <a:r>
              <a:rPr lang="en-US" sz="2000" b="1" err="1">
                <a:latin typeface="Consolas"/>
              </a:rPr>
              <a:t>isParamVariableArraySize</a:t>
            </a:r>
            <a:r>
              <a:rPr lang="en-US" sz="2000" b="1">
                <a:latin typeface="Consolas"/>
              </a:rPr>
              <a:t>(“&lt;param-name&gt;”) </a:t>
            </a:r>
            <a:r>
              <a:rPr lang="en-US" sz="2000" b="1">
                <a:latin typeface="Consolas"/>
                <a:sym typeface="Wingdings" panose="05000000000000000000" pitchFamily="2" charset="2"/>
              </a:rPr>
              <a:t> bool</a:t>
            </a:r>
            <a:endParaRPr lang="en-US" sz="2000" b="1">
              <a:latin typeface="Consolas"/>
            </a:endParaRPr>
          </a:p>
          <a:p>
            <a:pPr algn="l"/>
            <a:endParaRPr lang="en-US" sz="2000" b="1">
              <a:latin typeface="Consolas" panose="020B0609020204030204" pitchFamily="49" charset="0"/>
            </a:endParaRPr>
          </a:p>
          <a:p>
            <a:r>
              <a:rPr lang="en-US" sz="2000" b="1">
                <a:latin typeface="Consolas"/>
              </a:rPr>
              <a:t>  &lt;mdl&gt;.</a:t>
            </a:r>
            <a:r>
              <a:rPr lang="en-US" sz="2000" b="1" err="1">
                <a:latin typeface="Consolas"/>
              </a:rPr>
              <a:t>paramVariableArraySize</a:t>
            </a:r>
            <a:r>
              <a:rPr lang="en-US" sz="2000" b="1">
                <a:latin typeface="Consolas"/>
              </a:rPr>
              <a:t>(“&lt;param-name&gt;”, &lt;new-value&gt;)</a:t>
            </a:r>
          </a:p>
          <a:p>
            <a:r>
              <a:rPr lang="en-US" sz="2000" b="1">
                <a:latin typeface="Consolas"/>
              </a:rPr>
              <a:t>  &lt;mdl&gt;.</a:t>
            </a:r>
            <a:r>
              <a:rPr lang="en-US" sz="2000" b="1" err="1">
                <a:latin typeface="Consolas"/>
              </a:rPr>
              <a:t>stateVariableArraySize</a:t>
            </a:r>
            <a:r>
              <a:rPr lang="en-US" sz="2000" b="1">
                <a:latin typeface="Consolas"/>
              </a:rPr>
              <a:t>(“&lt;param-name&gt;”, &lt;new-value&gt;)</a:t>
            </a:r>
          </a:p>
        </p:txBody>
      </p:sp>
    </p:spTree>
    <p:extLst>
      <p:ext uri="{BB962C8B-B14F-4D97-AF65-F5344CB8AC3E}">
        <p14:creationId xmlns:p14="http://schemas.microsoft.com/office/powerpoint/2010/main" val="187930228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A370513E-CC6B-4688-84CD-7786F3725A67}" type="slidenum">
              <a:rPr lang="en-US" smtClean="0">
                <a:solidFill>
                  <a:srgbClr val="000000"/>
                </a:solidFill>
              </a:rPr>
              <a:pPr/>
              <a:t>54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Variable-size model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Approach</a:t>
            </a:r>
          </a:p>
          <a:p>
            <a:pPr lvl="1"/>
            <a:r>
              <a:rPr lang="en-US" sz="2400"/>
              <a:t>If the data length needs to be changed at runtime, the length must be updated first.</a:t>
            </a:r>
          </a:p>
          <a:p>
            <a:pPr lvl="1"/>
            <a:r>
              <a:rPr lang="en-US" sz="2400"/>
              <a:t>The lengths can be set in the model C++ code if the appropriate length can be determined there</a:t>
            </a:r>
          </a:p>
          <a:p>
            <a:pPr lvl="1"/>
            <a:r>
              <a:rPr lang="en-US" sz="2400"/>
              <a:t>If the model is created and managed by an Assembly (next topic):</a:t>
            </a:r>
          </a:p>
          <a:p>
            <a:pPr lvl="2"/>
            <a:r>
              <a:rPr lang="en-US" sz="1800"/>
              <a:t>In the assembly that creates the model, add code to the assembly </a:t>
            </a:r>
            <a:r>
              <a:rPr lang="en-US" sz="1800" err="1"/>
              <a:t>bindParams</a:t>
            </a:r>
            <a:r>
              <a:rPr lang="en-US" sz="1800"/>
              <a:t>() function that sets the desired length before assigning values.</a:t>
            </a:r>
          </a:p>
        </p:txBody>
      </p:sp>
    </p:spTree>
    <p:extLst>
      <p:ext uri="{BB962C8B-B14F-4D97-AF65-F5344CB8AC3E}">
        <p14:creationId xmlns:p14="http://schemas.microsoft.com/office/powerpoint/2010/main" val="307242126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A370513E-CC6B-4688-84CD-7786F3725A67}" type="slidenum">
              <a:rPr lang="en-US" smtClean="0">
                <a:solidFill>
                  <a:srgbClr val="000000"/>
                </a:solidFill>
              </a:rPr>
              <a:pPr/>
              <a:t>55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Notebook: Variable Size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This notebook shows handling variable size parameter data</a:t>
            </a:r>
          </a:p>
          <a:p>
            <a:pPr lvl="1"/>
            <a:r>
              <a:rPr lang="en-US" sz="2000" b="1" i="1">
                <a:hlinkClick r:id="rId3"/>
              </a:rPr>
              <a:t>E-Dshell/Part-2-Models/13-Variable-Size-Data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34744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1EC2107-2179-44B0-AA1C-E3E8257F87FF}" type="slidenum">
              <a:rPr lang="en-US" smtClean="0">
                <a:solidFill>
                  <a:srgbClr val="000000"/>
                </a:solidFill>
              </a:rPr>
              <a:pPr/>
              <a:t>56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197414-97FD-11AD-3A3C-E50348213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/>
              <a:t>Activating/Deactivating Models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99069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5" t="6161" r="11223"/>
          <a:stretch>
            <a:fillRect/>
          </a:stretch>
        </p:blipFill>
        <p:spPr bwMode="auto">
          <a:xfrm>
            <a:off x="7827962" y="1676401"/>
            <a:ext cx="2840038" cy="268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2115" t="6161" r="11223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A370513E-CC6B-4688-84CD-7786F3725A67}" type="slidenum">
              <a:rPr lang="en-US" smtClean="0">
                <a:solidFill>
                  <a:srgbClr val="000000"/>
                </a:solidFill>
              </a:rPr>
              <a:pPr/>
              <a:t>57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Active/Inactive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499250" y="1558450"/>
            <a:ext cx="11193502" cy="5163000"/>
          </a:xfrm>
        </p:spPr>
        <p:txBody>
          <a:bodyPr>
            <a:normAutofit/>
          </a:bodyPr>
          <a:lstStyle/>
          <a:p>
            <a:r>
              <a:rPr lang="en-US"/>
              <a:t>You may want to use different models </a:t>
            </a:r>
            <a:br>
              <a:rPr lang="en-US"/>
            </a:br>
            <a:r>
              <a:rPr lang="en-US"/>
              <a:t>for the same device/subsystem during </a:t>
            </a:r>
            <a:br>
              <a:rPr lang="en-US"/>
            </a:br>
            <a:r>
              <a:rPr lang="en-US"/>
              <a:t>a simulation</a:t>
            </a:r>
          </a:p>
          <a:p>
            <a:pPr lvl="1"/>
            <a:r>
              <a:rPr lang="en-US" sz="2000"/>
              <a:t>Model behavior may change depending </a:t>
            </a:r>
            <a:br>
              <a:rPr lang="en-US" sz="2000"/>
            </a:br>
            <a:r>
              <a:rPr lang="en-US" sz="2000"/>
              <a:t>on the situation</a:t>
            </a:r>
          </a:p>
          <a:p>
            <a:pPr lvl="2"/>
            <a:r>
              <a:rPr lang="en-US" sz="1800" err="1"/>
              <a:t>Eg</a:t>
            </a:r>
            <a:r>
              <a:rPr lang="en-US" sz="1800"/>
              <a:t>, in ground vehicle simulations some </a:t>
            </a:r>
            <a:br>
              <a:rPr lang="en-US" sz="1800"/>
            </a:br>
            <a:r>
              <a:rPr lang="en-US" sz="1800"/>
              <a:t>terrain-tire models handle different situations </a:t>
            </a:r>
            <a:br>
              <a:rPr lang="en-US" sz="1800"/>
            </a:br>
            <a:r>
              <a:rPr lang="en-US" sz="1800"/>
              <a:t>better  (</a:t>
            </a:r>
            <a:r>
              <a:rPr lang="en-US" sz="1800" i="1"/>
              <a:t>more details in the ROAMS session)</a:t>
            </a:r>
          </a:p>
          <a:p>
            <a:pPr lvl="3">
              <a:spcBef>
                <a:spcPts val="0"/>
              </a:spcBef>
            </a:pPr>
            <a:r>
              <a:rPr lang="en-US" sz="1600"/>
              <a:t>Hard soil </a:t>
            </a:r>
            <a:r>
              <a:rPr lang="en-US" sz="1600">
                <a:sym typeface="Wingdings" panose="05000000000000000000" pitchFamily="2" charset="2"/>
              </a:rPr>
              <a:t> </a:t>
            </a:r>
            <a:r>
              <a:rPr lang="en-US" sz="1600" err="1"/>
              <a:t>Fiala</a:t>
            </a:r>
            <a:r>
              <a:rPr lang="en-US" sz="1600"/>
              <a:t> model </a:t>
            </a:r>
          </a:p>
          <a:p>
            <a:pPr lvl="3">
              <a:spcBef>
                <a:spcPts val="0"/>
              </a:spcBef>
            </a:pPr>
            <a:r>
              <a:rPr lang="en-US" sz="1600"/>
              <a:t>Soft soil </a:t>
            </a:r>
            <a:r>
              <a:rPr lang="en-US" sz="1600">
                <a:sym typeface="Wingdings" panose="05000000000000000000" pitchFamily="2" charset="2"/>
              </a:rPr>
              <a:t> </a:t>
            </a:r>
            <a:r>
              <a:rPr lang="en-US" sz="1600" err="1"/>
              <a:t>Bekker</a:t>
            </a:r>
            <a:r>
              <a:rPr lang="en-US" sz="1600"/>
              <a:t> model</a:t>
            </a:r>
          </a:p>
          <a:p>
            <a:pPr lvl="1"/>
            <a:r>
              <a:rPr lang="en-US" sz="2000"/>
              <a:t>Although it is possible to have a model which is multi-modal, it is better practice to have single-mode models (simpler to test, maintain, develop, </a:t>
            </a:r>
            <a:r>
              <a:rPr lang="en-US" sz="2000" err="1"/>
              <a:t>etc</a:t>
            </a:r>
            <a:r>
              <a:rPr lang="en-US" sz="2000"/>
              <a:t>)</a:t>
            </a:r>
          </a:p>
          <a:p>
            <a:r>
              <a:rPr lang="en-US" sz="2200"/>
              <a:t>We can have BOTH models in the same simulation hooked up to the same signals, and switch between them by activating one and deactivating the other</a:t>
            </a:r>
          </a:p>
        </p:txBody>
      </p:sp>
    </p:spTree>
    <p:extLst>
      <p:ext uri="{BB962C8B-B14F-4D97-AF65-F5344CB8AC3E}">
        <p14:creationId xmlns:p14="http://schemas.microsoft.com/office/powerpoint/2010/main" val="139637280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1780077" y="2692963"/>
            <a:ext cx="3294093" cy="1114269"/>
          </a:xfrm>
          <a:prstGeom prst="rect">
            <a:avLst/>
          </a:prstGeom>
          <a:solidFill>
            <a:srgbClr val="FCE5C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Models can be active or inactive</a:t>
            </a:r>
          </a:p>
          <a:p>
            <a:pPr lvl="1"/>
            <a:r>
              <a:rPr lang="en-US"/>
              <a:t>Models are “active” by default</a:t>
            </a:r>
          </a:p>
          <a:p>
            <a:pPr lvl="1"/>
            <a:r>
              <a:rPr lang="en-US"/>
              <a:t>A model can be deactivated or activated: </a:t>
            </a:r>
            <a:br>
              <a:rPr lang="en-US"/>
            </a:br>
            <a:endParaRPr lang="en-US" sz="1400"/>
          </a:p>
          <a:p>
            <a:pPr marL="457200" lvl="1" indent="0">
              <a:buNone/>
            </a:pPr>
            <a:r>
              <a:rPr lang="en-US" b="1">
                <a:latin typeface="Consolas" panose="020B0609020204030204" pitchFamily="49" charset="0"/>
              </a:rPr>
              <a:t>      &lt;mdl&gt;.active(False)</a:t>
            </a:r>
          </a:p>
          <a:p>
            <a:pPr marL="457200" lvl="1" indent="0">
              <a:buNone/>
            </a:pPr>
            <a:r>
              <a:rPr lang="en-US" b="1">
                <a:latin typeface="Consolas" panose="020B0609020204030204" pitchFamily="49" charset="0"/>
              </a:rPr>
              <a:t>      &lt;mdl&gt;.active(True)</a:t>
            </a:r>
            <a:br>
              <a:rPr lang="en-US"/>
            </a:br>
            <a:endParaRPr lang="en-US" sz="1400"/>
          </a:p>
          <a:p>
            <a:pPr lvl="1"/>
            <a:r>
              <a:rPr lang="en-US"/>
              <a:t>Model code for inactive models is skipped when during simulation execution</a:t>
            </a:r>
          </a:p>
          <a:p>
            <a:pPr lvl="1"/>
            <a:r>
              <a:rPr lang="en-US"/>
              <a:t>Model </a:t>
            </a:r>
            <a:r>
              <a:rPr lang="en-US" err="1"/>
              <a:t>flowOuts</a:t>
            </a:r>
            <a:r>
              <a:rPr lang="en-US"/>
              <a:t> are frozen for inactive models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A370513E-CC6B-4688-84CD-7786F3725A67}" type="slidenum">
              <a:rPr lang="en-US" smtClean="0">
                <a:solidFill>
                  <a:srgbClr val="000000"/>
                </a:solidFill>
              </a:rPr>
              <a:pPr/>
              <a:t>58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Active/Inactive Models</a:t>
            </a:r>
          </a:p>
        </p:txBody>
      </p:sp>
    </p:spTree>
    <p:extLst>
      <p:ext uri="{BB962C8B-B14F-4D97-AF65-F5344CB8AC3E}">
        <p14:creationId xmlns:p14="http://schemas.microsoft.com/office/powerpoint/2010/main" val="410202549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A370513E-CC6B-4688-84CD-7786F3725A67}" type="slidenum">
              <a:rPr lang="en-US" smtClean="0">
                <a:solidFill>
                  <a:srgbClr val="000000"/>
                </a:solidFill>
              </a:rPr>
              <a:pPr/>
              <a:t>59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Notebook: Activating / Deactivating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This notebook shows how to activate and deactivate a model at runtime</a:t>
            </a:r>
          </a:p>
          <a:p>
            <a:pPr lvl="1"/>
            <a:r>
              <a:rPr lang="en-US" sz="2000" b="1" i="1">
                <a:hlinkClick r:id="rId3"/>
              </a:rPr>
              <a:t>E-Dshell/Part-2-Models/11-Active-and-inactive-models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8552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A370513E-CC6B-4688-84CD-7786F3725A67}" type="slidenum">
              <a:rPr lang="en-US" smtClean="0">
                <a:solidFill>
                  <a:srgbClr val="000000"/>
                </a:solidFill>
              </a:rPr>
              <a:pPr/>
              <a:t>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Parallels with Simulink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499250" y="3514661"/>
            <a:ext cx="11193502" cy="3268383"/>
          </a:xfrm>
        </p:spPr>
        <p:txBody>
          <a:bodyPr/>
          <a:lstStyle/>
          <a:p>
            <a:pPr marL="171450" indent="-171450"/>
            <a:r>
              <a:rPr lang="en-US" sz="2000"/>
              <a:t>Similar components based approach</a:t>
            </a:r>
          </a:p>
          <a:p>
            <a:pPr marL="515938" lvl="1" indent="-231775"/>
            <a:r>
              <a:rPr lang="en-US" sz="1800"/>
              <a:t>Both use component models and </a:t>
            </a:r>
            <a:r>
              <a:rPr lang="en-US" sz="1800" err="1"/>
              <a:t>dataflows</a:t>
            </a:r>
            <a:endParaRPr lang="en-US" sz="1800"/>
          </a:p>
          <a:p>
            <a:pPr marL="171450" indent="-171450"/>
            <a:r>
              <a:rPr lang="en-US" sz="2000"/>
              <a:t>Key difference is the presence of the DARTS multibody dynamics block in </a:t>
            </a:r>
            <a:r>
              <a:rPr lang="en-US" sz="2000" err="1"/>
              <a:t>Dshell</a:t>
            </a:r>
            <a:r>
              <a:rPr lang="en-US" sz="2000"/>
              <a:t> for our vehicle dynamics focus</a:t>
            </a:r>
          </a:p>
          <a:p>
            <a:pPr marL="515938" lvl="1" indent="-231775"/>
            <a:r>
              <a:rPr lang="en-US" sz="1800"/>
              <a:t>Dynamics models are complex and is computationally expensive</a:t>
            </a:r>
          </a:p>
          <a:p>
            <a:pPr marL="515938" lvl="1" indent="-231775"/>
            <a:r>
              <a:rPr lang="en-US" sz="1800"/>
              <a:t>Dynamics has interfaces to most of the models (many signal lines in and out)</a:t>
            </a:r>
          </a:p>
          <a:p>
            <a:pPr marL="515938" lvl="1" indent="-231775"/>
            <a:r>
              <a:rPr lang="en-US" sz="1800"/>
              <a:t>Interfaces depends on the specific mechanism and other models in the sim</a:t>
            </a:r>
          </a:p>
          <a:p>
            <a:pPr marL="515938" lvl="1" indent="-231775"/>
            <a:r>
              <a:rPr lang="en-US" sz="1800"/>
              <a:t>We treat DARTS as a foundational middleware available to all the components</a:t>
            </a:r>
          </a:p>
          <a:p>
            <a:pPr marL="515938" lvl="1" indent="-231775"/>
            <a:r>
              <a:rPr lang="en-US" sz="1800" err="1"/>
              <a:t>Matlab</a:t>
            </a:r>
            <a:r>
              <a:rPr lang="en-US" sz="1800"/>
              <a:t>/Simulink is more general purpose</a:t>
            </a:r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52801" y="1078781"/>
            <a:ext cx="4327193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7924801" y="1759372"/>
            <a:ext cx="21498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i="1"/>
              <a:t>Image by </a:t>
            </a:r>
            <a:r>
              <a:rPr lang="en-US" sz="1600" i="1" err="1"/>
              <a:t>By</a:t>
            </a:r>
            <a:r>
              <a:rPr lang="en-US" sz="1600" i="1"/>
              <a:t> Thomas </a:t>
            </a:r>
            <a:r>
              <a:rPr lang="en-US" sz="1600" i="1" err="1"/>
              <a:t>Haslwanter</a:t>
            </a:r>
            <a:r>
              <a:rPr lang="en-US" sz="1600" i="1"/>
              <a:t> </a:t>
            </a:r>
            <a:br>
              <a:rPr lang="en-US" sz="1600" i="1"/>
            </a:br>
            <a:r>
              <a:rPr lang="en-US" sz="1600" i="1"/>
              <a:t>[CC BY-SA 3.0], via Wikimedia Commons</a:t>
            </a:r>
          </a:p>
        </p:txBody>
      </p:sp>
    </p:spTree>
    <p:extLst>
      <p:ext uri="{BB962C8B-B14F-4D97-AF65-F5344CB8AC3E}">
        <p14:creationId xmlns:p14="http://schemas.microsoft.com/office/powerpoint/2010/main" val="417376544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1EC2107-2179-44B0-AA1C-E3E8257F87FF}" type="slidenum">
              <a:rPr lang="en-US" smtClean="0">
                <a:solidFill>
                  <a:srgbClr val="000000"/>
                </a:solidFill>
              </a:rPr>
              <a:pPr/>
              <a:t>60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A902F5-7C75-FE5A-BB25-057DB092E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b="1" err="1"/>
              <a:t>Dshell</a:t>
            </a:r>
            <a:r>
              <a:rPr lang="en-US" sz="4400" b="1"/>
              <a:t> Simulation Architecture Implications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53833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A370513E-CC6B-4688-84CD-7786F3725A67}" type="slidenum">
              <a:rPr lang="en-US" smtClean="0">
                <a:solidFill>
                  <a:srgbClr val="000000"/>
                </a:solidFill>
              </a:rPr>
              <a:pPr/>
              <a:t>61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Reuse across Multiple Configurations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Multiple vehicle/simulation configurations</a:t>
            </a:r>
          </a:p>
          <a:p>
            <a:pPr lvl="1"/>
            <a:r>
              <a:rPr lang="en-US" sz="2400"/>
              <a:t>Testbed and analysis needs often require different variants of the vehicle and the simulation model</a:t>
            </a:r>
          </a:p>
          <a:p>
            <a:r>
              <a:rPr lang="en-US" sz="2800"/>
              <a:t>Often this need can be met via different choices of the ‘</a:t>
            </a:r>
            <a:r>
              <a:rPr lang="en-US" sz="2800" err="1"/>
              <a:t>config</a:t>
            </a:r>
            <a:r>
              <a:rPr lang="en-US" sz="2800"/>
              <a:t>’ values passed to assemblies</a:t>
            </a:r>
          </a:p>
          <a:p>
            <a:r>
              <a:rPr lang="en-US" sz="2800"/>
              <a:t>In addition, broader variants can be supported by adding/removing assemblies to a baseline configuration</a:t>
            </a:r>
          </a:p>
          <a:p>
            <a:r>
              <a:rPr lang="en-US" sz="2800"/>
              <a:t>This can all be done within the context of a simulation design, so we seldom need to create and maintain multiple simulators</a:t>
            </a:r>
          </a:p>
          <a:p>
            <a:pPr lvl="1"/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90712740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A370513E-CC6B-4688-84CD-7786F3725A67}" type="slidenum">
              <a:rPr lang="en-US" smtClean="0">
                <a:solidFill>
                  <a:srgbClr val="000000"/>
                </a:solidFill>
              </a:rPr>
              <a:pPr/>
              <a:t>62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Model Reuse across Projects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499250" y="1558450"/>
            <a:ext cx="11193502" cy="4984590"/>
          </a:xfrm>
        </p:spPr>
        <p:txBody>
          <a:bodyPr/>
          <a:lstStyle/>
          <a:p>
            <a:r>
              <a:rPr lang="en-US"/>
              <a:t>Simulations are created based on parameterized component assemblies and models</a:t>
            </a:r>
          </a:p>
          <a:p>
            <a:r>
              <a:rPr lang="en-US"/>
              <a:t>User scripts define the specific assemblies to be used for a simulation</a:t>
            </a:r>
          </a:p>
          <a:p>
            <a:r>
              <a:rPr lang="en-US"/>
              <a:t>While user scripts may not be reusable, most of the code they use is kept separate</a:t>
            </a:r>
          </a:p>
          <a:p>
            <a:r>
              <a:rPr lang="en-US"/>
              <a:t>Thus it is easy to identify, locate and reuse complex component assemblies and models for use in other projects (</a:t>
            </a:r>
            <a:r>
              <a:rPr lang="en-US" err="1"/>
              <a:t>eg</a:t>
            </a:r>
            <a:r>
              <a:rPr lang="en-US"/>
              <a:t>. sensors, vehicle suspensions, aerodynamics, </a:t>
            </a:r>
            <a:r>
              <a:rPr lang="en-US" err="1"/>
              <a:t>terramechanics</a:t>
            </a:r>
            <a:r>
              <a:rPr lang="en-US"/>
              <a:t> </a:t>
            </a:r>
            <a:r>
              <a:rPr lang="en-US" err="1"/>
              <a:t>etc</a:t>
            </a:r>
            <a:r>
              <a:rPr lang="en-US"/>
              <a:t>)</a:t>
            </a:r>
          </a:p>
          <a:p>
            <a:r>
              <a:rPr lang="en-US"/>
              <a:t>Indeed, many of these components can even be reused across multiple domains (flight dynamics to ground vehicles to robotics)</a:t>
            </a:r>
          </a:p>
          <a:p>
            <a:pPr lvl="1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11410476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A370513E-CC6B-4688-84CD-7786F3725A67}" type="slidenum">
              <a:rPr lang="en-US" smtClean="0">
                <a:solidFill>
                  <a:srgbClr val="000000"/>
                </a:solidFill>
              </a:rPr>
              <a:pPr/>
              <a:t>63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Managing Complexity/Brittleness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499250" y="1558450"/>
            <a:ext cx="11193502" cy="5299550"/>
          </a:xfrm>
        </p:spPr>
        <p:txBody>
          <a:bodyPr>
            <a:normAutofit/>
          </a:bodyPr>
          <a:lstStyle/>
          <a:p>
            <a:r>
              <a:rPr lang="en-US" sz="2000"/>
              <a:t>Vehicle dynamics simulations are notoriously complex and fragile</a:t>
            </a:r>
          </a:p>
          <a:p>
            <a:pPr lvl="1"/>
            <a:r>
              <a:rPr lang="en-US" sz="1800"/>
              <a:t>Physics is complex</a:t>
            </a:r>
          </a:p>
          <a:p>
            <a:pPr lvl="1"/>
            <a:r>
              <a:rPr lang="en-US" sz="1800"/>
              <a:t>Models across multiple domains need to interact with each other and the dynamics</a:t>
            </a:r>
          </a:p>
          <a:p>
            <a:r>
              <a:rPr lang="en-US" sz="2000" err="1"/>
              <a:t>Dshell’s</a:t>
            </a:r>
            <a:r>
              <a:rPr lang="en-US" sz="2000"/>
              <a:t> object-oriented, component based approach provides an approach for reducing coupling and complexity</a:t>
            </a:r>
          </a:p>
          <a:p>
            <a:r>
              <a:rPr lang="en-US" sz="2000"/>
              <a:t>Information hiding and encapsulation is critical to this</a:t>
            </a:r>
          </a:p>
          <a:p>
            <a:pPr lvl="1"/>
            <a:r>
              <a:rPr lang="en-US" sz="1800"/>
              <a:t>Models know nothing about the rest of the simulation other than the node/body/hinge they need</a:t>
            </a:r>
          </a:p>
          <a:p>
            <a:pPr lvl="1"/>
            <a:r>
              <a:rPr lang="en-US" sz="1800"/>
              <a:t>Such direct access to dynamics objects eliminates the needs for complex and brittle bookkeeping needed with black box dynamics</a:t>
            </a:r>
          </a:p>
          <a:p>
            <a:pPr lvl="1"/>
            <a:r>
              <a:rPr lang="en-US" sz="1800"/>
              <a:t>Assemblies know nothing about other assemblies in the simulation – or the specifics of their implementation</a:t>
            </a:r>
          </a:p>
          <a:p>
            <a:r>
              <a:rPr lang="en-US" sz="2000"/>
              <a:t>The limited coupling allows parts of the simulation to change without impacting the rest</a:t>
            </a:r>
          </a:p>
          <a:p>
            <a:pPr lvl="1"/>
            <a:r>
              <a:rPr lang="en-US" sz="1600"/>
              <a:t>Allows multiple configurations</a:t>
            </a:r>
          </a:p>
          <a:p>
            <a:pPr lvl="1"/>
            <a:r>
              <a:rPr lang="en-US" sz="1600"/>
              <a:t>Allows easier evolution of the different models within a simulation</a:t>
            </a:r>
          </a:p>
        </p:txBody>
      </p:sp>
    </p:spTree>
    <p:extLst>
      <p:ext uri="{BB962C8B-B14F-4D97-AF65-F5344CB8AC3E}">
        <p14:creationId xmlns:p14="http://schemas.microsoft.com/office/powerpoint/2010/main" val="179177343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A370513E-CC6B-4688-84CD-7786F3725A67}" type="slidenum">
              <a:rPr lang="en-US" smtClean="0">
                <a:solidFill>
                  <a:srgbClr val="000000"/>
                </a:solidFill>
              </a:rPr>
              <a:pPr/>
              <a:t>64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Key Role of DARTS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459493" y="1313286"/>
            <a:ext cx="11193502" cy="5606947"/>
          </a:xfrm>
        </p:spPr>
        <p:txBody>
          <a:bodyPr>
            <a:normAutofit/>
          </a:bodyPr>
          <a:lstStyle/>
          <a:p>
            <a:r>
              <a:rPr lang="en-US"/>
              <a:t>We have barely mentioned DARTS in the </a:t>
            </a:r>
            <a:r>
              <a:rPr lang="en-US" err="1"/>
              <a:t>Dshell</a:t>
            </a:r>
            <a:r>
              <a:rPr lang="en-US"/>
              <a:t> description – but it is critical to making </a:t>
            </a:r>
            <a:r>
              <a:rPr lang="en-US" err="1"/>
              <a:t>Dshell</a:t>
            </a:r>
            <a:r>
              <a:rPr lang="en-US"/>
              <a:t> work</a:t>
            </a:r>
          </a:p>
          <a:p>
            <a:r>
              <a:rPr lang="en-US"/>
              <a:t>Critical DARTS features</a:t>
            </a:r>
          </a:p>
          <a:p>
            <a:pPr lvl="1"/>
            <a:r>
              <a:rPr lang="en-US" sz="2000"/>
              <a:t>Instead of being a typical monolithic dynamics module, DARTS exposes an API and family of objects at all levels – bodies, nodes, hinges, </a:t>
            </a:r>
            <a:r>
              <a:rPr lang="en-US" sz="2000" err="1"/>
              <a:t>subhinges</a:t>
            </a:r>
            <a:r>
              <a:rPr lang="en-US" sz="2000"/>
              <a:t>, subgraphs </a:t>
            </a:r>
            <a:r>
              <a:rPr lang="en-US" sz="2000" err="1"/>
              <a:t>etc</a:t>
            </a:r>
            <a:r>
              <a:rPr lang="en-US" sz="2000"/>
              <a:t> and a rich API </a:t>
            </a:r>
          </a:p>
          <a:p>
            <a:pPr lvl="1"/>
            <a:r>
              <a:rPr lang="en-US" sz="2000"/>
              <a:t>This makes it possible to hand off nodes and hinges to </a:t>
            </a:r>
            <a:r>
              <a:rPr lang="en-US" sz="2000" err="1"/>
              <a:t>Dshell</a:t>
            </a:r>
            <a:r>
              <a:rPr lang="en-US" sz="2000"/>
              <a:t> models to provide the essential but narrow interface between the models and DARTS</a:t>
            </a:r>
          </a:p>
          <a:p>
            <a:pPr lvl="1"/>
            <a:r>
              <a:rPr lang="en-US" sz="2000"/>
              <a:t>The DARTS algorithms are structure dependent, i.e. they only care about the current body topology</a:t>
            </a:r>
          </a:p>
          <a:p>
            <a:pPr lvl="1"/>
            <a:r>
              <a:rPr lang="en-US" sz="2000"/>
              <a:t>This allows us to build up the multibody model incrementally as individual assemblies are added (this can stop at any time)</a:t>
            </a:r>
          </a:p>
          <a:p>
            <a:pPr lvl="1"/>
            <a:r>
              <a:rPr lang="en-US" sz="2000"/>
              <a:t>Moreover, run-time changes to the topology are not a problem</a:t>
            </a:r>
          </a:p>
          <a:p>
            <a:r>
              <a:rPr lang="en-US"/>
              <a:t>The </a:t>
            </a:r>
            <a:r>
              <a:rPr lang="en-US" err="1"/>
              <a:t>Dshell</a:t>
            </a:r>
            <a:r>
              <a:rPr lang="en-US"/>
              <a:t> component based approach builds upon the DARTS’ API</a:t>
            </a:r>
          </a:p>
        </p:txBody>
      </p:sp>
    </p:spTree>
    <p:extLst>
      <p:ext uri="{BB962C8B-B14F-4D97-AF65-F5344CB8AC3E}">
        <p14:creationId xmlns:p14="http://schemas.microsoft.com/office/powerpoint/2010/main" val="418071050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1EC2107-2179-44B0-AA1C-E3E8257F87FF}" type="slidenum">
              <a:rPr lang="en-US" smtClean="0"/>
              <a:pPr/>
              <a:t>65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BE5B3A3-DED6-C739-A27E-5907B888B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BACKUP</a:t>
            </a:r>
          </a:p>
        </p:txBody>
      </p:sp>
    </p:spTree>
    <p:extLst>
      <p:ext uri="{BB962C8B-B14F-4D97-AF65-F5344CB8AC3E}">
        <p14:creationId xmlns:p14="http://schemas.microsoft.com/office/powerpoint/2010/main" val="76776908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A370513E-CC6B-4688-84CD-7786F3725A67}" type="slidenum">
              <a:rPr lang="en-US" smtClean="0">
                <a:solidFill>
                  <a:srgbClr val="000000"/>
                </a:solidFill>
              </a:rPr>
              <a:pPr/>
              <a:t>66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1800" b="1"/>
              <a:t>What is the purpose of a </a:t>
            </a:r>
            <a:r>
              <a:rPr lang="en-US" sz="1800" b="1" err="1"/>
              <a:t>Dshell</a:t>
            </a:r>
            <a:r>
              <a:rPr lang="en-US" sz="1800" b="1"/>
              <a:t> model?</a:t>
            </a:r>
          </a:p>
          <a:p>
            <a:pPr lvl="1"/>
            <a:r>
              <a:rPr lang="en-US" sz="1400" b="1">
                <a:solidFill>
                  <a:srgbClr val="3366FF"/>
                </a:solidFill>
              </a:rPr>
              <a:t>To model components of the system and form an inter-connected dataflow for the system level simulation model</a:t>
            </a:r>
          </a:p>
          <a:p>
            <a:r>
              <a:rPr lang="en-US" sz="1800" b="1"/>
              <a:t>What are examples of </a:t>
            </a:r>
            <a:r>
              <a:rPr lang="en-US" sz="1800" b="1" err="1"/>
              <a:t>Dshell</a:t>
            </a:r>
            <a:r>
              <a:rPr lang="en-US" sz="1800" b="1"/>
              <a:t> models?</a:t>
            </a:r>
          </a:p>
          <a:p>
            <a:pPr lvl="1"/>
            <a:r>
              <a:rPr lang="en-US" sz="1400" b="1">
                <a:solidFill>
                  <a:srgbClr val="3366FF"/>
                </a:solidFill>
              </a:rPr>
              <a:t>Actuators, IMUs, encoders, </a:t>
            </a:r>
            <a:r>
              <a:rPr lang="en-US" sz="1400" b="1" err="1">
                <a:solidFill>
                  <a:srgbClr val="3366FF"/>
                </a:solidFill>
              </a:rPr>
              <a:t>etc</a:t>
            </a:r>
            <a:endParaRPr lang="en-US" sz="1400" b="1">
              <a:solidFill>
                <a:srgbClr val="3366FF"/>
              </a:solidFill>
            </a:endParaRPr>
          </a:p>
          <a:p>
            <a:r>
              <a:rPr lang="en-US" sz="1800" b="1"/>
              <a:t>What is inside a </a:t>
            </a:r>
            <a:r>
              <a:rPr lang="en-US" sz="1800" b="1" err="1"/>
              <a:t>Dshell</a:t>
            </a:r>
            <a:r>
              <a:rPr lang="en-US" sz="1800" b="1"/>
              <a:t> model?</a:t>
            </a:r>
          </a:p>
          <a:p>
            <a:pPr lvl="1"/>
            <a:r>
              <a:rPr lang="en-US" sz="1400" b="1">
                <a:solidFill>
                  <a:srgbClr val="3366FF"/>
                </a:solidFill>
              </a:rPr>
              <a:t>It has discrete &amp; continuous states, inputs/outputs, parameters</a:t>
            </a:r>
          </a:p>
          <a:p>
            <a:r>
              <a:rPr lang="en-US" sz="1800" b="1"/>
              <a:t>How do the </a:t>
            </a:r>
            <a:r>
              <a:rPr lang="en-US" sz="1800" b="1" err="1"/>
              <a:t>Dshell</a:t>
            </a:r>
            <a:r>
              <a:rPr lang="en-US" sz="1800" b="1"/>
              <a:t> models interact with the multibody model?</a:t>
            </a:r>
          </a:p>
          <a:p>
            <a:pPr lvl="1"/>
            <a:r>
              <a:rPr lang="en-US" sz="1400" b="1">
                <a:solidFill>
                  <a:srgbClr val="3366FF"/>
                </a:solidFill>
              </a:rPr>
              <a:t>Through handles to nodes and hinges within the multibody model</a:t>
            </a:r>
          </a:p>
          <a:p>
            <a:r>
              <a:rPr lang="en-US" sz="1800" b="1"/>
              <a:t>What types of </a:t>
            </a:r>
            <a:r>
              <a:rPr lang="en-US" sz="1800" b="1" err="1"/>
              <a:t>Dshell</a:t>
            </a:r>
            <a:r>
              <a:rPr lang="en-US" sz="1800" b="1"/>
              <a:t> models are there?</a:t>
            </a:r>
          </a:p>
          <a:p>
            <a:pPr lvl="1"/>
            <a:r>
              <a:rPr lang="en-US" sz="1400" b="1">
                <a:solidFill>
                  <a:srgbClr val="3366FF"/>
                </a:solidFill>
              </a:rPr>
              <a:t>Continuous, Actuator, Sensor, Motor, Encoder, Flow</a:t>
            </a:r>
          </a:p>
          <a:p>
            <a:r>
              <a:rPr lang="en-US" sz="1800" b="1"/>
              <a:t>How do we inter-connect </a:t>
            </a:r>
            <a:r>
              <a:rPr lang="en-US" sz="1800" b="1" err="1"/>
              <a:t>Dshell</a:t>
            </a:r>
            <a:r>
              <a:rPr lang="en-US" sz="1800" b="1"/>
              <a:t> models into a dataflow?</a:t>
            </a:r>
          </a:p>
          <a:p>
            <a:pPr lvl="1"/>
            <a:r>
              <a:rPr lang="en-US" sz="1400" b="1">
                <a:solidFill>
                  <a:srgbClr val="3366FF"/>
                </a:solidFill>
              </a:rPr>
              <a:t>Via signals that provide shared data buffers for data space.</a:t>
            </a:r>
          </a:p>
          <a:p>
            <a:r>
              <a:rPr lang="en-US" sz="1800" b="1"/>
              <a:t>How is the calling order of models in the dataflow determined?</a:t>
            </a:r>
          </a:p>
          <a:p>
            <a:pPr lvl="1"/>
            <a:r>
              <a:rPr lang="en-US" sz="1400" b="1">
                <a:solidFill>
                  <a:srgbClr val="3366FF"/>
                </a:solidFill>
              </a:rPr>
              <a:t>Automatically via the inter-connection.</a:t>
            </a:r>
          </a:p>
          <a:p>
            <a:r>
              <a:rPr lang="en-US" sz="1800" b="1"/>
              <a:t>How do we instance a </a:t>
            </a:r>
            <a:r>
              <a:rPr lang="en-US" sz="1800" b="1" err="1"/>
              <a:t>Dshell</a:t>
            </a:r>
            <a:r>
              <a:rPr lang="en-US" sz="1800" b="1"/>
              <a:t> model?</a:t>
            </a:r>
          </a:p>
          <a:p>
            <a:pPr lvl="1"/>
            <a:r>
              <a:rPr lang="en-US" sz="1400" b="1">
                <a:solidFill>
                  <a:srgbClr val="3366FF"/>
                </a:solidFill>
              </a:rPr>
              <a:t>Use Assemblies to create, configure, and connect models</a:t>
            </a:r>
          </a:p>
          <a:p>
            <a:r>
              <a:rPr lang="en-US" sz="1800" b="1"/>
              <a:t>How can we inspect the contents of a </a:t>
            </a:r>
            <a:r>
              <a:rPr lang="en-US" sz="1800" b="1" err="1"/>
              <a:t>Dshell</a:t>
            </a:r>
            <a:r>
              <a:rPr lang="en-US" sz="1800" b="1"/>
              <a:t> model?</a:t>
            </a:r>
          </a:p>
          <a:p>
            <a:pPr lvl="1"/>
            <a:r>
              <a:rPr lang="en-US" sz="1400" b="1" err="1">
                <a:solidFill>
                  <a:srgbClr val="3366FF"/>
                </a:solidFill>
              </a:rPr>
              <a:t>Dshell</a:t>
            </a:r>
            <a:r>
              <a:rPr lang="en-US" sz="1400" b="1">
                <a:solidFill>
                  <a:srgbClr val="3366FF"/>
                </a:solidFill>
              </a:rPr>
              <a:t> </a:t>
            </a:r>
            <a:r>
              <a:rPr lang="en-US" sz="1400" b="1" err="1">
                <a:solidFill>
                  <a:srgbClr val="3366FF"/>
                </a:solidFill>
              </a:rPr>
              <a:t>Gui</a:t>
            </a:r>
            <a:r>
              <a:rPr lang="en-US" sz="1400" b="1">
                <a:solidFill>
                  <a:srgbClr val="3366FF"/>
                </a:solidFill>
              </a:rPr>
              <a:t>, </a:t>
            </a:r>
            <a:r>
              <a:rPr lang="en-US" sz="1400" b="1" err="1">
                <a:solidFill>
                  <a:srgbClr val="3366FF"/>
                </a:solidFill>
              </a:rPr>
              <a:t>specNodes</a:t>
            </a:r>
            <a:endParaRPr lang="en-US" sz="1400" b="1">
              <a:solidFill>
                <a:srgbClr val="3366FF"/>
              </a:solidFill>
            </a:endParaRPr>
          </a:p>
          <a:p>
            <a:endParaRPr lang="en-US" sz="1600"/>
          </a:p>
          <a:p>
            <a:endParaRPr lang="en-US" sz="1600"/>
          </a:p>
          <a:p>
            <a:pPr lvl="1"/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38052371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A370513E-CC6B-4688-84CD-7786F3725A67}" type="slidenum">
              <a:rPr lang="en-US" smtClean="0"/>
              <a:pPr/>
              <a:t>67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we did not cover 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Variable size parameters</a:t>
            </a:r>
          </a:p>
          <a:p>
            <a:r>
              <a:rPr lang="en-US"/>
              <a:t>Re-tying model </a:t>
            </a:r>
            <a:r>
              <a:rPr lang="en-US" err="1"/>
              <a:t>flowIns</a:t>
            </a:r>
            <a:r>
              <a:rPr lang="en-US"/>
              <a:t>/</a:t>
            </a:r>
            <a:r>
              <a:rPr lang="en-US" err="1"/>
              <a:t>flowOuts</a:t>
            </a:r>
            <a:endParaRPr lang="en-US"/>
          </a:p>
          <a:p>
            <a:r>
              <a:rPr lang="en-US"/>
              <a:t>Runtime Debugging</a:t>
            </a:r>
          </a:p>
          <a:p>
            <a:r>
              <a:rPr lang="en-US"/>
              <a:t>Models are </a:t>
            </a:r>
            <a:r>
              <a:rPr lang="en-US" b="1"/>
              <a:t>active</a:t>
            </a:r>
            <a:r>
              <a:rPr lang="en-US"/>
              <a:t> or NOT</a:t>
            </a:r>
          </a:p>
          <a:p>
            <a:pPr lvl="1"/>
            <a:r>
              <a:rPr lang="en-US"/>
              <a:t>“active” by default</a:t>
            </a:r>
          </a:p>
          <a:p>
            <a:pPr lvl="1"/>
            <a:r>
              <a:rPr lang="en-US"/>
              <a:t>A model can be deactivated: </a:t>
            </a:r>
            <a:r>
              <a:rPr lang="en-US" err="1"/>
              <a:t>m.active</a:t>
            </a:r>
            <a:r>
              <a:rPr lang="en-US"/>
              <a:t>(False)</a:t>
            </a:r>
          </a:p>
          <a:p>
            <a:pPr lvl="1"/>
            <a:r>
              <a:rPr lang="en-US"/>
              <a:t>Model code is skipped when models are normally executed</a:t>
            </a:r>
          </a:p>
          <a:p>
            <a:pPr lvl="1"/>
            <a:r>
              <a:rPr lang="en-US"/>
              <a:t>Model </a:t>
            </a:r>
            <a:r>
              <a:rPr lang="en-US" err="1"/>
              <a:t>flowOuts</a:t>
            </a:r>
            <a:r>
              <a:rPr lang="en-US"/>
              <a:t> are frozen</a:t>
            </a:r>
          </a:p>
          <a:p>
            <a:endParaRPr lang="en-US"/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24415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A370513E-CC6B-4688-84CD-7786F3725A67}" type="slidenum">
              <a:rPr lang="en-US" smtClean="0"/>
              <a:pPr/>
              <a:t>68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Model Instancing</a:t>
            </a:r>
            <a:br>
              <a:rPr lang="en-US"/>
            </a:br>
            <a:r>
              <a:rPr lang="en-US" sz="1800"/>
              <a:t>(Notebook: Day2-TuAm-2Models/1-InstanceModel)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Creating signals</a:t>
            </a:r>
          </a:p>
          <a:p>
            <a:r>
              <a:rPr lang="en-US"/>
              <a:t>Creating models</a:t>
            </a:r>
          </a:p>
          <a:p>
            <a:r>
              <a:rPr lang="en-US"/>
              <a:t>Setting parameters</a:t>
            </a:r>
          </a:p>
          <a:p>
            <a:r>
              <a:rPr lang="en-US"/>
              <a:t>Access model </a:t>
            </a:r>
            <a:r>
              <a:rPr lang="en-US" err="1"/>
              <a:t>specNode</a:t>
            </a:r>
            <a:endParaRPr lang="en-US"/>
          </a:p>
          <a:p>
            <a:r>
              <a:rPr lang="en-US"/>
              <a:t>Access signals</a:t>
            </a:r>
          </a:p>
          <a:p>
            <a:pPr marL="0" indent="0">
              <a:buNone/>
            </a:pP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61983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A370513E-CC6B-4688-84CD-7786F3725A67}" type="slidenum">
              <a:rPr lang="en-US" smtClean="0"/>
              <a:pPr/>
              <a:t>69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Model Instancing &amp; Inspection</a:t>
            </a:r>
            <a:br>
              <a:rPr lang="en-US"/>
            </a:br>
            <a:r>
              <a:rPr lang="en-US" sz="1800"/>
              <a:t>(Notebook: Day2-TuAm-2Models/1-InstanceModel, 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Continue with previous notebook</a:t>
            </a:r>
          </a:p>
          <a:p>
            <a:r>
              <a:rPr lang="en-US"/>
              <a:t>Access model </a:t>
            </a:r>
            <a:r>
              <a:rPr lang="en-US" err="1"/>
              <a:t>specNode</a:t>
            </a:r>
            <a:endParaRPr lang="en-US"/>
          </a:p>
          <a:p>
            <a:r>
              <a:rPr lang="en-US"/>
              <a:t>Access signals</a:t>
            </a:r>
          </a:p>
          <a:p>
            <a:r>
              <a:rPr lang="en-US" err="1"/>
              <a:t>Dshell</a:t>
            </a:r>
            <a:r>
              <a:rPr lang="en-US"/>
              <a:t> </a:t>
            </a:r>
            <a:r>
              <a:rPr lang="en-US" err="1"/>
              <a:t>Gui</a:t>
            </a:r>
            <a:endParaRPr lang="en-US"/>
          </a:p>
          <a:p>
            <a:pPr marL="0" indent="0">
              <a:buNone/>
            </a:pP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1769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2895600"/>
            <a:ext cx="6781800" cy="363855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A370513E-CC6B-4688-84CD-7786F3725A67}" type="slidenum">
              <a:rPr lang="en-US" smtClean="0">
                <a:solidFill>
                  <a:srgbClr val="000000"/>
                </a:solidFill>
              </a:rPr>
              <a:pPr/>
              <a:t>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Dshell</a:t>
            </a:r>
            <a:r>
              <a:rPr lang="en-US"/>
              <a:t> Model Classes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err="1"/>
              <a:t>DartsModel</a:t>
            </a:r>
            <a:endParaRPr lang="en-US"/>
          </a:p>
          <a:p>
            <a:pPr lvl="1"/>
            <a:r>
              <a:rPr lang="en-US" sz="2000" b="1" err="1"/>
              <a:t>ContinuousModel</a:t>
            </a:r>
            <a:r>
              <a:rPr lang="en-US" sz="2000"/>
              <a:t>: supports</a:t>
            </a:r>
            <a:br>
              <a:rPr lang="en-US" sz="2000"/>
            </a:br>
            <a:r>
              <a:rPr lang="en-US" sz="2000"/>
              <a:t>continuous states independent </a:t>
            </a:r>
            <a:br>
              <a:rPr lang="en-US" sz="2000"/>
            </a:br>
            <a:r>
              <a:rPr lang="en-US" sz="2000"/>
              <a:t>of the multibody</a:t>
            </a:r>
          </a:p>
          <a:p>
            <a:pPr lvl="1"/>
            <a:r>
              <a:rPr lang="en-US" sz="2000" b="1" err="1"/>
              <a:t>NodeModel</a:t>
            </a:r>
            <a:r>
              <a:rPr lang="en-US" sz="2000"/>
              <a:t>: Act/Sense body nodes:</a:t>
            </a:r>
          </a:p>
          <a:p>
            <a:pPr lvl="2"/>
            <a:r>
              <a:rPr lang="en-US" sz="1800"/>
              <a:t>Actuator / Sensor</a:t>
            </a:r>
          </a:p>
          <a:p>
            <a:pPr lvl="1"/>
            <a:r>
              <a:rPr lang="en-US" sz="2000" b="1" err="1"/>
              <a:t>HingeModel</a:t>
            </a:r>
            <a:r>
              <a:rPr lang="en-US" sz="2000"/>
              <a:t>: Act/Sense hinges:</a:t>
            </a:r>
          </a:p>
          <a:p>
            <a:pPr lvl="2"/>
            <a:r>
              <a:rPr lang="en-US" sz="1800"/>
              <a:t>Motor / Encoder</a:t>
            </a:r>
          </a:p>
          <a:p>
            <a:r>
              <a:rPr lang="en-US" b="1" err="1"/>
              <a:t>FlowModel</a:t>
            </a:r>
            <a:endParaRPr lang="en-US" b="1"/>
          </a:p>
          <a:p>
            <a:pPr lvl="1"/>
            <a:r>
              <a:rPr lang="en-US" sz="2000"/>
              <a:t>Independent of multibody, </a:t>
            </a:r>
            <a:br>
              <a:rPr lang="en-US" sz="2000"/>
            </a:br>
            <a:r>
              <a:rPr lang="en-US" sz="2000"/>
              <a:t>no continuous states</a:t>
            </a:r>
            <a:br>
              <a:rPr lang="en-US" sz="2000"/>
            </a:br>
            <a:r>
              <a:rPr lang="en-US" sz="2000"/>
              <a:t>(</a:t>
            </a:r>
            <a:r>
              <a:rPr lang="en-US" sz="2000" err="1"/>
              <a:t>eg</a:t>
            </a:r>
            <a:r>
              <a:rPr lang="en-US" sz="2000"/>
              <a:t>, GNC)</a:t>
            </a:r>
          </a:p>
        </p:txBody>
      </p:sp>
      <p:sp>
        <p:nvSpPr>
          <p:cNvPr id="7" name="Content Placeholder 4"/>
          <p:cNvSpPr txBox="1">
            <a:spLocks/>
          </p:cNvSpPr>
          <p:nvPr/>
        </p:nvSpPr>
        <p:spPr bwMode="auto">
          <a:xfrm>
            <a:off x="6324600" y="1181100"/>
            <a:ext cx="4157870" cy="1524000"/>
          </a:xfrm>
          <a:prstGeom prst="rect">
            <a:avLst/>
          </a:prstGeom>
          <a:gradFill>
            <a:gsLst>
              <a:gs pos="0">
                <a:srgbClr val="C1C1FF"/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1800">
                <a:solidFill>
                  <a:srgbClr val="000000"/>
                </a:solidFill>
              </a:rPr>
              <a:t>Models are a C++ classes which models devices,  components, or environment entities</a:t>
            </a:r>
          </a:p>
          <a:p>
            <a:pPr marL="396875" lvl="1">
              <a:tabLst>
                <a:tab pos="396875" algn="l"/>
              </a:tabLst>
            </a:pPr>
            <a:r>
              <a:rPr lang="en-US" sz="1600">
                <a:solidFill>
                  <a:srgbClr val="000000"/>
                </a:solidFill>
              </a:rPr>
              <a:t>Implements governing equations/logic</a:t>
            </a:r>
          </a:p>
          <a:p>
            <a:pPr marL="396875" lvl="1">
              <a:tabLst>
                <a:tab pos="396875" algn="l"/>
              </a:tabLst>
            </a:pPr>
            <a:r>
              <a:rPr lang="en-US" sz="1600">
                <a:solidFill>
                  <a:srgbClr val="000000"/>
                </a:solidFill>
              </a:rPr>
              <a:t>Self-contained</a:t>
            </a:r>
          </a:p>
        </p:txBody>
      </p:sp>
    </p:spTree>
    <p:extLst>
      <p:ext uri="{BB962C8B-B14F-4D97-AF65-F5344CB8AC3E}">
        <p14:creationId xmlns:p14="http://schemas.microsoft.com/office/powerpoint/2010/main" val="198551132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A370513E-CC6B-4688-84CD-7786F3725A67}" type="slidenum">
              <a:rPr lang="en-US" smtClean="0"/>
              <a:pPr/>
              <a:t>70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Dshell</a:t>
            </a:r>
            <a:r>
              <a:rPr lang="en-US"/>
              <a:t> Model Basics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9249" y="1558450"/>
            <a:ext cx="7192883" cy="2350976"/>
          </a:xfrm>
        </p:spPr>
        <p:txBody>
          <a:bodyPr>
            <a:normAutofit lnSpcReduction="10000"/>
          </a:bodyPr>
          <a:lstStyle/>
          <a:p>
            <a:r>
              <a:rPr lang="en-US"/>
              <a:t>Simulate functionality of </a:t>
            </a:r>
            <a:br>
              <a:rPr lang="en-US"/>
            </a:br>
            <a:r>
              <a:rPr lang="en-US"/>
              <a:t>vehicle device, component, environment, </a:t>
            </a:r>
            <a:r>
              <a:rPr lang="en-US" err="1"/>
              <a:t>etc</a:t>
            </a:r>
            <a:endParaRPr lang="en-US"/>
          </a:p>
          <a:p>
            <a:r>
              <a:rPr lang="en-US"/>
              <a:t>Self-contained C++ </a:t>
            </a:r>
            <a:r>
              <a:rPr lang="en-US" err="1"/>
              <a:t>Dshell</a:t>
            </a:r>
            <a:r>
              <a:rPr lang="en-US"/>
              <a:t> model for run-time speed</a:t>
            </a:r>
          </a:p>
          <a:p>
            <a:r>
              <a:rPr lang="en-US"/>
              <a:t>Inter-coupling interfaces limited to just “signal” connections</a:t>
            </a:r>
          </a:p>
        </p:txBody>
      </p:sp>
      <p:grpSp>
        <p:nvGrpSpPr>
          <p:cNvPr id="82" name="Group 81"/>
          <p:cNvGrpSpPr/>
          <p:nvPr/>
        </p:nvGrpSpPr>
        <p:grpSpPr>
          <a:xfrm>
            <a:off x="7080355" y="1227665"/>
            <a:ext cx="4064081" cy="2815368"/>
            <a:chOff x="4724400" y="1224460"/>
            <a:chExt cx="4064081" cy="2815368"/>
          </a:xfrm>
        </p:grpSpPr>
        <p:sp>
          <p:nvSpPr>
            <p:cNvPr id="6" name="Shape 92"/>
            <p:cNvSpPr/>
            <p:nvPr/>
          </p:nvSpPr>
          <p:spPr>
            <a:xfrm>
              <a:off x="7354073" y="1254575"/>
              <a:ext cx="1434408" cy="413289"/>
            </a:xfrm>
            <a:custGeom>
              <a:avLst/>
              <a:gdLst>
                <a:gd name="connsiteX0" fmla="*/ 0 w 2341037"/>
                <a:gd name="connsiteY0" fmla="*/ 197312 h 1183846"/>
                <a:gd name="connsiteX1" fmla="*/ 197312 w 2341037"/>
                <a:gd name="connsiteY1" fmla="*/ 0 h 1183846"/>
                <a:gd name="connsiteX2" fmla="*/ 2143725 w 2341037"/>
                <a:gd name="connsiteY2" fmla="*/ 0 h 1183846"/>
                <a:gd name="connsiteX3" fmla="*/ 2341037 w 2341037"/>
                <a:gd name="connsiteY3" fmla="*/ 197312 h 1183846"/>
                <a:gd name="connsiteX4" fmla="*/ 2341037 w 2341037"/>
                <a:gd name="connsiteY4" fmla="*/ 986534 h 1183846"/>
                <a:gd name="connsiteX5" fmla="*/ 2143725 w 2341037"/>
                <a:gd name="connsiteY5" fmla="*/ 1183846 h 1183846"/>
                <a:gd name="connsiteX6" fmla="*/ 197312 w 2341037"/>
                <a:gd name="connsiteY6" fmla="*/ 1183846 h 1183846"/>
                <a:gd name="connsiteX7" fmla="*/ 0 w 2341037"/>
                <a:gd name="connsiteY7" fmla="*/ 986534 h 1183846"/>
                <a:gd name="connsiteX8" fmla="*/ 0 w 2341037"/>
                <a:gd name="connsiteY8" fmla="*/ 197312 h 1183846"/>
                <a:gd name="connsiteX0" fmla="*/ 1701 w 2342738"/>
                <a:gd name="connsiteY0" fmla="*/ 197312 h 1183846"/>
                <a:gd name="connsiteX1" fmla="*/ 199013 w 2342738"/>
                <a:gd name="connsiteY1" fmla="*/ 0 h 1183846"/>
                <a:gd name="connsiteX2" fmla="*/ 2145426 w 2342738"/>
                <a:gd name="connsiteY2" fmla="*/ 0 h 1183846"/>
                <a:gd name="connsiteX3" fmla="*/ 2342738 w 2342738"/>
                <a:gd name="connsiteY3" fmla="*/ 197312 h 1183846"/>
                <a:gd name="connsiteX4" fmla="*/ 2342738 w 2342738"/>
                <a:gd name="connsiteY4" fmla="*/ 986534 h 1183846"/>
                <a:gd name="connsiteX5" fmla="*/ 2145426 w 2342738"/>
                <a:gd name="connsiteY5" fmla="*/ 1183846 h 1183846"/>
                <a:gd name="connsiteX6" fmla="*/ 199013 w 2342738"/>
                <a:gd name="connsiteY6" fmla="*/ 1183846 h 1183846"/>
                <a:gd name="connsiteX7" fmla="*/ 1701 w 2342738"/>
                <a:gd name="connsiteY7" fmla="*/ 986534 h 1183846"/>
                <a:gd name="connsiteX8" fmla="*/ 0 w 2342738"/>
                <a:gd name="connsiteY8" fmla="*/ 384482 h 1183846"/>
                <a:gd name="connsiteX9" fmla="*/ 1701 w 2342738"/>
                <a:gd name="connsiteY9" fmla="*/ 197312 h 1183846"/>
                <a:gd name="connsiteX0" fmla="*/ 1701 w 2342738"/>
                <a:gd name="connsiteY0" fmla="*/ 197312 h 1183846"/>
                <a:gd name="connsiteX1" fmla="*/ 199013 w 2342738"/>
                <a:gd name="connsiteY1" fmla="*/ 0 h 1183846"/>
                <a:gd name="connsiteX2" fmla="*/ 2145426 w 2342738"/>
                <a:gd name="connsiteY2" fmla="*/ 0 h 1183846"/>
                <a:gd name="connsiteX3" fmla="*/ 2342738 w 2342738"/>
                <a:gd name="connsiteY3" fmla="*/ 197312 h 1183846"/>
                <a:gd name="connsiteX4" fmla="*/ 2342738 w 2342738"/>
                <a:gd name="connsiteY4" fmla="*/ 986534 h 1183846"/>
                <a:gd name="connsiteX5" fmla="*/ 2145426 w 2342738"/>
                <a:gd name="connsiteY5" fmla="*/ 1183846 h 1183846"/>
                <a:gd name="connsiteX6" fmla="*/ 199013 w 2342738"/>
                <a:gd name="connsiteY6" fmla="*/ 1183846 h 1183846"/>
                <a:gd name="connsiteX7" fmla="*/ 1701 w 2342738"/>
                <a:gd name="connsiteY7" fmla="*/ 986534 h 1183846"/>
                <a:gd name="connsiteX8" fmla="*/ 0 w 2342738"/>
                <a:gd name="connsiteY8" fmla="*/ 811702 h 1183846"/>
                <a:gd name="connsiteX9" fmla="*/ 0 w 2342738"/>
                <a:gd name="connsiteY9" fmla="*/ 384482 h 1183846"/>
                <a:gd name="connsiteX10" fmla="*/ 1701 w 2342738"/>
                <a:gd name="connsiteY10" fmla="*/ 197312 h 1183846"/>
                <a:gd name="connsiteX0" fmla="*/ 1701 w 2342738"/>
                <a:gd name="connsiteY0" fmla="*/ 197312 h 1183846"/>
                <a:gd name="connsiteX1" fmla="*/ 199013 w 2342738"/>
                <a:gd name="connsiteY1" fmla="*/ 0 h 1183846"/>
                <a:gd name="connsiteX2" fmla="*/ 2145426 w 2342738"/>
                <a:gd name="connsiteY2" fmla="*/ 0 h 1183846"/>
                <a:gd name="connsiteX3" fmla="*/ 2342738 w 2342738"/>
                <a:gd name="connsiteY3" fmla="*/ 197312 h 1183846"/>
                <a:gd name="connsiteX4" fmla="*/ 2342738 w 2342738"/>
                <a:gd name="connsiteY4" fmla="*/ 986534 h 1183846"/>
                <a:gd name="connsiteX5" fmla="*/ 2145426 w 2342738"/>
                <a:gd name="connsiteY5" fmla="*/ 1183846 h 1183846"/>
                <a:gd name="connsiteX6" fmla="*/ 1671403 w 2342738"/>
                <a:gd name="connsiteY6" fmla="*/ 1178961 h 1183846"/>
                <a:gd name="connsiteX7" fmla="*/ 199013 w 2342738"/>
                <a:gd name="connsiteY7" fmla="*/ 1183846 h 1183846"/>
                <a:gd name="connsiteX8" fmla="*/ 1701 w 2342738"/>
                <a:gd name="connsiteY8" fmla="*/ 986534 h 1183846"/>
                <a:gd name="connsiteX9" fmla="*/ 0 w 2342738"/>
                <a:gd name="connsiteY9" fmla="*/ 811702 h 1183846"/>
                <a:gd name="connsiteX10" fmla="*/ 0 w 2342738"/>
                <a:gd name="connsiteY10" fmla="*/ 384482 h 1183846"/>
                <a:gd name="connsiteX11" fmla="*/ 1701 w 2342738"/>
                <a:gd name="connsiteY11" fmla="*/ 197312 h 1183846"/>
                <a:gd name="connsiteX0" fmla="*/ 1701 w 2342738"/>
                <a:gd name="connsiteY0" fmla="*/ 197312 h 1183846"/>
                <a:gd name="connsiteX1" fmla="*/ 199013 w 2342738"/>
                <a:gd name="connsiteY1" fmla="*/ 0 h 1183846"/>
                <a:gd name="connsiteX2" fmla="*/ 2145426 w 2342738"/>
                <a:gd name="connsiteY2" fmla="*/ 0 h 1183846"/>
                <a:gd name="connsiteX3" fmla="*/ 2342738 w 2342738"/>
                <a:gd name="connsiteY3" fmla="*/ 197312 h 1183846"/>
                <a:gd name="connsiteX4" fmla="*/ 2342738 w 2342738"/>
                <a:gd name="connsiteY4" fmla="*/ 986534 h 1183846"/>
                <a:gd name="connsiteX5" fmla="*/ 2145426 w 2342738"/>
                <a:gd name="connsiteY5" fmla="*/ 1183846 h 1183846"/>
                <a:gd name="connsiteX6" fmla="*/ 1671403 w 2342738"/>
                <a:gd name="connsiteY6" fmla="*/ 1178961 h 1183846"/>
                <a:gd name="connsiteX7" fmla="*/ 1115896 w 2342738"/>
                <a:gd name="connsiteY7" fmla="*/ 1170090 h 1183846"/>
                <a:gd name="connsiteX8" fmla="*/ 199013 w 2342738"/>
                <a:gd name="connsiteY8" fmla="*/ 1183846 h 1183846"/>
                <a:gd name="connsiteX9" fmla="*/ 1701 w 2342738"/>
                <a:gd name="connsiteY9" fmla="*/ 986534 h 1183846"/>
                <a:gd name="connsiteX10" fmla="*/ 0 w 2342738"/>
                <a:gd name="connsiteY10" fmla="*/ 811702 h 1183846"/>
                <a:gd name="connsiteX11" fmla="*/ 0 w 2342738"/>
                <a:gd name="connsiteY11" fmla="*/ 384482 h 1183846"/>
                <a:gd name="connsiteX12" fmla="*/ 1701 w 2342738"/>
                <a:gd name="connsiteY12" fmla="*/ 197312 h 1183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342738" h="1183846">
                  <a:moveTo>
                    <a:pt x="1701" y="197312"/>
                  </a:moveTo>
                  <a:cubicBezTo>
                    <a:pt x="1701" y="88340"/>
                    <a:pt x="90041" y="0"/>
                    <a:pt x="199013" y="0"/>
                  </a:cubicBezTo>
                  <a:lnTo>
                    <a:pt x="2145426" y="0"/>
                  </a:lnTo>
                  <a:cubicBezTo>
                    <a:pt x="2254398" y="0"/>
                    <a:pt x="2342738" y="88340"/>
                    <a:pt x="2342738" y="197312"/>
                  </a:cubicBezTo>
                  <a:lnTo>
                    <a:pt x="2342738" y="986534"/>
                  </a:lnTo>
                  <a:cubicBezTo>
                    <a:pt x="2342738" y="1095506"/>
                    <a:pt x="2254398" y="1183846"/>
                    <a:pt x="2145426" y="1183846"/>
                  </a:cubicBezTo>
                  <a:lnTo>
                    <a:pt x="1671403" y="1178961"/>
                  </a:lnTo>
                  <a:lnTo>
                    <a:pt x="1115896" y="1170090"/>
                  </a:lnTo>
                  <a:lnTo>
                    <a:pt x="199013" y="1183846"/>
                  </a:lnTo>
                  <a:cubicBezTo>
                    <a:pt x="90041" y="1183846"/>
                    <a:pt x="1701" y="1095506"/>
                    <a:pt x="1701" y="986534"/>
                  </a:cubicBezTo>
                  <a:lnTo>
                    <a:pt x="0" y="811702"/>
                  </a:lnTo>
                  <a:lnTo>
                    <a:pt x="0" y="384482"/>
                  </a:lnTo>
                  <a:lnTo>
                    <a:pt x="1701" y="197312"/>
                  </a:lnTo>
                  <a:close/>
                </a:path>
              </a:pathLst>
            </a:custGeom>
            <a:solidFill>
              <a:srgbClr val="FFCD9A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r>
                <a:rPr lang="en" sz="1200" b="1"/>
                <a:t>Aeroforce actuator model</a:t>
              </a:r>
            </a:p>
          </p:txBody>
        </p:sp>
        <p:sp>
          <p:nvSpPr>
            <p:cNvPr id="8" name="Shape 94"/>
            <p:cNvSpPr/>
            <p:nvPr/>
          </p:nvSpPr>
          <p:spPr>
            <a:xfrm>
              <a:off x="6799013" y="2327542"/>
              <a:ext cx="1159329" cy="277080"/>
            </a:xfrm>
            <a:prstGeom prst="roundRect">
              <a:avLst>
                <a:gd name="adj" fmla="val 16667"/>
              </a:avLst>
            </a:prstGeom>
            <a:solidFill>
              <a:srgbClr val="FFCD9A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r>
                <a:rPr lang="en" b="1"/>
                <a:t>Wind Model</a:t>
              </a:r>
            </a:p>
          </p:txBody>
        </p:sp>
        <p:cxnSp>
          <p:nvCxnSpPr>
            <p:cNvPr id="9" name="Shape 95"/>
            <p:cNvCxnSpPr>
              <a:stCxn id="8" idx="3"/>
              <a:endCxn id="6" idx="7"/>
            </p:cNvCxnSpPr>
            <p:nvPr/>
          </p:nvCxnSpPr>
          <p:spPr>
            <a:xfrm flipV="1">
              <a:off x="7958342" y="1663062"/>
              <a:ext cx="78970" cy="803020"/>
            </a:xfrm>
            <a:prstGeom prst="straightConnector1">
              <a:avLst/>
            </a:prstGeom>
            <a:noFill/>
            <a:ln w="38100" cap="flat" cmpd="sng">
              <a:solidFill>
                <a:schemeClr val="dk2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sp>
          <p:nvSpPr>
            <p:cNvPr id="10" name="Shape 96"/>
            <p:cNvSpPr/>
            <p:nvPr/>
          </p:nvSpPr>
          <p:spPr>
            <a:xfrm>
              <a:off x="5786965" y="1818624"/>
              <a:ext cx="1105321" cy="322751"/>
            </a:xfrm>
            <a:prstGeom prst="roundRect">
              <a:avLst>
                <a:gd name="adj" fmla="val 16667"/>
              </a:avLst>
            </a:prstGeom>
            <a:solidFill>
              <a:srgbClr val="FFCD9A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r>
                <a:rPr lang="en" b="1"/>
                <a:t>Atm Model</a:t>
              </a:r>
            </a:p>
          </p:txBody>
        </p:sp>
        <p:cxnSp>
          <p:nvCxnSpPr>
            <p:cNvPr id="11" name="Shape 97"/>
            <p:cNvCxnSpPr>
              <a:stCxn id="10" idx="3"/>
              <a:endCxn id="8" idx="0"/>
            </p:cNvCxnSpPr>
            <p:nvPr/>
          </p:nvCxnSpPr>
          <p:spPr>
            <a:xfrm>
              <a:off x="6892286" y="1980000"/>
              <a:ext cx="486392" cy="347542"/>
            </a:xfrm>
            <a:prstGeom prst="straightConnector1">
              <a:avLst/>
            </a:prstGeom>
            <a:noFill/>
            <a:ln w="38100" cap="flat" cmpd="sng">
              <a:solidFill>
                <a:schemeClr val="dk2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sp>
          <p:nvSpPr>
            <p:cNvPr id="12" name="Shape 98"/>
            <p:cNvSpPr/>
            <p:nvPr/>
          </p:nvSpPr>
          <p:spPr>
            <a:xfrm>
              <a:off x="5643138" y="2780739"/>
              <a:ext cx="2813891" cy="125908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900"/>
            </a:p>
            <a:p>
              <a:endParaRPr sz="900"/>
            </a:p>
            <a:p>
              <a:endParaRPr sz="900"/>
            </a:p>
            <a:p>
              <a:endParaRPr sz="900"/>
            </a:p>
            <a:p>
              <a:endParaRPr sz="900"/>
            </a:p>
            <a:p>
              <a:endParaRPr sz="900"/>
            </a:p>
            <a:p>
              <a:endParaRPr sz="900"/>
            </a:p>
            <a:p>
              <a:endParaRPr sz="900"/>
            </a:p>
          </p:txBody>
        </p:sp>
        <p:cxnSp>
          <p:nvCxnSpPr>
            <p:cNvPr id="13" name="Shape 101"/>
            <p:cNvCxnSpPr>
              <a:stCxn id="8" idx="2"/>
            </p:cNvCxnSpPr>
            <p:nvPr/>
          </p:nvCxnSpPr>
          <p:spPr>
            <a:xfrm flipH="1">
              <a:off x="6724450" y="2604622"/>
              <a:ext cx="654228" cy="481815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dash"/>
              <a:round/>
              <a:headEnd type="none" w="lg" len="lg"/>
              <a:tailEnd type="oval" w="lg" len="lg"/>
            </a:ln>
          </p:spPr>
        </p:cxnSp>
        <p:sp>
          <p:nvSpPr>
            <p:cNvPr id="14" name="Shape 102"/>
            <p:cNvSpPr/>
            <p:nvPr/>
          </p:nvSpPr>
          <p:spPr>
            <a:xfrm>
              <a:off x="4724400" y="1224460"/>
              <a:ext cx="1512879" cy="406348"/>
            </a:xfrm>
            <a:prstGeom prst="roundRect">
              <a:avLst>
                <a:gd name="adj" fmla="val 16667"/>
              </a:avLst>
            </a:prstGeom>
            <a:solidFill>
              <a:srgbClr val="FFCD9A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r>
                <a:rPr lang="en" b="1"/>
                <a:t>Aero CM model</a:t>
              </a:r>
              <a:endParaRPr lang="en" sz="1100" b="1"/>
            </a:p>
          </p:txBody>
        </p:sp>
        <p:grpSp>
          <p:nvGrpSpPr>
            <p:cNvPr id="15" name="Shape 103"/>
            <p:cNvGrpSpPr/>
            <p:nvPr/>
          </p:nvGrpSpPr>
          <p:grpSpPr>
            <a:xfrm>
              <a:off x="7086984" y="3608417"/>
              <a:ext cx="307346" cy="339843"/>
              <a:chOff x="522429" y="4359125"/>
              <a:chExt cx="1330695" cy="1378800"/>
            </a:xfrm>
          </p:grpSpPr>
          <p:cxnSp>
            <p:nvCxnSpPr>
              <p:cNvPr id="16" name="Shape 104"/>
              <p:cNvCxnSpPr/>
              <p:nvPr/>
            </p:nvCxnSpPr>
            <p:spPr>
              <a:xfrm>
                <a:off x="994225" y="4359125"/>
                <a:ext cx="0" cy="77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7" name="Shape 105"/>
              <p:cNvCxnSpPr/>
              <p:nvPr/>
            </p:nvCxnSpPr>
            <p:spPr>
              <a:xfrm>
                <a:off x="994225" y="5121125"/>
                <a:ext cx="858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8" name="Shape 106"/>
              <p:cNvCxnSpPr/>
              <p:nvPr/>
            </p:nvCxnSpPr>
            <p:spPr>
              <a:xfrm flipH="1">
                <a:off x="522429" y="5121125"/>
                <a:ext cx="483900" cy="616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</p:grpSp>
        <p:grpSp>
          <p:nvGrpSpPr>
            <p:cNvPr id="19" name="Shape 107"/>
            <p:cNvGrpSpPr/>
            <p:nvPr/>
          </p:nvGrpSpPr>
          <p:grpSpPr>
            <a:xfrm>
              <a:off x="6072340" y="3174789"/>
              <a:ext cx="266093" cy="252581"/>
              <a:chOff x="413650" y="2629500"/>
              <a:chExt cx="1155000" cy="1155000"/>
            </a:xfrm>
          </p:grpSpPr>
          <p:sp>
            <p:nvSpPr>
              <p:cNvPr id="20" name="Shape 108"/>
              <p:cNvSpPr/>
              <p:nvPr/>
            </p:nvSpPr>
            <p:spPr>
              <a:xfrm>
                <a:off x="413650" y="2629500"/>
                <a:ext cx="1155000" cy="1155000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endParaRPr sz="900"/>
              </a:p>
            </p:txBody>
          </p:sp>
          <p:sp>
            <p:nvSpPr>
              <p:cNvPr id="21" name="Shape 109"/>
              <p:cNvSpPr/>
              <p:nvPr/>
            </p:nvSpPr>
            <p:spPr>
              <a:xfrm>
                <a:off x="413650" y="2629500"/>
                <a:ext cx="1155000" cy="1155000"/>
              </a:xfrm>
              <a:prstGeom prst="pie">
                <a:avLst>
                  <a:gd name="adj1" fmla="val 10832967"/>
                  <a:gd name="adj2" fmla="val 16200000"/>
                </a:avLst>
              </a:pr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endParaRPr sz="900"/>
              </a:p>
            </p:txBody>
          </p:sp>
          <p:sp>
            <p:nvSpPr>
              <p:cNvPr id="22" name="Shape 110"/>
              <p:cNvSpPr/>
              <p:nvPr/>
            </p:nvSpPr>
            <p:spPr>
              <a:xfrm rot="10800000">
                <a:off x="413650" y="2629500"/>
                <a:ext cx="1155000" cy="1155000"/>
              </a:xfrm>
              <a:prstGeom prst="pie">
                <a:avLst>
                  <a:gd name="adj1" fmla="val 10832967"/>
                  <a:gd name="adj2" fmla="val 16200000"/>
                </a:avLst>
              </a:pr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endParaRPr sz="900"/>
              </a:p>
            </p:txBody>
          </p:sp>
        </p:grpSp>
        <p:cxnSp>
          <p:nvCxnSpPr>
            <p:cNvPr id="23" name="Shape 111"/>
            <p:cNvCxnSpPr>
              <a:endCxn id="14" idx="2"/>
            </p:cNvCxnSpPr>
            <p:nvPr/>
          </p:nvCxnSpPr>
          <p:spPr>
            <a:xfrm flipH="1" flipV="1">
              <a:off x="5480840" y="1630808"/>
              <a:ext cx="657662" cy="1527064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dash"/>
              <a:round/>
              <a:headEnd type="oval" w="lg" len="lg"/>
              <a:tailEnd type="none" w="lg" len="lg"/>
            </a:ln>
          </p:spPr>
        </p:cxnSp>
        <p:sp>
          <p:nvSpPr>
            <p:cNvPr id="24" name="Shape 112"/>
            <p:cNvSpPr txBox="1"/>
            <p:nvPr/>
          </p:nvSpPr>
          <p:spPr>
            <a:xfrm>
              <a:off x="6270259" y="3214277"/>
              <a:ext cx="655824" cy="405935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r>
                <a:rPr lang="en" sz="1100" b="1">
                  <a:solidFill>
                    <a:srgbClr val="38761D"/>
                  </a:solidFill>
                </a:rPr>
                <a:t>CM Aero </a:t>
              </a:r>
              <a:br>
                <a:rPr lang="en" sz="1100" b="1">
                  <a:solidFill>
                    <a:srgbClr val="38761D"/>
                  </a:solidFill>
                </a:rPr>
              </a:br>
              <a:r>
                <a:rPr lang="en" sz="1100" b="1">
                  <a:solidFill>
                    <a:srgbClr val="38761D"/>
                  </a:solidFill>
                </a:rPr>
                <a:t>Node</a:t>
              </a:r>
            </a:p>
          </p:txBody>
        </p:sp>
        <p:cxnSp>
          <p:nvCxnSpPr>
            <p:cNvPr id="25" name="Shape 113"/>
            <p:cNvCxnSpPr>
              <a:stCxn id="14" idx="3"/>
              <a:endCxn id="6" idx="11"/>
            </p:cNvCxnSpPr>
            <p:nvPr/>
          </p:nvCxnSpPr>
          <p:spPr>
            <a:xfrm flipV="1">
              <a:off x="6237279" y="1388800"/>
              <a:ext cx="1116794" cy="38834"/>
            </a:xfrm>
            <a:prstGeom prst="straightConnector1">
              <a:avLst/>
            </a:prstGeom>
            <a:noFill/>
            <a:ln w="38100" cap="flat" cmpd="sng">
              <a:solidFill>
                <a:schemeClr val="dk2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cxnSp>
          <p:nvCxnSpPr>
            <p:cNvPr id="26" name="Shape 114"/>
            <p:cNvCxnSpPr>
              <a:stCxn id="6" idx="6"/>
            </p:cNvCxnSpPr>
            <p:nvPr/>
          </p:nvCxnSpPr>
          <p:spPr>
            <a:xfrm flipH="1">
              <a:off x="7971929" y="1666159"/>
              <a:ext cx="405508" cy="1689815"/>
            </a:xfrm>
            <a:prstGeom prst="straightConnector1">
              <a:avLst/>
            </a:prstGeom>
            <a:noFill/>
            <a:ln w="38100" cap="flat" cmpd="sng">
              <a:solidFill>
                <a:schemeClr val="dk2"/>
              </a:solidFill>
              <a:prstDash val="dash"/>
              <a:round/>
              <a:headEnd type="none" w="lg" len="lg"/>
              <a:tailEnd type="triangle" w="lg" len="lg"/>
            </a:ln>
          </p:spPr>
        </p:cxnSp>
        <p:grpSp>
          <p:nvGrpSpPr>
            <p:cNvPr id="27" name="Shape 115"/>
            <p:cNvGrpSpPr/>
            <p:nvPr/>
          </p:nvGrpSpPr>
          <p:grpSpPr>
            <a:xfrm>
              <a:off x="7853148" y="3165201"/>
              <a:ext cx="307346" cy="339843"/>
              <a:chOff x="522429" y="4359125"/>
              <a:chExt cx="1330695" cy="1378800"/>
            </a:xfrm>
          </p:grpSpPr>
          <p:cxnSp>
            <p:nvCxnSpPr>
              <p:cNvPr id="28" name="Shape 116"/>
              <p:cNvCxnSpPr/>
              <p:nvPr/>
            </p:nvCxnSpPr>
            <p:spPr>
              <a:xfrm>
                <a:off x="994225" y="4359125"/>
                <a:ext cx="0" cy="77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29" name="Shape 117"/>
              <p:cNvCxnSpPr/>
              <p:nvPr/>
            </p:nvCxnSpPr>
            <p:spPr>
              <a:xfrm>
                <a:off x="994225" y="5121125"/>
                <a:ext cx="858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30" name="Shape 118"/>
              <p:cNvCxnSpPr/>
              <p:nvPr/>
            </p:nvCxnSpPr>
            <p:spPr>
              <a:xfrm flipH="1">
                <a:off x="522429" y="5121125"/>
                <a:ext cx="483900" cy="616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</p:grpSp>
        <p:cxnSp>
          <p:nvCxnSpPr>
            <p:cNvPr id="33" name="Shape 121"/>
            <p:cNvCxnSpPr>
              <a:stCxn id="10" idx="3"/>
              <a:endCxn id="6" idx="9"/>
            </p:cNvCxnSpPr>
            <p:nvPr/>
          </p:nvCxnSpPr>
          <p:spPr>
            <a:xfrm flipV="1">
              <a:off x="6892286" y="1598981"/>
              <a:ext cx="462828" cy="381019"/>
            </a:xfrm>
            <a:prstGeom prst="straightConnector1">
              <a:avLst/>
            </a:prstGeom>
            <a:noFill/>
            <a:ln w="38100" cap="flat" cmpd="sng">
              <a:solidFill>
                <a:schemeClr val="dk2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sp>
          <p:nvSpPr>
            <p:cNvPr id="34" name="Shape 122"/>
            <p:cNvSpPr txBox="1"/>
            <p:nvPr/>
          </p:nvSpPr>
          <p:spPr>
            <a:xfrm>
              <a:off x="7152856" y="3745227"/>
              <a:ext cx="201216" cy="252512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r>
                <a:rPr lang="en" sz="1100"/>
                <a:t>B</a:t>
              </a:r>
            </a:p>
          </p:txBody>
        </p:sp>
        <p:sp>
          <p:nvSpPr>
            <p:cNvPr id="36" name="Shape 124"/>
            <p:cNvSpPr txBox="1"/>
            <p:nvPr/>
          </p:nvSpPr>
          <p:spPr>
            <a:xfrm>
              <a:off x="6892035" y="3005149"/>
              <a:ext cx="698258" cy="378768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r>
                <a:rPr lang="en" sz="1100" b="1"/>
                <a:t>aero/sc body </a:t>
              </a:r>
            </a:p>
          </p:txBody>
        </p:sp>
        <p:cxnSp>
          <p:nvCxnSpPr>
            <p:cNvPr id="37" name="Shape 99"/>
            <p:cNvCxnSpPr>
              <a:stCxn id="10" idx="2"/>
            </p:cNvCxnSpPr>
            <p:nvPr/>
          </p:nvCxnSpPr>
          <p:spPr>
            <a:xfrm>
              <a:off x="6339626" y="2141375"/>
              <a:ext cx="364661" cy="954261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dash"/>
              <a:round/>
              <a:headEnd type="none" w="lg" len="lg"/>
              <a:tailEnd type="oval" w="lg" len="lg"/>
            </a:ln>
          </p:spPr>
        </p:cxnSp>
        <p:sp>
          <p:nvSpPr>
            <p:cNvPr id="38" name="Shape 122"/>
            <p:cNvSpPr txBox="1"/>
            <p:nvPr/>
          </p:nvSpPr>
          <p:spPr>
            <a:xfrm>
              <a:off x="7860164" y="3318067"/>
              <a:ext cx="587477" cy="344502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r>
                <a:rPr lang="en" sz="1100"/>
                <a:t>Node</a:t>
              </a:r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6578935" y="2904863"/>
              <a:ext cx="307347" cy="339843"/>
              <a:chOff x="3914285" y="4382589"/>
              <a:chExt cx="580583" cy="641969"/>
            </a:xfrm>
          </p:grpSpPr>
          <p:cxnSp>
            <p:nvCxnSpPr>
              <p:cNvPr id="40" name="Shape 116"/>
              <p:cNvCxnSpPr/>
              <p:nvPr/>
            </p:nvCxnSpPr>
            <p:spPr>
              <a:xfrm>
                <a:off x="4120130" y="4382589"/>
                <a:ext cx="0" cy="360374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41" name="Shape 117"/>
              <p:cNvCxnSpPr/>
              <p:nvPr/>
            </p:nvCxnSpPr>
            <p:spPr>
              <a:xfrm>
                <a:off x="4120130" y="4737376"/>
                <a:ext cx="374738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42" name="Shape 118"/>
              <p:cNvCxnSpPr/>
              <p:nvPr/>
            </p:nvCxnSpPr>
            <p:spPr>
              <a:xfrm flipH="1">
                <a:off x="3914285" y="4737376"/>
                <a:ext cx="211125" cy="287182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</p:grpSp>
      </p:grpSp>
      <p:graphicFrame>
        <p:nvGraphicFramePr>
          <p:cNvPr id="67" name="Table 66"/>
          <p:cNvGraphicFramePr>
            <a:graphicFrameLocks noGrp="1"/>
          </p:cNvGraphicFramePr>
          <p:nvPr/>
        </p:nvGraphicFramePr>
        <p:xfrm>
          <a:off x="3034947" y="4176639"/>
          <a:ext cx="6475922" cy="242108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136773">
                  <a:extLst>
                    <a:ext uri="{9D8B030D-6E8A-4147-A177-3AD203B41FA5}">
                      <a16:colId xmlns:a16="http://schemas.microsoft.com/office/drawing/2014/main" val="4213992605"/>
                    </a:ext>
                  </a:extLst>
                </a:gridCol>
                <a:gridCol w="1517795">
                  <a:extLst>
                    <a:ext uri="{9D8B030D-6E8A-4147-A177-3AD203B41FA5}">
                      <a16:colId xmlns:a16="http://schemas.microsoft.com/office/drawing/2014/main" val="978372426"/>
                    </a:ext>
                  </a:extLst>
                </a:gridCol>
                <a:gridCol w="1821354">
                  <a:extLst>
                    <a:ext uri="{9D8B030D-6E8A-4147-A177-3AD203B41FA5}">
                      <a16:colId xmlns:a16="http://schemas.microsoft.com/office/drawing/2014/main" val="1887382167"/>
                    </a:ext>
                  </a:extLst>
                </a:gridCol>
              </a:tblGrid>
              <a:tr h="453954">
                <a:tc>
                  <a:txBody>
                    <a:bodyPr/>
                    <a:lstStyle/>
                    <a:p>
                      <a:r>
                        <a:rPr lang="en-US" sz="1600"/>
                        <a:t>Type</a:t>
                      </a:r>
                      <a:r>
                        <a:rPr lang="en-US" sz="1600" baseline="0"/>
                        <a:t> of interaction</a:t>
                      </a:r>
                      <a:endParaRPr lang="en-US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Where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Model Type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868825089"/>
                  </a:ext>
                </a:extLst>
              </a:tr>
              <a:tr h="393427">
                <a:tc>
                  <a:txBody>
                    <a:bodyPr/>
                    <a:lstStyle/>
                    <a:p>
                      <a:r>
                        <a:rPr lang="en-US" sz="1600" b="1"/>
                        <a:t>Body</a:t>
                      </a:r>
                      <a:r>
                        <a:rPr lang="en-US" sz="1600"/>
                        <a:t> </a:t>
                      </a:r>
                      <a:r>
                        <a:rPr lang="en-US" sz="1600" err="1"/>
                        <a:t>pos</a:t>
                      </a:r>
                      <a:r>
                        <a:rPr lang="en-US" sz="1600" baseline="0"/>
                        <a:t> / attitude, velocity</a:t>
                      </a:r>
                      <a:endParaRPr lang="en-US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Node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Sensor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378185601"/>
                  </a:ext>
                </a:extLst>
              </a:tr>
              <a:tr h="393427">
                <a:tc>
                  <a:txBody>
                    <a:bodyPr/>
                    <a:lstStyle/>
                    <a:p>
                      <a:r>
                        <a:rPr lang="en-US" sz="1600" b="1"/>
                        <a:t>Hinge</a:t>
                      </a:r>
                      <a:r>
                        <a:rPr lang="en-US" sz="1600"/>
                        <a:t> coordinates, rates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Hinge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Encoder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302055457"/>
                  </a:ext>
                </a:extLst>
              </a:tr>
              <a:tr h="393427">
                <a:tc>
                  <a:txBody>
                    <a:bodyPr/>
                    <a:lstStyle/>
                    <a:p>
                      <a:r>
                        <a:rPr lang="en-US" sz="1600"/>
                        <a:t>Apply</a:t>
                      </a:r>
                      <a:r>
                        <a:rPr lang="en-US" sz="1600" baseline="0"/>
                        <a:t> force/torque to </a:t>
                      </a:r>
                      <a:r>
                        <a:rPr lang="en-US" sz="1600" b="1" baseline="0"/>
                        <a:t>body</a:t>
                      </a:r>
                      <a:endParaRPr lang="en-US" sz="16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Node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Actuator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363655835"/>
                  </a:ext>
                </a:extLst>
              </a:tr>
              <a:tr h="393427">
                <a:tc>
                  <a:txBody>
                    <a:bodyPr/>
                    <a:lstStyle/>
                    <a:p>
                      <a:r>
                        <a:rPr lang="en-US" sz="1600"/>
                        <a:t>Apply force/torque to </a:t>
                      </a:r>
                      <a:r>
                        <a:rPr lang="en-US" sz="1600" b="1"/>
                        <a:t>hinge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Hinge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Motor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873586249"/>
                  </a:ext>
                </a:extLst>
              </a:tr>
              <a:tr h="393427">
                <a:tc>
                  <a:txBody>
                    <a:bodyPr/>
                    <a:lstStyle/>
                    <a:p>
                      <a:r>
                        <a:rPr lang="en-US" sz="1600" b="1"/>
                        <a:t>None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N/A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Flow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69421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798205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A370513E-CC6B-4688-84CD-7786F3725A67}" type="slidenum">
              <a:rPr lang="en-US" smtClean="0">
                <a:solidFill>
                  <a:srgbClr val="000000"/>
                </a:solidFill>
              </a:rPr>
              <a:pPr/>
              <a:t>71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Questions to Address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1200"/>
              </a:spcBef>
            </a:pPr>
            <a:r>
              <a:rPr lang="en-US"/>
              <a:t>What is the purpose of </a:t>
            </a:r>
            <a:r>
              <a:rPr lang="en-US" err="1"/>
              <a:t>Dshell</a:t>
            </a:r>
            <a:r>
              <a:rPr lang="en-US"/>
              <a:t> models?</a:t>
            </a:r>
          </a:p>
          <a:p>
            <a:pPr>
              <a:spcBef>
                <a:spcPts val="1200"/>
              </a:spcBef>
            </a:pPr>
            <a:r>
              <a:rPr lang="en-US"/>
              <a:t>What are examples of </a:t>
            </a:r>
            <a:r>
              <a:rPr lang="en-US" err="1"/>
              <a:t>Dshell</a:t>
            </a:r>
            <a:r>
              <a:rPr lang="en-US"/>
              <a:t> models?</a:t>
            </a:r>
          </a:p>
          <a:p>
            <a:pPr>
              <a:spcBef>
                <a:spcPts val="1200"/>
              </a:spcBef>
            </a:pPr>
            <a:r>
              <a:rPr lang="en-US"/>
              <a:t>What is inside a </a:t>
            </a:r>
            <a:r>
              <a:rPr lang="en-US" err="1"/>
              <a:t>Dshell</a:t>
            </a:r>
            <a:r>
              <a:rPr lang="en-US"/>
              <a:t> model?</a:t>
            </a:r>
          </a:p>
          <a:p>
            <a:pPr>
              <a:spcBef>
                <a:spcPts val="1200"/>
              </a:spcBef>
            </a:pPr>
            <a:r>
              <a:rPr lang="en-US"/>
              <a:t>How do the </a:t>
            </a:r>
            <a:r>
              <a:rPr lang="en-US" err="1"/>
              <a:t>Dshell</a:t>
            </a:r>
            <a:r>
              <a:rPr lang="en-US"/>
              <a:t> models interact with the multibody model?</a:t>
            </a:r>
          </a:p>
          <a:p>
            <a:pPr>
              <a:spcBef>
                <a:spcPts val="1200"/>
              </a:spcBef>
            </a:pPr>
            <a:r>
              <a:rPr lang="en-US"/>
              <a:t>What types of </a:t>
            </a:r>
            <a:r>
              <a:rPr lang="en-US" err="1"/>
              <a:t>Dshell</a:t>
            </a:r>
            <a:r>
              <a:rPr lang="en-US"/>
              <a:t> models are there?</a:t>
            </a:r>
          </a:p>
          <a:p>
            <a:pPr>
              <a:spcBef>
                <a:spcPts val="1200"/>
              </a:spcBef>
            </a:pPr>
            <a:r>
              <a:rPr lang="en-US"/>
              <a:t>How do we inter-connect </a:t>
            </a:r>
            <a:r>
              <a:rPr lang="en-US" err="1"/>
              <a:t>Dshell</a:t>
            </a:r>
            <a:r>
              <a:rPr lang="en-US"/>
              <a:t> models into a dataflow?</a:t>
            </a:r>
          </a:p>
          <a:p>
            <a:pPr>
              <a:spcBef>
                <a:spcPts val="1200"/>
              </a:spcBef>
            </a:pPr>
            <a:r>
              <a:rPr lang="en-US"/>
              <a:t>How is the calling order of models in the dataflow determined?</a:t>
            </a:r>
          </a:p>
          <a:p>
            <a:pPr>
              <a:spcBef>
                <a:spcPts val="1200"/>
              </a:spcBef>
            </a:pPr>
            <a:r>
              <a:rPr lang="en-US"/>
              <a:t>How do we create an instance of a </a:t>
            </a:r>
            <a:r>
              <a:rPr lang="en-US" err="1"/>
              <a:t>Dshell</a:t>
            </a:r>
            <a:r>
              <a:rPr lang="en-US"/>
              <a:t> model?</a:t>
            </a:r>
          </a:p>
          <a:p>
            <a:pPr>
              <a:spcBef>
                <a:spcPts val="1200"/>
              </a:spcBef>
            </a:pPr>
            <a:r>
              <a:rPr lang="en-US"/>
              <a:t>How can we inspect the contents of a </a:t>
            </a:r>
            <a:r>
              <a:rPr lang="en-US" err="1"/>
              <a:t>Dshell</a:t>
            </a:r>
            <a:r>
              <a:rPr lang="en-US"/>
              <a:t> model?</a:t>
            </a:r>
          </a:p>
          <a:p>
            <a:endParaRPr lang="en-US"/>
          </a:p>
          <a:p>
            <a:endParaRPr lang="en-US"/>
          </a:p>
          <a:p>
            <a:pPr lvl="1"/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67788676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A370513E-CC6B-4688-84CD-7786F3725A67}" type="slidenum">
              <a:rPr lang="en-US" smtClean="0">
                <a:solidFill>
                  <a:srgbClr val="000000"/>
                </a:solidFill>
              </a:rPr>
              <a:pPr/>
              <a:t>72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Model Object Parameters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499250" y="1558450"/>
            <a:ext cx="6785970" cy="479843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/>
              <a:t>Passing in objects during model </a:t>
            </a:r>
            <a:r>
              <a:rPr lang="en-US" b="1" err="1"/>
              <a:t>model</a:t>
            </a:r>
            <a:r>
              <a:rPr lang="en-US" b="1"/>
              <a:t> binding</a:t>
            </a:r>
          </a:p>
          <a:p>
            <a:r>
              <a:rPr lang="en-US" err="1"/>
              <a:t>modelParamSet</a:t>
            </a:r>
            <a:r>
              <a:rPr lang="en-US"/>
              <a:t>() functions will be updated to process the object as a </a:t>
            </a:r>
            <a:r>
              <a:rPr lang="en-US" err="1"/>
              <a:t>NdartsBaseObject</a:t>
            </a:r>
            <a:r>
              <a:rPr lang="en-US"/>
              <a:t> pointer and pass it to the model</a:t>
            </a:r>
          </a:p>
          <a:p>
            <a:r>
              <a:rPr lang="en-US"/>
              <a:t>Can also use </a:t>
            </a:r>
            <a:r>
              <a:rPr lang="en-US" err="1"/>
              <a:t>model.setModelLinkerParams</a:t>
            </a:r>
            <a:r>
              <a:rPr lang="en-US"/>
              <a:t> here to easily set model parameters from an associated parameter class created with model linker.</a:t>
            </a:r>
          </a:p>
          <a:p>
            <a:r>
              <a:rPr lang="en-US"/>
              <a:t>The model C++ code will need an </a:t>
            </a:r>
            <a:r>
              <a:rPr lang="en-US" err="1"/>
              <a:t>autogenerated</a:t>
            </a:r>
            <a:r>
              <a:rPr lang="en-US"/>
              <a:t> function to cast the </a:t>
            </a:r>
            <a:r>
              <a:rPr lang="en-US" err="1"/>
              <a:t>NdartsBaseObject</a:t>
            </a:r>
            <a:r>
              <a:rPr lang="en-US"/>
              <a:t> pointer to the actual class.  The </a:t>
            </a:r>
            <a:r>
              <a:rPr lang="en-US" err="1"/>
              <a:t>modelParamSet</a:t>
            </a:r>
            <a:r>
              <a:rPr lang="en-US"/>
              <a:t>() and related underlying functions, as well as code in </a:t>
            </a:r>
            <a:r>
              <a:rPr lang="en-US" err="1"/>
              <a:t>addModel</a:t>
            </a:r>
            <a:r>
              <a:rPr lang="en-US"/>
              <a:t>(), will use that function to cast values to the correct final types and do error checking.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440279" y="2895600"/>
            <a:ext cx="4519374" cy="1800493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bIns="91440" rtlCol="0">
            <a:spAutoFit/>
          </a:bodyPr>
          <a:lstStyle/>
          <a:p>
            <a:pPr algn="l"/>
            <a:r>
              <a:rPr lang="en-US" sz="1800" b="1" err="1">
                <a:solidFill>
                  <a:srgbClr val="C00000"/>
                </a:solidFill>
                <a:latin typeface="Consolas" panose="020B0609020204030204" pitchFamily="49" charset="0"/>
              </a:rPr>
              <a:t>def</a:t>
            </a:r>
            <a:r>
              <a:rPr lang="en-US" sz="1800" b="1">
                <a:solidFill>
                  <a:srgbClr val="C00000"/>
                </a:solidFill>
                <a:latin typeface="Consolas" panose="020B0609020204030204" pitchFamily="49" charset="0"/>
              </a:rPr>
              <a:t> </a:t>
            </a:r>
            <a:r>
              <a:rPr lang="en-US" sz="1800" b="1" err="1">
                <a:solidFill>
                  <a:srgbClr val="C00000"/>
                </a:solidFill>
                <a:latin typeface="Consolas" panose="020B0609020204030204" pitchFamily="49" charset="0"/>
              </a:rPr>
              <a:t>bindParams</a:t>
            </a:r>
            <a:r>
              <a:rPr lang="en-US" sz="1800" b="1">
                <a:solidFill>
                  <a:srgbClr val="C00000"/>
                </a:solidFill>
                <a:latin typeface="Consolas" panose="020B0609020204030204" pitchFamily="49" charset="0"/>
              </a:rPr>
              <a:t>(self):</a:t>
            </a:r>
          </a:p>
          <a:p>
            <a:pPr algn="l"/>
            <a:r>
              <a:rPr lang="en-US" sz="1800" b="1">
                <a:solidFill>
                  <a:srgbClr val="C00000"/>
                </a:solidFill>
                <a:latin typeface="Consolas" panose="020B0609020204030204" pitchFamily="49" charset="0"/>
              </a:rPr>
              <a:t>    # Get the object from live </a:t>
            </a:r>
            <a:br>
              <a:rPr lang="en-US" sz="1800" b="1">
                <a:solidFill>
                  <a:srgbClr val="C00000"/>
                </a:solidFill>
                <a:latin typeface="Consolas" panose="020B0609020204030204" pitchFamily="49" charset="0"/>
              </a:rPr>
            </a:br>
            <a:r>
              <a:rPr lang="en-US" sz="1800" b="1">
                <a:solidFill>
                  <a:srgbClr val="C00000"/>
                </a:solidFill>
                <a:latin typeface="Consolas" panose="020B0609020204030204" pitchFamily="49" charset="0"/>
              </a:rPr>
              <a:t>    # objects or get the object </a:t>
            </a:r>
            <a:br>
              <a:rPr lang="en-US" sz="1800" b="1">
                <a:solidFill>
                  <a:srgbClr val="C00000"/>
                </a:solidFill>
                <a:latin typeface="Consolas" panose="020B0609020204030204" pitchFamily="49" charset="0"/>
              </a:rPr>
            </a:br>
            <a:r>
              <a:rPr lang="en-US" sz="1800" b="1">
                <a:solidFill>
                  <a:srgbClr val="C00000"/>
                </a:solidFill>
                <a:latin typeface="Consolas" panose="020B0609020204030204" pitchFamily="49" charset="0"/>
              </a:rPr>
              <a:t>    # from </a:t>
            </a:r>
            <a:r>
              <a:rPr lang="en-US" sz="1800" b="1" err="1">
                <a:solidFill>
                  <a:srgbClr val="C00000"/>
                </a:solidFill>
                <a:latin typeface="Consolas" panose="020B0609020204030204" pitchFamily="49" charset="0"/>
              </a:rPr>
              <a:t>param</a:t>
            </a:r>
            <a:r>
              <a:rPr lang="en-US" sz="1800" b="1">
                <a:solidFill>
                  <a:srgbClr val="C00000"/>
                </a:solidFill>
                <a:latin typeface="Consolas" panose="020B0609020204030204" pitchFamily="49" charset="0"/>
              </a:rPr>
              <a:t> classes, etc.</a:t>
            </a:r>
          </a:p>
          <a:p>
            <a:pPr algn="l"/>
            <a:r>
              <a:rPr lang="en-US" sz="1800" b="1">
                <a:solidFill>
                  <a:srgbClr val="C00000"/>
                </a:solidFill>
                <a:latin typeface="Consolas" panose="020B0609020204030204" pitchFamily="49" charset="0"/>
              </a:rPr>
              <a:t>    </a:t>
            </a:r>
            <a:r>
              <a:rPr lang="en-US" sz="1800" b="1" err="1">
                <a:solidFill>
                  <a:srgbClr val="C00000"/>
                </a:solidFill>
                <a:latin typeface="Consolas" panose="020B0609020204030204" pitchFamily="49" charset="0"/>
              </a:rPr>
              <a:t>self.modelParamSet</a:t>
            </a:r>
            <a:r>
              <a:rPr lang="en-US" sz="1800" b="1">
                <a:solidFill>
                  <a:srgbClr val="C00000"/>
                </a:solidFill>
                <a:latin typeface="Consolas" panose="020B0609020204030204" pitchFamily="49" charset="0"/>
              </a:rPr>
              <a:t>(name,</a:t>
            </a:r>
            <a:br>
              <a:rPr lang="en-US" sz="1800" b="1">
                <a:solidFill>
                  <a:srgbClr val="C00000"/>
                </a:solidFill>
                <a:latin typeface="Consolas" panose="020B0609020204030204" pitchFamily="49" charset="0"/>
              </a:rPr>
            </a:br>
            <a:r>
              <a:rPr lang="en-US" sz="1800" b="1">
                <a:solidFill>
                  <a:srgbClr val="C00000"/>
                </a:solidFill>
                <a:latin typeface="Consolas" panose="020B0609020204030204" pitchFamily="49" charset="0"/>
              </a:rPr>
              <a:t>       ‘</a:t>
            </a:r>
            <a:r>
              <a:rPr lang="en-US" sz="1800" b="1" err="1">
                <a:solidFill>
                  <a:srgbClr val="C00000"/>
                </a:solidFill>
                <a:latin typeface="Consolas" panose="020B0609020204030204" pitchFamily="49" charset="0"/>
              </a:rPr>
              <a:t>xframe</a:t>
            </a:r>
            <a:r>
              <a:rPr lang="en-US" sz="1800" b="1">
                <a:solidFill>
                  <a:srgbClr val="C00000"/>
                </a:solidFill>
                <a:latin typeface="Consolas" panose="020B0609020204030204" pitchFamily="49" charset="0"/>
              </a:rPr>
              <a:t>’, </a:t>
            </a:r>
            <a:r>
              <a:rPr lang="en-US" sz="1800" b="1" err="1">
                <a:solidFill>
                  <a:srgbClr val="C00000"/>
                </a:solidFill>
                <a:latin typeface="Consolas" panose="020B0609020204030204" pitchFamily="49" charset="0"/>
              </a:rPr>
              <a:t>frame_object</a:t>
            </a:r>
            <a:r>
              <a:rPr lang="en-US" sz="1800" b="1">
                <a:solidFill>
                  <a:srgbClr val="C00000"/>
                </a:solidFill>
                <a:latin typeface="Consolas" panose="020B06090202040302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449897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A370513E-CC6B-4688-84CD-7786F3725A67}" type="slidenum">
              <a:rPr lang="en-US" smtClean="0">
                <a:solidFill>
                  <a:srgbClr val="000000"/>
                </a:solidFill>
              </a:rPr>
              <a:pPr/>
              <a:t>73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Model Object Parameters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499250" y="1558450"/>
            <a:ext cx="6523642" cy="43569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/>
              <a:t>Passing in objects during model construction:</a:t>
            </a:r>
          </a:p>
          <a:p>
            <a:r>
              <a:rPr lang="en-US"/>
              <a:t>The swig layer passes the object to the C++  layer as an  </a:t>
            </a:r>
            <a:r>
              <a:rPr lang="en-US" err="1"/>
              <a:t>NdartsBaseObject</a:t>
            </a:r>
            <a:r>
              <a:rPr lang="en-US"/>
              <a:t>  pointer</a:t>
            </a:r>
          </a:p>
          <a:p>
            <a:r>
              <a:rPr lang="en-US" err="1"/>
              <a:t>processParams</a:t>
            </a:r>
            <a:r>
              <a:rPr lang="en-US"/>
              <a:t>() or related code retrieves and casts the </a:t>
            </a:r>
            <a:r>
              <a:rPr lang="en-US" err="1"/>
              <a:t>dartsBaseObject</a:t>
            </a:r>
            <a:r>
              <a:rPr lang="en-US"/>
              <a:t> pointer back to the appropriate class in the ‘params’ data structure</a:t>
            </a:r>
          </a:p>
          <a:p>
            <a:r>
              <a:rPr lang="en-US"/>
              <a:t>Requires all objects be derived from </a:t>
            </a:r>
            <a:r>
              <a:rPr lang="en-US" err="1"/>
              <a:t>NdartsBaseObject</a:t>
            </a:r>
            <a:r>
              <a:rPr lang="en-US"/>
              <a:t> (okay for frames, nodes, </a:t>
            </a:r>
            <a:r>
              <a:rPr lang="en-US" err="1"/>
              <a:t>etc</a:t>
            </a:r>
            <a:r>
              <a:rPr lang="en-US"/>
              <a:t>, but will require updating terrain objects)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68350" y="2559654"/>
            <a:ext cx="4724400" cy="2354491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bIns="91440" rtlCol="0">
            <a:spAutoFit/>
          </a:bodyPr>
          <a:lstStyle/>
          <a:p>
            <a:pPr algn="l"/>
            <a:r>
              <a:rPr lang="en-US" sz="1800" b="1">
                <a:solidFill>
                  <a:srgbClr val="C00000"/>
                </a:solidFill>
                <a:latin typeface="Consolas" panose="020B0609020204030204" pitchFamily="49" charset="0"/>
              </a:rPr>
              <a:t>&lt;</a:t>
            </a:r>
            <a:r>
              <a:rPr lang="en-US" sz="1800" b="1" err="1">
                <a:solidFill>
                  <a:srgbClr val="C00000"/>
                </a:solidFill>
                <a:latin typeface="Consolas" panose="020B0609020204030204" pitchFamily="49" charset="0"/>
              </a:rPr>
              <a:t>asm</a:t>
            </a:r>
            <a:r>
              <a:rPr lang="en-US" sz="1800" b="1">
                <a:solidFill>
                  <a:srgbClr val="C00000"/>
                </a:solidFill>
                <a:latin typeface="Consolas" panose="020B0609020204030204" pitchFamily="49" charset="0"/>
              </a:rPr>
              <a:t>&gt;.</a:t>
            </a:r>
            <a:r>
              <a:rPr lang="en-US" sz="1800" b="1" err="1">
                <a:solidFill>
                  <a:srgbClr val="C00000"/>
                </a:solidFill>
                <a:latin typeface="Consolas" panose="020B0609020204030204" pitchFamily="49" charset="0"/>
              </a:rPr>
              <a:t>addModel</a:t>
            </a:r>
            <a:r>
              <a:rPr lang="en-US" sz="1800" b="1">
                <a:solidFill>
                  <a:srgbClr val="C00000"/>
                </a:solidFill>
                <a:latin typeface="Consolas" panose="020B0609020204030204" pitchFamily="49" charset="0"/>
              </a:rPr>
              <a:t>(name, 'actuator',</a:t>
            </a:r>
          </a:p>
          <a:p>
            <a:pPr algn="l"/>
            <a:r>
              <a:rPr lang="en-US" sz="1800" b="1">
                <a:solidFill>
                  <a:srgbClr val="C00000"/>
                </a:solidFill>
                <a:latin typeface="Consolas" panose="020B0609020204030204" pitchFamily="49" charset="0"/>
              </a:rPr>
              <a:t>   { 'class' : &lt;model class&gt;,</a:t>
            </a:r>
          </a:p>
          <a:p>
            <a:pPr algn="l"/>
            <a:r>
              <a:rPr lang="en-US" sz="1800" b="1">
                <a:solidFill>
                  <a:srgbClr val="C00000"/>
                </a:solidFill>
                <a:latin typeface="Consolas" panose="020B0609020204030204" pitchFamily="49" charset="0"/>
              </a:rPr>
              <a:t>     'MODEL_TIES' : {},</a:t>
            </a:r>
          </a:p>
          <a:p>
            <a:pPr algn="l"/>
            <a:r>
              <a:rPr lang="en-US" sz="1800" b="1">
                <a:solidFill>
                  <a:srgbClr val="C00000"/>
                </a:solidFill>
                <a:latin typeface="Consolas" panose="020B0609020204030204" pitchFamily="49" charset="0"/>
              </a:rPr>
              <a:t>     '</a:t>
            </a:r>
            <a:r>
              <a:rPr lang="en-US" sz="1800" b="1" err="1">
                <a:solidFill>
                  <a:srgbClr val="C00000"/>
                </a:solidFill>
                <a:latin typeface="Consolas" panose="020B0609020204030204" pitchFamily="49" charset="0"/>
              </a:rPr>
              <a:t>params</a:t>
            </a:r>
            <a:r>
              <a:rPr lang="en-US" sz="1800" b="1">
                <a:solidFill>
                  <a:srgbClr val="C00000"/>
                </a:solidFill>
                <a:latin typeface="Consolas" panose="020B0609020204030204" pitchFamily="49" charset="0"/>
              </a:rPr>
              <a:t>' : {</a:t>
            </a:r>
          </a:p>
          <a:p>
            <a:pPr algn="l"/>
            <a:r>
              <a:rPr lang="en-US" sz="1800" b="1">
                <a:solidFill>
                  <a:srgbClr val="C00000"/>
                </a:solidFill>
                <a:latin typeface="Consolas" panose="020B0609020204030204" pitchFamily="49" charset="0"/>
              </a:rPr>
              <a:t>         ...</a:t>
            </a:r>
          </a:p>
          <a:p>
            <a:pPr algn="l"/>
            <a:r>
              <a:rPr lang="en-US" sz="1800" b="1">
                <a:solidFill>
                  <a:srgbClr val="C00000"/>
                </a:solidFill>
                <a:latin typeface="Consolas" panose="020B0609020204030204" pitchFamily="49" charset="0"/>
              </a:rPr>
              <a:t>         ‘</a:t>
            </a:r>
            <a:r>
              <a:rPr lang="en-US" sz="1800" b="1" err="1">
                <a:solidFill>
                  <a:srgbClr val="C00000"/>
                </a:solidFill>
                <a:latin typeface="Consolas" panose="020B0609020204030204" pitchFamily="49" charset="0"/>
              </a:rPr>
              <a:t>xframe</a:t>
            </a:r>
            <a:r>
              <a:rPr lang="en-US" sz="1800" b="1">
                <a:solidFill>
                  <a:srgbClr val="C00000"/>
                </a:solidFill>
                <a:latin typeface="Consolas" panose="020B0609020204030204" pitchFamily="49" charset="0"/>
              </a:rPr>
              <a:t>' : &lt;frame pointer&gt;</a:t>
            </a:r>
          </a:p>
          <a:p>
            <a:pPr algn="l"/>
            <a:r>
              <a:rPr lang="en-US" sz="1800" b="1">
                <a:solidFill>
                  <a:srgbClr val="C00000"/>
                </a:solidFill>
                <a:latin typeface="Consolas" panose="020B0609020204030204" pitchFamily="49" charset="0"/>
              </a:rPr>
              <a:t>     }</a:t>
            </a:r>
          </a:p>
          <a:p>
            <a:pPr algn="l"/>
            <a:r>
              <a:rPr lang="en-US" sz="1800" b="1">
                <a:solidFill>
                  <a:srgbClr val="C00000"/>
                </a:solidFill>
                <a:latin typeface="Consolas" panose="020B0609020204030204" pitchFamily="49" charset="0"/>
              </a:rPr>
              <a:t>   })</a:t>
            </a:r>
          </a:p>
        </p:txBody>
      </p:sp>
    </p:spTree>
    <p:extLst>
      <p:ext uri="{BB962C8B-B14F-4D97-AF65-F5344CB8AC3E}">
        <p14:creationId xmlns:p14="http://schemas.microsoft.com/office/powerpoint/2010/main" val="360398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A370513E-CC6B-4688-84CD-7786F3725A67}" type="slidenum">
              <a:rPr lang="en-US" smtClean="0">
                <a:solidFill>
                  <a:srgbClr val="000000"/>
                </a:solidFill>
              </a:rPr>
              <a:pPr/>
              <a:t>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Available </a:t>
            </a:r>
            <a:r>
              <a:rPr lang="en-US" err="1"/>
              <a:t>Dshell</a:t>
            </a:r>
            <a:r>
              <a:rPr lang="en-US"/>
              <a:t> Models?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574008284"/>
              </p:ext>
            </p:extLst>
          </p:nvPr>
        </p:nvGraphicFramePr>
        <p:xfrm>
          <a:off x="1948723" y="987995"/>
          <a:ext cx="8273418" cy="554900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87017">
                  <a:extLst>
                    <a:ext uri="{9D8B030D-6E8A-4147-A177-3AD203B41FA5}">
                      <a16:colId xmlns:a16="http://schemas.microsoft.com/office/drawing/2014/main" val="3840998336"/>
                    </a:ext>
                  </a:extLst>
                </a:gridCol>
                <a:gridCol w="2622493">
                  <a:extLst>
                    <a:ext uri="{9D8B030D-6E8A-4147-A177-3AD203B41FA5}">
                      <a16:colId xmlns:a16="http://schemas.microsoft.com/office/drawing/2014/main" val="4109983023"/>
                    </a:ext>
                  </a:extLst>
                </a:gridCol>
                <a:gridCol w="477318">
                  <a:extLst>
                    <a:ext uri="{9D8B030D-6E8A-4147-A177-3AD203B41FA5}">
                      <a16:colId xmlns:a16="http://schemas.microsoft.com/office/drawing/2014/main" val="69051937"/>
                    </a:ext>
                  </a:extLst>
                </a:gridCol>
                <a:gridCol w="477318">
                  <a:extLst>
                    <a:ext uri="{9D8B030D-6E8A-4147-A177-3AD203B41FA5}">
                      <a16:colId xmlns:a16="http://schemas.microsoft.com/office/drawing/2014/main" val="796001483"/>
                    </a:ext>
                  </a:extLst>
                </a:gridCol>
                <a:gridCol w="477318">
                  <a:extLst>
                    <a:ext uri="{9D8B030D-6E8A-4147-A177-3AD203B41FA5}">
                      <a16:colId xmlns:a16="http://schemas.microsoft.com/office/drawing/2014/main" val="402798606"/>
                    </a:ext>
                  </a:extLst>
                </a:gridCol>
                <a:gridCol w="477318">
                  <a:extLst>
                    <a:ext uri="{9D8B030D-6E8A-4147-A177-3AD203B41FA5}">
                      <a16:colId xmlns:a16="http://schemas.microsoft.com/office/drawing/2014/main" val="1356418659"/>
                    </a:ext>
                  </a:extLst>
                </a:gridCol>
                <a:gridCol w="477318">
                  <a:extLst>
                    <a:ext uri="{9D8B030D-6E8A-4147-A177-3AD203B41FA5}">
                      <a16:colId xmlns:a16="http://schemas.microsoft.com/office/drawing/2014/main" val="2217920592"/>
                    </a:ext>
                  </a:extLst>
                </a:gridCol>
                <a:gridCol w="477318">
                  <a:extLst>
                    <a:ext uri="{9D8B030D-6E8A-4147-A177-3AD203B41FA5}">
                      <a16:colId xmlns:a16="http://schemas.microsoft.com/office/drawing/2014/main" val="1709130549"/>
                    </a:ext>
                  </a:extLst>
                </a:gridCol>
              </a:tblGrid>
              <a:tr h="992241">
                <a:tc>
                  <a:txBody>
                    <a:bodyPr/>
                    <a:lstStyle/>
                    <a:p>
                      <a:r>
                        <a:rPr lang="en-US"/>
                        <a:t>Module (selected)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/>
                        <a:t>Types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Continuous</a:t>
                      </a: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Actuators</a:t>
                      </a: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Sensors</a:t>
                      </a: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Motors</a:t>
                      </a: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Encoders</a:t>
                      </a: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Flow</a:t>
                      </a:r>
                    </a:p>
                  </a:txBody>
                  <a:tcPr vert="vert270"/>
                </a:tc>
                <a:extLst>
                  <a:ext uri="{0D108BD9-81ED-4DB2-BD59-A6C34878D82A}">
                    <a16:rowId xmlns:a16="http://schemas.microsoft.com/office/drawing/2014/main" val="343102328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400" b="1" err="1"/>
                        <a:t>AeroModels</a:t>
                      </a:r>
                      <a:endParaRPr lang="en-US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en-US" sz="1400"/>
                        <a:t>Aerodynamics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536922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400" b="1" err="1"/>
                        <a:t>AeroPythonModels</a:t>
                      </a:r>
                      <a:endParaRPr lang="en-US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en-US" sz="1400"/>
                        <a:t>Aerodynamics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151364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err="1"/>
                        <a:t>CameraImageModels</a:t>
                      </a:r>
                      <a:endParaRPr lang="en-US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en-US" sz="1400"/>
                        <a:t>Camera imaging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345616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err="1"/>
                        <a:t>GeneralModels</a:t>
                      </a:r>
                      <a:endParaRPr lang="en-US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en-US" sz="1400"/>
                        <a:t>Misc,</a:t>
                      </a:r>
                      <a:r>
                        <a:rPr lang="en-US" sz="1400" baseline="0"/>
                        <a:t> mostly basic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/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844685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400" b="1" err="1"/>
                        <a:t>GravityModels</a:t>
                      </a:r>
                      <a:endParaRPr lang="en-US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en-US" sz="1400"/>
                        <a:t>Gravity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067952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400" b="1" err="1"/>
                        <a:t>AdvancedGravityModels</a:t>
                      </a:r>
                      <a:endParaRPr lang="en-US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en-US" sz="1400"/>
                        <a:t>Gravity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883580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400" b="1" err="1"/>
                        <a:t>DshellCommonModels</a:t>
                      </a:r>
                      <a:endParaRPr lang="en-US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en-US" sz="1400"/>
                        <a:t>Misc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975751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400" b="1" err="1"/>
                        <a:t>PowerModels</a:t>
                      </a:r>
                      <a:endParaRPr lang="en-US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en-US" sz="1400"/>
                        <a:t>Power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927892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400" b="1" err="1"/>
                        <a:t>RoboSimianModels</a:t>
                      </a:r>
                      <a:endParaRPr lang="en-US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en-US" sz="1400"/>
                        <a:t>Robotics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127393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400" b="1" err="1"/>
                        <a:t>RoverDynModels</a:t>
                      </a:r>
                      <a:endParaRPr lang="en-US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en-US" sz="1400"/>
                        <a:t>Rovers mechanisms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573968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400" b="1" err="1"/>
                        <a:t>RoverHdwModels</a:t>
                      </a:r>
                      <a:endParaRPr lang="en-US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en-US" sz="1400"/>
                        <a:t>Rovers sensors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700214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400" b="1" err="1"/>
                        <a:t>RoverNavModels</a:t>
                      </a:r>
                      <a:endParaRPr lang="en-US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en-US" sz="1400"/>
                        <a:t>Rover navigation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/>
                        <a:t>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11926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400" b="1" err="1"/>
                        <a:t>RoverppModels</a:t>
                      </a:r>
                      <a:endParaRPr lang="en-US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en-US" sz="1400"/>
                        <a:t>Rover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795617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400" b="1" err="1"/>
                        <a:t>SurfaceContactModels</a:t>
                      </a:r>
                      <a:endParaRPr lang="en-US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en-US" sz="1400"/>
                        <a:t>Vehicle-soil interaction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796267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400" b="1" err="1"/>
                        <a:t>VehicleModels</a:t>
                      </a:r>
                      <a:endParaRPr lang="en-US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en-US" sz="1400"/>
                        <a:t>Spacecraft models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2975051"/>
                  </a:ext>
                </a:extLst>
              </a:tr>
              <a:tr h="300851">
                <a:tc>
                  <a:txBody>
                    <a:bodyPr/>
                    <a:lstStyle/>
                    <a:p>
                      <a:endParaRPr lang="en-US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10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57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7299280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937384" y="6546407"/>
            <a:ext cx="2471831" cy="215444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r>
              <a:rPr lang="en-US" i="1"/>
              <a:t>(All 70 modules: &gt; 500 models)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029562" y="6546407"/>
            <a:ext cx="2181239" cy="215444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r>
              <a:rPr lang="en-US" i="1"/>
              <a:t>Total in these modules: 246</a:t>
            </a:r>
          </a:p>
        </p:txBody>
      </p:sp>
    </p:spTree>
    <p:extLst>
      <p:ext uri="{BB962C8B-B14F-4D97-AF65-F5344CB8AC3E}">
        <p14:creationId xmlns:p14="http://schemas.microsoft.com/office/powerpoint/2010/main" val="25053676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1EC2107-2179-44B0-AA1C-E3E8257F87FF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319EBA4-3056-8D43-3C14-43C108F17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err="1">
                <a:latin typeface="+mj-lt"/>
              </a:rPr>
              <a:t>Dshell</a:t>
            </a:r>
            <a:r>
              <a:rPr lang="en-US" sz="4400" b="1">
                <a:latin typeface="+mj-lt"/>
              </a:rPr>
              <a:t> Model Basics</a:t>
            </a:r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3242210450"/>
      </p:ext>
    </p:extLst>
  </p:cSld>
  <p:clrMapOvr>
    <a:masterClrMapping/>
  </p:clrMapOvr>
</p:sld>
</file>

<file path=ppt/theme/theme1.xml><?xml version="1.0" encoding="utf-8"?>
<a:theme xmlns:a="http://schemas.openxmlformats.org/drawingml/2006/main" name="DARTS Lab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40EEE18307F547AC19C250B980BA8A" ma:contentTypeVersion="14" ma:contentTypeDescription="Create a new document." ma:contentTypeScope="" ma:versionID="6c718c1e10055613db9ef01de60113f2">
  <xsd:schema xmlns:xsd="http://www.w3.org/2001/XMLSchema" xmlns:xs="http://www.w3.org/2001/XMLSchema" xmlns:p="http://schemas.microsoft.com/office/2006/metadata/properties" xmlns:ns2="a5b8aa99-f4fc-4d9c-b81c-966d4bd2c6c2" xmlns:ns3="77f052df-7cc9-46d5-9db7-08cc260ec36e" targetNamespace="http://schemas.microsoft.com/office/2006/metadata/properties" ma:root="true" ma:fieldsID="c6a56a772739a989cf025b45eb74bd52" ns2:_="" ns3:_="">
    <xsd:import namespace="a5b8aa99-f4fc-4d9c-b81c-966d4bd2c6c2"/>
    <xsd:import namespace="77f052df-7cc9-46d5-9db7-08cc260ec36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b8aa99-f4fc-4d9c-b81c-966d4bd2c6c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bc2283c9-5dc3-4342-a46e-d374fcd9782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f052df-7cc9-46d5-9db7-08cc260ec36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ba732455-c771-4ab1-9c68-b2c5020f38ce}" ma:internalName="TaxCatchAll" ma:showField="CatchAllData" ma:web="77f052df-7cc9-46d5-9db7-08cc260ec36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LengthInSeconds xmlns="a5b8aa99-f4fc-4d9c-b81c-966d4bd2c6c2" xsi:nil="true"/>
    <SharedWithUsers xmlns="77f052df-7cc9-46d5-9db7-08cc260ec36e">
      <UserInfo>
        <DisplayName>Jain, Abhinandan (US 3471)</DisplayName>
        <AccountId>9</AccountId>
        <AccountType/>
      </UserInfo>
    </SharedWithUsers>
    <lcf76f155ced4ddcb4097134ff3c332f xmlns="a5b8aa99-f4fc-4d9c-b81c-966d4bd2c6c2">
      <Terms xmlns="http://schemas.microsoft.com/office/infopath/2007/PartnerControls"/>
    </lcf76f155ced4ddcb4097134ff3c332f>
    <TaxCatchAll xmlns="77f052df-7cc9-46d5-9db7-08cc260ec36e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E75BCD7-B1C1-4A0E-8A7E-3AF84087D65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5b8aa99-f4fc-4d9c-b81c-966d4bd2c6c2"/>
    <ds:schemaRef ds:uri="77f052df-7cc9-46d5-9db7-08cc260ec3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B18AA97-E272-4AD7-9A7F-7A7A990486C7}">
  <ds:schemaRefs>
    <ds:schemaRef ds:uri="http://schemas.microsoft.com/office/infopath/2007/PartnerControls"/>
    <ds:schemaRef ds:uri="http://purl.org/dc/elements/1.1/"/>
    <ds:schemaRef ds:uri="http://www.w3.org/XML/1998/namespace"/>
    <ds:schemaRef ds:uri="http://purl.org/dc/terms/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77f052df-7cc9-46d5-9db7-08cc260ec36e"/>
    <ds:schemaRef ds:uri="a5b8aa99-f4fc-4d9c-b81c-966d4bd2c6c2"/>
  </ds:schemaRefs>
</ds:datastoreItem>
</file>

<file path=customXml/itemProps3.xml><?xml version="1.0" encoding="utf-8"?>
<ds:datastoreItem xmlns:ds="http://schemas.openxmlformats.org/officeDocument/2006/customXml" ds:itemID="{55A74269-0C6E-4749-A05F-460ECAA19C1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4848</Words>
  <Application>Microsoft Office PowerPoint</Application>
  <PresentationFormat>Widescreen</PresentationFormat>
  <Paragraphs>885</Paragraphs>
  <Slides>73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81" baseType="lpstr">
      <vt:lpstr>Cambria Math</vt:lpstr>
      <vt:lpstr>Arial</vt:lpstr>
      <vt:lpstr>Verdana</vt:lpstr>
      <vt:lpstr>Consolas</vt:lpstr>
      <vt:lpstr>Calibri</vt:lpstr>
      <vt:lpstr>Times New Roman</vt:lpstr>
      <vt:lpstr>Wingdings</vt:lpstr>
      <vt:lpstr>DARTS Lab Theme</vt:lpstr>
      <vt:lpstr> Dshell Models</vt:lpstr>
      <vt:lpstr>Where does this topic fit in …</vt:lpstr>
      <vt:lpstr>Assemblies create the simulation backbone:  multibody, models, and data flow</vt:lpstr>
      <vt:lpstr>Dshell Models – Background</vt:lpstr>
      <vt:lpstr>Goals of Dshell Models</vt:lpstr>
      <vt:lpstr>Parallels with Simulink</vt:lpstr>
      <vt:lpstr>Dshell Model Classes</vt:lpstr>
      <vt:lpstr>Available Dshell Models?</vt:lpstr>
      <vt:lpstr>Dshell Model Basics</vt:lpstr>
      <vt:lpstr>Dshell Model example</vt:lpstr>
      <vt:lpstr>Dshell Models</vt:lpstr>
      <vt:lpstr>Dshell Model Internal Data</vt:lpstr>
      <vt:lpstr>Dshell Signals for Connecting Models</vt:lpstr>
      <vt:lpstr>Dshell Models – Data Flow</vt:lpstr>
      <vt:lpstr>Notebook: Creating Signals</vt:lpstr>
      <vt:lpstr>Notebook: Signals &amp; Models</vt:lpstr>
      <vt:lpstr>Notebook: Using signal ties</vt:lpstr>
      <vt:lpstr>Dshell Models + Multibody</vt:lpstr>
      <vt:lpstr>Assemblies + Models + Multibody</vt:lpstr>
      <vt:lpstr>Defining a Model Class</vt:lpstr>
      <vt:lpstr>Basic Model Information</vt:lpstr>
      <vt:lpstr>Model “mdl” interface definition</vt:lpstr>
      <vt:lpstr>Model &amp; Signal Introspection</vt:lpstr>
      <vt:lpstr>Model Spec Node</vt:lpstr>
      <vt:lpstr>Dshell gui</vt:lpstr>
      <vt:lpstr>Notebook: Model Instancing &amp; Inspection</vt:lpstr>
      <vt:lpstr>Notebook: Interacting with Models</vt:lpstr>
      <vt:lpstr>Notebook: Accessing Model Metadata</vt:lpstr>
      <vt:lpstr>Data Flow Model Order </vt:lpstr>
      <vt:lpstr>Data Flow Model Execution Order</vt:lpstr>
      <vt:lpstr>Example Model Ordering</vt:lpstr>
      <vt:lpstr>Simulation Model Data Flows</vt:lpstr>
      <vt:lpstr>Flow Model Loop Notebook</vt:lpstr>
      <vt:lpstr>Dynamics Model Loop Notebook</vt:lpstr>
      <vt:lpstr> Inter-Model Constraint Notebook</vt:lpstr>
      <vt:lpstr>Standard Model Methods </vt:lpstr>
      <vt:lpstr>Dshell Model Methods</vt:lpstr>
      <vt:lpstr>More about Model Design</vt:lpstr>
      <vt:lpstr>Instancing a Dshell model</vt:lpstr>
      <vt:lpstr>Creating a model instance</vt:lpstr>
      <vt:lpstr>Example Model Instancing</vt:lpstr>
      <vt:lpstr>Multirate Models</vt:lpstr>
      <vt:lpstr>Multirate Model Events</vt:lpstr>
      <vt:lpstr>Multirate Model Events</vt:lpstr>
      <vt:lpstr>Objects as Model Parameters</vt:lpstr>
      <vt:lpstr>Accessing Objects within Models </vt:lpstr>
      <vt:lpstr>Improved Object Access within Models</vt:lpstr>
      <vt:lpstr>Model Object Parameters</vt:lpstr>
      <vt:lpstr>Notebook: Passing Objects as Parameters</vt:lpstr>
      <vt:lpstr>Variable Size Model Data</vt:lpstr>
      <vt:lpstr>Variable-size Model Data</vt:lpstr>
      <vt:lpstr>Variable-size model data</vt:lpstr>
      <vt:lpstr>Variable-size model data</vt:lpstr>
      <vt:lpstr>Variable-size model data</vt:lpstr>
      <vt:lpstr>Notebook: Variable Size Data</vt:lpstr>
      <vt:lpstr>Activating/Deactivating Models</vt:lpstr>
      <vt:lpstr>Active/Inactive Models</vt:lpstr>
      <vt:lpstr>Active/Inactive Models</vt:lpstr>
      <vt:lpstr>Notebook: Activating / Deactivating Models</vt:lpstr>
      <vt:lpstr>Dshell Simulation Architecture Implications</vt:lpstr>
      <vt:lpstr>Reuse across Multiple Configurations</vt:lpstr>
      <vt:lpstr>Model Reuse across Projects</vt:lpstr>
      <vt:lpstr>Managing Complexity/Brittleness</vt:lpstr>
      <vt:lpstr>Key Role of DARTS</vt:lpstr>
      <vt:lpstr>BACKUP</vt:lpstr>
      <vt:lpstr>Recap</vt:lpstr>
      <vt:lpstr>What we did not cover …</vt:lpstr>
      <vt:lpstr>Model Instancing (Notebook: Day2-TuAm-2Models/1-InstanceModel)</vt:lpstr>
      <vt:lpstr>Model Instancing &amp; Inspection (Notebook: Day2-TuAm-2Models/1-InstanceModel, continued)</vt:lpstr>
      <vt:lpstr>Dshell Model Basics</vt:lpstr>
      <vt:lpstr>Questions to Address</vt:lpstr>
      <vt:lpstr>Model Object Parameters</vt:lpstr>
      <vt:lpstr>Model Object Parameters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Richards, Kaelyn M (US 183B)</dc:creator>
  <cp:lastModifiedBy>Leake, Carl D (US 347J)</cp:lastModifiedBy>
  <cp:revision>4</cp:revision>
  <dcterms:created xsi:type="dcterms:W3CDTF">2022-09-16T22:19:09Z</dcterms:created>
  <dcterms:modified xsi:type="dcterms:W3CDTF">2024-11-21T15:53:45Z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0x0101005640EEE18307F547AC19C250B980BA8A</vt:lpwstr>
  </property>
  <property fmtid="{D5CDD505-2E9C-101B-9397-08002B2CF9AE}" pid="3" name="ComplianceAssetId">
    <vt:lpwstr/>
  </property>
  <property fmtid="{D5CDD505-2E9C-101B-9397-08002B2CF9AE}" pid="4" name="_activity">
    <vt:lpwstr>{"FileActivityType":"9","FileActivityTimeStamp":"2023-03-28T00:15:52.440Z","FileActivityUsersOnPage":[{"DisplayName":"Leake, Carl D (US 347J)","Id":"carl.leake@jpl.nasa.gov"},{"DisplayName":"Jain, Abhinandan (US 3471)","Id":"jain@jpl.nasa.gov"}],"FileActi</vt:lpwstr>
  </property>
  <property fmtid="{D5CDD505-2E9C-101B-9397-08002B2CF9AE}" pid="5" name="_ExtendedDescription">
    <vt:lpwstr/>
  </property>
  <property fmtid="{D5CDD505-2E9C-101B-9397-08002B2CF9AE}" pid="6" name="TriggerFlowInfo">
    <vt:lpwstr/>
  </property>
  <property fmtid="{D5CDD505-2E9C-101B-9397-08002B2CF9AE}" pid="7" name="MediaServiceImageTags">
    <vt:lpwstr/>
  </property>
</Properties>
</file>