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4"/>
    <p:sldMasterId id="2147483700" r:id="rId5"/>
  </p:sldMasterIdLst>
  <p:notesMasterIdLst>
    <p:notesMasterId r:id="rId11"/>
  </p:notesMasterIdLst>
  <p:sldIdLst>
    <p:sldId id="1570" r:id="rId6"/>
    <p:sldId id="1571" r:id="rId7"/>
    <p:sldId id="1572" r:id="rId8"/>
    <p:sldId id="1573" r:id="rId9"/>
    <p:sldId id="1574" r:id="rId1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EF9F4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1702E-70C3-22DB-52D7-A5309FAEE220}" v="3" dt="2024-11-20T21:11:15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apathi, Gani B (US 3530)" userId="S::gani.b.ganapathi@jpl.nasa.gov::5abbe19c-5117-4c8c-aceb-cae230a604da" providerId="AD" clId="Web-{A09AE79A-258F-6EE6-20A5-80CFA1BC63A5}"/>
    <pc:docChg chg="modSld">
      <pc:chgData name="Ganapathi, Gani B (US 3530)" userId="S::gani.b.ganapathi@jpl.nasa.gov::5abbe19c-5117-4c8c-aceb-cae230a604da" providerId="AD" clId="Web-{A09AE79A-258F-6EE6-20A5-80CFA1BC63A5}" dt="2024-07-19T23:42:01.842" v="1" actId="20577"/>
      <pc:docMkLst>
        <pc:docMk/>
      </pc:docMkLst>
      <pc:sldChg chg="modSp">
        <pc:chgData name="Ganapathi, Gani B (US 3530)" userId="S::gani.b.ganapathi@jpl.nasa.gov::5abbe19c-5117-4c8c-aceb-cae230a604da" providerId="AD" clId="Web-{A09AE79A-258F-6EE6-20A5-80CFA1BC63A5}" dt="2024-07-19T23:42:01.842" v="1" actId="20577"/>
        <pc:sldMkLst>
          <pc:docMk/>
          <pc:sldMk cId="2071951405" sldId="1574"/>
        </pc:sldMkLst>
        <pc:spChg chg="mod">
          <ac:chgData name="Ganapathi, Gani B (US 3530)" userId="S::gani.b.ganapathi@jpl.nasa.gov::5abbe19c-5117-4c8c-aceb-cae230a604da" providerId="AD" clId="Web-{A09AE79A-258F-6EE6-20A5-80CFA1BC63A5}" dt="2024-07-19T23:42:01.842" v="1" actId="20577"/>
          <ac:spMkLst>
            <pc:docMk/>
            <pc:sldMk cId="2071951405" sldId="1574"/>
            <ac:spMk id="119" creationId="{00000000-0000-0000-0000-000000000000}"/>
          </ac:spMkLst>
        </pc:spChg>
      </pc:sldChg>
    </pc:docChg>
  </pc:docChgLst>
  <pc:docChgLst>
    <pc:chgData name="Hasseler, Tristan (US 347G)" userId="S::tristan.hasseler@jpl.nasa.gov::1786e5c1-365d-473e-9abf-5906054a48b2" providerId="AD" clId="Web-{9E53EE0A-A3E3-3384-436B-6062FE9E7579}"/>
    <pc:docChg chg="modSld">
      <pc:chgData name="Hasseler, Tristan (US 347G)" userId="S::tristan.hasseler@jpl.nasa.gov::1786e5c1-365d-473e-9abf-5906054a48b2" providerId="AD" clId="Web-{9E53EE0A-A3E3-3384-436B-6062FE9E7579}" dt="2023-05-26T22:53:31.482" v="1" actId="20577"/>
      <pc:docMkLst>
        <pc:docMk/>
      </pc:docMkLst>
      <pc:sldChg chg="modSp">
        <pc:chgData name="Hasseler, Tristan (US 347G)" userId="S::tristan.hasseler@jpl.nasa.gov::1786e5c1-365d-473e-9abf-5906054a48b2" providerId="AD" clId="Web-{9E53EE0A-A3E3-3384-436B-6062FE9E7579}" dt="2023-05-26T22:53:31.482" v="1" actId="20577"/>
        <pc:sldMkLst>
          <pc:docMk/>
          <pc:sldMk cId="270885223" sldId="1570"/>
        </pc:sldMkLst>
        <pc:spChg chg="mod">
          <ac:chgData name="Hasseler, Tristan (US 347G)" userId="S::tristan.hasseler@jpl.nasa.gov::1786e5c1-365d-473e-9abf-5906054a48b2" providerId="AD" clId="Web-{9E53EE0A-A3E3-3384-436B-6062FE9E7579}" dt="2023-05-26T22:53:31.482" v="1" actId="20577"/>
          <ac:spMkLst>
            <pc:docMk/>
            <pc:sldMk cId="270885223" sldId="1570"/>
            <ac:spMk id="3" creationId="{D74B8A89-85AC-C97F-AE36-6A22CD219515}"/>
          </ac:spMkLst>
        </pc:spChg>
      </pc:sldChg>
      <pc:sldChg chg="mod setBg">
        <pc:chgData name="Hasseler, Tristan (US 347G)" userId="S::tristan.hasseler@jpl.nasa.gov::1786e5c1-365d-473e-9abf-5906054a48b2" providerId="AD" clId="Web-{9E53EE0A-A3E3-3384-436B-6062FE9E7579}" dt="2023-05-26T22:52:54.403" v="0"/>
        <pc:sldMkLst>
          <pc:docMk/>
          <pc:sldMk cId="2071951405" sldId="1574"/>
        </pc:sldMkLst>
      </pc:sldChg>
    </pc:docChg>
  </pc:docChgLst>
  <pc:docChgLst>
    <pc:chgData name="Hasseler, Tristan (US 347G)" userId="S::tristan.hasseler@jpl.nasa.gov::1786e5c1-365d-473e-9abf-5906054a48b2" providerId="AD" clId="Web-{DCD1D915-0DB8-809D-F46C-26FAD38FC8C3}"/>
    <pc:docChg chg="modSld">
      <pc:chgData name="Hasseler, Tristan (US 347G)" userId="S::tristan.hasseler@jpl.nasa.gov::1786e5c1-365d-473e-9abf-5906054a48b2" providerId="AD" clId="Web-{DCD1D915-0DB8-809D-F46C-26FAD38FC8C3}" dt="2023-05-26T23:18:32.564" v="1" actId="1076"/>
      <pc:docMkLst>
        <pc:docMk/>
      </pc:docMkLst>
      <pc:sldChg chg="modSp">
        <pc:chgData name="Hasseler, Tristan (US 347G)" userId="S::tristan.hasseler@jpl.nasa.gov::1786e5c1-365d-473e-9abf-5906054a48b2" providerId="AD" clId="Web-{DCD1D915-0DB8-809D-F46C-26FAD38FC8C3}" dt="2023-05-26T23:18:32.564" v="1" actId="1076"/>
        <pc:sldMkLst>
          <pc:docMk/>
          <pc:sldMk cId="270885223" sldId="1570"/>
        </pc:sldMkLst>
        <pc:spChg chg="mod">
          <ac:chgData name="Hasseler, Tristan (US 347G)" userId="S::tristan.hasseler@jpl.nasa.gov::1786e5c1-365d-473e-9abf-5906054a48b2" providerId="AD" clId="Web-{DCD1D915-0DB8-809D-F46C-26FAD38FC8C3}" dt="2023-05-26T23:18:32.564" v="1" actId="1076"/>
          <ac:spMkLst>
            <pc:docMk/>
            <pc:sldMk cId="270885223" sldId="1570"/>
            <ac:spMk id="3" creationId="{D74B8A89-85AC-C97F-AE36-6A22CD219515}"/>
          </ac:spMkLst>
        </pc:spChg>
        <pc:spChg chg="mod">
          <ac:chgData name="Hasseler, Tristan (US 347G)" userId="S::tristan.hasseler@jpl.nasa.gov::1786e5c1-365d-473e-9abf-5906054a48b2" providerId="AD" clId="Web-{DCD1D915-0DB8-809D-F46C-26FAD38FC8C3}" dt="2023-05-26T23:18:29.861" v="0" actId="1076"/>
          <ac:spMkLst>
            <pc:docMk/>
            <pc:sldMk cId="270885223" sldId="1570"/>
            <ac:spMk id="96" creationId="{00000000-0000-0000-0000-000000000000}"/>
          </ac:spMkLst>
        </pc:spChg>
      </pc:sldChg>
    </pc:docChg>
  </pc:docChgLst>
  <pc:docChgLst>
    <pc:chgData name="Leake, Carl D (US 347J)" userId="514d19ed-ac25-4851-8813-e892f9be6a8e" providerId="ADAL" clId="{DD4908A7-DDCE-4F2A-811A-B6EB9CB092BE}"/>
    <pc:docChg chg="custSel modMainMaster">
      <pc:chgData name="Leake, Carl D (US 347J)" userId="514d19ed-ac25-4851-8813-e892f9be6a8e" providerId="ADAL" clId="{DD4908A7-DDCE-4F2A-811A-B6EB9CB092BE}" dt="2024-11-21T15:50:29.411" v="0" actId="478"/>
      <pc:docMkLst>
        <pc:docMk/>
      </pc:docMkLst>
      <pc:sldMasterChg chg="modSldLayout">
        <pc:chgData name="Leake, Carl D (US 347J)" userId="514d19ed-ac25-4851-8813-e892f9be6a8e" providerId="ADAL" clId="{DD4908A7-DDCE-4F2A-811A-B6EB9CB092BE}" dt="2024-11-21T15:50:29.411" v="0" actId="478"/>
        <pc:sldMasterMkLst>
          <pc:docMk/>
          <pc:sldMasterMk cId="0" sldId="2147483700"/>
        </pc:sldMasterMkLst>
        <pc:sldLayoutChg chg="delSp mod">
          <pc:chgData name="Leake, Carl D (US 347J)" userId="514d19ed-ac25-4851-8813-e892f9be6a8e" providerId="ADAL" clId="{DD4908A7-DDCE-4F2A-811A-B6EB9CB092BE}" dt="2024-11-21T15:50:29.411" v="0" actId="478"/>
          <pc:sldLayoutMkLst>
            <pc:docMk/>
            <pc:sldMasterMk cId="0" sldId="2147483700"/>
            <pc:sldLayoutMk cId="0" sldId="2147483701"/>
          </pc:sldLayoutMkLst>
          <pc:spChg chg="del">
            <ac:chgData name="Leake, Carl D (US 347J)" userId="514d19ed-ac25-4851-8813-e892f9be6a8e" providerId="ADAL" clId="{DD4908A7-DDCE-4F2A-811A-B6EB9CB092BE}" dt="2024-11-21T15:50:29.411" v="0" actId="478"/>
            <ac:spMkLst>
              <pc:docMk/>
              <pc:sldMasterMk cId="0" sldId="2147483700"/>
              <pc:sldLayoutMk cId="0" sldId="2147483701"/>
              <ac:spMk id="3" creationId="{2FF2FA33-65E5-4587-8DA8-ED19EE08E952}"/>
            </ac:spMkLst>
          </pc:spChg>
        </pc:sldLayoutChg>
      </pc:sldMasterChg>
    </pc:docChg>
  </pc:docChgLst>
  <pc:docChgLst>
    <pc:chgData name="Hasseler, Tristan (US 347G)" userId="S::tristan.hasseler@jpl.nasa.gov::1786e5c1-365d-473e-9abf-5906054a48b2" providerId="AD" clId="Web-{8EEC0758-CBBB-C75D-4C15-47CB1DCBF56F}"/>
    <pc:docChg chg="mod addSld delSld modSld addMainMaster modMainMaster setSldSz">
      <pc:chgData name="Hasseler, Tristan (US 347G)" userId="S::tristan.hasseler@jpl.nasa.gov::1786e5c1-365d-473e-9abf-5906054a48b2" providerId="AD" clId="Web-{8EEC0758-CBBB-C75D-4C15-47CB1DCBF56F}" dt="2023-05-26T22:07:32.610" v="30"/>
      <pc:docMkLst>
        <pc:docMk/>
      </pc:docMkLst>
      <pc:sldChg chg="modSp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0" sldId="256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0" sldId="256"/>
            <ac:spMk id="255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0" sldId="256"/>
            <ac:spMk id="256" creationId="{00000000-0000-0000-0000-000000000000}"/>
          </ac:spMkLst>
        </pc:spChg>
      </pc:sldChg>
      <pc:sldChg chg="modSp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1507390043" sldId="1561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1507390043" sldId="1561"/>
            <ac:spMk id="5" creationId="{43D6F848-6BE5-4E30-99C5-D20AB9A8430E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1507390043" sldId="1561"/>
            <ac:spMk id="281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1507390043" sldId="1561"/>
            <ac:spMk id="282" creationId="{00000000-0000-0000-0000-000000000000}"/>
          </ac:spMkLst>
        </pc:sp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k cId="1507390043" sldId="1561"/>
            <ac:picMk id="3" creationId="{0C46AE75-618F-4DD6-A410-52DF202244F6}"/>
          </ac:picMkLst>
        </pc:picChg>
      </pc:sldChg>
      <pc:sldChg chg="modSp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2062408426" sldId="1562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062408426" sldId="1562"/>
            <ac:spMk id="4" creationId="{B36BD9A5-F63E-4709-9D1D-B56D5077F592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062408426" sldId="1562"/>
            <ac:spMk id="5" creationId="{AF8B92C1-0150-4F7E-8C4A-F5142C5AD2BB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062408426" sldId="1562"/>
            <ac:spMk id="6" creationId="{9ED5A29A-8C1D-478C-99BB-41E4A949C902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062408426" sldId="1562"/>
            <ac:spMk id="10" creationId="{D4118280-F78E-4DAA-A5ED-A096F4D83570}"/>
          </ac:spMkLst>
        </pc:sp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k cId="2062408426" sldId="1562"/>
            <ac:picMk id="8" creationId="{F9FB8777-4BA6-4072-9855-0F9FB073C36B}"/>
          </ac:picMkLst>
        </pc:picChg>
      </pc:sldChg>
      <pc:sldChg chg="modSp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3294456184" sldId="1563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294456184" sldId="1563"/>
            <ac:spMk id="4" creationId="{B36BD9A5-F63E-4709-9D1D-B56D5077F592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294456184" sldId="1563"/>
            <ac:spMk id="5" creationId="{AF8B92C1-0150-4F7E-8C4A-F5142C5AD2BB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294456184" sldId="1563"/>
            <ac:spMk id="6" creationId="{6B721AFD-592C-4B17-AA86-296BBA3BCE38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294456184" sldId="1563"/>
            <ac:spMk id="10" creationId="{D4118280-F78E-4DAA-A5ED-A096F4D83570}"/>
          </ac:spMkLst>
        </pc:spChg>
      </pc:sldChg>
      <pc:sldChg chg="modSp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2576384127" sldId="1564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3" creationId="{98240B3F-056D-42C0-91C4-DE6D98140D34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4" creationId="{B36BD9A5-F63E-4709-9D1D-B56D5077F592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5" creationId="{AF8B92C1-0150-4F7E-8C4A-F5142C5AD2BB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7" creationId="{7DF71676-3444-4C84-B186-B2E768731A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8" creationId="{49C03502-7757-48D4-939F-3C46736D9ACB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9" creationId="{DBB76540-9DAE-4F94-ABCE-094E286FBE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10" creationId="{D4118280-F78E-4DAA-A5ED-A096F4D8357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6384127" sldId="1564"/>
            <ac:spMk id="11" creationId="{A9F13AFE-C983-4E39-8E5C-E5C54A36FFC2}"/>
          </ac:spMkLst>
        </pc:spChg>
      </pc:sldChg>
      <pc:sldChg chg="modSp add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3801733433" sldId="1565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801733433" sldId="1565"/>
            <ac:spMk id="134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801733433" sldId="1565"/>
            <ac:spMk id="135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801733433" sldId="1565"/>
            <ac:spMk id="136" creationId="{00000000-0000-0000-0000-000000000000}"/>
          </ac:spMkLst>
        </pc:spChg>
      </pc:sldChg>
      <pc:sldChg chg="modSp add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3545963722" sldId="1566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545963722" sldId="1566"/>
            <ac:spMk id="126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545963722" sldId="1566"/>
            <ac:spMk id="127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3545963722" sldId="1566"/>
            <ac:spMk id="128" creationId="{00000000-0000-0000-0000-000000000000}"/>
          </ac:spMkLst>
        </pc:spChg>
      </pc:sldChg>
      <pc:sldChg chg="modSp add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498611833" sldId="1567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498611833" sldId="1567"/>
            <ac:spMk id="118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498611833" sldId="1567"/>
            <ac:spMk id="119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498611833" sldId="1567"/>
            <ac:spMk id="120" creationId="{00000000-0000-0000-0000-000000000000}"/>
          </ac:spMkLst>
        </pc:spChg>
      </pc:sldChg>
      <pc:sldChg chg="modSp add">
        <pc:chgData name="Hasseler, Tristan (US 347G)" userId="S::tristan.hasseler@jpl.nasa.gov::1786e5c1-365d-473e-9abf-5906054a48b2" providerId="AD" clId="Web-{8EEC0758-CBBB-C75D-4C15-47CB1DCBF56F}" dt="2023-05-26T22:04:18.215" v="6"/>
        <pc:sldMkLst>
          <pc:docMk/>
          <pc:sldMk cId="945686995" sldId="1568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945686995" sldId="1568"/>
            <ac:spMk id="110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945686995" sldId="1568"/>
            <ac:spMk id="111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945686995" sldId="1568"/>
            <ac:spMk id="112" creationId="{00000000-0000-0000-0000-000000000000}"/>
          </ac:spMkLst>
        </pc:spChg>
      </pc:sldChg>
      <pc:sldChg chg="modSp add del">
        <pc:chgData name="Hasseler, Tristan (US 347G)" userId="S::tristan.hasseler@jpl.nasa.gov::1786e5c1-365d-473e-9abf-5906054a48b2" providerId="AD" clId="Web-{8EEC0758-CBBB-C75D-4C15-47CB1DCBF56F}" dt="2023-05-26T22:07:32.610" v="30"/>
        <pc:sldMkLst>
          <pc:docMk/>
          <pc:sldMk cId="2571903521" sldId="1569"/>
        </pc:sld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1903521" sldId="1569"/>
            <ac:spMk id="104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571903521" sldId="1569"/>
            <ac:spMk id="105" creationId="{00000000-0000-0000-0000-000000000000}"/>
          </ac:spMkLst>
        </pc:spChg>
      </pc:sldChg>
      <pc:sldChg chg="addSp delSp modSp add">
        <pc:chgData name="Hasseler, Tristan (US 347G)" userId="S::tristan.hasseler@jpl.nasa.gov::1786e5c1-365d-473e-9abf-5906054a48b2" providerId="AD" clId="Web-{8EEC0758-CBBB-C75D-4C15-47CB1DCBF56F}" dt="2023-05-26T22:07:26.532" v="29" actId="20577"/>
        <pc:sldMkLst>
          <pc:docMk/>
          <pc:sldMk cId="270885223" sldId="1570"/>
        </pc:sldMkLst>
        <pc:spChg chg="add mod">
          <ac:chgData name="Hasseler, Tristan (US 347G)" userId="S::tristan.hasseler@jpl.nasa.gov::1786e5c1-365d-473e-9abf-5906054a48b2" providerId="AD" clId="Web-{8EEC0758-CBBB-C75D-4C15-47CB1DCBF56F}" dt="2023-05-26T22:07:26.532" v="29" actId="20577"/>
          <ac:spMkLst>
            <pc:docMk/>
            <pc:sldMk cId="270885223" sldId="1570"/>
            <ac:spMk id="3" creationId="{D74B8A89-85AC-C97F-AE36-6A22CD219515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6:22.687" v="21" actId="20577"/>
          <ac:spMkLst>
            <pc:docMk/>
            <pc:sldMk cId="270885223" sldId="1570"/>
            <ac:spMk id="96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k cId="270885223" sldId="1570"/>
            <ac:spMk id="97" creationId="{00000000-0000-0000-0000-000000000000}"/>
          </ac:spMkLst>
        </pc:spChg>
        <pc:spChg chg="del mod">
          <ac:chgData name="Hasseler, Tristan (US 347G)" userId="S::tristan.hasseler@jpl.nasa.gov::1786e5c1-365d-473e-9abf-5906054a48b2" providerId="AD" clId="Web-{8EEC0758-CBBB-C75D-4C15-47CB1DCBF56F}" dt="2023-05-26T22:06:11.686" v="19"/>
          <ac:spMkLst>
            <pc:docMk/>
            <pc:sldMk cId="270885223" sldId="1570"/>
            <ac:spMk id="98" creationId="{00000000-0000-0000-0000-000000000000}"/>
          </ac:spMkLst>
        </pc:spChg>
      </pc:sldChg>
      <pc:sldMasterChg chg="modSp modSldLayout">
        <pc:chgData name="Hasseler, Tristan (US 347G)" userId="S::tristan.hasseler@jpl.nasa.gov::1786e5c1-365d-473e-9abf-5906054a48b2" providerId="AD" clId="Web-{8EEC0758-CBBB-C75D-4C15-47CB1DCBF56F}" dt="2023-05-26T22:04:18.215" v="6"/>
        <pc:sldMasterMkLst>
          <pc:docMk/>
          <pc:sldMasterMk cId="0" sldId="2147483648"/>
        </pc:sldMaster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48"/>
            <ac:spMk id="6" creationId="{00000000-0000-0000-0000-000000000000}"/>
          </ac:spMkLst>
        </pc:sp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asterMk cId="0" sldId="2147483648"/>
            <ac:picMk id="2" creationId="{00000000-0000-0000-0000-000000000000}"/>
          </ac:picMkLst>
        </pc:pic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asterMk cId="0" sldId="2147483648"/>
            <ac:picMk id="5" creationId="{00000000-0000-0000-0000-000000000000}"/>
          </ac:picMkLst>
        </pc:pic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0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1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1"/>
              <ac:spMk id="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1"/>
              <ac:spMk id="8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2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2"/>
              <ac:spMk id="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2"/>
              <ac:spMk id="1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2"/>
              <ac:spMk id="11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3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4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4"/>
              <ac:spMk id="13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5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5"/>
              <ac:spMk id="1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5"/>
              <ac:spMk id="15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5"/>
              <ac:spMk id="16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5"/>
              <ac:spMk id="17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6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6"/>
              <ac:spMk id="1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6"/>
              <ac:spMk id="1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6"/>
              <ac:spMk id="2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6"/>
              <ac:spMk id="21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7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7"/>
              <ac:spMk id="2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7"/>
              <ac:spMk id="2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7"/>
              <ac:spMk id="2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7"/>
              <ac:spMk id="25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8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8"/>
              <ac:spMk id="26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8"/>
              <ac:spMk id="2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8"/>
              <ac:spMk id="28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59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9"/>
              <ac:spMk id="2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9"/>
              <ac:spMk id="3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9"/>
              <ac:spMk id="31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9"/>
              <ac:spMk id="3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59"/>
              <ac:spMk id="33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48"/>
            <pc:sldLayoutMk cId="0" sldId="2147483660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60"/>
              <ac:spMk id="3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60"/>
              <ac:spMk id="35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60"/>
              <ac:spMk id="36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60"/>
              <ac:spMk id="3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60"/>
              <ac:spMk id="3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60"/>
              <ac:spMk id="3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48"/>
              <pc:sldLayoutMk cId="0" sldId="2147483660"/>
              <ac:spMk id="40" creationId="{00000000-0000-0000-0000-000000000000}"/>
            </ac:spMkLst>
          </pc:spChg>
        </pc:sldLayoutChg>
      </pc:sldMasterChg>
      <pc:sldMasterChg chg="modSp modSldLayout">
        <pc:chgData name="Hasseler, Tristan (US 347G)" userId="S::tristan.hasseler@jpl.nasa.gov::1786e5c1-365d-473e-9abf-5906054a48b2" providerId="AD" clId="Web-{8EEC0758-CBBB-C75D-4C15-47CB1DCBF56F}" dt="2023-05-26T22:04:18.215" v="6"/>
        <pc:sldMasterMkLst>
          <pc:docMk/>
          <pc:sldMasterMk cId="0" sldId="2147483661"/>
        </pc:sldMaster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61"/>
            <ac:spMk id="42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61"/>
            <ac:spMk id="44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61"/>
            <ac:spMk id="45" creationId="{00000000-0000-0000-0000-000000000000}"/>
          </ac:spMkLst>
        </pc:sp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asterMk cId="0" sldId="2147483661"/>
            <ac:picMk id="41" creationId="{00000000-0000-0000-0000-000000000000}"/>
          </ac:picMkLst>
        </pc:pic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asterMk cId="0" sldId="2147483661"/>
            <ac:picMk id="43" creationId="{00000000-0000-0000-0000-000000000000}"/>
          </ac:picMkLst>
        </pc:pic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664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4"/>
              <ac:spMk id="4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4"/>
              <ac:spMk id="49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668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8"/>
              <ac:spMk id="55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8"/>
              <ac:spMk id="56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8"/>
              <ac:spMk id="5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8"/>
              <ac:spMk id="58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669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9"/>
              <ac:spMk id="5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9"/>
              <ac:spMk id="6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9"/>
              <ac:spMk id="61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69"/>
              <ac:spMk id="62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670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0"/>
              <ac:spMk id="6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0"/>
              <ac:spMk id="6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0"/>
              <ac:spMk id="65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0"/>
              <ac:spMk id="66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671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1"/>
              <ac:spMk id="6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1"/>
              <ac:spMk id="6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1"/>
              <ac:spMk id="69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672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2"/>
              <ac:spMk id="7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2"/>
              <ac:spMk id="71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2"/>
              <ac:spMk id="7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2"/>
              <ac:spMk id="7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2"/>
              <ac:spMk id="74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673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3"/>
              <ac:spMk id="75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3"/>
              <ac:spMk id="76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3"/>
              <ac:spMk id="7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3"/>
              <ac:spMk id="7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3"/>
              <ac:spMk id="7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3"/>
              <ac:spMk id="8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673"/>
              <ac:spMk id="81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703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703"/>
              <ac:spMk id="46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703"/>
              <ac:spMk id="47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704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704"/>
              <ac:spMk id="53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705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705"/>
              <ac:spMk id="5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705"/>
              <ac:spMk id="51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705"/>
              <ac:spMk id="52" creationId="{00000000-0000-0000-0000-000000000000}"/>
            </ac:spMkLst>
          </pc:spChg>
        </pc:sldLayoutChg>
        <pc:sldLayoutChg chg="modSp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61"/>
            <pc:sldLayoutMk cId="0" sldId="2147483706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61"/>
              <pc:sldLayoutMk cId="0" sldId="2147483706"/>
              <ac:spMk id="54" creationId="{00000000-0000-0000-0000-000000000000}"/>
            </ac:spMkLst>
          </pc:spChg>
        </pc:sldLayoutChg>
      </pc:sldMasterChg>
      <pc:sldMasterChg chg="modSp add addSldLayout modSldLayout">
        <pc:chgData name="Hasseler, Tristan (US 347G)" userId="S::tristan.hasseler@jpl.nasa.gov::1786e5c1-365d-473e-9abf-5906054a48b2" providerId="AD" clId="Web-{8EEC0758-CBBB-C75D-4C15-47CB1DCBF56F}" dt="2023-05-26T22:04:18.215" v="6"/>
        <pc:sldMasterMkLst>
          <pc:docMk/>
          <pc:sldMasterMk cId="0" sldId="2147483674"/>
        </pc:sldMasterMkLst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74"/>
            <ac:spMk id="10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74"/>
            <ac:spMk id="11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74"/>
            <ac:spMk id="12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8EEC0758-CBBB-C75D-4C15-47CB1DCBF56F}" dt="2023-05-26T22:04:18.215" v="6"/>
          <ac:spMkLst>
            <pc:docMk/>
            <pc:sldMasterMk cId="0" sldId="2147483674"/>
            <ac:spMk id="13" creationId="{00000000-0000-0000-0000-000000000000}"/>
          </ac:spMkLst>
        </pc:sp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asterMk cId="0" sldId="2147483674"/>
            <ac:picMk id="14" creationId="{00000000-0000-0000-0000-000000000000}"/>
          </ac:picMkLst>
        </pc:picChg>
        <pc:picChg chg="mod">
          <ac:chgData name="Hasseler, Tristan (US 347G)" userId="S::tristan.hasseler@jpl.nasa.gov::1786e5c1-365d-473e-9abf-5906054a48b2" providerId="AD" clId="Web-{8EEC0758-CBBB-C75D-4C15-47CB1DCBF56F}" dt="2023-05-26T22:04:18.215" v="6"/>
          <ac:picMkLst>
            <pc:docMk/>
            <pc:sldMasterMk cId="0" sldId="2147483674"/>
            <ac:picMk id="15" creationId="{00000000-0000-0000-0000-000000000000}"/>
          </ac:picMkLst>
        </pc:pic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75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5"/>
              <ac:spMk id="1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5"/>
              <ac:spMk id="1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5"/>
              <ac:spMk id="21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5"/>
              <ac:spMk id="2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5"/>
              <ac:spMk id="2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5"/>
              <ac:spMk id="25" creationId="{00000000-0000-0000-0000-000000000000}"/>
            </ac:spMkLst>
          </pc:sp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5"/>
              <ac:picMk id="17" creationId="{00000000-0000-0000-0000-000000000000}"/>
            </ac:picMkLst>
          </pc:pic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5"/>
              <ac:picMk id="20" creationId="{00000000-0000-0000-0000-000000000000}"/>
            </ac:picMkLst>
          </pc:pic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5"/>
              <ac:picMk id="22" creationId="{00000000-0000-0000-0000-000000000000}"/>
            </ac:picMkLst>
          </pc:pic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76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6"/>
              <ac:spMk id="2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6"/>
              <ac:spMk id="31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6"/>
              <ac:spMk id="3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6"/>
              <ac:spMk id="3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6"/>
              <ac:spMk id="34" creationId="{00000000-0000-0000-0000-000000000000}"/>
            </ac:spMkLst>
          </pc:sp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6"/>
              <ac:picMk id="27" creationId="{00000000-0000-0000-0000-000000000000}"/>
            </ac:picMkLst>
          </pc:pic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6"/>
              <ac:picMk id="29" creationId="{00000000-0000-0000-0000-000000000000}"/>
            </ac:picMkLst>
          </pc:pic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6"/>
              <ac:picMk id="30" creationId="{00000000-0000-0000-0000-000000000000}"/>
            </ac:picMkLst>
          </pc:pic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77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7"/>
              <ac:spMk id="36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7"/>
              <ac:spMk id="3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7"/>
              <ac:spMk id="39" creationId="{00000000-0000-0000-0000-000000000000}"/>
            </ac:spMkLst>
          </pc:spChg>
          <pc:cxnChg chg="mod">
            <ac:chgData name="Hasseler, Tristan (US 347G)" userId="S::tristan.hasseler@jpl.nasa.gov::1786e5c1-365d-473e-9abf-5906054a48b2" providerId="AD" clId="Web-{8EEC0758-CBBB-C75D-4C15-47CB1DCBF56F}" dt="2023-05-26T22:04:18.215" v="6"/>
            <ac:cxnSpMkLst>
              <pc:docMk/>
              <pc:sldMasterMk cId="0" sldId="2147483674"/>
              <pc:sldLayoutMk cId="0" sldId="2147483677"/>
              <ac:cxnSpMk id="38" creationId="{00000000-0000-0000-0000-000000000000}"/>
            </ac:cxnSpMkLst>
          </pc:cxn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78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8"/>
              <ac:spMk id="41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8"/>
              <ac:spMk id="4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8"/>
              <ac:spMk id="4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8"/>
              <ac:spMk id="45" creationId="{00000000-0000-0000-0000-000000000000}"/>
            </ac:spMkLst>
          </pc:sp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8"/>
              <ac:picMk id="44" creationId="{00000000-0000-0000-0000-000000000000}"/>
            </ac:picMkLst>
          </pc:pic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79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9"/>
              <ac:spMk id="4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9"/>
              <ac:spMk id="4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79"/>
              <ac:spMk id="49" creationId="{00000000-0000-0000-0000-000000000000}"/>
            </ac:spMkLst>
          </pc:sp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79"/>
              <ac:picMk id="50" creationId="{00000000-0000-0000-0000-000000000000}"/>
            </ac:picMkLst>
          </pc:pic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80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0"/>
              <ac:spMk id="5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0"/>
              <ac:spMk id="5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0"/>
              <ac:spMk id="5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0"/>
              <ac:spMk id="55" creationId="{00000000-0000-0000-0000-000000000000}"/>
            </ac:spMkLst>
          </pc:sp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81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1"/>
              <ac:spMk id="57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1"/>
              <ac:spMk id="58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1"/>
              <ac:spMk id="59" creationId="{00000000-0000-0000-0000-000000000000}"/>
            </ac:spMkLst>
          </pc:spChg>
          <pc:cxnChg chg="mod">
            <ac:chgData name="Hasseler, Tristan (US 347G)" userId="S::tristan.hasseler@jpl.nasa.gov::1786e5c1-365d-473e-9abf-5906054a48b2" providerId="AD" clId="Web-{8EEC0758-CBBB-C75D-4C15-47CB1DCBF56F}" dt="2023-05-26T22:04:18.215" v="6"/>
            <ac:cxnSpMkLst>
              <pc:docMk/>
              <pc:sldMasterMk cId="0" sldId="2147483674"/>
              <pc:sldLayoutMk cId="0" sldId="2147483681"/>
              <ac:cxnSpMk id="60" creationId="{00000000-0000-0000-0000-000000000000}"/>
            </ac:cxnSpMkLst>
          </pc:cxn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82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2"/>
              <ac:spMk id="6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2"/>
              <ac:spMk id="6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2"/>
              <ac:spMk id="6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2"/>
              <ac:spMk id="65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2"/>
              <ac:spMk id="67" creationId="{00000000-0000-0000-0000-000000000000}"/>
            </ac:spMkLst>
          </pc:spChg>
          <pc:cxnChg chg="mod">
            <ac:chgData name="Hasseler, Tristan (US 347G)" userId="S::tristan.hasseler@jpl.nasa.gov::1786e5c1-365d-473e-9abf-5906054a48b2" providerId="AD" clId="Web-{8EEC0758-CBBB-C75D-4C15-47CB1DCBF56F}" dt="2023-05-26T22:04:18.215" v="6"/>
            <ac:cxnSpMkLst>
              <pc:docMk/>
              <pc:sldMasterMk cId="0" sldId="2147483674"/>
              <pc:sldLayoutMk cId="0" sldId="2147483682"/>
              <ac:cxnSpMk id="66" creationId="{00000000-0000-0000-0000-000000000000}"/>
            </ac:cxnSpMkLst>
          </pc:cxn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83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3"/>
              <ac:spMk id="6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3"/>
              <ac:spMk id="7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3"/>
              <ac:spMk id="7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3"/>
              <ac:spMk id="7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3"/>
              <ac:spMk id="74" creationId="{00000000-0000-0000-0000-000000000000}"/>
            </ac:spMkLst>
          </pc:spChg>
          <pc:cxnChg chg="mod">
            <ac:chgData name="Hasseler, Tristan (US 347G)" userId="S::tristan.hasseler@jpl.nasa.gov::1786e5c1-365d-473e-9abf-5906054a48b2" providerId="AD" clId="Web-{8EEC0758-CBBB-C75D-4C15-47CB1DCBF56F}" dt="2023-05-26T22:04:18.215" v="6"/>
            <ac:cxnSpMkLst>
              <pc:docMk/>
              <pc:sldMasterMk cId="0" sldId="2147483674"/>
              <pc:sldLayoutMk cId="0" sldId="2147483683"/>
              <ac:cxnSpMk id="71" creationId="{00000000-0000-0000-0000-000000000000}"/>
            </ac:cxnSpMkLst>
          </pc:cxn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84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4"/>
              <ac:spMk id="78" creationId="{00000000-0000-0000-0000-000000000000}"/>
            </ac:spMkLst>
          </pc:sp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84"/>
              <ac:picMk id="76" creationId="{00000000-0000-0000-0000-000000000000}"/>
            </ac:picMkLst>
          </pc:pic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84"/>
              <ac:picMk id="77" creationId="{00000000-0000-0000-0000-000000000000}"/>
            </ac:picMkLst>
          </pc:pic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85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5"/>
              <ac:spMk id="80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5"/>
              <ac:spMk id="82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5"/>
              <ac:spMk id="83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5"/>
              <ac:spMk id="84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5"/>
              <ac:spMk id="87" creationId="{00000000-0000-0000-0000-000000000000}"/>
            </ac:spMkLst>
          </pc:sp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85"/>
              <ac:picMk id="81" creationId="{00000000-0000-0000-0000-000000000000}"/>
            </ac:picMkLst>
          </pc:pic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85"/>
              <ac:picMk id="85" creationId="{00000000-0000-0000-0000-000000000000}"/>
            </ac:picMkLst>
          </pc:picChg>
          <pc:picChg chg="mod">
            <ac:chgData name="Hasseler, Tristan (US 347G)" userId="S::tristan.hasseler@jpl.nasa.gov::1786e5c1-365d-473e-9abf-5906054a48b2" providerId="AD" clId="Web-{8EEC0758-CBBB-C75D-4C15-47CB1DCBF56F}" dt="2023-05-26T22:04:18.215" v="6"/>
            <ac:picMkLst>
              <pc:docMk/>
              <pc:sldMasterMk cId="0" sldId="2147483674"/>
              <pc:sldLayoutMk cId="0" sldId="2147483685"/>
              <ac:picMk id="86" creationId="{00000000-0000-0000-0000-000000000000}"/>
            </ac:picMkLst>
          </pc:picChg>
        </pc:sldLayoutChg>
        <pc:sldLayoutChg chg="modSp add">
          <pc:chgData name="Hasseler, Tristan (US 347G)" userId="S::tristan.hasseler@jpl.nasa.gov::1786e5c1-365d-473e-9abf-5906054a48b2" providerId="AD" clId="Web-{8EEC0758-CBBB-C75D-4C15-47CB1DCBF56F}" dt="2023-05-26T22:04:18.215" v="6"/>
          <pc:sldLayoutMkLst>
            <pc:docMk/>
            <pc:sldMasterMk cId="0" sldId="2147483674"/>
            <pc:sldLayoutMk cId="0" sldId="2147483686"/>
          </pc:sldLayoutMkLst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6"/>
              <ac:spMk id="89" creationId="{00000000-0000-0000-0000-000000000000}"/>
            </ac:spMkLst>
          </pc:spChg>
          <pc:spChg chg="mod">
            <ac:chgData name="Hasseler, Tristan (US 347G)" userId="S::tristan.hasseler@jpl.nasa.gov::1786e5c1-365d-473e-9abf-5906054a48b2" providerId="AD" clId="Web-{8EEC0758-CBBB-C75D-4C15-47CB1DCBF56F}" dt="2023-05-26T22:04:18.215" v="6"/>
            <ac:spMkLst>
              <pc:docMk/>
              <pc:sldMasterMk cId="0" sldId="2147483674"/>
              <pc:sldLayoutMk cId="0" sldId="2147483686"/>
              <ac:spMk id="90" creationId="{00000000-0000-0000-0000-000000000000}"/>
            </ac:spMkLst>
          </pc:spChg>
        </pc:sldLayoutChg>
      </pc:sldMasterChg>
    </pc:docChg>
  </pc:docChgLst>
  <pc:docChgLst>
    <pc:chgData name="Leake, Carl D (US 347J)" userId="S::carl.leake@jpl.nasa.gov::514d19ed-ac25-4851-8813-e892f9be6a8e" providerId="AD" clId="Web-{0FE1702E-70C3-22DB-52D7-A5309FAEE220}"/>
    <pc:docChg chg="modSld">
      <pc:chgData name="Leake, Carl D (US 347J)" userId="S::carl.leake@jpl.nasa.gov::514d19ed-ac25-4851-8813-e892f9be6a8e" providerId="AD" clId="Web-{0FE1702E-70C3-22DB-52D7-A5309FAEE220}" dt="2024-11-20T21:11:15.256" v="2" actId="1076"/>
      <pc:docMkLst>
        <pc:docMk/>
      </pc:docMkLst>
      <pc:sldChg chg="addSp modSp">
        <pc:chgData name="Leake, Carl D (US 347J)" userId="S::carl.leake@jpl.nasa.gov::514d19ed-ac25-4851-8813-e892f9be6a8e" providerId="AD" clId="Web-{0FE1702E-70C3-22DB-52D7-A5309FAEE220}" dt="2024-11-20T21:11:15.256" v="2" actId="1076"/>
        <pc:sldMkLst>
          <pc:docMk/>
          <pc:sldMk cId="270885223" sldId="1570"/>
        </pc:sldMkLst>
        <pc:spChg chg="add">
          <ac:chgData name="Leake, Carl D (US 347J)" userId="S::carl.leake@jpl.nasa.gov::514d19ed-ac25-4851-8813-e892f9be6a8e" providerId="AD" clId="Web-{0FE1702E-70C3-22DB-52D7-A5309FAEE220}" dt="2024-11-20T21:11:09.085" v="0"/>
          <ac:spMkLst>
            <pc:docMk/>
            <pc:sldMk cId="270885223" sldId="1570"/>
            <ac:spMk id="2" creationId="{A4D725DB-9AE2-003A-9479-DCE37AB230C3}"/>
          </ac:spMkLst>
        </pc:spChg>
        <pc:spChg chg="mod">
          <ac:chgData name="Leake, Carl D (US 347J)" userId="S::carl.leake@jpl.nasa.gov::514d19ed-ac25-4851-8813-e892f9be6a8e" providerId="AD" clId="Web-{0FE1702E-70C3-22DB-52D7-A5309FAEE220}" dt="2024-11-20T21:11:15.256" v="2" actId="1076"/>
          <ac:spMkLst>
            <pc:docMk/>
            <pc:sldMk cId="270885223" sldId="1570"/>
            <ac:spMk id="3" creationId="{D74B8A89-85AC-C97F-AE36-6A22CD219515}"/>
          </ac:spMkLst>
        </pc:spChg>
      </pc:sldChg>
    </pc:docChg>
  </pc:docChgLst>
  <pc:docChgLst>
    <pc:chgData name="Hasseler, Tristan (US 347G)" userId="S::tristan.hasseler@jpl.nasa.gov::1786e5c1-365d-473e-9abf-5906054a48b2" providerId="AD" clId="Web-{F54F512D-DE27-95AD-A8CD-5F28B78F7DC1}"/>
    <pc:docChg chg="addSld delSld modSld addMainMaster">
      <pc:chgData name="Hasseler, Tristan (US 347G)" userId="S::tristan.hasseler@jpl.nasa.gov::1786e5c1-365d-473e-9abf-5906054a48b2" providerId="AD" clId="Web-{F54F512D-DE27-95AD-A8CD-5F28B78F7DC1}" dt="2023-05-26T22:41:30.201" v="115" actId="20577"/>
      <pc:docMkLst>
        <pc:docMk/>
      </pc:docMkLst>
      <pc:sldChg chg="del">
        <pc:chgData name="Hasseler, Tristan (US 347G)" userId="S::tristan.hasseler@jpl.nasa.gov::1786e5c1-365d-473e-9abf-5906054a48b2" providerId="AD" clId="Web-{F54F512D-DE27-95AD-A8CD-5F28B78F7DC1}" dt="2023-05-26T22:39:31.511" v="104"/>
        <pc:sldMkLst>
          <pc:docMk/>
          <pc:sldMk cId="0" sldId="256"/>
        </pc:sldMkLst>
      </pc:sldChg>
      <pc:sldChg chg="del">
        <pc:chgData name="Hasseler, Tristan (US 347G)" userId="S::tristan.hasseler@jpl.nasa.gov::1786e5c1-365d-473e-9abf-5906054a48b2" providerId="AD" clId="Web-{F54F512D-DE27-95AD-A8CD-5F28B78F7DC1}" dt="2023-05-26T22:40:09.762" v="105"/>
        <pc:sldMkLst>
          <pc:docMk/>
          <pc:sldMk cId="1507390043" sldId="1561"/>
        </pc:sldMkLst>
      </pc:sldChg>
      <pc:sldChg chg="del">
        <pc:chgData name="Hasseler, Tristan (US 347G)" userId="S::tristan.hasseler@jpl.nasa.gov::1786e5c1-365d-473e-9abf-5906054a48b2" providerId="AD" clId="Web-{F54F512D-DE27-95AD-A8CD-5F28B78F7DC1}" dt="2023-05-26T22:20:26.768" v="38"/>
        <pc:sldMkLst>
          <pc:docMk/>
          <pc:sldMk cId="2062408426" sldId="1562"/>
        </pc:sldMkLst>
      </pc:sldChg>
      <pc:sldChg chg="del">
        <pc:chgData name="Hasseler, Tristan (US 347G)" userId="S::tristan.hasseler@jpl.nasa.gov::1786e5c1-365d-473e-9abf-5906054a48b2" providerId="AD" clId="Web-{F54F512D-DE27-95AD-A8CD-5F28B78F7DC1}" dt="2023-05-26T22:21:15.973" v="49"/>
        <pc:sldMkLst>
          <pc:docMk/>
          <pc:sldMk cId="3294456184" sldId="1563"/>
        </pc:sldMkLst>
      </pc:sldChg>
      <pc:sldChg chg="del">
        <pc:chgData name="Hasseler, Tristan (US 347G)" userId="S::tristan.hasseler@jpl.nasa.gov::1786e5c1-365d-473e-9abf-5906054a48b2" providerId="AD" clId="Web-{F54F512D-DE27-95AD-A8CD-5F28B78F7DC1}" dt="2023-05-26T22:22:55.162" v="72"/>
        <pc:sldMkLst>
          <pc:docMk/>
          <pc:sldMk cId="2576384127" sldId="1564"/>
        </pc:sldMkLst>
      </pc:sldChg>
      <pc:sldChg chg="del">
        <pc:chgData name="Hasseler, Tristan (US 347G)" userId="S::tristan.hasseler@jpl.nasa.gov::1786e5c1-365d-473e-9abf-5906054a48b2" providerId="AD" clId="Web-{F54F512D-DE27-95AD-A8CD-5F28B78F7DC1}" dt="2023-05-26T22:17:51" v="6"/>
        <pc:sldMkLst>
          <pc:docMk/>
          <pc:sldMk cId="3801733433" sldId="1565"/>
        </pc:sldMkLst>
      </pc:sldChg>
      <pc:sldChg chg="del">
        <pc:chgData name="Hasseler, Tristan (US 347G)" userId="S::tristan.hasseler@jpl.nasa.gov::1786e5c1-365d-473e-9abf-5906054a48b2" providerId="AD" clId="Web-{F54F512D-DE27-95AD-A8CD-5F28B78F7DC1}" dt="2023-05-26T22:17:45.390" v="5"/>
        <pc:sldMkLst>
          <pc:docMk/>
          <pc:sldMk cId="3545963722" sldId="1566"/>
        </pc:sldMkLst>
      </pc:sldChg>
      <pc:sldChg chg="modSp del">
        <pc:chgData name="Hasseler, Tristan (US 347G)" userId="S::tristan.hasseler@jpl.nasa.gov::1786e5c1-365d-473e-9abf-5906054a48b2" providerId="AD" clId="Web-{F54F512D-DE27-95AD-A8CD-5F28B78F7DC1}" dt="2023-05-26T22:17:58.875" v="8"/>
        <pc:sldMkLst>
          <pc:docMk/>
          <pc:sldMk cId="498611833" sldId="1567"/>
        </pc:sldMkLst>
        <pc:spChg chg="mod">
          <ac:chgData name="Hasseler, Tristan (US 347G)" userId="S::tristan.hasseler@jpl.nasa.gov::1786e5c1-365d-473e-9abf-5906054a48b2" providerId="AD" clId="Web-{F54F512D-DE27-95AD-A8CD-5F28B78F7DC1}" dt="2023-05-26T22:16:11.185" v="0" actId="1076"/>
          <ac:spMkLst>
            <pc:docMk/>
            <pc:sldMk cId="498611833" sldId="1567"/>
            <ac:spMk id="119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F54F512D-DE27-95AD-A8CD-5F28B78F7DC1}" dt="2023-05-26T22:16:16.701" v="2" actId="14100"/>
          <ac:spMkLst>
            <pc:docMk/>
            <pc:sldMk cId="498611833" sldId="1567"/>
            <ac:spMk id="120" creationId="{00000000-0000-0000-0000-000000000000}"/>
          </ac:spMkLst>
        </pc:spChg>
      </pc:sldChg>
      <pc:sldChg chg="del">
        <pc:chgData name="Hasseler, Tristan (US 347G)" userId="S::tristan.hasseler@jpl.nasa.gov::1786e5c1-365d-473e-9abf-5906054a48b2" providerId="AD" clId="Web-{F54F512D-DE27-95AD-A8CD-5F28B78F7DC1}" dt="2023-05-26T22:17:04.639" v="4"/>
        <pc:sldMkLst>
          <pc:docMk/>
          <pc:sldMk cId="945686995" sldId="1568"/>
        </pc:sldMkLst>
      </pc:sldChg>
      <pc:sldChg chg="addSp modSp">
        <pc:chgData name="Hasseler, Tristan (US 347G)" userId="S::tristan.hasseler@jpl.nasa.gov::1786e5c1-365d-473e-9abf-5906054a48b2" providerId="AD" clId="Web-{F54F512D-DE27-95AD-A8CD-5F28B78F7DC1}" dt="2023-05-26T22:40:43.528" v="110" actId="1076"/>
        <pc:sldMkLst>
          <pc:docMk/>
          <pc:sldMk cId="270885223" sldId="1570"/>
        </pc:sldMkLst>
        <pc:spChg chg="add mod">
          <ac:chgData name="Hasseler, Tristan (US 347G)" userId="S::tristan.hasseler@jpl.nasa.gov::1786e5c1-365d-473e-9abf-5906054a48b2" providerId="AD" clId="Web-{F54F512D-DE27-95AD-A8CD-5F28B78F7DC1}" dt="2023-05-26T22:40:43.528" v="110" actId="1076"/>
          <ac:spMkLst>
            <pc:docMk/>
            <pc:sldMk cId="270885223" sldId="1570"/>
            <ac:spMk id="2" creationId="{312CE78C-A8BE-F639-402F-9BCAB34FB004}"/>
          </ac:spMkLst>
        </pc:spChg>
        <pc:spChg chg="mod">
          <ac:chgData name="Hasseler, Tristan (US 347G)" userId="S::tristan.hasseler@jpl.nasa.gov::1786e5c1-365d-473e-9abf-5906054a48b2" providerId="AD" clId="Web-{F54F512D-DE27-95AD-A8CD-5F28B78F7DC1}" dt="2023-05-26T22:39:06.416" v="101" actId="14100"/>
          <ac:spMkLst>
            <pc:docMk/>
            <pc:sldMk cId="270885223" sldId="1570"/>
            <ac:spMk id="3" creationId="{D74B8A89-85AC-C97F-AE36-6A22CD219515}"/>
          </ac:spMkLst>
        </pc:spChg>
      </pc:sldChg>
      <pc:sldChg chg="add del">
        <pc:chgData name="Hasseler, Tristan (US 347G)" userId="S::tristan.hasseler@jpl.nasa.gov::1786e5c1-365d-473e-9abf-5906054a48b2" providerId="AD" clId="Web-{F54F512D-DE27-95AD-A8CD-5F28B78F7DC1}" dt="2023-05-26T22:17:56.859" v="7"/>
        <pc:sldMkLst>
          <pc:docMk/>
          <pc:sldMk cId="1407171448" sldId="1571"/>
        </pc:sldMkLst>
      </pc:sldChg>
      <pc:sldChg chg="addSp modSp add">
        <pc:chgData name="Hasseler, Tristan (US 347G)" userId="S::tristan.hasseler@jpl.nasa.gov::1786e5c1-365d-473e-9abf-5906054a48b2" providerId="AD" clId="Web-{F54F512D-DE27-95AD-A8CD-5F28B78F7DC1}" dt="2023-05-26T22:20:18.065" v="37" actId="1076"/>
        <pc:sldMkLst>
          <pc:docMk/>
          <pc:sldMk cId="2809286470" sldId="1571"/>
        </pc:sldMkLst>
        <pc:spChg chg="mod">
          <ac:chgData name="Hasseler, Tristan (US 347G)" userId="S::tristan.hasseler@jpl.nasa.gov::1786e5c1-365d-473e-9abf-5906054a48b2" providerId="AD" clId="Web-{F54F512D-DE27-95AD-A8CD-5F28B78F7DC1}" dt="2023-05-26T22:18:55.657" v="19" actId="20577"/>
          <ac:spMkLst>
            <pc:docMk/>
            <pc:sldMk cId="2809286470" sldId="1571"/>
            <ac:spMk id="119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F54F512D-DE27-95AD-A8CD-5F28B78F7DC1}" dt="2023-05-26T22:19:50.346" v="32" actId="20577"/>
          <ac:spMkLst>
            <pc:docMk/>
            <pc:sldMk cId="2809286470" sldId="1571"/>
            <ac:spMk id="120" creationId="{00000000-0000-0000-0000-000000000000}"/>
          </ac:spMkLst>
        </pc:spChg>
        <pc:picChg chg="add mod">
          <ac:chgData name="Hasseler, Tristan (US 347G)" userId="S::tristan.hasseler@jpl.nasa.gov::1786e5c1-365d-473e-9abf-5906054a48b2" providerId="AD" clId="Web-{F54F512D-DE27-95AD-A8CD-5F28B78F7DC1}" dt="2023-05-26T22:20:18.065" v="37" actId="1076"/>
          <ac:picMkLst>
            <pc:docMk/>
            <pc:sldMk cId="2809286470" sldId="1571"/>
            <ac:picMk id="3" creationId="{C1E62C92-6F25-D676-18D5-85189D62A0DE}"/>
          </ac:picMkLst>
        </pc:picChg>
      </pc:sldChg>
      <pc:sldChg chg="addSp delSp modSp add replId">
        <pc:chgData name="Hasseler, Tristan (US 347G)" userId="S::tristan.hasseler@jpl.nasa.gov::1786e5c1-365d-473e-9abf-5906054a48b2" providerId="AD" clId="Web-{F54F512D-DE27-95AD-A8CD-5F28B78F7DC1}" dt="2023-05-26T22:41:19.044" v="112" actId="20577"/>
        <pc:sldMkLst>
          <pc:docMk/>
          <pc:sldMk cId="104635970" sldId="1572"/>
        </pc:sldMkLst>
        <pc:spChg chg="add del mod">
          <ac:chgData name="Hasseler, Tristan (US 347G)" userId="S::tristan.hasseler@jpl.nasa.gov::1786e5c1-365d-473e-9abf-5906054a48b2" providerId="AD" clId="Web-{F54F512D-DE27-95AD-A8CD-5F28B78F7DC1}" dt="2023-05-26T22:22:26.865" v="67"/>
          <ac:spMkLst>
            <pc:docMk/>
            <pc:sldMk cId="104635970" sldId="1572"/>
            <ac:spMk id="4" creationId="{F56CE991-AE30-FC34-EF24-583289C6986E}"/>
          </ac:spMkLst>
        </pc:spChg>
        <pc:spChg chg="add del mod">
          <ac:chgData name="Hasseler, Tristan (US 347G)" userId="S::tristan.hasseler@jpl.nasa.gov::1786e5c1-365d-473e-9abf-5906054a48b2" providerId="AD" clId="Web-{F54F512D-DE27-95AD-A8CD-5F28B78F7DC1}" dt="2023-05-26T22:22:22.005" v="65"/>
          <ac:spMkLst>
            <pc:docMk/>
            <pc:sldMk cId="104635970" sldId="1572"/>
            <ac:spMk id="6" creationId="{0CE00370-05F6-DD7F-545B-0AED81B31FAB}"/>
          </ac:spMkLst>
        </pc:spChg>
        <pc:spChg chg="add del mod">
          <ac:chgData name="Hasseler, Tristan (US 347G)" userId="S::tristan.hasseler@jpl.nasa.gov::1786e5c1-365d-473e-9abf-5906054a48b2" providerId="AD" clId="Web-{F54F512D-DE27-95AD-A8CD-5F28B78F7DC1}" dt="2023-05-26T22:22:24.255" v="66"/>
          <ac:spMkLst>
            <pc:docMk/>
            <pc:sldMk cId="104635970" sldId="1572"/>
            <ac:spMk id="8" creationId="{671F1B75-D85C-CE6A-0EF5-F944EC2B8BCC}"/>
          </ac:spMkLst>
        </pc:spChg>
        <pc:spChg chg="add del mod">
          <ac:chgData name="Hasseler, Tristan (US 347G)" userId="S::tristan.hasseler@jpl.nasa.gov::1786e5c1-365d-473e-9abf-5906054a48b2" providerId="AD" clId="Web-{F54F512D-DE27-95AD-A8CD-5F28B78F7DC1}" dt="2023-05-26T22:22:19.474" v="64"/>
          <ac:spMkLst>
            <pc:docMk/>
            <pc:sldMk cId="104635970" sldId="1572"/>
            <ac:spMk id="10" creationId="{436668AE-92A3-5F1A-14E2-1AD8FE8E20DA}"/>
          </ac:spMkLst>
        </pc:spChg>
        <pc:spChg chg="mod">
          <ac:chgData name="Hasseler, Tristan (US 347G)" userId="S::tristan.hasseler@jpl.nasa.gov::1786e5c1-365d-473e-9abf-5906054a48b2" providerId="AD" clId="Web-{F54F512D-DE27-95AD-A8CD-5F28B78F7DC1}" dt="2023-05-26T22:41:19.044" v="112" actId="20577"/>
          <ac:spMkLst>
            <pc:docMk/>
            <pc:sldMk cId="104635970" sldId="1572"/>
            <ac:spMk id="119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F54F512D-DE27-95AD-A8CD-5F28B78F7DC1}" dt="2023-05-26T22:21:48.051" v="58" actId="20577"/>
          <ac:spMkLst>
            <pc:docMk/>
            <pc:sldMk cId="104635970" sldId="1572"/>
            <ac:spMk id="120" creationId="{00000000-0000-0000-0000-000000000000}"/>
          </ac:spMkLst>
        </pc:spChg>
        <pc:picChg chg="del">
          <ac:chgData name="Hasseler, Tristan (US 347G)" userId="S::tristan.hasseler@jpl.nasa.gov::1786e5c1-365d-473e-9abf-5906054a48b2" providerId="AD" clId="Web-{F54F512D-DE27-95AD-A8CD-5F28B78F7DC1}" dt="2023-05-26T22:20:33.487" v="40"/>
          <ac:picMkLst>
            <pc:docMk/>
            <pc:sldMk cId="104635970" sldId="1572"/>
            <ac:picMk id="3" creationId="{C1E62C92-6F25-D676-18D5-85189D62A0DE}"/>
          </ac:picMkLst>
        </pc:picChg>
      </pc:sldChg>
      <pc:sldChg chg="modSp add replId">
        <pc:chgData name="Hasseler, Tristan (US 347G)" userId="S::tristan.hasseler@jpl.nasa.gov::1786e5c1-365d-473e-9abf-5906054a48b2" providerId="AD" clId="Web-{F54F512D-DE27-95AD-A8CD-5F28B78F7DC1}" dt="2023-05-26T22:41:25.607" v="114" actId="20577"/>
        <pc:sldMkLst>
          <pc:docMk/>
          <pc:sldMk cId="1282250635" sldId="1573"/>
        </pc:sldMkLst>
        <pc:spChg chg="mod">
          <ac:chgData name="Hasseler, Tristan (US 347G)" userId="S::tristan.hasseler@jpl.nasa.gov::1786e5c1-365d-473e-9abf-5906054a48b2" providerId="AD" clId="Web-{F54F512D-DE27-95AD-A8CD-5F28B78F7DC1}" dt="2023-05-26T22:41:25.607" v="114" actId="20577"/>
          <ac:spMkLst>
            <pc:docMk/>
            <pc:sldMk cId="1282250635" sldId="1573"/>
            <ac:spMk id="119" creationId="{00000000-0000-0000-0000-000000000000}"/>
          </ac:spMkLst>
        </pc:spChg>
      </pc:sldChg>
      <pc:sldChg chg="addSp delSp modSp add replId">
        <pc:chgData name="Hasseler, Tristan (US 347G)" userId="S::tristan.hasseler@jpl.nasa.gov::1786e5c1-365d-473e-9abf-5906054a48b2" providerId="AD" clId="Web-{F54F512D-DE27-95AD-A8CD-5F28B78F7DC1}" dt="2023-05-26T22:41:30.201" v="115" actId="20577"/>
        <pc:sldMkLst>
          <pc:docMk/>
          <pc:sldMk cId="2071951405" sldId="1574"/>
        </pc:sldMkLst>
        <pc:spChg chg="del">
          <ac:chgData name="Hasseler, Tristan (US 347G)" userId="S::tristan.hasseler@jpl.nasa.gov::1786e5c1-365d-473e-9abf-5906054a48b2" providerId="AD" clId="Web-{F54F512D-DE27-95AD-A8CD-5F28B78F7DC1}" dt="2023-05-26T22:26:27.416" v="82"/>
          <ac:spMkLst>
            <pc:docMk/>
            <pc:sldMk cId="2071951405" sldId="1574"/>
            <ac:spMk id="4" creationId="{F56CE991-AE30-FC34-EF24-583289C6986E}"/>
          </ac:spMkLst>
        </pc:spChg>
        <pc:spChg chg="del">
          <ac:chgData name="Hasseler, Tristan (US 347G)" userId="S::tristan.hasseler@jpl.nasa.gov::1786e5c1-365d-473e-9abf-5906054a48b2" providerId="AD" clId="Web-{F54F512D-DE27-95AD-A8CD-5F28B78F7DC1}" dt="2023-05-26T22:26:22.963" v="80"/>
          <ac:spMkLst>
            <pc:docMk/>
            <pc:sldMk cId="2071951405" sldId="1574"/>
            <ac:spMk id="6" creationId="{0CE00370-05F6-DD7F-545B-0AED81B31FAB}"/>
          </ac:spMkLst>
        </pc:spChg>
        <pc:spChg chg="del">
          <ac:chgData name="Hasseler, Tristan (US 347G)" userId="S::tristan.hasseler@jpl.nasa.gov::1786e5c1-365d-473e-9abf-5906054a48b2" providerId="AD" clId="Web-{F54F512D-DE27-95AD-A8CD-5F28B78F7DC1}" dt="2023-05-26T22:26:25.244" v="81"/>
          <ac:spMkLst>
            <pc:docMk/>
            <pc:sldMk cId="2071951405" sldId="1574"/>
            <ac:spMk id="8" creationId="{671F1B75-D85C-CE6A-0EF5-F944EC2B8BCC}"/>
          </ac:spMkLst>
        </pc:spChg>
        <pc:spChg chg="del">
          <ac:chgData name="Hasseler, Tristan (US 347G)" userId="S::tristan.hasseler@jpl.nasa.gov::1786e5c1-365d-473e-9abf-5906054a48b2" providerId="AD" clId="Web-{F54F512D-DE27-95AD-A8CD-5F28B78F7DC1}" dt="2023-05-26T22:26:20.932" v="79"/>
          <ac:spMkLst>
            <pc:docMk/>
            <pc:sldMk cId="2071951405" sldId="1574"/>
            <ac:spMk id="10" creationId="{436668AE-92A3-5F1A-14E2-1AD8FE8E20DA}"/>
          </ac:spMkLst>
        </pc:spChg>
        <pc:spChg chg="mod">
          <ac:chgData name="Hasseler, Tristan (US 347G)" userId="S::tristan.hasseler@jpl.nasa.gov::1786e5c1-365d-473e-9abf-5906054a48b2" providerId="AD" clId="Web-{F54F512D-DE27-95AD-A8CD-5F28B78F7DC1}" dt="2023-05-26T22:41:30.201" v="115" actId="20577"/>
          <ac:spMkLst>
            <pc:docMk/>
            <pc:sldMk cId="2071951405" sldId="1574"/>
            <ac:spMk id="119" creationId="{00000000-0000-0000-0000-000000000000}"/>
          </ac:spMkLst>
        </pc:spChg>
        <pc:spChg chg="mod">
          <ac:chgData name="Hasseler, Tristan (US 347G)" userId="S::tristan.hasseler@jpl.nasa.gov::1786e5c1-365d-473e-9abf-5906054a48b2" providerId="AD" clId="Web-{F54F512D-DE27-95AD-A8CD-5F28B78F7DC1}" dt="2023-05-26T22:26:38.104" v="83" actId="20577"/>
          <ac:spMkLst>
            <pc:docMk/>
            <pc:sldMk cId="2071951405" sldId="1574"/>
            <ac:spMk id="120" creationId="{00000000-0000-0000-0000-000000000000}"/>
          </ac:spMkLst>
        </pc:spChg>
        <pc:picChg chg="add">
          <ac:chgData name="Hasseler, Tristan (US 347G)" userId="S::tristan.hasseler@jpl.nasa.gov::1786e5c1-365d-473e-9abf-5906054a48b2" providerId="AD" clId="Web-{F54F512D-DE27-95AD-A8CD-5F28B78F7DC1}" dt="2023-05-26T22:26:46.214" v="84"/>
          <ac:picMkLst>
            <pc:docMk/>
            <pc:sldMk cId="2071951405" sldId="1574"/>
            <ac:picMk id="3" creationId="{850C7985-C820-DE3E-9E55-715642B79B60}"/>
          </ac:picMkLst>
        </pc:picChg>
      </pc:sldChg>
      <pc:sldMasterChg chg="add addSldLayout">
        <pc:chgData name="Hasseler, Tristan (US 347G)" userId="S::tristan.hasseler@jpl.nasa.gov::1786e5c1-365d-473e-9abf-5906054a48b2" providerId="AD" clId="Web-{F54F512D-DE27-95AD-A8CD-5F28B78F7DC1}" dt="2023-05-26T22:16:59.999" v="3"/>
        <pc:sldMasterMkLst>
          <pc:docMk/>
          <pc:sldMasterMk cId="0" sldId="2147483687"/>
        </pc:sldMasterMkLst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88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89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0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1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2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3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4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5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6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7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8"/>
          </pc:sldLayoutMkLst>
        </pc:sldLayoutChg>
        <pc:sldLayoutChg chg="add">
          <pc:chgData name="Hasseler, Tristan (US 347G)" userId="S::tristan.hasseler@jpl.nasa.gov::1786e5c1-365d-473e-9abf-5906054a48b2" providerId="AD" clId="Web-{F54F512D-DE27-95AD-A8CD-5F28B78F7DC1}" dt="2023-05-26T22:16:59.999" v="3"/>
          <pc:sldLayoutMkLst>
            <pc:docMk/>
            <pc:sldMasterMk cId="0" sldId="2147483687"/>
            <pc:sldLayoutMk cId="0" sldId="2147483699"/>
          </pc:sldLayoutMkLst>
        </pc:sldLayoutChg>
      </pc:sldMasterChg>
    </pc:docChg>
  </pc:docChgLst>
  <pc:docChgLst>
    <pc:chgData name="Gaut, Aaron (US 3471)" userId="S::aaron.gaut@jpl.nasa.gov::3f40fbea-fd95-4a0d-ba9a-6b1efe0c601b" providerId="AD" clId="Web-{C569B604-E654-C73A-3054-A22B7296D6F2}"/>
    <pc:docChg chg="modSld">
      <pc:chgData name="Gaut, Aaron (US 3471)" userId="S::aaron.gaut@jpl.nasa.gov::3f40fbea-fd95-4a0d-ba9a-6b1efe0c601b" providerId="AD" clId="Web-{C569B604-E654-C73A-3054-A22B7296D6F2}" dt="2023-08-14T04:26:33.798" v="1" actId="20577"/>
      <pc:docMkLst>
        <pc:docMk/>
      </pc:docMkLst>
      <pc:sldChg chg="modSp">
        <pc:chgData name="Gaut, Aaron (US 3471)" userId="S::aaron.gaut@jpl.nasa.gov::3f40fbea-fd95-4a0d-ba9a-6b1efe0c601b" providerId="AD" clId="Web-{C569B604-E654-C73A-3054-A22B7296D6F2}" dt="2023-08-14T04:26:33.798" v="1" actId="20577"/>
        <pc:sldMkLst>
          <pc:docMk/>
          <pc:sldMk cId="2071951405" sldId="1574"/>
        </pc:sldMkLst>
        <pc:spChg chg="mod">
          <ac:chgData name="Gaut, Aaron (US 3471)" userId="S::aaron.gaut@jpl.nasa.gov::3f40fbea-fd95-4a0d-ba9a-6b1efe0c601b" providerId="AD" clId="Web-{C569B604-E654-C73A-3054-A22B7296D6F2}" dt="2023-08-14T04:26:33.798" v="1" actId="20577"/>
          <ac:spMkLst>
            <pc:docMk/>
            <pc:sldMk cId="2071951405" sldId="1574"/>
            <ac:spMk id="119" creationId="{00000000-0000-0000-0000-000000000000}"/>
          </ac:spMkLst>
        </pc:spChg>
      </pc:sldChg>
    </pc:docChg>
  </pc:docChgLst>
  <pc:docChgLst>
    <pc:chgData name="Elmquist, Asher (US 347J)" userId="S::asher.elmquist@jpl.nasa.gov::c43b51c1-8673-421c-ad65-63a1e47c685f" providerId="AD" clId="Web-{CE31D403-F628-F7BF-3203-3EF51B2FF45F}"/>
    <pc:docChg chg="addSld delSld modSld addMainMaster modMainMaster">
      <pc:chgData name="Elmquist, Asher (US 347J)" userId="S::asher.elmquist@jpl.nasa.gov::c43b51c1-8673-421c-ad65-63a1e47c685f" providerId="AD" clId="Web-{CE31D403-F628-F7BF-3203-3EF51B2FF45F}" dt="2023-08-01T12:42:37.461" v="13" actId="14100"/>
      <pc:docMkLst>
        <pc:docMk/>
      </pc:docMkLst>
      <pc:sldChg chg="delSp modSp mod modClrScheme chgLayout">
        <pc:chgData name="Elmquist, Asher (US 347J)" userId="S::asher.elmquist@jpl.nasa.gov::c43b51c1-8673-421c-ad65-63a1e47c685f" providerId="AD" clId="Web-{CE31D403-F628-F7BF-3203-3EF51B2FF45F}" dt="2023-08-01T12:42:37.461" v="13" actId="14100"/>
        <pc:sldMkLst>
          <pc:docMk/>
          <pc:sldMk cId="270885223" sldId="1570"/>
        </pc:sldMkLst>
        <pc:spChg chg="del">
          <ac:chgData name="Elmquist, Asher (US 347J)" userId="S::asher.elmquist@jpl.nasa.gov::c43b51c1-8673-421c-ad65-63a1e47c685f" providerId="AD" clId="Web-{CE31D403-F628-F7BF-3203-3EF51B2FF45F}" dt="2023-08-01T12:42:13.241" v="5"/>
          <ac:spMkLst>
            <pc:docMk/>
            <pc:sldMk cId="270885223" sldId="1570"/>
            <ac:spMk id="2" creationId="{312CE78C-A8BE-F639-402F-9BCAB34FB004}"/>
          </ac:spMkLst>
        </pc:spChg>
        <pc:spChg chg="mod ord">
          <ac:chgData name="Elmquist, Asher (US 347J)" userId="S::asher.elmquist@jpl.nasa.gov::c43b51c1-8673-421c-ad65-63a1e47c685f" providerId="AD" clId="Web-{CE31D403-F628-F7BF-3203-3EF51B2FF45F}" dt="2023-08-01T12:42:37.461" v="13" actId="14100"/>
          <ac:spMkLst>
            <pc:docMk/>
            <pc:sldMk cId="270885223" sldId="1570"/>
            <ac:spMk id="3" creationId="{D74B8A89-85AC-C97F-AE36-6A22CD219515}"/>
          </ac:spMkLst>
        </pc:spChg>
        <pc:spChg chg="mod ord">
          <ac:chgData name="Elmquist, Asher (US 347J)" userId="S::asher.elmquist@jpl.nasa.gov::c43b51c1-8673-421c-ad65-63a1e47c685f" providerId="AD" clId="Web-{CE31D403-F628-F7BF-3203-3EF51B2FF45F}" dt="2023-08-01T12:41:47.710" v="1"/>
          <ac:spMkLst>
            <pc:docMk/>
            <pc:sldMk cId="270885223" sldId="1570"/>
            <ac:spMk id="96" creationId="{00000000-0000-0000-0000-000000000000}"/>
          </ac:spMkLst>
        </pc:spChg>
        <pc:spChg chg="del mod ord">
          <ac:chgData name="Elmquist, Asher (US 347J)" userId="S::asher.elmquist@jpl.nasa.gov::c43b51c1-8673-421c-ad65-63a1e47c685f" providerId="AD" clId="Web-{CE31D403-F628-F7BF-3203-3EF51B2FF45F}" dt="2023-08-01T12:42:16.241" v="6"/>
          <ac:spMkLst>
            <pc:docMk/>
            <pc:sldMk cId="270885223" sldId="1570"/>
            <ac:spMk id="97" creationId="{00000000-0000-0000-0000-000000000000}"/>
          </ac:spMkLst>
        </pc:spChg>
      </pc:sldChg>
      <pc:sldChg chg="add del">
        <pc:chgData name="Elmquist, Asher (US 347J)" userId="S::asher.elmquist@jpl.nasa.gov::c43b51c1-8673-421c-ad65-63a1e47c685f" providerId="AD" clId="Web-{CE31D403-F628-F7BF-3203-3EF51B2FF45F}" dt="2023-08-01T12:42:32.742" v="12"/>
        <pc:sldMkLst>
          <pc:docMk/>
          <pc:sldMk cId="1098513672" sldId="1575"/>
        </pc:sldMkLst>
      </pc:sldChg>
      <pc:sldMasterChg chg="modSldLayout">
        <pc:chgData name="Elmquist, Asher (US 347J)" userId="S::asher.elmquist@jpl.nasa.gov::c43b51c1-8673-421c-ad65-63a1e47c685f" providerId="AD" clId="Web-{CE31D403-F628-F7BF-3203-3EF51B2FF45F}" dt="2023-08-01T12:41:31.381" v="0"/>
        <pc:sldMasterMkLst>
          <pc:docMk/>
          <pc:sldMasterMk cId="0" sldId="2147483661"/>
        </pc:sldMasterMkLst>
        <pc:sldLayoutChg chg="replI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661"/>
            <pc:sldLayoutMk cId="0" sldId="2147483702"/>
          </pc:sldLayoutMkLst>
        </pc:sldLayoutChg>
        <pc:sldLayoutChg chg="replI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661"/>
            <pc:sldLayoutMk cId="0" sldId="2147483703"/>
          </pc:sldLayoutMkLst>
        </pc:sldLayoutChg>
        <pc:sldLayoutChg chg="replI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661"/>
            <pc:sldLayoutMk cId="0" sldId="2147483704"/>
          </pc:sldLayoutMkLst>
        </pc:sldLayoutChg>
        <pc:sldLayoutChg chg="replI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661"/>
            <pc:sldLayoutMk cId="0" sldId="2147483705"/>
          </pc:sldLayoutMkLst>
        </pc:sldLayoutChg>
        <pc:sldLayoutChg chg="replI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661"/>
            <pc:sldLayoutMk cId="0" sldId="2147483706"/>
          </pc:sldLayoutMkLst>
        </pc:sldLayoutChg>
      </pc:sldMasterChg>
      <pc:sldMasterChg chg="add addSldLayout">
        <pc:chgData name="Elmquist, Asher (US 347J)" userId="S::asher.elmquist@jpl.nasa.gov::c43b51c1-8673-421c-ad65-63a1e47c685f" providerId="AD" clId="Web-{CE31D403-F628-F7BF-3203-3EF51B2FF45F}" dt="2023-08-01T12:41:31.381" v="0"/>
        <pc:sldMasterMkLst>
          <pc:docMk/>
          <pc:sldMasterMk cId="0" sldId="2147483700"/>
        </pc:sldMasterMkLst>
        <pc:sldLayoutChg chg="ad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700"/>
            <pc:sldLayoutMk cId="3274547264" sldId="2147483662"/>
          </pc:sldLayoutMkLst>
        </pc:sldLayoutChg>
        <pc:sldLayoutChg chg="ad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700"/>
            <pc:sldLayoutMk cId="1054039556" sldId="2147483663"/>
          </pc:sldLayoutMkLst>
        </pc:sldLayoutChg>
        <pc:sldLayoutChg chg="ad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700"/>
            <pc:sldLayoutMk cId="1453760164" sldId="2147483665"/>
          </pc:sldLayoutMkLst>
        </pc:sldLayoutChg>
        <pc:sldLayoutChg chg="ad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700"/>
            <pc:sldLayoutMk cId="3324955478" sldId="2147483666"/>
          </pc:sldLayoutMkLst>
        </pc:sldLayoutChg>
        <pc:sldLayoutChg chg="ad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700"/>
            <pc:sldLayoutMk cId="2674933610" sldId="2147483667"/>
          </pc:sldLayoutMkLst>
        </pc:sldLayoutChg>
        <pc:sldLayoutChg chg="ad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700"/>
            <pc:sldLayoutMk cId="0" sldId="2147483701"/>
          </pc:sldLayoutMkLst>
        </pc:sldLayoutChg>
        <pc:sldLayoutChg chg="add">
          <pc:chgData name="Elmquist, Asher (US 347J)" userId="S::asher.elmquist@jpl.nasa.gov::c43b51c1-8673-421c-ad65-63a1e47c685f" providerId="AD" clId="Web-{CE31D403-F628-F7BF-3203-3EF51B2FF45F}" dt="2023-08-01T12:41:31.381" v="0"/>
          <pc:sldLayoutMkLst>
            <pc:docMk/>
            <pc:sldMasterMk cId="0" sldId="2147483700"/>
            <pc:sldLayoutMk cId="0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5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909693F-A6BA-48EE-BABC-6AA2F4D220D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2c8043c9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162c8043c9d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162c8043c9d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56a149a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56a149a4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656a149a4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56a149a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56a149a4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656a149a4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06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56a149a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56a149a4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656a149a4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5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56a149a4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56a149a4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656a149a4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12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g162c8043c9d_0_67" descr="full_jpg1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8125" y="-55150"/>
            <a:ext cx="12364926" cy="69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162c8043c9d_0_67"/>
          <p:cNvSpPr txBox="1">
            <a:spLocks noGrp="1"/>
          </p:cNvSpPr>
          <p:nvPr>
            <p:ph type="ctrTitle"/>
          </p:nvPr>
        </p:nvSpPr>
        <p:spPr>
          <a:xfrm>
            <a:off x="1085225" y="3427300"/>
            <a:ext cx="9998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62c8043c9d_0_67"/>
          <p:cNvSpPr txBox="1">
            <a:spLocks noGrp="1"/>
          </p:cNvSpPr>
          <p:nvPr>
            <p:ph type="subTitle" idx="1"/>
          </p:nvPr>
        </p:nvSpPr>
        <p:spPr>
          <a:xfrm>
            <a:off x="1512275" y="5231875"/>
            <a:ext cx="91440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g162c8043c9d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513" y="453785"/>
            <a:ext cx="2842950" cy="2744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1" name="Google Shape;21;g162c8043c9d_0_67"/>
          <p:cNvSpPr txBox="1"/>
          <p:nvPr/>
        </p:nvSpPr>
        <p:spPr>
          <a:xfrm>
            <a:off x="4596000" y="6444275"/>
            <a:ext cx="3000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7"/>
              <a:buFont typeface="Arial"/>
              <a:buNone/>
            </a:pPr>
            <a:r>
              <a:rPr lang="en-US" sz="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INTERNAL USE ONLY</a:t>
            </a:r>
            <a:endParaRPr sz="6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g162c8043c9d_0_6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6968" y="6477716"/>
            <a:ext cx="407923" cy="12237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162c8043c9d_0_6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162c8043c9d_0_67"/>
          <p:cNvSpPr txBox="1"/>
          <p:nvPr/>
        </p:nvSpPr>
        <p:spPr>
          <a:xfrm>
            <a:off x="1809150" y="3159600"/>
            <a:ext cx="8573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300" b="1">
                <a:solidFill>
                  <a:schemeClr val="lt1"/>
                </a:solidFill>
              </a:rPr>
              <a:t>-</a:t>
            </a:r>
            <a:r>
              <a:rPr lang="en-US"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Simulation (DARTS) Laboratory</a:t>
            </a:r>
            <a:endParaRPr sz="2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162c8043c9d_0_67"/>
          <p:cNvSpPr txBox="1"/>
          <p:nvPr/>
        </p:nvSpPr>
        <p:spPr>
          <a:xfrm>
            <a:off x="4596000" y="60004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only black">
  <p:cSld name="Footer Only White_1_1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62c8043c9d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8961" y="1043182"/>
            <a:ext cx="4942053" cy="47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62c8043c9d_0_8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6968" y="6477716"/>
            <a:ext cx="407923" cy="12237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62c8043c9d_0_85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only white">
  <p:cSld name="Footer Only White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2c8043c9d_0_96"/>
          <p:cNvSpPr txBox="1"/>
          <p:nvPr/>
        </p:nvSpPr>
        <p:spPr>
          <a:xfrm>
            <a:off x="2310471" y="6479130"/>
            <a:ext cx="755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6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required markings, please visit https://mh.jpl.nasa.gov</a:t>
            </a:r>
            <a:endParaRPr sz="6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162c8043c9d_0_96" descr="Group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1542529" y="6527214"/>
            <a:ext cx="400055" cy="11928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62c8043c9d_0_96"/>
          <p:cNvSpPr txBox="1">
            <a:spLocks noGrp="1"/>
          </p:cNvSpPr>
          <p:nvPr>
            <p:ph type="sldNum" idx="12"/>
          </p:nvPr>
        </p:nvSpPr>
        <p:spPr>
          <a:xfrm>
            <a:off x="242409" y="6454445"/>
            <a:ext cx="2544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sz="75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g162c8043c9d_0_96"/>
          <p:cNvSpPr txBox="1"/>
          <p:nvPr/>
        </p:nvSpPr>
        <p:spPr>
          <a:xfrm>
            <a:off x="2310471" y="6479130"/>
            <a:ext cx="755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lang="en-US" sz="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required markings, please visit https://mh.jpl.nasa.gov</a:t>
            </a:r>
            <a:endParaRPr sz="6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62c8043c9d_0_96"/>
          <p:cNvSpPr txBox="1"/>
          <p:nvPr/>
        </p:nvSpPr>
        <p:spPr>
          <a:xfrm>
            <a:off x="2310471" y="6479130"/>
            <a:ext cx="755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lang="en-US" sz="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required markings, please visit https://mh.jpl.nasa.gov</a:t>
            </a:r>
            <a:endParaRPr sz="6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162c8043c9d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8961" y="1043182"/>
            <a:ext cx="4942053" cy="47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62c8043c9d_0_96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6968" y="6477716"/>
            <a:ext cx="407923" cy="12237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62c8043c9d_0_96"/>
          <p:cNvSpPr txBox="1">
            <a:spLocks noGrp="1"/>
          </p:cNvSpPr>
          <p:nvPr>
            <p:ph type="sldNum" idx="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03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Column and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495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760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933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1" descr="Picture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0613" y="5501266"/>
            <a:ext cx="1503419" cy="87699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/>
          <p:nvPr/>
        </p:nvSpPr>
        <p:spPr>
          <a:xfrm>
            <a:off x="5952764" y="6475277"/>
            <a:ext cx="7559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1937"/>
              </a:buClr>
              <a:buSzPts val="500"/>
              <a:buFont typeface="Arial"/>
              <a:buNone/>
            </a:pPr>
            <a:r>
              <a:rPr lang="en-US" sz="667" b="0" i="0" u="none" strike="noStrike" cap="none">
                <a:solidFill>
                  <a:srgbClr val="E31937"/>
                </a:solidFill>
                <a:latin typeface="Arial"/>
                <a:ea typeface="Arial"/>
                <a:cs typeface="Arial"/>
                <a:sym typeface="Arial"/>
              </a:rPr>
              <a:t>FOR INTERNAL USE ONLY</a:t>
            </a:r>
            <a:endParaRPr sz="667" b="0" i="0" u="none" strike="noStrike" cap="none">
              <a:solidFill>
                <a:srgbClr val="E3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669075" y="2482025"/>
            <a:ext cx="41265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625"/>
            <a:ext cx="21504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/>
              <a:t>-</a:t>
            </a: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(DARTS)</a:t>
            </a:r>
            <a:endParaRPr sz="22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/>
              <a:t>Laboratory</a:t>
            </a:r>
            <a:endParaRPr sz="2200" b="1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5" y="5101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Red Bar - Image/Text Driven 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8" name="Google Shape;38;p15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518400" y="1395725"/>
            <a:ext cx="11155200" cy="4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i="0" u="none" strike="noStrike" cap="none"/>
            </a:lvl1pPr>
            <a:lvl2pPr marL="914400" marR="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black bar">
  <p:cSld name="Red Bar - Image/Text Driven Title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623de3629f_1_105"/>
          <p:cNvSpPr/>
          <p:nvPr/>
        </p:nvSpPr>
        <p:spPr>
          <a:xfrm>
            <a:off x="-7725" y="0"/>
            <a:ext cx="12199800" cy="1166700"/>
          </a:xfrm>
          <a:prstGeom prst="rect">
            <a:avLst/>
          </a:prstGeom>
          <a:solidFill>
            <a:srgbClr val="06080A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4B"/>
              </a:buClr>
              <a:buSzPts val="1238"/>
              <a:buFont typeface="Inter Light"/>
              <a:buNone/>
            </a:pPr>
            <a:endParaRPr sz="1651" b="0" i="0" u="none" strike="noStrike" cap="non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1623de3629f_1_105"/>
          <p:cNvSpPr txBox="1">
            <a:spLocks noGrp="1"/>
          </p:cNvSpPr>
          <p:nvPr>
            <p:ph type="body" idx="1"/>
          </p:nvPr>
        </p:nvSpPr>
        <p:spPr>
          <a:xfrm>
            <a:off x="518400" y="1395725"/>
            <a:ext cx="11155200" cy="4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0" u="none" strike="noStrike" cap="none"/>
            </a:lvl1pPr>
            <a:lvl2pPr marL="914400" marR="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○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○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■"/>
              <a:defRPr b="0" i="0" u="none" strike="noStrike" cap="none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3" name="Google Shape;43;g1623de3629f_1_105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g1623de3629f_1_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8525" y="128089"/>
            <a:ext cx="943025" cy="9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1623de3629f_1_105"/>
          <p:cNvSpPr txBox="1">
            <a:spLocks noGrp="1"/>
          </p:cNvSpPr>
          <p:nvPr>
            <p:ph type="title"/>
          </p:nvPr>
        </p:nvSpPr>
        <p:spPr>
          <a:xfrm>
            <a:off x="433953" y="341125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 b="1" i="0" u="none" strike="noStrike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 - H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6000"/>
              <a:buFont typeface="Calibri"/>
              <a:buNone/>
              <a:defRPr sz="6000" b="1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21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>
            <a:spLocks noGrp="1"/>
          </p:cNvSpPr>
          <p:nvPr>
            <p:ph type="pic" idx="2"/>
          </p:nvPr>
        </p:nvSpPr>
        <p:spPr>
          <a:xfrm>
            <a:off x="5172299" y="1351975"/>
            <a:ext cx="5903700" cy="46617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3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3"/>
          <p:cNvSpPr txBox="1">
            <a:spLocks noGrp="1"/>
          </p:cNvSpPr>
          <p:nvPr>
            <p:ph type="body" idx="1"/>
          </p:nvPr>
        </p:nvSpPr>
        <p:spPr>
          <a:xfrm>
            <a:off x="499250" y="156415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1816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096000" y="155845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 descr="Imag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16968" y="6477716"/>
            <a:ext cx="407923" cy="1223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662" r:id="rId2"/>
    <p:sldLayoutId id="2147483663" r:id="rId3"/>
    <p:sldLayoutId id="2147483666" r:id="rId4"/>
    <p:sldLayoutId id="2147483665" r:id="rId5"/>
    <p:sldLayoutId id="2147483667" r:id="rId6"/>
    <p:sldLayoutId id="214748370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labnotebooks.jpl.nasa.gov/hub/user-redirect/notebooks/course2023/Quadrotor/01-Inspection/notebook.ipyn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2c8043c9d_0_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100000"/>
              </a:lnSpc>
            </a:pPr>
            <a:br>
              <a:rPr lang="en-US" sz="2800"/>
            </a:br>
            <a:r>
              <a:rPr lang="en-US" sz="2800">
                <a:solidFill>
                  <a:schemeClr val="bg1"/>
                </a:solidFill>
              </a:rPr>
              <a:t>Quadcopter Reference Problem</a:t>
            </a:r>
            <a:endParaRPr lang="en-US" sz="2800" b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chemeClr val="bg1"/>
                </a:solidFill>
              </a:rPr>
              <a:t>Part 1</a:t>
            </a:r>
            <a:endParaRPr lang="en-US" sz="2800" b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800" b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4100" b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B8A89-85AC-C97F-AE36-6A22CD21951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83337" y="2801090"/>
            <a:ext cx="4454770" cy="1595559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2023 DARTS Lab Course</a:t>
            </a:r>
            <a:endParaRPr lang="en-US" sz="24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August 14, 2023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4030868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  <p:extLst>
      <p:ext uri="{BB962C8B-B14F-4D97-AF65-F5344CB8AC3E}">
        <p14:creationId xmlns:p14="http://schemas.microsoft.com/office/powerpoint/2010/main" val="27088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56a149a4f_0_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9" name="Google Shape;119;g1656a149a4f_0_7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Quadrotor reference problem</a:t>
            </a:r>
          </a:p>
        </p:txBody>
      </p:sp>
      <p:sp>
        <p:nvSpPr>
          <p:cNvPr id="120" name="Google Shape;120;g1656a149a4f_0_7"/>
          <p:cNvSpPr txBox="1">
            <a:spLocks noGrp="1"/>
          </p:cNvSpPr>
          <p:nvPr>
            <p:ph type="body" idx="1"/>
          </p:nvPr>
        </p:nvSpPr>
        <p:spPr>
          <a:xfrm>
            <a:off x="518400" y="1395725"/>
            <a:ext cx="11155200" cy="48843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342900"/>
            <a:r>
              <a:rPr lang="en-US"/>
              <a:t>We will use the reference problem of a quadrotor simulation as a concrete example of each component of the DARTS/</a:t>
            </a:r>
            <a:r>
              <a:rPr lang="en-US" err="1"/>
              <a:t>Dshell</a:t>
            </a:r>
            <a:r>
              <a:rPr lang="en-US"/>
              <a:t> framework</a:t>
            </a:r>
          </a:p>
          <a:p>
            <a:pPr marL="342900">
              <a:lnSpc>
                <a:spcPct val="114999"/>
              </a:lnSpc>
            </a:pPr>
            <a:r>
              <a:rPr lang="en-US"/>
              <a:t>Topics we will cover:</a:t>
            </a:r>
          </a:p>
          <a:p>
            <a:pPr lvl="1">
              <a:lnSpc>
                <a:spcPct val="114999"/>
              </a:lnSpc>
            </a:pPr>
            <a:r>
              <a:rPr lang="en-US"/>
              <a:t>Inspecting an existing simulation</a:t>
            </a:r>
          </a:p>
          <a:p>
            <a:pPr lvl="1">
              <a:lnSpc>
                <a:spcPct val="114999"/>
              </a:lnSpc>
              <a:buSzPts val="1800"/>
            </a:pPr>
            <a:r>
              <a:rPr lang="en-US"/>
              <a:t>Using DARTS for multibody dynamics and component models</a:t>
            </a:r>
          </a:p>
          <a:p>
            <a:pPr lvl="1">
              <a:lnSpc>
                <a:spcPct val="114999"/>
              </a:lnSpc>
              <a:buSzPts val="1800"/>
            </a:pPr>
            <a:r>
              <a:rPr lang="en-US"/>
              <a:t>Refactoring for speed and reusability with </a:t>
            </a:r>
            <a:r>
              <a:rPr lang="en-US" err="1"/>
              <a:t>Dshell</a:t>
            </a:r>
            <a:endParaRPr lang="en-US"/>
          </a:p>
          <a:p>
            <a:pPr lvl="1">
              <a:lnSpc>
                <a:spcPct val="114999"/>
              </a:lnSpc>
            </a:pPr>
            <a:r>
              <a:rPr lang="en-US"/>
              <a:t>Adding terrain with </a:t>
            </a:r>
            <a:r>
              <a:rPr lang="en-US" err="1"/>
              <a:t>SimScape</a:t>
            </a:r>
            <a:endParaRPr lang="en-US"/>
          </a:p>
          <a:p>
            <a:pPr lvl="1">
              <a:lnSpc>
                <a:spcPct val="114999"/>
              </a:lnSpc>
            </a:pPr>
            <a:r>
              <a:rPr lang="en-US"/>
              <a:t>And more…</a:t>
            </a:r>
          </a:p>
          <a:p>
            <a:pPr marL="342900"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62C92-6F25-D676-18D5-85189D62A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01" y="3709543"/>
            <a:ext cx="3522788" cy="27968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28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56a149a4f_0_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9" name="Google Shape;119;g1656a149a4f_0_7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Inspecting the quadrotor sim</a:t>
            </a:r>
          </a:p>
        </p:txBody>
      </p:sp>
      <p:sp>
        <p:nvSpPr>
          <p:cNvPr id="120" name="Google Shape;120;g1656a149a4f_0_7"/>
          <p:cNvSpPr txBox="1">
            <a:spLocks noGrp="1"/>
          </p:cNvSpPr>
          <p:nvPr>
            <p:ph type="body" idx="1"/>
          </p:nvPr>
        </p:nvSpPr>
        <p:spPr>
          <a:xfrm>
            <a:off x="518400" y="1395725"/>
            <a:ext cx="11155200" cy="48843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342900"/>
            <a:r>
              <a:rPr lang="en-US"/>
              <a:t>For practically any simulation, there are foundational capabilities we will want:</a:t>
            </a:r>
          </a:p>
          <a:p>
            <a:pPr lvl="1">
              <a:lnSpc>
                <a:spcPct val="200000"/>
              </a:lnSpc>
            </a:pPr>
            <a:r>
              <a:rPr lang="en-US"/>
              <a:t>A math library to handle rotations, transforms, and so on.</a:t>
            </a:r>
          </a:p>
          <a:p>
            <a:pPr lvl="1">
              <a:lnSpc>
                <a:spcPct val="200000"/>
              </a:lnSpc>
            </a:pPr>
            <a:r>
              <a:rPr lang="en-US"/>
              <a:t>A kinematics layer to determine relative frame transforms.</a:t>
            </a:r>
          </a:p>
          <a:p>
            <a:pPr lvl="1">
              <a:lnSpc>
                <a:spcPct val="200000"/>
              </a:lnSpc>
            </a:pPr>
            <a:r>
              <a:rPr lang="en-US"/>
              <a:t>A way of accessing and creating simulation variables in a uniform manner.</a:t>
            </a:r>
          </a:p>
          <a:p>
            <a:pPr lvl="1">
              <a:lnSpc>
                <a:spcPct val="200000"/>
              </a:lnSpc>
            </a:pPr>
            <a:r>
              <a:rPr lang="en-US"/>
              <a:t>The ability to log simulation data for post-analysis.</a:t>
            </a:r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56a149a4f_0_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9" name="Google Shape;119;g1656a149a4f_0_7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Inspecting the quadrotor sim</a:t>
            </a:r>
          </a:p>
        </p:txBody>
      </p:sp>
      <p:sp>
        <p:nvSpPr>
          <p:cNvPr id="120" name="Google Shape;120;g1656a149a4f_0_7"/>
          <p:cNvSpPr txBox="1">
            <a:spLocks noGrp="1"/>
          </p:cNvSpPr>
          <p:nvPr>
            <p:ph type="body" idx="1"/>
          </p:nvPr>
        </p:nvSpPr>
        <p:spPr>
          <a:xfrm>
            <a:off x="518400" y="1395725"/>
            <a:ext cx="11155200" cy="48843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342900"/>
            <a:r>
              <a:rPr lang="en-US"/>
              <a:t>For practically any simulation, there are foundational capabilities we will want:</a:t>
            </a:r>
          </a:p>
          <a:p>
            <a:pPr lvl="1">
              <a:lnSpc>
                <a:spcPct val="200000"/>
              </a:lnSpc>
            </a:pPr>
            <a:r>
              <a:rPr lang="en-US"/>
              <a:t>A math library to handle rotations, transforms, and so on.</a:t>
            </a:r>
          </a:p>
          <a:p>
            <a:pPr lvl="1">
              <a:lnSpc>
                <a:spcPct val="200000"/>
              </a:lnSpc>
            </a:pPr>
            <a:r>
              <a:rPr lang="en-US"/>
              <a:t>A kinematics layer to determine relative frame transforms.</a:t>
            </a:r>
          </a:p>
          <a:p>
            <a:pPr lvl="1">
              <a:lnSpc>
                <a:spcPct val="200000"/>
              </a:lnSpc>
            </a:pPr>
            <a:r>
              <a:rPr lang="en-US"/>
              <a:t>A way of accessing and creating simulation variables in a uniform manner.</a:t>
            </a:r>
          </a:p>
          <a:p>
            <a:pPr lvl="1">
              <a:lnSpc>
                <a:spcPct val="200000"/>
              </a:lnSpc>
            </a:pPr>
            <a:r>
              <a:rPr lang="en-US"/>
              <a:t>The ability to log simulation data for post-analysis.</a:t>
            </a:r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CE991-AE30-FC34-EF24-583289C6986E}"/>
              </a:ext>
            </a:extLst>
          </p:cNvPr>
          <p:cNvSpPr txBox="1"/>
          <p:nvPr/>
        </p:nvSpPr>
        <p:spPr>
          <a:xfrm>
            <a:off x="8561575" y="2063881"/>
            <a:ext cx="23024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highlight>
                  <a:srgbClr val="FFFF00"/>
                </a:highlight>
              </a:rPr>
              <a:t>SOA Math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00370-05F6-DD7F-545B-0AED81B31FAB}"/>
              </a:ext>
            </a:extLst>
          </p:cNvPr>
          <p:cNvSpPr txBox="1"/>
          <p:nvPr/>
        </p:nvSpPr>
        <p:spPr>
          <a:xfrm>
            <a:off x="10663276" y="3427415"/>
            <a:ext cx="2066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err="1">
                <a:solidFill>
                  <a:srgbClr val="FF0000"/>
                </a:solidFill>
                <a:highlight>
                  <a:srgbClr val="FFFF00"/>
                </a:highlight>
              </a:rPr>
              <a:t>DVar</a:t>
            </a:r>
            <a:endParaRPr lang="en-US" sz="3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F1B75-D85C-CE6A-0EF5-F944EC2B8BCC}"/>
              </a:ext>
            </a:extLst>
          </p:cNvPr>
          <p:cNvSpPr txBox="1"/>
          <p:nvPr/>
        </p:nvSpPr>
        <p:spPr>
          <a:xfrm>
            <a:off x="8560225" y="2677322"/>
            <a:ext cx="2066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err="1">
                <a:solidFill>
                  <a:srgbClr val="FF0000"/>
                </a:solidFill>
                <a:highlight>
                  <a:srgbClr val="FFFF00"/>
                </a:highlight>
              </a:rPr>
              <a:t>DFrame</a:t>
            </a:r>
            <a:endParaRPr lang="en-US" sz="3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668AE-92A3-5F1A-14E2-1AD8FE8E20DA}"/>
              </a:ext>
            </a:extLst>
          </p:cNvPr>
          <p:cNvSpPr txBox="1"/>
          <p:nvPr/>
        </p:nvSpPr>
        <p:spPr>
          <a:xfrm>
            <a:off x="7713778" y="4039953"/>
            <a:ext cx="3027198" cy="615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err="1">
                <a:solidFill>
                  <a:srgbClr val="FF0000"/>
                </a:solidFill>
                <a:highlight>
                  <a:srgbClr val="FFFF00"/>
                </a:highlight>
              </a:rPr>
              <a:t>DataRecorder</a:t>
            </a:r>
            <a:endParaRPr lang="en-US" sz="3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225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56a149a4f_0_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9" name="Google Shape;119;g1656a149a4f_0_7"/>
          <p:cNvSpPr txBox="1">
            <a:spLocks noGrp="1"/>
          </p:cNvSpPr>
          <p:nvPr>
            <p:ph type="title"/>
          </p:nvPr>
        </p:nvSpPr>
        <p:spPr>
          <a:xfrm>
            <a:off x="1014257" y="325357"/>
            <a:ext cx="10164000" cy="69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n-US" dirty="0"/>
              <a:t>Inspection notebook </a:t>
            </a:r>
            <a:br>
              <a:rPr lang="en-US" dirty="0"/>
            </a:br>
            <a:r>
              <a:rPr lang="en-US" dirty="0"/>
              <a:t>(notebook: </a:t>
            </a:r>
            <a:r>
              <a:rPr lang="en-US" dirty="0">
                <a:hlinkClick r:id="rId3"/>
              </a:rPr>
              <a:t>Quadrotor/01-Inspection</a:t>
            </a:r>
            <a:r>
              <a:rPr lang="en-US" dirty="0"/>
              <a:t>)</a:t>
            </a:r>
          </a:p>
        </p:txBody>
      </p:sp>
      <p:sp>
        <p:nvSpPr>
          <p:cNvPr id="120" name="Google Shape;120;g1656a149a4f_0_7"/>
          <p:cNvSpPr txBox="1">
            <a:spLocks noGrp="1"/>
          </p:cNvSpPr>
          <p:nvPr>
            <p:ph type="body" idx="1"/>
          </p:nvPr>
        </p:nvSpPr>
        <p:spPr>
          <a:xfrm>
            <a:off x="518400" y="1395725"/>
            <a:ext cx="11155200" cy="4884300"/>
          </a:xfrm>
          <a:prstGeom prst="rect">
            <a:avLst/>
          </a:prstGeom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342900"/>
            <a:r>
              <a:rPr lang="en-US"/>
              <a:t>Inspect a complete quadcopter simulation and use foundational libraries to model a tilt sensor</a:t>
            </a:r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  <a:p>
            <a:pPr marL="342900"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marL="342900">
              <a:lnSpc>
                <a:spcPct val="114999"/>
              </a:lnSpc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C7985-C820-DE3E-9E55-715642B79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28" y="2735681"/>
            <a:ext cx="4739744" cy="35622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951405"/>
      </p:ext>
    </p:extLst>
  </p:cSld>
  <p:clrMapOvr>
    <a:masterClrMapping/>
  </p:clrMapOvr>
</p:sld>
</file>

<file path=ppt/theme/theme1.xml><?xml version="1.0" encoding="utf-8"?>
<a:theme xmlns:a="http://schemas.openxmlformats.org/drawingml/2006/main" name="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6170E-9000-490B-A36F-D3A027B17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C90F7D-EA8C-4D15-9CE7-2BC2C65E9124}">
  <ds:schemaRefs>
    <ds:schemaRef ds:uri="http://purl.org/dc/terms/"/>
    <ds:schemaRef ds:uri="http://schemas.microsoft.com/office/2006/documentManagement/types"/>
    <ds:schemaRef ds:uri="http://purl.org/dc/elements/1.1/"/>
    <ds:schemaRef ds:uri="a5b8aa99-f4fc-4d9c-b81c-966d4bd2c6c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7f052df-7cc9-46d5-9db7-08cc260ec36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C6BFF7-6528-4245-ACCD-EDB80A4873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Widescreen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Inter</vt:lpstr>
      <vt:lpstr>Inter Light</vt:lpstr>
      <vt:lpstr>Times New Roman</vt:lpstr>
      <vt:lpstr>DARTS Lab Theme</vt:lpstr>
      <vt:lpstr>DARTS Lab Theme</vt:lpstr>
      <vt:lpstr> Quadcopter Reference Problem Part 1  </vt:lpstr>
      <vt:lpstr>Quadrotor reference problem</vt:lpstr>
      <vt:lpstr>Inspecting the quadrotor sim</vt:lpstr>
      <vt:lpstr>Inspecting the quadrotor sim</vt:lpstr>
      <vt:lpstr>Inspection notebook  (notebook: Quadrotor/01-Inspection)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Ndarts overview</dc:title>
  <dc:subject/>
  <dc:creator>Abhi</dc:creator>
  <dc:description/>
  <cp:lastModifiedBy>Leake, Carl D (US 347J)</cp:lastModifiedBy>
  <cp:revision>18</cp:revision>
  <dcterms:created xsi:type="dcterms:W3CDTF">2010-07-11T02:56:52Z</dcterms:created>
  <dcterms:modified xsi:type="dcterms:W3CDTF">2024-11-21T15:50:38Z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  <property fmtid="{D5CDD505-2E9C-101B-9397-08002B2CF9AE}" pid="12" name="ContentTypeId">
    <vt:lpwstr>0x0101005640EEE18307F547AC19C250B980BA8A</vt:lpwstr>
  </property>
  <property fmtid="{D5CDD505-2E9C-101B-9397-08002B2CF9AE}" pid="13" name="MediaServiceImageTags">
    <vt:lpwstr/>
  </property>
</Properties>
</file>