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51"/>
  </p:notesMasterIdLst>
  <p:sldIdLst>
    <p:sldId id="265" r:id="rId5"/>
    <p:sldId id="257" r:id="rId6"/>
    <p:sldId id="259" r:id="rId7"/>
    <p:sldId id="267" r:id="rId8"/>
    <p:sldId id="266" r:id="rId9"/>
    <p:sldId id="268" r:id="rId10"/>
    <p:sldId id="298" r:id="rId11"/>
    <p:sldId id="305" r:id="rId12"/>
    <p:sldId id="1562" r:id="rId13"/>
    <p:sldId id="1564" r:id="rId14"/>
    <p:sldId id="1561" r:id="rId15"/>
    <p:sldId id="304" r:id="rId16"/>
    <p:sldId id="1565" r:id="rId17"/>
    <p:sldId id="1566" r:id="rId18"/>
    <p:sldId id="269" r:id="rId19"/>
    <p:sldId id="303" r:id="rId20"/>
    <p:sldId id="1567" r:id="rId21"/>
    <p:sldId id="1568" r:id="rId22"/>
    <p:sldId id="1569" r:id="rId23"/>
    <p:sldId id="1570" r:id="rId24"/>
    <p:sldId id="270" r:id="rId25"/>
    <p:sldId id="1563" r:id="rId26"/>
    <p:sldId id="271" r:id="rId27"/>
    <p:sldId id="307" r:id="rId28"/>
    <p:sldId id="308" r:id="rId29"/>
    <p:sldId id="1571" r:id="rId30"/>
    <p:sldId id="310" r:id="rId31"/>
    <p:sldId id="309" r:id="rId32"/>
    <p:sldId id="306" r:id="rId33"/>
    <p:sldId id="272" r:id="rId34"/>
    <p:sldId id="274" r:id="rId35"/>
    <p:sldId id="280" r:id="rId36"/>
    <p:sldId id="295" r:id="rId37"/>
    <p:sldId id="281" r:id="rId38"/>
    <p:sldId id="282" r:id="rId39"/>
    <p:sldId id="287" r:id="rId40"/>
    <p:sldId id="288" r:id="rId41"/>
    <p:sldId id="291" r:id="rId42"/>
    <p:sldId id="299" r:id="rId43"/>
    <p:sldId id="300" r:id="rId44"/>
    <p:sldId id="301" r:id="rId45"/>
    <p:sldId id="302" r:id="rId46"/>
    <p:sldId id="292" r:id="rId47"/>
    <p:sldId id="293" r:id="rId48"/>
    <p:sldId id="294" r:id="rId49"/>
    <p:sldId id="296" r:id="rId50"/>
  </p:sldIdLst>
  <p:sldSz cx="12192000" cy="6858000"/>
  <p:notesSz cx="6858000" cy="9144000"/>
  <p:embeddedFontLst>
    <p:embeddedFont>
      <p:font typeface="Gill Sans MT" panose="020B0502020104020203" pitchFamily="34" charset="0"/>
      <p:regular r:id="rId52"/>
      <p:bold r:id="rId53"/>
      <p:italic r:id="rId54"/>
      <p:boldItalic r:id="rId55"/>
    </p:embeddedFont>
    <p:embeddedFont>
      <p:font typeface="Verdana" panose="020B0604030504040204" pitchFamily="3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5" roundtripDataSignature="AMtx7mhpZ+WSbIOrEQUhAX/WCeK5zM29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26B4CE-5D99-C64F-EE75-7F6DBAD78782}" v="2" dt="2024-11-20T21:10:33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128" autoAdjust="0"/>
  </p:normalViewPr>
  <p:slideViewPr>
    <p:cSldViewPr snapToGrid="0">
      <p:cViewPr varScale="1">
        <p:scale>
          <a:sx n="101" d="100"/>
          <a:sy n="101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font" Target="fonts/font4.fntdata"/><Relationship Id="rId89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87" Type="http://schemas.openxmlformats.org/officeDocument/2006/relationships/viewProps" Target="viewProps.xml"/><Relationship Id="rId5" Type="http://schemas.openxmlformats.org/officeDocument/2006/relationships/slide" Target="slides/slide1.xml"/><Relationship Id="rId90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5.fntdata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85" Type="http://customschemas.google.com/relationships/presentationmetadata" Target="meta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3.fntdata"/><Relationship Id="rId88" Type="http://schemas.openxmlformats.org/officeDocument/2006/relationships/theme" Target="theme/theme1.xml"/><Relationship Id="rId9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6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1.fntdata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ke, Carl D (US 347J)" userId="514d19ed-ac25-4851-8813-e892f9be6a8e" providerId="ADAL" clId="{1D73BBB7-B129-4B4F-94B9-B115633569F3}"/>
    <pc:docChg chg="custSel modMainMaster">
      <pc:chgData name="Leake, Carl D (US 347J)" userId="514d19ed-ac25-4851-8813-e892f9be6a8e" providerId="ADAL" clId="{1D73BBB7-B129-4B4F-94B9-B115633569F3}" dt="2024-11-21T15:50:02.982" v="1" actId="478"/>
      <pc:docMkLst>
        <pc:docMk/>
      </pc:docMkLst>
      <pc:sldMasterChg chg="modSldLayout">
        <pc:chgData name="Leake, Carl D (US 347J)" userId="514d19ed-ac25-4851-8813-e892f9be6a8e" providerId="ADAL" clId="{1D73BBB7-B129-4B4F-94B9-B115633569F3}" dt="2024-11-21T15:50:02.982" v="1" actId="478"/>
        <pc:sldMasterMkLst>
          <pc:docMk/>
          <pc:sldMasterMk cId="0" sldId="2147483648"/>
        </pc:sldMasterMkLst>
        <pc:sldLayoutChg chg="delSp mod">
          <pc:chgData name="Leake, Carl D (US 347J)" userId="514d19ed-ac25-4851-8813-e892f9be6a8e" providerId="ADAL" clId="{1D73BBB7-B129-4B4F-94B9-B115633569F3}" dt="2024-11-21T15:50:02.982" v="1" actId="478"/>
          <pc:sldLayoutMkLst>
            <pc:docMk/>
            <pc:sldMasterMk cId="0" sldId="2147483648"/>
            <pc:sldLayoutMk cId="0" sldId="2147483650"/>
          </pc:sldLayoutMkLst>
          <pc:spChg chg="del">
            <ac:chgData name="Leake, Carl D (US 347J)" userId="514d19ed-ac25-4851-8813-e892f9be6a8e" providerId="ADAL" clId="{1D73BBB7-B129-4B4F-94B9-B115633569F3}" dt="2024-11-21T15:50:02.982" v="1" actId="478"/>
            <ac:spMkLst>
              <pc:docMk/>
              <pc:sldMasterMk cId="0" sldId="2147483648"/>
              <pc:sldLayoutMk cId="0" sldId="2147483650"/>
              <ac:spMk id="3" creationId="{2FF2FA33-65E5-4587-8DA8-ED19EE08E952}"/>
            </ac:spMkLst>
          </pc:spChg>
        </pc:sldLayoutChg>
        <pc:sldLayoutChg chg="delSp mod">
          <pc:chgData name="Leake, Carl D (US 347J)" userId="514d19ed-ac25-4851-8813-e892f9be6a8e" providerId="ADAL" clId="{1D73BBB7-B129-4B4F-94B9-B115633569F3}" dt="2024-11-21T15:50:00.029" v="0" actId="478"/>
          <pc:sldLayoutMkLst>
            <pc:docMk/>
            <pc:sldMasterMk cId="0" sldId="2147483648"/>
            <pc:sldLayoutMk cId="0" sldId="2147483672"/>
          </pc:sldLayoutMkLst>
          <pc:spChg chg="del">
            <ac:chgData name="Leake, Carl D (US 347J)" userId="514d19ed-ac25-4851-8813-e892f9be6a8e" providerId="ADAL" clId="{1D73BBB7-B129-4B4F-94B9-B115633569F3}" dt="2024-11-21T15:50:00.029" v="0" actId="478"/>
            <ac:spMkLst>
              <pc:docMk/>
              <pc:sldMasterMk cId="0" sldId="2147483648"/>
              <pc:sldLayoutMk cId="0" sldId="2147483672"/>
              <ac:spMk id="3" creationId="{2FF2FA33-65E5-4587-8DA8-ED19EE08E952}"/>
            </ac:spMkLst>
          </pc:spChg>
        </pc:sldLayoutChg>
      </pc:sldMasterChg>
    </pc:docChg>
  </pc:docChgLst>
  <pc:docChgLst>
    <pc:chgData name="Leake, Carl D (US 347J)" userId="S::carl.leake@jpl.nasa.gov::514d19ed-ac25-4851-8813-e892f9be6a8e" providerId="AD" clId="Web-{A226B4CE-5D99-C64F-EE75-7F6DBAD78782}"/>
    <pc:docChg chg="modSld">
      <pc:chgData name="Leake, Carl D (US 347J)" userId="S::carl.leake@jpl.nasa.gov::514d19ed-ac25-4851-8813-e892f9be6a8e" providerId="AD" clId="Web-{A226B4CE-5D99-C64F-EE75-7F6DBAD78782}" dt="2024-11-20T21:10:33.389" v="1" actId="1076"/>
      <pc:docMkLst>
        <pc:docMk/>
      </pc:docMkLst>
      <pc:sldChg chg="addSp modSp">
        <pc:chgData name="Leake, Carl D (US 347J)" userId="S::carl.leake@jpl.nasa.gov::514d19ed-ac25-4851-8813-e892f9be6a8e" providerId="AD" clId="Web-{A226B4CE-5D99-C64F-EE75-7F6DBAD78782}" dt="2024-11-20T21:10:33.389" v="1" actId="1076"/>
        <pc:sldMkLst>
          <pc:docMk/>
          <pc:sldMk cId="0" sldId="265"/>
        </pc:sldMkLst>
        <pc:spChg chg="mod">
          <ac:chgData name="Leake, Carl D (US 347J)" userId="S::carl.leake@jpl.nasa.gov::514d19ed-ac25-4851-8813-e892f9be6a8e" providerId="AD" clId="Web-{A226B4CE-5D99-C64F-EE75-7F6DBAD78782}" dt="2024-11-20T21:10:33.389" v="1" actId="1076"/>
          <ac:spMkLst>
            <pc:docMk/>
            <pc:sldMk cId="0" sldId="265"/>
            <ac:spMk id="2" creationId="{75E291D4-268A-3664-C7D0-CD486EAFA82C}"/>
          </ac:spMkLst>
        </pc:spChg>
        <pc:spChg chg="add">
          <ac:chgData name="Leake, Carl D (US 347J)" userId="S::carl.leake@jpl.nasa.gov::514d19ed-ac25-4851-8813-e892f9be6a8e" providerId="AD" clId="Web-{A226B4CE-5D99-C64F-EE75-7F6DBAD78782}" dt="2024-11-20T21:10:27.936" v="0"/>
          <ac:spMkLst>
            <pc:docMk/>
            <pc:sldMk cId="0" sldId="265"/>
            <ac:spMk id="4" creationId="{A4D725DB-9AE2-003A-9479-DCE37AB230C3}"/>
          </ac:spMkLst>
        </pc:spChg>
      </pc:sldChg>
    </pc:docChg>
  </pc:docChgLst>
  <pc:docChgLst>
    <pc:chgData name="Elmquist, Asher (US 347J)" userId="S::asher.elmquist@jpl.nasa.gov::c43b51c1-8673-421c-ad65-63a1e47c685f" providerId="AD" clId="Web-{8B01B254-AB6F-9F05-AF93-892C5C464BE4}"/>
    <pc:docChg chg="delSld modSld">
      <pc:chgData name="Elmquist, Asher (US 347J)" userId="S::asher.elmquist@jpl.nasa.gov::c43b51c1-8673-421c-ad65-63a1e47c685f" providerId="AD" clId="Web-{8B01B254-AB6F-9F05-AF93-892C5C464BE4}" dt="2023-08-01T12:41:09.587" v="1"/>
      <pc:docMkLst>
        <pc:docMk/>
      </pc:docMkLst>
      <pc:sldChg chg="modSp mod modClrScheme chgLayout">
        <pc:chgData name="Elmquist, Asher (US 347J)" userId="S::asher.elmquist@jpl.nasa.gov::c43b51c1-8673-421c-ad65-63a1e47c685f" providerId="AD" clId="Web-{8B01B254-AB6F-9F05-AF93-892C5C464BE4}" dt="2023-08-01T12:41:05.493" v="0"/>
        <pc:sldMkLst>
          <pc:docMk/>
          <pc:sldMk cId="0" sldId="265"/>
        </pc:sldMkLst>
        <pc:spChg chg="mod ord">
          <ac:chgData name="Elmquist, Asher (US 347J)" userId="S::asher.elmquist@jpl.nasa.gov::c43b51c1-8673-421c-ad65-63a1e47c685f" providerId="AD" clId="Web-{8B01B254-AB6F-9F05-AF93-892C5C464BE4}" dt="2023-08-01T12:41:05.493" v="0"/>
          <ac:spMkLst>
            <pc:docMk/>
            <pc:sldMk cId="0" sldId="265"/>
            <ac:spMk id="2" creationId="{75E291D4-268A-3664-C7D0-CD486EAFA82C}"/>
          </ac:spMkLst>
        </pc:spChg>
        <pc:spChg chg="mod ord">
          <ac:chgData name="Elmquist, Asher (US 347J)" userId="S::asher.elmquist@jpl.nasa.gov::c43b51c1-8673-421c-ad65-63a1e47c685f" providerId="AD" clId="Web-{8B01B254-AB6F-9F05-AF93-892C5C464BE4}" dt="2023-08-01T12:41:05.493" v="0"/>
          <ac:spMkLst>
            <pc:docMk/>
            <pc:sldMk cId="0" sldId="265"/>
            <ac:spMk id="3" creationId="{1723FE39-D34F-360E-7069-EA092A168952}"/>
          </ac:spMkLst>
        </pc:spChg>
      </pc:sldChg>
      <pc:sldChg chg="del">
        <pc:chgData name="Elmquist, Asher (US 347J)" userId="S::asher.elmquist@jpl.nasa.gov::c43b51c1-8673-421c-ad65-63a1e47c685f" providerId="AD" clId="Web-{8B01B254-AB6F-9F05-AF93-892C5C464BE4}" dt="2023-08-01T12:41:09.587" v="1"/>
        <pc:sldMkLst>
          <pc:docMk/>
          <pc:sldMk cId="763204953" sldId="1572"/>
        </pc:sldMkLst>
      </pc:sldChg>
    </pc:docChg>
  </pc:docChgLst>
  <pc:docChgLst>
    <pc:chgData name="Elmquist, Asher (US 347J)" userId="S::asher.elmquist@jpl.nasa.gov::c43b51c1-8673-421c-ad65-63a1e47c685f" providerId="AD" clId="Web-{399386D6-AC01-A967-BDAB-D1B50597B596}"/>
    <pc:docChg chg="addSld">
      <pc:chgData name="Elmquist, Asher (US 347J)" userId="S::asher.elmquist@jpl.nasa.gov::c43b51c1-8673-421c-ad65-63a1e47c685f" providerId="AD" clId="Web-{399386D6-AC01-A967-BDAB-D1B50597B596}" dt="2023-08-01T12:35:54.695" v="0"/>
      <pc:docMkLst>
        <pc:docMk/>
      </pc:docMkLst>
      <pc:sldChg chg="add">
        <pc:chgData name="Elmquist, Asher (US 347J)" userId="S::asher.elmquist@jpl.nasa.gov::c43b51c1-8673-421c-ad65-63a1e47c685f" providerId="AD" clId="Web-{399386D6-AC01-A967-BDAB-D1B50597B596}" dt="2023-08-01T12:35:54.695" v="0"/>
        <pc:sldMkLst>
          <pc:docMk/>
          <pc:sldMk cId="763204953" sldId="1572"/>
        </pc:sldMkLst>
      </pc:sldChg>
      <pc:sldMasterChg chg="addSldLayout">
        <pc:chgData name="Elmquist, Asher (US 347J)" userId="S::asher.elmquist@jpl.nasa.gov::c43b51c1-8673-421c-ad65-63a1e47c685f" providerId="AD" clId="Web-{399386D6-AC01-A967-BDAB-D1B50597B596}" dt="2023-08-01T12:35:54.695" v="0"/>
        <pc:sldMasterMkLst>
          <pc:docMk/>
          <pc:sldMasterMk cId="0" sldId="2147483648"/>
        </pc:sldMasterMkLst>
        <pc:sldLayoutChg chg="add">
          <pc:chgData name="Elmquist, Asher (US 347J)" userId="S::asher.elmquist@jpl.nasa.gov::c43b51c1-8673-421c-ad65-63a1e47c685f" providerId="AD" clId="Web-{399386D6-AC01-A967-BDAB-D1B50597B596}" dt="2023-08-01T12:35:54.695" v="0"/>
          <pc:sldLayoutMkLst>
            <pc:docMk/>
            <pc:sldMasterMk cId="0" sldId="2147483648"/>
            <pc:sldLayoutMk cId="0" sldId="2147483660"/>
          </pc:sldLayoutMkLst>
        </pc:sldLayoutChg>
        <pc:sldLayoutChg chg="add">
          <pc:chgData name="Elmquist, Asher (US 347J)" userId="S::asher.elmquist@jpl.nasa.gov::c43b51c1-8673-421c-ad65-63a1e47c685f" providerId="AD" clId="Web-{399386D6-AC01-A967-BDAB-D1B50597B596}" dt="2023-08-01T12:35:54.695" v="0"/>
          <pc:sldLayoutMkLst>
            <pc:docMk/>
            <pc:sldMasterMk cId="0" sldId="2147483648"/>
            <pc:sldLayoutMk cId="0" sldId="2147483672"/>
          </pc:sldLayoutMkLst>
        </pc:sldLayoutChg>
        <pc:sldLayoutChg chg="add">
          <pc:chgData name="Elmquist, Asher (US 347J)" userId="S::asher.elmquist@jpl.nasa.gov::c43b51c1-8673-421c-ad65-63a1e47c685f" providerId="AD" clId="Web-{399386D6-AC01-A967-BDAB-D1B50597B596}" dt="2023-08-01T12:35:54.695" v="0"/>
          <pc:sldLayoutMkLst>
            <pc:docMk/>
            <pc:sldMasterMk cId="0" sldId="2147483648"/>
            <pc:sldLayoutMk cId="3274547264" sldId="2147483673"/>
          </pc:sldLayoutMkLst>
        </pc:sldLayoutChg>
      </pc:sldMasterChg>
    </pc:docChg>
  </pc:docChgLst>
  <pc:docChgLst>
    <pc:chgData name="Hasseler, Tristan (US 347G)" userId="1786e5c1-365d-473e-9abf-5906054a48b2" providerId="ADAL" clId="{8C03C925-5231-422E-9D59-D81FAAAE8BBB}"/>
    <pc:docChg chg="undo custSel addSld delSld modSld sldOrd delMainMaster">
      <pc:chgData name="Hasseler, Tristan (US 347G)" userId="1786e5c1-365d-473e-9abf-5906054a48b2" providerId="ADAL" clId="{8C03C925-5231-422E-9D59-D81FAAAE8BBB}" dt="2023-06-23T23:13:38.175" v="465" actId="700"/>
      <pc:docMkLst>
        <pc:docMk/>
      </pc:docMkLst>
      <pc:sldChg chg="addSp delSp modSp add del mod modClrScheme chgLayout">
        <pc:chgData name="Hasseler, Tristan (US 347G)" userId="1786e5c1-365d-473e-9abf-5906054a48b2" providerId="ADAL" clId="{8C03C925-5231-422E-9D59-D81FAAAE8BBB}" dt="2023-06-23T22:47:30.364" v="120" actId="478"/>
        <pc:sldMkLst>
          <pc:docMk/>
          <pc:sldMk cId="0" sldId="257"/>
        </pc:sldMkLst>
        <pc:spChg chg="del">
          <ac:chgData name="Hasseler, Tristan (US 347G)" userId="1786e5c1-365d-473e-9abf-5906054a48b2" providerId="ADAL" clId="{8C03C925-5231-422E-9D59-D81FAAAE8BBB}" dt="2023-06-23T22:47:30.364" v="120" actId="478"/>
          <ac:spMkLst>
            <pc:docMk/>
            <pc:sldMk cId="0" sldId="257"/>
            <ac:spMk id="2" creationId="{B53A71B8-C8D5-4EDD-897D-930792062232}"/>
          </ac:spMkLst>
        </pc:spChg>
        <pc:spChg chg="add mod ord">
          <ac:chgData name="Hasseler, Tristan (US 347G)" userId="1786e5c1-365d-473e-9abf-5906054a48b2" providerId="ADAL" clId="{8C03C925-5231-422E-9D59-D81FAAAE8BBB}" dt="2023-06-23T22:42:45.439" v="50" actId="27636"/>
          <ac:spMkLst>
            <pc:docMk/>
            <pc:sldMk cId="0" sldId="257"/>
            <ac:spMk id="3" creationId="{0247CBBB-6C6C-F5EE-3EAB-AEE9A9E2BA6D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57"/>
            <ac:spMk id="3" creationId="{967D68F6-978D-8FE0-FB18-E111911B81C8}"/>
          </ac:spMkLst>
        </pc:spChg>
        <pc:spChg chg="add del mod ord">
          <ac:chgData name="Hasseler, Tristan (US 347G)" userId="1786e5c1-365d-473e-9abf-5906054a48b2" providerId="ADAL" clId="{8C03C925-5231-422E-9D59-D81FAAAE8BBB}" dt="2023-06-23T22:33:10.772" v="7" actId="700"/>
          <ac:spMkLst>
            <pc:docMk/>
            <pc:sldMk cId="0" sldId="257"/>
            <ac:spMk id="3" creationId="{9E9E9E71-BBA0-A2FB-A734-0C3C58E3C709}"/>
          </ac:spMkLst>
        </pc:spChg>
        <pc:spChg chg="add mod ord">
          <ac:chgData name="Hasseler, Tristan (US 347G)" userId="1786e5c1-365d-473e-9abf-5906054a48b2" providerId="ADAL" clId="{8C03C925-5231-422E-9D59-D81FAAAE8BBB}" dt="2023-06-23T22:33:32.576" v="9" actId="700"/>
          <ac:spMkLst>
            <pc:docMk/>
            <pc:sldMk cId="0" sldId="257"/>
            <ac:spMk id="3" creationId="{AF2B5E99-4A2F-9FB4-4128-A8F33049BDF6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57"/>
            <ac:spMk id="4" creationId="{5C534622-1563-590D-F1DB-DE24B485B8CD}"/>
          </ac:spMkLst>
        </pc:spChg>
        <pc:spChg chg="add mod ord">
          <ac:chgData name="Hasseler, Tristan (US 347G)" userId="1786e5c1-365d-473e-9abf-5906054a48b2" providerId="ADAL" clId="{8C03C925-5231-422E-9D59-D81FAAAE8BBB}" dt="2023-06-23T22:33:32.576" v="9" actId="700"/>
          <ac:spMkLst>
            <pc:docMk/>
            <pc:sldMk cId="0" sldId="257"/>
            <ac:spMk id="4" creationId="{628BA89A-4D9D-57A9-4052-6BC4A0B0FF42}"/>
          </ac:spMkLst>
        </pc:spChg>
        <pc:spChg chg="add del mod ord">
          <ac:chgData name="Hasseler, Tristan (US 347G)" userId="1786e5c1-365d-473e-9abf-5906054a48b2" providerId="ADAL" clId="{8C03C925-5231-422E-9D59-D81FAAAE8BBB}" dt="2023-06-23T22:33:10.772" v="7" actId="700"/>
          <ac:spMkLst>
            <pc:docMk/>
            <pc:sldMk cId="0" sldId="257"/>
            <ac:spMk id="4" creationId="{A038279C-86AA-E1C5-910C-BFCD106A54F8}"/>
          </ac:spMkLst>
        </pc:spChg>
        <pc:spChg chg="add del mod ord">
          <ac:chgData name="Hasseler, Tristan (US 347G)" userId="1786e5c1-365d-473e-9abf-5906054a48b2" providerId="ADAL" clId="{8C03C925-5231-422E-9D59-D81FAAAE8BBB}" dt="2023-06-23T22:42:53.194" v="52" actId="478"/>
          <ac:spMkLst>
            <pc:docMk/>
            <pc:sldMk cId="0" sldId="257"/>
            <ac:spMk id="4" creationId="{FB07B551-082A-3E22-B49B-0EA30AAA5BE9}"/>
          </ac:spMkLst>
        </pc:spChg>
        <pc:spChg chg="add del mod ord">
          <ac:chgData name="Hasseler, Tristan (US 347G)" userId="1786e5c1-365d-473e-9abf-5906054a48b2" providerId="ADAL" clId="{8C03C925-5231-422E-9D59-D81FAAAE8BBB}" dt="2023-06-23T22:32:49.039" v="4" actId="700"/>
          <ac:spMkLst>
            <pc:docMk/>
            <pc:sldMk cId="0" sldId="257"/>
            <ac:spMk id="5" creationId="{7DD6CFA9-435F-0D74-3910-D83F75CAE6BF}"/>
          </ac:spMkLst>
        </pc:spChg>
        <pc:spChg chg="add del mod ord">
          <ac:chgData name="Hasseler, Tristan (US 347G)" userId="1786e5c1-365d-473e-9abf-5906054a48b2" providerId="ADAL" clId="{8C03C925-5231-422E-9D59-D81FAAAE8BBB}" dt="2023-06-23T22:32:49.039" v="4" actId="700"/>
          <ac:spMkLst>
            <pc:docMk/>
            <pc:sldMk cId="0" sldId="257"/>
            <ac:spMk id="6" creationId="{24323570-74B7-5A47-0C85-C6C39B26CA10}"/>
          </ac:spMkLst>
        </pc:spChg>
        <pc:spChg chg="del">
          <ac:chgData name="Hasseler, Tristan (US 347G)" userId="1786e5c1-365d-473e-9abf-5906054a48b2" providerId="ADAL" clId="{8C03C925-5231-422E-9D59-D81FAAAE8BBB}" dt="2023-06-23T22:42:49.643" v="51" actId="478"/>
          <ac:spMkLst>
            <pc:docMk/>
            <pc:sldMk cId="0" sldId="257"/>
            <ac:spMk id="260" creationId="{00000000-0000-0000-0000-000000000000}"/>
          </ac:spMkLst>
        </pc:sp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2:47:25.451" v="118" actId="478"/>
        <pc:sldMkLst>
          <pc:docMk/>
          <pc:sldMk cId="0" sldId="259"/>
        </pc:sldMkLst>
        <pc:spChg chg="add del mod ord">
          <ac:chgData name="Hasseler, Tristan (US 347G)" userId="1786e5c1-365d-473e-9abf-5906054a48b2" providerId="ADAL" clId="{8C03C925-5231-422E-9D59-D81FAAAE8BBB}" dt="2023-06-23T22:36:09.104" v="11" actId="700"/>
          <ac:spMkLst>
            <pc:docMk/>
            <pc:sldMk cId="0" sldId="259"/>
            <ac:spMk id="3" creationId="{002922FA-BD83-AEEF-AAD5-E1D8D91B61B5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59"/>
            <ac:spMk id="3" creationId="{6DE8D65D-6FF1-80AF-4252-4D4A59CC4258}"/>
          </ac:spMkLst>
        </pc:spChg>
        <pc:spChg chg="add mod ord">
          <ac:chgData name="Hasseler, Tristan (US 347G)" userId="1786e5c1-365d-473e-9abf-5906054a48b2" providerId="ADAL" clId="{8C03C925-5231-422E-9D59-D81FAAAE8BBB}" dt="2023-06-23T22:44:08.523" v="64" actId="27636"/>
          <ac:spMkLst>
            <pc:docMk/>
            <pc:sldMk cId="0" sldId="259"/>
            <ac:spMk id="3" creationId="{8C4F47D8-AAF6-0B2B-80C0-97CC5588C320}"/>
          </ac:spMkLst>
        </pc:spChg>
        <pc:spChg chg="add del mod ord">
          <ac:chgData name="Hasseler, Tristan (US 347G)" userId="1786e5c1-365d-473e-9abf-5906054a48b2" providerId="ADAL" clId="{8C03C925-5231-422E-9D59-D81FAAAE8BBB}" dt="2023-06-23T22:37:04.590" v="16" actId="700"/>
          <ac:spMkLst>
            <pc:docMk/>
            <pc:sldMk cId="0" sldId="259"/>
            <ac:spMk id="3" creationId="{FC04BC1C-AB1F-EB49-09BA-452150E0E2B3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59"/>
            <ac:spMk id="4" creationId="{50A4D6C2-FFDD-D354-6FC5-F07E374E9ADD}"/>
          </ac:spMkLst>
        </pc:spChg>
        <pc:spChg chg="add del mod ord">
          <ac:chgData name="Hasseler, Tristan (US 347G)" userId="1786e5c1-365d-473e-9abf-5906054a48b2" providerId="ADAL" clId="{8C03C925-5231-422E-9D59-D81FAAAE8BBB}" dt="2023-06-23T22:37:04.590" v="16" actId="700"/>
          <ac:spMkLst>
            <pc:docMk/>
            <pc:sldMk cId="0" sldId="259"/>
            <ac:spMk id="4" creationId="{6F0D5E55-DB28-3F08-F6E5-EBDCE101355D}"/>
          </ac:spMkLst>
        </pc:spChg>
        <pc:spChg chg="add del mod ord">
          <ac:chgData name="Hasseler, Tristan (US 347G)" userId="1786e5c1-365d-473e-9abf-5906054a48b2" providerId="ADAL" clId="{8C03C925-5231-422E-9D59-D81FAAAE8BBB}" dt="2023-06-23T22:36:09.104" v="11" actId="700"/>
          <ac:spMkLst>
            <pc:docMk/>
            <pc:sldMk cId="0" sldId="259"/>
            <ac:spMk id="4" creationId="{B4C4936D-F933-0438-4393-D1E32A1F823B}"/>
          </ac:spMkLst>
        </pc:spChg>
        <pc:spChg chg="add mod ord">
          <ac:chgData name="Hasseler, Tristan (US 347G)" userId="1786e5c1-365d-473e-9abf-5906054a48b2" providerId="ADAL" clId="{8C03C925-5231-422E-9D59-D81FAAAE8BBB}" dt="2023-06-23T22:46:03.179" v="94" actId="20577"/>
          <ac:spMkLst>
            <pc:docMk/>
            <pc:sldMk cId="0" sldId="259"/>
            <ac:spMk id="4" creationId="{F62FDFC8-1628-EF0A-E382-A2D582C9EE86}"/>
          </ac:spMkLst>
        </pc:spChg>
        <pc:spChg chg="del mod">
          <ac:chgData name="Hasseler, Tristan (US 347G)" userId="1786e5c1-365d-473e-9abf-5906054a48b2" providerId="ADAL" clId="{8C03C925-5231-422E-9D59-D81FAAAE8BBB}" dt="2023-06-23T22:44:31.756" v="73" actId="478"/>
          <ac:spMkLst>
            <pc:docMk/>
            <pc:sldMk cId="0" sldId="259"/>
            <ac:spMk id="5" creationId="{00000000-0000-0000-0000-000000000000}"/>
          </ac:spMkLst>
        </pc:spChg>
        <pc:spChg chg="del">
          <ac:chgData name="Hasseler, Tristan (US 347G)" userId="1786e5c1-365d-473e-9abf-5906054a48b2" providerId="ADAL" clId="{8C03C925-5231-422E-9D59-D81FAAAE8BBB}" dt="2023-06-23T22:47:25.451" v="118" actId="478"/>
          <ac:spMkLst>
            <pc:docMk/>
            <pc:sldMk cId="0" sldId="259"/>
            <ac:spMk id="6" creationId="{C5B40072-34C8-4223-83BE-DE757DD96A84}"/>
          </ac:spMkLst>
        </pc:spChg>
        <pc:spChg chg="add del mod ord">
          <ac:chgData name="Hasseler, Tristan (US 347G)" userId="1786e5c1-365d-473e-9abf-5906054a48b2" providerId="ADAL" clId="{8C03C925-5231-422E-9D59-D81FAAAE8BBB}" dt="2023-06-23T22:36:18.251" v="12" actId="700"/>
          <ac:spMkLst>
            <pc:docMk/>
            <pc:sldMk cId="0" sldId="259"/>
            <ac:spMk id="7" creationId="{36C88B8C-890C-6932-9E34-088D87D408AD}"/>
          </ac:spMkLst>
        </pc:spChg>
        <pc:spChg chg="add del mod ord">
          <ac:chgData name="Hasseler, Tristan (US 347G)" userId="1786e5c1-365d-473e-9abf-5906054a48b2" providerId="ADAL" clId="{8C03C925-5231-422E-9D59-D81FAAAE8BBB}" dt="2023-06-23T22:36:18.251" v="12" actId="700"/>
          <ac:spMkLst>
            <pc:docMk/>
            <pc:sldMk cId="0" sldId="259"/>
            <ac:spMk id="8" creationId="{C3FC64F8-952B-3225-E50D-8663A5334946}"/>
          </ac:spMkLst>
        </pc:spChg>
        <pc:spChg chg="add del mod ord">
          <ac:chgData name="Hasseler, Tristan (US 347G)" userId="1786e5c1-365d-473e-9abf-5906054a48b2" providerId="ADAL" clId="{8C03C925-5231-422E-9D59-D81FAAAE8BBB}" dt="2023-06-23T22:36:18.251" v="12" actId="700"/>
          <ac:spMkLst>
            <pc:docMk/>
            <pc:sldMk cId="0" sldId="259"/>
            <ac:spMk id="9" creationId="{59300E9A-C435-05DC-FAAF-ED80B232A873}"/>
          </ac:spMkLst>
        </pc:spChg>
        <pc:spChg chg="add mod ord">
          <ac:chgData name="Hasseler, Tristan (US 347G)" userId="1786e5c1-365d-473e-9abf-5906054a48b2" providerId="ADAL" clId="{8C03C925-5231-422E-9D59-D81FAAAE8BBB}" dt="2023-06-23T22:36:18.251" v="12" actId="700"/>
          <ac:spMkLst>
            <pc:docMk/>
            <pc:sldMk cId="0" sldId="259"/>
            <ac:spMk id="10" creationId="{48D41862-740D-EAE6-8C20-B2329E1E4A49}"/>
          </ac:spMkLst>
        </pc:spChg>
        <pc:spChg chg="add mod ord">
          <ac:chgData name="Hasseler, Tristan (US 347G)" userId="1786e5c1-365d-473e-9abf-5906054a48b2" providerId="ADAL" clId="{8C03C925-5231-422E-9D59-D81FAAAE8BBB}" dt="2023-06-23T22:36:18.251" v="12" actId="700"/>
          <ac:spMkLst>
            <pc:docMk/>
            <pc:sldMk cId="0" sldId="259"/>
            <ac:spMk id="11" creationId="{AD36E27E-6149-9290-7640-53C01CC1F4A9}"/>
          </ac:spMkLst>
        </pc:spChg>
        <pc:spChg chg="del">
          <ac:chgData name="Hasseler, Tristan (US 347G)" userId="1786e5c1-365d-473e-9abf-5906054a48b2" providerId="ADAL" clId="{8C03C925-5231-422E-9D59-D81FAAAE8BBB}" dt="2023-06-23T22:44:11.532" v="65" actId="478"/>
          <ac:spMkLst>
            <pc:docMk/>
            <pc:sldMk cId="0" sldId="259"/>
            <ac:spMk id="281" creationId="{00000000-0000-0000-0000-000000000000}"/>
          </ac:spMkLst>
        </pc:spChg>
        <pc:spChg chg="del">
          <ac:chgData name="Hasseler, Tristan (US 347G)" userId="1786e5c1-365d-473e-9abf-5906054a48b2" providerId="ADAL" clId="{8C03C925-5231-422E-9D59-D81FAAAE8BBB}" dt="2023-06-23T22:44:24.301" v="71" actId="478"/>
          <ac:spMkLst>
            <pc:docMk/>
            <pc:sldMk cId="0" sldId="259"/>
            <ac:spMk id="282" creationId="{00000000-0000-0000-0000-000000000000}"/>
          </ac:spMkLst>
        </pc:spChg>
        <pc:picChg chg="mod">
          <ac:chgData name="Hasseler, Tristan (US 347G)" userId="1786e5c1-365d-473e-9abf-5906054a48b2" providerId="ADAL" clId="{8C03C925-5231-422E-9D59-D81FAAAE8BBB}" dt="2023-06-23T22:44:58.832" v="76" actId="1076"/>
          <ac:picMkLst>
            <pc:docMk/>
            <pc:sldMk cId="0" sldId="259"/>
            <ac:picMk id="2" creationId="{00000000-0000-0000-0000-000000000000}"/>
          </ac:picMkLst>
        </pc:picChg>
      </pc:sldChg>
      <pc:sldChg chg="addSp delSp modSp add del mod setBg modClrScheme chgLayout">
        <pc:chgData name="Hasseler, Tristan (US 347G)" userId="1786e5c1-365d-473e-9abf-5906054a48b2" providerId="ADAL" clId="{8C03C925-5231-422E-9D59-D81FAAAE8BBB}" dt="2023-06-23T22:42:08.872" v="40" actId="20577"/>
        <pc:sldMkLst>
          <pc:docMk/>
          <pc:sldMk cId="0" sldId="265"/>
        </pc:sldMkLst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65"/>
            <ac:spMk id="2" creationId="{282A71DF-CFD7-3F41-1DA4-48A3E8275F0D}"/>
          </ac:spMkLst>
        </pc:spChg>
        <pc:spChg chg="add mod ord">
          <ac:chgData name="Hasseler, Tristan (US 347G)" userId="1786e5c1-365d-473e-9abf-5906054a48b2" providerId="ADAL" clId="{8C03C925-5231-422E-9D59-D81FAAAE8BBB}" dt="2023-06-23T22:42:08.872" v="40" actId="20577"/>
          <ac:spMkLst>
            <pc:docMk/>
            <pc:sldMk cId="0" sldId="265"/>
            <ac:spMk id="2" creationId="{75E291D4-268A-3664-C7D0-CD486EAFA82C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65"/>
            <ac:spMk id="3" creationId="{D8A0396A-CF6F-E26A-DDB1-1B249434DDEE}"/>
          </ac:spMkLst>
        </pc:spChg>
        <pc:spChg chg="del">
          <ac:chgData name="Hasseler, Tristan (US 347G)" userId="1786e5c1-365d-473e-9abf-5906054a48b2" providerId="ADAL" clId="{8C03C925-5231-422E-9D59-D81FAAAE8BBB}" dt="2023-06-23T22:41:48.658" v="33" actId="478"/>
          <ac:spMkLst>
            <pc:docMk/>
            <pc:sldMk cId="0" sldId="265"/>
            <ac:spMk id="255" creationId="{00000000-0000-0000-0000-000000000000}"/>
          </ac:spMkLst>
        </pc:spChg>
        <pc:spChg chg="del mod">
          <ac:chgData name="Hasseler, Tristan (US 347G)" userId="1786e5c1-365d-473e-9abf-5906054a48b2" providerId="ADAL" clId="{8C03C925-5231-422E-9D59-D81FAAAE8BBB}" dt="2023-06-23T22:42:01.399" v="36" actId="478"/>
          <ac:spMkLst>
            <pc:docMk/>
            <pc:sldMk cId="0" sldId="265"/>
            <ac:spMk id="256" creationId="{00000000-0000-0000-0000-000000000000}"/>
          </ac:spMkLst>
        </pc:spChg>
      </pc:sldChg>
      <pc:sldChg chg="addSp delSp modSp add del mod ord setBg modClrScheme chgLayout">
        <pc:chgData name="Hasseler, Tristan (US 347G)" userId="1786e5c1-365d-473e-9abf-5906054a48b2" providerId="ADAL" clId="{8C03C925-5231-422E-9D59-D81FAAAE8BBB}" dt="2023-06-23T22:47:28.222" v="119" actId="478"/>
        <pc:sldMkLst>
          <pc:docMk/>
          <pc:sldMk cId="0" sldId="266"/>
        </pc:sldMkLst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66"/>
            <ac:spMk id="2" creationId="{432A24DA-BFC4-A320-E693-207A8BA37493}"/>
          </ac:spMkLst>
        </pc:spChg>
        <pc:spChg chg="add del mod ord">
          <ac:chgData name="Hasseler, Tristan (US 347G)" userId="1786e5c1-365d-473e-9abf-5906054a48b2" providerId="ADAL" clId="{8C03C925-5231-422E-9D59-D81FAAAE8BBB}" dt="2023-06-23T22:43:18.283" v="54" actId="700"/>
          <ac:spMkLst>
            <pc:docMk/>
            <pc:sldMk cId="0" sldId="266"/>
            <ac:spMk id="2" creationId="{C8AE91BE-051D-522E-FEC4-A66CE57C4E45}"/>
          </ac:spMkLst>
        </pc:spChg>
        <pc:spChg chg="del">
          <ac:chgData name="Hasseler, Tristan (US 347G)" userId="1786e5c1-365d-473e-9abf-5906054a48b2" providerId="ADAL" clId="{8C03C925-5231-422E-9D59-D81FAAAE8BBB}" dt="2023-06-23T22:47:28.222" v="119" actId="478"/>
          <ac:spMkLst>
            <pc:docMk/>
            <pc:sldMk cId="0" sldId="266"/>
            <ac:spMk id="3" creationId="{DF2D70C3-246B-433B-AC6B-7375B4881045}"/>
          </ac:spMkLst>
        </pc:spChg>
        <pc:spChg chg="add del mod ord">
          <ac:chgData name="Hasseler, Tristan (US 347G)" userId="1786e5c1-365d-473e-9abf-5906054a48b2" providerId="ADAL" clId="{8C03C925-5231-422E-9D59-D81FAAAE8BBB}" dt="2023-06-23T22:43:18.283" v="54" actId="700"/>
          <ac:spMkLst>
            <pc:docMk/>
            <pc:sldMk cId="0" sldId="266"/>
            <ac:spMk id="4" creationId="{172BFD90-B555-2B67-EF72-9C6FAA02BF1F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66"/>
            <ac:spMk id="4" creationId="{1BEDBCDD-8B71-75AC-F296-48077E798D25}"/>
          </ac:spMkLst>
        </pc:spChg>
        <pc:spChg chg="add mod ord">
          <ac:chgData name="Hasseler, Tristan (US 347G)" userId="1786e5c1-365d-473e-9abf-5906054a48b2" providerId="ADAL" clId="{8C03C925-5231-422E-9D59-D81FAAAE8BBB}" dt="2023-06-23T22:43:29.504" v="57" actId="27636"/>
          <ac:spMkLst>
            <pc:docMk/>
            <pc:sldMk cId="0" sldId="266"/>
            <ac:spMk id="5" creationId="{95A91129-E34B-C790-6223-636A88668C9A}"/>
          </ac:spMkLst>
        </pc:spChg>
        <pc:spChg chg="add del mod ord">
          <ac:chgData name="Hasseler, Tristan (US 347G)" userId="1786e5c1-365d-473e-9abf-5906054a48b2" providerId="ADAL" clId="{8C03C925-5231-422E-9D59-D81FAAAE8BBB}" dt="2023-06-23T22:43:35.915" v="59" actId="478"/>
          <ac:spMkLst>
            <pc:docMk/>
            <pc:sldMk cId="0" sldId="266"/>
            <ac:spMk id="6" creationId="{53AFBA0B-B3DC-170D-535A-7A3100BADAAC}"/>
          </ac:spMkLst>
        </pc:spChg>
        <pc:spChg chg="del">
          <ac:chgData name="Hasseler, Tristan (US 347G)" userId="1786e5c1-365d-473e-9abf-5906054a48b2" providerId="ADAL" clId="{8C03C925-5231-422E-9D59-D81FAAAE8BBB}" dt="2023-06-23T22:43:34.409" v="58" actId="478"/>
          <ac:spMkLst>
            <pc:docMk/>
            <pc:sldMk cId="0" sldId="266"/>
            <ac:spMk id="280" creationId="{00000000-0000-0000-0000-000000000000}"/>
          </ac:spMkLst>
        </pc:sp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2:49:39.934" v="149" actId="20577"/>
        <pc:sldMkLst>
          <pc:docMk/>
          <pc:sldMk cId="0" sldId="267"/>
        </pc:sldMkLst>
        <pc:spChg chg="add mod ord">
          <ac:chgData name="Hasseler, Tristan (US 347G)" userId="1786e5c1-365d-473e-9abf-5906054a48b2" providerId="ADAL" clId="{8C03C925-5231-422E-9D59-D81FAAAE8BBB}" dt="2023-06-23T22:45:21.327" v="80" actId="27636"/>
          <ac:spMkLst>
            <pc:docMk/>
            <pc:sldMk cId="0" sldId="267"/>
            <ac:spMk id="2" creationId="{365CD455-3347-DCFF-96EF-E7AB6CC50947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67"/>
            <ac:spMk id="2" creationId="{631C4986-FB48-9E5F-2DD4-E219B01D626C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67"/>
            <ac:spMk id="3" creationId="{A084A483-7DF9-7ABF-5DE7-BCF96F366D20}"/>
          </ac:spMkLst>
        </pc:spChg>
        <pc:spChg chg="add mod ord">
          <ac:chgData name="Hasseler, Tristan (US 347G)" userId="1786e5c1-365d-473e-9abf-5906054a48b2" providerId="ADAL" clId="{8C03C925-5231-422E-9D59-D81FAAAE8BBB}" dt="2023-06-23T22:49:39.934" v="149" actId="20577"/>
          <ac:spMkLst>
            <pc:docMk/>
            <pc:sldMk cId="0" sldId="267"/>
            <ac:spMk id="3" creationId="{E9EB8139-1BA6-E0AA-0763-0E4699C3DE52}"/>
          </ac:spMkLst>
        </pc:spChg>
        <pc:spChg chg="del">
          <ac:chgData name="Hasseler, Tristan (US 347G)" userId="1786e5c1-365d-473e-9abf-5906054a48b2" providerId="ADAL" clId="{8C03C925-5231-422E-9D59-D81FAAAE8BBB}" dt="2023-06-23T22:47:23.227" v="117" actId="478"/>
          <ac:spMkLst>
            <pc:docMk/>
            <pc:sldMk cId="0" sldId="267"/>
            <ac:spMk id="4" creationId="{41C48406-188A-4476-AF26-D1E6378F3B48}"/>
          </ac:spMkLst>
        </pc:spChg>
        <pc:spChg chg="del">
          <ac:chgData name="Hasseler, Tristan (US 347G)" userId="1786e5c1-365d-473e-9abf-5906054a48b2" providerId="ADAL" clId="{8C03C925-5231-422E-9D59-D81FAAAE8BBB}" dt="2023-06-23T22:45:24.587" v="81" actId="478"/>
          <ac:spMkLst>
            <pc:docMk/>
            <pc:sldMk cId="0" sldId="267"/>
            <ac:spMk id="283" creationId="{00000000-0000-0000-0000-000000000000}"/>
          </ac:spMkLst>
        </pc:spChg>
        <pc:spChg chg="del">
          <ac:chgData name="Hasseler, Tristan (US 347G)" userId="1786e5c1-365d-473e-9abf-5906054a48b2" providerId="ADAL" clId="{8C03C925-5231-422E-9D59-D81FAAAE8BBB}" dt="2023-06-23T22:45:51.803" v="87" actId="478"/>
          <ac:spMkLst>
            <pc:docMk/>
            <pc:sldMk cId="0" sldId="267"/>
            <ac:spMk id="284" creationId="{00000000-0000-0000-0000-000000000000}"/>
          </ac:spMkLst>
        </pc:spChg>
      </pc:sldChg>
      <pc:sldChg chg="addSp delSp modSp add del mod setBg modClrScheme chgLayout">
        <pc:chgData name="Hasseler, Tristan (US 347G)" userId="1786e5c1-365d-473e-9abf-5906054a48b2" providerId="ADAL" clId="{8C03C925-5231-422E-9D59-D81FAAAE8BBB}" dt="2023-06-23T22:47:20.652" v="116" actId="478"/>
        <pc:sldMkLst>
          <pc:docMk/>
          <pc:sldMk cId="0" sldId="268"/>
        </pc:sldMkLst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68"/>
            <ac:spMk id="3" creationId="{326517B6-FC2B-1A08-6255-8FA9B4D4BC13}"/>
          </ac:spMkLst>
        </pc:spChg>
        <pc:spChg chg="add mod ord">
          <ac:chgData name="Hasseler, Tristan (US 347G)" userId="1786e5c1-365d-473e-9abf-5906054a48b2" providerId="ADAL" clId="{8C03C925-5231-422E-9D59-D81FAAAE8BBB}" dt="2023-06-23T22:46:35.196" v="102" actId="27636"/>
          <ac:spMkLst>
            <pc:docMk/>
            <pc:sldMk cId="0" sldId="268"/>
            <ac:spMk id="3" creationId="{C4B7C995-EF9C-8CAD-5D95-0529AB029D72}"/>
          </ac:spMkLst>
        </pc:spChg>
        <pc:spChg chg="add mod ord">
          <ac:chgData name="Hasseler, Tristan (US 347G)" userId="1786e5c1-365d-473e-9abf-5906054a48b2" providerId="ADAL" clId="{8C03C925-5231-422E-9D59-D81FAAAE8BBB}" dt="2023-06-23T22:47:01.869" v="110" actId="113"/>
          <ac:spMkLst>
            <pc:docMk/>
            <pc:sldMk cId="0" sldId="268"/>
            <ac:spMk id="4" creationId="{200F701A-5E49-B2B8-D90E-26C841C9174D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68"/>
            <ac:spMk id="4" creationId="{F4A22195-A29A-6C7A-B0FA-FFF31B90B323}"/>
          </ac:spMkLst>
        </pc:spChg>
        <pc:spChg chg="del">
          <ac:chgData name="Hasseler, Tristan (US 347G)" userId="1786e5c1-365d-473e-9abf-5906054a48b2" providerId="ADAL" clId="{8C03C925-5231-422E-9D59-D81FAAAE8BBB}" dt="2023-06-23T22:47:20.652" v="116" actId="478"/>
          <ac:spMkLst>
            <pc:docMk/>
            <pc:sldMk cId="0" sldId="268"/>
            <ac:spMk id="7" creationId="{A22BEA71-D88A-4746-B833-E62D4AAA28EE}"/>
          </ac:spMkLst>
        </pc:spChg>
        <pc:spChg chg="del">
          <ac:chgData name="Hasseler, Tristan (US 347G)" userId="1786e5c1-365d-473e-9abf-5906054a48b2" providerId="ADAL" clId="{8C03C925-5231-422E-9D59-D81FAAAE8BBB}" dt="2023-06-23T22:46:37.757" v="103" actId="478"/>
          <ac:spMkLst>
            <pc:docMk/>
            <pc:sldMk cId="0" sldId="268"/>
            <ac:spMk id="285" creationId="{00000000-0000-0000-0000-000000000000}"/>
          </ac:spMkLst>
        </pc:spChg>
        <pc:spChg chg="del">
          <ac:chgData name="Hasseler, Tristan (US 347G)" userId="1786e5c1-365d-473e-9abf-5906054a48b2" providerId="ADAL" clId="{8C03C925-5231-422E-9D59-D81FAAAE8BBB}" dt="2023-06-23T22:46:45.615" v="105" actId="478"/>
          <ac:spMkLst>
            <pc:docMk/>
            <pc:sldMk cId="0" sldId="268"/>
            <ac:spMk id="286" creationId="{00000000-0000-0000-0000-000000000000}"/>
          </ac:spMkLst>
        </pc:spChg>
        <pc:picChg chg="mod">
          <ac:chgData name="Hasseler, Tristan (US 347G)" userId="1786e5c1-365d-473e-9abf-5906054a48b2" providerId="ADAL" clId="{8C03C925-5231-422E-9D59-D81FAAAE8BBB}" dt="2023-06-23T22:47:16.556" v="115" actId="1076"/>
          <ac:picMkLst>
            <pc:docMk/>
            <pc:sldMk cId="0" sldId="268"/>
            <ac:picMk id="2" creationId="{00000000-0000-0000-0000-000000000000}"/>
          </ac:picMkLst>
        </pc:pic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3:01:39.153" v="262" actId="478"/>
        <pc:sldMkLst>
          <pc:docMk/>
          <pc:sldMk cId="0" sldId="269"/>
        </pc:sldMkLst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69"/>
            <ac:spMk id="2" creationId="{0FA72A91-B02B-8714-2BA5-617961BABA29}"/>
          </ac:spMkLst>
        </pc:spChg>
        <pc:spChg chg="add mod ord">
          <ac:chgData name="Hasseler, Tristan (US 347G)" userId="1786e5c1-365d-473e-9abf-5906054a48b2" providerId="ADAL" clId="{8C03C925-5231-422E-9D59-D81FAAAE8BBB}" dt="2023-06-23T23:00:57.348" v="249" actId="27636"/>
          <ac:spMkLst>
            <pc:docMk/>
            <pc:sldMk cId="0" sldId="269"/>
            <ac:spMk id="2" creationId="{B3392811-1D26-21AD-6EDA-64CE0B3B2153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69"/>
            <ac:spMk id="3" creationId="{8D223CC7-1FCB-C404-F743-A5E588281041}"/>
          </ac:spMkLst>
        </pc:spChg>
        <pc:spChg chg="add del mod ord">
          <ac:chgData name="Hasseler, Tristan (US 347G)" userId="1786e5c1-365d-473e-9abf-5906054a48b2" providerId="ADAL" clId="{8C03C925-5231-422E-9D59-D81FAAAE8BBB}" dt="2023-06-23T23:01:02.369" v="251" actId="478"/>
          <ac:spMkLst>
            <pc:docMk/>
            <pc:sldMk cId="0" sldId="269"/>
            <ac:spMk id="3" creationId="{D777937F-0F9B-B524-BC59-1D8D46C8F7C0}"/>
          </ac:spMkLst>
        </pc:spChg>
        <pc:spChg chg="del">
          <ac:chgData name="Hasseler, Tristan (US 347G)" userId="1786e5c1-365d-473e-9abf-5906054a48b2" providerId="ADAL" clId="{8C03C925-5231-422E-9D59-D81FAAAE8BBB}" dt="2023-06-23T23:01:39.153" v="262" actId="478"/>
          <ac:spMkLst>
            <pc:docMk/>
            <pc:sldMk cId="0" sldId="269"/>
            <ac:spMk id="20" creationId="{E83E81DF-1A16-4E34-B5DD-529EA987FE62}"/>
          </ac:spMkLst>
        </pc:spChg>
        <pc:spChg chg="del">
          <ac:chgData name="Hasseler, Tristan (US 347G)" userId="1786e5c1-365d-473e-9abf-5906054a48b2" providerId="ADAL" clId="{8C03C925-5231-422E-9D59-D81FAAAE8BBB}" dt="2023-06-23T23:01:00.210" v="250" actId="478"/>
          <ac:spMkLst>
            <pc:docMk/>
            <pc:sldMk cId="0" sldId="269"/>
            <ac:spMk id="318" creationId="{00000000-0000-0000-0000-000000000000}"/>
          </ac:spMkLst>
        </pc:sp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3:07:03.635" v="314" actId="478"/>
        <pc:sldMkLst>
          <pc:docMk/>
          <pc:sldMk cId="0" sldId="270"/>
        </pc:sldMkLst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70"/>
            <ac:spMk id="2" creationId="{418DA25D-CB61-263A-3C30-81D03937326F}"/>
          </ac:spMkLst>
        </pc:spChg>
        <pc:spChg chg="add mod ord">
          <ac:chgData name="Hasseler, Tristan (US 347G)" userId="1786e5c1-365d-473e-9abf-5906054a48b2" providerId="ADAL" clId="{8C03C925-5231-422E-9D59-D81FAAAE8BBB}" dt="2023-06-23T23:06:39.621" v="306" actId="27636"/>
          <ac:spMkLst>
            <pc:docMk/>
            <pc:sldMk cId="0" sldId="270"/>
            <ac:spMk id="2" creationId="{F6F0DD87-4876-F02C-CCAF-82C577D4EC32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70"/>
            <ac:spMk id="3" creationId="{048297D9-53F6-7FB8-153A-02F9F7456F97}"/>
          </ac:spMkLst>
        </pc:spChg>
        <pc:spChg chg="add mod ord">
          <ac:chgData name="Hasseler, Tristan (US 347G)" userId="1786e5c1-365d-473e-9abf-5906054a48b2" providerId="ADAL" clId="{8C03C925-5231-422E-9D59-D81FAAAE8BBB}" dt="2023-06-23T23:07:00.503" v="313" actId="403"/>
          <ac:spMkLst>
            <pc:docMk/>
            <pc:sldMk cId="0" sldId="270"/>
            <ac:spMk id="3" creationId="{C4F3CF81-24F5-C08F-45F7-D8ACA08116AA}"/>
          </ac:spMkLst>
        </pc:spChg>
        <pc:spChg chg="del">
          <ac:chgData name="Hasseler, Tristan (US 347G)" userId="1786e5c1-365d-473e-9abf-5906054a48b2" providerId="ADAL" clId="{8C03C925-5231-422E-9D59-D81FAAAE8BBB}" dt="2023-06-23T23:07:03.635" v="314" actId="478"/>
          <ac:spMkLst>
            <pc:docMk/>
            <pc:sldMk cId="0" sldId="270"/>
            <ac:spMk id="6" creationId="{4C3770D6-9CF0-4E94-909C-03F2B8768D79}"/>
          </ac:spMkLst>
        </pc:spChg>
        <pc:spChg chg="del">
          <ac:chgData name="Hasseler, Tristan (US 347G)" userId="1786e5c1-365d-473e-9abf-5906054a48b2" providerId="ADAL" clId="{8C03C925-5231-422E-9D59-D81FAAAE8BBB}" dt="2023-06-23T23:06:41.746" v="307" actId="478"/>
          <ac:spMkLst>
            <pc:docMk/>
            <pc:sldMk cId="0" sldId="270"/>
            <ac:spMk id="338" creationId="{00000000-0000-0000-0000-000000000000}"/>
          </ac:spMkLst>
        </pc:spChg>
        <pc:spChg chg="del">
          <ac:chgData name="Hasseler, Tristan (US 347G)" userId="1786e5c1-365d-473e-9abf-5906054a48b2" providerId="ADAL" clId="{8C03C925-5231-422E-9D59-D81FAAAE8BBB}" dt="2023-06-23T23:06:55.202" v="311" actId="478"/>
          <ac:spMkLst>
            <pc:docMk/>
            <pc:sldMk cId="0" sldId="270"/>
            <ac:spMk id="339" creationId="{00000000-0000-0000-0000-000000000000}"/>
          </ac:spMkLst>
        </pc:spChg>
      </pc:sldChg>
      <pc:sldChg chg="addSp delSp modSp add del mod setBg modClrScheme chgLayout">
        <pc:chgData name="Hasseler, Tristan (US 347G)" userId="1786e5c1-365d-473e-9abf-5906054a48b2" providerId="ADAL" clId="{8C03C925-5231-422E-9D59-D81FAAAE8BBB}" dt="2023-06-23T23:09:09.074" v="353" actId="478"/>
        <pc:sldMkLst>
          <pc:docMk/>
          <pc:sldMk cId="0" sldId="271"/>
        </pc:sldMkLst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71"/>
            <ac:spMk id="2" creationId="{6282A5EC-602E-0426-87C8-7C52737A91FB}"/>
          </ac:spMkLst>
        </pc:spChg>
        <pc:spChg chg="add del mod ord">
          <ac:chgData name="Hasseler, Tristan (US 347G)" userId="1786e5c1-365d-473e-9abf-5906054a48b2" providerId="ADAL" clId="{8C03C925-5231-422E-9D59-D81FAAAE8BBB}" dt="2023-06-23T23:09:02.079" v="347" actId="700"/>
          <ac:spMkLst>
            <pc:docMk/>
            <pc:sldMk cId="0" sldId="271"/>
            <ac:spMk id="2" creationId="{7335477B-5A17-8039-12E7-44FE1EAEE5A3}"/>
          </ac:spMkLst>
        </pc:spChg>
        <pc:spChg chg="del">
          <ac:chgData name="Hasseler, Tristan (US 347G)" userId="1786e5c1-365d-473e-9abf-5906054a48b2" providerId="ADAL" clId="{8C03C925-5231-422E-9D59-D81FAAAE8BBB}" dt="2023-06-23T23:09:09.074" v="353" actId="478"/>
          <ac:spMkLst>
            <pc:docMk/>
            <pc:sldMk cId="0" sldId="271"/>
            <ac:spMk id="3" creationId="{F09243DC-3E11-4652-AE22-88B8AA414966}"/>
          </ac:spMkLst>
        </pc:spChg>
        <pc:spChg chg="add del mod ord">
          <ac:chgData name="Hasseler, Tristan (US 347G)" userId="1786e5c1-365d-473e-9abf-5906054a48b2" providerId="ADAL" clId="{8C03C925-5231-422E-9D59-D81FAAAE8BBB}" dt="2023-06-23T23:08:40.946" v="340" actId="478"/>
          <ac:spMkLst>
            <pc:docMk/>
            <pc:sldMk cId="0" sldId="271"/>
            <ac:spMk id="4" creationId="{2622EBA8-C89C-382E-6DB4-AB61802F931B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71"/>
            <ac:spMk id="4" creationId="{D13869B1-34C9-8C70-7338-3294A0EDA993}"/>
          </ac:spMkLst>
        </pc:spChg>
        <pc:spChg chg="mod ord">
          <ac:chgData name="Hasseler, Tristan (US 347G)" userId="1786e5c1-365d-473e-9abf-5906054a48b2" providerId="ADAL" clId="{8C03C925-5231-422E-9D59-D81FAAAE8BBB}" dt="2023-06-23T23:09:02.079" v="347" actId="700"/>
          <ac:spMkLst>
            <pc:docMk/>
            <pc:sldMk cId="0" sldId="271"/>
            <ac:spMk id="5" creationId="{33A5DC4D-92D6-28A8-8FBA-18AE15FD6E33}"/>
          </ac:spMkLst>
        </pc:spChg>
        <pc:spChg chg="add del mod ord">
          <ac:chgData name="Hasseler, Tristan (US 347G)" userId="1786e5c1-365d-473e-9abf-5906054a48b2" providerId="ADAL" clId="{8C03C925-5231-422E-9D59-D81FAAAE8BBB}" dt="2023-06-23T23:08:36.937" v="339" actId="700"/>
          <ac:spMkLst>
            <pc:docMk/>
            <pc:sldMk cId="0" sldId="271"/>
            <ac:spMk id="6" creationId="{1F861E6B-C4A9-36F6-2D53-AEAFDF3FD15A}"/>
          </ac:spMkLst>
        </pc:spChg>
        <pc:spChg chg="add del mod ord">
          <ac:chgData name="Hasseler, Tristan (US 347G)" userId="1786e5c1-365d-473e-9abf-5906054a48b2" providerId="ADAL" clId="{8C03C925-5231-422E-9D59-D81FAAAE8BBB}" dt="2023-06-23T23:08:36.937" v="339" actId="700"/>
          <ac:spMkLst>
            <pc:docMk/>
            <pc:sldMk cId="0" sldId="271"/>
            <ac:spMk id="7" creationId="{971EE415-2817-D612-B71E-397A7EC4EC06}"/>
          </ac:spMkLst>
        </pc:spChg>
        <pc:spChg chg="add del mod ord">
          <ac:chgData name="Hasseler, Tristan (US 347G)" userId="1786e5c1-365d-473e-9abf-5906054a48b2" providerId="ADAL" clId="{8C03C925-5231-422E-9D59-D81FAAAE8BBB}" dt="2023-06-23T23:08:53.946" v="345" actId="700"/>
          <ac:spMkLst>
            <pc:docMk/>
            <pc:sldMk cId="0" sldId="271"/>
            <ac:spMk id="8" creationId="{FB534166-2F2C-98F1-F6B0-0057C2264DB2}"/>
          </ac:spMkLst>
        </pc:spChg>
        <pc:spChg chg="add del mod ord">
          <ac:chgData name="Hasseler, Tristan (US 347G)" userId="1786e5c1-365d-473e-9abf-5906054a48b2" providerId="ADAL" clId="{8C03C925-5231-422E-9D59-D81FAAAE8BBB}" dt="2023-06-23T23:08:53.946" v="345" actId="700"/>
          <ac:spMkLst>
            <pc:docMk/>
            <pc:sldMk cId="0" sldId="271"/>
            <ac:spMk id="9" creationId="{41E1E22B-D90E-7D54-23DC-8F101030EC5B}"/>
          </ac:spMkLst>
        </pc:spChg>
        <pc:spChg chg="add mod ord">
          <ac:chgData name="Hasseler, Tristan (US 347G)" userId="1786e5c1-365d-473e-9abf-5906054a48b2" providerId="ADAL" clId="{8C03C925-5231-422E-9D59-D81FAAAE8BBB}" dt="2023-06-23T23:09:05.369" v="351" actId="27636"/>
          <ac:spMkLst>
            <pc:docMk/>
            <pc:sldMk cId="0" sldId="271"/>
            <ac:spMk id="10" creationId="{B69E30D4-6FC4-BB44-CB7B-60A485BE5E84}"/>
          </ac:spMkLst>
        </pc:spChg>
        <pc:spChg chg="add del mod ord">
          <ac:chgData name="Hasseler, Tristan (US 347G)" userId="1786e5c1-365d-473e-9abf-5906054a48b2" providerId="ADAL" clId="{8C03C925-5231-422E-9D59-D81FAAAE8BBB}" dt="2023-06-23T23:09:07.570" v="352" actId="478"/>
          <ac:spMkLst>
            <pc:docMk/>
            <pc:sldMk cId="0" sldId="271"/>
            <ac:spMk id="11" creationId="{5AE33F9D-A669-4D1E-D87D-FE9E2652FFEE}"/>
          </ac:spMkLst>
        </pc:spChg>
        <pc:spChg chg="del">
          <ac:chgData name="Hasseler, Tristan (US 347G)" userId="1786e5c1-365d-473e-9abf-5906054a48b2" providerId="ADAL" clId="{8C03C925-5231-422E-9D59-D81FAAAE8BBB}" dt="2023-06-23T23:08:57.137" v="346" actId="478"/>
          <ac:spMkLst>
            <pc:docMk/>
            <pc:sldMk cId="0" sldId="271"/>
            <ac:spMk id="340" creationId="{00000000-0000-0000-0000-000000000000}"/>
          </ac:spMkLst>
        </pc:sp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3:11:52.930" v="422" actId="478"/>
        <pc:sldMkLst>
          <pc:docMk/>
          <pc:sldMk cId="0" sldId="272"/>
        </pc:sldMkLst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72"/>
            <ac:spMk id="2" creationId="{5AF02B1D-39B6-2319-B156-2E0F751CA2A9}"/>
          </ac:spMkLst>
        </pc:spChg>
        <pc:spChg chg="add mod ord">
          <ac:chgData name="Hasseler, Tristan (US 347G)" userId="1786e5c1-365d-473e-9abf-5906054a48b2" providerId="ADAL" clId="{8C03C925-5231-422E-9D59-D81FAAAE8BBB}" dt="2023-06-23T23:11:43.672" v="419" actId="27636"/>
          <ac:spMkLst>
            <pc:docMk/>
            <pc:sldMk cId="0" sldId="272"/>
            <ac:spMk id="2" creationId="{D643FEE9-2413-424D-6FF8-3215A76FDF76}"/>
          </ac:spMkLst>
        </pc:spChg>
        <pc:spChg chg="add del mod ord">
          <ac:chgData name="Hasseler, Tristan (US 347G)" userId="1786e5c1-365d-473e-9abf-5906054a48b2" providerId="ADAL" clId="{8C03C925-5231-422E-9D59-D81FAAAE8BBB}" dt="2023-06-23T23:11:47.508" v="421" actId="478"/>
          <ac:spMkLst>
            <pc:docMk/>
            <pc:sldMk cId="0" sldId="272"/>
            <ac:spMk id="3" creationId="{14191B47-C3D0-4E94-5130-F8DC9E887400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72"/>
            <ac:spMk id="3" creationId="{F49346BA-A0EA-36C5-3547-46CC6C21A157}"/>
          </ac:spMkLst>
        </pc:spChg>
        <pc:spChg chg="del">
          <ac:chgData name="Hasseler, Tristan (US 347G)" userId="1786e5c1-365d-473e-9abf-5906054a48b2" providerId="ADAL" clId="{8C03C925-5231-422E-9D59-D81FAAAE8BBB}" dt="2023-06-23T23:11:52.930" v="422" actId="478"/>
          <ac:spMkLst>
            <pc:docMk/>
            <pc:sldMk cId="0" sldId="272"/>
            <ac:spMk id="10" creationId="{F3905D6F-4DB2-4B8C-8EDE-69432BE44B2C}"/>
          </ac:spMkLst>
        </pc:spChg>
        <pc:spChg chg="del">
          <ac:chgData name="Hasseler, Tristan (US 347G)" userId="1786e5c1-365d-473e-9abf-5906054a48b2" providerId="ADAL" clId="{8C03C925-5231-422E-9D59-D81FAAAE8BBB}" dt="2023-06-23T23:11:45.907" v="420" actId="478"/>
          <ac:spMkLst>
            <pc:docMk/>
            <pc:sldMk cId="0" sldId="272"/>
            <ac:spMk id="348" creationId="{00000000-0000-0000-0000-000000000000}"/>
          </ac:spMkLst>
        </pc:sp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3:12:29.987" v="438" actId="20577"/>
        <pc:sldMkLst>
          <pc:docMk/>
          <pc:sldMk cId="0" sldId="274"/>
        </pc:sldMkLst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74"/>
            <ac:spMk id="2" creationId="{465D202D-6E0B-5445-5905-6E8269627BD4}"/>
          </ac:spMkLst>
        </pc:spChg>
        <pc:spChg chg="add mod ord">
          <ac:chgData name="Hasseler, Tristan (US 347G)" userId="1786e5c1-365d-473e-9abf-5906054a48b2" providerId="ADAL" clId="{8C03C925-5231-422E-9D59-D81FAAAE8BBB}" dt="2023-06-23T23:11:59.350" v="426" actId="27636"/>
          <ac:spMkLst>
            <pc:docMk/>
            <pc:sldMk cId="0" sldId="274"/>
            <ac:spMk id="2" creationId="{F9D9FCE3-8807-457E-CD8E-05FA0B53DB4F}"/>
          </ac:spMkLst>
        </pc:spChg>
        <pc:spChg chg="add mod ord">
          <ac:chgData name="Hasseler, Tristan (US 347G)" userId="1786e5c1-365d-473e-9abf-5906054a48b2" providerId="ADAL" clId="{8C03C925-5231-422E-9D59-D81FAAAE8BBB}" dt="2023-06-23T23:12:29.987" v="438" actId="20577"/>
          <ac:spMkLst>
            <pc:docMk/>
            <pc:sldMk cId="0" sldId="274"/>
            <ac:spMk id="3" creationId="{E4D91DBD-E6A2-200B-C1F1-82C952D8CC90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74"/>
            <ac:spMk id="3" creationId="{F83AF9D4-C5E3-CBE6-30AD-72355CA89943}"/>
          </ac:spMkLst>
        </pc:spChg>
        <pc:spChg chg="del">
          <ac:chgData name="Hasseler, Tristan (US 347G)" userId="1786e5c1-365d-473e-9abf-5906054a48b2" providerId="ADAL" clId="{8C03C925-5231-422E-9D59-D81FAAAE8BBB}" dt="2023-06-23T23:12:14.371" v="433" actId="478"/>
          <ac:spMkLst>
            <pc:docMk/>
            <pc:sldMk cId="0" sldId="274"/>
            <ac:spMk id="5" creationId="{DD5AD155-C17A-40EB-9DFB-4021490A5892}"/>
          </ac:spMkLst>
        </pc:spChg>
        <pc:spChg chg="del">
          <ac:chgData name="Hasseler, Tristan (US 347G)" userId="1786e5c1-365d-473e-9abf-5906054a48b2" providerId="ADAL" clId="{8C03C925-5231-422E-9D59-D81FAAAE8BBB}" dt="2023-06-23T23:12:07.538" v="429" actId="478"/>
          <ac:spMkLst>
            <pc:docMk/>
            <pc:sldMk cId="0" sldId="274"/>
            <ac:spMk id="353" creationId="{00000000-0000-0000-0000-000000000000}"/>
          </ac:spMkLst>
        </pc:spChg>
        <pc:spChg chg="del">
          <ac:chgData name="Hasseler, Tristan (US 347G)" userId="1786e5c1-365d-473e-9abf-5906054a48b2" providerId="ADAL" clId="{8C03C925-5231-422E-9D59-D81FAAAE8BBB}" dt="2023-06-23T23:12:01.299" v="427" actId="478"/>
          <ac:spMkLst>
            <pc:docMk/>
            <pc:sldMk cId="0" sldId="274"/>
            <ac:spMk id="354" creationId="{00000000-0000-0000-0000-000000000000}"/>
          </ac:spMkLst>
        </pc:sp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3:12:53.816" v="449" actId="403"/>
        <pc:sldMkLst>
          <pc:docMk/>
          <pc:sldMk cId="0" sldId="280"/>
        </pc:sldMkLst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80"/>
            <ac:spMk id="2" creationId="{20206636-C683-352C-B160-CF36C5BCB628}"/>
          </ac:spMkLst>
        </pc:spChg>
        <pc:spChg chg="add mod ord">
          <ac:chgData name="Hasseler, Tristan (US 347G)" userId="1786e5c1-365d-473e-9abf-5906054a48b2" providerId="ADAL" clId="{8C03C925-5231-422E-9D59-D81FAAAE8BBB}" dt="2023-06-23T23:12:40.179" v="442" actId="27636"/>
          <ac:spMkLst>
            <pc:docMk/>
            <pc:sldMk cId="0" sldId="280"/>
            <ac:spMk id="2" creationId="{91127A65-0D8F-C6A5-AEFB-08E65EE79193}"/>
          </ac:spMkLst>
        </pc:spChg>
        <pc:spChg chg="add mod ord">
          <ac:chgData name="Hasseler, Tristan (US 347G)" userId="1786e5c1-365d-473e-9abf-5906054a48b2" providerId="ADAL" clId="{8C03C925-5231-422E-9D59-D81FAAAE8BBB}" dt="2023-06-23T23:12:53.816" v="449" actId="403"/>
          <ac:spMkLst>
            <pc:docMk/>
            <pc:sldMk cId="0" sldId="280"/>
            <ac:spMk id="3" creationId="{0E96FC44-37D0-B762-0B28-820AE9762336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80"/>
            <ac:spMk id="3" creationId="{C397C180-CD14-1AE6-BC0C-4D4F78B8E9A2}"/>
          </ac:spMkLst>
        </pc:spChg>
        <pc:spChg chg="del">
          <ac:chgData name="Hasseler, Tristan (US 347G)" userId="1786e5c1-365d-473e-9abf-5906054a48b2" providerId="ADAL" clId="{8C03C925-5231-422E-9D59-D81FAAAE8BBB}" dt="2023-06-23T23:12:49.682" v="446" actId="478"/>
          <ac:spMkLst>
            <pc:docMk/>
            <pc:sldMk cId="0" sldId="280"/>
            <ac:spMk id="5" creationId="{BB0B4EA9-00FF-42AA-A197-B6308CC99D28}"/>
          </ac:spMkLst>
        </pc:spChg>
        <pc:spChg chg="del">
          <ac:chgData name="Hasseler, Tristan (US 347G)" userId="1786e5c1-365d-473e-9abf-5906054a48b2" providerId="ADAL" clId="{8C03C925-5231-422E-9D59-D81FAAAE8BBB}" dt="2023-06-23T23:12:48.390" v="445" actId="478"/>
          <ac:spMkLst>
            <pc:docMk/>
            <pc:sldMk cId="0" sldId="280"/>
            <ac:spMk id="370" creationId="{00000000-0000-0000-0000-000000000000}"/>
          </ac:spMkLst>
        </pc:spChg>
        <pc:spChg chg="del">
          <ac:chgData name="Hasseler, Tristan (US 347G)" userId="1786e5c1-365d-473e-9abf-5906054a48b2" providerId="ADAL" clId="{8C03C925-5231-422E-9D59-D81FAAAE8BBB}" dt="2023-06-23T23:12:42.211" v="443" actId="478"/>
          <ac:spMkLst>
            <pc:docMk/>
            <pc:sldMk cId="0" sldId="280"/>
            <ac:spMk id="371" creationId="{00000000-0000-0000-0000-000000000000}"/>
          </ac:spMkLst>
        </pc:spChg>
      </pc:sldChg>
      <pc:sldChg chg="addSp delSp modSp add del mod setBg modClrScheme chgLayout">
        <pc:chgData name="Hasseler, Tristan (US 347G)" userId="1786e5c1-365d-473e-9abf-5906054a48b2" providerId="ADAL" clId="{8C03C925-5231-422E-9D59-D81FAAAE8BBB}" dt="2023-06-23T23:13:38.175" v="465" actId="700"/>
        <pc:sldMkLst>
          <pc:docMk/>
          <pc:sldMk cId="0" sldId="281"/>
        </pc:sldMkLst>
        <pc:spChg chg="add del 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0" sldId="281"/>
            <ac:spMk id="2" creationId="{75CD6196-0A4F-F5AD-3CFB-D7938426317D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81"/>
            <ac:spMk id="2" creationId="{BD747BB9-09A1-ACBB-3FC4-3F110392A5D7}"/>
          </ac:spMkLst>
        </pc:spChg>
        <pc:spChg chg="add del 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0" sldId="281"/>
            <ac:spMk id="3" creationId="{4BE9BBE6-3974-1772-2B12-293F0B4EBEF0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81"/>
            <ac:spMk id="3" creationId="{F729927E-A504-0AB1-85D9-BC4E4CF3C84B}"/>
          </ac:spMkLst>
        </pc:spChg>
        <pc:spChg chg="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0" sldId="281"/>
            <ac:spMk id="4" creationId="{510F9881-737D-EF8E-C284-2CBF87BD6AE1}"/>
          </ac:spMkLst>
        </pc:sp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3:13:38.175" v="465" actId="700"/>
        <pc:sldMkLst>
          <pc:docMk/>
          <pc:sldMk cId="0" sldId="282"/>
        </pc:sldMkLst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82"/>
            <ac:spMk id="2" creationId="{72E58C5A-3528-D449-0D41-DF49E8EBB308}"/>
          </ac:spMkLst>
        </pc:spChg>
        <pc:spChg chg="add del 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0" sldId="282"/>
            <ac:spMk id="2" creationId="{E0005818-8187-EC36-1A02-FDE614ADB054}"/>
          </ac:spMkLst>
        </pc:spChg>
        <pc:spChg chg="add del 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0" sldId="282"/>
            <ac:spMk id="3" creationId="{1DA3F771-BB9E-4DDD-BB38-587F8C2C790C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82"/>
            <ac:spMk id="3" creationId="{F91810CD-2F95-32A9-881E-E3F4B994E4E7}"/>
          </ac:spMkLst>
        </pc:spChg>
        <pc:spChg chg="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0" sldId="282"/>
            <ac:spMk id="4" creationId="{52C5E29B-164A-0775-3BD6-E0D4BA7863CF}"/>
          </ac:spMkLst>
        </pc:sp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3:13:38.175" v="465" actId="700"/>
        <pc:sldMkLst>
          <pc:docMk/>
          <pc:sldMk cId="0" sldId="287"/>
        </pc:sldMkLst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87"/>
            <ac:spMk id="2" creationId="{DAB9640B-47A0-73BB-D70B-B764550448E5}"/>
          </ac:spMkLst>
        </pc:spChg>
        <pc:spChg chg="add del 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0" sldId="287"/>
            <ac:spMk id="2" creationId="{EC8A1670-A8D7-1E60-8A26-A9886F58AEDA}"/>
          </ac:spMkLst>
        </pc:spChg>
        <pc:spChg chg="add del 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0" sldId="287"/>
            <ac:spMk id="3" creationId="{3D141BFE-7B21-7B67-8E1B-3073C82A62A0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87"/>
            <ac:spMk id="3" creationId="{EEDBE436-39C8-DA18-4302-5D25F4FC59F5}"/>
          </ac:spMkLst>
        </pc:spChg>
        <pc:spChg chg="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0" sldId="287"/>
            <ac:spMk id="4" creationId="{344752C5-AAA1-C3CA-21B7-726DFD678D59}"/>
          </ac:spMkLst>
        </pc:sp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3:13:38.175" v="465" actId="700"/>
        <pc:sldMkLst>
          <pc:docMk/>
          <pc:sldMk cId="0" sldId="288"/>
        </pc:sldMkLst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88"/>
            <ac:spMk id="2" creationId="{6B05654F-8315-1D56-801E-2489EEE84F62}"/>
          </ac:spMkLst>
        </pc:spChg>
        <pc:spChg chg="add del 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0" sldId="288"/>
            <ac:spMk id="2" creationId="{FC66C806-E141-8AB7-EFB0-906E81A25D2D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88"/>
            <ac:spMk id="3" creationId="{0245B138-E4EB-148E-429D-C226516B27B7}"/>
          </ac:spMkLst>
        </pc:spChg>
        <pc:spChg chg="add del 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0" sldId="288"/>
            <ac:spMk id="3" creationId="{5675702D-C8ED-4497-AC3E-11C736185646}"/>
          </ac:spMkLst>
        </pc:spChg>
        <pc:spChg chg="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0" sldId="288"/>
            <ac:spMk id="4" creationId="{E5A209A5-A62A-A2AB-A280-06962A05EC82}"/>
          </ac:spMkLst>
        </pc:sp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3:13:38.175" v="465" actId="700"/>
        <pc:sldMkLst>
          <pc:docMk/>
          <pc:sldMk cId="0" sldId="291"/>
        </pc:sldMkLst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91"/>
            <ac:spMk id="2" creationId="{08E3113D-A844-346B-8E6F-266BB3CC1652}"/>
          </ac:spMkLst>
        </pc:spChg>
        <pc:spChg chg="add del 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0" sldId="291"/>
            <ac:spMk id="2" creationId="{D79E2BA3-B4E8-3950-1DF8-96929D31B77C}"/>
          </ac:spMkLst>
        </pc:spChg>
        <pc:spChg chg="add del 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0" sldId="291"/>
            <ac:spMk id="3" creationId="{144A683F-3C2A-D9B6-5DC3-64299DBEFE19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91"/>
            <ac:spMk id="3" creationId="{B7091A68-AA95-1537-9F71-D3A9F5547E37}"/>
          </ac:spMkLst>
        </pc:spChg>
        <pc:spChg chg="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0" sldId="291"/>
            <ac:spMk id="4" creationId="{D0852EAE-CBEF-8EB5-2ADE-A97AD0BF1289}"/>
          </ac:spMkLst>
        </pc:sp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3:13:38.175" v="465" actId="700"/>
        <pc:sldMkLst>
          <pc:docMk/>
          <pc:sldMk cId="0" sldId="292"/>
        </pc:sldMkLst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92"/>
            <ac:spMk id="2" creationId="{B0055A54-2637-4ADB-60CB-50197635D8C7}"/>
          </ac:spMkLst>
        </pc:spChg>
        <pc:spChg chg="add del 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0" sldId="292"/>
            <ac:spMk id="2" creationId="{C181EA4A-8CE4-6530-8C2A-9AA70559F618}"/>
          </ac:spMkLst>
        </pc:spChg>
        <pc:spChg chg="add del 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0" sldId="292"/>
            <ac:spMk id="3" creationId="{89F0A16C-09F9-EABE-454E-D8AD20393C78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92"/>
            <ac:spMk id="3" creationId="{FC28ED40-4E9C-B303-BEE3-C5125898AC14}"/>
          </ac:spMkLst>
        </pc:spChg>
        <pc:spChg chg="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0" sldId="292"/>
            <ac:spMk id="4" creationId="{AFD1AC50-7232-549F-EE87-3039EABD082D}"/>
          </ac:spMkLst>
        </pc:sp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3:13:38.175" v="465" actId="700"/>
        <pc:sldMkLst>
          <pc:docMk/>
          <pc:sldMk cId="0" sldId="293"/>
        </pc:sldMkLst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93"/>
            <ac:spMk id="2" creationId="{09877135-6BA4-2CE6-ED15-8A69C2E9B79F}"/>
          </ac:spMkLst>
        </pc:spChg>
        <pc:spChg chg="add del 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0" sldId="293"/>
            <ac:spMk id="2" creationId="{E587F324-6B39-6F2C-F7E7-E75AEC197353}"/>
          </ac:spMkLst>
        </pc:spChg>
        <pc:spChg chg="add del 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0" sldId="293"/>
            <ac:spMk id="3" creationId="{182A0ED2-AE3D-9C65-5DCC-75C2976C4755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93"/>
            <ac:spMk id="3" creationId="{C22A0E04-45DE-253F-C40C-8C77B792FB44}"/>
          </ac:spMkLst>
        </pc:spChg>
        <pc:spChg chg="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0" sldId="293"/>
            <ac:spMk id="4" creationId="{22CD66DD-7F29-6A13-B9C3-A75D9043E8FA}"/>
          </ac:spMkLst>
        </pc:sp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3:13:38.175" v="465" actId="700"/>
        <pc:sldMkLst>
          <pc:docMk/>
          <pc:sldMk cId="0" sldId="294"/>
        </pc:sldMkLst>
        <pc:spChg chg="add del 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0" sldId="294"/>
            <ac:spMk id="2" creationId="{6CBF3CF6-A16F-52DF-B07C-464B6204D878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94"/>
            <ac:spMk id="2" creationId="{77A844AB-CDEF-1C83-BDA4-AAEE5076F560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94"/>
            <ac:spMk id="3" creationId="{0E3B141B-3B0D-3DE5-8348-275E6314DEE7}"/>
          </ac:spMkLst>
        </pc:spChg>
        <pc:spChg chg="add del 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0" sldId="294"/>
            <ac:spMk id="3" creationId="{9B8563C2-A785-364E-D9E8-AA29DFBBB3E7}"/>
          </ac:spMkLst>
        </pc:spChg>
        <pc:spChg chg="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0" sldId="294"/>
            <ac:spMk id="4" creationId="{87741BF7-5111-E905-E8BF-981BB0D87FBF}"/>
          </ac:spMkLst>
        </pc:spChg>
      </pc:sldChg>
      <pc:sldChg chg="addSp delSp modSp add del mod setBg modClrScheme chgLayout">
        <pc:chgData name="Hasseler, Tristan (US 347G)" userId="1786e5c1-365d-473e-9abf-5906054a48b2" providerId="ADAL" clId="{8C03C925-5231-422E-9D59-D81FAAAE8BBB}" dt="2023-06-23T23:13:08.819" v="459" actId="478"/>
        <pc:sldMkLst>
          <pc:docMk/>
          <pc:sldMk cId="0" sldId="295"/>
        </pc:sldMkLst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95"/>
            <ac:spMk id="2" creationId="{7B330C50-0033-771D-DE6E-767D484668D9}"/>
          </ac:spMkLst>
        </pc:spChg>
        <pc:spChg chg="add del mod ord">
          <ac:chgData name="Hasseler, Tristan (US 347G)" userId="1786e5c1-365d-473e-9abf-5906054a48b2" providerId="ADAL" clId="{8C03C925-5231-422E-9D59-D81FAAAE8BBB}" dt="2023-06-23T23:13:03.884" v="452" actId="700"/>
          <ac:spMkLst>
            <pc:docMk/>
            <pc:sldMk cId="0" sldId="295"/>
            <ac:spMk id="2" creationId="{CFBA6D2F-F199-0563-6C5C-6336F125184D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95"/>
            <ac:spMk id="3" creationId="{1DECD1CB-20DA-EBE7-A84E-636253B7AA26}"/>
          </ac:spMkLst>
        </pc:spChg>
        <pc:spChg chg="add del mod ord">
          <ac:chgData name="Hasseler, Tristan (US 347G)" userId="1786e5c1-365d-473e-9abf-5906054a48b2" providerId="ADAL" clId="{8C03C925-5231-422E-9D59-D81FAAAE8BBB}" dt="2023-06-23T23:12:59.730" v="450" actId="478"/>
          <ac:spMkLst>
            <pc:docMk/>
            <pc:sldMk cId="0" sldId="295"/>
            <ac:spMk id="3" creationId="{2DEA3F17-AF12-2A54-0127-A5573D85841F}"/>
          </ac:spMkLst>
        </pc:spChg>
        <pc:spChg chg="mod ord">
          <ac:chgData name="Hasseler, Tristan (US 347G)" userId="1786e5c1-365d-473e-9abf-5906054a48b2" providerId="ADAL" clId="{8C03C925-5231-422E-9D59-D81FAAAE8BBB}" dt="2023-06-23T23:13:03.884" v="452" actId="700"/>
          <ac:spMkLst>
            <pc:docMk/>
            <pc:sldMk cId="0" sldId="295"/>
            <ac:spMk id="4" creationId="{158E4D1C-17E7-D14E-12DE-A2EF4D0373DB}"/>
          </ac:spMkLst>
        </pc:spChg>
        <pc:spChg chg="add mod ord">
          <ac:chgData name="Hasseler, Tristan (US 347G)" userId="1786e5c1-365d-473e-9abf-5906054a48b2" providerId="ADAL" clId="{8C03C925-5231-422E-9D59-D81FAAAE8BBB}" dt="2023-06-23T23:13:06.243" v="458" actId="20577"/>
          <ac:spMkLst>
            <pc:docMk/>
            <pc:sldMk cId="0" sldId="295"/>
            <ac:spMk id="5" creationId="{828D6C45-C14C-D4A6-6E5B-8743406F3265}"/>
          </ac:spMkLst>
        </pc:spChg>
        <pc:spChg chg="add del mod ord">
          <ac:chgData name="Hasseler, Tristan (US 347G)" userId="1786e5c1-365d-473e-9abf-5906054a48b2" providerId="ADAL" clId="{8C03C925-5231-422E-9D59-D81FAAAE8BBB}" dt="2023-06-23T23:13:08.819" v="459" actId="478"/>
          <ac:spMkLst>
            <pc:docMk/>
            <pc:sldMk cId="0" sldId="295"/>
            <ac:spMk id="6" creationId="{6A6C68D7-253C-ABAF-C63E-0D00270EBEF2}"/>
          </ac:spMkLst>
        </pc:spChg>
        <pc:spChg chg="del">
          <ac:chgData name="Hasseler, Tristan (US 347G)" userId="1786e5c1-365d-473e-9abf-5906054a48b2" providerId="ADAL" clId="{8C03C925-5231-422E-9D59-D81FAAAE8BBB}" dt="2023-06-23T23:13:01.603" v="451" actId="478"/>
          <ac:spMkLst>
            <pc:docMk/>
            <pc:sldMk cId="0" sldId="295"/>
            <ac:spMk id="413" creationId="{00000000-0000-0000-0000-000000000000}"/>
          </ac:spMkLst>
        </pc:sp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3:13:38.175" v="465" actId="700"/>
        <pc:sldMkLst>
          <pc:docMk/>
          <pc:sldMk cId="0" sldId="296"/>
        </pc:sldMkLst>
        <pc:spChg chg="add del 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0" sldId="296"/>
            <ac:spMk id="2" creationId="{05169039-5B2E-06D1-9FCF-5D20ED589C56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96"/>
            <ac:spMk id="2" creationId="{AF457A6F-31F0-BDA2-0157-21A9F695F14E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296"/>
            <ac:spMk id="3" creationId="{8467F11D-8307-8401-979A-8378620AACB1}"/>
          </ac:spMkLst>
        </pc:spChg>
        <pc:spChg chg="add del 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0" sldId="296"/>
            <ac:spMk id="3" creationId="{A070A6EF-072D-CF7B-5080-EEECED8C0952}"/>
          </ac:spMkLst>
        </pc:spChg>
        <pc:spChg chg="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0" sldId="296"/>
            <ac:spMk id="4" creationId="{15064759-F853-6A19-3C7F-EF1F460FA7B6}"/>
          </ac:spMkLst>
        </pc:sp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2:48:34.351" v="132" actId="403"/>
        <pc:sldMkLst>
          <pc:docMk/>
          <pc:sldMk cId="2004016952" sldId="298"/>
        </pc:sldMkLst>
        <pc:spChg chg="add mod ord">
          <ac:chgData name="Hasseler, Tristan (US 347G)" userId="1786e5c1-365d-473e-9abf-5906054a48b2" providerId="ADAL" clId="{8C03C925-5231-422E-9D59-D81FAAAE8BBB}" dt="2023-06-23T22:48:00.959" v="125" actId="27636"/>
          <ac:spMkLst>
            <pc:docMk/>
            <pc:sldMk cId="2004016952" sldId="298"/>
            <ac:spMk id="2" creationId="{2E89B45D-7264-DF13-8820-B9C33B219037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2004016952" sldId="298"/>
            <ac:spMk id="2" creationId="{4BC71D2F-92B1-3CAA-1CAD-8286692BEE0B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2004016952" sldId="298"/>
            <ac:spMk id="3" creationId="{873D145C-82D0-E54B-A703-AFDDAB9EA52A}"/>
          </ac:spMkLst>
        </pc:spChg>
        <pc:spChg chg="add mod ord">
          <ac:chgData name="Hasseler, Tristan (US 347G)" userId="1786e5c1-365d-473e-9abf-5906054a48b2" providerId="ADAL" clId="{8C03C925-5231-422E-9D59-D81FAAAE8BBB}" dt="2023-06-23T22:48:34.351" v="132" actId="403"/>
          <ac:spMkLst>
            <pc:docMk/>
            <pc:sldMk cId="2004016952" sldId="298"/>
            <ac:spMk id="3" creationId="{D4385664-BFCC-5FBB-A0E7-7065178E08FA}"/>
          </ac:spMkLst>
        </pc:spChg>
        <pc:spChg chg="del">
          <ac:chgData name="Hasseler, Tristan (US 347G)" userId="1786e5c1-365d-473e-9abf-5906054a48b2" providerId="ADAL" clId="{8C03C925-5231-422E-9D59-D81FAAAE8BBB}" dt="2023-06-23T22:47:55.231" v="121" actId="478"/>
          <ac:spMkLst>
            <pc:docMk/>
            <pc:sldMk cId="2004016952" sldId="298"/>
            <ac:spMk id="5" creationId="{EFF1941D-8B7A-4831-B3C3-DF0570713EE3}"/>
          </ac:spMkLst>
        </pc:spChg>
        <pc:spChg chg="del">
          <ac:chgData name="Hasseler, Tristan (US 347G)" userId="1786e5c1-365d-473e-9abf-5906054a48b2" providerId="ADAL" clId="{8C03C925-5231-422E-9D59-D81FAAAE8BBB}" dt="2023-06-23T22:48:05.118" v="126" actId="478"/>
          <ac:spMkLst>
            <pc:docMk/>
            <pc:sldMk cId="2004016952" sldId="298"/>
            <ac:spMk id="285" creationId="{00000000-0000-0000-0000-000000000000}"/>
          </ac:spMkLst>
        </pc:spChg>
        <pc:spChg chg="del">
          <ac:chgData name="Hasseler, Tristan (US 347G)" userId="1786e5c1-365d-473e-9abf-5906054a48b2" providerId="ADAL" clId="{8C03C925-5231-422E-9D59-D81FAAAE8BBB}" dt="2023-06-23T22:48:16.924" v="129" actId="478"/>
          <ac:spMkLst>
            <pc:docMk/>
            <pc:sldMk cId="2004016952" sldId="298"/>
            <ac:spMk id="286" creationId="{00000000-0000-0000-0000-000000000000}"/>
          </ac:spMkLst>
        </pc:sp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3:13:38.175" v="465" actId="700"/>
        <pc:sldMkLst>
          <pc:docMk/>
          <pc:sldMk cId="2492844060" sldId="299"/>
        </pc:sldMkLst>
        <pc:spChg chg="add del 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2492844060" sldId="299"/>
            <ac:spMk id="2" creationId="{2D68D18E-211B-15DD-3B29-33BD35D9DDC2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2492844060" sldId="299"/>
            <ac:spMk id="2" creationId="{EBC401E1-942A-78BE-70FC-0E2413774015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2492844060" sldId="299"/>
            <ac:spMk id="3" creationId="{48C1C447-13E1-5016-6F47-5CD7B3781298}"/>
          </ac:spMkLst>
        </pc:spChg>
        <pc:spChg chg="add del 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2492844060" sldId="299"/>
            <ac:spMk id="3" creationId="{E9946424-EAAF-B3B2-CF89-0E5C6E982C13}"/>
          </ac:spMkLst>
        </pc:spChg>
        <pc:spChg chg="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2492844060" sldId="299"/>
            <ac:spMk id="4" creationId="{89371D61-2B84-E584-0F87-2B15E14732B3}"/>
          </ac:spMkLst>
        </pc:sp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3:13:38.175" v="465" actId="700"/>
        <pc:sldMkLst>
          <pc:docMk/>
          <pc:sldMk cId="6493099" sldId="300"/>
        </pc:sldMkLst>
        <pc:spChg chg="add del 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6493099" sldId="300"/>
            <ac:spMk id="2" creationId="{137124EA-E978-584B-3D53-4171A65D302F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6493099" sldId="300"/>
            <ac:spMk id="2" creationId="{9FC9E437-142E-AE86-F2EB-F723109EE361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6493099" sldId="300"/>
            <ac:spMk id="3" creationId="{3880FA75-A63C-60B0-2B9C-58D5A3524D5A}"/>
          </ac:spMkLst>
        </pc:spChg>
        <pc:spChg chg="add del 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6493099" sldId="300"/>
            <ac:spMk id="3" creationId="{E006F206-4E39-BFAC-5ECC-CFF1C71E2D29}"/>
          </ac:spMkLst>
        </pc:spChg>
        <pc:spChg chg="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6493099" sldId="300"/>
            <ac:spMk id="4" creationId="{43A1FA02-E6D8-1A42-8753-87432AD07E24}"/>
          </ac:spMkLst>
        </pc:sp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3:13:38.175" v="465" actId="700"/>
        <pc:sldMkLst>
          <pc:docMk/>
          <pc:sldMk cId="1639419319" sldId="301"/>
        </pc:sldMkLst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1639419319" sldId="301"/>
            <ac:spMk id="2" creationId="{34DC5D36-ECCF-BD14-359F-5B827D9F8B6B}"/>
          </ac:spMkLst>
        </pc:spChg>
        <pc:spChg chg="add del 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1639419319" sldId="301"/>
            <ac:spMk id="2" creationId="{D493B7DB-E7B3-383F-87BE-2A0746B03705}"/>
          </ac:spMkLst>
        </pc:spChg>
        <pc:spChg chg="add del 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1639419319" sldId="301"/>
            <ac:spMk id="3" creationId="{194678F1-3ED2-ABAB-E87D-7D54B7AFB4E4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1639419319" sldId="301"/>
            <ac:spMk id="3" creationId="{4BF143FC-3399-28AB-FEC5-32181D37A6F7}"/>
          </ac:spMkLst>
        </pc:spChg>
        <pc:spChg chg="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1639419319" sldId="301"/>
            <ac:spMk id="4" creationId="{84EF7C6F-80F5-8DAD-212D-18FF7571D128}"/>
          </ac:spMkLst>
        </pc:sp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3:13:38.175" v="465" actId="700"/>
        <pc:sldMkLst>
          <pc:docMk/>
          <pc:sldMk cId="4246667888" sldId="302"/>
        </pc:sldMkLst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4246667888" sldId="302"/>
            <ac:spMk id="2" creationId="{8C0CAC57-8724-7455-DD05-B7C7B6EE4571}"/>
          </ac:spMkLst>
        </pc:spChg>
        <pc:spChg chg="add del 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4246667888" sldId="302"/>
            <ac:spMk id="2" creationId="{AFD4A5F9-536F-251C-9CB9-773BA8ACD1E6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4246667888" sldId="302"/>
            <ac:spMk id="3" creationId="{3184A97D-E9F4-4308-0838-8C4C536DEDD2}"/>
          </ac:spMkLst>
        </pc:spChg>
        <pc:spChg chg="add del 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4246667888" sldId="302"/>
            <ac:spMk id="3" creationId="{5C38A36B-9BB7-8C93-A73C-F75BDFD92017}"/>
          </ac:spMkLst>
        </pc:spChg>
        <pc:spChg chg="mod ord">
          <ac:chgData name="Hasseler, Tristan (US 347G)" userId="1786e5c1-365d-473e-9abf-5906054a48b2" providerId="ADAL" clId="{8C03C925-5231-422E-9D59-D81FAAAE8BBB}" dt="2023-06-23T23:13:38.175" v="465" actId="700"/>
          <ac:spMkLst>
            <pc:docMk/>
            <pc:sldMk cId="4246667888" sldId="302"/>
            <ac:spMk id="4" creationId="{78216438-5C1E-6251-9A10-46268673E7CF}"/>
          </ac:spMkLst>
        </pc:sp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3:01:35.329" v="261" actId="478"/>
        <pc:sldMkLst>
          <pc:docMk/>
          <pc:sldMk cId="553118948" sldId="303"/>
        </pc:sldMkLst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553118948" sldId="303"/>
            <ac:spMk id="2" creationId="{0C2D6501-C0F9-45A2-82D0-67DFEF6B12F6}"/>
          </ac:spMkLst>
        </pc:spChg>
        <pc:spChg chg="add mod ord">
          <ac:chgData name="Hasseler, Tristan (US 347G)" userId="1786e5c1-365d-473e-9abf-5906054a48b2" providerId="ADAL" clId="{8C03C925-5231-422E-9D59-D81FAAAE8BBB}" dt="2023-06-23T23:01:09.703" v="255" actId="27636"/>
          <ac:spMkLst>
            <pc:docMk/>
            <pc:sldMk cId="553118948" sldId="303"/>
            <ac:spMk id="2" creationId="{1497C0E1-B183-9A7B-1E08-D6B2D97A5A7F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553118948" sldId="303"/>
            <ac:spMk id="3" creationId="{698FCB34-D128-BB65-E5DD-E015B74963AD}"/>
          </ac:spMkLst>
        </pc:spChg>
        <pc:spChg chg="add mod ord">
          <ac:chgData name="Hasseler, Tristan (US 347G)" userId="1786e5c1-365d-473e-9abf-5906054a48b2" providerId="ADAL" clId="{8C03C925-5231-422E-9D59-D81FAAAE8BBB}" dt="2023-06-23T23:01:24.178" v="260" actId="6549"/>
          <ac:spMkLst>
            <pc:docMk/>
            <pc:sldMk cId="553118948" sldId="303"/>
            <ac:spMk id="3" creationId="{761035B0-F357-502F-B9D0-C3FA584BAB95}"/>
          </ac:spMkLst>
        </pc:spChg>
        <pc:spChg chg="del">
          <ac:chgData name="Hasseler, Tristan (US 347G)" userId="1786e5c1-365d-473e-9abf-5906054a48b2" providerId="ADAL" clId="{8C03C925-5231-422E-9D59-D81FAAAE8BBB}" dt="2023-06-23T23:01:35.329" v="261" actId="478"/>
          <ac:spMkLst>
            <pc:docMk/>
            <pc:sldMk cId="553118948" sldId="303"/>
            <ac:spMk id="5" creationId="{C6B3DF99-2FA8-4A76-9379-77C11BBA9DAA}"/>
          </ac:spMkLst>
        </pc:spChg>
        <pc:spChg chg="del">
          <ac:chgData name="Hasseler, Tristan (US 347G)" userId="1786e5c1-365d-473e-9abf-5906054a48b2" providerId="ADAL" clId="{8C03C925-5231-422E-9D59-D81FAAAE8BBB}" dt="2023-06-23T23:01:11.505" v="256" actId="478"/>
          <ac:spMkLst>
            <pc:docMk/>
            <pc:sldMk cId="553118948" sldId="303"/>
            <ac:spMk id="288" creationId="{00000000-0000-0000-0000-000000000000}"/>
          </ac:spMkLst>
        </pc:spChg>
        <pc:spChg chg="del">
          <ac:chgData name="Hasseler, Tristan (US 347G)" userId="1786e5c1-365d-473e-9abf-5906054a48b2" providerId="ADAL" clId="{8C03C925-5231-422E-9D59-D81FAAAE8BBB}" dt="2023-06-23T23:01:20.897" v="258" actId="478"/>
          <ac:spMkLst>
            <pc:docMk/>
            <pc:sldMk cId="553118948" sldId="303"/>
            <ac:spMk id="289" creationId="{00000000-0000-0000-0000-000000000000}"/>
          </ac:spMkLst>
        </pc:sp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3:01:48.673" v="265" actId="478"/>
        <pc:sldMkLst>
          <pc:docMk/>
          <pc:sldMk cId="3835359805" sldId="304"/>
        </pc:sldMkLst>
        <pc:spChg chg="add mod ord">
          <ac:chgData name="Hasseler, Tristan (US 347G)" userId="1786e5c1-365d-473e-9abf-5906054a48b2" providerId="ADAL" clId="{8C03C925-5231-422E-9D59-D81FAAAE8BBB}" dt="2023-06-23T22:53:37.167" v="200" actId="20577"/>
          <ac:spMkLst>
            <pc:docMk/>
            <pc:sldMk cId="3835359805" sldId="304"/>
            <ac:spMk id="2" creationId="{AB2365E3-A675-8435-1C10-ED870714A29C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3835359805" sldId="304"/>
            <ac:spMk id="2" creationId="{F396FBBA-CCD4-421A-3857-F91B8BBF027C}"/>
          </ac:spMkLst>
        </pc:spChg>
        <pc:spChg chg="add mod ord">
          <ac:chgData name="Hasseler, Tristan (US 347G)" userId="1786e5c1-365d-473e-9abf-5906054a48b2" providerId="ADAL" clId="{8C03C925-5231-422E-9D59-D81FAAAE8BBB}" dt="2023-06-23T22:53:57.780" v="210" actId="404"/>
          <ac:spMkLst>
            <pc:docMk/>
            <pc:sldMk cId="3835359805" sldId="304"/>
            <ac:spMk id="3" creationId="{1F156862-725F-BC86-0B61-F7E29F576746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3835359805" sldId="304"/>
            <ac:spMk id="3" creationId="{D5260373-0116-FBD0-DCFD-C149CD8C2CD5}"/>
          </ac:spMkLst>
        </pc:spChg>
        <pc:spChg chg="del">
          <ac:chgData name="Hasseler, Tristan (US 347G)" userId="1786e5c1-365d-473e-9abf-5906054a48b2" providerId="ADAL" clId="{8C03C925-5231-422E-9D59-D81FAAAE8BBB}" dt="2023-06-23T23:01:48.673" v="265" actId="478"/>
          <ac:spMkLst>
            <pc:docMk/>
            <pc:sldMk cId="3835359805" sldId="304"/>
            <ac:spMk id="5" creationId="{F9987C1E-59AD-4193-8582-D44BBE120CB5}"/>
          </ac:spMkLst>
        </pc:spChg>
        <pc:spChg chg="del">
          <ac:chgData name="Hasseler, Tristan (US 347G)" userId="1786e5c1-365d-473e-9abf-5906054a48b2" providerId="ADAL" clId="{8C03C925-5231-422E-9D59-D81FAAAE8BBB}" dt="2023-06-23T22:53:39.729" v="201" actId="478"/>
          <ac:spMkLst>
            <pc:docMk/>
            <pc:sldMk cId="3835359805" sldId="304"/>
            <ac:spMk id="285" creationId="{00000000-0000-0000-0000-000000000000}"/>
          </ac:spMkLst>
        </pc:spChg>
        <pc:spChg chg="del">
          <ac:chgData name="Hasseler, Tristan (US 347G)" userId="1786e5c1-365d-473e-9abf-5906054a48b2" providerId="ADAL" clId="{8C03C925-5231-422E-9D59-D81FAAAE8BBB}" dt="2023-06-23T22:53:45.057" v="203" actId="478"/>
          <ac:spMkLst>
            <pc:docMk/>
            <pc:sldMk cId="3835359805" sldId="304"/>
            <ac:spMk id="286" creationId="{00000000-0000-0000-0000-000000000000}"/>
          </ac:spMkLst>
        </pc:sp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2:49:34.110" v="148" actId="15"/>
        <pc:sldMkLst>
          <pc:docMk/>
          <pc:sldMk cId="3635300482" sldId="305"/>
        </pc:sldMkLst>
        <pc:spChg chg="add mod ord">
          <ac:chgData name="Hasseler, Tristan (US 347G)" userId="1786e5c1-365d-473e-9abf-5906054a48b2" providerId="ADAL" clId="{8C03C925-5231-422E-9D59-D81FAAAE8BBB}" dt="2023-06-23T22:48:48.447" v="136" actId="27636"/>
          <ac:spMkLst>
            <pc:docMk/>
            <pc:sldMk cId="3635300482" sldId="305"/>
            <ac:spMk id="2" creationId="{2B6642DB-B4FE-E00B-5F5E-FB750797A91F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3635300482" sldId="305"/>
            <ac:spMk id="2" creationId="{3F468A31-859C-DB5C-6EF1-978FF9D7E4A0}"/>
          </ac:spMkLst>
        </pc:spChg>
        <pc:spChg chg="add mod ord">
          <ac:chgData name="Hasseler, Tristan (US 347G)" userId="1786e5c1-365d-473e-9abf-5906054a48b2" providerId="ADAL" clId="{8C03C925-5231-422E-9D59-D81FAAAE8BBB}" dt="2023-06-23T22:49:34.110" v="148" actId="15"/>
          <ac:spMkLst>
            <pc:docMk/>
            <pc:sldMk cId="3635300482" sldId="305"/>
            <ac:spMk id="3" creationId="{CC901C48-1FD6-DB0B-89CB-2F3BF09590DC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3635300482" sldId="305"/>
            <ac:spMk id="3" creationId="{F0775D55-42FB-59C4-BFBF-ADAF0950D01C}"/>
          </ac:spMkLst>
        </pc:spChg>
        <pc:spChg chg="del">
          <ac:chgData name="Hasseler, Tristan (US 347G)" userId="1786e5c1-365d-473e-9abf-5906054a48b2" providerId="ADAL" clId="{8C03C925-5231-422E-9D59-D81FAAAE8BBB}" dt="2023-06-23T22:49:13.948" v="144" actId="478"/>
          <ac:spMkLst>
            <pc:docMk/>
            <pc:sldMk cId="3635300482" sldId="305"/>
            <ac:spMk id="4" creationId="{BD9116FA-B8AB-4EDA-9DD2-E5B74A35F7FE}"/>
          </ac:spMkLst>
        </pc:spChg>
        <pc:spChg chg="del">
          <ac:chgData name="Hasseler, Tristan (US 347G)" userId="1786e5c1-365d-473e-9abf-5906054a48b2" providerId="ADAL" clId="{8C03C925-5231-422E-9D59-D81FAAAE8BBB}" dt="2023-06-23T22:48:51.886" v="137" actId="478"/>
          <ac:spMkLst>
            <pc:docMk/>
            <pc:sldMk cId="3635300482" sldId="305"/>
            <ac:spMk id="283" creationId="{00000000-0000-0000-0000-000000000000}"/>
          </ac:spMkLst>
        </pc:spChg>
        <pc:spChg chg="del">
          <ac:chgData name="Hasseler, Tristan (US 347G)" userId="1786e5c1-365d-473e-9abf-5906054a48b2" providerId="ADAL" clId="{8C03C925-5231-422E-9D59-D81FAAAE8BBB}" dt="2023-06-23T22:49:00.254" v="139" actId="478"/>
          <ac:spMkLst>
            <pc:docMk/>
            <pc:sldMk cId="3635300482" sldId="305"/>
            <ac:spMk id="284" creationId="{00000000-0000-0000-0000-000000000000}"/>
          </ac:spMkLst>
        </pc:spChg>
      </pc:sldChg>
      <pc:sldChg chg="addSp delSp modSp add del mod setBg modClrScheme chgLayout">
        <pc:chgData name="Hasseler, Tristan (US 347G)" userId="1786e5c1-365d-473e-9abf-5906054a48b2" providerId="ADAL" clId="{8C03C925-5231-422E-9D59-D81FAAAE8BBB}" dt="2023-06-23T23:11:36.542" v="415" actId="478"/>
        <pc:sldMkLst>
          <pc:docMk/>
          <pc:sldMk cId="3666985871" sldId="306"/>
        </pc:sldMkLst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3666985871" sldId="306"/>
            <ac:spMk id="2" creationId="{23CFBCEF-E11F-50F6-450D-A52DC82663C9}"/>
          </ac:spMkLst>
        </pc:spChg>
        <pc:spChg chg="add del mod ord">
          <ac:chgData name="Hasseler, Tristan (US 347G)" userId="1786e5c1-365d-473e-9abf-5906054a48b2" providerId="ADAL" clId="{8C03C925-5231-422E-9D59-D81FAAAE8BBB}" dt="2023-06-23T23:11:31.144" v="409" actId="700"/>
          <ac:spMkLst>
            <pc:docMk/>
            <pc:sldMk cId="3666985871" sldId="306"/>
            <ac:spMk id="2" creationId="{5BB671AD-2977-E580-88C7-8199ADD2F26E}"/>
          </ac:spMkLst>
        </pc:spChg>
        <pc:spChg chg="del">
          <ac:chgData name="Hasseler, Tristan (US 347G)" userId="1786e5c1-365d-473e-9abf-5906054a48b2" providerId="ADAL" clId="{8C03C925-5231-422E-9D59-D81FAAAE8BBB}" dt="2023-06-23T23:11:36.542" v="415" actId="478"/>
          <ac:spMkLst>
            <pc:docMk/>
            <pc:sldMk cId="3666985871" sldId="306"/>
            <ac:spMk id="3" creationId="{8CD4F58B-DC7E-428E-9EC8-536CFFFA75EF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3666985871" sldId="306"/>
            <ac:spMk id="4" creationId="{AA91E0C4-C870-25B7-9318-E524073DBB46}"/>
          </ac:spMkLst>
        </pc:spChg>
        <pc:spChg chg="add del mod ord">
          <ac:chgData name="Hasseler, Tristan (US 347G)" userId="1786e5c1-365d-473e-9abf-5906054a48b2" providerId="ADAL" clId="{8C03C925-5231-422E-9D59-D81FAAAE8BBB}" dt="2023-06-23T23:11:24.451" v="407" actId="478"/>
          <ac:spMkLst>
            <pc:docMk/>
            <pc:sldMk cId="3666985871" sldId="306"/>
            <ac:spMk id="4" creationId="{E2899313-84A5-AF88-9ADC-388644704EF1}"/>
          </ac:spMkLst>
        </pc:spChg>
        <pc:spChg chg="mod ord">
          <ac:chgData name="Hasseler, Tristan (US 347G)" userId="1786e5c1-365d-473e-9abf-5906054a48b2" providerId="ADAL" clId="{8C03C925-5231-422E-9D59-D81FAAAE8BBB}" dt="2023-06-23T23:11:31.144" v="409" actId="700"/>
          <ac:spMkLst>
            <pc:docMk/>
            <pc:sldMk cId="3666985871" sldId="306"/>
            <ac:spMk id="5" creationId="{4708BC68-2A01-3BD7-2FEB-3EBA0EE218BE}"/>
          </ac:spMkLst>
        </pc:spChg>
        <pc:spChg chg="add mod ord">
          <ac:chgData name="Hasseler, Tristan (US 347G)" userId="1786e5c1-365d-473e-9abf-5906054a48b2" providerId="ADAL" clId="{8C03C925-5231-422E-9D59-D81FAAAE8BBB}" dt="2023-06-23T23:11:33.989" v="413" actId="27636"/>
          <ac:spMkLst>
            <pc:docMk/>
            <pc:sldMk cId="3666985871" sldId="306"/>
            <ac:spMk id="6" creationId="{64D2F19C-450B-7F82-496B-2B0E84E18386}"/>
          </ac:spMkLst>
        </pc:spChg>
        <pc:spChg chg="add del mod ord">
          <ac:chgData name="Hasseler, Tristan (US 347G)" userId="1786e5c1-365d-473e-9abf-5906054a48b2" providerId="ADAL" clId="{8C03C925-5231-422E-9D59-D81FAAAE8BBB}" dt="2023-06-23T23:11:35.522" v="414" actId="478"/>
          <ac:spMkLst>
            <pc:docMk/>
            <pc:sldMk cId="3666985871" sldId="306"/>
            <ac:spMk id="7" creationId="{8F2114C0-12FE-A7BC-1FF9-FADCFE19BD46}"/>
          </ac:spMkLst>
        </pc:spChg>
        <pc:spChg chg="del">
          <ac:chgData name="Hasseler, Tristan (US 347G)" userId="1786e5c1-365d-473e-9abf-5906054a48b2" providerId="ADAL" clId="{8C03C925-5231-422E-9D59-D81FAAAE8BBB}" dt="2023-06-23T23:11:27.331" v="408" actId="478"/>
          <ac:spMkLst>
            <pc:docMk/>
            <pc:sldMk cId="3666985871" sldId="306"/>
            <ac:spMk id="340" creationId="{00000000-0000-0000-0000-000000000000}"/>
          </ac:spMkLst>
        </pc:sp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3:09:38.969" v="365" actId="14100"/>
        <pc:sldMkLst>
          <pc:docMk/>
          <pc:sldMk cId="3657382226" sldId="307"/>
        </pc:sldMkLst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3657382226" sldId="307"/>
            <ac:spMk id="2" creationId="{0E4708A0-87CF-FD4F-A091-C914C474FA1F}"/>
          </ac:spMkLst>
        </pc:spChg>
        <pc:spChg chg="add mod ord">
          <ac:chgData name="Hasseler, Tristan (US 347G)" userId="1786e5c1-365d-473e-9abf-5906054a48b2" providerId="ADAL" clId="{8C03C925-5231-422E-9D59-D81FAAAE8BBB}" dt="2023-06-23T23:09:16.324" v="357" actId="27636"/>
          <ac:spMkLst>
            <pc:docMk/>
            <pc:sldMk cId="3657382226" sldId="307"/>
            <ac:spMk id="2" creationId="{BEE8C4A2-907C-F258-D880-65D93659F237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3657382226" sldId="307"/>
            <ac:spMk id="3" creationId="{2B7EF0E5-9FD1-B4E7-CED7-8DEA28C7582E}"/>
          </ac:spMkLst>
        </pc:spChg>
        <pc:spChg chg="add mod ord">
          <ac:chgData name="Hasseler, Tristan (US 347G)" userId="1786e5c1-365d-473e-9abf-5906054a48b2" providerId="ADAL" clId="{8C03C925-5231-422E-9D59-D81FAAAE8BBB}" dt="2023-06-23T23:09:31.150" v="362"/>
          <ac:spMkLst>
            <pc:docMk/>
            <pc:sldMk cId="3657382226" sldId="307"/>
            <ac:spMk id="3" creationId="{94479CBA-4895-2688-515F-0E3269CB9EEB}"/>
          </ac:spMkLst>
        </pc:spChg>
        <pc:spChg chg="del">
          <ac:chgData name="Hasseler, Tristan (US 347G)" userId="1786e5c1-365d-473e-9abf-5906054a48b2" providerId="ADAL" clId="{8C03C925-5231-422E-9D59-D81FAAAE8BBB}" dt="2023-06-23T23:09:33.923" v="363" actId="478"/>
          <ac:spMkLst>
            <pc:docMk/>
            <pc:sldMk cId="3657382226" sldId="307"/>
            <ac:spMk id="6" creationId="{00000000-0000-0000-0000-000000000000}"/>
          </ac:spMkLst>
        </pc:spChg>
        <pc:spChg chg="del">
          <ac:chgData name="Hasseler, Tristan (US 347G)" userId="1786e5c1-365d-473e-9abf-5906054a48b2" providerId="ADAL" clId="{8C03C925-5231-422E-9D59-D81FAAAE8BBB}" dt="2023-06-23T23:09:19.505" v="359" actId="478"/>
          <ac:spMkLst>
            <pc:docMk/>
            <pc:sldMk cId="3657382226" sldId="307"/>
            <ac:spMk id="7" creationId="{BEEEE0C5-ED71-448A-B091-4179D8ABBED6}"/>
          </ac:spMkLst>
        </pc:spChg>
        <pc:spChg chg="del">
          <ac:chgData name="Hasseler, Tristan (US 347G)" userId="1786e5c1-365d-473e-9abf-5906054a48b2" providerId="ADAL" clId="{8C03C925-5231-422E-9D59-D81FAAAE8BBB}" dt="2023-06-23T23:09:18.434" v="358" actId="478"/>
          <ac:spMkLst>
            <pc:docMk/>
            <pc:sldMk cId="3657382226" sldId="307"/>
            <ac:spMk id="293" creationId="{00000000-0000-0000-0000-000000000000}"/>
          </ac:spMkLst>
        </pc:spChg>
        <pc:spChg chg="del">
          <ac:chgData name="Hasseler, Tristan (US 347G)" userId="1786e5c1-365d-473e-9abf-5906054a48b2" providerId="ADAL" clId="{8C03C925-5231-422E-9D59-D81FAAAE8BBB}" dt="2023-06-23T23:09:25.475" v="361" actId="478"/>
          <ac:spMkLst>
            <pc:docMk/>
            <pc:sldMk cId="3657382226" sldId="307"/>
            <ac:spMk id="294" creationId="{00000000-0000-0000-0000-000000000000}"/>
          </ac:spMkLst>
        </pc:spChg>
        <pc:picChg chg="mod">
          <ac:chgData name="Hasseler, Tristan (US 347G)" userId="1786e5c1-365d-473e-9abf-5906054a48b2" providerId="ADAL" clId="{8C03C925-5231-422E-9D59-D81FAAAE8BBB}" dt="2023-06-23T23:09:38.969" v="365" actId="14100"/>
          <ac:picMkLst>
            <pc:docMk/>
            <pc:sldMk cId="3657382226" sldId="307"/>
            <ac:picMk id="5" creationId="{00000000-0000-0000-0000-000000000000}"/>
          </ac:picMkLst>
        </pc:pic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3:10:19.618" v="377" actId="478"/>
        <pc:sldMkLst>
          <pc:docMk/>
          <pc:sldMk cId="3038134501" sldId="308"/>
        </pc:sldMkLst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3038134501" sldId="308"/>
            <ac:spMk id="2" creationId="{26371417-64D1-450A-E631-08E2A2B53051}"/>
          </ac:spMkLst>
        </pc:spChg>
        <pc:spChg chg="add mod ord">
          <ac:chgData name="Hasseler, Tristan (US 347G)" userId="1786e5c1-365d-473e-9abf-5906054a48b2" providerId="ADAL" clId="{8C03C925-5231-422E-9D59-D81FAAAE8BBB}" dt="2023-06-23T23:09:57.076" v="369" actId="27636"/>
          <ac:spMkLst>
            <pc:docMk/>
            <pc:sldMk cId="3038134501" sldId="308"/>
            <ac:spMk id="2" creationId="{DE28B173-B291-E4A3-B6FC-3C7932F61E12}"/>
          </ac:spMkLst>
        </pc:spChg>
        <pc:spChg chg="add mod ord">
          <ac:chgData name="Hasseler, Tristan (US 347G)" userId="1786e5c1-365d-473e-9abf-5906054a48b2" providerId="ADAL" clId="{8C03C925-5231-422E-9D59-D81FAAAE8BBB}" dt="2023-06-23T23:10:15.891" v="376" actId="113"/>
          <ac:spMkLst>
            <pc:docMk/>
            <pc:sldMk cId="3038134501" sldId="308"/>
            <ac:spMk id="3" creationId="{2CAE7261-332F-039B-7763-DCFA4FC96646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3038134501" sldId="308"/>
            <ac:spMk id="3" creationId="{508DE3E9-17CE-91E0-8FAD-17803C4BCC56}"/>
          </ac:spMkLst>
        </pc:spChg>
        <pc:spChg chg="del">
          <ac:chgData name="Hasseler, Tristan (US 347G)" userId="1786e5c1-365d-473e-9abf-5906054a48b2" providerId="ADAL" clId="{8C03C925-5231-422E-9D59-D81FAAAE8BBB}" dt="2023-06-23T23:10:19.618" v="377" actId="478"/>
          <ac:spMkLst>
            <pc:docMk/>
            <pc:sldMk cId="3038134501" sldId="308"/>
            <ac:spMk id="5" creationId="{65FF28E1-0B2E-4884-9F58-CD0CF381F9DB}"/>
          </ac:spMkLst>
        </pc:spChg>
        <pc:spChg chg="del">
          <ac:chgData name="Hasseler, Tristan (US 347G)" userId="1786e5c1-365d-473e-9abf-5906054a48b2" providerId="ADAL" clId="{8C03C925-5231-422E-9D59-D81FAAAE8BBB}" dt="2023-06-23T23:09:58.803" v="370" actId="478"/>
          <ac:spMkLst>
            <pc:docMk/>
            <pc:sldMk cId="3038134501" sldId="308"/>
            <ac:spMk id="293" creationId="{00000000-0000-0000-0000-000000000000}"/>
          </ac:spMkLst>
        </pc:spChg>
        <pc:spChg chg="del">
          <ac:chgData name="Hasseler, Tristan (US 347G)" userId="1786e5c1-365d-473e-9abf-5906054a48b2" providerId="ADAL" clId="{8C03C925-5231-422E-9D59-D81FAAAE8BBB}" dt="2023-06-23T23:10:05.330" v="372" actId="478"/>
          <ac:spMkLst>
            <pc:docMk/>
            <pc:sldMk cId="3038134501" sldId="308"/>
            <ac:spMk id="294" creationId="{00000000-0000-0000-0000-000000000000}"/>
          </ac:spMkLst>
        </pc:sp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3:11:14.722" v="406" actId="478"/>
        <pc:sldMkLst>
          <pc:docMk/>
          <pc:sldMk cId="3315156807" sldId="309"/>
        </pc:sldMkLst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3315156807" sldId="309"/>
            <ac:spMk id="2" creationId="{21BC2F9F-0FA8-54E6-4A72-202F5BAA21BD}"/>
          </ac:spMkLst>
        </pc:spChg>
        <pc:spChg chg="add mod ord">
          <ac:chgData name="Hasseler, Tristan (US 347G)" userId="1786e5c1-365d-473e-9abf-5906054a48b2" providerId="ADAL" clId="{8C03C925-5231-422E-9D59-D81FAAAE8BBB}" dt="2023-06-23T23:10:46.933" v="391" actId="27636"/>
          <ac:spMkLst>
            <pc:docMk/>
            <pc:sldMk cId="3315156807" sldId="309"/>
            <ac:spMk id="2" creationId="{87435FE2-A0EC-BCF8-F4C2-84F76388FDA9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3315156807" sldId="309"/>
            <ac:spMk id="3" creationId="{2C2BA913-3193-8F25-FC27-CC056314C8ED}"/>
          </ac:spMkLst>
        </pc:spChg>
        <pc:spChg chg="add mod ord">
          <ac:chgData name="Hasseler, Tristan (US 347G)" userId="1786e5c1-365d-473e-9abf-5906054a48b2" providerId="ADAL" clId="{8C03C925-5231-422E-9D59-D81FAAAE8BBB}" dt="2023-06-23T23:11:11.828" v="404" actId="20577"/>
          <ac:spMkLst>
            <pc:docMk/>
            <pc:sldMk cId="3315156807" sldId="309"/>
            <ac:spMk id="3" creationId="{7995A4CF-91A1-F7EC-5813-4F899424F55A}"/>
          </ac:spMkLst>
        </pc:spChg>
        <pc:spChg chg="del mod">
          <ac:chgData name="Hasseler, Tristan (US 347G)" userId="1786e5c1-365d-473e-9abf-5906054a48b2" providerId="ADAL" clId="{8C03C925-5231-422E-9D59-D81FAAAE8BBB}" dt="2023-06-23T23:11:14.722" v="406" actId="478"/>
          <ac:spMkLst>
            <pc:docMk/>
            <pc:sldMk cId="3315156807" sldId="309"/>
            <ac:spMk id="5" creationId="{DACC5724-130A-4EBC-ACE3-7006DC87A04E}"/>
          </ac:spMkLst>
        </pc:spChg>
        <pc:spChg chg="del">
          <ac:chgData name="Hasseler, Tristan (US 347G)" userId="1786e5c1-365d-473e-9abf-5906054a48b2" providerId="ADAL" clId="{8C03C925-5231-422E-9D59-D81FAAAE8BBB}" dt="2023-06-23T23:10:48.770" v="392" actId="478"/>
          <ac:spMkLst>
            <pc:docMk/>
            <pc:sldMk cId="3315156807" sldId="309"/>
            <ac:spMk id="293" creationId="{00000000-0000-0000-0000-000000000000}"/>
          </ac:spMkLst>
        </pc:spChg>
        <pc:spChg chg="del">
          <ac:chgData name="Hasseler, Tristan (US 347G)" userId="1786e5c1-365d-473e-9abf-5906054a48b2" providerId="ADAL" clId="{8C03C925-5231-422E-9D59-D81FAAAE8BBB}" dt="2023-06-23T23:10:55.522" v="394" actId="478"/>
          <ac:spMkLst>
            <pc:docMk/>
            <pc:sldMk cId="3315156807" sldId="309"/>
            <ac:spMk id="294" creationId="{00000000-0000-0000-0000-000000000000}"/>
          </ac:spMkLst>
        </pc:sp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3:10:38.914" v="387" actId="478"/>
        <pc:sldMkLst>
          <pc:docMk/>
          <pc:sldMk cId="2494040781" sldId="310"/>
        </pc:sldMkLst>
        <pc:spChg chg="add mod ord">
          <ac:chgData name="Hasseler, Tristan (US 347G)" userId="1786e5c1-365d-473e-9abf-5906054a48b2" providerId="ADAL" clId="{8C03C925-5231-422E-9D59-D81FAAAE8BBB}" dt="2023-06-23T23:10:25.668" v="381" actId="27636"/>
          <ac:spMkLst>
            <pc:docMk/>
            <pc:sldMk cId="2494040781" sldId="310"/>
            <ac:spMk id="4" creationId="{57F737A7-4EB2-9EEA-4C11-102CFE19A2EE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2494040781" sldId="310"/>
            <ac:spMk id="4" creationId="{CC2B5AAB-FED8-7207-E110-9978FB3E47E2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2494040781" sldId="310"/>
            <ac:spMk id="5" creationId="{7E118AB9-8B5B-1148-C2C5-8DEE4C11B69B}"/>
          </ac:spMkLst>
        </pc:spChg>
        <pc:spChg chg="add mod ord">
          <ac:chgData name="Hasseler, Tristan (US 347G)" userId="1786e5c1-365d-473e-9abf-5906054a48b2" providerId="ADAL" clId="{8C03C925-5231-422E-9D59-D81FAAAE8BBB}" dt="2023-06-23T23:10:36.340" v="386" actId="113"/>
          <ac:spMkLst>
            <pc:docMk/>
            <pc:sldMk cId="2494040781" sldId="310"/>
            <ac:spMk id="5" creationId="{DE275CC7-D875-0A84-86D4-3E0EDFB4A1AB}"/>
          </ac:spMkLst>
        </pc:spChg>
        <pc:spChg chg="del">
          <ac:chgData name="Hasseler, Tristan (US 347G)" userId="1786e5c1-365d-473e-9abf-5906054a48b2" providerId="ADAL" clId="{8C03C925-5231-422E-9D59-D81FAAAE8BBB}" dt="2023-06-23T23:10:38.914" v="387" actId="478"/>
          <ac:spMkLst>
            <pc:docMk/>
            <pc:sldMk cId="2494040781" sldId="310"/>
            <ac:spMk id="7" creationId="{6695DA96-CC38-4452-B013-D9B49B4DA495}"/>
          </ac:spMkLst>
        </pc:spChg>
        <pc:spChg chg="del">
          <ac:chgData name="Hasseler, Tristan (US 347G)" userId="1786e5c1-365d-473e-9abf-5906054a48b2" providerId="ADAL" clId="{8C03C925-5231-422E-9D59-D81FAAAE8BBB}" dt="2023-06-23T23:10:28.193" v="382" actId="478"/>
          <ac:spMkLst>
            <pc:docMk/>
            <pc:sldMk cId="2494040781" sldId="310"/>
            <ac:spMk id="293" creationId="{00000000-0000-0000-0000-000000000000}"/>
          </ac:spMkLst>
        </pc:spChg>
        <pc:spChg chg="del">
          <ac:chgData name="Hasseler, Tristan (US 347G)" userId="1786e5c1-365d-473e-9abf-5906054a48b2" providerId="ADAL" clId="{8C03C925-5231-422E-9D59-D81FAAAE8BBB}" dt="2023-06-23T23:10:34.290" v="385" actId="478"/>
          <ac:spMkLst>
            <pc:docMk/>
            <pc:sldMk cId="2494040781" sldId="310"/>
            <ac:spMk id="294" creationId="{00000000-0000-0000-0000-000000000000}"/>
          </ac:spMkLst>
        </pc:spChg>
      </pc:sldChg>
      <pc:sldChg chg="addSp delSp modSp add del mod setBg modClrScheme chgLayout">
        <pc:chgData name="Hasseler, Tristan (US 347G)" userId="1786e5c1-365d-473e-9abf-5906054a48b2" providerId="ADAL" clId="{8C03C925-5231-422E-9D59-D81FAAAE8BBB}" dt="2023-06-23T22:53:23.283" v="190" actId="1076"/>
        <pc:sldMkLst>
          <pc:docMk/>
          <pc:sldMk cId="1507390043" sldId="1561"/>
        </pc:sldMkLst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1507390043" sldId="1561"/>
            <ac:spMk id="2" creationId="{9474D83C-95FC-4EAD-EA3E-F1109C3A4C21}"/>
          </ac:spMkLst>
        </pc:spChg>
        <pc:spChg chg="add mod ord">
          <ac:chgData name="Hasseler, Tristan (US 347G)" userId="1786e5c1-365d-473e-9abf-5906054a48b2" providerId="ADAL" clId="{8C03C925-5231-422E-9D59-D81FAAAE8BBB}" dt="2023-06-23T22:52:53.793" v="184" actId="1076"/>
          <ac:spMkLst>
            <pc:docMk/>
            <pc:sldMk cId="1507390043" sldId="1561"/>
            <ac:spMk id="2" creationId="{C51BA01C-6020-6E23-3A87-06F9CF745E33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1507390043" sldId="1561"/>
            <ac:spMk id="4" creationId="{AB6C658E-B14B-88F3-3307-4070DE82B2FB}"/>
          </ac:spMkLst>
        </pc:spChg>
        <pc:spChg chg="add mod ord">
          <ac:chgData name="Hasseler, Tristan (US 347G)" userId="1786e5c1-365d-473e-9abf-5906054a48b2" providerId="ADAL" clId="{8C03C925-5231-422E-9D59-D81FAAAE8BBB}" dt="2023-06-23T22:53:09.638" v="187"/>
          <ac:spMkLst>
            <pc:docMk/>
            <pc:sldMk cId="1507390043" sldId="1561"/>
            <ac:spMk id="4" creationId="{B2814208-94C8-87E8-BA80-E906F89A2BCC}"/>
          </ac:spMkLst>
        </pc:spChg>
        <pc:spChg chg="del">
          <ac:chgData name="Hasseler, Tristan (US 347G)" userId="1786e5c1-365d-473e-9abf-5906054a48b2" providerId="ADAL" clId="{8C03C925-5231-422E-9D59-D81FAAAE8BBB}" dt="2023-06-23T22:53:20.015" v="189" actId="478"/>
          <ac:spMkLst>
            <pc:docMk/>
            <pc:sldMk cId="1507390043" sldId="1561"/>
            <ac:spMk id="5" creationId="{96103B6E-93AA-434E-B693-AAC632B33CCC}"/>
          </ac:spMkLst>
        </pc:spChg>
        <pc:spChg chg="add del mod">
          <ac:chgData name="Hasseler, Tristan (US 347G)" userId="1786e5c1-365d-473e-9abf-5906054a48b2" providerId="ADAL" clId="{8C03C925-5231-422E-9D59-D81FAAAE8BBB}" dt="2023-06-23T22:52:35.983" v="182" actId="478"/>
          <ac:spMkLst>
            <pc:docMk/>
            <pc:sldMk cId="1507390043" sldId="1561"/>
            <ac:spMk id="281" creationId="{00000000-0000-0000-0000-000000000000}"/>
          </ac:spMkLst>
        </pc:spChg>
        <pc:spChg chg="del">
          <ac:chgData name="Hasseler, Tristan (US 347G)" userId="1786e5c1-365d-473e-9abf-5906054a48b2" providerId="ADAL" clId="{8C03C925-5231-422E-9D59-D81FAAAE8BBB}" dt="2023-06-23T22:53:13.903" v="188" actId="478"/>
          <ac:spMkLst>
            <pc:docMk/>
            <pc:sldMk cId="1507390043" sldId="1561"/>
            <ac:spMk id="282" creationId="{00000000-0000-0000-0000-000000000000}"/>
          </ac:spMkLst>
        </pc:spChg>
        <pc:picChg chg="mod">
          <ac:chgData name="Hasseler, Tristan (US 347G)" userId="1786e5c1-365d-473e-9abf-5906054a48b2" providerId="ADAL" clId="{8C03C925-5231-422E-9D59-D81FAAAE8BBB}" dt="2023-06-23T22:53:23.283" v="190" actId="1076"/>
          <ac:picMkLst>
            <pc:docMk/>
            <pc:sldMk cId="1507390043" sldId="1561"/>
            <ac:picMk id="3" creationId="{F7BD33DA-D0EA-45C6-816B-2687D5A1918E}"/>
          </ac:picMkLst>
        </pc:pic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2:51:09.632" v="170" actId="20577"/>
        <pc:sldMkLst>
          <pc:docMk/>
          <pc:sldMk cId="3069353138" sldId="1562"/>
        </pc:sldMkLst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3069353138" sldId="1562"/>
            <ac:spMk id="2" creationId="{D2979A38-CAA9-A1B3-BFAB-D871D67AC362}"/>
          </ac:spMkLst>
        </pc:spChg>
        <pc:spChg chg="add mod ord">
          <ac:chgData name="Hasseler, Tristan (US 347G)" userId="1786e5c1-365d-473e-9abf-5906054a48b2" providerId="ADAL" clId="{8C03C925-5231-422E-9D59-D81FAAAE8BBB}" dt="2023-06-23T22:50:06.447" v="153" actId="27636"/>
          <ac:spMkLst>
            <pc:docMk/>
            <pc:sldMk cId="3069353138" sldId="1562"/>
            <ac:spMk id="2" creationId="{DD57BC29-B74F-C7B7-B4D3-90C8F299AB0F}"/>
          </ac:spMkLst>
        </pc:spChg>
        <pc:spChg chg="add mod ord">
          <ac:chgData name="Hasseler, Tristan (US 347G)" userId="1786e5c1-365d-473e-9abf-5906054a48b2" providerId="ADAL" clId="{8C03C925-5231-422E-9D59-D81FAAAE8BBB}" dt="2023-06-23T22:51:09.632" v="170" actId="20577"/>
          <ac:spMkLst>
            <pc:docMk/>
            <pc:sldMk cId="3069353138" sldId="1562"/>
            <ac:spMk id="3" creationId="{3BE6C4FE-4621-08A9-7B66-CE5262DE4F49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3069353138" sldId="1562"/>
            <ac:spMk id="3" creationId="{C86D4C42-1404-3F96-B457-4D68B2223DAA}"/>
          </ac:spMkLst>
        </pc:spChg>
        <pc:spChg chg="del">
          <ac:chgData name="Hasseler, Tristan (US 347G)" userId="1786e5c1-365d-473e-9abf-5906054a48b2" providerId="ADAL" clId="{8C03C925-5231-422E-9D59-D81FAAAE8BBB}" dt="2023-06-23T22:50:28.336" v="161" actId="478"/>
          <ac:spMkLst>
            <pc:docMk/>
            <pc:sldMk cId="3069353138" sldId="1562"/>
            <ac:spMk id="4" creationId="{BF70DEE3-71E7-42D2-98AA-F1029BFE7D71}"/>
          </ac:spMkLst>
        </pc:spChg>
        <pc:spChg chg="del">
          <ac:chgData name="Hasseler, Tristan (US 347G)" userId="1786e5c1-365d-473e-9abf-5906054a48b2" providerId="ADAL" clId="{8C03C925-5231-422E-9D59-D81FAAAE8BBB}" dt="2023-06-23T22:50:09.741" v="154" actId="478"/>
          <ac:spMkLst>
            <pc:docMk/>
            <pc:sldMk cId="3069353138" sldId="1562"/>
            <ac:spMk id="283" creationId="{00000000-0000-0000-0000-000000000000}"/>
          </ac:spMkLst>
        </pc:spChg>
        <pc:spChg chg="del">
          <ac:chgData name="Hasseler, Tristan (US 347G)" userId="1786e5c1-365d-473e-9abf-5906054a48b2" providerId="ADAL" clId="{8C03C925-5231-422E-9D59-D81FAAAE8BBB}" dt="2023-06-23T22:50:16.481" v="156" actId="478"/>
          <ac:spMkLst>
            <pc:docMk/>
            <pc:sldMk cId="3069353138" sldId="1562"/>
            <ac:spMk id="284" creationId="{00000000-0000-0000-0000-000000000000}"/>
          </ac:spMkLst>
        </pc:spChg>
      </pc:sldChg>
      <pc:sldChg chg="addSp delSp modSp add del mod setBg modClrScheme chgLayout">
        <pc:chgData name="Hasseler, Tristan (US 347G)" userId="1786e5c1-365d-473e-9abf-5906054a48b2" providerId="ADAL" clId="{8C03C925-5231-422E-9D59-D81FAAAE8BBB}" dt="2023-06-23T23:08:18.891" v="337" actId="1076"/>
        <pc:sldMkLst>
          <pc:docMk/>
          <pc:sldMk cId="3122977798" sldId="1563"/>
        </pc:sldMkLst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3122977798" sldId="1563"/>
            <ac:spMk id="2" creationId="{1A494756-B2A0-50DE-D794-AA145D4E30EE}"/>
          </ac:spMkLst>
        </pc:spChg>
        <pc:spChg chg="add mod ord">
          <ac:chgData name="Hasseler, Tristan (US 347G)" userId="1786e5c1-365d-473e-9abf-5906054a48b2" providerId="ADAL" clId="{8C03C925-5231-422E-9D59-D81FAAAE8BBB}" dt="2023-06-23T23:07:38.968" v="325" actId="1076"/>
          <ac:spMkLst>
            <pc:docMk/>
            <pc:sldMk cId="3122977798" sldId="1563"/>
            <ac:spMk id="2" creationId="{F7535B57-B642-DCEE-9B96-A21379795F5B}"/>
          </ac:spMkLst>
        </pc:spChg>
        <pc:spChg chg="add mod ord">
          <ac:chgData name="Hasseler, Tristan (US 347G)" userId="1786e5c1-365d-473e-9abf-5906054a48b2" providerId="ADAL" clId="{8C03C925-5231-422E-9D59-D81FAAAE8BBB}" dt="2023-06-23T23:07:46.500" v="328" actId="5793"/>
          <ac:spMkLst>
            <pc:docMk/>
            <pc:sldMk cId="3122977798" sldId="1563"/>
            <ac:spMk id="3" creationId="{0D25A73E-93F4-486A-971C-A0C2709CE055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3122977798" sldId="1563"/>
            <ac:spMk id="3" creationId="{1564AFAE-5E88-3DFC-CE26-DFB0FCC0B36B}"/>
          </ac:spMkLst>
        </pc:spChg>
        <pc:spChg chg="del">
          <ac:chgData name="Hasseler, Tristan (US 347G)" userId="1786e5c1-365d-473e-9abf-5906054a48b2" providerId="ADAL" clId="{8C03C925-5231-422E-9D59-D81FAAAE8BBB}" dt="2023-06-23T23:07:42.146" v="326" actId="478"/>
          <ac:spMkLst>
            <pc:docMk/>
            <pc:sldMk cId="3122977798" sldId="1563"/>
            <ac:spMk id="5" creationId="{F1B28A8D-53F6-493A-8074-189B893CE38A}"/>
          </ac:spMkLst>
        </pc:spChg>
        <pc:spChg chg="del">
          <ac:chgData name="Hasseler, Tristan (US 347G)" userId="1786e5c1-365d-473e-9abf-5906054a48b2" providerId="ADAL" clId="{8C03C925-5231-422E-9D59-D81FAAAE8BBB}" dt="2023-06-23T23:07:27.091" v="320" actId="478"/>
          <ac:spMkLst>
            <pc:docMk/>
            <pc:sldMk cId="3122977798" sldId="1563"/>
            <ac:spMk id="281" creationId="{00000000-0000-0000-0000-000000000000}"/>
          </ac:spMkLst>
        </pc:spChg>
        <pc:spChg chg="del">
          <ac:chgData name="Hasseler, Tristan (US 347G)" userId="1786e5c1-365d-473e-9abf-5906054a48b2" providerId="ADAL" clId="{8C03C925-5231-422E-9D59-D81FAAAE8BBB}" dt="2023-06-23T23:07:48.210" v="329" actId="478"/>
          <ac:spMkLst>
            <pc:docMk/>
            <pc:sldMk cId="3122977798" sldId="1563"/>
            <ac:spMk id="282" creationId="{00000000-0000-0000-0000-000000000000}"/>
          </ac:spMkLst>
        </pc:spChg>
        <pc:picChg chg="mod">
          <ac:chgData name="Hasseler, Tristan (US 347G)" userId="1786e5c1-365d-473e-9abf-5906054a48b2" providerId="ADAL" clId="{8C03C925-5231-422E-9D59-D81FAAAE8BBB}" dt="2023-06-23T23:08:18.891" v="337" actId="1076"/>
          <ac:picMkLst>
            <pc:docMk/>
            <pc:sldMk cId="3122977798" sldId="1563"/>
            <ac:picMk id="6" creationId="{A1EF0F23-B691-4D6F-992D-AE8F2B617091}"/>
          </ac:picMkLst>
        </pc:pic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3:01:53.217" v="266" actId="478"/>
        <pc:sldMkLst>
          <pc:docMk/>
          <pc:sldMk cId="972687452" sldId="1564"/>
        </pc:sldMkLst>
        <pc:spChg chg="add mod ord">
          <ac:chgData name="Hasseler, Tristan (US 347G)" userId="1786e5c1-365d-473e-9abf-5906054a48b2" providerId="ADAL" clId="{8C03C925-5231-422E-9D59-D81FAAAE8BBB}" dt="2023-06-23T22:50:46.106" v="165" actId="27636"/>
          <ac:spMkLst>
            <pc:docMk/>
            <pc:sldMk cId="972687452" sldId="1564"/>
            <ac:spMk id="2" creationId="{6B8E2265-3BBB-58BF-159E-8946DCEDEB76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972687452" sldId="1564"/>
            <ac:spMk id="2" creationId="{875E94C8-FFCD-92B3-9E56-3062628601B5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972687452" sldId="1564"/>
            <ac:spMk id="3" creationId="{25F61E96-372A-F79A-99F6-F10AC4C80AC9}"/>
          </ac:spMkLst>
        </pc:spChg>
        <pc:spChg chg="add mod ord">
          <ac:chgData name="Hasseler, Tristan (US 347G)" userId="1786e5c1-365d-473e-9abf-5906054a48b2" providerId="ADAL" clId="{8C03C925-5231-422E-9D59-D81FAAAE8BBB}" dt="2023-06-23T22:51:05.409" v="169" actId="20577"/>
          <ac:spMkLst>
            <pc:docMk/>
            <pc:sldMk cId="972687452" sldId="1564"/>
            <ac:spMk id="3" creationId="{613D001F-6E17-D3A9-80D1-BBEBB5801864}"/>
          </ac:spMkLst>
        </pc:spChg>
        <pc:spChg chg="del">
          <ac:chgData name="Hasseler, Tristan (US 347G)" userId="1786e5c1-365d-473e-9abf-5906054a48b2" providerId="ADAL" clId="{8C03C925-5231-422E-9D59-D81FAAAE8BBB}" dt="2023-06-23T22:50:54.735" v="168" actId="478"/>
          <ac:spMkLst>
            <pc:docMk/>
            <pc:sldMk cId="972687452" sldId="1564"/>
            <ac:spMk id="4" creationId="{3A5AD406-E23C-4337-BB8C-40147F47B7FA}"/>
          </ac:spMkLst>
        </pc:spChg>
        <pc:spChg chg="del">
          <ac:chgData name="Hasseler, Tristan (US 347G)" userId="1786e5c1-365d-473e-9abf-5906054a48b2" providerId="ADAL" clId="{8C03C925-5231-422E-9D59-D81FAAAE8BBB}" dt="2023-06-23T23:01:53.217" v="266" actId="478"/>
          <ac:spMkLst>
            <pc:docMk/>
            <pc:sldMk cId="972687452" sldId="1564"/>
            <ac:spMk id="5" creationId="{A4BE08BC-E331-4A4C-ADA3-D8F408529D91}"/>
          </ac:spMkLst>
        </pc:spChg>
        <pc:spChg chg="del">
          <ac:chgData name="Hasseler, Tristan (US 347G)" userId="1786e5c1-365d-473e-9abf-5906054a48b2" providerId="ADAL" clId="{8C03C925-5231-422E-9D59-D81FAAAE8BBB}" dt="2023-06-23T22:50:47.934" v="166" actId="478"/>
          <ac:spMkLst>
            <pc:docMk/>
            <pc:sldMk cId="972687452" sldId="1564"/>
            <ac:spMk id="283" creationId="{00000000-0000-0000-0000-000000000000}"/>
          </ac:spMkLst>
        </pc:spChg>
      </pc:sldChg>
      <pc:sldChg chg="addSp delSp modSp add del mod setBg modClrScheme chgLayout">
        <pc:chgData name="Hasseler, Tristan (US 347G)" userId="1786e5c1-365d-473e-9abf-5906054a48b2" providerId="ADAL" clId="{8C03C925-5231-422E-9D59-D81FAAAE8BBB}" dt="2023-06-23T22:55:56.378" v="239" actId="27636"/>
        <pc:sldMkLst>
          <pc:docMk/>
          <pc:sldMk cId="0" sldId="1565"/>
        </pc:sldMkLst>
        <pc:spChg chg="add mod ord">
          <ac:chgData name="Hasseler, Tristan (US 347G)" userId="1786e5c1-365d-473e-9abf-5906054a48b2" providerId="ADAL" clId="{8C03C925-5231-422E-9D59-D81FAAAE8BBB}" dt="2023-06-23T22:54:37.701" v="214" actId="27636"/>
          <ac:spMkLst>
            <pc:docMk/>
            <pc:sldMk cId="0" sldId="1565"/>
            <ac:spMk id="2" creationId="{B5792D3A-36A1-FF54-6DC0-65F1B41A826C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1565"/>
            <ac:spMk id="2" creationId="{BFCC4632-36AB-4692-FD66-40DB39398644}"/>
          </ac:spMkLst>
        </pc:spChg>
        <pc:spChg chg="add mod ord">
          <ac:chgData name="Hasseler, Tristan (US 347G)" userId="1786e5c1-365d-473e-9abf-5906054a48b2" providerId="ADAL" clId="{8C03C925-5231-422E-9D59-D81FAAAE8BBB}" dt="2023-06-23T22:55:56.378" v="239" actId="27636"/>
          <ac:spMkLst>
            <pc:docMk/>
            <pc:sldMk cId="0" sldId="1565"/>
            <ac:spMk id="3" creationId="{36C3488B-DDD6-4D74-075A-BE562A8AD06F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1565"/>
            <ac:spMk id="3" creationId="{9BD201E8-520F-DB00-1742-41E826C6B4E2}"/>
          </ac:spMkLst>
        </pc:spChg>
        <pc:spChg chg="del">
          <ac:chgData name="Hasseler, Tristan (US 347G)" userId="1786e5c1-365d-473e-9abf-5906054a48b2" providerId="ADAL" clId="{8C03C925-5231-422E-9D59-D81FAAAE8BBB}" dt="2023-06-23T22:55:38.720" v="231" actId="478"/>
          <ac:spMkLst>
            <pc:docMk/>
            <pc:sldMk cId="0" sldId="1565"/>
            <ac:spMk id="7" creationId="{BE3F7974-7835-4FED-8493-65DEE28B5465}"/>
          </ac:spMkLst>
        </pc:spChg>
        <pc:spChg chg="del">
          <ac:chgData name="Hasseler, Tristan (US 347G)" userId="1786e5c1-365d-473e-9abf-5906054a48b2" providerId="ADAL" clId="{8C03C925-5231-422E-9D59-D81FAAAE8BBB}" dt="2023-06-23T22:54:40.432" v="215" actId="478"/>
          <ac:spMkLst>
            <pc:docMk/>
            <pc:sldMk cId="0" sldId="1565"/>
            <ac:spMk id="288" creationId="{00000000-0000-0000-0000-000000000000}"/>
          </ac:spMkLst>
        </pc:spChg>
        <pc:spChg chg="del">
          <ac:chgData name="Hasseler, Tristan (US 347G)" userId="1786e5c1-365d-473e-9abf-5906054a48b2" providerId="ADAL" clId="{8C03C925-5231-422E-9D59-D81FAAAE8BBB}" dt="2023-06-23T22:54:45.970" v="218" actId="478"/>
          <ac:spMkLst>
            <pc:docMk/>
            <pc:sldMk cId="0" sldId="1565"/>
            <ac:spMk id="289" creationId="{00000000-0000-0000-0000-000000000000}"/>
          </ac:spMkLst>
        </pc:spChg>
      </pc:sldChg>
      <pc:sldChg chg="addSp delSp modSp add del mod modClrScheme chgLayout">
        <pc:chgData name="Hasseler, Tristan (US 347G)" userId="1786e5c1-365d-473e-9abf-5906054a48b2" providerId="ADAL" clId="{8C03C925-5231-422E-9D59-D81FAAAE8BBB}" dt="2023-06-23T23:01:44.513" v="264" actId="478"/>
        <pc:sldMkLst>
          <pc:docMk/>
          <pc:sldMk cId="0" sldId="1566"/>
        </pc:sldMkLst>
        <pc:spChg chg="add mod ord">
          <ac:chgData name="Hasseler, Tristan (US 347G)" userId="1786e5c1-365d-473e-9abf-5906054a48b2" providerId="ADAL" clId="{8C03C925-5231-422E-9D59-D81FAAAE8BBB}" dt="2023-06-23T22:56:08.705" v="243" actId="27636"/>
          <ac:spMkLst>
            <pc:docMk/>
            <pc:sldMk cId="0" sldId="1566"/>
            <ac:spMk id="2" creationId="{40D92A26-E557-380C-6937-EF535E7F9580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1566"/>
            <ac:spMk id="2" creationId="{9C6C8485-20ED-3A76-24E9-76ED012A52C9}"/>
          </ac:spMkLst>
        </pc:spChg>
        <pc:spChg chg="add del mod ord">
          <ac:chgData name="Hasseler, Tristan (US 347G)" userId="1786e5c1-365d-473e-9abf-5906054a48b2" providerId="ADAL" clId="{8C03C925-5231-422E-9D59-D81FAAAE8BBB}" dt="2023-06-23T22:56:17.056" v="245" actId="478"/>
          <ac:spMkLst>
            <pc:docMk/>
            <pc:sldMk cId="0" sldId="1566"/>
            <ac:spMk id="3" creationId="{35A1E74D-1B42-4A37-1958-EB75B2E45A04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1566"/>
            <ac:spMk id="3" creationId="{8AE1E7CE-B38B-5E59-8184-F9FEF8D7A1B7}"/>
          </ac:spMkLst>
        </pc:spChg>
        <pc:spChg chg="del mod">
          <ac:chgData name="Hasseler, Tristan (US 347G)" userId="1786e5c1-365d-473e-9abf-5906054a48b2" providerId="ADAL" clId="{8C03C925-5231-422E-9D59-D81FAAAE8BBB}" dt="2023-06-23T23:01:44.513" v="264" actId="478"/>
          <ac:spMkLst>
            <pc:docMk/>
            <pc:sldMk cId="0" sldId="1566"/>
            <ac:spMk id="4" creationId="{27376978-0566-4549-BA7E-0624F3E0AB54}"/>
          </ac:spMkLst>
        </pc:spChg>
        <pc:spChg chg="del">
          <ac:chgData name="Hasseler, Tristan (US 347G)" userId="1786e5c1-365d-473e-9abf-5906054a48b2" providerId="ADAL" clId="{8C03C925-5231-422E-9D59-D81FAAAE8BBB}" dt="2023-06-23T22:56:10.979" v="244" actId="478"/>
          <ac:spMkLst>
            <pc:docMk/>
            <pc:sldMk cId="0" sldId="1566"/>
            <ac:spMk id="310" creationId="{00000000-0000-0000-0000-000000000000}"/>
          </ac:spMkLst>
        </pc:spChg>
      </pc:sldChg>
      <pc:sldChg chg="addSp delSp modSp add del mod setBg modClrScheme chgLayout">
        <pc:chgData name="Hasseler, Tristan (US 347G)" userId="1786e5c1-365d-473e-9abf-5906054a48b2" providerId="ADAL" clId="{8C03C925-5231-422E-9D59-D81FAAAE8BBB}" dt="2023-06-23T23:05:57.283" v="286" actId="478"/>
        <pc:sldMkLst>
          <pc:docMk/>
          <pc:sldMk cId="0" sldId="1567"/>
        </pc:sldMkLst>
        <pc:spChg chg="add mod ord">
          <ac:chgData name="Hasseler, Tristan (US 347G)" userId="1786e5c1-365d-473e-9abf-5906054a48b2" providerId="ADAL" clId="{8C03C925-5231-422E-9D59-D81FAAAE8BBB}" dt="2023-06-23T23:02:02.742" v="270" actId="27636"/>
          <ac:spMkLst>
            <pc:docMk/>
            <pc:sldMk cId="0" sldId="1567"/>
            <ac:spMk id="2" creationId="{6C807DEE-EE31-D5AD-08F8-DEE57CC695EE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1567"/>
            <ac:spMk id="2" creationId="{E99577EF-81A6-E6A7-EBC2-B99B278E03FD}"/>
          </ac:spMkLst>
        </pc:spChg>
        <pc:spChg chg="add mod ord">
          <ac:chgData name="Hasseler, Tristan (US 347G)" userId="1786e5c1-365d-473e-9abf-5906054a48b2" providerId="ADAL" clId="{8C03C925-5231-422E-9D59-D81FAAAE8BBB}" dt="2023-06-23T23:02:17.683" v="276" actId="113"/>
          <ac:spMkLst>
            <pc:docMk/>
            <pc:sldMk cId="0" sldId="1567"/>
            <ac:spMk id="3" creationId="{4905D59C-2062-8E32-119F-E622CD61A5AD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1567"/>
            <ac:spMk id="3" creationId="{C9730C4A-8255-C639-0287-0DBABA50166D}"/>
          </ac:spMkLst>
        </pc:spChg>
        <pc:spChg chg="del">
          <ac:chgData name="Hasseler, Tristan (US 347G)" userId="1786e5c1-365d-473e-9abf-5906054a48b2" providerId="ADAL" clId="{8C03C925-5231-422E-9D59-D81FAAAE8BBB}" dt="2023-06-23T23:05:57.283" v="286" actId="478"/>
          <ac:spMkLst>
            <pc:docMk/>
            <pc:sldMk cId="0" sldId="1567"/>
            <ac:spMk id="5" creationId="{048C78E7-4341-4695-A5C9-D1D21AD95256}"/>
          </ac:spMkLst>
        </pc:spChg>
        <pc:spChg chg="del">
          <ac:chgData name="Hasseler, Tristan (US 347G)" userId="1786e5c1-365d-473e-9abf-5906054a48b2" providerId="ADAL" clId="{8C03C925-5231-422E-9D59-D81FAAAE8BBB}" dt="2023-06-23T23:02:04.849" v="271" actId="478"/>
          <ac:spMkLst>
            <pc:docMk/>
            <pc:sldMk cId="0" sldId="1567"/>
            <ac:spMk id="293" creationId="{00000000-0000-0000-0000-000000000000}"/>
          </ac:spMkLst>
        </pc:spChg>
        <pc:spChg chg="del">
          <ac:chgData name="Hasseler, Tristan (US 347G)" userId="1786e5c1-365d-473e-9abf-5906054a48b2" providerId="ADAL" clId="{8C03C925-5231-422E-9D59-D81FAAAE8BBB}" dt="2023-06-23T23:02:10.659" v="273" actId="478"/>
          <ac:spMkLst>
            <pc:docMk/>
            <pc:sldMk cId="0" sldId="1567"/>
            <ac:spMk id="294" creationId="{00000000-0000-0000-0000-000000000000}"/>
          </ac:spMkLst>
        </pc:spChg>
      </pc:sldChg>
      <pc:sldChg chg="addSp delSp modSp add del mod setBg modClrScheme chgLayout">
        <pc:chgData name="Hasseler, Tristan (US 347G)" userId="1786e5c1-365d-473e-9abf-5906054a48b2" providerId="ADAL" clId="{8C03C925-5231-422E-9D59-D81FAAAE8BBB}" dt="2023-06-23T23:05:54.690" v="285" actId="478"/>
        <pc:sldMkLst>
          <pc:docMk/>
          <pc:sldMk cId="0" sldId="1568"/>
        </pc:sldMkLst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1568"/>
            <ac:spMk id="2" creationId="{0BD3E11E-A89F-5624-56B6-87A4D738A494}"/>
          </ac:spMkLst>
        </pc:spChg>
        <pc:spChg chg="add mod ord">
          <ac:chgData name="Hasseler, Tristan (US 347G)" userId="1786e5c1-365d-473e-9abf-5906054a48b2" providerId="ADAL" clId="{8C03C925-5231-422E-9D59-D81FAAAE8BBB}" dt="2023-06-23T23:05:40.580" v="280" actId="27636"/>
          <ac:spMkLst>
            <pc:docMk/>
            <pc:sldMk cId="0" sldId="1568"/>
            <ac:spMk id="2" creationId="{1498E4F4-3506-1E80-E4BF-D8FF644F247B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1568"/>
            <ac:spMk id="3" creationId="{A81C04AD-7767-5D39-6F65-54201408FB1F}"/>
          </ac:spMkLst>
        </pc:spChg>
        <pc:spChg chg="add mod ord">
          <ac:chgData name="Hasseler, Tristan (US 347G)" userId="1786e5c1-365d-473e-9abf-5906054a48b2" providerId="ADAL" clId="{8C03C925-5231-422E-9D59-D81FAAAE8BBB}" dt="2023-06-23T23:05:47.363" v="283" actId="5793"/>
          <ac:spMkLst>
            <pc:docMk/>
            <pc:sldMk cId="0" sldId="1568"/>
            <ac:spMk id="3" creationId="{D0311F07-F74E-6C8E-C1A7-2DAFCA321E7D}"/>
          </ac:spMkLst>
        </pc:spChg>
        <pc:spChg chg="del">
          <ac:chgData name="Hasseler, Tristan (US 347G)" userId="1786e5c1-365d-473e-9abf-5906054a48b2" providerId="ADAL" clId="{8C03C925-5231-422E-9D59-D81FAAAE8BBB}" dt="2023-06-23T23:05:54.690" v="285" actId="478"/>
          <ac:spMkLst>
            <pc:docMk/>
            <pc:sldMk cId="0" sldId="1568"/>
            <ac:spMk id="10" creationId="{D967D70E-3EA5-402E-B578-ED36045E1A69}"/>
          </ac:spMkLst>
        </pc:spChg>
        <pc:spChg chg="del">
          <ac:chgData name="Hasseler, Tristan (US 347G)" userId="1786e5c1-365d-473e-9abf-5906054a48b2" providerId="ADAL" clId="{8C03C925-5231-422E-9D59-D81FAAAE8BBB}" dt="2023-06-23T23:05:42.530" v="281" actId="478"/>
          <ac:spMkLst>
            <pc:docMk/>
            <pc:sldMk cId="0" sldId="1568"/>
            <ac:spMk id="296" creationId="{00000000-0000-0000-0000-000000000000}"/>
          </ac:spMkLst>
        </pc:spChg>
        <pc:spChg chg="del">
          <ac:chgData name="Hasseler, Tristan (US 347G)" userId="1786e5c1-365d-473e-9abf-5906054a48b2" providerId="ADAL" clId="{8C03C925-5231-422E-9D59-D81FAAAE8BBB}" dt="2023-06-23T23:05:49.059" v="284" actId="478"/>
          <ac:spMkLst>
            <pc:docMk/>
            <pc:sldMk cId="0" sldId="1568"/>
            <ac:spMk id="297" creationId="{00000000-0000-0000-0000-000000000000}"/>
          </ac:spMkLst>
        </pc:spChg>
      </pc:sldChg>
      <pc:sldChg chg="addSp delSp modSp add del mod setBg modClrScheme chgLayout">
        <pc:chgData name="Hasseler, Tristan (US 347G)" userId="1786e5c1-365d-473e-9abf-5906054a48b2" providerId="ADAL" clId="{8C03C925-5231-422E-9D59-D81FAAAE8BBB}" dt="2023-06-23T23:06:16.370" v="295" actId="478"/>
        <pc:sldMkLst>
          <pc:docMk/>
          <pc:sldMk cId="0" sldId="1569"/>
        </pc:sldMkLst>
        <pc:spChg chg="add mod ord">
          <ac:chgData name="Hasseler, Tristan (US 347G)" userId="1786e5c1-365d-473e-9abf-5906054a48b2" providerId="ADAL" clId="{8C03C925-5231-422E-9D59-D81FAAAE8BBB}" dt="2023-06-23T23:06:04.197" v="290" actId="27636"/>
          <ac:spMkLst>
            <pc:docMk/>
            <pc:sldMk cId="0" sldId="1569"/>
            <ac:spMk id="2" creationId="{3C4C4AD4-2665-8C0B-B6D7-96CDBFE3C94D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1569"/>
            <ac:spMk id="2" creationId="{567DF23F-304C-9D9A-551A-38A98CE0345A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1569"/>
            <ac:spMk id="3" creationId="{0CE959D6-8470-D866-81DC-1281931BFA5F}"/>
          </ac:spMkLst>
        </pc:spChg>
        <pc:spChg chg="add mod ord">
          <ac:chgData name="Hasseler, Tristan (US 347G)" userId="1786e5c1-365d-473e-9abf-5906054a48b2" providerId="ADAL" clId="{8C03C925-5231-422E-9D59-D81FAAAE8BBB}" dt="2023-06-23T23:06:11.058" v="293" actId="5793"/>
          <ac:spMkLst>
            <pc:docMk/>
            <pc:sldMk cId="0" sldId="1569"/>
            <ac:spMk id="3" creationId="{C9A6F9C5-1D52-5428-2A0B-E14836D6C0AF}"/>
          </ac:spMkLst>
        </pc:spChg>
        <pc:spChg chg="del">
          <ac:chgData name="Hasseler, Tristan (US 347G)" userId="1786e5c1-365d-473e-9abf-5906054a48b2" providerId="ADAL" clId="{8C03C925-5231-422E-9D59-D81FAAAE8BBB}" dt="2023-06-23T23:06:16.370" v="295" actId="478"/>
          <ac:spMkLst>
            <pc:docMk/>
            <pc:sldMk cId="0" sldId="1569"/>
            <ac:spMk id="8" creationId="{097D5DFB-E84B-447F-B783-1725851FC629}"/>
          </ac:spMkLst>
        </pc:spChg>
        <pc:spChg chg="del">
          <ac:chgData name="Hasseler, Tristan (US 347G)" userId="1786e5c1-365d-473e-9abf-5906054a48b2" providerId="ADAL" clId="{8C03C925-5231-422E-9D59-D81FAAAE8BBB}" dt="2023-06-23T23:06:07.106" v="291" actId="478"/>
          <ac:spMkLst>
            <pc:docMk/>
            <pc:sldMk cId="0" sldId="1569"/>
            <ac:spMk id="304" creationId="{00000000-0000-0000-0000-000000000000}"/>
          </ac:spMkLst>
        </pc:spChg>
        <pc:spChg chg="del">
          <ac:chgData name="Hasseler, Tristan (US 347G)" userId="1786e5c1-365d-473e-9abf-5906054a48b2" providerId="ADAL" clId="{8C03C925-5231-422E-9D59-D81FAAAE8BBB}" dt="2023-06-23T23:06:13.331" v="294" actId="478"/>
          <ac:spMkLst>
            <pc:docMk/>
            <pc:sldMk cId="0" sldId="1569"/>
            <ac:spMk id="305" creationId="{00000000-0000-0000-0000-000000000000}"/>
          </ac:spMkLst>
        </pc:spChg>
      </pc:sldChg>
      <pc:sldChg chg="addSp delSp modSp add del mod setBg modClrScheme chgLayout">
        <pc:chgData name="Hasseler, Tristan (US 347G)" userId="1786e5c1-365d-473e-9abf-5906054a48b2" providerId="ADAL" clId="{8C03C925-5231-422E-9D59-D81FAAAE8BBB}" dt="2023-06-23T23:06:31.713" v="302" actId="478"/>
        <pc:sldMkLst>
          <pc:docMk/>
          <pc:sldMk cId="0" sldId="1570"/>
        </pc:sldMkLst>
        <pc:spChg chg="add mod ord">
          <ac:chgData name="Hasseler, Tristan (US 347G)" userId="1786e5c1-365d-473e-9abf-5906054a48b2" providerId="ADAL" clId="{8C03C925-5231-422E-9D59-D81FAAAE8BBB}" dt="2023-06-23T23:06:23.716" v="299" actId="27636"/>
          <ac:spMkLst>
            <pc:docMk/>
            <pc:sldMk cId="0" sldId="1570"/>
            <ac:spMk id="2" creationId="{A0FA35E0-1147-2378-975E-1FEE1A5024E4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1570"/>
            <ac:spMk id="2" creationId="{B0FA2143-40C4-74B6-262D-CD0D766A4DCE}"/>
          </ac:spMkLst>
        </pc:spChg>
        <pc:spChg chg="add del mod ord">
          <ac:chgData name="Hasseler, Tristan (US 347G)" userId="1786e5c1-365d-473e-9abf-5906054a48b2" providerId="ADAL" clId="{8C03C925-5231-422E-9D59-D81FAAAE8BBB}" dt="2023-06-23T23:06:29.235" v="301" actId="478"/>
          <ac:spMkLst>
            <pc:docMk/>
            <pc:sldMk cId="0" sldId="1570"/>
            <ac:spMk id="3" creationId="{23E9DCE0-CB3B-E922-4236-FC3F2E432D7B}"/>
          </ac:spMkLst>
        </pc:spChg>
        <pc:spChg chg="add del mod ord">
          <ac:chgData name="Hasseler, Tristan (US 347G)" userId="1786e5c1-365d-473e-9abf-5906054a48b2" providerId="ADAL" clId="{8C03C925-5231-422E-9D59-D81FAAAE8BBB}" dt="2023-06-23T22:32:34.839" v="2" actId="700"/>
          <ac:spMkLst>
            <pc:docMk/>
            <pc:sldMk cId="0" sldId="1570"/>
            <ac:spMk id="3" creationId="{93B61F1B-C225-FC07-8A53-E6970B7ADC6B}"/>
          </ac:spMkLst>
        </pc:spChg>
        <pc:spChg chg="del">
          <ac:chgData name="Hasseler, Tristan (US 347G)" userId="1786e5c1-365d-473e-9abf-5906054a48b2" providerId="ADAL" clId="{8C03C925-5231-422E-9D59-D81FAAAE8BBB}" dt="2023-06-23T23:06:31.713" v="302" actId="478"/>
          <ac:spMkLst>
            <pc:docMk/>
            <pc:sldMk cId="0" sldId="1570"/>
            <ac:spMk id="6" creationId="{2E0994CC-F41D-46D1-AD04-67FEF3FD2EA9}"/>
          </ac:spMkLst>
        </pc:spChg>
        <pc:spChg chg="del">
          <ac:chgData name="Hasseler, Tristan (US 347G)" userId="1786e5c1-365d-473e-9abf-5906054a48b2" providerId="ADAL" clId="{8C03C925-5231-422E-9D59-D81FAAAE8BBB}" dt="2023-06-23T23:06:26.562" v="300" actId="478"/>
          <ac:spMkLst>
            <pc:docMk/>
            <pc:sldMk cId="0" sldId="1570"/>
            <ac:spMk id="312" creationId="{00000000-0000-0000-0000-000000000000}"/>
          </ac:spMkLst>
        </pc:spChg>
      </pc:sldChg>
      <pc:sldMasterChg chg="delSldLayout">
        <pc:chgData name="Hasseler, Tristan (US 347G)" userId="1786e5c1-365d-473e-9abf-5906054a48b2" providerId="ADAL" clId="{8C03C925-5231-422E-9D59-D81FAAAE8BBB}" dt="2023-06-23T23:13:28.189" v="464" actId="47"/>
        <pc:sldMasterMkLst>
          <pc:docMk/>
          <pc:sldMasterMk cId="0" sldId="2147483648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22878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body"/>
          </p:nvPr>
        </p:nvSpPr>
        <p:spPr>
          <a:xfrm>
            <a:off x="685800" y="4415760"/>
            <a:ext cx="5483880" cy="4181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417" name="CustomShape 2"/>
          <p:cNvSpPr/>
          <p:nvPr/>
        </p:nvSpPr>
        <p:spPr>
          <a:xfrm>
            <a:off x="3884760" y="8830080"/>
            <a:ext cx="2969280" cy="462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A492B06-79FD-46C6-A82D-A97FB011A3A7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419" name="CustomShape 2"/>
          <p:cNvSpPr/>
          <p:nvPr/>
        </p:nvSpPr>
        <p:spPr>
          <a:xfrm>
            <a:off x="4399200" y="9555480"/>
            <a:ext cx="3371760" cy="50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BEBA6C33-1FDD-4995-88A1-A58E587205A6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15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dartslab.jpl.nasa.gov/" TargetMode="Externa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dartslab.jpl.nasa.gov/" TargetMode="Externa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Title Slide" type="tx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42" y="5305166"/>
            <a:ext cx="3858016" cy="1071671"/>
          </a:xfrm>
          <a:prstGeom prst="rect">
            <a:avLst/>
          </a:prstGeom>
        </p:spPr>
      </p:pic>
      <p:pic>
        <p:nvPicPr>
          <p:cNvPr id="29" name="Google Shape;29;p11" descr="full_jpg14.jpg"/>
          <p:cNvPicPr preferRelativeResize="0"/>
          <p:nvPr/>
        </p:nvPicPr>
        <p:blipFill rotWithShape="1">
          <a:blip r:embed="rId3">
            <a:alphaModFix/>
          </a:blip>
          <a:srcRect l="36943" r="5653"/>
          <a:stretch/>
        </p:blipFill>
        <p:spPr>
          <a:xfrm>
            <a:off x="0" y="0"/>
            <a:ext cx="7097876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5696" y="563928"/>
            <a:ext cx="1867474" cy="18031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7595300" y="2482024"/>
            <a:ext cx="4126500" cy="230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9pPr>
          </a:lstStyle>
          <a:p>
            <a:endParaRPr dirty="0"/>
          </a:p>
        </p:txBody>
      </p:sp>
      <p:sp>
        <p:nvSpPr>
          <p:cNvPr id="33" name="Google Shape;33;p11"/>
          <p:cNvSpPr txBox="1"/>
          <p:nvPr/>
        </p:nvSpPr>
        <p:spPr>
          <a:xfrm>
            <a:off x="9658550" y="526771"/>
            <a:ext cx="2150400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Dynamics and Real</a:t>
            </a:r>
            <a:r>
              <a:rPr lang="en-US" sz="2200" b="1" dirty="0"/>
              <a:t>-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Simulation</a:t>
            </a:r>
            <a:endParaRPr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/>
              <a:t>(DARTS)</a:t>
            </a:r>
            <a:endParaRPr sz="2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/>
              <a:t>Laboratory</a:t>
            </a:r>
            <a:endParaRPr sz="2200" b="1" dirty="0"/>
          </a:p>
        </p:txBody>
      </p:sp>
      <p:sp>
        <p:nvSpPr>
          <p:cNvPr id="34" name="Google Shape;34;p11"/>
          <p:cNvSpPr txBox="1"/>
          <p:nvPr/>
        </p:nvSpPr>
        <p:spPr>
          <a:xfrm>
            <a:off x="8232322" y="5128657"/>
            <a:ext cx="3000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https://dartslab.jpl.nasa.gov/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" name="Google Shape;34;p11">
            <a:extLst>
              <a:ext uri="{FF2B5EF4-FFF2-40B4-BE49-F238E27FC236}">
                <a16:creationId xmlns:a16="http://schemas.microsoft.com/office/drawing/2014/main" id="{80E1E5F2-3865-49CD-8DBA-CEED1FC0F365}"/>
              </a:ext>
            </a:extLst>
          </p:cNvPr>
          <p:cNvSpPr txBox="1"/>
          <p:nvPr userDrawn="1"/>
        </p:nvSpPr>
        <p:spPr>
          <a:xfrm>
            <a:off x="8158550" y="4831816"/>
            <a:ext cx="30000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August 2023</a:t>
            </a: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32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338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3209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29" name="Google Shape;29;p17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518400" y="1395725"/>
            <a:ext cx="11155200" cy="48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>
            <a:lvl1pPr marL="457200" marR="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0" u="none" strike="noStrike" cap="none"/>
            </a:lvl1pPr>
            <a:lvl2pPr marL="914400" marR="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○"/>
              <a:defRPr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■"/>
              <a:defRPr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  <a:defRPr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■"/>
              <a:defRPr b="0" i="0" u="none" strike="noStrike" cap="none"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  <a:defRPr b="0" i="0" u="none" strike="noStrike" cap="none"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○"/>
              <a:defRPr b="0" i="0" u="none" strike="noStrike" cap="none"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■"/>
              <a:defRPr b="0" i="0" u="none" strike="noStrike" cap="none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80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 preserve="1">
  <p:cSld name="Transition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838200" y="2991300"/>
            <a:ext cx="105156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4400"/>
              <a:buNone/>
              <a:defRPr sz="4400" b="1" i="0" u="none" strike="noStrike" cap="none">
                <a:solidFill>
                  <a:srgbClr val="21326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/>
          </p:nvPr>
        </p:nvSpPr>
        <p:spPr>
          <a:xfrm>
            <a:off x="838200" y="3841075"/>
            <a:ext cx="105156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54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Title Slide" type="tx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42" y="5305166"/>
            <a:ext cx="3858016" cy="1071671"/>
          </a:xfrm>
          <a:prstGeom prst="rect">
            <a:avLst/>
          </a:prstGeom>
        </p:spPr>
      </p:pic>
      <p:pic>
        <p:nvPicPr>
          <p:cNvPr id="29" name="Google Shape;29;p11" descr="full_jpg14.jpg"/>
          <p:cNvPicPr preferRelativeResize="0"/>
          <p:nvPr/>
        </p:nvPicPr>
        <p:blipFill rotWithShape="1">
          <a:blip r:embed="rId3">
            <a:alphaModFix/>
          </a:blip>
          <a:srcRect l="36943" r="5653"/>
          <a:stretch/>
        </p:blipFill>
        <p:spPr>
          <a:xfrm>
            <a:off x="0" y="0"/>
            <a:ext cx="7097876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5696" y="563928"/>
            <a:ext cx="1867474" cy="18031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7595300" y="2482024"/>
            <a:ext cx="4126500" cy="230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9pPr>
          </a:lstStyle>
          <a:p>
            <a:endParaRPr dirty="0"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11543400" y="6400425"/>
            <a:ext cx="64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11"/>
          <p:cNvSpPr txBox="1"/>
          <p:nvPr/>
        </p:nvSpPr>
        <p:spPr>
          <a:xfrm>
            <a:off x="9658550" y="526771"/>
            <a:ext cx="2150400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Dynamics and Real</a:t>
            </a:r>
            <a:r>
              <a:rPr lang="en-US" sz="2200" b="1" dirty="0"/>
              <a:t>-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Simulation</a:t>
            </a:r>
            <a:endParaRPr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/>
              <a:t>(DARTS)</a:t>
            </a:r>
            <a:endParaRPr sz="2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/>
              <a:t>Laboratory</a:t>
            </a:r>
            <a:endParaRPr sz="2200" b="1" dirty="0"/>
          </a:p>
        </p:txBody>
      </p:sp>
      <p:sp>
        <p:nvSpPr>
          <p:cNvPr id="34" name="Google Shape;34;p11"/>
          <p:cNvSpPr txBox="1"/>
          <p:nvPr/>
        </p:nvSpPr>
        <p:spPr>
          <a:xfrm>
            <a:off x="8232322" y="5128657"/>
            <a:ext cx="3000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https://dartslab.jpl.nasa.gov/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" name="Google Shape;34;p11">
            <a:extLst>
              <a:ext uri="{FF2B5EF4-FFF2-40B4-BE49-F238E27FC236}">
                <a16:creationId xmlns:a16="http://schemas.microsoft.com/office/drawing/2014/main" id="{80E1E5F2-3865-49CD-8DBA-CEED1FC0F365}"/>
              </a:ext>
            </a:extLst>
          </p:cNvPr>
          <p:cNvSpPr txBox="1"/>
          <p:nvPr userDrawn="1"/>
        </p:nvSpPr>
        <p:spPr>
          <a:xfrm>
            <a:off x="8158550" y="4831816"/>
            <a:ext cx="30000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August 2023</a:t>
            </a: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 preserve="1">
  <p:cSld name="Transition Slide">
    <p:bg>
      <p:bgPr>
        <a:solidFill>
          <a:srgbClr val="FFCCCC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838200" y="2991300"/>
            <a:ext cx="105156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4400"/>
              <a:buNone/>
              <a:defRPr sz="4400" b="1" i="0" u="none" strike="noStrike" cap="none">
                <a:solidFill>
                  <a:srgbClr val="21326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/>
          </p:nvPr>
        </p:nvSpPr>
        <p:spPr>
          <a:xfrm>
            <a:off x="838200" y="3841075"/>
            <a:ext cx="105156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54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lum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5425300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2"/>
          </p:nvPr>
        </p:nvSpPr>
        <p:spPr>
          <a:xfrm>
            <a:off x="6267452" y="1558450"/>
            <a:ext cx="542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03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Column and Pictur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5425300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8" name="Google Shape;62;p23">
            <a:extLst>
              <a:ext uri="{FF2B5EF4-FFF2-40B4-BE49-F238E27FC236}">
                <a16:creationId xmlns:a16="http://schemas.microsoft.com/office/drawing/2014/main" id="{B63FFDF8-E300-4390-BD84-D92FDD5AAB7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267451" y="1558450"/>
            <a:ext cx="5425299" cy="43569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495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Single Colum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11193502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376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493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62c8043c9d_0_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62c8043c9d_0_107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469" y="6356350"/>
            <a:ext cx="1767532" cy="490981"/>
          </a:xfrm>
          <a:prstGeom prst="rect">
            <a:avLst/>
          </a:prstGeom>
        </p:spPr>
      </p:pic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99250" y="484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632375" y="1452688"/>
            <a:ext cx="10881300" cy="47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50" r:id="rId3"/>
    <p:sldLayoutId id="2147483662" r:id="rId4"/>
    <p:sldLayoutId id="2147483663" r:id="rId5"/>
    <p:sldLayoutId id="2147483666" r:id="rId6"/>
    <p:sldLayoutId id="2147483665" r:id="rId7"/>
    <p:sldLayoutId id="2147483667" r:id="rId8"/>
    <p:sldLayoutId id="2147483660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EA4335"/>
          </p15:clr>
        </p15:guide>
        <p15:guide id="2" pos="384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labnotebooks.jpl.nasa.gov/user-redirect/notebooks/course2023/B-Preliminaries/14-DataRecorder/notebook.ipynb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artslab.jpl.nasa.gov/qa/339" TargetMode="External"/><Relationship Id="rId2" Type="http://schemas.openxmlformats.org/officeDocument/2006/relationships/hyperlink" Target="https://dartslab.jpl.nasa.gov/dlabdocs/external/DataRecorder/main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artslab.jpl.nasa.gov/qa/559" TargetMode="External"/><Relationship Id="rId5" Type="http://schemas.openxmlformats.org/officeDocument/2006/relationships/hyperlink" Target="https://dartslab.jpl.nasa.gov/qa/695" TargetMode="External"/><Relationship Id="rId4" Type="http://schemas.openxmlformats.org/officeDocument/2006/relationships/hyperlink" Target="https://dartslab.jpl.nasa.gov/qa/67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labnotebooks.jpl.nasa.gov/user-redirect/notebooks/course2023/B-Preliminaries/15-Dwatch/notebook.ipynb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artslab.jpl.nasa.gov/dlabdocs/external/DshellCommon/reference/Knobs.html" TargetMode="External"/><Relationship Id="rId2" Type="http://schemas.openxmlformats.org/officeDocument/2006/relationships/hyperlink" Target="https://dartslab.jpl.nasa.gov/dlabdocs/external/DshellCommon/reference/MultiRun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artslab.jpl.nasa.gov/dlabdocs/external/DshellCommon/reference/KnobsConfig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artslab.jpl.nasa.gov/qa/559" TargetMode="External"/><Relationship Id="rId2" Type="http://schemas.openxmlformats.org/officeDocument/2006/relationships/hyperlink" Target="http://pandas.pydata.org/pandas-docs/stable/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dartslab.jpl.nasa.gov/qa/68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91D4-268A-3664-C7D0-CD486EAFA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300" y="2388079"/>
            <a:ext cx="4126500" cy="2307299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Data Logging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2023 DARTS Lab Course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23FE39-D34F-360E-7069-EA092A168952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542713" y="6400800"/>
            <a:ext cx="649287" cy="36512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A4D725DB-9AE2-003A-9479-DCE37AB230C3}"/>
              </a:ext>
            </a:extLst>
          </p:cNvPr>
          <p:cNvSpPr txBox="1"/>
          <p:nvPr/>
        </p:nvSpPr>
        <p:spPr>
          <a:xfrm>
            <a:off x="7653131" y="4030868"/>
            <a:ext cx="4123633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Abhinandan Jain, Aaron Gaut, Carl Leake, Vivian </a:t>
            </a:r>
            <a:r>
              <a:rPr lang="en-US" dirty="0" err="1"/>
              <a:t>Steyert</a:t>
            </a:r>
            <a:r>
              <a:rPr lang="en-US" dirty="0"/>
              <a:t>, Tristan Hasseler, Asher </a:t>
            </a:r>
            <a:r>
              <a:rPr lang="en-US" dirty="0" err="1"/>
              <a:t>Elmland</a:t>
            </a:r>
            <a:r>
              <a:rPr lang="en-US" dirty="0"/>
              <a:t>, Juan Garcia Bonilla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2"/>
          <p:cNvSpPr/>
          <p:nvPr/>
        </p:nvSpPr>
        <p:spPr>
          <a:xfrm>
            <a:off x="2064000" y="1093680"/>
            <a:ext cx="8147520" cy="5027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560">
              <a:buFont typeface="Symbol"/>
              <a:buChar char=""/>
            </a:pPr>
            <a:endParaRPr lang="en-US" sz="3200" spc="-1" dirty="0"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E2265-3BBB-58BF-159E-8946DCEDE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Specifying variables to record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D001F-6E17-D3A9-80D1-BBEBB58018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Recorder – the main container class used in </a:t>
            </a:r>
            <a:r>
              <a:rPr lang="en-US" dirty="0" err="1"/>
              <a:t>DataRecorder</a:t>
            </a:r>
            <a:endParaRPr lang="en-US" dirty="0"/>
          </a:p>
          <a:p>
            <a:r>
              <a:rPr lang="en-US" dirty="0"/>
              <a:t>Group – a group of </a:t>
            </a:r>
            <a:r>
              <a:rPr lang="en-US" dirty="0" err="1"/>
              <a:t>DVars</a:t>
            </a:r>
            <a:r>
              <a:rPr lang="en-US" dirty="0"/>
              <a:t> within a Recorder instance</a:t>
            </a:r>
          </a:p>
          <a:p>
            <a:r>
              <a:rPr lang="en-US" dirty="0"/>
              <a:t>All simulation variables logged by </a:t>
            </a:r>
            <a:r>
              <a:rPr lang="en-US" dirty="0" err="1"/>
              <a:t>DataRecorder</a:t>
            </a:r>
            <a:r>
              <a:rPr lang="en-US" dirty="0"/>
              <a:t> must be </a:t>
            </a:r>
            <a:r>
              <a:rPr lang="en-US" dirty="0" err="1"/>
              <a:t>DVars</a:t>
            </a:r>
            <a:endParaRPr lang="en-US" dirty="0"/>
          </a:p>
          <a:p>
            <a:r>
              <a:rPr lang="en-US" dirty="0" err="1"/>
              <a:t>DVars</a:t>
            </a:r>
            <a:r>
              <a:rPr lang="en-US" dirty="0"/>
              <a:t> are added to a group</a:t>
            </a:r>
          </a:p>
          <a:p>
            <a:r>
              <a:rPr lang="en-US" dirty="0"/>
              <a:t>Convenience functions for setting up </a:t>
            </a:r>
            <a:r>
              <a:rPr lang="en-US" dirty="0" err="1"/>
              <a:t>DVars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F45D8-407D-0E06-CBC0-81ECEAE641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874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BD33DA-D0EA-45C6-816B-2687D5A19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2322678"/>
            <a:ext cx="5867400" cy="39624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1BA01C-6020-6E23-3A87-06F9CF745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703" y="491222"/>
            <a:ext cx="10164000" cy="6975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DataRecorder</a:t>
            </a:r>
            <a:r>
              <a:rPr lang="en-US" dirty="0"/>
              <a:t> notebook</a:t>
            </a:r>
            <a:br>
              <a:rPr lang="en-US" dirty="0"/>
            </a:br>
            <a:r>
              <a:rPr lang="en-US" dirty="0"/>
              <a:t>(notebook: </a:t>
            </a:r>
            <a:r>
              <a:rPr lang="en-US" dirty="0">
                <a:hlinkClick r:id="rId3"/>
              </a:rPr>
              <a:t>B-Preliminaries/14-DataRecorder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14208-94C8-87E8-BA80-E906F89A2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Standalone example of </a:t>
            </a:r>
            <a:r>
              <a:rPr lang="en-US" dirty="0" err="1"/>
              <a:t>DataRecorder</a:t>
            </a:r>
            <a:r>
              <a:rPr lang="en-US" dirty="0"/>
              <a:t> usage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BD06A-FE9B-C63A-F113-5B4F346F21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900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365E3-A675-8435-1C10-ED870714A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Dwatch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56862-725F-BC86-0B61-F7E29F5767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/>
              <a:t>Dwatch</a:t>
            </a:r>
            <a:r>
              <a:rPr lang="en-US" sz="2800" dirty="0"/>
              <a:t> is built on top of </a:t>
            </a:r>
            <a:r>
              <a:rPr lang="en-US" sz="2800" dirty="0" err="1"/>
              <a:t>DataRecorder</a:t>
            </a:r>
            <a:endParaRPr lang="en-US" sz="2800" dirty="0"/>
          </a:p>
          <a:p>
            <a:pPr lvl="1"/>
            <a:r>
              <a:rPr lang="en-US" sz="2400" dirty="0"/>
              <a:t>Saves </a:t>
            </a:r>
            <a:r>
              <a:rPr lang="en-US" sz="2400" dirty="0" err="1"/>
              <a:t>DVar</a:t>
            </a:r>
            <a:r>
              <a:rPr lang="en-US" sz="2400" dirty="0"/>
              <a:t> specs (most simulation variables) and Python functions</a:t>
            </a:r>
          </a:p>
          <a:p>
            <a:pPr lvl="1"/>
            <a:r>
              <a:rPr lang="en-US" sz="2400" dirty="0"/>
              <a:t>Event and/or state based logging</a:t>
            </a:r>
          </a:p>
          <a:p>
            <a:pPr lvl="1"/>
            <a:r>
              <a:rPr lang="en-US" sz="2400" dirty="0"/>
              <a:t>Config file setup</a:t>
            </a:r>
          </a:p>
          <a:p>
            <a:pPr lvl="1"/>
            <a:r>
              <a:rPr lang="en-US" sz="2400" dirty="0"/>
              <a:t>Located in the </a:t>
            </a:r>
            <a:r>
              <a:rPr lang="en-US" sz="2400" dirty="0" err="1"/>
              <a:t>DataRecorder</a:t>
            </a:r>
            <a:r>
              <a:rPr lang="en-US" sz="2400" dirty="0"/>
              <a:t> module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99D57-6BAB-5B9C-F49E-0052D2448F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598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4"/>
          <p:cNvSpPr/>
          <p:nvPr/>
        </p:nvSpPr>
        <p:spPr>
          <a:xfrm>
            <a:off x="1478640" y="4728870"/>
            <a:ext cx="9110880" cy="37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2520" algn="ctr"/>
            <a:r>
              <a:rPr lang="en-US" sz="2500" b="1" i="1" spc="-1" dirty="0">
                <a:latin typeface="Arial"/>
                <a:ea typeface="DejaVu Sans"/>
              </a:rPr>
              <a:t>‘</a:t>
            </a:r>
            <a:r>
              <a:rPr lang="en-US" sz="2500" b="1" i="1" spc="-1" dirty="0" err="1">
                <a:latin typeface="Arial"/>
                <a:ea typeface="DejaVu Sans"/>
              </a:rPr>
              <a:t>body.parentHinge</a:t>
            </a:r>
            <a:r>
              <a:rPr lang="en-US" sz="2500" b="1" i="1" spc="-1" dirty="0">
                <a:latin typeface="Arial"/>
                <a:ea typeface="DejaVu Sans"/>
              </a:rPr>
              <a:t>().</a:t>
            </a:r>
            <a:r>
              <a:rPr lang="en-US" sz="2500" b="1" i="1" spc="-1" dirty="0" err="1">
                <a:latin typeface="Arial"/>
                <a:ea typeface="DejaVu Sans"/>
              </a:rPr>
              <a:t>subhinge</a:t>
            </a:r>
            <a:r>
              <a:rPr lang="en-US" sz="2500" b="1" i="1" spc="-1" dirty="0">
                <a:latin typeface="Arial"/>
                <a:ea typeface="DejaVu Sans"/>
              </a:rPr>
              <a:t>(0).[‘</a:t>
            </a:r>
            <a:r>
              <a:rPr lang="en-US" sz="2500" b="1" i="1" spc="-1" dirty="0" err="1">
                <a:latin typeface="Arial"/>
                <a:ea typeface="DejaVu Sans"/>
              </a:rPr>
              <a:t>relVel</a:t>
            </a:r>
            <a:r>
              <a:rPr lang="en-US" sz="2500" b="1" i="1" spc="-1" dirty="0">
                <a:latin typeface="Arial"/>
                <a:ea typeface="DejaVu Sans"/>
              </a:rPr>
              <a:t>’].</a:t>
            </a:r>
            <a:r>
              <a:rPr lang="en-US" sz="2500" b="1" i="1" spc="-1" dirty="0" err="1">
                <a:latin typeface="Arial"/>
                <a:ea typeface="DejaVu Sans"/>
              </a:rPr>
              <a:t>specString</a:t>
            </a:r>
            <a:r>
              <a:rPr lang="en-US" sz="2500" b="1" i="1" spc="-1" dirty="0">
                <a:latin typeface="Arial"/>
                <a:ea typeface="DejaVu Sans"/>
              </a:rPr>
              <a:t>()’</a:t>
            </a:r>
            <a:endParaRPr lang="en-US" sz="2500" spc="-1" dirty="0">
              <a:latin typeface="Arial"/>
            </a:endParaRPr>
          </a:p>
        </p:txBody>
      </p:sp>
      <p:sp>
        <p:nvSpPr>
          <p:cNvPr id="292" name="CustomShape 5"/>
          <p:cNvSpPr/>
          <p:nvPr/>
        </p:nvSpPr>
        <p:spPr>
          <a:xfrm>
            <a:off x="1557120" y="3130740"/>
            <a:ext cx="911088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2520" algn="ctr"/>
            <a:r>
              <a:rPr lang="en-US" sz="2500" b="1" i="1" spc="-1" dirty="0">
                <a:latin typeface="Arial"/>
                <a:ea typeface="DejaVu Sans"/>
              </a:rPr>
              <a:t>‘.</a:t>
            </a:r>
            <a:r>
              <a:rPr lang="en-US" sz="2500" b="1" i="1" spc="-1" dirty="0" err="1">
                <a:latin typeface="Arial"/>
                <a:ea typeface="DejaVu Sans"/>
              </a:rPr>
              <a:t>mbody.darts.bodies.Base.hinge.Q</a:t>
            </a:r>
            <a:r>
              <a:rPr lang="en-US" sz="2500" b="1" i="1" spc="-1" dirty="0">
                <a:latin typeface="Arial"/>
                <a:ea typeface="DejaVu Sans"/>
              </a:rPr>
              <a:t>’</a:t>
            </a:r>
            <a:endParaRPr lang="en-US" sz="2500" spc="-1" dirty="0"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92D3A-36A1-FF54-6DC0-65F1B41A8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Specifying variables to record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3488B-DDD6-4D74-075A-BE562A8AD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250" y="1558450"/>
            <a:ext cx="11193502" cy="47979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Dwatch</a:t>
            </a:r>
            <a:r>
              <a:rPr lang="en-US" dirty="0"/>
              <a:t> uses ONLY </a:t>
            </a:r>
            <a:r>
              <a:rPr lang="en-US" dirty="0" err="1"/>
              <a:t>DVar</a:t>
            </a:r>
            <a:r>
              <a:rPr lang="en-US" dirty="0"/>
              <a:t> spec strings </a:t>
            </a:r>
          </a:p>
          <a:p>
            <a:pPr lvl="1"/>
            <a:r>
              <a:rPr lang="en-US" dirty="0"/>
              <a:t>Set up in Python using a configuration file</a:t>
            </a:r>
          </a:p>
          <a:p>
            <a:pPr lvl="1"/>
            <a:r>
              <a:rPr lang="en-US" dirty="0"/>
              <a:t>The actual logging is done in C++</a:t>
            </a:r>
          </a:p>
          <a:p>
            <a:pPr lvl="1"/>
            <a:r>
              <a:rPr lang="en-US" dirty="0"/>
              <a:t>Full </a:t>
            </a:r>
            <a:r>
              <a:rPr lang="en-US" dirty="0" err="1"/>
              <a:t>DVar</a:t>
            </a:r>
            <a:r>
              <a:rPr lang="en-US" dirty="0"/>
              <a:t> spec strings, </a:t>
            </a:r>
            <a:r>
              <a:rPr lang="en-US" dirty="0" err="1"/>
              <a:t>eg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Strings that can be evaluated to produce </a:t>
            </a:r>
            <a:r>
              <a:rPr lang="en-US" dirty="0" err="1"/>
              <a:t>DVar</a:t>
            </a:r>
            <a:r>
              <a:rPr lang="en-US" dirty="0"/>
              <a:t> spec strings (ending in ‘.</a:t>
            </a:r>
            <a:r>
              <a:rPr lang="en-US" dirty="0" err="1"/>
              <a:t>specString</a:t>
            </a:r>
            <a:r>
              <a:rPr lang="en-US" dirty="0"/>
              <a:t>()’: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Spec strings are used to look up spec nodes that are passed down to </a:t>
            </a:r>
            <a:r>
              <a:rPr lang="en-US" dirty="0" err="1"/>
              <a:t>Dlogger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1501C-6AC8-50CA-2358-C34EC3D1CD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310"/>
          <p:cNvPicPr/>
          <p:nvPr/>
        </p:nvPicPr>
        <p:blipFill>
          <a:blip r:embed="rId2"/>
          <a:stretch/>
        </p:blipFill>
        <p:spPr>
          <a:xfrm>
            <a:off x="2060400" y="1077480"/>
            <a:ext cx="8033400" cy="574740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D92A26-E557-380C-6937-EF535E7F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Dwatch</a:t>
            </a:r>
            <a:r>
              <a:rPr lang="en-US" dirty="0"/>
              <a:t> structure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A135A-CC03-AFFA-6937-0827EC2074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2"/>
          <p:cNvSpPr/>
          <p:nvPr/>
        </p:nvSpPr>
        <p:spPr>
          <a:xfrm>
            <a:off x="1676280" y="5707080"/>
            <a:ext cx="2589840" cy="83700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spc="-1">
                <a:latin typeface="Arial"/>
                <a:ea typeface="DejaVu Sans"/>
              </a:rPr>
              <a:t>Dlogger</a:t>
            </a:r>
            <a:endParaRPr lang="en-US" sz="24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i="1" spc="-1">
                <a:latin typeface="Arial"/>
                <a:ea typeface="DejaVu Sans"/>
              </a:rPr>
              <a:t>(C++)</a:t>
            </a:r>
            <a:endParaRPr lang="en-US" sz="1800" spc="-1">
              <a:latin typeface="Arial"/>
            </a:endParaRPr>
          </a:p>
        </p:txBody>
      </p:sp>
      <p:sp>
        <p:nvSpPr>
          <p:cNvPr id="320" name="CustomShape 3"/>
          <p:cNvSpPr/>
          <p:nvPr/>
        </p:nvSpPr>
        <p:spPr>
          <a:xfrm>
            <a:off x="1676280" y="4220640"/>
            <a:ext cx="2589840" cy="83700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spc="-1">
                <a:latin typeface="Arial"/>
                <a:ea typeface="DejaVu Sans"/>
              </a:rPr>
              <a:t>DataRecorder</a:t>
            </a:r>
            <a:endParaRPr lang="en-US" sz="2400" spc="-1">
              <a:latin typeface="Arial"/>
            </a:endParaRPr>
          </a:p>
        </p:txBody>
      </p:sp>
      <p:sp>
        <p:nvSpPr>
          <p:cNvPr id="321" name="CustomShape 4"/>
          <p:cNvSpPr/>
          <p:nvPr/>
        </p:nvSpPr>
        <p:spPr>
          <a:xfrm>
            <a:off x="2971920" y="5058720"/>
            <a:ext cx="360" cy="647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57240" cap="rnd">
            <a:solidFill>
              <a:schemeClr val="tx1"/>
            </a:solidFill>
            <a:custDash>
              <a:ds d="300000" sp="100000"/>
            </a:custDash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22" name="CustomShape 5"/>
          <p:cNvSpPr/>
          <p:nvPr/>
        </p:nvSpPr>
        <p:spPr>
          <a:xfrm>
            <a:off x="4572120" y="5581440"/>
            <a:ext cx="563760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5360" indent="-224280">
              <a:buFont typeface="Arial"/>
              <a:buChar char="•"/>
            </a:pPr>
            <a:r>
              <a:rPr lang="en-US" sz="1800" i="1" spc="-1">
                <a:latin typeface="Arial"/>
                <a:ea typeface="DejaVu Sans"/>
              </a:rPr>
              <a:t>Handles low-level HDF5 file creation (Single HDF5 file for multiple Dwatch groups/tables)</a:t>
            </a:r>
            <a:endParaRPr lang="en-US" sz="1800" spc="-1">
              <a:latin typeface="Arial"/>
            </a:endParaRPr>
          </a:p>
          <a:p>
            <a:pPr marL="225360" indent="-224280">
              <a:buFont typeface="Arial"/>
              <a:buChar char="•"/>
            </a:pPr>
            <a:r>
              <a:rPr lang="en-US" sz="1800" i="1" spc="-1">
                <a:latin typeface="Arial"/>
                <a:ea typeface="DejaVu Sans"/>
              </a:rPr>
              <a:t>Provides “DLoggerTable” class and APIs</a:t>
            </a:r>
            <a:endParaRPr lang="en-US" sz="1800" spc="-1">
              <a:latin typeface="Arial"/>
            </a:endParaRPr>
          </a:p>
          <a:p>
            <a:pPr marL="225360" indent="-224280">
              <a:buFont typeface="Arial"/>
              <a:buChar char="•"/>
            </a:pPr>
            <a:r>
              <a:rPr lang="en-US" sz="1800" i="1" spc="-1">
                <a:latin typeface="Arial"/>
                <a:ea typeface="DejaVu Sans"/>
              </a:rPr>
              <a:t>Writes DVar objects to HDF5 packet tables</a:t>
            </a:r>
            <a:endParaRPr lang="en-US" sz="1800" spc="-1">
              <a:latin typeface="Arial"/>
            </a:endParaRPr>
          </a:p>
        </p:txBody>
      </p:sp>
      <p:sp>
        <p:nvSpPr>
          <p:cNvPr id="323" name="CustomShape 6"/>
          <p:cNvSpPr/>
          <p:nvPr/>
        </p:nvSpPr>
        <p:spPr>
          <a:xfrm>
            <a:off x="4267200" y="1188720"/>
            <a:ext cx="6308640" cy="118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5360" indent="-224280">
              <a:buFont typeface="Arial"/>
              <a:buChar char="•"/>
            </a:pPr>
            <a:r>
              <a:rPr lang="en-US" sz="1800" i="1" spc="-1">
                <a:latin typeface="Arial"/>
                <a:ea typeface="DejaVu Sans"/>
              </a:rPr>
              <a:t>Dwatch-style configobj file(s), with “includes”</a:t>
            </a:r>
            <a:endParaRPr lang="en-US" sz="1800" spc="-1">
              <a:latin typeface="Arial"/>
            </a:endParaRPr>
          </a:p>
          <a:p>
            <a:pPr marL="225360" indent="-224280">
              <a:buFont typeface="Arial"/>
              <a:buChar char="•"/>
            </a:pPr>
            <a:r>
              <a:rPr lang="en-US" sz="1800" i="1" spc="-1">
                <a:latin typeface="Arial"/>
                <a:ea typeface="DejaVu Sans"/>
              </a:rPr>
              <a:t>Each file may have a ‘select’  to indicate variables to log</a:t>
            </a:r>
            <a:endParaRPr lang="en-US" sz="1800" spc="-1">
              <a:latin typeface="Arial"/>
            </a:endParaRPr>
          </a:p>
          <a:p>
            <a:pPr marL="225360" indent="-224280">
              <a:buFont typeface="Arial"/>
              <a:buChar char="•"/>
            </a:pPr>
            <a:r>
              <a:rPr lang="en-US" sz="1800" i="1" spc="-1">
                <a:latin typeface="Arial"/>
                <a:ea typeface="DejaVu Sans"/>
              </a:rPr>
              <a:t>Textual descriptions of DVar specstrings for each log variable</a:t>
            </a:r>
            <a:endParaRPr lang="en-US" sz="1800" spc="-1">
              <a:latin typeface="Arial"/>
            </a:endParaRPr>
          </a:p>
        </p:txBody>
      </p:sp>
      <p:sp>
        <p:nvSpPr>
          <p:cNvPr id="324" name="CustomShape 7"/>
          <p:cNvSpPr/>
          <p:nvPr/>
        </p:nvSpPr>
        <p:spPr>
          <a:xfrm>
            <a:off x="1804080" y="2711520"/>
            <a:ext cx="2334600" cy="80352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paramsFromDwatch</a:t>
            </a:r>
            <a:endParaRPr lang="en-US" sz="1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i="1" spc="-1">
                <a:latin typeface="Arial"/>
                <a:ea typeface="DejaVu Sans"/>
              </a:rPr>
              <a:t>(python)</a:t>
            </a:r>
            <a:endParaRPr lang="en-US" sz="1800" spc="-1">
              <a:latin typeface="Arial"/>
            </a:endParaRPr>
          </a:p>
        </p:txBody>
      </p:sp>
      <p:sp>
        <p:nvSpPr>
          <p:cNvPr id="325" name="CustomShape 8"/>
          <p:cNvSpPr/>
          <p:nvPr/>
        </p:nvSpPr>
        <p:spPr>
          <a:xfrm flipH="1">
            <a:off x="2971200" y="2293560"/>
            <a:ext cx="5040" cy="416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5724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27" name="CustomShape 10"/>
          <p:cNvSpPr/>
          <p:nvPr/>
        </p:nvSpPr>
        <p:spPr>
          <a:xfrm>
            <a:off x="1798320" y="1244160"/>
            <a:ext cx="1906920" cy="851760"/>
          </a:xfrm>
          <a:prstGeom prst="rect">
            <a:avLst/>
          </a:prstGeom>
          <a:solidFill>
            <a:srgbClr val="00E1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28" name="CustomShape 11"/>
          <p:cNvSpPr/>
          <p:nvPr/>
        </p:nvSpPr>
        <p:spPr>
          <a:xfrm>
            <a:off x="1961400" y="1347120"/>
            <a:ext cx="1906560" cy="851760"/>
          </a:xfrm>
          <a:prstGeom prst="rect">
            <a:avLst/>
          </a:prstGeom>
          <a:solidFill>
            <a:srgbClr val="00E1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29" name="CustomShape 12"/>
          <p:cNvSpPr/>
          <p:nvPr/>
        </p:nvSpPr>
        <p:spPr>
          <a:xfrm>
            <a:off x="2176680" y="1440720"/>
            <a:ext cx="1854361" cy="851760"/>
          </a:xfrm>
          <a:prstGeom prst="rect">
            <a:avLst/>
          </a:prstGeom>
          <a:solidFill>
            <a:srgbClr val="00E1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2200" spc="-1" dirty="0" err="1">
                <a:latin typeface="Arial"/>
                <a:ea typeface="DejaVu Sans"/>
              </a:rPr>
              <a:t>Dwatch</a:t>
            </a:r>
            <a:endParaRPr lang="en-US" sz="2200" spc="-1" dirty="0">
              <a:latin typeface="Arial"/>
              <a:ea typeface="DejaVu Sans"/>
            </a:endParaRPr>
          </a:p>
          <a:p>
            <a:pPr algn="ctr"/>
            <a:r>
              <a:rPr lang="en-US" sz="2000" i="1" spc="-1" dirty="0">
                <a:latin typeface="Arial"/>
                <a:ea typeface="DejaVu Sans"/>
              </a:rPr>
              <a:t>(</a:t>
            </a:r>
            <a:r>
              <a:rPr lang="en-US" sz="2000" i="1" spc="-1" dirty="0" err="1">
                <a:latin typeface="Arial"/>
                <a:ea typeface="DejaVu Sans"/>
              </a:rPr>
              <a:t>config</a:t>
            </a:r>
            <a:r>
              <a:rPr lang="en-US" sz="2000" i="1" spc="-1" dirty="0">
                <a:latin typeface="Arial"/>
                <a:ea typeface="DejaVu Sans"/>
              </a:rPr>
              <a:t> file)</a:t>
            </a:r>
          </a:p>
        </p:txBody>
      </p:sp>
      <p:sp>
        <p:nvSpPr>
          <p:cNvPr id="330" name="CustomShape 13"/>
          <p:cNvSpPr/>
          <p:nvPr/>
        </p:nvSpPr>
        <p:spPr>
          <a:xfrm>
            <a:off x="2971920" y="3516120"/>
            <a:ext cx="360" cy="703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5724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31" name="Line 14"/>
          <p:cNvSpPr/>
          <p:nvPr/>
        </p:nvSpPr>
        <p:spPr>
          <a:xfrm>
            <a:off x="1524000" y="2438280"/>
            <a:ext cx="9144000" cy="360"/>
          </a:xfrm>
          <a:prstGeom prst="line">
            <a:avLst/>
          </a:prstGeom>
          <a:ln w="9360" cap="rnd">
            <a:solidFill>
              <a:schemeClr val="tx1"/>
            </a:solidFill>
            <a:custDash>
              <a:ds d="800000" sp="6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32" name="Line 15"/>
          <p:cNvSpPr/>
          <p:nvPr/>
        </p:nvSpPr>
        <p:spPr>
          <a:xfrm>
            <a:off x="1524000" y="3809880"/>
            <a:ext cx="9144000" cy="360"/>
          </a:xfrm>
          <a:prstGeom prst="line">
            <a:avLst/>
          </a:prstGeom>
          <a:ln w="9360" cap="rnd">
            <a:solidFill>
              <a:schemeClr val="tx1"/>
            </a:solidFill>
            <a:custDash>
              <a:ds d="800000" sp="6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33" name="Line 16"/>
          <p:cNvSpPr/>
          <p:nvPr/>
        </p:nvSpPr>
        <p:spPr>
          <a:xfrm>
            <a:off x="1524000" y="5486400"/>
            <a:ext cx="9144000" cy="360"/>
          </a:xfrm>
          <a:prstGeom prst="line">
            <a:avLst/>
          </a:prstGeom>
          <a:ln w="9360" cap="rnd">
            <a:solidFill>
              <a:schemeClr val="tx1"/>
            </a:solidFill>
            <a:custDash>
              <a:ds d="800000" sp="6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34" name="CustomShape 17"/>
          <p:cNvSpPr/>
          <p:nvPr/>
        </p:nvSpPr>
        <p:spPr>
          <a:xfrm>
            <a:off x="4215720" y="2666880"/>
            <a:ext cx="645120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5360" indent="-224280">
              <a:buFont typeface="Arial"/>
              <a:buChar char="•"/>
            </a:pPr>
            <a:r>
              <a:rPr lang="en-US" sz="1800" b="1" i="1" spc="-1" dirty="0">
                <a:latin typeface="Arial"/>
                <a:ea typeface="DejaVu Sans"/>
              </a:rPr>
              <a:t>Inputs: </a:t>
            </a:r>
            <a:r>
              <a:rPr lang="en-US" sz="1800" i="1" spc="-1" dirty="0">
                <a:latin typeface="Arial"/>
                <a:ea typeface="DejaVu Sans"/>
              </a:rPr>
              <a:t>one top-level .</a:t>
            </a:r>
            <a:r>
              <a:rPr lang="en-US" sz="1800" i="1" spc="-1" dirty="0" err="1">
                <a:latin typeface="Arial"/>
                <a:ea typeface="DejaVu Sans"/>
              </a:rPr>
              <a:t>cfg</a:t>
            </a:r>
            <a:r>
              <a:rPr lang="en-US" sz="1800" i="1" spc="-1" dirty="0">
                <a:latin typeface="Arial"/>
                <a:ea typeface="DejaVu Sans"/>
              </a:rPr>
              <a:t> file</a:t>
            </a:r>
            <a:endParaRPr lang="en-US" sz="1800" spc="-1" dirty="0">
              <a:latin typeface="Arial"/>
            </a:endParaRPr>
          </a:p>
          <a:p>
            <a:pPr marL="225360" indent="-224280">
              <a:buFont typeface="Arial"/>
              <a:buChar char="•"/>
            </a:pPr>
            <a:r>
              <a:rPr lang="en-US" sz="1800" i="1" spc="-1" dirty="0">
                <a:latin typeface="Arial"/>
                <a:ea typeface="DejaVu Sans"/>
              </a:rPr>
              <a:t>Creates one </a:t>
            </a:r>
            <a:r>
              <a:rPr lang="en-US" sz="1800" i="1" spc="-1" dirty="0" err="1">
                <a:latin typeface="Arial"/>
                <a:ea typeface="DejaVu Sans"/>
              </a:rPr>
              <a:t>Dwatch</a:t>
            </a:r>
            <a:r>
              <a:rPr lang="en-US" sz="1800" i="1" spc="-1" dirty="0">
                <a:latin typeface="Arial"/>
                <a:ea typeface="DejaVu Sans"/>
              </a:rPr>
              <a:t> “group” per ‘select’ in any included file</a:t>
            </a:r>
            <a:endParaRPr lang="en-US" sz="1800" spc="-1" dirty="0">
              <a:latin typeface="Arial"/>
            </a:endParaRPr>
          </a:p>
          <a:p>
            <a:pPr marL="225360" indent="-224280">
              <a:buFont typeface="Arial"/>
              <a:buChar char="•"/>
            </a:pPr>
            <a:r>
              <a:rPr lang="en-US" sz="1800" i="1" spc="-1" dirty="0">
                <a:latin typeface="Arial"/>
                <a:ea typeface="DejaVu Sans"/>
              </a:rPr>
              <a:t>Builds </a:t>
            </a:r>
            <a:r>
              <a:rPr lang="en-US" sz="1800" i="1" spc="-1" dirty="0" err="1">
                <a:latin typeface="Arial"/>
                <a:ea typeface="DejaVu Sans"/>
              </a:rPr>
              <a:t>DVar</a:t>
            </a:r>
            <a:r>
              <a:rPr lang="en-US" sz="1800" i="1" spc="-1" dirty="0">
                <a:latin typeface="Arial"/>
                <a:ea typeface="DejaVu Sans"/>
              </a:rPr>
              <a:t> strings for each log variable</a:t>
            </a:r>
            <a:endParaRPr lang="en-US" sz="1800" spc="-1" dirty="0">
              <a:latin typeface="Arial"/>
            </a:endParaRPr>
          </a:p>
        </p:txBody>
      </p:sp>
      <p:sp>
        <p:nvSpPr>
          <p:cNvPr id="335" name="CustomShape 18"/>
          <p:cNvSpPr/>
          <p:nvPr/>
        </p:nvSpPr>
        <p:spPr>
          <a:xfrm>
            <a:off x="4572120" y="3935520"/>
            <a:ext cx="6018840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5360" indent="-224280">
              <a:buFont typeface="Arial"/>
              <a:buChar char="•"/>
            </a:pPr>
            <a:r>
              <a:rPr lang="en-US" i="1" spc="-1" dirty="0">
                <a:latin typeface="Arial"/>
              </a:rPr>
              <a:t>Various Recorder subclasses for different backends</a:t>
            </a:r>
          </a:p>
          <a:p>
            <a:pPr marL="225360" indent="-224280">
              <a:buFont typeface="Arial"/>
              <a:buChar char="•"/>
            </a:pPr>
            <a:r>
              <a:rPr lang="en-US" i="1" spc="-1" dirty="0">
                <a:latin typeface="Arial"/>
              </a:rPr>
              <a:t>HDF5Recorder uses </a:t>
            </a:r>
            <a:r>
              <a:rPr lang="en-US" i="1" spc="-1" dirty="0" err="1">
                <a:latin typeface="Arial"/>
              </a:rPr>
              <a:t>Dlogger</a:t>
            </a:r>
            <a:r>
              <a:rPr lang="en-US" i="1" spc="-1" dirty="0">
                <a:latin typeface="Arial"/>
              </a:rPr>
              <a:t> for HDF5 logging</a:t>
            </a:r>
          </a:p>
          <a:p>
            <a:pPr marL="225360" indent="-224280">
              <a:buFont typeface="Arial"/>
              <a:buChar char="•"/>
            </a:pPr>
            <a:r>
              <a:rPr lang="en-US" i="1" spc="-1" dirty="0">
                <a:latin typeface="Arial"/>
              </a:rPr>
              <a:t>Consists of “</a:t>
            </a:r>
            <a:r>
              <a:rPr lang="en-US" i="1" spc="-1" dirty="0" err="1">
                <a:latin typeface="Arial"/>
              </a:rPr>
              <a:t>Group”s</a:t>
            </a:r>
            <a:r>
              <a:rPr lang="en-US" i="1" spc="-1" dirty="0">
                <a:latin typeface="Arial"/>
              </a:rPr>
              <a:t> containing </a:t>
            </a:r>
            <a:r>
              <a:rPr lang="en-US" i="1" spc="-1" dirty="0" err="1">
                <a:latin typeface="Arial"/>
              </a:rPr>
              <a:t>Dvars</a:t>
            </a:r>
            <a:endParaRPr lang="en-US" i="1" spc="-1" dirty="0">
              <a:latin typeface="Arial"/>
            </a:endParaRPr>
          </a:p>
          <a:p>
            <a:pPr marL="225360" indent="-224280">
              <a:buFont typeface="Arial"/>
              <a:buChar char="•"/>
            </a:pPr>
            <a:r>
              <a:rPr lang="en-US" i="1" spc="-1" dirty="0">
                <a:latin typeface="Arial"/>
              </a:rPr>
              <a:t>Recommended API for setting up logging procedurally</a:t>
            </a:r>
            <a:endParaRPr lang="en-US" spc="-1" dirty="0"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92811-1D26-21AD-6EDA-64CE0B3B2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Dwatch</a:t>
            </a:r>
            <a:r>
              <a:rPr lang="en-US" dirty="0"/>
              <a:t> HDF5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F2DDA-35C3-BD5D-0030-8AA4668DF6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7C0E1-B183-9A7B-1E08-D6B2D97A5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Specifying variables to record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035B0-F357-502F-B9D0-C3FA584BA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useful data is already available via </a:t>
            </a:r>
            <a:r>
              <a:rPr lang="en-US" dirty="0" err="1"/>
              <a:t>specNodes</a:t>
            </a:r>
            <a:r>
              <a:rPr lang="en-US" dirty="0"/>
              <a:t>, which are attached to most objects</a:t>
            </a:r>
          </a:p>
          <a:p>
            <a:r>
              <a:rPr lang="en-US" dirty="0"/>
              <a:t>But what if we want to log something that isn’t already available?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9ACAF-E28C-AA0A-48D6-7E7CDDFF51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189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7DEE-EE31-D5AD-08F8-DEE57CC6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Specifying variables to record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5D59C-2062-8E32-119F-E622CD61A5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Solution: can also log Python functions</a:t>
            </a:r>
          </a:p>
          <a:p>
            <a:r>
              <a:rPr lang="en-US" dirty="0"/>
              <a:t>May return strings, doubles, vector of doubles, etc...</a:t>
            </a:r>
          </a:p>
          <a:p>
            <a:r>
              <a:rPr lang="en-US" dirty="0" err="1"/>
              <a:t>Dwatch</a:t>
            </a:r>
            <a:r>
              <a:rPr lang="en-US" dirty="0"/>
              <a:t> will convert the function to a </a:t>
            </a:r>
            <a:r>
              <a:rPr lang="en-US" dirty="0" err="1"/>
              <a:t>DVar</a:t>
            </a:r>
            <a:r>
              <a:rPr lang="en-US" dirty="0"/>
              <a:t> (</a:t>
            </a:r>
            <a:r>
              <a:rPr lang="en-US" dirty="0" err="1"/>
              <a:t>eg</a:t>
            </a:r>
            <a:r>
              <a:rPr lang="en-US" dirty="0"/>
              <a:t>: </a:t>
            </a:r>
            <a:r>
              <a:rPr lang="en-US" dirty="0" err="1"/>
              <a:t>PyDoubleLeaf</a:t>
            </a:r>
            <a:r>
              <a:rPr lang="en-US" dirty="0"/>
              <a:t>) internally.</a:t>
            </a:r>
          </a:p>
          <a:p>
            <a:r>
              <a:rPr lang="en-US" b="1" dirty="0"/>
              <a:t>Takeaway</a:t>
            </a:r>
            <a:r>
              <a:rPr lang="en-US" dirty="0"/>
              <a:t>: most useful variables are already </a:t>
            </a:r>
            <a:r>
              <a:rPr lang="en-US" dirty="0" err="1"/>
              <a:t>DVars</a:t>
            </a:r>
            <a:r>
              <a:rPr lang="en-US" dirty="0"/>
              <a:t>, but if not, they can be converted to </a:t>
            </a:r>
            <a:r>
              <a:rPr lang="en-US" dirty="0" err="1"/>
              <a:t>DVars</a:t>
            </a:r>
            <a:r>
              <a:rPr lang="en-US" dirty="0"/>
              <a:t>, so all cases are covered.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0590D-8DAA-F9FA-D071-68F6F9E1CE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4"/>
          <p:cNvSpPr/>
          <p:nvPr/>
        </p:nvSpPr>
        <p:spPr>
          <a:xfrm>
            <a:off x="2514720" y="3589920"/>
            <a:ext cx="6398280" cy="19188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spc="-1">
                <a:latin typeface="Arial"/>
                <a:ea typeface="DejaVu Sans"/>
              </a:rPr>
              <a:t>state = """{ 	'type' : 'string', </a:t>
            </a:r>
            <a:endParaRPr lang="en-US" sz="24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spc="-1">
                <a:latin typeface="Arial"/>
                <a:ea typeface="DejaVu Sans"/>
              </a:rPr>
              <a:t>	'maxLength': 20, </a:t>
            </a:r>
            <a:endParaRPr lang="en-US" sz="24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spc="-1">
                <a:latin typeface="Arial"/>
                <a:ea typeface="DejaVu Sans"/>
              </a:rPr>
              <a:t>	'function' : 'getCurrentState',</a:t>
            </a:r>
            <a:endParaRPr lang="en-US" sz="24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spc="-1">
                <a:latin typeface="Arial"/>
                <a:ea typeface="DejaVu Sans"/>
              </a:rPr>
              <a:t>	'description' : 'current fsm state', </a:t>
            </a:r>
            <a:endParaRPr lang="en-US" sz="24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spc="-1">
                <a:latin typeface="Arial"/>
                <a:ea typeface="DejaVu Sans"/>
              </a:rPr>
              <a:t>	'units': '', }""" </a:t>
            </a:r>
            <a:endParaRPr lang="en-US" sz="2400" spc="-1">
              <a:latin typeface="Arial"/>
            </a:endParaRPr>
          </a:p>
        </p:txBody>
      </p:sp>
      <p:sp>
        <p:nvSpPr>
          <p:cNvPr id="300" name="CustomShape 5"/>
          <p:cNvSpPr/>
          <p:nvPr/>
        </p:nvSpPr>
        <p:spPr>
          <a:xfrm flipH="1" flipV="1">
            <a:off x="7921920" y="4547880"/>
            <a:ext cx="1140480" cy="140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2D2DB9"/>
            </a:solidFill>
            <a:round/>
            <a:tailEnd type="triangle" w="med" len="med"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01" name="CustomShape 6"/>
          <p:cNvSpPr/>
          <p:nvPr/>
        </p:nvSpPr>
        <p:spPr>
          <a:xfrm>
            <a:off x="9067800" y="4297680"/>
            <a:ext cx="1369080" cy="98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i="1" spc="-1">
                <a:latin typeface="Arial"/>
                <a:ea typeface="DejaVu Sans"/>
              </a:rPr>
              <a:t>Python function</a:t>
            </a:r>
            <a:endParaRPr lang="en-US" sz="2400" spc="-1">
              <a:latin typeface="Arial"/>
            </a:endParaRPr>
          </a:p>
        </p:txBody>
      </p:sp>
      <p:sp>
        <p:nvSpPr>
          <p:cNvPr id="302" name="CustomShape 7"/>
          <p:cNvSpPr/>
          <p:nvPr/>
        </p:nvSpPr>
        <p:spPr>
          <a:xfrm flipH="1">
            <a:off x="6016800" y="2937240"/>
            <a:ext cx="645120" cy="79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2D2DB9"/>
            </a:solidFill>
            <a:round/>
            <a:tailEnd type="triangle" w="med" len="med"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03" name="CustomShape 8"/>
          <p:cNvSpPr/>
          <p:nvPr/>
        </p:nvSpPr>
        <p:spPr>
          <a:xfrm>
            <a:off x="6667680" y="2521800"/>
            <a:ext cx="373140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i="1" spc="-1">
                <a:latin typeface="Arial"/>
                <a:ea typeface="DejaVu Sans"/>
              </a:rPr>
              <a:t>Identify the type of result DVar Py*Leaf object</a:t>
            </a:r>
            <a:endParaRPr lang="en-US" sz="2400" spc="-1"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98E4F4-3506-1E80-E4BF-D8FF644F2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for Python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11F07-F74E-6C8E-C1A7-2DAFCA321E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Converting Python functions to </a:t>
            </a:r>
            <a:r>
              <a:rPr lang="en-US" dirty="0" err="1"/>
              <a:t>DVar</a:t>
            </a:r>
            <a:r>
              <a:rPr lang="en-US" dirty="0"/>
              <a:t> specs: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31463-6623-3F6C-7B46-47484DCB0C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4"/>
          <p:cNvSpPr/>
          <p:nvPr/>
        </p:nvSpPr>
        <p:spPr>
          <a:xfrm>
            <a:off x="2514720" y="3589920"/>
            <a:ext cx="6398280" cy="198756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2400" spc="-1">
                <a:latin typeface="Arial"/>
                <a:ea typeface="DejaVu Sans"/>
              </a:rPr>
              <a:t>minutes = """{	'type' : 'doubleNewUnits',</a:t>
            </a:r>
            <a:endParaRPr lang="en-US" sz="2400" spc="-1">
              <a:latin typeface="Arial"/>
            </a:endParaRPr>
          </a:p>
          <a:p>
            <a:r>
              <a:rPr lang="en-US" sz="2400" spc="-1">
                <a:latin typeface="Arial"/>
                <a:ea typeface="DejaVu Sans"/>
              </a:rPr>
              <a:t>       'specString': '.Dshell.time',</a:t>
            </a:r>
            <a:endParaRPr lang="en-US" sz="2400" spc="-1">
              <a:latin typeface="Arial"/>
            </a:endParaRPr>
          </a:p>
          <a:p>
            <a:r>
              <a:rPr lang="en-US" sz="2400" spc="-1">
                <a:latin typeface="Arial"/>
                <a:ea typeface="DejaVu Sans"/>
              </a:rPr>
              <a:t>       'old_units': 'sec',</a:t>
            </a:r>
            <a:endParaRPr lang="en-US" sz="2400" spc="-1">
              <a:latin typeface="Arial"/>
            </a:endParaRPr>
          </a:p>
          <a:p>
            <a:r>
              <a:rPr lang="en-US" sz="2400" spc="-1">
                <a:latin typeface="Arial"/>
                <a:ea typeface="DejaVu Sans"/>
              </a:rPr>
              <a:t>       'new_units': 'minutes',</a:t>
            </a:r>
            <a:endParaRPr lang="en-US" sz="2400" spc="-1">
              <a:latin typeface="Arial"/>
            </a:endParaRPr>
          </a:p>
          <a:p>
            <a:r>
              <a:rPr lang="en-US" sz="2400" spc="-1">
                <a:latin typeface="Arial"/>
                <a:ea typeface="DejaVu Sans"/>
              </a:rPr>
              <a:t>       'scaleFactor': 1.0/60.0, }""" </a:t>
            </a:r>
            <a:endParaRPr lang="en-US" sz="2400" spc="-1">
              <a:latin typeface="Arial"/>
            </a:endParaRPr>
          </a:p>
        </p:txBody>
      </p:sp>
      <p:sp>
        <p:nvSpPr>
          <p:cNvPr id="308" name="CustomShape 5"/>
          <p:cNvSpPr/>
          <p:nvPr/>
        </p:nvSpPr>
        <p:spPr>
          <a:xfrm flipH="1">
            <a:off x="6514214" y="2937241"/>
            <a:ext cx="147706" cy="7416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2D2DB9"/>
            </a:solidFill>
            <a:round/>
            <a:tailEnd type="triangle" w="med" len="med"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09" name="CustomShape 6"/>
          <p:cNvSpPr/>
          <p:nvPr/>
        </p:nvSpPr>
        <p:spPr>
          <a:xfrm>
            <a:off x="6667680" y="2521800"/>
            <a:ext cx="373140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i="1" spc="-1">
                <a:latin typeface="Arial"/>
                <a:ea typeface="DejaVu Sans"/>
              </a:rPr>
              <a:t>Type indicates a change of units</a:t>
            </a:r>
            <a:endParaRPr lang="en-US" sz="2400" spc="-1"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C4AD4-2665-8C0B-B6D7-96CDBFE3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for Unit Conversion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6F9C5-1D52-5428-2A0B-E14836D6C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Logging a </a:t>
            </a:r>
            <a:r>
              <a:rPr lang="en-US" dirty="0" err="1"/>
              <a:t>DVar</a:t>
            </a:r>
            <a:r>
              <a:rPr lang="en-US" dirty="0"/>
              <a:t> in different units: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03BEE-72B4-C69E-D839-652B3A688A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8276880" y="1143000"/>
            <a:ext cx="2388600" cy="4340880"/>
          </a:xfrm>
          <a:prstGeom prst="rect">
            <a:avLst/>
          </a:prstGeom>
          <a:solidFill>
            <a:srgbClr val="FFCD9A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58" name="CustomShape 2"/>
          <p:cNvSpPr/>
          <p:nvPr/>
        </p:nvSpPr>
        <p:spPr>
          <a:xfrm>
            <a:off x="1572600" y="5073480"/>
            <a:ext cx="6588720" cy="1706040"/>
          </a:xfrm>
          <a:prstGeom prst="rect">
            <a:avLst/>
          </a:prstGeom>
          <a:solidFill>
            <a:srgbClr val="ADADEB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59" name="CustomShape 3"/>
          <p:cNvSpPr/>
          <p:nvPr/>
        </p:nvSpPr>
        <p:spPr>
          <a:xfrm>
            <a:off x="1600320" y="974520"/>
            <a:ext cx="6398280" cy="2864520"/>
          </a:xfrm>
          <a:prstGeom prst="rect">
            <a:avLst/>
          </a:prstGeom>
          <a:solidFill>
            <a:srgbClr val="FFCC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61" name="CustomShape 5"/>
          <p:cNvSpPr/>
          <p:nvPr/>
        </p:nvSpPr>
        <p:spPr>
          <a:xfrm>
            <a:off x="3818280" y="2514600"/>
            <a:ext cx="2093040" cy="1216800"/>
          </a:xfrm>
          <a:prstGeom prst="rect">
            <a:avLst/>
          </a:prstGeom>
          <a:solidFill>
            <a:srgbClr val="99FF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pc="-1">
                <a:latin typeface="Arial"/>
                <a:ea typeface="DejaVu Sans"/>
              </a:rPr>
              <a:t>Dynamics</a:t>
            </a:r>
            <a:endParaRPr lang="en-US" sz="24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Rigid/flex bodies</a:t>
            </a:r>
            <a:endParaRPr lang="en-US" sz="1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Articulation</a:t>
            </a:r>
            <a:endParaRPr lang="en-US" sz="1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Attach/detach etc</a:t>
            </a:r>
            <a:endParaRPr lang="en-US" sz="1800" spc="-1">
              <a:latin typeface="Arial"/>
            </a:endParaRPr>
          </a:p>
        </p:txBody>
      </p:sp>
      <p:sp>
        <p:nvSpPr>
          <p:cNvPr id="262" name="CustomShape 6"/>
          <p:cNvSpPr/>
          <p:nvPr/>
        </p:nvSpPr>
        <p:spPr>
          <a:xfrm>
            <a:off x="3981000" y="1232280"/>
            <a:ext cx="1749960" cy="1041840"/>
          </a:xfrm>
          <a:prstGeom prst="rect">
            <a:avLst/>
          </a:prstGeom>
          <a:solidFill>
            <a:srgbClr val="99FF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pc="-1">
                <a:latin typeface="Arial"/>
                <a:ea typeface="DejaVu Sans"/>
              </a:rPr>
              <a:t>Devices</a:t>
            </a:r>
            <a:endParaRPr lang="en-US" sz="24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Thrusters, IMU,</a:t>
            </a:r>
            <a:endParaRPr lang="en-US" sz="1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Cameras etc</a:t>
            </a:r>
            <a:endParaRPr lang="en-US" sz="1800" spc="-1">
              <a:latin typeface="Arial"/>
            </a:endParaRPr>
          </a:p>
        </p:txBody>
      </p:sp>
      <p:sp>
        <p:nvSpPr>
          <p:cNvPr id="263" name="CustomShape 7"/>
          <p:cNvSpPr/>
          <p:nvPr/>
        </p:nvSpPr>
        <p:spPr>
          <a:xfrm>
            <a:off x="5943720" y="1249200"/>
            <a:ext cx="1978560" cy="1260000"/>
          </a:xfrm>
          <a:prstGeom prst="rect">
            <a:avLst/>
          </a:prstGeom>
          <a:solidFill>
            <a:srgbClr val="99FF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pc="-1">
                <a:latin typeface="Arial"/>
                <a:ea typeface="DejaVu Sans"/>
              </a:rPr>
              <a:t>Environment</a:t>
            </a:r>
            <a:endParaRPr lang="en-US" sz="24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Terrain, Gravity</a:t>
            </a:r>
            <a:endParaRPr lang="en-US" sz="1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Atmosphere,</a:t>
            </a:r>
            <a:endParaRPr lang="en-US" sz="1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Ephemerides etc</a:t>
            </a:r>
            <a:endParaRPr lang="en-US" sz="1800" spc="-1">
              <a:latin typeface="Arial"/>
            </a:endParaRPr>
          </a:p>
        </p:txBody>
      </p:sp>
      <p:sp>
        <p:nvSpPr>
          <p:cNvPr id="264" name="CustomShape 8"/>
          <p:cNvSpPr/>
          <p:nvPr/>
        </p:nvSpPr>
        <p:spPr>
          <a:xfrm>
            <a:off x="6172320" y="2633400"/>
            <a:ext cx="1674000" cy="973080"/>
          </a:xfrm>
          <a:prstGeom prst="rect">
            <a:avLst/>
          </a:prstGeom>
          <a:solidFill>
            <a:srgbClr val="99FF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pc="-1">
                <a:latin typeface="Arial"/>
                <a:ea typeface="DejaVu Sans"/>
              </a:rPr>
              <a:t>Geometry</a:t>
            </a:r>
            <a:endParaRPr lang="en-US" sz="24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CAD parts</a:t>
            </a:r>
            <a:endParaRPr lang="en-US" sz="1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Primitives</a:t>
            </a:r>
            <a:endParaRPr lang="en-US" sz="1800" spc="-1">
              <a:latin typeface="Arial"/>
            </a:endParaRPr>
          </a:p>
        </p:txBody>
      </p:sp>
      <p:sp>
        <p:nvSpPr>
          <p:cNvPr id="265" name="CustomShape 9"/>
          <p:cNvSpPr/>
          <p:nvPr/>
        </p:nvSpPr>
        <p:spPr>
          <a:xfrm>
            <a:off x="8458320" y="2639160"/>
            <a:ext cx="2054880" cy="911880"/>
          </a:xfrm>
          <a:prstGeom prst="rect">
            <a:avLst/>
          </a:prstGeom>
          <a:solidFill>
            <a:srgbClr val="99FF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pc="-1">
                <a:latin typeface="Arial"/>
                <a:ea typeface="DejaVu Sans"/>
              </a:rPr>
              <a:t>Visualization</a:t>
            </a:r>
            <a:endParaRPr lang="en-US" sz="24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3D graphics</a:t>
            </a:r>
            <a:endParaRPr lang="en-US" sz="1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stripcharts</a:t>
            </a:r>
            <a:endParaRPr lang="en-US" sz="1800" spc="-1">
              <a:latin typeface="Arial"/>
            </a:endParaRPr>
          </a:p>
        </p:txBody>
      </p:sp>
      <p:sp>
        <p:nvSpPr>
          <p:cNvPr id="266" name="CustomShape 10"/>
          <p:cNvSpPr/>
          <p:nvPr/>
        </p:nvSpPr>
        <p:spPr>
          <a:xfrm>
            <a:off x="8728680" y="1274760"/>
            <a:ext cx="1555920" cy="1237320"/>
          </a:xfrm>
          <a:prstGeom prst="rect">
            <a:avLst/>
          </a:prstGeom>
          <a:solidFill>
            <a:srgbClr val="99FF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pc="-1">
                <a:latin typeface="Arial"/>
                <a:ea typeface="DejaVu Sans"/>
              </a:rPr>
              <a:t>Analysis</a:t>
            </a:r>
            <a:endParaRPr lang="en-US" sz="24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Data logging</a:t>
            </a:r>
            <a:endParaRPr lang="en-US" sz="1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Parametric</a:t>
            </a:r>
            <a:endParaRPr lang="en-US" sz="1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Monte Carlo</a:t>
            </a:r>
            <a:endParaRPr lang="en-US" sz="1800" spc="-1">
              <a:latin typeface="Arial"/>
            </a:endParaRPr>
          </a:p>
        </p:txBody>
      </p:sp>
      <p:sp>
        <p:nvSpPr>
          <p:cNvPr id="267" name="CustomShape 11"/>
          <p:cNvSpPr/>
          <p:nvPr/>
        </p:nvSpPr>
        <p:spPr>
          <a:xfrm>
            <a:off x="1682040" y="1219320"/>
            <a:ext cx="1902600" cy="1059120"/>
          </a:xfrm>
          <a:prstGeom prst="rect">
            <a:avLst/>
          </a:prstGeom>
          <a:solidFill>
            <a:srgbClr val="99FF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pc="-1">
                <a:latin typeface="Arial"/>
                <a:ea typeface="DejaVu Sans"/>
              </a:rPr>
              <a:t>Closed-Loop</a:t>
            </a:r>
            <a:endParaRPr lang="en-US" sz="24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Flight s/w</a:t>
            </a:r>
            <a:endParaRPr lang="en-US" sz="1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Autonomy/Control</a:t>
            </a:r>
            <a:endParaRPr lang="en-US" sz="1800" spc="-1">
              <a:latin typeface="Arial"/>
            </a:endParaRPr>
          </a:p>
        </p:txBody>
      </p:sp>
      <p:sp>
        <p:nvSpPr>
          <p:cNvPr id="268" name="CustomShape 12"/>
          <p:cNvSpPr/>
          <p:nvPr/>
        </p:nvSpPr>
        <p:spPr>
          <a:xfrm>
            <a:off x="8350320" y="3733920"/>
            <a:ext cx="2238840" cy="1558800"/>
          </a:xfrm>
          <a:prstGeom prst="rect">
            <a:avLst/>
          </a:prstGeom>
          <a:solidFill>
            <a:srgbClr val="99FF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pc="-1">
                <a:latin typeface="Arial"/>
                <a:ea typeface="DejaVu Sans"/>
              </a:rPr>
              <a:t>Usability</a:t>
            </a:r>
            <a:endParaRPr lang="en-US" sz="24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Introspection</a:t>
            </a:r>
            <a:endParaRPr lang="en-US" sz="1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CLI, GUIs, Scripting</a:t>
            </a:r>
            <a:endParaRPr lang="en-US" sz="1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Docs, Training</a:t>
            </a:r>
            <a:endParaRPr lang="en-US" sz="1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Knowledge base</a:t>
            </a:r>
            <a:endParaRPr lang="en-US" sz="1800" spc="-1">
              <a:latin typeface="Arial"/>
            </a:endParaRPr>
          </a:p>
        </p:txBody>
      </p:sp>
      <p:sp>
        <p:nvSpPr>
          <p:cNvPr id="269" name="CustomShape 13"/>
          <p:cNvSpPr/>
          <p:nvPr/>
        </p:nvSpPr>
        <p:spPr>
          <a:xfrm>
            <a:off x="3867960" y="5223240"/>
            <a:ext cx="1826280" cy="1323000"/>
          </a:xfrm>
          <a:prstGeom prst="rect">
            <a:avLst/>
          </a:prstGeom>
          <a:solidFill>
            <a:srgbClr val="99FF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pc="-1">
                <a:latin typeface="Arial"/>
                <a:ea typeface="DejaVu Sans"/>
              </a:rPr>
              <a:t>S/W Mgmt</a:t>
            </a:r>
            <a:endParaRPr lang="en-US" sz="24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Version control</a:t>
            </a:r>
            <a:endParaRPr lang="en-US" sz="1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Build system</a:t>
            </a:r>
            <a:endParaRPr lang="en-US" sz="1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Test suite</a:t>
            </a:r>
            <a:endParaRPr lang="en-US" sz="1800" spc="-1">
              <a:latin typeface="Arial"/>
            </a:endParaRPr>
          </a:p>
        </p:txBody>
      </p:sp>
      <p:sp>
        <p:nvSpPr>
          <p:cNvPr id="270" name="CustomShape 14"/>
          <p:cNvSpPr/>
          <p:nvPr/>
        </p:nvSpPr>
        <p:spPr>
          <a:xfrm>
            <a:off x="5943720" y="5259240"/>
            <a:ext cx="2011680" cy="1251000"/>
          </a:xfrm>
          <a:prstGeom prst="rect">
            <a:avLst/>
          </a:prstGeom>
          <a:solidFill>
            <a:srgbClr val="99FF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pc="-1">
                <a:latin typeface="Arial"/>
                <a:ea typeface="DejaVu Sans"/>
              </a:rPr>
              <a:t>Reusability</a:t>
            </a:r>
            <a:endParaRPr lang="en-US" sz="24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Architecture</a:t>
            </a:r>
            <a:endParaRPr lang="en-US" sz="1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Configurability</a:t>
            </a:r>
            <a:endParaRPr lang="en-US" sz="1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Refactoring</a:t>
            </a:r>
            <a:endParaRPr lang="en-US" sz="1800" spc="-1">
              <a:latin typeface="Arial"/>
            </a:endParaRPr>
          </a:p>
        </p:txBody>
      </p:sp>
      <p:sp>
        <p:nvSpPr>
          <p:cNvPr id="271" name="CustomShape 15"/>
          <p:cNvSpPr/>
          <p:nvPr/>
        </p:nvSpPr>
        <p:spPr>
          <a:xfrm>
            <a:off x="1700760" y="5223240"/>
            <a:ext cx="1826280" cy="1323000"/>
          </a:xfrm>
          <a:prstGeom prst="rect">
            <a:avLst/>
          </a:prstGeom>
          <a:solidFill>
            <a:srgbClr val="99FF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pc="-1">
                <a:latin typeface="Arial"/>
                <a:ea typeface="DejaVu Sans"/>
              </a:rPr>
              <a:t>Deployment</a:t>
            </a:r>
            <a:endParaRPr lang="en-US" sz="24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Bundling</a:t>
            </a:r>
            <a:endParaRPr lang="en-US" sz="1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Porting</a:t>
            </a:r>
            <a:endParaRPr lang="en-US" sz="1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Issue tracking</a:t>
            </a:r>
            <a:endParaRPr lang="en-US" sz="1800" spc="-1">
              <a:latin typeface="Arial"/>
            </a:endParaRPr>
          </a:p>
        </p:txBody>
      </p:sp>
      <p:sp>
        <p:nvSpPr>
          <p:cNvPr id="272" name="CustomShape 16"/>
          <p:cNvSpPr/>
          <p:nvPr/>
        </p:nvSpPr>
        <p:spPr>
          <a:xfrm>
            <a:off x="4305360" y="3947760"/>
            <a:ext cx="2626560" cy="986760"/>
          </a:xfrm>
          <a:prstGeom prst="rect">
            <a:avLst/>
          </a:prstGeom>
          <a:solidFill>
            <a:srgbClr val="00B0F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pc="-1">
                <a:latin typeface="Arial"/>
                <a:ea typeface="DejaVu Sans"/>
              </a:rPr>
              <a:t>Evolution</a:t>
            </a:r>
            <a:endParaRPr lang="en-US" sz="24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R&amp;D, new applications</a:t>
            </a:r>
            <a:endParaRPr lang="en-US" sz="1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new tools &amp; capabilities</a:t>
            </a:r>
            <a:endParaRPr lang="en-US" sz="1800" spc="-1">
              <a:latin typeface="Arial"/>
            </a:endParaRPr>
          </a:p>
        </p:txBody>
      </p:sp>
      <p:sp>
        <p:nvSpPr>
          <p:cNvPr id="273" name="CustomShape 17"/>
          <p:cNvSpPr/>
          <p:nvPr/>
        </p:nvSpPr>
        <p:spPr>
          <a:xfrm flipH="1" flipV="1">
            <a:off x="4854720" y="2273760"/>
            <a:ext cx="5760" cy="235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CC9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74" name="CustomShape 18"/>
          <p:cNvSpPr/>
          <p:nvPr/>
        </p:nvSpPr>
        <p:spPr>
          <a:xfrm flipH="1" flipV="1">
            <a:off x="3584280" y="1747080"/>
            <a:ext cx="391680" cy="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CC9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75" name="CustomShape 19"/>
          <p:cNvSpPr/>
          <p:nvPr/>
        </p:nvSpPr>
        <p:spPr>
          <a:xfrm>
            <a:off x="5733840" y="1754640"/>
            <a:ext cx="207360" cy="12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CC9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76" name="CustomShape 20"/>
          <p:cNvSpPr/>
          <p:nvPr/>
        </p:nvSpPr>
        <p:spPr>
          <a:xfrm flipH="1">
            <a:off x="5909160" y="3121200"/>
            <a:ext cx="2559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CC9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77" name="CustomShape 21"/>
          <p:cNvSpPr/>
          <p:nvPr/>
        </p:nvSpPr>
        <p:spPr>
          <a:xfrm flipV="1">
            <a:off x="7848480" y="3093480"/>
            <a:ext cx="606960" cy="22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CC9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78" name="CustomShape 22"/>
          <p:cNvSpPr/>
          <p:nvPr/>
        </p:nvSpPr>
        <p:spPr>
          <a:xfrm>
            <a:off x="1691040" y="2533320"/>
            <a:ext cx="2032920" cy="973080"/>
          </a:xfrm>
          <a:prstGeom prst="rect">
            <a:avLst/>
          </a:prstGeom>
          <a:solidFill>
            <a:srgbClr val="CCEC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pc="-1">
                <a:latin typeface="Arial"/>
                <a:ea typeface="DejaVu Sans"/>
              </a:rPr>
              <a:t>Sim Manager</a:t>
            </a:r>
            <a:endParaRPr lang="en-US" sz="24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propagation, fsm, </a:t>
            </a:r>
            <a:endParaRPr lang="en-US" sz="1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spc="-1">
                <a:latin typeface="Arial"/>
                <a:ea typeface="DejaVu Sans"/>
              </a:rPr>
              <a:t>events</a:t>
            </a:r>
            <a:endParaRPr lang="en-US" sz="1800" spc="-1">
              <a:latin typeface="Arial"/>
            </a:endParaRPr>
          </a:p>
        </p:txBody>
      </p:sp>
      <p:sp>
        <p:nvSpPr>
          <p:cNvPr id="279" name="CustomShape 23"/>
          <p:cNvSpPr/>
          <p:nvPr/>
        </p:nvSpPr>
        <p:spPr>
          <a:xfrm>
            <a:off x="8247000" y="1104840"/>
            <a:ext cx="2253960" cy="1499760"/>
          </a:xfrm>
          <a:custGeom>
            <a:avLst/>
            <a:gdLst/>
            <a:ahLst/>
            <a:cxnLst/>
            <a:rect l="l" t="t" r="r" b="b"/>
            <a:pathLst>
              <a:path w="2256557" h="1502450">
                <a:moveTo>
                  <a:pt x="1688250" y="17317"/>
                </a:moveTo>
                <a:cubicBezTo>
                  <a:pt x="1068519" y="213073"/>
                  <a:pt x="448826" y="5847"/>
                  <a:pt x="191552" y="227255"/>
                </a:cubicBezTo>
                <a:cubicBezTo>
                  <a:pt x="-65722" y="448663"/>
                  <a:pt x="-45917" y="1138843"/>
                  <a:pt x="144607" y="1345763"/>
                </a:cubicBezTo>
                <a:cubicBezTo>
                  <a:pt x="335131" y="1552683"/>
                  <a:pt x="1004029" y="1463021"/>
                  <a:pt x="1334697" y="1468775"/>
                </a:cubicBezTo>
                <a:cubicBezTo>
                  <a:pt x="1665365" y="1474529"/>
                  <a:pt x="1987221" y="1581899"/>
                  <a:pt x="2128614" y="1380290"/>
                </a:cubicBezTo>
                <a:cubicBezTo>
                  <a:pt x="2270007" y="1178681"/>
                  <a:pt x="2303009" y="809397"/>
                  <a:pt x="2183057" y="259119"/>
                </a:cubicBezTo>
                <a:cubicBezTo>
                  <a:pt x="1776657" y="40978"/>
                  <a:pt x="1515172" y="321373"/>
                  <a:pt x="770379" y="0"/>
                </a:cubicBez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47CBBB-6C6C-F5EE-3EAB-AEE9A9E2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does this topic fit in the big picture?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511EF-EA37-F71E-B708-DC77E74D40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2"/>
          <p:cNvSpPr/>
          <p:nvPr/>
        </p:nvSpPr>
        <p:spPr>
          <a:xfrm>
            <a:off x="1904880" y="1534680"/>
            <a:ext cx="3883680" cy="3644280"/>
          </a:xfrm>
          <a:prstGeom prst="rect">
            <a:avLst/>
          </a:prstGeom>
          <a:gradFill>
            <a:gsLst>
              <a:gs pos="0">
                <a:srgbClr val="BFBFFF"/>
              </a:gs>
              <a:gs pos="100000">
                <a:srgbClr val="E7E7FF"/>
              </a:gs>
            </a:gsLst>
            <a:lin ang="16200000"/>
          </a:gradFill>
          <a:ln w="9360">
            <a:solidFill>
              <a:srgbClr val="2D2DC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latin typeface="Arial"/>
                <a:ea typeface="DejaVu Sans"/>
              </a:rPr>
              <a:t>Time-based logging</a:t>
            </a:r>
            <a:endParaRPr lang="en-US" sz="2400" spc="-1" dirty="0">
              <a:latin typeface="Arial"/>
            </a:endParaRPr>
          </a:p>
          <a:p>
            <a:pPr marL="343080" indent="-340560">
              <a:buFont typeface="Symbol"/>
              <a:buChar char=""/>
            </a:pPr>
            <a:r>
              <a:rPr lang="en-US" sz="2000" spc="-1" dirty="0">
                <a:latin typeface="Arial"/>
                <a:ea typeface="DejaVu Sans"/>
              </a:rPr>
              <a:t>Parse </a:t>
            </a:r>
            <a:r>
              <a:rPr lang="en-US" sz="2000" spc="-1" dirty="0" err="1">
                <a:latin typeface="Arial"/>
                <a:ea typeface="DejaVu Sans"/>
              </a:rPr>
              <a:t>Dwatch</a:t>
            </a:r>
            <a:r>
              <a:rPr lang="en-US" sz="2000" spc="-1" dirty="0">
                <a:latin typeface="Arial"/>
                <a:ea typeface="DejaVu Sans"/>
              </a:rPr>
              <a:t> .</a:t>
            </a:r>
            <a:r>
              <a:rPr lang="en-US" sz="2000" spc="-1" dirty="0" err="1">
                <a:latin typeface="Arial"/>
                <a:ea typeface="DejaVu Sans"/>
              </a:rPr>
              <a:t>cfg</a:t>
            </a:r>
            <a:r>
              <a:rPr lang="en-US" sz="2000" spc="-1" dirty="0">
                <a:latin typeface="Arial"/>
                <a:ea typeface="DejaVu Sans"/>
              </a:rPr>
              <a:t> files (spec string data, timing, and frequency)</a:t>
            </a:r>
            <a:endParaRPr lang="en-US" sz="2000" spc="-1" dirty="0">
              <a:latin typeface="Arial"/>
            </a:endParaRPr>
          </a:p>
          <a:p>
            <a:pPr marL="343080" indent="-340560">
              <a:buFont typeface="Symbol"/>
              <a:buChar char=""/>
            </a:pPr>
            <a:r>
              <a:rPr lang="en-US" sz="2000" spc="-1" dirty="0">
                <a:latin typeface="Arial"/>
                <a:ea typeface="DejaVu Sans"/>
              </a:rPr>
              <a:t>Create </a:t>
            </a:r>
            <a:r>
              <a:rPr lang="en-US" sz="2000" spc="-1" dirty="0" err="1">
                <a:latin typeface="Arial"/>
                <a:ea typeface="DejaVu Sans"/>
              </a:rPr>
              <a:t>DataRecorder</a:t>
            </a:r>
            <a:r>
              <a:rPr lang="en-US" sz="2000" spc="-1" dirty="0">
                <a:latin typeface="Arial"/>
                <a:ea typeface="DejaVu Sans"/>
              </a:rPr>
              <a:t> logging object</a:t>
            </a:r>
            <a:endParaRPr lang="en-US" sz="2000" spc="-1" dirty="0">
              <a:latin typeface="Arial"/>
            </a:endParaRPr>
          </a:p>
          <a:p>
            <a:pPr marL="343080" indent="-340560">
              <a:buFont typeface="Symbol"/>
              <a:buChar char=""/>
            </a:pPr>
            <a:r>
              <a:rPr lang="en-US" sz="2000" spc="-1" dirty="0">
                <a:latin typeface="Arial"/>
                <a:ea typeface="DejaVu Sans"/>
              </a:rPr>
              <a:t>Create </a:t>
            </a:r>
            <a:r>
              <a:rPr lang="en-US" sz="2000" spc="-1" dirty="0" err="1">
                <a:latin typeface="Arial"/>
                <a:ea typeface="DejaVu Sans"/>
              </a:rPr>
              <a:t>Dshell</a:t>
            </a:r>
            <a:r>
              <a:rPr lang="en-US" sz="2000" spc="-1" dirty="0">
                <a:latin typeface="Arial"/>
                <a:ea typeface="DejaVu Sans"/>
              </a:rPr>
              <a:t> event with logging object as client data</a:t>
            </a:r>
            <a:endParaRPr lang="en-US" sz="2000" spc="-1" dirty="0">
              <a:latin typeface="Arial"/>
            </a:endParaRPr>
          </a:p>
          <a:p>
            <a:pPr marL="743040" lvl="1" indent="-283320">
              <a:buFont typeface="Symbol"/>
              <a:buChar char=""/>
            </a:pPr>
            <a:r>
              <a:rPr lang="en-US" sz="1800" spc="-1" dirty="0">
                <a:latin typeface="Arial"/>
                <a:ea typeface="DejaVu Sans"/>
              </a:rPr>
              <a:t>Event controls start/stop time</a:t>
            </a:r>
            <a:endParaRPr lang="en-US" sz="1800" spc="-1" dirty="0">
              <a:latin typeface="Arial"/>
            </a:endParaRPr>
          </a:p>
          <a:p>
            <a:pPr marL="743040" lvl="1" indent="-283320">
              <a:buFont typeface="Symbol"/>
              <a:buChar char=""/>
            </a:pPr>
            <a:r>
              <a:rPr lang="en-US" sz="1800" spc="-1" dirty="0">
                <a:latin typeface="Arial"/>
                <a:ea typeface="DejaVu Sans"/>
              </a:rPr>
              <a:t>Event controls periodicity</a:t>
            </a:r>
            <a:endParaRPr lang="en-US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spc="-1" dirty="0">
              <a:latin typeface="Arial"/>
            </a:endParaRPr>
          </a:p>
        </p:txBody>
      </p:sp>
      <p:sp>
        <p:nvSpPr>
          <p:cNvPr id="315" name="CustomShape 4"/>
          <p:cNvSpPr/>
          <p:nvPr/>
        </p:nvSpPr>
        <p:spPr>
          <a:xfrm>
            <a:off x="5943720" y="1534680"/>
            <a:ext cx="4417200" cy="4798080"/>
          </a:xfrm>
          <a:prstGeom prst="rect">
            <a:avLst/>
          </a:prstGeom>
          <a:gradFill>
            <a:gsLst>
              <a:gs pos="0">
                <a:srgbClr val="BFBFFF"/>
              </a:gs>
              <a:gs pos="100000">
                <a:srgbClr val="E7E7FF"/>
              </a:gs>
            </a:gsLst>
            <a:lin ang="16200000"/>
          </a:gradFill>
          <a:ln w="9360">
            <a:solidFill>
              <a:srgbClr val="2D2DC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latin typeface="Arial"/>
                <a:ea typeface="DejaVu Sans"/>
              </a:rPr>
              <a:t>FSM Controlled Logging</a:t>
            </a:r>
            <a:endParaRPr lang="en-US" sz="2400" spc="-1" dirty="0">
              <a:latin typeface="Arial"/>
            </a:endParaRPr>
          </a:p>
          <a:p>
            <a:pPr marL="343080" indent="-340560">
              <a:buFont typeface="Symbol"/>
              <a:buChar char=""/>
            </a:pPr>
            <a:r>
              <a:rPr lang="en-US" sz="2000" spc="-1" dirty="0">
                <a:latin typeface="Arial"/>
                <a:ea typeface="DejaVu Sans"/>
              </a:rPr>
              <a:t>Parse </a:t>
            </a:r>
            <a:r>
              <a:rPr lang="en-US" sz="2000" spc="-1" dirty="0" err="1">
                <a:latin typeface="Arial"/>
                <a:ea typeface="DejaVu Sans"/>
              </a:rPr>
              <a:t>Dwatch</a:t>
            </a:r>
            <a:r>
              <a:rPr lang="en-US" sz="2000" spc="-1" dirty="0">
                <a:latin typeface="Arial"/>
                <a:ea typeface="DejaVu Sans"/>
              </a:rPr>
              <a:t> .</a:t>
            </a:r>
            <a:r>
              <a:rPr lang="en-US" sz="2000" spc="-1" dirty="0" err="1">
                <a:latin typeface="Arial"/>
                <a:ea typeface="DejaVu Sans"/>
              </a:rPr>
              <a:t>cfg</a:t>
            </a:r>
            <a:r>
              <a:rPr lang="en-US" sz="2000" spc="-1" dirty="0">
                <a:latin typeface="Arial"/>
                <a:ea typeface="DejaVu Sans"/>
              </a:rPr>
              <a:t> files</a:t>
            </a:r>
            <a:endParaRPr lang="en-US" sz="2000" spc="-1" dirty="0">
              <a:latin typeface="Arial"/>
            </a:endParaRPr>
          </a:p>
          <a:p>
            <a:pPr marL="343080" indent="-340560">
              <a:buFont typeface="Symbol"/>
              <a:buChar char=""/>
            </a:pPr>
            <a:r>
              <a:rPr lang="en-US" sz="2000" spc="-1" dirty="0">
                <a:latin typeface="Arial"/>
                <a:ea typeface="DejaVu Sans"/>
              </a:rPr>
              <a:t>Create </a:t>
            </a:r>
            <a:r>
              <a:rPr lang="en-US" sz="2000" spc="-1" dirty="0" err="1">
                <a:latin typeface="Arial"/>
                <a:ea typeface="DejaVu Sans"/>
              </a:rPr>
              <a:t>DataRecorder</a:t>
            </a:r>
            <a:r>
              <a:rPr lang="en-US" sz="2000" spc="-1" dirty="0">
                <a:latin typeface="Arial"/>
                <a:ea typeface="DejaVu Sans"/>
              </a:rPr>
              <a:t> logging object</a:t>
            </a:r>
            <a:endParaRPr lang="en-US" sz="2000" spc="-1" dirty="0">
              <a:latin typeface="Arial"/>
            </a:endParaRPr>
          </a:p>
          <a:p>
            <a:pPr marL="343080" indent="-340560">
              <a:buFont typeface="Symbol"/>
              <a:buChar char=""/>
            </a:pPr>
            <a:r>
              <a:rPr lang="en-US" sz="2000" spc="-1" dirty="0">
                <a:latin typeface="Arial"/>
                <a:ea typeface="DejaVu Sans"/>
              </a:rPr>
              <a:t>FSM takes control of logging object</a:t>
            </a:r>
            <a:endParaRPr lang="en-US" sz="2000" spc="-1" dirty="0">
              <a:latin typeface="Arial"/>
            </a:endParaRPr>
          </a:p>
          <a:p>
            <a:pPr marL="343080" indent="-340560">
              <a:buFont typeface="Symbol"/>
              <a:buChar char=""/>
            </a:pPr>
            <a:r>
              <a:rPr lang="en-US" sz="2000" spc="-1" dirty="0">
                <a:latin typeface="Arial"/>
                <a:ea typeface="DejaVu Sans"/>
              </a:rPr>
              <a:t>FSM controls logging with this logging object</a:t>
            </a:r>
            <a:endParaRPr lang="en-US" sz="2000" spc="-1" dirty="0">
              <a:latin typeface="Arial"/>
            </a:endParaRPr>
          </a:p>
          <a:p>
            <a:pPr marL="743040" lvl="1" indent="-283320">
              <a:buFont typeface="Symbol"/>
              <a:buChar char=""/>
            </a:pPr>
            <a:r>
              <a:rPr lang="en-US" sz="1800" spc="-1" dirty="0">
                <a:latin typeface="Arial"/>
                <a:ea typeface="DejaVu Sans"/>
              </a:rPr>
              <a:t>Register </a:t>
            </a:r>
            <a:r>
              <a:rPr lang="en-US" sz="1800" spc="-1" dirty="0" err="1">
                <a:latin typeface="Arial"/>
                <a:ea typeface="DejaVu Sans"/>
              </a:rPr>
              <a:t>Dshell</a:t>
            </a:r>
            <a:r>
              <a:rPr lang="en-US" sz="1800" spc="-1" dirty="0">
                <a:latin typeface="Arial"/>
                <a:ea typeface="DejaVu Sans"/>
              </a:rPr>
              <a:t> Event and delete event when complete (may include some timing info)</a:t>
            </a:r>
            <a:endParaRPr lang="en-US" sz="1800" spc="-1" dirty="0">
              <a:latin typeface="Arial"/>
            </a:endParaRPr>
          </a:p>
          <a:p>
            <a:pPr marL="743040" lvl="1" indent="-283320">
              <a:buFont typeface="Symbol"/>
              <a:buChar char=""/>
            </a:pPr>
            <a:r>
              <a:rPr lang="en-US" sz="1800" spc="-1" dirty="0">
                <a:latin typeface="Arial"/>
                <a:ea typeface="DejaVu Sans"/>
              </a:rPr>
              <a:t>FSM invokes logging object update() function as desired</a:t>
            </a:r>
            <a:endParaRPr lang="en-US" sz="1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spc="-1" dirty="0"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FA35E0-1147-2378-975E-1FEE1A502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Logging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49AA2-DCFB-C7D6-CB9B-BE03780279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2438400" y="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pc="-1">
                <a:latin typeface="Arial"/>
                <a:ea typeface="DejaVu Sans"/>
              </a:rPr>
              <a:t> </a:t>
            </a:r>
            <a:endParaRPr lang="en-US" sz="3200" spc="-1"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1981200" y="1236600"/>
            <a:ext cx="8227080" cy="5123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0DD87-4876-F02C-CCAF-82C577D4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3CF81-24F5-C08F-45F7-D8ACA08116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2000" indent="-321840">
              <a:buSzPct val="45000"/>
              <a:buFont typeface="Wingdings" charset="2"/>
              <a:buChar char=""/>
            </a:pPr>
            <a:r>
              <a:rPr lang="en-US" sz="3200" u="sng" spc="-1" dirty="0" err="1">
                <a:solidFill>
                  <a:srgbClr val="3333FF"/>
                </a:solidFill>
                <a:latin typeface="Arial"/>
                <a:ea typeface="DejaVu Sans"/>
                <a:hlinkClick r:id="rId2"/>
              </a:rPr>
              <a:t>DataRecorder</a:t>
            </a:r>
            <a:r>
              <a:rPr lang="en-US" sz="3200" u="sng" spc="-1" dirty="0">
                <a:solidFill>
                  <a:srgbClr val="3333FF"/>
                </a:solidFill>
                <a:latin typeface="Arial"/>
                <a:ea typeface="DejaVu Sans"/>
                <a:hlinkClick r:id="rId2"/>
              </a:rPr>
              <a:t> sphinx documentation</a:t>
            </a:r>
            <a:endParaRPr lang="en-US" sz="3200" spc="-1" dirty="0">
              <a:latin typeface="Arial"/>
            </a:endParaRPr>
          </a:p>
          <a:p>
            <a:pPr marL="432000" indent="-321840">
              <a:buSzPct val="45000"/>
              <a:buFont typeface="Wingdings" charset="2"/>
              <a:buChar char=""/>
            </a:pPr>
            <a:r>
              <a:rPr lang="en-US" sz="3200" u="sng" spc="-1" dirty="0">
                <a:solidFill>
                  <a:srgbClr val="3333FF"/>
                </a:solidFill>
                <a:latin typeface="Arial"/>
                <a:ea typeface="DejaVu Sans"/>
                <a:hlinkClick r:id="rId3"/>
              </a:rPr>
              <a:t>QA 339: features of DwatchHDF5</a:t>
            </a:r>
            <a:endParaRPr lang="en-US" sz="3200" spc="-1" dirty="0">
              <a:latin typeface="Arial"/>
            </a:endParaRPr>
          </a:p>
          <a:p>
            <a:pPr marL="432000" indent="-321840">
              <a:buSzPct val="45000"/>
              <a:buFont typeface="Wingdings" charset="2"/>
              <a:buChar char=""/>
            </a:pPr>
            <a:r>
              <a:rPr lang="en-US" sz="3200" u="sng" spc="-1" dirty="0">
                <a:solidFill>
                  <a:srgbClr val="3333FF"/>
                </a:solidFill>
                <a:latin typeface="Arial"/>
                <a:ea typeface="DejaVu Sans"/>
                <a:hlinkClick r:id="rId4"/>
              </a:rPr>
              <a:t>QA 67: logging from simulations</a:t>
            </a:r>
            <a:endParaRPr lang="en-US" sz="3200" spc="-1" dirty="0">
              <a:latin typeface="Arial"/>
            </a:endParaRPr>
          </a:p>
          <a:p>
            <a:pPr marL="432000" indent="-321840">
              <a:buSzPct val="45000"/>
              <a:buFont typeface="Wingdings" charset="2"/>
              <a:buChar char=""/>
            </a:pPr>
            <a:r>
              <a:rPr lang="en-US" sz="3200" u="sng" spc="-1" dirty="0">
                <a:solidFill>
                  <a:srgbClr val="3333FF"/>
                </a:solidFill>
                <a:latin typeface="Arial"/>
                <a:ea typeface="DejaVu Sans"/>
                <a:hlinkClick r:id="rId5"/>
              </a:rPr>
              <a:t>QA 695: getting </a:t>
            </a:r>
            <a:r>
              <a:rPr lang="en-US" sz="3200" u="sng" spc="-1" dirty="0" err="1">
                <a:solidFill>
                  <a:srgbClr val="3333FF"/>
                </a:solidFill>
                <a:latin typeface="Arial"/>
                <a:ea typeface="DejaVu Sans"/>
                <a:hlinkClick r:id="rId5"/>
              </a:rPr>
              <a:t>DVars</a:t>
            </a:r>
            <a:r>
              <a:rPr lang="en-US" sz="3200" u="sng" spc="-1" dirty="0">
                <a:solidFill>
                  <a:srgbClr val="3333FF"/>
                </a:solidFill>
                <a:latin typeface="Arial"/>
                <a:ea typeface="DejaVu Sans"/>
                <a:hlinkClick r:id="rId5"/>
              </a:rPr>
              <a:t> in different units</a:t>
            </a:r>
            <a:endParaRPr lang="en-US" sz="3200" spc="-1" dirty="0">
              <a:latin typeface="Arial"/>
            </a:endParaRPr>
          </a:p>
          <a:p>
            <a:pPr marL="432000" indent="-321840">
              <a:buSzPct val="45000"/>
              <a:buFont typeface="Wingdings" charset="2"/>
              <a:buChar char=""/>
            </a:pPr>
            <a:r>
              <a:rPr lang="en-US" sz="3200" u="sng" spc="-1" dirty="0">
                <a:solidFill>
                  <a:srgbClr val="3333FF"/>
                </a:solidFill>
                <a:latin typeface="Arial"/>
                <a:ea typeface="DejaVu Sans"/>
                <a:hlinkClick r:id="rId6"/>
              </a:rPr>
              <a:t>QA 559: viewing logged data</a:t>
            </a:r>
            <a:endParaRPr lang="en-US" sz="3200" spc="-1" dirty="0">
              <a:latin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F0AF0-BDC2-9E9C-F205-DEBA554D14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EF0F23-B691-4D6F-992D-AE8F2B61709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338131" y="2464317"/>
            <a:ext cx="5515737" cy="38920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35B57-B642-DCEE-9B96-A2137979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000" y="491221"/>
            <a:ext cx="10164000" cy="6975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3600" b="1" spc="-1" dirty="0">
                <a:latin typeface="+mj-lt"/>
              </a:rPr>
              <a:t>Logging notebook</a:t>
            </a:r>
            <a:br>
              <a:rPr lang="en-US" sz="3600" b="1" spc="-1" dirty="0">
                <a:latin typeface="+mj-lt"/>
              </a:rPr>
            </a:br>
            <a:r>
              <a:rPr lang="en-US" sz="2200" spc="-1" dirty="0">
                <a:latin typeface="Arial"/>
              </a:rPr>
              <a:t>(notebook: </a:t>
            </a:r>
            <a:r>
              <a:rPr lang="en-US" sz="2200" spc="-1" dirty="0">
                <a:latin typeface="Arial"/>
                <a:hlinkClick r:id="rId3"/>
              </a:rPr>
              <a:t>B-Preliminaries/15-Dwatch</a:t>
            </a:r>
            <a:r>
              <a:rPr lang="en-US" sz="2200" spc="-1" dirty="0">
                <a:latin typeface="Arial"/>
              </a:rPr>
              <a:t>)</a:t>
            </a:r>
            <a:br>
              <a:rPr lang="en-US" sz="3600" spc="-1" dirty="0">
                <a:latin typeface="Arial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5A73E-93F4-486A-971C-A0C2709CE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Dwatch</a:t>
            </a:r>
            <a:r>
              <a:rPr lang="en-US" dirty="0"/>
              <a:t> to log spec nodes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96206-8ABD-F215-D052-078F3474ED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777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5DC4D-92D6-28A8-8FBA-18AE15FD6E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69E30D4-6FC4-BB44-CB7B-60A485BE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Viewing Logged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71" y="3548502"/>
            <a:ext cx="5673085" cy="24604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E8C4A2-907C-F258-D880-65D93659F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hdfview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79CBA-4895-2688-515F-0E3269CB9E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HDF5 is a binary format. This is preferable for speed, but it cannot simply be viewed in a text editor.</a:t>
            </a:r>
          </a:p>
          <a:p>
            <a:r>
              <a:rPr lang="en-US" dirty="0"/>
              <a:t>The HDF group provides the </a:t>
            </a:r>
            <a:r>
              <a:rPr lang="en-US" dirty="0" err="1"/>
              <a:t>hdfview</a:t>
            </a:r>
            <a:r>
              <a:rPr lang="en-US" dirty="0"/>
              <a:t> tool</a:t>
            </a:r>
          </a:p>
          <a:p>
            <a:r>
              <a:rPr lang="en-US" dirty="0"/>
              <a:t>Used to explore the contents of an HDF5 file</a:t>
            </a:r>
          </a:p>
          <a:p>
            <a:r>
              <a:rPr lang="en-US" dirty="0"/>
              <a:t>GUI-based</a:t>
            </a:r>
          </a:p>
          <a:p>
            <a:r>
              <a:rPr lang="en-US" dirty="0"/>
              <a:t>Available for Windows, OSX, Linux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E462C-EAF8-3B1A-7881-09A1A07EBE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822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8B173-B291-E4A3-B6FC-3C7932F61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Command-line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E7261-332F-039B-7763-DCFA4FC96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command-line tools on Linux</a:t>
            </a:r>
          </a:p>
          <a:p>
            <a:pPr lvl="1"/>
            <a:r>
              <a:rPr lang="en-US" b="1" dirty="0"/>
              <a:t>h5ls</a:t>
            </a:r>
            <a:r>
              <a:rPr lang="en-US" dirty="0"/>
              <a:t>: Gets the content of a group within an HDF5 file. Like the Unix ls command, but for HDF5 groups instead of filesystem directories.</a:t>
            </a:r>
          </a:p>
          <a:p>
            <a:pPr lvl="1"/>
            <a:r>
              <a:rPr lang="en-US" b="1" dirty="0"/>
              <a:t>h5dump</a:t>
            </a:r>
            <a:r>
              <a:rPr lang="en-US" dirty="0"/>
              <a:t>: Dumps the content of a HDF5 file.</a:t>
            </a:r>
          </a:p>
          <a:p>
            <a:r>
              <a:rPr lang="en-US" dirty="0"/>
              <a:t>Both can be configured with command line options.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0FA75-EC80-4C58-A283-C43C5F44D9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45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dirty="0"/>
              <a:t>Plotme</a:t>
            </a:r>
            <a:endParaRPr dirty="0"/>
          </a:p>
        </p:txBody>
      </p:sp>
      <p:sp>
        <p:nvSpPr>
          <p:cNvPr id="120" name="Google Shape;120;p4"/>
          <p:cNvSpPr txBox="1">
            <a:spLocks noGrp="1"/>
          </p:cNvSpPr>
          <p:nvPr>
            <p:ph type="body" idx="1"/>
          </p:nvPr>
        </p:nvSpPr>
        <p:spPr>
          <a:xfrm>
            <a:off x="499249" y="1263625"/>
            <a:ext cx="10949411" cy="3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 dirty="0"/>
              <a:t>Plotme</a:t>
            </a:r>
            <a:r>
              <a:rPr lang="en-US" dirty="0"/>
              <a:t> is a </a:t>
            </a:r>
            <a:r>
              <a:rPr lang="en-US" i="1" dirty="0"/>
              <a:t>python script</a:t>
            </a:r>
            <a:r>
              <a:rPr lang="en-US" dirty="0"/>
              <a:t> used to plot the variables stored in an h5 file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Uses h5 files from </a:t>
            </a:r>
            <a:r>
              <a:rPr lang="en-US" dirty="0" err="1"/>
              <a:t>DataRecorder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It has been used for two years to generate plots of the Venus and Earth simulations for the Venus Aerobot project</a:t>
            </a: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Usage: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1" name="Google Shape;121;p4"/>
          <p:cNvSpPr txBox="1"/>
          <p:nvPr/>
        </p:nvSpPr>
        <p:spPr>
          <a:xfrm>
            <a:off x="1340150" y="3983688"/>
            <a:ext cx="87579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</a:rPr>
              <a:t>$ python </a:t>
            </a:r>
            <a:r>
              <a:rPr lang="en-US" sz="1600" b="1" dirty="0" err="1">
                <a:solidFill>
                  <a:schemeClr val="tx1"/>
                </a:solidFill>
              </a:rPr>
              <a:t>plotme</a:t>
            </a:r>
            <a:r>
              <a:rPr lang="en-US" sz="1600" b="1" dirty="0">
                <a:solidFill>
                  <a:schemeClr val="tx1"/>
                </a:solidFill>
              </a:rPr>
              <a:t> -h</a:t>
            </a:r>
            <a:endParaRPr sz="16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usage: </a:t>
            </a:r>
            <a:r>
              <a:rPr lang="en-US" sz="1600" dirty="0" err="1">
                <a:solidFill>
                  <a:schemeClr val="tx1"/>
                </a:solidFill>
              </a:rPr>
              <a:t>plotme</a:t>
            </a:r>
            <a:r>
              <a:rPr lang="en-US" sz="1600" dirty="0">
                <a:solidFill>
                  <a:schemeClr val="tx1"/>
                </a:solidFill>
              </a:rPr>
              <a:t> [-h] [-fh5 [H5_FILE ...]] [-</a:t>
            </a:r>
            <a:r>
              <a:rPr lang="en-US" sz="1600" dirty="0" err="1">
                <a:solidFill>
                  <a:schemeClr val="tx1"/>
                </a:solidFill>
              </a:rPr>
              <a:t>dxy</a:t>
            </a:r>
            <a:r>
              <a:rPr lang="en-US" sz="1600" dirty="0">
                <a:solidFill>
                  <a:schemeClr val="tx1"/>
                </a:solidFill>
              </a:rPr>
              <a:t> [DIFFXY ...]] [-</a:t>
            </a:r>
            <a:r>
              <a:rPr lang="en-US" sz="1600" dirty="0" err="1">
                <a:solidFill>
                  <a:schemeClr val="tx1"/>
                </a:solidFill>
              </a:rPr>
              <a:t>pxy</a:t>
            </a:r>
            <a:r>
              <a:rPr lang="en-US" sz="1600" dirty="0">
                <a:solidFill>
                  <a:schemeClr val="tx1"/>
                </a:solidFill>
              </a:rPr>
              <a:t> [PLOTXY ...]]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          	[-</a:t>
            </a:r>
            <a:r>
              <a:rPr lang="en-US" sz="1600" dirty="0" err="1">
                <a:solidFill>
                  <a:schemeClr val="tx1"/>
                </a:solidFill>
              </a:rPr>
              <a:t>pxys</a:t>
            </a:r>
            <a:r>
              <a:rPr lang="en-US" sz="1600" dirty="0">
                <a:solidFill>
                  <a:schemeClr val="tx1"/>
                </a:solidFill>
              </a:rPr>
              <a:t> [PLOTXYS ...]] [-</a:t>
            </a:r>
            <a:r>
              <a:rPr lang="en-US" sz="1600" dirty="0" err="1">
                <a:solidFill>
                  <a:schemeClr val="tx1"/>
                </a:solidFill>
              </a:rPr>
              <a:t>rbt</a:t>
            </a:r>
            <a:r>
              <a:rPr lang="en-US" sz="1600" dirty="0">
                <a:solidFill>
                  <a:schemeClr val="tx1"/>
                </a:solidFill>
              </a:rPr>
              <a:t> RBTHRESH] [-pf PLOTFREQ] [-pp PLOTPICKLE] [-l]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          	[--compare-data [COMPARE_DATA ...]] [--component [COMPONENT ...]] [-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 INFO]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          	[-</a:t>
            </a:r>
            <a:r>
              <a:rPr lang="en-US" sz="1600" dirty="0" err="1">
                <a:solidFill>
                  <a:schemeClr val="tx1"/>
                </a:solidFill>
              </a:rPr>
              <a:t>cmp</a:t>
            </a:r>
            <a:r>
              <a:rPr lang="en-US" sz="1600" dirty="0">
                <a:solidFill>
                  <a:schemeClr val="tx1"/>
                </a:solidFill>
              </a:rPr>
              <a:t>] [--label] [-s] [--eps-</a:t>
            </a:r>
            <a:r>
              <a:rPr lang="en-US" sz="1600" dirty="0" err="1">
                <a:solidFill>
                  <a:schemeClr val="tx1"/>
                </a:solidFill>
              </a:rPr>
              <a:t>ext</a:t>
            </a:r>
            <a:r>
              <a:rPr lang="en-US" sz="1600" dirty="0">
                <a:solidFill>
                  <a:schemeClr val="tx1"/>
                </a:solidFill>
              </a:rPr>
              <a:t>] [--same-scale] [--save-</a:t>
            </a:r>
            <a:r>
              <a:rPr lang="en-US" sz="1600" dirty="0" err="1">
                <a:solidFill>
                  <a:schemeClr val="tx1"/>
                </a:solidFill>
              </a:rPr>
              <a:t>dir</a:t>
            </a:r>
            <a:r>
              <a:rPr lang="en-US" sz="1600" dirty="0">
                <a:solidFill>
                  <a:schemeClr val="tx1"/>
                </a:solidFill>
              </a:rPr>
              <a:t> SAVE_DIR]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          	[--save-csv [SAVE_CSV ...]]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80" y="2384792"/>
            <a:ext cx="3662501" cy="42949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37" y="2136519"/>
            <a:ext cx="3705327" cy="44733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7F737A7-4EB2-9EEA-4C11-102CFE19A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DataRecorder</a:t>
            </a:r>
            <a:r>
              <a:rPr lang="en-US" dirty="0"/>
              <a:t> make-booklet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75CC7-D875-0A84-86D4-3E0EDFB4A1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make-booklet</a:t>
            </a:r>
            <a:r>
              <a:rPr lang="en-US" dirty="0"/>
              <a:t>: create a PDF document from log files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0867C-6224-3A41-10D5-79457F5932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407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35FE2-A0EC-BCF8-F4C2-84F76388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DataRecorder</a:t>
            </a:r>
            <a:r>
              <a:rPr lang="en-US" dirty="0"/>
              <a:t> make-booklet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5A4CF-91A1-F7EC-5813-4F899424F5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make-booklet</a:t>
            </a:r>
            <a:r>
              <a:rPr lang="en-US" dirty="0"/>
              <a:t>: create a PDF document from log files</a:t>
            </a:r>
          </a:p>
          <a:p>
            <a:r>
              <a:rPr lang="en-US" dirty="0"/>
              <a:t>Creates a time-series plot for each logged variable</a:t>
            </a:r>
          </a:p>
          <a:p>
            <a:r>
              <a:rPr lang="en-US" dirty="0"/>
              <a:t>Lists any additional metadata</a:t>
            </a:r>
          </a:p>
          <a:p>
            <a:r>
              <a:rPr lang="en-US" dirty="0"/>
              <a:t>Requires </a:t>
            </a:r>
            <a:r>
              <a:rPr lang="en-US" dirty="0" err="1"/>
              <a:t>DLogger</a:t>
            </a:r>
            <a:r>
              <a:rPr lang="en-US" dirty="0"/>
              <a:t> HDF5 logs</a:t>
            </a:r>
          </a:p>
          <a:p>
            <a:r>
              <a:rPr lang="en-US" dirty="0"/>
              <a:t>Command line interface</a:t>
            </a:r>
          </a:p>
          <a:p>
            <a:r>
              <a:rPr lang="en-US" dirty="0"/>
              <a:t>Optional parameters to tweak behavior</a:t>
            </a:r>
          </a:p>
          <a:p>
            <a:r>
              <a:rPr lang="en-US" dirty="0"/>
              <a:t>If given multiple log files, plots shared variables together for comparison.</a:t>
            </a:r>
          </a:p>
          <a:p>
            <a:r>
              <a:rPr lang="en-US" dirty="0"/>
              <a:t>Supports logged vector and string states</a:t>
            </a:r>
          </a:p>
          <a:p>
            <a:r>
              <a:rPr lang="en-US" dirty="0"/>
              <a:t>Lives in the </a:t>
            </a:r>
            <a:r>
              <a:rPr lang="en-US" dirty="0" err="1"/>
              <a:t>DataRecorder</a:t>
            </a:r>
            <a:r>
              <a:rPr lang="en-US" dirty="0"/>
              <a:t> module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FD840-3208-AAB7-EDA7-D4A9883064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568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8BC68-2A01-3BD7-2FEB-3EBA0EE218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4D2F19C-450B-7F82-496B-2B0E84E1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Monte Carlo &amp; Parametric Simulations</a:t>
            </a:r>
          </a:p>
        </p:txBody>
      </p:sp>
    </p:spTree>
    <p:extLst>
      <p:ext uri="{BB962C8B-B14F-4D97-AF65-F5344CB8AC3E}">
        <p14:creationId xmlns:p14="http://schemas.microsoft.com/office/powerpoint/2010/main" val="36669858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171" y="1558450"/>
            <a:ext cx="6070983" cy="416295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C4F47D8-AAF6-0B2B-80C0-97CC5588C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logging?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FDFC8-1628-EF0A-E382-A2D582C9E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250" y="1558450"/>
            <a:ext cx="5299038" cy="4356900"/>
          </a:xfrm>
        </p:spPr>
        <p:txBody>
          <a:bodyPr/>
          <a:lstStyle/>
          <a:p>
            <a:r>
              <a:rPr lang="en-US" dirty="0"/>
              <a:t>Logging decouples simulation runs and post-analysis</a:t>
            </a:r>
          </a:p>
          <a:p>
            <a:r>
              <a:rPr lang="en-US" dirty="0"/>
              <a:t>Analysis is often exploratory; with logging, analysis requirements can change without needing to rerun the simulation</a:t>
            </a:r>
          </a:p>
          <a:p>
            <a:r>
              <a:rPr lang="en-US" dirty="0"/>
              <a:t>Use case: run multiple simulations in parallel and perform aggregate analysis on the logged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79D97-BACF-B413-5AC0-6D4F12DE84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2438400" y="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pc="-1">
                <a:latin typeface="Arial"/>
                <a:ea typeface="DejaVu Sans"/>
              </a:rPr>
              <a:t> </a:t>
            </a:r>
            <a:endParaRPr lang="en-US" sz="3200" spc="-1">
              <a:latin typeface="Arial"/>
            </a:endParaRPr>
          </a:p>
        </p:txBody>
      </p:sp>
      <p:sp>
        <p:nvSpPr>
          <p:cNvPr id="342" name="CustomShape 2"/>
          <p:cNvSpPr/>
          <p:nvPr/>
        </p:nvSpPr>
        <p:spPr>
          <a:xfrm>
            <a:off x="1981200" y="1236600"/>
            <a:ext cx="8227080" cy="5123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43" name="CustomShape 3"/>
          <p:cNvSpPr/>
          <p:nvPr/>
        </p:nvSpPr>
        <p:spPr>
          <a:xfrm>
            <a:off x="3664669" y="1236240"/>
            <a:ext cx="4009680" cy="332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600" b="1" spc="-1" dirty="0">
                <a:latin typeface="Gill Sans MT"/>
                <a:ea typeface="DejaVu Sans"/>
              </a:rPr>
              <a:t>Entry Guidance Performance</a:t>
            </a:r>
            <a:endParaRPr lang="en-US" sz="1600" spc="-1" dirty="0">
              <a:latin typeface="Arial"/>
            </a:endParaRPr>
          </a:p>
        </p:txBody>
      </p:sp>
      <p:pic>
        <p:nvPicPr>
          <p:cNvPr id="344" name="Picture 3"/>
          <p:cNvPicPr/>
          <p:nvPr/>
        </p:nvPicPr>
        <p:blipFill>
          <a:blip r:embed="rId2"/>
          <a:srcRect t="51204" r="50407"/>
          <a:stretch/>
        </p:blipFill>
        <p:spPr>
          <a:xfrm>
            <a:off x="6076560" y="1990440"/>
            <a:ext cx="4257611" cy="3341520"/>
          </a:xfrm>
          <a:prstGeom prst="rect">
            <a:avLst/>
          </a:prstGeom>
          <a:ln w="9360">
            <a:noFill/>
          </a:ln>
        </p:spPr>
      </p:pic>
      <p:pic>
        <p:nvPicPr>
          <p:cNvPr id="345" name="Picture 6"/>
          <p:cNvPicPr/>
          <p:nvPr/>
        </p:nvPicPr>
        <p:blipFill>
          <a:blip r:embed="rId3"/>
          <a:srcRect l="2178" r="5092"/>
          <a:stretch/>
        </p:blipFill>
        <p:spPr>
          <a:xfrm>
            <a:off x="1981200" y="1658160"/>
            <a:ext cx="4768920" cy="3874320"/>
          </a:xfrm>
          <a:prstGeom prst="rect">
            <a:avLst/>
          </a:prstGeom>
          <a:ln w="9360">
            <a:noFill/>
          </a:ln>
        </p:spPr>
      </p:pic>
      <p:sp>
        <p:nvSpPr>
          <p:cNvPr id="346" name="CustomShape 4"/>
          <p:cNvSpPr/>
          <p:nvPr/>
        </p:nvSpPr>
        <p:spPr>
          <a:xfrm>
            <a:off x="2286001" y="5341320"/>
            <a:ext cx="3004457" cy="515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b="1" spc="-1" dirty="0">
                <a:latin typeface="Verdana"/>
                <a:ea typeface="DejaVu Sans"/>
              </a:rPr>
              <a:t>Landing dispersions</a:t>
            </a:r>
            <a:endParaRPr lang="en-US" spc="-1" dirty="0">
              <a:latin typeface="Arial"/>
            </a:endParaRPr>
          </a:p>
        </p:txBody>
      </p:sp>
      <p:sp>
        <p:nvSpPr>
          <p:cNvPr id="347" name="CustomShape 5"/>
          <p:cNvSpPr/>
          <p:nvPr/>
        </p:nvSpPr>
        <p:spPr>
          <a:xfrm>
            <a:off x="7133772" y="5164560"/>
            <a:ext cx="3074509" cy="72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b="1" spc="-1" dirty="0">
                <a:latin typeface="Verdana"/>
                <a:ea typeface="DejaVu Sans"/>
              </a:rPr>
              <a:t>Chute deployment Mach-Q Box dispersions</a:t>
            </a:r>
            <a:endParaRPr lang="en-US" spc="-1" dirty="0"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3FEE9-2413-424D-6FF8-3215A76FD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Multi-run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92E33-516C-0C41-FCAD-598AE4CB91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2438400" y="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pc="-1">
                <a:latin typeface="Arial"/>
                <a:ea typeface="DejaVu Sans"/>
              </a:rPr>
              <a:t> </a:t>
            </a:r>
            <a:endParaRPr lang="en-US" sz="3200" spc="-1"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9FCE3-8807-457E-CD8E-05FA0B53D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Multi-run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91DBD-E6A2-200B-C1F1-82C952D8C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Parameter sweeps, reproducible randomness, and anything in between</a:t>
            </a:r>
          </a:p>
          <a:p>
            <a:r>
              <a:rPr lang="en-US" dirty="0"/>
              <a:t>No coupling between distinct runs</a:t>
            </a:r>
          </a:p>
          <a:p>
            <a:r>
              <a:rPr lang="en-US" dirty="0"/>
              <a:t>Job dispatch is flexible with respect to available computing resources and available batch processing capabilities</a:t>
            </a:r>
          </a:p>
          <a:p>
            <a:r>
              <a:rPr lang="en-US" dirty="0"/>
              <a:t>The </a:t>
            </a:r>
            <a:r>
              <a:rPr lang="en-US" b="1" dirty="0"/>
              <a:t>Knob</a:t>
            </a:r>
            <a:r>
              <a:rPr lang="en-US" dirty="0"/>
              <a:t> and </a:t>
            </a:r>
            <a:r>
              <a:rPr lang="en-US" b="1" dirty="0" err="1"/>
              <a:t>MultiRun</a:t>
            </a:r>
            <a:r>
              <a:rPr lang="en-US" dirty="0"/>
              <a:t> classes satisfy these needs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D24BE-E2AA-8356-1F42-15DEA3C9AB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2438400" y="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pc="-1">
                <a:latin typeface="Arial"/>
                <a:ea typeface="DejaVu Sans"/>
              </a:rPr>
              <a:t> </a:t>
            </a:r>
            <a:endParaRPr lang="en-US" sz="3200" spc="-1"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127A65-0D8F-C6A5-AEFB-08E65EE79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6FC44-37D0-B762-0B28-820AE9762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32000" indent="-321840">
              <a:buSzPct val="45000"/>
              <a:buFont typeface="Wingdings" charset="2"/>
              <a:buChar char=""/>
            </a:pPr>
            <a:r>
              <a:rPr lang="en-US" sz="3600" u="sng" spc="-1" dirty="0" err="1">
                <a:solidFill>
                  <a:srgbClr val="3333FF"/>
                </a:solidFill>
                <a:latin typeface="Arial"/>
                <a:ea typeface="DejaVu Sans"/>
                <a:hlinkClick r:id="rId2"/>
              </a:rPr>
              <a:t>MultiRun</a:t>
            </a:r>
            <a:r>
              <a:rPr lang="en-US" sz="3600" u="sng" spc="-1" dirty="0">
                <a:solidFill>
                  <a:srgbClr val="3333FF"/>
                </a:solidFill>
                <a:latin typeface="Arial"/>
                <a:ea typeface="DejaVu Sans"/>
                <a:hlinkClick r:id="rId2"/>
              </a:rPr>
              <a:t> sphinx documentation</a:t>
            </a:r>
            <a:endParaRPr lang="en-US" sz="3600" spc="-1" dirty="0">
              <a:latin typeface="Arial"/>
            </a:endParaRPr>
          </a:p>
          <a:p>
            <a:pPr marL="432000" indent="-321840">
              <a:buSzPct val="45000"/>
              <a:buFont typeface="Wingdings" charset="2"/>
              <a:buChar char=""/>
            </a:pPr>
            <a:r>
              <a:rPr lang="en-US" sz="3600" u="sng" spc="-1" dirty="0">
                <a:solidFill>
                  <a:srgbClr val="3333FF"/>
                </a:solidFill>
                <a:latin typeface="Arial"/>
                <a:ea typeface="DejaVu Sans"/>
                <a:hlinkClick r:id="rId3"/>
              </a:rPr>
              <a:t>Knobs sphinx documentation</a:t>
            </a:r>
            <a:endParaRPr lang="en-US" sz="3600" spc="-1" dirty="0">
              <a:latin typeface="Arial"/>
            </a:endParaRPr>
          </a:p>
          <a:p>
            <a:pPr marL="432000" indent="-321840">
              <a:buSzPct val="45000"/>
              <a:buFont typeface="Wingdings" charset="2"/>
              <a:buChar char=""/>
            </a:pPr>
            <a:r>
              <a:rPr lang="en-US" sz="3600" u="sng" spc="-1" dirty="0">
                <a:solidFill>
                  <a:srgbClr val="3333FF"/>
                </a:solidFill>
                <a:latin typeface="Arial"/>
                <a:ea typeface="DejaVu Sans"/>
                <a:hlinkClick r:id="rId4"/>
              </a:rPr>
              <a:t>Config file sphinx documentation</a:t>
            </a:r>
            <a:endParaRPr lang="en-US" sz="3600" spc="-1" dirty="0">
              <a:latin typeface="Arial"/>
            </a:endParaRP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40594-492C-5114-91F6-95ADCA93A4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E4D1C-17E7-D14E-12DE-A2EF4D0373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8D6C45-C14C-D4A6-6E5B-8743406F3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1295400" y="2895480"/>
            <a:ext cx="9145080" cy="75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400" b="1" spc="-1">
                <a:latin typeface="Arial"/>
                <a:ea typeface="DejaVu Sans"/>
              </a:rPr>
              <a:t>Post-analysis using pandas</a:t>
            </a:r>
            <a:endParaRPr lang="en-US" sz="4400" spc="-1">
              <a:latin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F9881-737D-EF8E-C284-2CBF87BD6AE1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2438400" y="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pc="-1">
                <a:latin typeface="Arial"/>
                <a:ea typeface="DejaVu Sans"/>
              </a:rPr>
              <a:t> </a:t>
            </a:r>
            <a:endParaRPr lang="en-US" sz="3200" spc="-1">
              <a:latin typeface="Arial"/>
            </a:endParaRPr>
          </a:p>
        </p:txBody>
      </p:sp>
      <p:sp>
        <p:nvSpPr>
          <p:cNvPr id="374" name="CustomShape 2"/>
          <p:cNvSpPr/>
          <p:nvPr/>
        </p:nvSpPr>
        <p:spPr>
          <a:xfrm>
            <a:off x="1981200" y="1236600"/>
            <a:ext cx="8227080" cy="505787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10160">
              <a:buSzPct val="45000"/>
            </a:pPr>
            <a:r>
              <a:rPr lang="en-US" sz="2800" spc="-1" dirty="0">
                <a:latin typeface="Arial"/>
                <a:ea typeface="DejaVu Sans"/>
              </a:rPr>
              <a:t>Analysis library requirements:</a:t>
            </a:r>
            <a:endParaRPr lang="en-US" sz="2800" spc="-1" dirty="0">
              <a:latin typeface="Arial"/>
            </a:endParaRPr>
          </a:p>
          <a:p>
            <a:pPr lvl="2" indent="-212725">
              <a:buSzPct val="45000"/>
              <a:buFont typeface="Wingdings" charset="2"/>
              <a:buChar char=""/>
            </a:pPr>
            <a:r>
              <a:rPr lang="en-US" sz="2800" spc="-1" dirty="0">
                <a:latin typeface="Arial"/>
                <a:ea typeface="DejaVu Sans"/>
              </a:rPr>
              <a:t>Fast and capable of handling large datasets</a:t>
            </a:r>
            <a:endParaRPr lang="en-US" sz="2800" spc="-1" dirty="0">
              <a:latin typeface="Arial"/>
            </a:endParaRPr>
          </a:p>
          <a:p>
            <a:pPr lvl="2" indent="-212725">
              <a:buSzPct val="45000"/>
              <a:buFont typeface="Wingdings" charset="2"/>
              <a:buChar char=""/>
            </a:pPr>
            <a:r>
              <a:rPr lang="en-US" sz="2800" spc="-1" dirty="0">
                <a:latin typeface="Arial"/>
                <a:ea typeface="DejaVu Sans"/>
              </a:rPr>
              <a:t>Can import from HDF5</a:t>
            </a:r>
            <a:endParaRPr lang="en-US" sz="2800" spc="-1" dirty="0">
              <a:latin typeface="Arial"/>
            </a:endParaRPr>
          </a:p>
          <a:p>
            <a:pPr lvl="2" indent="-212725">
              <a:buSzPct val="45000"/>
              <a:buFont typeface="Wingdings" charset="2"/>
              <a:buChar char=""/>
            </a:pPr>
            <a:r>
              <a:rPr lang="en-US" sz="2800" spc="-1" dirty="0">
                <a:latin typeface="Arial"/>
                <a:ea typeface="DejaVu Sans"/>
              </a:rPr>
              <a:t>Fast to set up scripts: analysts shouldn’t </a:t>
            </a:r>
            <a:r>
              <a:rPr lang="en-US" sz="2800" i="1" spc="-1" dirty="0">
                <a:latin typeface="Arial"/>
                <a:ea typeface="DejaVu Sans"/>
              </a:rPr>
              <a:t>need</a:t>
            </a:r>
            <a:r>
              <a:rPr lang="en-US" sz="2800" spc="-1" dirty="0">
                <a:latin typeface="Arial"/>
                <a:ea typeface="DejaVu Sans"/>
              </a:rPr>
              <a:t> to write C++ code.</a:t>
            </a:r>
            <a:endParaRPr lang="en-US" sz="2800" spc="-1" dirty="0">
              <a:latin typeface="Arial"/>
            </a:endParaRPr>
          </a:p>
          <a:p>
            <a:pPr lvl="2" indent="-212725">
              <a:buSzPct val="45000"/>
              <a:buFont typeface="Wingdings" charset="2"/>
              <a:buChar char=""/>
            </a:pPr>
            <a:r>
              <a:rPr lang="en-US" sz="2800" spc="-1" dirty="0">
                <a:latin typeface="Arial"/>
              </a:rPr>
              <a:t>Has a library of common data operations</a:t>
            </a:r>
          </a:p>
          <a:p>
            <a:pPr lvl="1" indent="-212725">
              <a:buSzPct val="45000"/>
              <a:buFont typeface="Wingdings" charset="2"/>
              <a:buChar char=""/>
            </a:pPr>
            <a:r>
              <a:rPr lang="en-US" sz="2800" spc="-1" dirty="0">
                <a:latin typeface="Arial"/>
              </a:rPr>
              <a:t>There are many solutions: </a:t>
            </a:r>
            <a:r>
              <a:rPr lang="en-US" sz="2800" spc="-1" dirty="0" err="1">
                <a:latin typeface="Arial"/>
              </a:rPr>
              <a:t>Matlab</a:t>
            </a:r>
            <a:r>
              <a:rPr lang="en-US" sz="2800" spc="-1" dirty="0">
                <a:latin typeface="Arial"/>
              </a:rPr>
              <a:t>, Mathematica, Python.</a:t>
            </a:r>
          </a:p>
          <a:p>
            <a:pPr marL="432000" indent="-321840">
              <a:buSzPct val="45000"/>
              <a:buFont typeface="Wingdings" charset="2"/>
              <a:buChar char=""/>
            </a:pPr>
            <a:r>
              <a:rPr lang="en-US" sz="2800" b="1" spc="-1" dirty="0">
                <a:latin typeface="Arial"/>
                <a:ea typeface="DejaVu Sans"/>
              </a:rPr>
              <a:t>pandas</a:t>
            </a:r>
            <a:r>
              <a:rPr lang="en-US" sz="2800" spc="-1" dirty="0">
                <a:latin typeface="Arial"/>
                <a:ea typeface="DejaVu Sans"/>
              </a:rPr>
              <a:t> is an open source Python solution that meets these requirements.</a:t>
            </a:r>
          </a:p>
        </p:txBody>
      </p:sp>
      <p:sp>
        <p:nvSpPr>
          <p:cNvPr id="375" name="CustomShape 3"/>
          <p:cNvSpPr/>
          <p:nvPr/>
        </p:nvSpPr>
        <p:spPr>
          <a:xfrm>
            <a:off x="2438400" y="36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pc="-1">
                <a:latin typeface="Arial"/>
                <a:ea typeface="DejaVu Sans"/>
              </a:rPr>
              <a:t>Post-analysis requirements</a:t>
            </a:r>
            <a:endParaRPr lang="en-US" sz="3200" spc="-1">
              <a:latin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5E29B-164A-0775-3BD6-E0D4BA7863CF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2438400" y="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pc="-1">
                <a:latin typeface="Arial"/>
                <a:ea typeface="DejaVu Sans"/>
              </a:rPr>
              <a:t> </a:t>
            </a:r>
            <a:endParaRPr lang="en-US" sz="3200" spc="-1">
              <a:latin typeface="Arial"/>
            </a:endParaRPr>
          </a:p>
        </p:txBody>
      </p:sp>
      <p:sp>
        <p:nvSpPr>
          <p:cNvPr id="393" name="CustomShape 2"/>
          <p:cNvSpPr/>
          <p:nvPr/>
        </p:nvSpPr>
        <p:spPr>
          <a:xfrm>
            <a:off x="1981200" y="1056600"/>
            <a:ext cx="8227080" cy="2512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1840">
              <a:buSzPct val="45000"/>
              <a:buFont typeface="Wingdings" charset="2"/>
              <a:buChar char=""/>
            </a:pPr>
            <a:r>
              <a:rPr lang="en-US" sz="3200" b="1" spc="-1" dirty="0">
                <a:latin typeface="Arial"/>
                <a:ea typeface="DejaVu Sans"/>
              </a:rPr>
              <a:t>pandas</a:t>
            </a:r>
            <a:r>
              <a:rPr lang="en-US" sz="3200" spc="-1" dirty="0">
                <a:latin typeface="Arial"/>
                <a:ea typeface="DejaVu Sans"/>
              </a:rPr>
              <a:t> implements the </a:t>
            </a:r>
            <a:r>
              <a:rPr lang="en-US" sz="3200" b="1" spc="-1" dirty="0" err="1">
                <a:latin typeface="Arial"/>
                <a:ea typeface="DejaVu Sans"/>
              </a:rPr>
              <a:t>DataFrame</a:t>
            </a:r>
            <a:r>
              <a:rPr lang="en-US" sz="3200" spc="-1" dirty="0">
                <a:latin typeface="Arial"/>
                <a:ea typeface="DejaVu Sans"/>
              </a:rPr>
              <a:t> data structure for </a:t>
            </a:r>
            <a:r>
              <a:rPr lang="en-US" sz="3200" b="1" spc="-1" dirty="0">
                <a:latin typeface="Arial"/>
                <a:ea typeface="DejaVu Sans"/>
              </a:rPr>
              <a:t>tabular data</a:t>
            </a:r>
            <a:r>
              <a:rPr lang="en-US" sz="3200" spc="-1" dirty="0">
                <a:latin typeface="Arial"/>
                <a:ea typeface="DejaVu Sans"/>
              </a:rPr>
              <a:t> with </a:t>
            </a:r>
            <a:r>
              <a:rPr lang="en-US" sz="3200" spc="-1" dirty="0" err="1">
                <a:latin typeface="Arial"/>
                <a:ea typeface="DejaVu Sans"/>
              </a:rPr>
              <a:t>heterogenous</a:t>
            </a:r>
            <a:r>
              <a:rPr lang="en-US" sz="3200" spc="-1" dirty="0">
                <a:latin typeface="Arial"/>
                <a:ea typeface="DejaVu Sans"/>
              </a:rPr>
              <a:t> columns.</a:t>
            </a:r>
            <a:endParaRPr lang="en-US" sz="3200" spc="-1" dirty="0">
              <a:latin typeface="Arial"/>
            </a:endParaRPr>
          </a:p>
          <a:p>
            <a:pPr marL="432000" indent="-321840">
              <a:buSzPct val="45000"/>
              <a:buFont typeface="Wingdings" charset="2"/>
              <a:buChar char=""/>
            </a:pPr>
            <a:r>
              <a:rPr lang="en-US" sz="3200" spc="-1" dirty="0">
                <a:latin typeface="Arial"/>
                <a:ea typeface="DejaVu Sans"/>
              </a:rPr>
              <a:t>The function, </a:t>
            </a:r>
            <a:r>
              <a:rPr lang="en-US" sz="3200" b="1" spc="-1" dirty="0" err="1">
                <a:latin typeface="Arial"/>
                <a:ea typeface="DejaVu Sans"/>
              </a:rPr>
              <a:t>read_hdf</a:t>
            </a:r>
            <a:r>
              <a:rPr lang="en-US" sz="3200" spc="-1" dirty="0">
                <a:latin typeface="Arial"/>
                <a:ea typeface="DejaVu Sans"/>
              </a:rPr>
              <a:t>, creates a </a:t>
            </a:r>
            <a:r>
              <a:rPr lang="en-US" sz="3200" b="1" spc="-1" dirty="0" err="1">
                <a:latin typeface="Arial"/>
                <a:ea typeface="DejaVu Sans"/>
              </a:rPr>
              <a:t>DataFrame</a:t>
            </a:r>
            <a:r>
              <a:rPr lang="en-US" sz="3200" spc="-1" dirty="0">
                <a:latin typeface="Arial"/>
                <a:ea typeface="DejaVu Sans"/>
              </a:rPr>
              <a:t> object from an HDF5 table.</a:t>
            </a:r>
            <a:endParaRPr lang="en-US" sz="3200" spc="-1" dirty="0">
              <a:latin typeface="Arial"/>
            </a:endParaRPr>
          </a:p>
        </p:txBody>
      </p:sp>
      <p:sp>
        <p:nvSpPr>
          <p:cNvPr id="394" name="CustomShape 3"/>
          <p:cNvSpPr/>
          <p:nvPr/>
        </p:nvSpPr>
        <p:spPr>
          <a:xfrm>
            <a:off x="2438400" y="72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pc="-1">
                <a:latin typeface="Arial"/>
                <a:ea typeface="DejaVu Sans"/>
              </a:rPr>
              <a:t>pandas DataFrame</a:t>
            </a:r>
            <a:endParaRPr lang="en-US" sz="3200" spc="-1">
              <a:latin typeface="Arial"/>
            </a:endParaRPr>
          </a:p>
        </p:txBody>
      </p:sp>
      <p:pic>
        <p:nvPicPr>
          <p:cNvPr id="395" name="Picture 394"/>
          <p:cNvPicPr/>
          <p:nvPr/>
        </p:nvPicPr>
        <p:blipFill>
          <a:blip r:embed="rId2"/>
          <a:stretch/>
        </p:blipFill>
        <p:spPr>
          <a:xfrm>
            <a:off x="5436797" y="3668857"/>
            <a:ext cx="4250880" cy="2999520"/>
          </a:xfrm>
          <a:prstGeom prst="rect">
            <a:avLst/>
          </a:prstGeom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752C5-AAA1-C3CA-21B7-726DFD678D59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2438400" y="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pc="-1">
                <a:latin typeface="Arial"/>
                <a:ea typeface="DejaVu Sans"/>
              </a:rPr>
              <a:t> </a:t>
            </a:r>
            <a:endParaRPr lang="en-US" sz="3200" spc="-1">
              <a:latin typeface="Arial"/>
            </a:endParaRPr>
          </a:p>
        </p:txBody>
      </p:sp>
      <p:sp>
        <p:nvSpPr>
          <p:cNvPr id="397" name="CustomShape 2"/>
          <p:cNvSpPr/>
          <p:nvPr/>
        </p:nvSpPr>
        <p:spPr>
          <a:xfrm>
            <a:off x="1981200" y="1236600"/>
            <a:ext cx="8227080" cy="5123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1840">
              <a:buSzPct val="45000"/>
              <a:buFont typeface="Wingdings" charset="2"/>
              <a:buChar char=""/>
            </a:pPr>
            <a:r>
              <a:rPr lang="en-US" sz="3200" b="1" spc="-1" dirty="0">
                <a:latin typeface="Arial"/>
                <a:ea typeface="DejaVu Sans"/>
              </a:rPr>
              <a:t>pandas</a:t>
            </a:r>
            <a:r>
              <a:rPr lang="en-US" sz="3200" spc="-1" dirty="0">
                <a:latin typeface="Arial"/>
                <a:ea typeface="DejaVu Sans"/>
              </a:rPr>
              <a:t> has a rich set of operations that may be performed on </a:t>
            </a:r>
            <a:r>
              <a:rPr lang="en-US" sz="3200" b="1" spc="-1" dirty="0" err="1">
                <a:latin typeface="Arial"/>
                <a:ea typeface="DejaVu Sans"/>
              </a:rPr>
              <a:t>DataFrame</a:t>
            </a:r>
            <a:r>
              <a:rPr lang="en-US" sz="3200" spc="-1" dirty="0">
                <a:latin typeface="Arial"/>
                <a:ea typeface="DejaVu Sans"/>
              </a:rPr>
              <a:t> objects.</a:t>
            </a:r>
          </a:p>
          <a:p>
            <a:pPr marL="432000" indent="-321840">
              <a:buSzPct val="45000"/>
              <a:buFont typeface="Wingdings" charset="2"/>
              <a:buChar char=""/>
            </a:pPr>
            <a:r>
              <a:rPr lang="en-US" sz="3200" b="1" spc="-1" dirty="0"/>
              <a:t>pandas</a:t>
            </a:r>
            <a:r>
              <a:rPr lang="en-US" sz="3200" spc="-1" dirty="0"/>
              <a:t> has built-in plotting capabilities such as line plots, histograms, bar plots, scatter plots, and box plots.</a:t>
            </a:r>
            <a:endParaRPr lang="en-US" sz="3200" spc="-1" dirty="0">
              <a:latin typeface="Arial"/>
              <a:ea typeface="DejaVu Sans"/>
            </a:endParaRPr>
          </a:p>
          <a:p>
            <a:pPr marL="432000" indent="-321840">
              <a:buSzPct val="45000"/>
              <a:buFont typeface="Wingdings" charset="2"/>
              <a:buChar char=""/>
            </a:pPr>
            <a:r>
              <a:rPr lang="en-US" sz="3200" spc="-1" dirty="0" err="1">
                <a:latin typeface="Arial"/>
                <a:ea typeface="DejaVu Sans"/>
              </a:rPr>
              <a:t>DataFrames</a:t>
            </a:r>
            <a:r>
              <a:rPr lang="en-US" sz="3200" spc="-1" dirty="0">
                <a:latin typeface="Arial"/>
                <a:ea typeface="DejaVu Sans"/>
              </a:rPr>
              <a:t> are built on </a:t>
            </a:r>
            <a:r>
              <a:rPr lang="en-US" sz="3200" b="1" spc="-1" dirty="0" err="1">
                <a:latin typeface="Arial"/>
                <a:ea typeface="DejaVu Sans"/>
              </a:rPr>
              <a:t>NumPy</a:t>
            </a:r>
            <a:r>
              <a:rPr lang="en-US" sz="3200" spc="-1" dirty="0">
                <a:latin typeface="Arial"/>
                <a:ea typeface="DejaVu Sans"/>
              </a:rPr>
              <a:t> arrays, so the </a:t>
            </a:r>
            <a:r>
              <a:rPr lang="en-US" sz="3200" b="1" spc="-1" dirty="0" err="1">
                <a:latin typeface="Arial"/>
                <a:ea typeface="DejaVu Sans"/>
              </a:rPr>
              <a:t>NumPy</a:t>
            </a:r>
            <a:r>
              <a:rPr lang="en-US" sz="3200" spc="-1" dirty="0">
                <a:latin typeface="Arial"/>
                <a:ea typeface="DejaVu Sans"/>
              </a:rPr>
              <a:t>, </a:t>
            </a:r>
            <a:r>
              <a:rPr lang="en-US" sz="3200" b="1" spc="-1" dirty="0" err="1">
                <a:latin typeface="Arial"/>
                <a:ea typeface="DejaVu Sans"/>
              </a:rPr>
              <a:t>SciPy</a:t>
            </a:r>
            <a:r>
              <a:rPr lang="en-US" sz="3200" spc="-1" dirty="0">
                <a:latin typeface="Arial"/>
                <a:ea typeface="DejaVu Sans"/>
              </a:rPr>
              <a:t>, and </a:t>
            </a:r>
            <a:r>
              <a:rPr lang="en-US" sz="3200" b="1" spc="-1" dirty="0" err="1">
                <a:latin typeface="Arial"/>
                <a:ea typeface="DejaVu Sans"/>
              </a:rPr>
              <a:t>Matplotlib</a:t>
            </a:r>
            <a:r>
              <a:rPr lang="en-US" sz="3200" spc="-1" dirty="0">
                <a:latin typeface="Arial"/>
                <a:ea typeface="DejaVu Sans"/>
              </a:rPr>
              <a:t> libraries are compatible.</a:t>
            </a:r>
            <a:endParaRPr lang="en-US" sz="3200" spc="-1" dirty="0">
              <a:latin typeface="Arial"/>
            </a:endParaRPr>
          </a:p>
        </p:txBody>
      </p:sp>
      <p:sp>
        <p:nvSpPr>
          <p:cNvPr id="398" name="CustomShape 3"/>
          <p:cNvSpPr/>
          <p:nvPr/>
        </p:nvSpPr>
        <p:spPr>
          <a:xfrm>
            <a:off x="2438400" y="72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pc="-1">
                <a:latin typeface="Arial"/>
                <a:ea typeface="DejaVu Sans"/>
              </a:rPr>
              <a:t>Some DataFrame operations</a:t>
            </a:r>
            <a:endParaRPr lang="en-US" sz="3200" spc="-1">
              <a:latin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209A5-A62A-A2AB-A280-06962A05EC82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"/>
          <p:cNvSpPr/>
          <p:nvPr/>
        </p:nvSpPr>
        <p:spPr>
          <a:xfrm>
            <a:off x="2438400" y="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pc="-1">
                <a:latin typeface="Arial"/>
                <a:ea typeface="DejaVu Sans"/>
              </a:rPr>
              <a:t> </a:t>
            </a:r>
            <a:endParaRPr lang="en-US" sz="3200" spc="-1">
              <a:latin typeface="Arial"/>
            </a:endParaRPr>
          </a:p>
        </p:txBody>
      </p:sp>
      <p:sp>
        <p:nvSpPr>
          <p:cNvPr id="405" name="CustomShape 2"/>
          <p:cNvSpPr/>
          <p:nvPr/>
        </p:nvSpPr>
        <p:spPr>
          <a:xfrm>
            <a:off x="1981200" y="1236600"/>
            <a:ext cx="8227080" cy="3241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1840">
              <a:buSzPct val="45000"/>
              <a:buFont typeface="Wingdings" charset="2"/>
              <a:buChar char=""/>
            </a:pPr>
            <a:r>
              <a:rPr lang="en-US" sz="3200" u="sng" spc="-1" dirty="0">
                <a:solidFill>
                  <a:srgbClr val="3333FF"/>
                </a:solidFill>
                <a:latin typeface="Arial"/>
                <a:ea typeface="DejaVu Sans"/>
                <a:hlinkClick r:id="rId2"/>
              </a:rPr>
              <a:t>pandas documentation</a:t>
            </a:r>
            <a:endParaRPr lang="en-US" sz="3200" spc="-1" dirty="0">
              <a:latin typeface="Arial"/>
            </a:endParaRPr>
          </a:p>
          <a:p>
            <a:pPr marL="432000" indent="-321840">
              <a:buSzPct val="45000"/>
              <a:buFont typeface="Wingdings" charset="2"/>
              <a:buChar char=""/>
            </a:pPr>
            <a:r>
              <a:rPr lang="en-US" sz="3200" u="sng" spc="-1" dirty="0">
                <a:solidFill>
                  <a:srgbClr val="3333FF"/>
                </a:solidFill>
                <a:latin typeface="Arial"/>
                <a:ea typeface="DejaVu Sans"/>
                <a:hlinkClick r:id="rId3"/>
              </a:rPr>
              <a:t>QA 559: viewing logged data</a:t>
            </a:r>
            <a:endParaRPr lang="en-US" sz="3200" spc="-1" dirty="0">
              <a:latin typeface="Arial"/>
            </a:endParaRPr>
          </a:p>
          <a:p>
            <a:pPr marL="432000" indent="-321840">
              <a:buSzPct val="45000"/>
              <a:buFont typeface="Wingdings" charset="2"/>
              <a:buChar char=""/>
            </a:pPr>
            <a:r>
              <a:rPr lang="en-US" sz="3200" u="sng" spc="-1" dirty="0">
                <a:solidFill>
                  <a:srgbClr val="3333FF"/>
                </a:solidFill>
                <a:latin typeface="Arial"/>
                <a:ea typeface="DejaVu Sans"/>
                <a:hlinkClick r:id="rId4"/>
              </a:rPr>
              <a:t>QA 68: how to carry out analysis</a:t>
            </a:r>
            <a:endParaRPr lang="en-US" sz="3200" spc="-1" dirty="0">
              <a:latin typeface="Arial"/>
            </a:endParaRPr>
          </a:p>
        </p:txBody>
      </p:sp>
      <p:sp>
        <p:nvSpPr>
          <p:cNvPr id="406" name="CustomShape 3"/>
          <p:cNvSpPr/>
          <p:nvPr/>
        </p:nvSpPr>
        <p:spPr>
          <a:xfrm>
            <a:off x="2438400" y="36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pc="-1">
                <a:latin typeface="Arial"/>
                <a:ea typeface="DejaVu Sans"/>
              </a:rPr>
              <a:t>Additional resources</a:t>
            </a:r>
            <a:endParaRPr lang="en-US" sz="3200" spc="-1">
              <a:latin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52EAE-CBEF-8EB5-2ADE-A97AD0BF1289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2438400" y="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pc="-1">
                <a:latin typeface="Arial"/>
                <a:ea typeface="DejaVu Sans"/>
              </a:rPr>
              <a:t> </a:t>
            </a:r>
            <a:endParaRPr lang="en-US" sz="3200" spc="-1">
              <a:latin typeface="Arial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1989480" y="1093320"/>
            <a:ext cx="8227080" cy="5619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1840">
              <a:buSzPct val="45000"/>
              <a:buFont typeface="Wingdings" charset="2"/>
              <a:buChar char=""/>
            </a:pPr>
            <a:r>
              <a:rPr lang="en-US" sz="3200" b="1" i="1" spc="-1" dirty="0">
                <a:latin typeface="Arial"/>
                <a:ea typeface="DejaVu Sans"/>
              </a:rPr>
              <a:t>Requirement: Parameter sweeps, reproducible randomness, and anything in between</a:t>
            </a:r>
            <a:endParaRPr lang="en-US" sz="3200" b="1" spc="-1" dirty="0">
              <a:latin typeface="Arial"/>
            </a:endParaRPr>
          </a:p>
          <a:p>
            <a:pPr marL="648000" lvl="2" indent="-214560">
              <a:buSzPct val="45000"/>
              <a:buFont typeface="Wingdings" charset="2"/>
              <a:buChar char=""/>
            </a:pPr>
            <a:r>
              <a:rPr lang="en-US" sz="3200" spc="-1" dirty="0">
                <a:latin typeface="Arial"/>
                <a:ea typeface="DejaVu Sans"/>
              </a:rPr>
              <a:t>A </a:t>
            </a:r>
            <a:r>
              <a:rPr lang="en-US" sz="3200" b="1" spc="-1" dirty="0">
                <a:latin typeface="Arial"/>
                <a:ea typeface="DejaVu Sans"/>
              </a:rPr>
              <a:t>Knob</a:t>
            </a:r>
            <a:r>
              <a:rPr lang="en-US" sz="3200" spc="-1" dirty="0">
                <a:latin typeface="Arial"/>
                <a:ea typeface="DejaVu Sans"/>
              </a:rPr>
              <a:t> object produces possible values for a simulation input.</a:t>
            </a:r>
            <a:endParaRPr lang="en-US" sz="3200" spc="-1" dirty="0">
              <a:latin typeface="Arial"/>
            </a:endParaRPr>
          </a:p>
          <a:p>
            <a:pPr marL="648000" lvl="2" indent="-214560">
              <a:buSzPct val="45000"/>
              <a:buFont typeface="Wingdings" charset="2"/>
              <a:buChar char=""/>
            </a:pPr>
            <a:r>
              <a:rPr lang="en-US" sz="3200" spc="-1" dirty="0">
                <a:latin typeface="Arial"/>
                <a:ea typeface="DejaVu Sans"/>
              </a:rPr>
              <a:t>Subclasses of </a:t>
            </a:r>
            <a:r>
              <a:rPr lang="en-US" sz="3200" b="1" spc="-1" dirty="0">
                <a:latin typeface="Arial"/>
                <a:ea typeface="DejaVu Sans"/>
              </a:rPr>
              <a:t>Knob</a:t>
            </a:r>
            <a:r>
              <a:rPr lang="en-US" sz="3200" spc="-1" dirty="0">
                <a:latin typeface="Arial"/>
                <a:ea typeface="DejaVu Sans"/>
              </a:rPr>
              <a:t> produce different kinds of value sets. For example:</a:t>
            </a:r>
            <a:endParaRPr lang="en-US" sz="3200" spc="-1" dirty="0">
              <a:latin typeface="Arial"/>
            </a:endParaRPr>
          </a:p>
          <a:p>
            <a:pPr marL="1080000" lvl="4" indent="-214560">
              <a:buSzPct val="45000"/>
              <a:buFont typeface="Wingdings" charset="2"/>
              <a:buChar char=""/>
            </a:pPr>
            <a:r>
              <a:rPr lang="en-US" sz="2800" b="1" spc="-1" dirty="0" err="1">
                <a:latin typeface="Arial"/>
                <a:ea typeface="DejaVu Sans"/>
              </a:rPr>
              <a:t>ListKnob</a:t>
            </a:r>
            <a:r>
              <a:rPr lang="en-US" sz="2800" spc="-1" dirty="0">
                <a:latin typeface="Arial"/>
                <a:ea typeface="DejaVu Sans"/>
              </a:rPr>
              <a:t>: a list of values for a parameter, to be exercised over a series of runs.</a:t>
            </a:r>
            <a:endParaRPr lang="en-US" sz="2800" spc="-1" dirty="0">
              <a:latin typeface="Arial"/>
            </a:endParaRPr>
          </a:p>
          <a:p>
            <a:pPr marL="1080000" lvl="4" indent="-214560">
              <a:buSzPct val="45000"/>
              <a:buFont typeface="Wingdings" charset="2"/>
              <a:buChar char=""/>
            </a:pPr>
            <a:r>
              <a:rPr lang="en-US" sz="2800" b="1" spc="-1" dirty="0" err="1">
                <a:latin typeface="Arial"/>
                <a:ea typeface="DejaVu Sans"/>
              </a:rPr>
              <a:t>UniformKnob</a:t>
            </a:r>
            <a:r>
              <a:rPr lang="en-US" sz="2800" spc="-1" dirty="0">
                <a:latin typeface="Arial"/>
                <a:ea typeface="DejaVu Sans"/>
              </a:rPr>
              <a:t>: picks a random value from a given uniform distribution for each run. May be seeded for reproducibility.</a:t>
            </a:r>
            <a:endParaRPr lang="en-US" sz="2800" spc="-1" dirty="0">
              <a:latin typeface="Arial"/>
            </a:endParaRPr>
          </a:p>
        </p:txBody>
      </p:sp>
      <p:sp>
        <p:nvSpPr>
          <p:cNvPr id="357" name="CustomShape 3"/>
          <p:cNvSpPr/>
          <p:nvPr/>
        </p:nvSpPr>
        <p:spPr>
          <a:xfrm>
            <a:off x="2438400" y="36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pc="-1">
                <a:latin typeface="Arial"/>
                <a:ea typeface="DejaVu Sans"/>
              </a:rPr>
              <a:t>Knobs</a:t>
            </a:r>
            <a:endParaRPr lang="en-US" sz="3200" spc="-1">
              <a:latin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71D61-2B84-E584-0F87-2B15E14732B3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440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CD455-3347-DCFF-96EF-E7AB6CC5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Logging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B8139-1BA6-E0AA-0763-0E4699C3D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Requirements</a:t>
            </a:r>
            <a:endParaRPr lang="en-US" sz="2800" dirty="0"/>
          </a:p>
          <a:p>
            <a:pPr lvl="1"/>
            <a:r>
              <a:rPr lang="en-US" sz="2400" dirty="0"/>
              <a:t>Low I/O overhead</a:t>
            </a:r>
          </a:p>
          <a:p>
            <a:pPr lvl="1"/>
            <a:r>
              <a:rPr lang="en-US" sz="2400" dirty="0"/>
              <a:t>Memory efficient</a:t>
            </a:r>
          </a:p>
          <a:p>
            <a:pPr lvl="1"/>
            <a:r>
              <a:rPr lang="en-US" sz="2400" dirty="0"/>
              <a:t>Uses a widely supported binary format that is scalable and portable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284FE-3E47-7944-6B4A-DFBE52781F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2438400" y="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pc="-1">
                <a:latin typeface="Arial"/>
                <a:ea typeface="DejaVu Sans"/>
              </a:rPr>
              <a:t> </a:t>
            </a:r>
            <a:endParaRPr lang="en-US" sz="3200" spc="-1">
              <a:latin typeface="Arial"/>
            </a:endParaRPr>
          </a:p>
        </p:txBody>
      </p:sp>
      <p:sp>
        <p:nvSpPr>
          <p:cNvPr id="359" name="CustomShape 2"/>
          <p:cNvSpPr/>
          <p:nvPr/>
        </p:nvSpPr>
        <p:spPr>
          <a:xfrm>
            <a:off x="1981200" y="1236600"/>
            <a:ext cx="8227080" cy="438768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1840">
              <a:buSzPct val="45000"/>
              <a:buFont typeface="Wingdings" charset="2"/>
              <a:buChar char=""/>
            </a:pPr>
            <a:r>
              <a:rPr lang="en-US" sz="3200" b="1" i="1" spc="-1" dirty="0">
                <a:latin typeface="Arial"/>
                <a:ea typeface="DejaVu Sans"/>
              </a:rPr>
              <a:t>Requirements: No interference between distinct runs</a:t>
            </a:r>
            <a:endParaRPr lang="en-US" sz="3200" b="1" spc="-1" dirty="0">
              <a:latin typeface="Arial"/>
            </a:endParaRPr>
          </a:p>
          <a:p>
            <a:pPr marL="855663" lvl="2" indent="-214313">
              <a:buSzPct val="45000"/>
              <a:buFont typeface="Wingdings" charset="2"/>
              <a:buChar char=""/>
            </a:pPr>
            <a:r>
              <a:rPr lang="en-US" sz="3200" spc="-1" dirty="0">
                <a:latin typeface="Arial"/>
                <a:ea typeface="DejaVu Sans"/>
              </a:rPr>
              <a:t>Each run needs distinct names for its output files.</a:t>
            </a:r>
            <a:endParaRPr lang="en-US" sz="3200" spc="-1" dirty="0">
              <a:latin typeface="Arial"/>
            </a:endParaRPr>
          </a:p>
          <a:p>
            <a:pPr marL="855663" lvl="2" indent="-214313">
              <a:buSzPct val="45000"/>
              <a:buFont typeface="Wingdings" charset="2"/>
              <a:buChar char=""/>
            </a:pPr>
            <a:r>
              <a:rPr lang="en-US" sz="3200" spc="-1" dirty="0">
                <a:latin typeface="Arial"/>
                <a:ea typeface="DejaVu Sans"/>
              </a:rPr>
              <a:t>The </a:t>
            </a:r>
            <a:r>
              <a:rPr lang="en-US" sz="3200" b="1" spc="-1" dirty="0" err="1">
                <a:latin typeface="Arial"/>
                <a:ea typeface="DejaVu Sans"/>
              </a:rPr>
              <a:t>MultiRun</a:t>
            </a:r>
            <a:r>
              <a:rPr lang="en-US" sz="3200" spc="-1" dirty="0">
                <a:latin typeface="Arial"/>
                <a:ea typeface="DejaVu Sans"/>
              </a:rPr>
              <a:t> class facilitates this by providing a unique directory name to each run.</a:t>
            </a:r>
            <a:endParaRPr lang="en-US" sz="3200" spc="-1" dirty="0">
              <a:latin typeface="Arial"/>
            </a:endParaRPr>
          </a:p>
          <a:p>
            <a:pPr marL="855663" lvl="2" indent="-214313">
              <a:buSzPct val="45000"/>
              <a:buFont typeface="Wingdings" charset="2"/>
              <a:buChar char=""/>
            </a:pPr>
            <a:r>
              <a:rPr lang="en-US" sz="3200" spc="-1" dirty="0">
                <a:latin typeface="Arial"/>
                <a:ea typeface="DejaVu Sans"/>
              </a:rPr>
              <a:t>More on the </a:t>
            </a:r>
            <a:r>
              <a:rPr lang="en-US" sz="3200" b="1" spc="-1" dirty="0" err="1">
                <a:latin typeface="Arial"/>
                <a:ea typeface="DejaVu Sans"/>
              </a:rPr>
              <a:t>MultiRun</a:t>
            </a:r>
            <a:r>
              <a:rPr lang="en-US" sz="3200" spc="-1" dirty="0">
                <a:latin typeface="Arial"/>
                <a:ea typeface="DejaVu Sans"/>
              </a:rPr>
              <a:t> class later</a:t>
            </a:r>
            <a:endParaRPr lang="en-US" sz="3200" spc="-1" dirty="0">
              <a:latin typeface="Arial"/>
            </a:endParaRPr>
          </a:p>
        </p:txBody>
      </p:sp>
      <p:sp>
        <p:nvSpPr>
          <p:cNvPr id="360" name="CustomShape 3"/>
          <p:cNvSpPr/>
          <p:nvPr/>
        </p:nvSpPr>
        <p:spPr>
          <a:xfrm>
            <a:off x="2438400" y="36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pc="-1">
                <a:latin typeface="Arial"/>
                <a:ea typeface="DejaVu Sans"/>
              </a:rPr>
              <a:t>Output area</a:t>
            </a:r>
            <a:endParaRPr lang="en-US" sz="3200" spc="-1">
              <a:latin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1FA02-E6D8-1A42-8753-87432AD07E24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0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2438400" y="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pc="-1">
                <a:latin typeface="Arial"/>
                <a:ea typeface="DejaVu Sans"/>
              </a:rPr>
              <a:t> </a:t>
            </a:r>
            <a:endParaRPr lang="en-US" sz="3200" spc="-1">
              <a:latin typeface="Arial"/>
            </a:endParaRPr>
          </a:p>
        </p:txBody>
      </p:sp>
      <p:sp>
        <p:nvSpPr>
          <p:cNvPr id="362" name="CustomShape 2"/>
          <p:cNvSpPr/>
          <p:nvPr/>
        </p:nvSpPr>
        <p:spPr>
          <a:xfrm>
            <a:off x="1981200" y="1236600"/>
            <a:ext cx="8227080" cy="3241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1840">
              <a:buSzPct val="45000"/>
              <a:buFont typeface="Wingdings" charset="2"/>
              <a:buChar char=""/>
            </a:pPr>
            <a:r>
              <a:rPr lang="en-US" sz="3200" b="1" i="1" spc="-1" dirty="0">
                <a:latin typeface="Arial"/>
                <a:ea typeface="DejaVu Sans"/>
              </a:rPr>
              <a:t>Requirement: Flexible job dispatch</a:t>
            </a:r>
            <a:endParaRPr lang="en-US" sz="3200" b="1" spc="-1" dirty="0">
              <a:latin typeface="Arial"/>
            </a:endParaRPr>
          </a:p>
          <a:p>
            <a:pPr marL="648000" lvl="2" indent="-214560">
              <a:buSzPct val="45000"/>
              <a:buFont typeface="Wingdings" charset="2"/>
              <a:buChar char=""/>
            </a:pPr>
            <a:r>
              <a:rPr lang="en-US" sz="2600" spc="-1" dirty="0">
                <a:latin typeface="Arial"/>
                <a:ea typeface="DejaVu Sans"/>
              </a:rPr>
              <a:t>Each system has it’s own computing resources.</a:t>
            </a:r>
            <a:endParaRPr lang="en-US" sz="2600" spc="-1" dirty="0">
              <a:latin typeface="Arial"/>
            </a:endParaRPr>
          </a:p>
          <a:p>
            <a:pPr marL="648000" lvl="2" indent="-214560">
              <a:buSzPct val="45000"/>
              <a:buFont typeface="Wingdings" charset="2"/>
              <a:buChar char=""/>
            </a:pPr>
            <a:r>
              <a:rPr lang="en-US" sz="2600" spc="-1" dirty="0">
                <a:latin typeface="Arial"/>
                <a:ea typeface="DejaVu Sans"/>
              </a:rPr>
              <a:t>Some systems come with batch processing capabilities (</a:t>
            </a:r>
            <a:r>
              <a:rPr lang="en-US" sz="2600" spc="-1" dirty="0" err="1">
                <a:latin typeface="Arial"/>
                <a:ea typeface="DejaVu Sans"/>
              </a:rPr>
              <a:t>eg</a:t>
            </a:r>
            <a:r>
              <a:rPr lang="en-US" sz="2600" spc="-1" dirty="0">
                <a:latin typeface="Arial"/>
                <a:ea typeface="DejaVu Sans"/>
              </a:rPr>
              <a:t>: on HPC clusters we use </a:t>
            </a:r>
            <a:r>
              <a:rPr lang="en-US" sz="2600" b="1" spc="-1" dirty="0">
                <a:latin typeface="Arial"/>
                <a:ea typeface="DejaVu Sans"/>
              </a:rPr>
              <a:t>Portable Batch System (PBS)</a:t>
            </a:r>
            <a:r>
              <a:rPr lang="en-US" sz="2600" spc="-1" dirty="0">
                <a:latin typeface="Arial"/>
                <a:ea typeface="DejaVu Sans"/>
              </a:rPr>
              <a:t> to create batch jobs).</a:t>
            </a:r>
            <a:endParaRPr lang="en-US" sz="2600" spc="-1" dirty="0">
              <a:latin typeface="Arial"/>
            </a:endParaRPr>
          </a:p>
          <a:p>
            <a:pPr marL="648000" lvl="2" indent="-214560">
              <a:buSzPct val="45000"/>
              <a:buFont typeface="Wingdings" charset="2"/>
              <a:buChar char=""/>
            </a:pPr>
            <a:r>
              <a:rPr lang="en-US" sz="2600" spc="-1" dirty="0">
                <a:latin typeface="Arial"/>
                <a:ea typeface="DejaVu Sans"/>
              </a:rPr>
              <a:t>The base </a:t>
            </a:r>
            <a:r>
              <a:rPr lang="en-US" sz="2600" b="1" spc="-1" dirty="0" err="1">
                <a:latin typeface="Arial"/>
                <a:ea typeface="DejaVu Sans"/>
              </a:rPr>
              <a:t>MultiRun</a:t>
            </a:r>
            <a:r>
              <a:rPr lang="en-US" sz="2600" spc="-1" dirty="0">
                <a:latin typeface="Arial"/>
                <a:ea typeface="DejaVu Sans"/>
              </a:rPr>
              <a:t> class is a framework for executing multiple runs, but is not capable of launching new processes.</a:t>
            </a:r>
            <a:endParaRPr lang="en-US" sz="2600" spc="-1" dirty="0">
              <a:latin typeface="Arial"/>
            </a:endParaRPr>
          </a:p>
          <a:p>
            <a:pPr marL="648000" lvl="2" indent="-214560">
              <a:buSzPct val="45000"/>
              <a:buFont typeface="Wingdings" charset="2"/>
              <a:buChar char=""/>
            </a:pPr>
            <a:r>
              <a:rPr lang="en-US" sz="2600" spc="-1" dirty="0">
                <a:latin typeface="Arial"/>
                <a:ea typeface="DejaVu Sans"/>
              </a:rPr>
              <a:t>Usage: Launch multiple processes. In each process, create a </a:t>
            </a:r>
            <a:r>
              <a:rPr lang="en-US" sz="2600" b="1" spc="-1" dirty="0" err="1">
                <a:latin typeface="Arial"/>
                <a:ea typeface="DejaVu Sans"/>
              </a:rPr>
              <a:t>MultiRun</a:t>
            </a:r>
            <a:r>
              <a:rPr lang="en-US" sz="2600" spc="-1" dirty="0">
                <a:latin typeface="Arial"/>
                <a:ea typeface="DejaVu Sans"/>
              </a:rPr>
              <a:t> object with a unique sequential run number.</a:t>
            </a:r>
            <a:endParaRPr lang="en-US" sz="2600" spc="-1" dirty="0">
              <a:latin typeface="Arial"/>
            </a:endParaRPr>
          </a:p>
          <a:p>
            <a:pPr marL="648000" lvl="2" indent="-214560">
              <a:buSzPct val="45000"/>
              <a:buFont typeface="Wingdings" charset="2"/>
              <a:buChar char=""/>
            </a:pPr>
            <a:r>
              <a:rPr lang="en-US" sz="2600" spc="-1" dirty="0">
                <a:latin typeface="Arial"/>
                <a:ea typeface="DejaVu Sans"/>
              </a:rPr>
              <a:t>Suitable for systems that already have batch processing capabilities.</a:t>
            </a:r>
            <a:r>
              <a:rPr lang="en-US" sz="2800" spc="-1" dirty="0">
                <a:latin typeface="Arial"/>
                <a:ea typeface="DejaVu Sans"/>
              </a:rPr>
              <a:t> </a:t>
            </a:r>
            <a:endParaRPr lang="en-US" sz="2800" spc="-1" dirty="0">
              <a:latin typeface="Arial"/>
            </a:endParaRPr>
          </a:p>
        </p:txBody>
      </p:sp>
      <p:sp>
        <p:nvSpPr>
          <p:cNvPr id="363" name="CustomShape 3"/>
          <p:cNvSpPr/>
          <p:nvPr/>
        </p:nvSpPr>
        <p:spPr>
          <a:xfrm>
            <a:off x="2438400" y="36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pc="-1">
                <a:latin typeface="Arial"/>
                <a:ea typeface="DejaVu Sans"/>
              </a:rPr>
              <a:t>Multirun with batch processing</a:t>
            </a:r>
            <a:endParaRPr lang="en-US" sz="3200" spc="-1">
              <a:latin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F7C6F-80F5-8DAD-212D-18FF7571D128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193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/>
          <p:cNvSpPr/>
          <p:nvPr/>
        </p:nvSpPr>
        <p:spPr>
          <a:xfrm>
            <a:off x="2438400" y="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pc="-1">
                <a:latin typeface="Arial"/>
                <a:ea typeface="DejaVu Sans"/>
              </a:rPr>
              <a:t> </a:t>
            </a:r>
            <a:endParaRPr lang="en-US" sz="3200" spc="-1">
              <a:latin typeface="Arial"/>
            </a:endParaRPr>
          </a:p>
        </p:txBody>
      </p:sp>
      <p:sp>
        <p:nvSpPr>
          <p:cNvPr id="365" name="CustomShape 2"/>
          <p:cNvSpPr/>
          <p:nvPr/>
        </p:nvSpPr>
        <p:spPr>
          <a:xfrm>
            <a:off x="1981200" y="1236600"/>
            <a:ext cx="8227080" cy="3241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1840">
              <a:buSzPct val="45000"/>
              <a:buFont typeface="Wingdings" charset="2"/>
              <a:buChar char=""/>
            </a:pPr>
            <a:r>
              <a:rPr lang="en-US" sz="3200" b="1" i="1" spc="-1" dirty="0">
                <a:latin typeface="Arial"/>
                <a:ea typeface="DejaVu Sans"/>
              </a:rPr>
              <a:t>Requirement: Flexible job dispatch</a:t>
            </a:r>
            <a:endParaRPr lang="en-US" sz="3200" b="1" spc="-1" dirty="0">
              <a:latin typeface="Arial"/>
            </a:endParaRPr>
          </a:p>
          <a:p>
            <a:pPr marL="648000" lvl="2" indent="-214560">
              <a:buSzPct val="45000"/>
              <a:buFont typeface="Wingdings" charset="2"/>
              <a:buChar char=""/>
            </a:pPr>
            <a:r>
              <a:rPr lang="en-US" sz="2600" spc="-1" dirty="0">
                <a:latin typeface="Arial"/>
                <a:ea typeface="DejaVu Sans"/>
              </a:rPr>
              <a:t>On the other hand, many systems don’t come with batch processing software.</a:t>
            </a:r>
            <a:endParaRPr lang="en-US" sz="2600" spc="-1" dirty="0">
              <a:latin typeface="Arial"/>
            </a:endParaRPr>
          </a:p>
          <a:p>
            <a:pPr marL="648000" lvl="2" indent="-214560">
              <a:buSzPct val="45000"/>
              <a:buFont typeface="Wingdings" charset="2"/>
              <a:buChar char=""/>
            </a:pPr>
            <a:r>
              <a:rPr lang="en-US" sz="2600" spc="-1" dirty="0">
                <a:latin typeface="Arial"/>
                <a:ea typeface="DejaVu Sans"/>
              </a:rPr>
              <a:t>The </a:t>
            </a:r>
            <a:r>
              <a:rPr lang="en-US" sz="2600" b="1" spc="-1" dirty="0" err="1">
                <a:latin typeface="Arial"/>
                <a:ea typeface="DejaVu Sans"/>
              </a:rPr>
              <a:t>IPythonMultiRun</a:t>
            </a:r>
            <a:r>
              <a:rPr lang="en-US" sz="2600" spc="-1" dirty="0">
                <a:latin typeface="Arial"/>
                <a:ea typeface="DejaVu Sans"/>
              </a:rPr>
              <a:t> class is derived from </a:t>
            </a:r>
            <a:r>
              <a:rPr lang="en-US" sz="2600" b="1" spc="-1" dirty="0" err="1">
                <a:latin typeface="Arial"/>
                <a:ea typeface="DejaVu Sans"/>
              </a:rPr>
              <a:t>MultiRun</a:t>
            </a:r>
            <a:r>
              <a:rPr lang="en-US" sz="2600" spc="-1" dirty="0">
                <a:latin typeface="Arial"/>
                <a:ea typeface="DejaVu Sans"/>
              </a:rPr>
              <a:t> and adds functionality necessary to execute multiple runs in parallel.</a:t>
            </a:r>
            <a:endParaRPr lang="en-US" sz="2600" spc="-1" dirty="0">
              <a:latin typeface="Arial"/>
            </a:endParaRPr>
          </a:p>
          <a:p>
            <a:pPr marL="648000" lvl="2" indent="-214560">
              <a:buSzPct val="45000"/>
              <a:buFont typeface="Wingdings" charset="2"/>
              <a:buChar char=""/>
            </a:pPr>
            <a:r>
              <a:rPr lang="en-US" sz="2600" spc="-1" dirty="0">
                <a:latin typeface="Arial"/>
                <a:ea typeface="DejaVu Sans"/>
              </a:rPr>
              <a:t>Creates an </a:t>
            </a:r>
            <a:r>
              <a:rPr lang="en-US" sz="2600" b="1" spc="-1" dirty="0" err="1">
                <a:latin typeface="Arial"/>
                <a:ea typeface="DejaVu Sans"/>
              </a:rPr>
              <a:t>IPython</a:t>
            </a:r>
            <a:r>
              <a:rPr lang="en-US" sz="2600" b="1" spc="-1" dirty="0">
                <a:latin typeface="Arial"/>
                <a:ea typeface="DejaVu Sans"/>
              </a:rPr>
              <a:t> cluster</a:t>
            </a:r>
            <a:r>
              <a:rPr lang="en-US" sz="2600" spc="-1" dirty="0">
                <a:latin typeface="Arial"/>
                <a:ea typeface="DejaVu Sans"/>
              </a:rPr>
              <a:t> consisting of </a:t>
            </a:r>
            <a:r>
              <a:rPr lang="en-US" sz="2600" b="1" spc="-1" dirty="0">
                <a:latin typeface="Arial"/>
                <a:ea typeface="DejaVu Sans"/>
              </a:rPr>
              <a:t>engines</a:t>
            </a:r>
            <a:r>
              <a:rPr lang="en-US" sz="2600" spc="-1" dirty="0">
                <a:latin typeface="Arial"/>
                <a:ea typeface="DejaVu Sans"/>
              </a:rPr>
              <a:t> on a local machine or distributed over a series of remote machines via SSH.</a:t>
            </a:r>
            <a:endParaRPr lang="en-US" sz="2600" spc="-1" dirty="0">
              <a:latin typeface="Arial"/>
            </a:endParaRPr>
          </a:p>
          <a:p>
            <a:pPr marL="648000" lvl="2" indent="-214560">
              <a:buSzPct val="45000"/>
              <a:buFont typeface="Wingdings" charset="2"/>
              <a:buChar char=""/>
            </a:pPr>
            <a:r>
              <a:rPr lang="en-US" sz="2600" spc="-1" dirty="0">
                <a:latin typeface="Arial"/>
                <a:ea typeface="DejaVu Sans"/>
              </a:rPr>
              <a:t>Runs are automatically dispatched to available engines across the cluster.</a:t>
            </a:r>
            <a:endParaRPr lang="en-US" sz="2600" spc="-1" dirty="0">
              <a:latin typeface="Arial"/>
            </a:endParaRPr>
          </a:p>
        </p:txBody>
      </p:sp>
      <p:sp>
        <p:nvSpPr>
          <p:cNvPr id="366" name="CustomShape 3"/>
          <p:cNvSpPr/>
          <p:nvPr/>
        </p:nvSpPr>
        <p:spPr>
          <a:xfrm>
            <a:off x="2438400" y="36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pc="-1">
                <a:latin typeface="Arial"/>
                <a:ea typeface="DejaVu Sans"/>
              </a:rPr>
              <a:t>IPythonMultiRun</a:t>
            </a:r>
            <a:endParaRPr lang="en-US" sz="3200" spc="-1">
              <a:latin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16438-5C1E-6251-9A10-46268673E7CF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678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2438400" y="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pc="-1">
                <a:latin typeface="Arial"/>
                <a:ea typeface="DejaVu Sans"/>
              </a:rPr>
              <a:t>Recap</a:t>
            </a:r>
            <a:endParaRPr lang="en-US" sz="3200" spc="-1">
              <a:latin typeface="Arial"/>
            </a:endParaRPr>
          </a:p>
        </p:txBody>
      </p:sp>
      <p:sp>
        <p:nvSpPr>
          <p:cNvPr id="408" name="CustomShape 2"/>
          <p:cNvSpPr/>
          <p:nvPr/>
        </p:nvSpPr>
        <p:spPr>
          <a:xfrm>
            <a:off x="2064000" y="1312920"/>
            <a:ext cx="8147520" cy="5174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560">
              <a:buFont typeface="Symbol"/>
              <a:buChar char=""/>
            </a:pPr>
            <a:r>
              <a:rPr lang="en-US" sz="2400" spc="-1" dirty="0">
                <a:latin typeface="Arial"/>
                <a:ea typeface="DejaVu Sans"/>
              </a:rPr>
              <a:t>Why do logging?</a:t>
            </a:r>
            <a:endParaRPr lang="en-US" sz="2400" spc="-1" dirty="0">
              <a:latin typeface="Arial"/>
            </a:endParaRPr>
          </a:p>
          <a:p>
            <a:pPr marL="631825" lvl="1" indent="-212725"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rgbClr val="0070C0"/>
                </a:solidFill>
                <a:latin typeface="Arial"/>
                <a:ea typeface="DejaVu Sans"/>
              </a:rPr>
              <a:t>Decouples simulation runs from analysis.</a:t>
            </a:r>
            <a:endParaRPr lang="en-US" sz="2400" spc="-1" dirty="0">
              <a:latin typeface="Arial"/>
            </a:endParaRPr>
          </a:p>
          <a:p>
            <a:pPr marL="343080" indent="-340560">
              <a:buFont typeface="Symbol"/>
              <a:buChar char=""/>
            </a:pPr>
            <a:r>
              <a:rPr lang="en-US" sz="2400" spc="-1" dirty="0">
                <a:latin typeface="Arial"/>
                <a:ea typeface="DejaVu Sans"/>
              </a:rPr>
              <a:t>How to do high performance logging with large datasets?</a:t>
            </a:r>
            <a:endParaRPr lang="en-US" sz="2400" spc="-1" dirty="0">
              <a:latin typeface="Arial"/>
            </a:endParaRPr>
          </a:p>
          <a:p>
            <a:pPr marL="631825" lvl="1" indent="-212725"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rgbClr val="0070C0"/>
                </a:solidFill>
                <a:latin typeface="Arial"/>
                <a:ea typeface="DejaVu Sans"/>
              </a:rPr>
              <a:t>Use </a:t>
            </a:r>
            <a:r>
              <a:rPr lang="en-US" sz="2400" b="1" spc="-1" dirty="0">
                <a:solidFill>
                  <a:srgbClr val="0070C0"/>
                </a:solidFill>
                <a:latin typeface="Arial"/>
                <a:ea typeface="DejaVu Sans"/>
              </a:rPr>
              <a:t>HDF5</a:t>
            </a:r>
            <a:endParaRPr lang="en-US" sz="2400" spc="-1" dirty="0">
              <a:latin typeface="Arial"/>
            </a:endParaRPr>
          </a:p>
          <a:p>
            <a:pPr marL="343080" indent="-340560">
              <a:buFont typeface="Symbol"/>
              <a:buChar char=""/>
            </a:pPr>
            <a:r>
              <a:rPr lang="en-US" sz="2400" spc="-1" dirty="0">
                <a:latin typeface="Arial"/>
                <a:ea typeface="DejaVu Sans"/>
              </a:rPr>
              <a:t>How to configure logging for a simulation?</a:t>
            </a:r>
            <a:endParaRPr lang="en-US" sz="2400" spc="-1" dirty="0">
              <a:latin typeface="Arial"/>
            </a:endParaRPr>
          </a:p>
          <a:p>
            <a:pPr marL="631825" lvl="1" indent="-212725"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rgbClr val="0070C0"/>
                </a:solidFill>
                <a:latin typeface="Arial"/>
                <a:ea typeface="DejaVu Sans"/>
              </a:rPr>
              <a:t>Use a DwatchHDF5 style </a:t>
            </a:r>
            <a:r>
              <a:rPr lang="en-US" sz="2400" spc="-1" dirty="0" err="1">
                <a:solidFill>
                  <a:srgbClr val="0070C0"/>
                </a:solidFill>
                <a:latin typeface="Arial"/>
                <a:ea typeface="DejaVu Sans"/>
              </a:rPr>
              <a:t>config</a:t>
            </a:r>
            <a:r>
              <a:rPr lang="en-US" sz="2400" spc="-1" dirty="0">
                <a:solidFill>
                  <a:srgbClr val="0070C0"/>
                </a:solidFill>
                <a:latin typeface="Arial"/>
                <a:ea typeface="DejaVu Sans"/>
              </a:rPr>
              <a:t> file</a:t>
            </a:r>
            <a:endParaRPr lang="en-US" sz="2400" spc="-1" dirty="0">
              <a:latin typeface="Arial"/>
            </a:endParaRPr>
          </a:p>
          <a:p>
            <a:pPr marL="343080" indent="-340560">
              <a:buFont typeface="Symbol"/>
              <a:buChar char=""/>
            </a:pPr>
            <a:r>
              <a:rPr lang="en-US" sz="2400" spc="-1" dirty="0">
                <a:latin typeface="Arial"/>
                <a:ea typeface="DejaVu Sans"/>
              </a:rPr>
              <a:t>How to enable logging in a simulation?</a:t>
            </a:r>
            <a:endParaRPr lang="en-US" sz="2400" spc="-1" dirty="0">
              <a:latin typeface="Arial"/>
            </a:endParaRPr>
          </a:p>
          <a:p>
            <a:pPr marL="631825" lvl="1" indent="-212725">
              <a:buSzPct val="45000"/>
              <a:buFont typeface="Wingdings" charset="2"/>
              <a:buChar char=""/>
            </a:pPr>
            <a:r>
              <a:rPr lang="en-US" sz="2400" spc="-1" dirty="0">
                <a:latin typeface="Arial"/>
                <a:ea typeface="DejaVu Sans"/>
              </a:rPr>
              <a:t> </a:t>
            </a:r>
            <a:r>
              <a:rPr lang="en-US" sz="2400" spc="-1" dirty="0">
                <a:solidFill>
                  <a:srgbClr val="0070C0"/>
                </a:solidFill>
                <a:latin typeface="Arial"/>
                <a:ea typeface="DejaVu Sans"/>
              </a:rPr>
              <a:t>Use setupDwatchHDF5 on the </a:t>
            </a:r>
            <a:r>
              <a:rPr lang="en-US" sz="2400" spc="-1" dirty="0" err="1">
                <a:solidFill>
                  <a:srgbClr val="0070C0"/>
                </a:solidFill>
                <a:latin typeface="Arial"/>
                <a:ea typeface="DejaVu Sans"/>
              </a:rPr>
              <a:t>config</a:t>
            </a:r>
            <a:r>
              <a:rPr lang="en-US" sz="2400" spc="-1" dirty="0">
                <a:solidFill>
                  <a:srgbClr val="0070C0"/>
                </a:solidFill>
                <a:latin typeface="Arial"/>
                <a:ea typeface="DejaVu Sans"/>
              </a:rPr>
              <a:t> file, then do one of the following:</a:t>
            </a:r>
            <a:endParaRPr lang="en-US" sz="2400" spc="-1" dirty="0">
              <a:latin typeface="Arial"/>
            </a:endParaRPr>
          </a:p>
          <a:p>
            <a:pPr marL="1146175" lvl="2" indent="-214313">
              <a:buSzPct val="45000"/>
              <a:buFont typeface="Wingdings" charset="2"/>
              <a:buChar char=""/>
            </a:pPr>
            <a:r>
              <a:rPr lang="en-US" sz="2200" spc="-1" dirty="0">
                <a:solidFill>
                  <a:srgbClr val="0070C0"/>
                </a:solidFill>
                <a:latin typeface="Arial"/>
                <a:ea typeface="DejaVu Sans"/>
              </a:rPr>
              <a:t>Pass the logging object to an FSM</a:t>
            </a:r>
            <a:endParaRPr lang="en-US" sz="2200" spc="-1" dirty="0">
              <a:latin typeface="Arial"/>
            </a:endParaRPr>
          </a:p>
          <a:p>
            <a:pPr marL="1146175" lvl="2" indent="-214313">
              <a:buSzPct val="45000"/>
              <a:buFont typeface="Wingdings" charset="2"/>
              <a:buChar char=""/>
            </a:pPr>
            <a:r>
              <a:rPr lang="en-US" sz="2200" spc="-1" dirty="0">
                <a:solidFill>
                  <a:srgbClr val="0070C0"/>
                </a:solidFill>
                <a:latin typeface="Arial"/>
                <a:ea typeface="DejaVu Sans"/>
              </a:rPr>
              <a:t>Create a </a:t>
            </a:r>
            <a:r>
              <a:rPr lang="en-US" sz="2200" spc="-1" dirty="0" err="1">
                <a:solidFill>
                  <a:srgbClr val="0070C0"/>
                </a:solidFill>
                <a:latin typeface="Arial"/>
                <a:ea typeface="DejaVu Sans"/>
              </a:rPr>
              <a:t>Dshell</a:t>
            </a:r>
            <a:r>
              <a:rPr lang="en-US" sz="2200" spc="-1" dirty="0">
                <a:solidFill>
                  <a:srgbClr val="0070C0"/>
                </a:solidFill>
                <a:latin typeface="Arial"/>
                <a:ea typeface="DejaVu Sans"/>
              </a:rPr>
              <a:t> event</a:t>
            </a:r>
            <a:endParaRPr lang="en-US" sz="2200" spc="-1" dirty="0">
              <a:latin typeface="Arial"/>
            </a:endParaRPr>
          </a:p>
          <a:p>
            <a:pPr marL="1146175" lvl="2" indent="-214313">
              <a:buSzPct val="45000"/>
              <a:buFont typeface="Wingdings" charset="2"/>
              <a:buChar char=""/>
            </a:pPr>
            <a:r>
              <a:rPr lang="en-US" sz="2200" spc="-1" dirty="0">
                <a:solidFill>
                  <a:srgbClr val="0070C0"/>
                </a:solidFill>
                <a:latin typeface="Arial"/>
                <a:ea typeface="DejaVu Sans"/>
              </a:rPr>
              <a:t>Manually call the update method</a:t>
            </a:r>
            <a:endParaRPr lang="en-US" sz="22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spc="-1" dirty="0">
              <a:latin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1AC50-7232-549F-EE87-3039EABD082D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2438400" y="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pc="-1">
                <a:latin typeface="Arial"/>
                <a:ea typeface="DejaVu Sans"/>
              </a:rPr>
              <a:t>Recap</a:t>
            </a:r>
            <a:endParaRPr lang="en-US" sz="3200" spc="-1">
              <a:latin typeface="Arial"/>
            </a:endParaRPr>
          </a:p>
        </p:txBody>
      </p:sp>
      <p:sp>
        <p:nvSpPr>
          <p:cNvPr id="410" name="CustomShape 2"/>
          <p:cNvSpPr/>
          <p:nvPr/>
        </p:nvSpPr>
        <p:spPr>
          <a:xfrm>
            <a:off x="2087040" y="1445040"/>
            <a:ext cx="8147520" cy="3813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560">
              <a:buFont typeface="Symbol"/>
              <a:buChar char=""/>
            </a:pPr>
            <a:r>
              <a:rPr lang="en-US" sz="2400" spc="-1">
                <a:latin typeface="Arial"/>
                <a:ea typeface="DejaVu Sans"/>
              </a:rPr>
              <a:t>Why are multi-run capabilities needed?</a:t>
            </a:r>
            <a:endParaRPr lang="en-US" sz="2400" spc="-1">
              <a:latin typeface="Arial"/>
            </a:endParaRPr>
          </a:p>
          <a:p>
            <a:pPr marL="432000" lvl="1" indent="-214200">
              <a:buSzPct val="45000"/>
              <a:buFont typeface="Wingdings" charset="2"/>
              <a:buChar char=""/>
            </a:pPr>
            <a:r>
              <a:rPr lang="en-US" sz="2400" spc="-1">
                <a:solidFill>
                  <a:srgbClr val="0070C0"/>
                </a:solidFill>
                <a:latin typeface="Arial"/>
                <a:ea typeface="DejaVu Sans"/>
              </a:rPr>
              <a:t>Parametric sweeps</a:t>
            </a:r>
            <a:endParaRPr lang="en-US" sz="2400" spc="-1">
              <a:latin typeface="Arial"/>
            </a:endParaRPr>
          </a:p>
          <a:p>
            <a:pPr marL="432000" lvl="1" indent="-214200">
              <a:buSzPct val="45000"/>
              <a:buFont typeface="Wingdings" charset="2"/>
              <a:buChar char=""/>
            </a:pPr>
            <a:r>
              <a:rPr lang="en-US" sz="2400" spc="-1">
                <a:solidFill>
                  <a:srgbClr val="0070C0"/>
                </a:solidFill>
                <a:latin typeface="Arial"/>
                <a:ea typeface="DejaVu Sans"/>
              </a:rPr>
              <a:t>Monte Carlo experiments</a:t>
            </a:r>
            <a:endParaRPr lang="en-US" sz="2400" spc="-1">
              <a:latin typeface="Arial"/>
            </a:endParaRPr>
          </a:p>
          <a:p>
            <a:pPr marL="432000" lvl="1" indent="-214200">
              <a:buSzPct val="45000"/>
              <a:buFont typeface="Wingdings" charset="2"/>
              <a:buChar char=""/>
            </a:pPr>
            <a:r>
              <a:rPr lang="en-US" sz="2400" spc="-1">
                <a:solidFill>
                  <a:srgbClr val="0070C0"/>
                </a:solidFill>
                <a:latin typeface="Arial"/>
                <a:ea typeface="DejaVu Sans"/>
              </a:rPr>
              <a:t>Dealing with uncertainty</a:t>
            </a:r>
            <a:endParaRPr lang="en-US" sz="2400" spc="-1">
              <a:latin typeface="Arial"/>
            </a:endParaRPr>
          </a:p>
          <a:p>
            <a:pPr marL="343080" indent="-340560">
              <a:buFont typeface="Symbol"/>
              <a:buChar char=""/>
            </a:pPr>
            <a:r>
              <a:rPr lang="en-US" sz="2400" spc="-1">
                <a:latin typeface="Arial"/>
                <a:ea typeface="DejaVu Sans"/>
              </a:rPr>
              <a:t>How to vary parameters in a multi-run context?</a:t>
            </a:r>
            <a:endParaRPr lang="en-US" sz="2400" spc="-1">
              <a:latin typeface="Arial"/>
            </a:endParaRPr>
          </a:p>
          <a:p>
            <a:pPr marL="432000" lvl="1" indent="-214200">
              <a:buSzPct val="45000"/>
              <a:buFont typeface="Wingdings" charset="2"/>
              <a:buChar char=""/>
            </a:pPr>
            <a:r>
              <a:rPr lang="en-US" sz="2400" spc="-1">
                <a:solidFill>
                  <a:srgbClr val="0070C0"/>
                </a:solidFill>
                <a:latin typeface="Arial"/>
                <a:ea typeface="DejaVu Sans"/>
              </a:rPr>
              <a:t>Use Knobs</a:t>
            </a:r>
            <a:endParaRPr lang="en-US" sz="2400" spc="-1">
              <a:latin typeface="Arial"/>
            </a:endParaRPr>
          </a:p>
          <a:p>
            <a:pPr marL="343080" indent="-340560">
              <a:buFont typeface="Symbol"/>
              <a:buChar char=""/>
            </a:pPr>
            <a:r>
              <a:rPr lang="en-US" sz="2400" spc="-1">
                <a:latin typeface="Arial"/>
                <a:ea typeface="DejaVu Sans"/>
              </a:rPr>
              <a:t>How to do a multi-run simulation?</a:t>
            </a:r>
            <a:endParaRPr lang="en-US" sz="2400" spc="-1">
              <a:latin typeface="Arial"/>
            </a:endParaRPr>
          </a:p>
          <a:p>
            <a:pPr marL="432000" lvl="1" indent="-214200">
              <a:buSzPct val="45000"/>
              <a:buFont typeface="Wingdings" charset="2"/>
              <a:buChar char=""/>
            </a:pPr>
            <a:r>
              <a:rPr lang="en-US" sz="2400" spc="-1">
                <a:solidFill>
                  <a:srgbClr val="0070C0"/>
                </a:solidFill>
                <a:latin typeface="Arial"/>
                <a:ea typeface="DejaVu Sans"/>
              </a:rPr>
              <a:t>Use a config file together with Knobs and a </a:t>
            </a:r>
            <a:r>
              <a:rPr lang="en-US" sz="2400" b="1" spc="-1">
                <a:solidFill>
                  <a:srgbClr val="0070C0"/>
                </a:solidFill>
                <a:latin typeface="Arial"/>
                <a:ea typeface="DejaVu Sans"/>
              </a:rPr>
              <a:t>MultiRun</a:t>
            </a:r>
            <a:r>
              <a:rPr lang="en-US" sz="2400" spc="-1">
                <a:solidFill>
                  <a:srgbClr val="0070C0"/>
                </a:solidFill>
                <a:latin typeface="Arial"/>
                <a:ea typeface="DejaVu Sans"/>
              </a:rPr>
              <a:t> instance.</a:t>
            </a:r>
            <a:endParaRPr lang="en-US" sz="2400" spc="-1">
              <a:latin typeface="Arial"/>
            </a:endParaRPr>
          </a:p>
          <a:p>
            <a:pPr marL="432000" lvl="1" indent="-214200">
              <a:buSzPct val="45000"/>
              <a:buFont typeface="Wingdings" charset="2"/>
              <a:buChar char=""/>
            </a:pPr>
            <a:r>
              <a:rPr lang="en-US" sz="2400" spc="-1">
                <a:solidFill>
                  <a:srgbClr val="0070C0"/>
                </a:solidFill>
                <a:latin typeface="Arial"/>
                <a:ea typeface="DejaVu Sans"/>
              </a:rPr>
              <a:t>If the system already has batch job capabilities, use those with </a:t>
            </a:r>
            <a:r>
              <a:rPr lang="en-US" sz="2400" b="1" spc="-1">
                <a:solidFill>
                  <a:srgbClr val="0070C0"/>
                </a:solidFill>
                <a:latin typeface="Arial"/>
                <a:ea typeface="DejaVu Sans"/>
              </a:rPr>
              <a:t>MultiRun</a:t>
            </a:r>
            <a:r>
              <a:rPr lang="en-US" sz="2400" spc="-1">
                <a:solidFill>
                  <a:srgbClr val="0070C0"/>
                </a:solidFill>
                <a:latin typeface="Arial"/>
                <a:ea typeface="DejaVu Sans"/>
              </a:rPr>
              <a:t>.</a:t>
            </a:r>
            <a:endParaRPr lang="en-US" sz="2400" spc="-1">
              <a:latin typeface="Arial"/>
            </a:endParaRPr>
          </a:p>
          <a:p>
            <a:pPr marL="432000" lvl="1" indent="-214200">
              <a:buSzPct val="45000"/>
              <a:buFont typeface="Wingdings" charset="2"/>
              <a:buChar char=""/>
            </a:pPr>
            <a:r>
              <a:rPr lang="en-US" sz="2400" spc="-1">
                <a:solidFill>
                  <a:srgbClr val="0070C0"/>
                </a:solidFill>
                <a:latin typeface="Arial"/>
                <a:ea typeface="DejaVu Sans"/>
              </a:rPr>
              <a:t>Otherwise, use </a:t>
            </a:r>
            <a:r>
              <a:rPr lang="en-US" sz="2400" b="1" spc="-1">
                <a:solidFill>
                  <a:srgbClr val="0070C0"/>
                </a:solidFill>
                <a:latin typeface="Arial"/>
                <a:ea typeface="DejaVu Sans"/>
              </a:rPr>
              <a:t>IPythonMultiRun</a:t>
            </a:r>
            <a:r>
              <a:rPr lang="en-US" sz="2400" spc="-1">
                <a:solidFill>
                  <a:srgbClr val="0070C0"/>
                </a:solidFill>
                <a:latin typeface="Arial"/>
                <a:ea typeface="DejaVu Sans"/>
              </a:rPr>
              <a:t> to set up a cluster.</a:t>
            </a:r>
            <a:endParaRPr lang="en-US" sz="24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spc="-1">
              <a:latin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D66DD-7F29-6A13-B9C3-A75D9043E8F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2438400" y="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pc="-1">
                <a:latin typeface="Arial"/>
                <a:ea typeface="DejaVu Sans"/>
              </a:rPr>
              <a:t>Recap</a:t>
            </a:r>
            <a:endParaRPr lang="en-US" sz="3200" spc="-1">
              <a:latin typeface="Arial"/>
            </a:endParaRPr>
          </a:p>
        </p:txBody>
      </p:sp>
      <p:sp>
        <p:nvSpPr>
          <p:cNvPr id="412" name="CustomShape 2"/>
          <p:cNvSpPr/>
          <p:nvPr/>
        </p:nvSpPr>
        <p:spPr>
          <a:xfrm>
            <a:off x="2104680" y="1918800"/>
            <a:ext cx="8147520" cy="3083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560">
              <a:buFont typeface="Symbol"/>
              <a:buChar char=""/>
            </a:pPr>
            <a:r>
              <a:rPr lang="en-US" sz="2400" spc="-1">
                <a:latin typeface="Arial"/>
                <a:ea typeface="DejaVu Sans"/>
              </a:rPr>
              <a:t>What are the requirements for analysis?</a:t>
            </a:r>
            <a:endParaRPr lang="en-US" sz="2400" spc="-1">
              <a:latin typeface="Arial"/>
            </a:endParaRPr>
          </a:p>
          <a:p>
            <a:pPr marL="648000" lvl="2" indent="-214200">
              <a:buSzPct val="45000"/>
              <a:buFont typeface="Wingdings" charset="2"/>
              <a:buChar char=""/>
            </a:pPr>
            <a:r>
              <a:rPr lang="en-US" sz="2400" spc="-1">
                <a:solidFill>
                  <a:srgbClr val="0070C0"/>
                </a:solidFill>
                <a:latin typeface="Arial"/>
                <a:ea typeface="DejaVu Sans"/>
              </a:rPr>
              <a:t>Good performance, </a:t>
            </a:r>
            <a:r>
              <a:rPr lang="en-US" sz="2400" b="1" spc="-1">
                <a:solidFill>
                  <a:srgbClr val="0070C0"/>
                </a:solidFill>
                <a:latin typeface="Arial"/>
                <a:ea typeface="DejaVu Sans"/>
              </a:rPr>
              <a:t>HDF5</a:t>
            </a:r>
            <a:r>
              <a:rPr lang="en-US" sz="2400" spc="-1">
                <a:solidFill>
                  <a:srgbClr val="0070C0"/>
                </a:solidFill>
                <a:latin typeface="Arial"/>
                <a:ea typeface="DejaVu Sans"/>
              </a:rPr>
              <a:t> compatible, minimal developer overhead, and a strong library of functions.</a:t>
            </a:r>
            <a:endParaRPr lang="en-US" sz="24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spc="-1">
              <a:latin typeface="Arial"/>
            </a:endParaRPr>
          </a:p>
          <a:p>
            <a:pPr marL="343080" indent="-340560">
              <a:buFont typeface="Symbol"/>
              <a:buChar char=""/>
            </a:pPr>
            <a:r>
              <a:rPr lang="en-US" sz="2400" spc="-1">
                <a:latin typeface="Arial"/>
                <a:ea typeface="DejaVu Sans"/>
              </a:rPr>
              <a:t>How to do analysis on logged data?</a:t>
            </a:r>
            <a:endParaRPr lang="en-US" sz="2400" spc="-1">
              <a:latin typeface="Arial"/>
            </a:endParaRPr>
          </a:p>
          <a:p>
            <a:pPr marL="648000" lvl="2" indent="-214200">
              <a:buSzPct val="45000"/>
              <a:buFont typeface="Wingdings" charset="2"/>
              <a:buChar char=""/>
            </a:pPr>
            <a:r>
              <a:rPr lang="en-US" sz="2400" spc="-1">
                <a:solidFill>
                  <a:srgbClr val="0070C0"/>
                </a:solidFill>
                <a:latin typeface="Arial"/>
                <a:ea typeface="DejaVu Sans"/>
              </a:rPr>
              <a:t>Use </a:t>
            </a:r>
            <a:r>
              <a:rPr lang="en-US" sz="2400" b="1" spc="-1">
                <a:solidFill>
                  <a:srgbClr val="0070C0"/>
                </a:solidFill>
                <a:latin typeface="Arial"/>
                <a:ea typeface="DejaVu Sans"/>
              </a:rPr>
              <a:t>pandas</a:t>
            </a:r>
            <a:r>
              <a:rPr lang="en-US" sz="2400" spc="-1">
                <a:solidFill>
                  <a:srgbClr val="0070C0"/>
                </a:solidFill>
                <a:latin typeface="Arial"/>
                <a:ea typeface="DejaVu Sans"/>
              </a:rPr>
              <a:t> and fine-tune with </a:t>
            </a:r>
            <a:r>
              <a:rPr lang="en-US" sz="2400" b="1" spc="-1">
                <a:solidFill>
                  <a:srgbClr val="0070C0"/>
                </a:solidFill>
                <a:latin typeface="Arial"/>
                <a:ea typeface="DejaVu Sans"/>
              </a:rPr>
              <a:t>NumPy</a:t>
            </a:r>
            <a:r>
              <a:rPr lang="en-US" sz="2400" spc="-1">
                <a:solidFill>
                  <a:srgbClr val="0070C0"/>
                </a:solidFill>
                <a:latin typeface="Arial"/>
                <a:ea typeface="DejaVu Sans"/>
              </a:rPr>
              <a:t>, </a:t>
            </a:r>
            <a:r>
              <a:rPr lang="en-US" sz="2400" b="1" spc="-1">
                <a:solidFill>
                  <a:srgbClr val="0070C0"/>
                </a:solidFill>
                <a:latin typeface="Arial"/>
                <a:ea typeface="DejaVu Sans"/>
              </a:rPr>
              <a:t>SciPy</a:t>
            </a:r>
            <a:r>
              <a:rPr lang="en-US" sz="2400" spc="-1">
                <a:solidFill>
                  <a:srgbClr val="0070C0"/>
                </a:solidFill>
                <a:latin typeface="Arial"/>
                <a:ea typeface="DejaVu Sans"/>
              </a:rPr>
              <a:t>, and </a:t>
            </a:r>
            <a:r>
              <a:rPr lang="en-US" sz="2400" b="1" spc="-1">
                <a:solidFill>
                  <a:srgbClr val="0070C0"/>
                </a:solidFill>
                <a:latin typeface="Arial"/>
                <a:ea typeface="DejaVu Sans"/>
              </a:rPr>
              <a:t>Matplotlib</a:t>
            </a:r>
            <a:r>
              <a:rPr lang="en-US" sz="2400" spc="-1">
                <a:solidFill>
                  <a:srgbClr val="0070C0"/>
                </a:solidFill>
                <a:latin typeface="Arial"/>
                <a:ea typeface="DejaVu Sans"/>
              </a:rPr>
              <a:t> where necessary.</a:t>
            </a:r>
            <a:endParaRPr lang="en-US" sz="24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spc="-1">
              <a:latin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41BF7-5111-E905-E8BF-981BB0D87FBF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2438400" y="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pc="-1">
                <a:latin typeface="Arial"/>
                <a:ea typeface="DejaVu Sans"/>
              </a:rPr>
              <a:t>Questions to Address</a:t>
            </a:r>
            <a:endParaRPr lang="en-US" sz="3200" spc="-1">
              <a:latin typeface="Arial"/>
            </a:endParaRPr>
          </a:p>
        </p:txBody>
      </p:sp>
      <p:sp>
        <p:nvSpPr>
          <p:cNvPr id="415" name="CustomShape 2"/>
          <p:cNvSpPr/>
          <p:nvPr/>
        </p:nvSpPr>
        <p:spPr>
          <a:xfrm>
            <a:off x="2104680" y="1918800"/>
            <a:ext cx="8147520" cy="3083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560">
              <a:buFont typeface="Symbol"/>
              <a:buChar char=""/>
            </a:pPr>
            <a:r>
              <a:rPr lang="en-US" sz="2400" spc="-1">
                <a:latin typeface="Arial"/>
                <a:ea typeface="DejaVu Sans"/>
              </a:rPr>
              <a:t>Why do logging?</a:t>
            </a:r>
            <a:endParaRPr lang="en-US" sz="2400" spc="-1">
              <a:latin typeface="Arial"/>
            </a:endParaRPr>
          </a:p>
          <a:p>
            <a:pPr marL="343080" indent="-340560">
              <a:buFont typeface="Symbol"/>
              <a:buChar char=""/>
            </a:pPr>
            <a:r>
              <a:rPr lang="en-US" sz="2400" spc="-1">
                <a:latin typeface="Arial"/>
                <a:ea typeface="DejaVu Sans"/>
              </a:rPr>
              <a:t>How to do high performance logging with large datasets?</a:t>
            </a:r>
            <a:endParaRPr lang="en-US" sz="2400" spc="-1">
              <a:latin typeface="Arial"/>
            </a:endParaRPr>
          </a:p>
          <a:p>
            <a:pPr marL="343080" indent="-340560">
              <a:buFont typeface="Symbol"/>
              <a:buChar char=""/>
            </a:pPr>
            <a:r>
              <a:rPr lang="en-US" sz="2400" spc="-1">
                <a:latin typeface="Arial"/>
                <a:ea typeface="DejaVu Sans"/>
              </a:rPr>
              <a:t>How to configure logging for a simulation?</a:t>
            </a:r>
            <a:endParaRPr lang="en-US" sz="2400" spc="-1">
              <a:latin typeface="Arial"/>
            </a:endParaRPr>
          </a:p>
          <a:p>
            <a:pPr marL="343080" indent="-340560">
              <a:buFont typeface="Symbol"/>
              <a:buChar char=""/>
            </a:pPr>
            <a:r>
              <a:rPr lang="en-US" sz="2400" spc="-1">
                <a:latin typeface="Arial"/>
                <a:ea typeface="DejaVu Sans"/>
              </a:rPr>
              <a:t>How to enable logging in a simulation?</a:t>
            </a:r>
            <a:endParaRPr lang="en-US" sz="2400" spc="-1">
              <a:latin typeface="Arial"/>
            </a:endParaRPr>
          </a:p>
          <a:p>
            <a:pPr marL="343080" indent="-340560">
              <a:buFont typeface="Symbol"/>
              <a:buChar char=""/>
            </a:pPr>
            <a:r>
              <a:rPr lang="en-US" sz="2400" spc="-1">
                <a:latin typeface="Arial"/>
                <a:ea typeface="DejaVu Sans"/>
              </a:rPr>
              <a:t>Why are multirun capabilities needed?</a:t>
            </a:r>
            <a:endParaRPr lang="en-US" sz="2400" spc="-1">
              <a:latin typeface="Arial"/>
            </a:endParaRPr>
          </a:p>
          <a:p>
            <a:pPr marL="343080" indent="-340560">
              <a:buFont typeface="Symbol"/>
              <a:buChar char=""/>
            </a:pPr>
            <a:r>
              <a:rPr lang="en-US" sz="2400" spc="-1">
                <a:latin typeface="Arial"/>
                <a:ea typeface="DejaVu Sans"/>
              </a:rPr>
              <a:t>How to vary parameters in a multirun context?</a:t>
            </a:r>
            <a:endParaRPr lang="en-US" sz="2400" spc="-1">
              <a:latin typeface="Arial"/>
            </a:endParaRPr>
          </a:p>
          <a:p>
            <a:pPr marL="343080" indent="-340560">
              <a:buFont typeface="Symbol"/>
              <a:buChar char=""/>
            </a:pPr>
            <a:r>
              <a:rPr lang="en-US" sz="2400" spc="-1">
                <a:latin typeface="Arial"/>
                <a:ea typeface="DejaVu Sans"/>
              </a:rPr>
              <a:t>How to do a multirun simulation?</a:t>
            </a:r>
            <a:endParaRPr lang="en-US" sz="2400" spc="-1">
              <a:latin typeface="Arial"/>
            </a:endParaRPr>
          </a:p>
          <a:p>
            <a:pPr marL="343080" indent="-340560">
              <a:buFont typeface="Symbol"/>
              <a:buChar char=""/>
            </a:pPr>
            <a:r>
              <a:rPr lang="en-US" sz="2400" spc="-1">
                <a:latin typeface="Arial"/>
                <a:ea typeface="DejaVu Sans"/>
              </a:rPr>
              <a:t>What are the requirements for analysis?</a:t>
            </a:r>
            <a:endParaRPr lang="en-US" sz="2400" spc="-1">
              <a:latin typeface="Arial"/>
            </a:endParaRPr>
          </a:p>
          <a:p>
            <a:pPr marL="343080" indent="-340560">
              <a:buFont typeface="Symbol"/>
              <a:buChar char=""/>
            </a:pPr>
            <a:r>
              <a:rPr lang="en-US" sz="2400" spc="-1">
                <a:latin typeface="Arial"/>
                <a:ea typeface="DejaVu Sans"/>
              </a:rPr>
              <a:t>How to do analysis on logged data?</a:t>
            </a:r>
            <a:endParaRPr lang="en-US" sz="24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spc="-1">
              <a:latin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64759-F853-6A19-3C7F-EF1F460FA7B6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A91129-E34B-C790-6223-636A8866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HDF5 Logging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EDB8B-55EF-CCCB-073C-7D86366EC2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90" y="3584735"/>
            <a:ext cx="6946980" cy="30128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4B7C995-EF9C-8CAD-5D95-0529AB029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HDF5 data format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F701A-5E49-B2B8-D90E-26C841C917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HDF5 is a hierarchical binary data format</a:t>
            </a:r>
          </a:p>
          <a:p>
            <a:r>
              <a:rPr lang="en-US" dirty="0"/>
              <a:t>Standard: open source, usable from </a:t>
            </a:r>
            <a:r>
              <a:rPr lang="en-US" dirty="0" err="1"/>
              <a:t>Matlab</a:t>
            </a:r>
            <a:r>
              <a:rPr lang="en-US" dirty="0"/>
              <a:t>, Mathematica,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Scalable: can handle very large datasets; designed for efficient I/O; don’t need to load the whole thing</a:t>
            </a:r>
          </a:p>
          <a:p>
            <a:r>
              <a:rPr lang="en-US" dirty="0"/>
              <a:t>Portable</a:t>
            </a:r>
          </a:p>
          <a:p>
            <a:r>
              <a:rPr lang="en-US" dirty="0"/>
              <a:t>Lossless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2F36E-6BF1-60E9-7DC5-E1DC4E7EB9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9B45D-7264-DF13-8820-B9C33B219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DLogger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85664-BFCC-5FBB-A0E7-7065178E0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err="1"/>
              <a:t>DLogger</a:t>
            </a:r>
            <a:r>
              <a:rPr lang="en-US" sz="3200" dirty="0"/>
              <a:t>: low level data-logging solution</a:t>
            </a:r>
          </a:p>
          <a:p>
            <a:pPr lvl="1"/>
            <a:r>
              <a:rPr lang="en-US" sz="2800" dirty="0"/>
              <a:t>Logs data to HDF5 data files</a:t>
            </a:r>
          </a:p>
          <a:p>
            <a:pPr lvl="1"/>
            <a:r>
              <a:rPr lang="en-US" sz="2800" dirty="0"/>
              <a:t>C++ solution for speed</a:t>
            </a:r>
          </a:p>
          <a:p>
            <a:pPr lvl="1"/>
            <a:r>
              <a:rPr lang="en-US" sz="2800" dirty="0"/>
              <a:t>Saves </a:t>
            </a:r>
            <a:r>
              <a:rPr lang="en-US" sz="2800" dirty="0" err="1"/>
              <a:t>DVar</a:t>
            </a:r>
            <a:r>
              <a:rPr lang="en-US" sz="2800" dirty="0"/>
              <a:t> spec nodes</a:t>
            </a:r>
          </a:p>
          <a:p>
            <a:pPr lvl="1"/>
            <a:r>
              <a:rPr lang="en-US" sz="2800" dirty="0"/>
              <a:t>Save-as-you-go to avoid memory limitations</a:t>
            </a:r>
          </a:p>
          <a:p>
            <a:pPr lvl="1"/>
            <a:r>
              <a:rPr lang="en-US" sz="2800" dirty="0"/>
              <a:t>Writes are batched for efficient I/O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64D7E-8236-5166-CBF7-2FCACD9FE7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169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42DB-B4FE-E00B-5F5E-FB750797A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Logging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01C48-1FD6-DB0B-89CB-2F3BF0959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More advanced logging requirements</a:t>
            </a:r>
          </a:p>
          <a:p>
            <a:pPr lvl="1"/>
            <a:r>
              <a:rPr lang="en-US" sz="2600" dirty="0"/>
              <a:t>Allow logging of multiple “tables” of grouped data</a:t>
            </a:r>
          </a:p>
          <a:p>
            <a:pPr lvl="1"/>
            <a:r>
              <a:rPr lang="en-US" sz="2800" dirty="0"/>
              <a:t>Allow control of logging by simulation events</a:t>
            </a:r>
          </a:p>
          <a:p>
            <a:pPr lvl="1"/>
            <a:r>
              <a:rPr lang="en-US" sz="2800" dirty="0"/>
              <a:t>Be able to log virtually any variable in the simulation</a:t>
            </a:r>
          </a:p>
          <a:p>
            <a:pPr lvl="1"/>
            <a:r>
              <a:rPr lang="en-US" sz="2800" dirty="0"/>
              <a:t>Log units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E221A-E41D-638B-1E76-3B5BB1B899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004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BC29-B74F-C7B7-B4D3-90C8F299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DataRecorder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6C4FE-4621-08A9-7B66-CE5262DE4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main solution for procedural data logging</a:t>
            </a:r>
          </a:p>
          <a:p>
            <a:r>
              <a:rPr lang="en-US" dirty="0"/>
              <a:t>Can log to different backends</a:t>
            </a:r>
          </a:p>
          <a:p>
            <a:pPr lvl="1"/>
            <a:r>
              <a:rPr lang="en-US" dirty="0" err="1"/>
              <a:t>DLogger</a:t>
            </a:r>
            <a:r>
              <a:rPr lang="en-US" dirty="0"/>
              <a:t> (hdf5)</a:t>
            </a:r>
          </a:p>
          <a:p>
            <a:pPr lvl="1"/>
            <a:r>
              <a:rPr lang="en-US" dirty="0" err="1"/>
              <a:t>CSVLogger</a:t>
            </a:r>
            <a:r>
              <a:rPr lang="en-US" dirty="0"/>
              <a:t> (csv)</a:t>
            </a:r>
          </a:p>
          <a:p>
            <a:pPr lvl="1"/>
            <a:r>
              <a:rPr lang="en-US" dirty="0" err="1"/>
              <a:t>Stripchart</a:t>
            </a:r>
            <a:r>
              <a:rPr lang="en-US" dirty="0"/>
              <a:t> (live plots)</a:t>
            </a:r>
          </a:p>
          <a:p>
            <a:pPr lvl="1"/>
            <a:r>
              <a:rPr lang="en-US" dirty="0"/>
              <a:t>Dump (prints to standard output)</a:t>
            </a:r>
          </a:p>
          <a:p>
            <a:r>
              <a:rPr lang="en-US" dirty="0"/>
              <a:t>Easily extended with new backends</a:t>
            </a:r>
          </a:p>
          <a:p>
            <a:r>
              <a:rPr lang="en-US" dirty="0"/>
              <a:t>Procedural interface for setting up logging in the simulation script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B8C23-2216-85A6-AE28-FDDA1611D9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3531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RTS Lab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40EEE18307F547AC19C250B980BA8A" ma:contentTypeVersion="14" ma:contentTypeDescription="Create a new document." ma:contentTypeScope="" ma:versionID="6c718c1e10055613db9ef01de60113f2">
  <xsd:schema xmlns:xsd="http://www.w3.org/2001/XMLSchema" xmlns:xs="http://www.w3.org/2001/XMLSchema" xmlns:p="http://schemas.microsoft.com/office/2006/metadata/properties" xmlns:ns2="a5b8aa99-f4fc-4d9c-b81c-966d4bd2c6c2" xmlns:ns3="77f052df-7cc9-46d5-9db7-08cc260ec36e" targetNamespace="http://schemas.microsoft.com/office/2006/metadata/properties" ma:root="true" ma:fieldsID="c6a56a772739a989cf025b45eb74bd52" ns2:_="" ns3:_="">
    <xsd:import namespace="a5b8aa99-f4fc-4d9c-b81c-966d4bd2c6c2"/>
    <xsd:import namespace="77f052df-7cc9-46d5-9db7-08cc260ec3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8aa99-f4fc-4d9c-b81c-966d4bd2c6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c2283c9-5dc3-4342-a46e-d374fcd978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052df-7cc9-46d5-9db7-08cc260ec3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a732455-c771-4ab1-9c68-b2c5020f38ce}" ma:internalName="TaxCatchAll" ma:showField="CatchAllData" ma:web="77f052df-7cc9-46d5-9db7-08cc260ec3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a5b8aa99-f4fc-4d9c-b81c-966d4bd2c6c2" xsi:nil="true"/>
    <SharedWithUsers xmlns="77f052df-7cc9-46d5-9db7-08cc260ec36e">
      <UserInfo>
        <DisplayName>Jain, Abhinandan (US 3471)</DisplayName>
        <AccountId>9</AccountId>
        <AccountType/>
      </UserInfo>
    </SharedWithUsers>
    <lcf76f155ced4ddcb4097134ff3c332f xmlns="a5b8aa99-f4fc-4d9c-b81c-966d4bd2c6c2">
      <Terms xmlns="http://schemas.microsoft.com/office/infopath/2007/PartnerControls"/>
    </lcf76f155ced4ddcb4097134ff3c332f>
    <TaxCatchAll xmlns="77f052df-7cc9-46d5-9db7-08cc260ec36e" xsi:nil="true"/>
  </documentManagement>
</p:properties>
</file>

<file path=customXml/itemProps1.xml><?xml version="1.0" encoding="utf-8"?>
<ds:datastoreItem xmlns:ds="http://schemas.openxmlformats.org/officeDocument/2006/customXml" ds:itemID="{55A74269-0C6E-4749-A05F-460ECAA19C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A5E678-5F7D-4DBF-8AF4-1AA9B401BD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b8aa99-f4fc-4d9c-b81c-966d4bd2c6c2"/>
    <ds:schemaRef ds:uri="77f052df-7cc9-46d5-9db7-08cc260e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18AA97-E272-4AD7-9A7F-7A7A990486C7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77f052df-7cc9-46d5-9db7-08cc260ec36e"/>
    <ds:schemaRef ds:uri="a5b8aa99-f4fc-4d9c-b81c-966d4bd2c6c2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2205</Words>
  <Application>Microsoft Office PowerPoint</Application>
  <PresentationFormat>Widescreen</PresentationFormat>
  <Paragraphs>389</Paragraphs>
  <Slides>46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Symbol</vt:lpstr>
      <vt:lpstr>Arial</vt:lpstr>
      <vt:lpstr>Verdana</vt:lpstr>
      <vt:lpstr>Calibri</vt:lpstr>
      <vt:lpstr>Gill Sans MT</vt:lpstr>
      <vt:lpstr>Inter</vt:lpstr>
      <vt:lpstr>Wingdings</vt:lpstr>
      <vt:lpstr>DARTS Lab Theme</vt:lpstr>
      <vt:lpstr> Data Logging  2023 DARTS Lab Course   </vt:lpstr>
      <vt:lpstr>Where does this topic fit in the big picture?</vt:lpstr>
      <vt:lpstr>Why do logging?</vt:lpstr>
      <vt:lpstr>Logging requirements</vt:lpstr>
      <vt:lpstr>HDF5 Logging </vt:lpstr>
      <vt:lpstr>HDF5 data format</vt:lpstr>
      <vt:lpstr>DLogger</vt:lpstr>
      <vt:lpstr>Logging requirements</vt:lpstr>
      <vt:lpstr>DataRecorder</vt:lpstr>
      <vt:lpstr>Specifying variables to record</vt:lpstr>
      <vt:lpstr>DataRecorder notebook (notebook: B-Preliminaries/14-DataRecorder) </vt:lpstr>
      <vt:lpstr>Dwatch</vt:lpstr>
      <vt:lpstr>Specifying variables to record</vt:lpstr>
      <vt:lpstr>Dwatch structure</vt:lpstr>
      <vt:lpstr>Dwatch HDF5 stack</vt:lpstr>
      <vt:lpstr>Specifying variables to record</vt:lpstr>
      <vt:lpstr>Specifying variables to record</vt:lpstr>
      <vt:lpstr>Support for Python Functions</vt:lpstr>
      <vt:lpstr>Support for Unit Conversion</vt:lpstr>
      <vt:lpstr>Logging Interface</vt:lpstr>
      <vt:lpstr>Additional resources</vt:lpstr>
      <vt:lpstr>Logging notebook (notebook: B-Preliminaries/15-Dwatch) </vt:lpstr>
      <vt:lpstr>Viewing Logged Data</vt:lpstr>
      <vt:lpstr>hdfview</vt:lpstr>
      <vt:lpstr>Command-line tools</vt:lpstr>
      <vt:lpstr>Plotme</vt:lpstr>
      <vt:lpstr>DataRecorder make-booklet</vt:lpstr>
      <vt:lpstr>DataRecorder make-booklet</vt:lpstr>
      <vt:lpstr>Monte Carlo &amp; Parametric Simulations</vt:lpstr>
      <vt:lpstr>Multi-run example</vt:lpstr>
      <vt:lpstr>Multi-run requirements</vt:lpstr>
      <vt:lpstr>Additional resources</vt:lpstr>
      <vt:lpstr>Backup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Richards, Kaelyn M (US 183B)</dc:creator>
  <cp:lastModifiedBy>Leake, Carl D (US 347J)</cp:lastModifiedBy>
  <cp:revision>393</cp:revision>
  <dcterms:created xsi:type="dcterms:W3CDTF">2022-09-16T22:19:09Z</dcterms:created>
  <dcterms:modified xsi:type="dcterms:W3CDTF">2024-11-21T15:50:08Z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0x0101005640EEE18307F547AC19C250B980BA8A</vt:lpwstr>
  </property>
  <property fmtid="{D5CDD505-2E9C-101B-9397-08002B2CF9AE}" pid="3" name="ComplianceAssetId">
    <vt:lpwstr/>
  </property>
  <property fmtid="{D5CDD505-2E9C-101B-9397-08002B2CF9AE}" pid="4" name="_activity">
    <vt:lpwstr>{"FileActivityType":"9","FileActivityTimeStamp":"2023-03-28T00:15:52.440Z","FileActivityUsersOnPage":[{"DisplayName":"Leake, Carl D (US 347J)","Id":"carl.leake@jpl.nasa.gov"},{"DisplayName":"Jain, Abhinandan (US 3471)","Id":"jain@jpl.nasa.gov"}],"FileActi</vt:lpwstr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