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87" r:id="rId5"/>
  </p:sldMasterIdLst>
  <p:notesMasterIdLst>
    <p:notesMasterId r:id="rId27"/>
  </p:notesMasterIdLst>
  <p:sldIdLst>
    <p:sldId id="256" r:id="rId6"/>
    <p:sldId id="1406" r:id="rId7"/>
    <p:sldId id="1407" r:id="rId8"/>
    <p:sldId id="1409" r:id="rId9"/>
    <p:sldId id="1410" r:id="rId10"/>
    <p:sldId id="1411" r:id="rId11"/>
    <p:sldId id="1412" r:id="rId12"/>
    <p:sldId id="1413" r:id="rId13"/>
    <p:sldId id="1414" r:id="rId14"/>
    <p:sldId id="1416" r:id="rId15"/>
    <p:sldId id="1417" r:id="rId16"/>
    <p:sldId id="1418" r:id="rId17"/>
    <p:sldId id="1420" r:id="rId18"/>
    <p:sldId id="1421" r:id="rId19"/>
    <p:sldId id="1422" r:id="rId20"/>
    <p:sldId id="1423" r:id="rId21"/>
    <p:sldId id="1424" r:id="rId22"/>
    <p:sldId id="1425" r:id="rId23"/>
    <p:sldId id="1426" r:id="rId24"/>
    <p:sldId id="1427" r:id="rId25"/>
    <p:sldId id="1428" r:id="rId26"/>
  </p:sldIdLst>
  <p:sldSz cx="12192000" cy="6858000"/>
  <p:notesSz cx="6858000" cy="92964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0066FF"/>
    <a:srgbClr val="FFFFCC"/>
    <a:srgbClr val="C2FFF0"/>
    <a:srgbClr val="EDD5EA"/>
    <a:srgbClr val="CCEEDF"/>
    <a:srgbClr val="FFCD9A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E1F7F-6791-BCF7-2C0A-20D0F8FF8664}" v="2" dt="2024-11-20T21:10:09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seler, Tristan (US 347G)" userId="S::tristan.hasseler@jpl.nasa.gov::1786e5c1-365d-473e-9abf-5906054a48b2" providerId="AD" clId="Web-{D47ABAE6-9F63-5471-E0F0-34C4248B862C}"/>
    <pc:docChg chg="mod addSld delSld modSld sldOrd addMainMaster modMainMaster setSldSz">
      <pc:chgData name="Hasseler, Tristan (US 347G)" userId="S::tristan.hasseler@jpl.nasa.gov::1786e5c1-365d-473e-9abf-5906054a48b2" providerId="AD" clId="Web-{D47ABAE6-9F63-5471-E0F0-34C4248B862C}" dt="2023-06-22T00:05:53.391" v="596" actId="20577"/>
      <pc:docMkLst>
        <pc:docMk/>
      </pc:docMkLst>
      <pc:sldChg chg="addSp delSp modSp add">
        <pc:chgData name="Hasseler, Tristan (US 347G)" userId="S::tristan.hasseler@jpl.nasa.gov::1786e5c1-365d-473e-9abf-5906054a48b2" providerId="AD" clId="Web-{D47ABAE6-9F63-5471-E0F0-34C4248B862C}" dt="2023-06-21T22:55:58.286" v="158" actId="1076"/>
        <pc:sldMkLst>
          <pc:docMk/>
          <pc:sldMk cId="1218716202" sldId="1406"/>
        </pc:sldMkLst>
        <pc:spChg chg="add del mod">
          <ac:chgData name="Hasseler, Tristan (US 347G)" userId="S::tristan.hasseler@jpl.nasa.gov::1786e5c1-365d-473e-9abf-5906054a48b2" providerId="AD" clId="Web-{D47ABAE6-9F63-5471-E0F0-34C4248B862C}" dt="2023-06-21T22:55:53.177" v="157"/>
          <ac:spMkLst>
            <pc:docMk/>
            <pc:sldMk cId="1218716202" sldId="1406"/>
            <ac:spMk id="4" creationId="{BD51A879-2821-132C-F158-A89C433BBDD4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33"/>
          <ac:spMkLst>
            <pc:docMk/>
            <pc:sldMk cId="1218716202" sldId="1406"/>
            <ac:spMk id="6" creationId="{1DA8CD22-74CB-236E-3D29-E57878632E55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32"/>
          <ac:spMkLst>
            <pc:docMk/>
            <pc:sldMk cId="1218716202" sldId="1406"/>
            <ac:spMk id="8" creationId="{20909DDB-99F4-3FAB-6F66-34310F649EDF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31"/>
          <ac:spMkLst>
            <pc:docMk/>
            <pc:sldMk cId="1218716202" sldId="1406"/>
            <ac:spMk id="10" creationId="{C810E5DD-EF05-F8C8-5A62-D763CE91A590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30"/>
          <ac:spMkLst>
            <pc:docMk/>
            <pc:sldMk cId="1218716202" sldId="1406"/>
            <ac:spMk id="12" creationId="{41719C24-8A2C-6195-4266-6A0AE148E38C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29"/>
          <ac:spMkLst>
            <pc:docMk/>
            <pc:sldMk cId="1218716202" sldId="1406"/>
            <ac:spMk id="14" creationId="{07BCA0E2-3A7A-6DA4-85D8-EA20E4A34D38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28"/>
          <ac:spMkLst>
            <pc:docMk/>
            <pc:sldMk cId="1218716202" sldId="1406"/>
            <ac:spMk id="16" creationId="{76790901-25DD-8CB5-47BC-84E58DEFDAA7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27"/>
          <ac:spMkLst>
            <pc:docMk/>
            <pc:sldMk cId="1218716202" sldId="1406"/>
            <ac:spMk id="18" creationId="{B3AE8AAD-50F4-FFC1-D0DD-F7E13AC21783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26"/>
          <ac:spMkLst>
            <pc:docMk/>
            <pc:sldMk cId="1218716202" sldId="1406"/>
            <ac:spMk id="20" creationId="{AA0ABEF6-1734-7F1D-BA1A-E30A39E63FE0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25"/>
          <ac:spMkLst>
            <pc:docMk/>
            <pc:sldMk cId="1218716202" sldId="1406"/>
            <ac:spMk id="22" creationId="{4B61C59F-6D2B-2212-0AEE-87983588DDD1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24"/>
          <ac:spMkLst>
            <pc:docMk/>
            <pc:sldMk cId="1218716202" sldId="1406"/>
            <ac:spMk id="24" creationId="{56A5A83C-A884-90D6-109F-93B14CD1B1C8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23"/>
          <ac:spMkLst>
            <pc:docMk/>
            <pc:sldMk cId="1218716202" sldId="1406"/>
            <ac:spMk id="26" creationId="{897A0C88-BDED-0C1A-B417-A7F375DA74F8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22"/>
          <ac:spMkLst>
            <pc:docMk/>
            <pc:sldMk cId="1218716202" sldId="1406"/>
            <ac:spMk id="28" creationId="{7A807DC1-1999-0580-3925-242A21D549BB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21"/>
          <ac:spMkLst>
            <pc:docMk/>
            <pc:sldMk cId="1218716202" sldId="1406"/>
            <ac:spMk id="30" creationId="{61453D42-53D2-BFEA-6AAD-7CAAD9B5412C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20"/>
          <ac:spMkLst>
            <pc:docMk/>
            <pc:sldMk cId="1218716202" sldId="1406"/>
            <ac:spMk id="32" creationId="{C9CC460F-A238-EFAD-0EAE-7131C31B9411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19"/>
          <ac:spMkLst>
            <pc:docMk/>
            <pc:sldMk cId="1218716202" sldId="1406"/>
            <ac:spMk id="34" creationId="{73260004-7178-FC8F-F27D-003E262D4D33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13"/>
          <ac:spMkLst>
            <pc:docMk/>
            <pc:sldMk cId="1218716202" sldId="1406"/>
            <ac:spMk id="46" creationId="{EB549E8F-810A-267F-8808-ED2259E1A333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12"/>
          <ac:spMkLst>
            <pc:docMk/>
            <pc:sldMk cId="1218716202" sldId="1406"/>
            <ac:spMk id="48" creationId="{21F42633-DC1B-CF36-F01A-62D144F1816A}"/>
          </ac:spMkLst>
        </pc:spChg>
        <pc:spChg chg="add del">
          <ac:chgData name="Hasseler, Tristan (US 347G)" userId="S::tristan.hasseler@jpl.nasa.gov::1786e5c1-365d-473e-9abf-5906054a48b2" providerId="AD" clId="Web-{D47ABAE6-9F63-5471-E0F0-34C4248B862C}" dt="2023-06-21T22:55:46.708" v="111"/>
          <ac:spMkLst>
            <pc:docMk/>
            <pc:sldMk cId="1218716202" sldId="1406"/>
            <ac:spMk id="50" creationId="{75783183-9B3D-B5C9-4F74-0D14EE08995D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442" v="134"/>
          <ac:spMkLst>
            <pc:docMk/>
            <pc:sldMk cId="1218716202" sldId="1406"/>
            <ac:spMk id="52" creationId="{0AA152A2-DC61-BABA-5356-3774331C7C92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458" v="135"/>
          <ac:spMkLst>
            <pc:docMk/>
            <pc:sldMk cId="1218716202" sldId="1406"/>
            <ac:spMk id="54" creationId="{7B22146D-0812-12B8-A7A0-2BBEF23A9232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458" v="136"/>
          <ac:spMkLst>
            <pc:docMk/>
            <pc:sldMk cId="1218716202" sldId="1406"/>
            <ac:spMk id="56" creationId="{3FCAD327-A6B3-4C89-AC3B-C45766765BE6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473" v="137"/>
          <ac:spMkLst>
            <pc:docMk/>
            <pc:sldMk cId="1218716202" sldId="1406"/>
            <ac:spMk id="58" creationId="{C1A3470C-741D-7205-4A30-77891BD071A8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489" v="138"/>
          <ac:spMkLst>
            <pc:docMk/>
            <pc:sldMk cId="1218716202" sldId="1406"/>
            <ac:spMk id="60" creationId="{3925496B-8B9D-0B5B-437A-61031ED8AC33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489" v="139"/>
          <ac:spMkLst>
            <pc:docMk/>
            <pc:sldMk cId="1218716202" sldId="1406"/>
            <ac:spMk id="62" creationId="{F8D7DC59-60C5-439C-387F-7FA0771E3355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505" v="140"/>
          <ac:spMkLst>
            <pc:docMk/>
            <pc:sldMk cId="1218716202" sldId="1406"/>
            <ac:spMk id="64" creationId="{02266FB4-490F-6059-9215-71B6AF93C3C3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520" v="141"/>
          <ac:spMkLst>
            <pc:docMk/>
            <pc:sldMk cId="1218716202" sldId="1406"/>
            <ac:spMk id="66" creationId="{A0A96068-3583-887F-5204-D32CDE73A33C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536" v="142"/>
          <ac:spMkLst>
            <pc:docMk/>
            <pc:sldMk cId="1218716202" sldId="1406"/>
            <ac:spMk id="68" creationId="{0EF04826-DD9F-A5E5-A8BB-73F971C29EC2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552" v="143"/>
          <ac:spMkLst>
            <pc:docMk/>
            <pc:sldMk cId="1218716202" sldId="1406"/>
            <ac:spMk id="70" creationId="{FE86009D-6D9B-065A-3CCA-6C0CE6895686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567" v="144"/>
          <ac:spMkLst>
            <pc:docMk/>
            <pc:sldMk cId="1218716202" sldId="1406"/>
            <ac:spMk id="72" creationId="{0CDBDC84-F548-0D8E-2EB1-C253EF492490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598" v="145"/>
          <ac:spMkLst>
            <pc:docMk/>
            <pc:sldMk cId="1218716202" sldId="1406"/>
            <ac:spMk id="74" creationId="{DED7676C-6036-0FBC-3DDB-EE493FA060F1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614" v="146"/>
          <ac:spMkLst>
            <pc:docMk/>
            <pc:sldMk cId="1218716202" sldId="1406"/>
            <ac:spMk id="76" creationId="{C3D6B43C-B301-9293-FB60-62F4263AF9F9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630" v="147"/>
          <ac:spMkLst>
            <pc:docMk/>
            <pc:sldMk cId="1218716202" sldId="1406"/>
            <ac:spMk id="78" creationId="{FA6A9F54-55D8-59E5-AE9A-B24D3B1C8998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661" v="148"/>
          <ac:spMkLst>
            <pc:docMk/>
            <pc:sldMk cId="1218716202" sldId="1406"/>
            <ac:spMk id="80" creationId="{1BB7A665-451C-0BBD-B2AB-52B7CD8B26CA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755" v="154"/>
          <ac:spMkLst>
            <pc:docMk/>
            <pc:sldMk cId="1218716202" sldId="1406"/>
            <ac:spMk id="92" creationId="{21D59AAE-DEC3-A9D0-35FA-B4E334274529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786" v="155"/>
          <ac:spMkLst>
            <pc:docMk/>
            <pc:sldMk cId="1218716202" sldId="1406"/>
            <ac:spMk id="94" creationId="{11377905-22DC-CE6D-95CB-A85C78E278CA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2:55:48.802" v="156"/>
          <ac:spMkLst>
            <pc:docMk/>
            <pc:sldMk cId="1218716202" sldId="1406"/>
            <ac:spMk id="96" creationId="{663D8897-6148-6381-6DD7-8D0F5EC53982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2:55:58.286" v="158" actId="1076"/>
          <ac:spMkLst>
            <pc:docMk/>
            <pc:sldMk cId="1218716202" sldId="1406"/>
            <ac:spMk id="119" creationId="{00000000-0000-0000-0000-000000000000}"/>
          </ac:spMkLst>
        </pc:spChg>
        <pc:spChg chg="del mod">
          <ac:chgData name="Hasseler, Tristan (US 347G)" userId="S::tristan.hasseler@jpl.nasa.gov::1786e5c1-365d-473e-9abf-5906054a48b2" providerId="AD" clId="Web-{D47ABAE6-9F63-5471-E0F0-34C4248B862C}" dt="2023-06-21T22:55:33.051" v="85"/>
          <ac:spMkLst>
            <pc:docMk/>
            <pc:sldMk cId="1218716202" sldId="1406"/>
            <ac:spMk id="120" creationId="{00000000-0000-0000-0000-000000000000}"/>
          </ac:spMkLst>
        </pc:spChg>
        <pc:picChg chg="del">
          <ac:chgData name="Hasseler, Tristan (US 347G)" userId="S::tristan.hasseler@jpl.nasa.gov::1786e5c1-365d-473e-9abf-5906054a48b2" providerId="AD" clId="Web-{D47ABAE6-9F63-5471-E0F0-34C4248B862C}" dt="2023-06-21T22:55:27.817" v="82"/>
          <ac:picMkLst>
            <pc:docMk/>
            <pc:sldMk cId="1218716202" sldId="1406"/>
            <ac:picMk id="3" creationId="{C1E62C92-6F25-D676-18D5-85189D62A0DE}"/>
          </ac:picMkLst>
        </pc:picChg>
        <pc:cxnChg chg="add del">
          <ac:chgData name="Hasseler, Tristan (US 347G)" userId="S::tristan.hasseler@jpl.nasa.gov::1786e5c1-365d-473e-9abf-5906054a48b2" providerId="AD" clId="Web-{D47ABAE6-9F63-5471-E0F0-34C4248B862C}" dt="2023-06-21T22:55:46.708" v="118"/>
          <ac:cxnSpMkLst>
            <pc:docMk/>
            <pc:sldMk cId="1218716202" sldId="1406"/>
            <ac:cxnSpMk id="36" creationId="{E042EE38-A593-F8A5-8E01-0DC0EBF155EB}"/>
          </ac:cxnSpMkLst>
        </pc:cxnChg>
        <pc:cxnChg chg="add del">
          <ac:chgData name="Hasseler, Tristan (US 347G)" userId="S::tristan.hasseler@jpl.nasa.gov::1786e5c1-365d-473e-9abf-5906054a48b2" providerId="AD" clId="Web-{D47ABAE6-9F63-5471-E0F0-34C4248B862C}" dt="2023-06-21T22:55:46.708" v="117"/>
          <ac:cxnSpMkLst>
            <pc:docMk/>
            <pc:sldMk cId="1218716202" sldId="1406"/>
            <ac:cxnSpMk id="38" creationId="{CCC22D3A-F7E9-ED15-3A8E-EE46B3700B33}"/>
          </ac:cxnSpMkLst>
        </pc:cxnChg>
        <pc:cxnChg chg="add del">
          <ac:chgData name="Hasseler, Tristan (US 347G)" userId="S::tristan.hasseler@jpl.nasa.gov::1786e5c1-365d-473e-9abf-5906054a48b2" providerId="AD" clId="Web-{D47ABAE6-9F63-5471-E0F0-34C4248B862C}" dt="2023-06-21T22:55:46.708" v="116"/>
          <ac:cxnSpMkLst>
            <pc:docMk/>
            <pc:sldMk cId="1218716202" sldId="1406"/>
            <ac:cxnSpMk id="40" creationId="{38A10ACE-28EC-2614-F7F0-69DA33D234B7}"/>
          </ac:cxnSpMkLst>
        </pc:cxnChg>
        <pc:cxnChg chg="add del">
          <ac:chgData name="Hasseler, Tristan (US 347G)" userId="S::tristan.hasseler@jpl.nasa.gov::1786e5c1-365d-473e-9abf-5906054a48b2" providerId="AD" clId="Web-{D47ABAE6-9F63-5471-E0F0-34C4248B862C}" dt="2023-06-21T22:55:46.708" v="115"/>
          <ac:cxnSpMkLst>
            <pc:docMk/>
            <pc:sldMk cId="1218716202" sldId="1406"/>
            <ac:cxnSpMk id="42" creationId="{0CDBF5C8-C55F-06AA-5673-6CA5D52E0B59}"/>
          </ac:cxnSpMkLst>
        </pc:cxnChg>
        <pc:cxnChg chg="add del">
          <ac:chgData name="Hasseler, Tristan (US 347G)" userId="S::tristan.hasseler@jpl.nasa.gov::1786e5c1-365d-473e-9abf-5906054a48b2" providerId="AD" clId="Web-{D47ABAE6-9F63-5471-E0F0-34C4248B862C}" dt="2023-06-21T22:55:46.708" v="114"/>
          <ac:cxnSpMkLst>
            <pc:docMk/>
            <pc:sldMk cId="1218716202" sldId="1406"/>
            <ac:cxnSpMk id="44" creationId="{7C2FC975-5065-5536-3732-EEFBB85071B9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2:55:48.677" v="149"/>
          <ac:cxnSpMkLst>
            <pc:docMk/>
            <pc:sldMk cId="1218716202" sldId="1406"/>
            <ac:cxnSpMk id="82" creationId="{B8B1A166-5508-CE66-2320-9C8A0F0E48AE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2:55:48.692" v="150"/>
          <ac:cxnSpMkLst>
            <pc:docMk/>
            <pc:sldMk cId="1218716202" sldId="1406"/>
            <ac:cxnSpMk id="84" creationId="{FC88BC59-725B-6763-B176-310F554B4DEE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2:55:48.708" v="151"/>
          <ac:cxnSpMkLst>
            <pc:docMk/>
            <pc:sldMk cId="1218716202" sldId="1406"/>
            <ac:cxnSpMk id="86" creationId="{AB00CAB6-D564-ABC6-9655-8D7CA46B8B38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2:55:48.723" v="152"/>
          <ac:cxnSpMkLst>
            <pc:docMk/>
            <pc:sldMk cId="1218716202" sldId="1406"/>
            <ac:cxnSpMk id="88" creationId="{85798E88-6140-36D8-365D-9A5BCFF52214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2:55:48.739" v="153"/>
          <ac:cxnSpMkLst>
            <pc:docMk/>
            <pc:sldMk cId="1218716202" sldId="1406"/>
            <ac:cxnSpMk id="90" creationId="{D9200138-C1CD-F077-C507-3192C79B4B89}"/>
          </ac:cxnSpMkLst>
        </pc:cxnChg>
      </pc:sldChg>
      <pc:sldChg chg="delSp modSp new ord">
        <pc:chgData name="Hasseler, Tristan (US 347G)" userId="S::tristan.hasseler@jpl.nasa.gov::1786e5c1-365d-473e-9abf-5906054a48b2" providerId="AD" clId="Web-{D47ABAE6-9F63-5471-E0F0-34C4248B862C}" dt="2023-06-21T22:58:06.523" v="183"/>
        <pc:sldMkLst>
          <pc:docMk/>
          <pc:sldMk cId="176455743" sldId="1407"/>
        </pc:sldMkLst>
        <pc:spChg chg="mod">
          <ac:chgData name="Hasseler, Tristan (US 347G)" userId="S::tristan.hasseler@jpl.nasa.gov::1786e5c1-365d-473e-9abf-5906054a48b2" providerId="AD" clId="Web-{D47ABAE6-9F63-5471-E0F0-34C4248B862C}" dt="2023-06-21T22:58:04.898" v="182" actId="20577"/>
          <ac:spMkLst>
            <pc:docMk/>
            <pc:sldMk cId="176455743" sldId="1407"/>
            <ac:spMk id="3" creationId="{3C58670F-7519-A6C5-CB2B-ABED3CFBAF84}"/>
          </ac:spMkLst>
        </pc:spChg>
        <pc:spChg chg="del">
          <ac:chgData name="Hasseler, Tristan (US 347G)" userId="S::tristan.hasseler@jpl.nasa.gov::1786e5c1-365d-473e-9abf-5906054a48b2" providerId="AD" clId="Web-{D47ABAE6-9F63-5471-E0F0-34C4248B862C}" dt="2023-06-21T22:58:06.523" v="183"/>
          <ac:spMkLst>
            <pc:docMk/>
            <pc:sldMk cId="176455743" sldId="1407"/>
            <ac:spMk id="4" creationId="{38CB10A5-4F3E-2935-6113-34228B607516}"/>
          </ac:spMkLst>
        </pc:spChg>
      </pc:sldChg>
      <pc:sldChg chg="modSp add">
        <pc:chgData name="Hasseler, Tristan (US 347G)" userId="S::tristan.hasseler@jpl.nasa.gov::1786e5c1-365d-473e-9abf-5906054a48b2" providerId="AD" clId="Web-{D47ABAE6-9F63-5471-E0F0-34C4248B862C}" dt="2023-06-21T23:06:29.610" v="232" actId="20577"/>
        <pc:sldMkLst>
          <pc:docMk/>
          <pc:sldMk cId="239859923" sldId="1409"/>
        </pc:sldMkLst>
        <pc:spChg chg="mod">
          <ac:chgData name="Hasseler, Tristan (US 347G)" userId="S::tristan.hasseler@jpl.nasa.gov::1786e5c1-365d-473e-9abf-5906054a48b2" providerId="AD" clId="Web-{D47ABAE6-9F63-5471-E0F0-34C4248B862C}" dt="2023-06-21T23:05:35.702" v="216" actId="20577"/>
          <ac:spMkLst>
            <pc:docMk/>
            <pc:sldMk cId="239859923" sldId="1409"/>
            <ac:spMk id="119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06:29.610" v="232" actId="20577"/>
          <ac:spMkLst>
            <pc:docMk/>
            <pc:sldMk cId="239859923" sldId="1409"/>
            <ac:spMk id="120" creationId="{00000000-0000-0000-0000-000000000000}"/>
          </ac:spMkLst>
        </pc:spChg>
      </pc:sldChg>
      <pc:sldChg chg="addSp delSp modSp new">
        <pc:chgData name="Hasseler, Tristan (US 347G)" userId="S::tristan.hasseler@jpl.nasa.gov::1786e5c1-365d-473e-9abf-5906054a48b2" providerId="AD" clId="Web-{D47ABAE6-9F63-5471-E0F0-34C4248B862C}" dt="2023-06-21T23:07:52.330" v="272"/>
        <pc:sldMkLst>
          <pc:docMk/>
          <pc:sldMk cId="1809640885" sldId="1410"/>
        </pc:sldMkLst>
        <pc:spChg chg="mod">
          <ac:chgData name="Hasseler, Tristan (US 347G)" userId="S::tristan.hasseler@jpl.nasa.gov::1786e5c1-365d-473e-9abf-5906054a48b2" providerId="AD" clId="Web-{D47ABAE6-9F63-5471-E0F0-34C4248B862C}" dt="2023-06-21T23:07:27.970" v="239" actId="20577"/>
          <ac:spMkLst>
            <pc:docMk/>
            <pc:sldMk cId="1809640885" sldId="1410"/>
            <ac:spMk id="3" creationId="{30519878-32F5-775B-7BDA-3D762C883E19}"/>
          </ac:spMkLst>
        </pc:spChg>
        <pc:spChg chg="del">
          <ac:chgData name="Hasseler, Tristan (US 347G)" userId="S::tristan.hasseler@jpl.nasa.gov::1786e5c1-365d-473e-9abf-5906054a48b2" providerId="AD" clId="Web-{D47ABAE6-9F63-5471-E0F0-34C4248B862C}" dt="2023-06-21T23:07:52.330" v="272"/>
          <ac:spMkLst>
            <pc:docMk/>
            <pc:sldMk cId="1809640885" sldId="1410"/>
            <ac:spMk id="4" creationId="{62B33192-205D-67BD-27C2-35D504DD8584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5.939" v="240"/>
          <ac:spMkLst>
            <pc:docMk/>
            <pc:sldMk cId="1809640885" sldId="1410"/>
            <ac:spMk id="6" creationId="{6687B476-308E-7B5D-C0CD-870F2516A719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5.955" v="241"/>
          <ac:spMkLst>
            <pc:docMk/>
            <pc:sldMk cId="1809640885" sldId="1410"/>
            <ac:spMk id="8" creationId="{A8E8AF00-9958-125A-3B3C-BCDECDD89CC6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5.970" v="242"/>
          <ac:spMkLst>
            <pc:docMk/>
            <pc:sldMk cId="1809640885" sldId="1410"/>
            <ac:spMk id="10" creationId="{CB1975A7-3775-46ED-FF00-1FDA06426FEB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5.986" v="243"/>
          <ac:spMkLst>
            <pc:docMk/>
            <pc:sldMk cId="1809640885" sldId="1410"/>
            <ac:spMk id="12" creationId="{4EED747F-3455-C0FC-1C99-9F51CA792214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002" v="244"/>
          <ac:spMkLst>
            <pc:docMk/>
            <pc:sldMk cId="1809640885" sldId="1410"/>
            <ac:spMk id="14" creationId="{625BB892-29A4-6574-206E-F95031E4DF79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017" v="245"/>
          <ac:spMkLst>
            <pc:docMk/>
            <pc:sldMk cId="1809640885" sldId="1410"/>
            <ac:spMk id="16" creationId="{0BCCE6F8-338B-EA16-EEFA-06A988A44A6B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033" v="246"/>
          <ac:spMkLst>
            <pc:docMk/>
            <pc:sldMk cId="1809640885" sldId="1410"/>
            <ac:spMk id="18" creationId="{7A3DE021-3A34-68B0-4926-1CA451B3F953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048" v="247"/>
          <ac:spMkLst>
            <pc:docMk/>
            <pc:sldMk cId="1809640885" sldId="1410"/>
            <ac:spMk id="20" creationId="{0D4FCA7F-8829-8413-6AB8-E2CAA355564C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064" v="248"/>
          <ac:spMkLst>
            <pc:docMk/>
            <pc:sldMk cId="1809640885" sldId="1410"/>
            <ac:spMk id="22" creationId="{B7A81E38-1666-78B1-E028-285A4E5E30E9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205" v="257"/>
          <ac:spMkLst>
            <pc:docMk/>
            <pc:sldMk cId="1809640885" sldId="1410"/>
            <ac:spMk id="40" creationId="{2E168F5C-6DF0-C677-830A-6DA173EEF73B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236" v="259"/>
          <ac:spMkLst>
            <pc:docMk/>
            <pc:sldMk cId="1809640885" sldId="1410"/>
            <ac:spMk id="44" creationId="{25B0FA5F-CE87-CCAE-1AB8-D4EDEE68B199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267" v="261"/>
          <ac:spMkLst>
            <pc:docMk/>
            <pc:sldMk cId="1809640885" sldId="1410"/>
            <ac:spMk id="48" creationId="{457A3A35-3DF2-A24D-DCC6-3ADF868D167B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298" v="263"/>
          <ac:spMkLst>
            <pc:docMk/>
            <pc:sldMk cId="1809640885" sldId="1410"/>
            <ac:spMk id="52" creationId="{CD784DA6-2E6B-B3C6-1B69-AFBC03CA6CE7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345" v="265"/>
          <ac:spMkLst>
            <pc:docMk/>
            <pc:sldMk cId="1809640885" sldId="1410"/>
            <ac:spMk id="56" creationId="{9B2648DB-18A0-17DA-0865-8E75DE8252ED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377" v="267"/>
          <ac:spMkLst>
            <pc:docMk/>
            <pc:sldMk cId="1809640885" sldId="1410"/>
            <ac:spMk id="60" creationId="{39EE9BC6-E642-6983-9827-F47007960325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7:46.439" v="270"/>
          <ac:spMkLst>
            <pc:docMk/>
            <pc:sldMk cId="1809640885" sldId="1410"/>
            <ac:spMk id="66" creationId="{6B54670F-055A-5D18-4124-B3DB24AFCEB3}"/>
          </ac:spMkLst>
        </pc:spChg>
        <pc:cxnChg chg="add">
          <ac:chgData name="Hasseler, Tristan (US 347G)" userId="S::tristan.hasseler@jpl.nasa.gov::1786e5c1-365d-473e-9abf-5906054a48b2" providerId="AD" clId="Web-{D47ABAE6-9F63-5471-E0F0-34C4248B862C}" dt="2023-06-21T23:07:46.080" v="249"/>
          <ac:cxnSpMkLst>
            <pc:docMk/>
            <pc:sldMk cId="1809640885" sldId="1410"/>
            <ac:cxnSpMk id="24" creationId="{30EA6148-6012-F6AF-6882-F95D1AA4111D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095" v="250"/>
          <ac:cxnSpMkLst>
            <pc:docMk/>
            <pc:sldMk cId="1809640885" sldId="1410"/>
            <ac:cxnSpMk id="26" creationId="{3BE240B6-D4C3-D4EB-752F-BD3272FA3441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111" v="251"/>
          <ac:cxnSpMkLst>
            <pc:docMk/>
            <pc:sldMk cId="1809640885" sldId="1410"/>
            <ac:cxnSpMk id="28" creationId="{A5816F1B-B3B5-3DE5-6F15-40FDC005FB46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127" v="252"/>
          <ac:cxnSpMkLst>
            <pc:docMk/>
            <pc:sldMk cId="1809640885" sldId="1410"/>
            <ac:cxnSpMk id="30" creationId="{EF3BCFB5-E503-F9BE-3625-DCC9EE04EBC9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142" v="253"/>
          <ac:cxnSpMkLst>
            <pc:docMk/>
            <pc:sldMk cId="1809640885" sldId="1410"/>
            <ac:cxnSpMk id="32" creationId="{7E2AD12C-8C4C-5B3D-128E-01B39939168F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158" v="254"/>
          <ac:cxnSpMkLst>
            <pc:docMk/>
            <pc:sldMk cId="1809640885" sldId="1410"/>
            <ac:cxnSpMk id="34" creationId="{31C832E8-A6BF-4ACD-9874-02C67D00A1D3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158" v="255"/>
          <ac:cxnSpMkLst>
            <pc:docMk/>
            <pc:sldMk cId="1809640885" sldId="1410"/>
            <ac:cxnSpMk id="36" creationId="{C397B32F-65F0-C093-7DB6-D4A556FE98A8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173" v="256"/>
          <ac:cxnSpMkLst>
            <pc:docMk/>
            <pc:sldMk cId="1809640885" sldId="1410"/>
            <ac:cxnSpMk id="38" creationId="{C227A8B2-B2AA-995B-C553-BE311CE756E0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220" v="258"/>
          <ac:cxnSpMkLst>
            <pc:docMk/>
            <pc:sldMk cId="1809640885" sldId="1410"/>
            <ac:cxnSpMk id="42" creationId="{141B7DC1-FD54-649B-D7EE-36C67C441780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252" v="260"/>
          <ac:cxnSpMkLst>
            <pc:docMk/>
            <pc:sldMk cId="1809640885" sldId="1410"/>
            <ac:cxnSpMk id="46" creationId="{51C62136-C669-4430-794A-B4995C11ABC8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283" v="262"/>
          <ac:cxnSpMkLst>
            <pc:docMk/>
            <pc:sldMk cId="1809640885" sldId="1410"/>
            <ac:cxnSpMk id="50" creationId="{3AE85DB8-6AB9-3713-2C70-76E3631CE00D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314" v="264"/>
          <ac:cxnSpMkLst>
            <pc:docMk/>
            <pc:sldMk cId="1809640885" sldId="1410"/>
            <ac:cxnSpMk id="54" creationId="{BFB6F822-A8BE-2AC3-7F45-B85C92C7B8B2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361" v="266"/>
          <ac:cxnSpMkLst>
            <pc:docMk/>
            <pc:sldMk cId="1809640885" sldId="1410"/>
            <ac:cxnSpMk id="58" creationId="{10B26FE6-09B3-9410-34BD-610D36F4A9D6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408" v="268"/>
          <ac:cxnSpMkLst>
            <pc:docMk/>
            <pc:sldMk cId="1809640885" sldId="1410"/>
            <ac:cxnSpMk id="62" creationId="{D72BC61A-42FB-7B57-9B68-7E35332B8A84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423" v="269"/>
          <ac:cxnSpMkLst>
            <pc:docMk/>
            <pc:sldMk cId="1809640885" sldId="1410"/>
            <ac:cxnSpMk id="64" creationId="{C56900BF-0F5C-C415-D528-56A490E28188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7:46.455" v="271"/>
          <ac:cxnSpMkLst>
            <pc:docMk/>
            <pc:sldMk cId="1809640885" sldId="1410"/>
            <ac:cxnSpMk id="68" creationId="{99862E16-6072-3D14-6023-E3833283C817}"/>
          </ac:cxnSpMkLst>
        </pc:cxnChg>
      </pc:sldChg>
      <pc:sldChg chg="addSp delSp modSp new">
        <pc:chgData name="Hasseler, Tristan (US 347G)" userId="S::tristan.hasseler@jpl.nasa.gov::1786e5c1-365d-473e-9abf-5906054a48b2" providerId="AD" clId="Web-{D47ABAE6-9F63-5471-E0F0-34C4248B862C}" dt="2023-06-21T23:09:15.222" v="291"/>
        <pc:sldMkLst>
          <pc:docMk/>
          <pc:sldMk cId="2117705613" sldId="1411"/>
        </pc:sldMkLst>
        <pc:spChg chg="mod">
          <ac:chgData name="Hasseler, Tristan (US 347G)" userId="S::tristan.hasseler@jpl.nasa.gov::1786e5c1-365d-473e-9abf-5906054a48b2" providerId="AD" clId="Web-{D47ABAE6-9F63-5471-E0F0-34C4248B862C}" dt="2023-06-21T23:08:37.393" v="278" actId="20577"/>
          <ac:spMkLst>
            <pc:docMk/>
            <pc:sldMk cId="2117705613" sldId="1411"/>
            <ac:spMk id="3" creationId="{70D0C882-C055-62B0-5D6A-2E54CD1F74E3}"/>
          </ac:spMkLst>
        </pc:spChg>
        <pc:spChg chg="del">
          <ac:chgData name="Hasseler, Tristan (US 347G)" userId="S::tristan.hasseler@jpl.nasa.gov::1786e5c1-365d-473e-9abf-5906054a48b2" providerId="AD" clId="Web-{D47ABAE6-9F63-5471-E0F0-34C4248B862C}" dt="2023-06-21T23:08:52.378" v="279"/>
          <ac:spMkLst>
            <pc:docMk/>
            <pc:sldMk cId="2117705613" sldId="1411"/>
            <ac:spMk id="4" creationId="{3240F3E7-4CD3-14D4-4599-202FC7C686CC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9:15.034" v="281"/>
          <ac:spMkLst>
            <pc:docMk/>
            <pc:sldMk cId="2117705613" sldId="1411"/>
            <ac:spMk id="38" creationId="{75858FC9-AA72-F547-7FB8-2C90B7F60BC1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9:15.206" v="290"/>
          <ac:spMkLst>
            <pc:docMk/>
            <pc:sldMk cId="2117705613" sldId="1411"/>
            <ac:spMk id="56" creationId="{D7600506-D5D2-7D15-7D38-2186E64430B6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09:15.222" v="291"/>
          <ac:spMkLst>
            <pc:docMk/>
            <pc:sldMk cId="2117705613" sldId="1411"/>
            <ac:spMk id="58" creationId="{37F969D1-1A97-2065-46FC-78F981227482}"/>
          </ac:spMkLst>
        </pc:spChg>
        <pc:grpChg chg="add">
          <ac:chgData name="Hasseler, Tristan (US 347G)" userId="S::tristan.hasseler@jpl.nasa.gov::1786e5c1-365d-473e-9abf-5906054a48b2" providerId="AD" clId="Web-{D47ABAE6-9F63-5471-E0F0-34C4248B862C}" dt="2023-06-21T23:09:15.003" v="280"/>
          <ac:grpSpMkLst>
            <pc:docMk/>
            <pc:sldMk cId="2117705613" sldId="1411"/>
            <ac:grpSpMk id="36" creationId="{4C1841CE-3E42-350F-73E2-2B57E5ACE9D8}"/>
          </ac:grpSpMkLst>
        </pc:grpChg>
        <pc:cxnChg chg="add">
          <ac:chgData name="Hasseler, Tristan (US 347G)" userId="S::tristan.hasseler@jpl.nasa.gov::1786e5c1-365d-473e-9abf-5906054a48b2" providerId="AD" clId="Web-{D47ABAE6-9F63-5471-E0F0-34C4248B862C}" dt="2023-06-21T23:09:15.050" v="282"/>
          <ac:cxnSpMkLst>
            <pc:docMk/>
            <pc:sldMk cId="2117705613" sldId="1411"/>
            <ac:cxnSpMk id="40" creationId="{3ADCEB3B-C91F-603D-45E4-F2C0CF371E06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9:15.066" v="283"/>
          <ac:cxnSpMkLst>
            <pc:docMk/>
            <pc:sldMk cId="2117705613" sldId="1411"/>
            <ac:cxnSpMk id="42" creationId="{23C045AA-AFE4-9E42-E4F1-48E63DFBA77D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9:15.081" v="284"/>
          <ac:cxnSpMkLst>
            <pc:docMk/>
            <pc:sldMk cId="2117705613" sldId="1411"/>
            <ac:cxnSpMk id="44" creationId="{2D60CD81-F9D6-43B3-609D-F564E6D2609E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9:15.097" v="285"/>
          <ac:cxnSpMkLst>
            <pc:docMk/>
            <pc:sldMk cId="2117705613" sldId="1411"/>
            <ac:cxnSpMk id="46" creationId="{B75BE744-B212-B916-5731-F943FD4EB6E3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9:15.128" v="286"/>
          <ac:cxnSpMkLst>
            <pc:docMk/>
            <pc:sldMk cId="2117705613" sldId="1411"/>
            <ac:cxnSpMk id="48" creationId="{FDB2474A-2216-7199-9264-ABBA51A79E6C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9:15.144" v="287"/>
          <ac:cxnSpMkLst>
            <pc:docMk/>
            <pc:sldMk cId="2117705613" sldId="1411"/>
            <ac:cxnSpMk id="50" creationId="{D3402EF8-92C2-40B5-8B91-4D5C5A41CAF1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9:15.159" v="288"/>
          <ac:cxnSpMkLst>
            <pc:docMk/>
            <pc:sldMk cId="2117705613" sldId="1411"/>
            <ac:cxnSpMk id="52" creationId="{9D9BBC63-3821-01FB-2081-FF08152DD9B8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09:15.191" v="289"/>
          <ac:cxnSpMkLst>
            <pc:docMk/>
            <pc:sldMk cId="2117705613" sldId="1411"/>
            <ac:cxnSpMk id="54" creationId="{19569A08-F1C3-BB05-8CD5-008762963C3F}"/>
          </ac:cxnSpMkLst>
        </pc:cxnChg>
      </pc:sldChg>
      <pc:sldChg chg="addSp delSp modSp new">
        <pc:chgData name="Hasseler, Tristan (US 347G)" userId="S::tristan.hasseler@jpl.nasa.gov::1786e5c1-365d-473e-9abf-5906054a48b2" providerId="AD" clId="Web-{D47ABAE6-9F63-5471-E0F0-34C4248B862C}" dt="2023-06-21T23:10:31.114" v="318"/>
        <pc:sldMkLst>
          <pc:docMk/>
          <pc:sldMk cId="1915219979" sldId="1412"/>
        </pc:sldMkLst>
        <pc:spChg chg="mod">
          <ac:chgData name="Hasseler, Tristan (US 347G)" userId="S::tristan.hasseler@jpl.nasa.gov::1786e5c1-365d-473e-9abf-5906054a48b2" providerId="AD" clId="Web-{D47ABAE6-9F63-5471-E0F0-34C4248B862C}" dt="2023-06-21T23:10:21.395" v="297" actId="20577"/>
          <ac:spMkLst>
            <pc:docMk/>
            <pc:sldMk cId="1915219979" sldId="1412"/>
            <ac:spMk id="3" creationId="{5E21F814-6536-F897-8707-FE05C6287861}"/>
          </ac:spMkLst>
        </pc:spChg>
        <pc:spChg chg="del">
          <ac:chgData name="Hasseler, Tristan (US 347G)" userId="S::tristan.hasseler@jpl.nasa.gov::1786e5c1-365d-473e-9abf-5906054a48b2" providerId="AD" clId="Web-{D47ABAE6-9F63-5471-E0F0-34C4248B862C}" dt="2023-06-21T23:10:30.145" v="298"/>
          <ac:spMkLst>
            <pc:docMk/>
            <pc:sldMk cId="1915219979" sldId="1412"/>
            <ac:spMk id="4" creationId="{FD8431C4-69FD-CA59-0D74-E599EC288D87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0.833" v="299"/>
          <ac:spMkLst>
            <pc:docMk/>
            <pc:sldMk cId="1915219979" sldId="1412"/>
            <ac:spMk id="6" creationId="{D2850B16-DD4B-65FB-D965-812F816BFBAF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0.848" v="300"/>
          <ac:spMkLst>
            <pc:docMk/>
            <pc:sldMk cId="1915219979" sldId="1412"/>
            <ac:spMk id="8" creationId="{EDE3F5E3-E197-755B-732D-BB59C5851D07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0.848" v="301"/>
          <ac:spMkLst>
            <pc:docMk/>
            <pc:sldMk cId="1915219979" sldId="1412"/>
            <ac:spMk id="10" creationId="{095D2D07-79FA-BB93-6232-2B87A5596296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0.864" v="302"/>
          <ac:spMkLst>
            <pc:docMk/>
            <pc:sldMk cId="1915219979" sldId="1412"/>
            <ac:spMk id="12" creationId="{30DC20A2-9F9F-71FA-3388-EF792390180F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0.879" v="303"/>
          <ac:spMkLst>
            <pc:docMk/>
            <pc:sldMk cId="1915219979" sldId="1412"/>
            <ac:spMk id="14" creationId="{B3A853E6-0665-AD2A-98BD-7BCE614096D4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0.879" v="304"/>
          <ac:spMkLst>
            <pc:docMk/>
            <pc:sldMk cId="1915219979" sldId="1412"/>
            <ac:spMk id="16" creationId="{AED3BABA-4463-9B12-D017-257A0DDF3958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0.989" v="311"/>
          <ac:spMkLst>
            <pc:docMk/>
            <pc:sldMk cId="1915219979" sldId="1412"/>
            <ac:spMk id="30" creationId="{D3E0EBA2-128A-7116-6905-C5EA26519C92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1.004" v="312"/>
          <ac:spMkLst>
            <pc:docMk/>
            <pc:sldMk cId="1915219979" sldId="1412"/>
            <ac:spMk id="32" creationId="{5ECEC67A-D80B-4466-54D9-E03689638524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1.036" v="313"/>
          <ac:spMkLst>
            <pc:docMk/>
            <pc:sldMk cId="1915219979" sldId="1412"/>
            <ac:spMk id="34" creationId="{15B9BE9B-5F46-5C46-23BB-779441DE93E5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1.051" v="314"/>
          <ac:spMkLst>
            <pc:docMk/>
            <pc:sldMk cId="1915219979" sldId="1412"/>
            <ac:spMk id="36" creationId="{00ACEBE6-25BB-1AA0-36BE-17B4B590DC20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1.067" v="315"/>
          <ac:spMkLst>
            <pc:docMk/>
            <pc:sldMk cId="1915219979" sldId="1412"/>
            <ac:spMk id="38" creationId="{AB75559A-1F0A-0AC4-9899-97D16552EE6B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1.083" v="316"/>
          <ac:spMkLst>
            <pc:docMk/>
            <pc:sldMk cId="1915219979" sldId="1412"/>
            <ac:spMk id="40" creationId="{6DF93CA8-5301-6AC8-1A05-CC4270DF45AA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0:31.114" v="318"/>
          <ac:spMkLst>
            <pc:docMk/>
            <pc:sldMk cId="1915219979" sldId="1412"/>
            <ac:spMk id="44" creationId="{3AEF823F-F56C-CD1E-8DB0-E244EDAB16E3}"/>
          </ac:spMkLst>
        </pc:spChg>
        <pc:cxnChg chg="add">
          <ac:chgData name="Hasseler, Tristan (US 347G)" userId="S::tristan.hasseler@jpl.nasa.gov::1786e5c1-365d-473e-9abf-5906054a48b2" providerId="AD" clId="Web-{D47ABAE6-9F63-5471-E0F0-34C4248B862C}" dt="2023-06-21T23:10:30.895" v="305"/>
          <ac:cxnSpMkLst>
            <pc:docMk/>
            <pc:sldMk cId="1915219979" sldId="1412"/>
            <ac:cxnSpMk id="18" creationId="{E88290CF-3E26-850B-125F-662C261547A7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0:30.911" v="306"/>
          <ac:cxnSpMkLst>
            <pc:docMk/>
            <pc:sldMk cId="1915219979" sldId="1412"/>
            <ac:cxnSpMk id="20" creationId="{1B29B611-23EF-8577-C169-E357921DEEDA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0:30.926" v="307"/>
          <ac:cxnSpMkLst>
            <pc:docMk/>
            <pc:sldMk cId="1915219979" sldId="1412"/>
            <ac:cxnSpMk id="22" creationId="{A48855DE-1B56-68A9-4B21-1B3CF8F94142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0:30.958" v="308"/>
          <ac:cxnSpMkLst>
            <pc:docMk/>
            <pc:sldMk cId="1915219979" sldId="1412"/>
            <ac:cxnSpMk id="24" creationId="{3F8445FE-B8CF-0C84-EE5D-BFABE030D330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0:30.973" v="309"/>
          <ac:cxnSpMkLst>
            <pc:docMk/>
            <pc:sldMk cId="1915219979" sldId="1412"/>
            <ac:cxnSpMk id="26" creationId="{CC4F2542-BE2F-DBB3-6CE6-A9BC9783DA29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0:30.973" v="310"/>
          <ac:cxnSpMkLst>
            <pc:docMk/>
            <pc:sldMk cId="1915219979" sldId="1412"/>
            <ac:cxnSpMk id="28" creationId="{70F658FA-0069-4FBB-8346-455507C38720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0:31.098" v="317"/>
          <ac:cxnSpMkLst>
            <pc:docMk/>
            <pc:sldMk cId="1915219979" sldId="1412"/>
            <ac:cxnSpMk id="42" creationId="{7BEA5123-3A17-6933-1B29-29167B236C4F}"/>
          </ac:cxnSpMkLst>
        </pc:cxnChg>
      </pc:sldChg>
      <pc:sldChg chg="addSp delSp modSp new">
        <pc:chgData name="Hasseler, Tristan (US 347G)" userId="S::tristan.hasseler@jpl.nasa.gov::1786e5c1-365d-473e-9abf-5906054a48b2" providerId="AD" clId="Web-{D47ABAE6-9F63-5471-E0F0-34C4248B862C}" dt="2023-06-21T23:11:10.411" v="342"/>
        <pc:sldMkLst>
          <pc:docMk/>
          <pc:sldMk cId="3703412175" sldId="1413"/>
        </pc:sldMkLst>
        <pc:spChg chg="mod">
          <ac:chgData name="Hasseler, Tristan (US 347G)" userId="S::tristan.hasseler@jpl.nasa.gov::1786e5c1-365d-473e-9abf-5906054a48b2" providerId="AD" clId="Web-{D47ABAE6-9F63-5471-E0F0-34C4248B862C}" dt="2023-06-21T23:10:53.802" v="322" actId="20577"/>
          <ac:spMkLst>
            <pc:docMk/>
            <pc:sldMk cId="3703412175" sldId="1413"/>
            <ac:spMk id="3" creationId="{8C24131D-1D50-413B-F588-365A833D9AD8}"/>
          </ac:spMkLst>
        </pc:spChg>
        <pc:spChg chg="del">
          <ac:chgData name="Hasseler, Tristan (US 347G)" userId="S::tristan.hasseler@jpl.nasa.gov::1786e5c1-365d-473e-9abf-5906054a48b2" providerId="AD" clId="Web-{D47ABAE6-9F63-5471-E0F0-34C4248B862C}" dt="2023-06-21T23:11:10.411" v="342"/>
          <ac:spMkLst>
            <pc:docMk/>
            <pc:sldMk cId="3703412175" sldId="1413"/>
            <ac:spMk id="4" creationId="{1FDE8613-E5D5-9D86-4D9F-1DECBA6322C0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1:07.364" v="323"/>
          <ac:spMkLst>
            <pc:docMk/>
            <pc:sldMk cId="3703412175" sldId="1413"/>
            <ac:spMk id="6" creationId="{BFE0F78D-9654-37D5-7B60-6D86719D3AB6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1:07.380" v="324"/>
          <ac:spMkLst>
            <pc:docMk/>
            <pc:sldMk cId="3703412175" sldId="1413"/>
            <ac:spMk id="8" creationId="{680C568A-854A-5BBF-C072-BF453716DA8F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1:07.411" v="325"/>
          <ac:spMkLst>
            <pc:docMk/>
            <pc:sldMk cId="3703412175" sldId="1413"/>
            <ac:spMk id="10" creationId="{220F6C1B-0B44-302E-1699-23F7A6D37A95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1:07.427" v="326"/>
          <ac:spMkLst>
            <pc:docMk/>
            <pc:sldMk cId="3703412175" sldId="1413"/>
            <ac:spMk id="12" creationId="{2FBA2331-BD31-AEFE-85F3-FCDF787E2FB2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1:07.443" v="327"/>
          <ac:spMkLst>
            <pc:docMk/>
            <pc:sldMk cId="3703412175" sldId="1413"/>
            <ac:spMk id="14" creationId="{EDCF28B6-0320-EA26-6C2D-96333050FAD3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1:07.458" v="328"/>
          <ac:spMkLst>
            <pc:docMk/>
            <pc:sldMk cId="3703412175" sldId="1413"/>
            <ac:spMk id="16" creationId="{D6AE8778-43C3-7A73-67DB-550C124BB835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1:07.474" v="329"/>
          <ac:spMkLst>
            <pc:docMk/>
            <pc:sldMk cId="3703412175" sldId="1413"/>
            <ac:spMk id="18" creationId="{EF29D042-0E1D-62E9-E045-46B23B920133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1:07.489" v="330"/>
          <ac:spMkLst>
            <pc:docMk/>
            <pc:sldMk cId="3703412175" sldId="1413"/>
            <ac:spMk id="20" creationId="{A2EFFBDE-6BA0-C6C0-7C3C-4702F3391EB0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1:07.505" v="331"/>
          <ac:spMkLst>
            <pc:docMk/>
            <pc:sldMk cId="3703412175" sldId="1413"/>
            <ac:spMk id="22" creationId="{798E9ED9-FBA3-B3FB-33FD-7955D214BAAB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11:07.646" v="340"/>
          <ac:spMkLst>
            <pc:docMk/>
            <pc:sldMk cId="3703412175" sldId="1413"/>
            <ac:spMk id="40" creationId="{429CFFC4-49BA-6F94-ADEB-5B244207FD0F}"/>
          </ac:spMkLst>
        </pc:spChg>
        <pc:cxnChg chg="add">
          <ac:chgData name="Hasseler, Tristan (US 347G)" userId="S::tristan.hasseler@jpl.nasa.gov::1786e5c1-365d-473e-9abf-5906054a48b2" providerId="AD" clId="Web-{D47ABAE6-9F63-5471-E0F0-34C4248B862C}" dt="2023-06-21T23:11:07.521" v="332"/>
          <ac:cxnSpMkLst>
            <pc:docMk/>
            <pc:sldMk cId="3703412175" sldId="1413"/>
            <ac:cxnSpMk id="24" creationId="{5F46A030-D1A1-00D4-CD9D-B2207A745A3A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1:07.536" v="333"/>
          <ac:cxnSpMkLst>
            <pc:docMk/>
            <pc:sldMk cId="3703412175" sldId="1413"/>
            <ac:cxnSpMk id="26" creationId="{818793DD-F678-1C81-3BC4-273D1D8DB09C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1:07.552" v="334"/>
          <ac:cxnSpMkLst>
            <pc:docMk/>
            <pc:sldMk cId="3703412175" sldId="1413"/>
            <ac:cxnSpMk id="28" creationId="{75C74725-A977-EF6F-296C-98F0AD3F6DBD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1:07.552" v="335"/>
          <ac:cxnSpMkLst>
            <pc:docMk/>
            <pc:sldMk cId="3703412175" sldId="1413"/>
            <ac:cxnSpMk id="30" creationId="{300BA867-7CAA-7DF4-9B05-813AF8859CEC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1:07.568" v="336"/>
          <ac:cxnSpMkLst>
            <pc:docMk/>
            <pc:sldMk cId="3703412175" sldId="1413"/>
            <ac:cxnSpMk id="32" creationId="{C58E5328-46DE-B517-C6E7-FFADF01B6FE7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1:07.583" v="337"/>
          <ac:cxnSpMkLst>
            <pc:docMk/>
            <pc:sldMk cId="3703412175" sldId="1413"/>
            <ac:cxnSpMk id="34" creationId="{E5393FC7-37CB-9C9B-6360-2BF5DDF78A29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1:07.599" v="338"/>
          <ac:cxnSpMkLst>
            <pc:docMk/>
            <pc:sldMk cId="3703412175" sldId="1413"/>
            <ac:cxnSpMk id="36" creationId="{FF40A6A6-5596-AEF5-8596-D422977391F2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1:07.614" v="339"/>
          <ac:cxnSpMkLst>
            <pc:docMk/>
            <pc:sldMk cId="3703412175" sldId="1413"/>
            <ac:cxnSpMk id="38" creationId="{15D1EF9A-2CC2-8B33-56B2-15ABE536A56A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11:07.661" v="341"/>
          <ac:cxnSpMkLst>
            <pc:docMk/>
            <pc:sldMk cId="3703412175" sldId="1413"/>
            <ac:cxnSpMk id="42" creationId="{AD800492-A567-2E74-821D-850C94D101A2}"/>
          </ac:cxnSpMkLst>
        </pc:cxnChg>
      </pc:sldChg>
      <pc:sldChg chg="modSp new">
        <pc:chgData name="Hasseler, Tristan (US 347G)" userId="S::tristan.hasseler@jpl.nasa.gov::1786e5c1-365d-473e-9abf-5906054a48b2" providerId="AD" clId="Web-{D47ABAE6-9F63-5471-E0F0-34C4248B862C}" dt="2023-06-21T23:12:00.678" v="353" actId="20577"/>
        <pc:sldMkLst>
          <pc:docMk/>
          <pc:sldMk cId="1862367722" sldId="1414"/>
        </pc:sldMkLst>
        <pc:spChg chg="mod">
          <ac:chgData name="Hasseler, Tristan (US 347G)" userId="S::tristan.hasseler@jpl.nasa.gov::1786e5c1-365d-473e-9abf-5906054a48b2" providerId="AD" clId="Web-{D47ABAE6-9F63-5471-E0F0-34C4248B862C}" dt="2023-06-21T23:11:33.177" v="346" actId="20577"/>
          <ac:spMkLst>
            <pc:docMk/>
            <pc:sldMk cId="1862367722" sldId="1414"/>
            <ac:spMk id="3" creationId="{16298AC0-29FC-DE2E-6A84-49088664675E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12:00.678" v="353" actId="20577"/>
          <ac:spMkLst>
            <pc:docMk/>
            <pc:sldMk cId="1862367722" sldId="1414"/>
            <ac:spMk id="4" creationId="{A24542B7-C8CB-E40F-4900-2CBBAD2965D2}"/>
          </ac:spMkLst>
        </pc:spChg>
      </pc:sldChg>
      <pc:sldChg chg="addSp modSp add replId">
        <pc:chgData name="Hasseler, Tristan (US 347G)" userId="S::tristan.hasseler@jpl.nasa.gov::1786e5c1-365d-473e-9abf-5906054a48b2" providerId="AD" clId="Web-{D47ABAE6-9F63-5471-E0F0-34C4248B862C}" dt="2023-06-22T00:03:39.248" v="580" actId="1076"/>
        <pc:sldMkLst>
          <pc:docMk/>
          <pc:sldMk cId="249211335" sldId="1416"/>
        </pc:sldMkLst>
        <pc:spChg chg="mod">
          <ac:chgData name="Hasseler, Tristan (US 347G)" userId="S::tristan.hasseler@jpl.nasa.gov::1786e5c1-365d-473e-9abf-5906054a48b2" providerId="AD" clId="Web-{D47ABAE6-9F63-5471-E0F0-34C4248B862C}" dt="2023-06-21T23:44:08.077" v="379" actId="20577"/>
          <ac:spMkLst>
            <pc:docMk/>
            <pc:sldMk cId="249211335" sldId="1416"/>
            <ac:spMk id="3" creationId="{16298AC0-29FC-DE2E-6A84-49088664675E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2T00:03:36.733" v="579" actId="20577"/>
          <ac:spMkLst>
            <pc:docMk/>
            <pc:sldMk cId="249211335" sldId="1416"/>
            <ac:spMk id="4" creationId="{A24542B7-C8CB-E40F-4900-2CBBAD2965D2}"/>
          </ac:spMkLst>
        </pc:spChg>
        <pc:spChg chg="add mod">
          <ac:chgData name="Hasseler, Tristan (US 347G)" userId="S::tristan.hasseler@jpl.nasa.gov::1786e5c1-365d-473e-9abf-5906054a48b2" providerId="AD" clId="Web-{D47ABAE6-9F63-5471-E0F0-34C4248B862C}" dt="2023-06-22T00:03:39.248" v="580" actId="1076"/>
          <ac:spMkLst>
            <pc:docMk/>
            <pc:sldMk cId="249211335" sldId="1416"/>
            <ac:spMk id="6" creationId="{B437F75F-2E57-FB49-C0D1-BF631810A7F0}"/>
          </ac:spMkLst>
        </pc:spChg>
      </pc:sldChg>
      <pc:sldChg chg="addSp delSp modSp add replId">
        <pc:chgData name="Hasseler, Tristan (US 347G)" userId="S::tristan.hasseler@jpl.nasa.gov::1786e5c1-365d-473e-9abf-5906054a48b2" providerId="AD" clId="Web-{D47ABAE6-9F63-5471-E0F0-34C4248B862C}" dt="2023-06-22T00:03:59.499" v="582" actId="20577"/>
        <pc:sldMkLst>
          <pc:docMk/>
          <pc:sldMk cId="2766466915" sldId="1417"/>
        </pc:sldMkLst>
        <pc:spChg chg="mod">
          <ac:chgData name="Hasseler, Tristan (US 347G)" userId="S::tristan.hasseler@jpl.nasa.gov::1786e5c1-365d-473e-9abf-5906054a48b2" providerId="AD" clId="Web-{D47ABAE6-9F63-5471-E0F0-34C4248B862C}" dt="2023-06-21T23:48:25.080" v="416" actId="20577"/>
          <ac:spMkLst>
            <pc:docMk/>
            <pc:sldMk cId="2766466915" sldId="1417"/>
            <ac:spMk id="3" creationId="{16298AC0-29FC-DE2E-6A84-49088664675E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2T00:03:59.499" v="582" actId="20577"/>
          <ac:spMkLst>
            <pc:docMk/>
            <pc:sldMk cId="2766466915" sldId="1417"/>
            <ac:spMk id="4" creationId="{A24542B7-C8CB-E40F-4900-2CBBAD2965D2}"/>
          </ac:spMkLst>
        </pc:spChg>
        <pc:spChg chg="del">
          <ac:chgData name="Hasseler, Tristan (US 347G)" userId="S::tristan.hasseler@jpl.nasa.gov::1786e5c1-365d-473e-9abf-5906054a48b2" providerId="AD" clId="Web-{D47ABAE6-9F63-5471-E0F0-34C4248B862C}" dt="2023-06-21T23:48:32.643" v="419"/>
          <ac:spMkLst>
            <pc:docMk/>
            <pc:sldMk cId="2766466915" sldId="1417"/>
            <ac:spMk id="6" creationId="{B437F75F-2E57-FB49-C0D1-BF631810A7F0}"/>
          </ac:spMkLst>
        </pc:spChg>
        <pc:spChg chg="add mod">
          <ac:chgData name="Hasseler, Tristan (US 347G)" userId="S::tristan.hasseler@jpl.nasa.gov::1786e5c1-365d-473e-9abf-5906054a48b2" providerId="AD" clId="Web-{D47ABAE6-9F63-5471-E0F0-34C4248B862C}" dt="2023-06-21T23:48:51.612" v="421" actId="1076"/>
          <ac:spMkLst>
            <pc:docMk/>
            <pc:sldMk cId="2766466915" sldId="1417"/>
            <ac:spMk id="7" creationId="{61849EBF-B0D3-5D30-A324-17CB97162068}"/>
          </ac:spMkLst>
        </pc:spChg>
      </pc:sldChg>
      <pc:sldChg chg="addSp modSp add addAnim">
        <pc:chgData name="Hasseler, Tristan (US 347G)" userId="S::tristan.hasseler@jpl.nasa.gov::1786e5c1-365d-473e-9abf-5906054a48b2" providerId="AD" clId="Web-{D47ABAE6-9F63-5471-E0F0-34C4248B862C}" dt="2023-06-22T00:04:09.999" v="583" actId="20577"/>
        <pc:sldMkLst>
          <pc:docMk/>
          <pc:sldMk cId="1203962564" sldId="1418"/>
        </pc:sldMkLst>
        <pc:spChg chg="add mod">
          <ac:chgData name="Hasseler, Tristan (US 347G)" userId="S::tristan.hasseler@jpl.nasa.gov::1786e5c1-365d-473e-9abf-5906054a48b2" providerId="AD" clId="Web-{D47ABAE6-9F63-5471-E0F0-34C4248B862C}" dt="2023-06-21T23:50:57.723" v="440" actId="1076"/>
          <ac:spMkLst>
            <pc:docMk/>
            <pc:sldMk cId="1203962564" sldId="1418"/>
            <ac:spMk id="3" creationId="{06E0185E-4B59-E6DC-4494-71334C2FE49E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50:24.566" v="432" actId="20577"/>
          <ac:spMkLst>
            <pc:docMk/>
            <pc:sldMk cId="1203962564" sldId="1418"/>
            <ac:spMk id="119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2T00:04:09.999" v="583" actId="20577"/>
          <ac:spMkLst>
            <pc:docMk/>
            <pc:sldMk cId="1203962564" sldId="1418"/>
            <ac:spMk id="120" creationId="{00000000-0000-0000-0000-000000000000}"/>
          </ac:spMkLst>
        </pc:spChg>
      </pc:sldChg>
      <pc:sldChg chg="addSp modSp add replId">
        <pc:chgData name="Hasseler, Tristan (US 347G)" userId="S::tristan.hasseler@jpl.nasa.gov::1786e5c1-365d-473e-9abf-5906054a48b2" providerId="AD" clId="Web-{D47ABAE6-9F63-5471-E0F0-34C4248B862C}" dt="2023-06-22T00:04:25.968" v="586" actId="1076"/>
        <pc:sldMkLst>
          <pc:docMk/>
          <pc:sldMk cId="327802745" sldId="1420"/>
        </pc:sldMkLst>
        <pc:spChg chg="add mod">
          <ac:chgData name="Hasseler, Tristan (US 347G)" userId="S::tristan.hasseler@jpl.nasa.gov::1786e5c1-365d-473e-9abf-5906054a48b2" providerId="AD" clId="Web-{D47ABAE6-9F63-5471-E0F0-34C4248B862C}" dt="2023-06-21T23:51:43.286" v="449" actId="1076"/>
          <ac:spMkLst>
            <pc:docMk/>
            <pc:sldMk cId="327802745" sldId="1420"/>
            <ac:spMk id="3" creationId="{2B4F6140-8582-D4A2-7410-03EC1216D7D1}"/>
          </ac:spMkLst>
        </pc:spChg>
        <pc:spChg chg="add mod">
          <ac:chgData name="Hasseler, Tristan (US 347G)" userId="S::tristan.hasseler@jpl.nasa.gov::1786e5c1-365d-473e-9abf-5906054a48b2" providerId="AD" clId="Web-{D47ABAE6-9F63-5471-E0F0-34C4248B862C}" dt="2023-06-22T00:04:25.968" v="586" actId="1076"/>
          <ac:spMkLst>
            <pc:docMk/>
            <pc:sldMk cId="327802745" sldId="1420"/>
            <ac:spMk id="5" creationId="{DBC47877-A6B9-B688-6F11-E3B64D021DFC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51:22.254" v="444" actId="20577"/>
          <ac:spMkLst>
            <pc:docMk/>
            <pc:sldMk cId="327802745" sldId="1420"/>
            <ac:spMk id="119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2T00:04:23.186" v="585" actId="20577"/>
          <ac:spMkLst>
            <pc:docMk/>
            <pc:sldMk cId="327802745" sldId="1420"/>
            <ac:spMk id="120" creationId="{00000000-0000-0000-0000-000000000000}"/>
          </ac:spMkLst>
        </pc:spChg>
      </pc:sldChg>
      <pc:sldChg chg="addSp modSp add replId">
        <pc:chgData name="Hasseler, Tristan (US 347G)" userId="S::tristan.hasseler@jpl.nasa.gov::1786e5c1-365d-473e-9abf-5906054a48b2" providerId="AD" clId="Web-{D47ABAE6-9F63-5471-E0F0-34C4248B862C}" dt="2023-06-21T23:54:16.147" v="478" actId="20577"/>
        <pc:sldMkLst>
          <pc:docMk/>
          <pc:sldMk cId="4244206596" sldId="1421"/>
        </pc:sldMkLst>
        <pc:spChg chg="add mod">
          <ac:chgData name="Hasseler, Tristan (US 347G)" userId="S::tristan.hasseler@jpl.nasa.gov::1786e5c1-365d-473e-9abf-5906054a48b2" providerId="AD" clId="Web-{D47ABAE6-9F63-5471-E0F0-34C4248B862C}" dt="2023-06-21T23:53:13.834" v="463" actId="1076"/>
          <ac:spMkLst>
            <pc:docMk/>
            <pc:sldMk cId="4244206596" sldId="1421"/>
            <ac:spMk id="3" creationId="{31276162-6F98-2F48-BA54-F1E41875F03D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54:16.147" v="478" actId="20577"/>
          <ac:spMkLst>
            <pc:docMk/>
            <pc:sldMk cId="4244206596" sldId="1421"/>
            <ac:spMk id="119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54:06.100" v="470" actId="20577"/>
          <ac:spMkLst>
            <pc:docMk/>
            <pc:sldMk cId="4244206596" sldId="1421"/>
            <ac:spMk id="120" creationId="{00000000-0000-0000-0000-000000000000}"/>
          </ac:spMkLst>
        </pc:spChg>
      </pc:sldChg>
      <pc:sldChg chg="addSp modSp add replId">
        <pc:chgData name="Hasseler, Tristan (US 347G)" userId="S::tristan.hasseler@jpl.nasa.gov::1786e5c1-365d-473e-9abf-5906054a48b2" providerId="AD" clId="Web-{D47ABAE6-9F63-5471-E0F0-34C4248B862C}" dt="2023-06-22T00:04:51.593" v="589" actId="1076"/>
        <pc:sldMkLst>
          <pc:docMk/>
          <pc:sldMk cId="3519826081" sldId="1422"/>
        </pc:sldMkLst>
        <pc:spChg chg="add mod">
          <ac:chgData name="Hasseler, Tristan (US 347G)" userId="S::tristan.hasseler@jpl.nasa.gov::1786e5c1-365d-473e-9abf-5906054a48b2" providerId="AD" clId="Web-{D47ABAE6-9F63-5471-E0F0-34C4248B862C}" dt="2023-06-21T23:55:05.757" v="495" actId="1076"/>
          <ac:spMkLst>
            <pc:docMk/>
            <pc:sldMk cId="3519826081" sldId="1422"/>
            <ac:spMk id="3" creationId="{414D385B-D19D-5C96-D912-A6A2FCEDCF2B}"/>
          </ac:spMkLst>
        </pc:spChg>
        <pc:spChg chg="add mod">
          <ac:chgData name="Hasseler, Tristan (US 347G)" userId="S::tristan.hasseler@jpl.nasa.gov::1786e5c1-365d-473e-9abf-5906054a48b2" providerId="AD" clId="Web-{D47ABAE6-9F63-5471-E0F0-34C4248B862C}" dt="2023-06-22T00:04:51.593" v="589" actId="1076"/>
          <ac:spMkLst>
            <pc:docMk/>
            <pc:sldMk cId="3519826081" sldId="1422"/>
            <ac:spMk id="5" creationId="{73732F70-DC54-B3B4-3D34-0C3899DD69F1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54:35.101" v="483" actId="20577"/>
          <ac:spMkLst>
            <pc:docMk/>
            <pc:sldMk cId="3519826081" sldId="1422"/>
            <ac:spMk id="119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2T00:04:47.124" v="588" actId="20577"/>
          <ac:spMkLst>
            <pc:docMk/>
            <pc:sldMk cId="3519826081" sldId="1422"/>
            <ac:spMk id="120" creationId="{00000000-0000-0000-0000-000000000000}"/>
          </ac:spMkLst>
        </pc:spChg>
      </pc:sldChg>
      <pc:sldChg chg="addSp delSp modSp add">
        <pc:chgData name="Hasseler, Tristan (US 347G)" userId="S::tristan.hasseler@jpl.nasa.gov::1786e5c1-365d-473e-9abf-5906054a48b2" providerId="AD" clId="Web-{D47ABAE6-9F63-5471-E0F0-34C4248B862C}" dt="2023-06-22T00:05:03.265" v="591" actId="20577"/>
        <pc:sldMkLst>
          <pc:docMk/>
          <pc:sldMk cId="639633854" sldId="1423"/>
        </pc:sldMkLst>
        <pc:spChg chg="add">
          <ac:chgData name="Hasseler, Tristan (US 347G)" userId="S::tristan.hasseler@jpl.nasa.gov::1786e5c1-365d-473e-9abf-5906054a48b2" providerId="AD" clId="Web-{D47ABAE6-9F63-5471-E0F0-34C4248B862C}" dt="2023-06-21T23:57:12.150" v="512"/>
          <ac:spMkLst>
            <pc:docMk/>
            <pc:sldMk cId="639633854" sldId="1423"/>
            <ac:spMk id="4" creationId="{AC42670A-C198-3E74-1C57-FD7E9E0CEC33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57:12.165" v="513"/>
          <ac:spMkLst>
            <pc:docMk/>
            <pc:sldMk cId="639633854" sldId="1423"/>
            <ac:spMk id="6" creationId="{C5C954D2-E3C5-1726-9261-91642EAA00A3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57:12.181" v="514"/>
          <ac:spMkLst>
            <pc:docMk/>
            <pc:sldMk cId="639633854" sldId="1423"/>
            <ac:spMk id="8" creationId="{D1C3AACC-8194-F9CE-613C-1E4274A01CDA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57:12.212" v="515"/>
          <ac:spMkLst>
            <pc:docMk/>
            <pc:sldMk cId="639633854" sldId="1423"/>
            <ac:spMk id="10" creationId="{15E5CFC9-B248-CA84-E215-F6722998F07B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57:12.212" v="516"/>
          <ac:spMkLst>
            <pc:docMk/>
            <pc:sldMk cId="639633854" sldId="1423"/>
            <ac:spMk id="12" creationId="{48788E6B-6926-FE1E-B7BB-DE66741E0B08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57:12.228" v="517"/>
          <ac:spMkLst>
            <pc:docMk/>
            <pc:sldMk cId="639633854" sldId="1423"/>
            <ac:spMk id="14" creationId="{D317A795-FF54-670F-5CB6-1F9D4C22FC8B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57:12.243" v="518"/>
          <ac:spMkLst>
            <pc:docMk/>
            <pc:sldMk cId="639633854" sldId="1423"/>
            <ac:spMk id="16" creationId="{FDD8C633-C280-1A82-3C41-85F83B327F59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57:12.275" v="519"/>
          <ac:spMkLst>
            <pc:docMk/>
            <pc:sldMk cId="639633854" sldId="1423"/>
            <ac:spMk id="18" creationId="{DBF18CEF-5063-D1CC-1593-242CD8E3C1E6}"/>
          </ac:spMkLst>
        </pc:spChg>
        <pc:spChg chg="add">
          <ac:chgData name="Hasseler, Tristan (US 347G)" userId="S::tristan.hasseler@jpl.nasa.gov::1786e5c1-365d-473e-9abf-5906054a48b2" providerId="AD" clId="Web-{D47ABAE6-9F63-5471-E0F0-34C4248B862C}" dt="2023-06-21T23:57:12.290" v="520"/>
          <ac:spMkLst>
            <pc:docMk/>
            <pc:sldMk cId="639633854" sldId="1423"/>
            <ac:spMk id="20" creationId="{7D87F371-1784-D127-0892-7794DD2CFE7A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56:51.915" v="507" actId="20577"/>
          <ac:spMkLst>
            <pc:docMk/>
            <pc:sldMk cId="639633854" sldId="1423"/>
            <ac:spMk id="119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2T00:05:03.265" v="591" actId="20577"/>
          <ac:spMkLst>
            <pc:docMk/>
            <pc:sldMk cId="639633854" sldId="1423"/>
            <ac:spMk id="120" creationId="{00000000-0000-0000-0000-000000000000}"/>
          </ac:spMkLst>
        </pc:spChg>
        <pc:picChg chg="del">
          <ac:chgData name="Hasseler, Tristan (US 347G)" userId="S::tristan.hasseler@jpl.nasa.gov::1786e5c1-365d-473e-9abf-5906054a48b2" providerId="AD" clId="Web-{D47ABAE6-9F63-5471-E0F0-34C4248B862C}" dt="2023-06-21T23:57:01.415" v="511"/>
          <ac:picMkLst>
            <pc:docMk/>
            <pc:sldMk cId="639633854" sldId="1423"/>
            <ac:picMk id="3" creationId="{850C7985-C820-DE3E-9E55-715642B79B60}"/>
          </ac:picMkLst>
        </pc:picChg>
        <pc:cxnChg chg="add">
          <ac:chgData name="Hasseler, Tristan (US 347G)" userId="S::tristan.hasseler@jpl.nasa.gov::1786e5c1-365d-473e-9abf-5906054a48b2" providerId="AD" clId="Web-{D47ABAE6-9F63-5471-E0F0-34C4248B862C}" dt="2023-06-21T23:57:12.306" v="521"/>
          <ac:cxnSpMkLst>
            <pc:docMk/>
            <pc:sldMk cId="639633854" sldId="1423"/>
            <ac:cxnSpMk id="22" creationId="{2434388E-486D-9765-E1E9-E6AB37C796AC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57:12.321" v="522"/>
          <ac:cxnSpMkLst>
            <pc:docMk/>
            <pc:sldMk cId="639633854" sldId="1423"/>
            <ac:cxnSpMk id="24" creationId="{61E58085-926C-317E-996A-A4EB08B8CAAA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57:12.337" v="523"/>
          <ac:cxnSpMkLst>
            <pc:docMk/>
            <pc:sldMk cId="639633854" sldId="1423"/>
            <ac:cxnSpMk id="26" creationId="{6B68A49D-EA71-A0B5-ED40-3CC9F11C1D64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57:12.353" v="524"/>
          <ac:cxnSpMkLst>
            <pc:docMk/>
            <pc:sldMk cId="639633854" sldId="1423"/>
            <ac:cxnSpMk id="28" creationId="{D07DD6AF-3C2C-7D9C-6505-958392582DCF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57:12.368" v="525"/>
          <ac:cxnSpMkLst>
            <pc:docMk/>
            <pc:sldMk cId="639633854" sldId="1423"/>
            <ac:cxnSpMk id="30" creationId="{4A1337A1-9902-78C3-E1F6-F8BD705B917B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57:12.384" v="526"/>
          <ac:cxnSpMkLst>
            <pc:docMk/>
            <pc:sldMk cId="639633854" sldId="1423"/>
            <ac:cxnSpMk id="32" creationId="{6A87D923-6A2A-DEA3-D0BA-6407B081B0F3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57:12.400" v="527"/>
          <ac:cxnSpMkLst>
            <pc:docMk/>
            <pc:sldMk cId="639633854" sldId="1423"/>
            <ac:cxnSpMk id="34" creationId="{3DCB6B9C-BF39-E6D8-875B-382543BA4D9C}"/>
          </ac:cxnSpMkLst>
        </pc:cxnChg>
        <pc:cxnChg chg="add">
          <ac:chgData name="Hasseler, Tristan (US 347G)" userId="S::tristan.hasseler@jpl.nasa.gov::1786e5c1-365d-473e-9abf-5906054a48b2" providerId="AD" clId="Web-{D47ABAE6-9F63-5471-E0F0-34C4248B862C}" dt="2023-06-21T23:57:12.415" v="528"/>
          <ac:cxnSpMkLst>
            <pc:docMk/>
            <pc:sldMk cId="639633854" sldId="1423"/>
            <ac:cxnSpMk id="36" creationId="{17BF8367-A6C0-A844-C814-BFAD9B1EC120}"/>
          </ac:cxnSpMkLst>
        </pc:cxnChg>
      </pc:sldChg>
      <pc:sldChg chg="addSp delSp modSp add replId">
        <pc:chgData name="Hasseler, Tristan (US 347G)" userId="S::tristan.hasseler@jpl.nasa.gov::1786e5c1-365d-473e-9abf-5906054a48b2" providerId="AD" clId="Web-{D47ABAE6-9F63-5471-E0F0-34C4248B862C}" dt="2023-06-21T23:58:04.275" v="535" actId="1076"/>
        <pc:sldMkLst>
          <pc:docMk/>
          <pc:sldMk cId="2973813194" sldId="1424"/>
        </pc:sldMkLst>
        <pc:spChg chg="add mod">
          <ac:chgData name="Hasseler, Tristan (US 347G)" userId="S::tristan.hasseler@jpl.nasa.gov::1786e5c1-365d-473e-9abf-5906054a48b2" providerId="AD" clId="Web-{D47ABAE6-9F63-5471-E0F0-34C4248B862C}" dt="2023-06-21T23:58:04.275" v="535" actId="1076"/>
          <ac:spMkLst>
            <pc:docMk/>
            <pc:sldMk cId="2973813194" sldId="1424"/>
            <ac:spMk id="3" creationId="{07C7F667-29B6-8E20-80E1-8B9FD80751B1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57:36.822" v="532" actId="20577"/>
          <ac:spMkLst>
            <pc:docMk/>
            <pc:sldMk cId="2973813194" sldId="1424"/>
            <ac:spMk id="119" creationId="{00000000-0000-0000-0000-000000000000}"/>
          </ac:spMkLst>
        </pc:spChg>
        <pc:spChg chg="del">
          <ac:chgData name="Hasseler, Tristan (US 347G)" userId="S::tristan.hasseler@jpl.nasa.gov::1786e5c1-365d-473e-9abf-5906054a48b2" providerId="AD" clId="Web-{D47ABAE6-9F63-5471-E0F0-34C4248B862C}" dt="2023-06-21T23:58:00.322" v="534"/>
          <ac:spMkLst>
            <pc:docMk/>
            <pc:sldMk cId="2973813194" sldId="1424"/>
            <ac:spMk id="120" creationId="{00000000-0000-0000-0000-000000000000}"/>
          </ac:spMkLst>
        </pc:spChg>
      </pc:sldChg>
      <pc:sldChg chg="addSp modSp add replId">
        <pc:chgData name="Hasseler, Tristan (US 347G)" userId="S::tristan.hasseler@jpl.nasa.gov::1786e5c1-365d-473e-9abf-5906054a48b2" providerId="AD" clId="Web-{D47ABAE6-9F63-5471-E0F0-34C4248B862C}" dt="2023-06-22T00:05:24.843" v="594" actId="1076"/>
        <pc:sldMkLst>
          <pc:docMk/>
          <pc:sldMk cId="2236056407" sldId="1425"/>
        </pc:sldMkLst>
        <pc:spChg chg="add mod">
          <ac:chgData name="Hasseler, Tristan (US 347G)" userId="S::tristan.hasseler@jpl.nasa.gov::1786e5c1-365d-473e-9abf-5906054a48b2" providerId="AD" clId="Web-{D47ABAE6-9F63-5471-E0F0-34C4248B862C}" dt="2023-06-22T00:05:24.843" v="594" actId="1076"/>
          <ac:spMkLst>
            <pc:docMk/>
            <pc:sldMk cId="2236056407" sldId="1425"/>
            <ac:spMk id="3" creationId="{CC338682-FA68-DBB5-F82C-E87B8691BCE1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58:29.291" v="539" actId="20577"/>
          <ac:spMkLst>
            <pc:docMk/>
            <pc:sldMk cId="2236056407" sldId="1425"/>
            <ac:spMk id="119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2T00:05:23.343" v="593" actId="20577"/>
          <ac:spMkLst>
            <pc:docMk/>
            <pc:sldMk cId="2236056407" sldId="1425"/>
            <ac:spMk id="120" creationId="{00000000-0000-0000-0000-000000000000}"/>
          </ac:spMkLst>
        </pc:spChg>
      </pc:sldChg>
      <pc:sldChg chg="modSp add replId">
        <pc:chgData name="Hasseler, Tristan (US 347G)" userId="S::tristan.hasseler@jpl.nasa.gov::1786e5c1-365d-473e-9abf-5906054a48b2" providerId="AD" clId="Web-{D47ABAE6-9F63-5471-E0F0-34C4248B862C}" dt="2023-06-21T23:59:39.464" v="559" actId="20577"/>
        <pc:sldMkLst>
          <pc:docMk/>
          <pc:sldMk cId="1050118665" sldId="1426"/>
        </pc:sldMkLst>
        <pc:spChg chg="mod">
          <ac:chgData name="Hasseler, Tristan (US 347G)" userId="S::tristan.hasseler@jpl.nasa.gov::1786e5c1-365d-473e-9abf-5906054a48b2" providerId="AD" clId="Web-{D47ABAE6-9F63-5471-E0F0-34C4248B862C}" dt="2023-06-21T23:59:25.620" v="553" actId="20577"/>
          <ac:spMkLst>
            <pc:docMk/>
            <pc:sldMk cId="1050118665" sldId="1426"/>
            <ac:spMk id="119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3:59:39.464" v="559" actId="20577"/>
          <ac:spMkLst>
            <pc:docMk/>
            <pc:sldMk cId="1050118665" sldId="1426"/>
            <ac:spMk id="120" creationId="{00000000-0000-0000-0000-000000000000}"/>
          </ac:spMkLst>
        </pc:spChg>
      </pc:sldChg>
      <pc:sldChg chg="modSp add replId">
        <pc:chgData name="Hasseler, Tristan (US 347G)" userId="S::tristan.hasseler@jpl.nasa.gov::1786e5c1-365d-473e-9abf-5906054a48b2" providerId="AD" clId="Web-{D47ABAE6-9F63-5471-E0F0-34C4248B862C}" dt="2023-06-22T00:00:30.668" v="567" actId="20577"/>
        <pc:sldMkLst>
          <pc:docMk/>
          <pc:sldMk cId="3342819852" sldId="1427"/>
        </pc:sldMkLst>
        <pc:spChg chg="mod">
          <ac:chgData name="Hasseler, Tristan (US 347G)" userId="S::tristan.hasseler@jpl.nasa.gov::1786e5c1-365d-473e-9abf-5906054a48b2" providerId="AD" clId="Web-{D47ABAE6-9F63-5471-E0F0-34C4248B862C}" dt="2023-06-22T00:00:19.058" v="563" actId="20577"/>
          <ac:spMkLst>
            <pc:docMk/>
            <pc:sldMk cId="3342819852" sldId="1427"/>
            <ac:spMk id="119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2T00:00:30.668" v="567" actId="20577"/>
          <ac:spMkLst>
            <pc:docMk/>
            <pc:sldMk cId="3342819852" sldId="1427"/>
            <ac:spMk id="120" creationId="{00000000-0000-0000-0000-000000000000}"/>
          </ac:spMkLst>
        </pc:spChg>
      </pc:sldChg>
      <pc:sldChg chg="modSp add replId">
        <pc:chgData name="Hasseler, Tristan (US 347G)" userId="S::tristan.hasseler@jpl.nasa.gov::1786e5c1-365d-473e-9abf-5906054a48b2" providerId="AD" clId="Web-{D47ABAE6-9F63-5471-E0F0-34C4248B862C}" dt="2023-06-22T00:05:53.391" v="596" actId="20577"/>
        <pc:sldMkLst>
          <pc:docMk/>
          <pc:sldMk cId="2758571067" sldId="1428"/>
        </pc:sldMkLst>
        <pc:spChg chg="mod">
          <ac:chgData name="Hasseler, Tristan (US 347G)" userId="S::tristan.hasseler@jpl.nasa.gov::1786e5c1-365d-473e-9abf-5906054a48b2" providerId="AD" clId="Web-{D47ABAE6-9F63-5471-E0F0-34C4248B862C}" dt="2023-06-22T00:00:55.621" v="571" actId="20577"/>
          <ac:spMkLst>
            <pc:docMk/>
            <pc:sldMk cId="2758571067" sldId="1428"/>
            <ac:spMk id="119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2T00:05:53.391" v="596" actId="20577"/>
          <ac:spMkLst>
            <pc:docMk/>
            <pc:sldMk cId="2758571067" sldId="1428"/>
            <ac:spMk id="120" creationId="{00000000-0000-0000-0000-000000000000}"/>
          </ac:spMkLst>
        </pc:spChg>
      </pc:sldChg>
      <pc:sldMasterChg chg="modSp add addSldLayout modSldLayout">
        <pc:chgData name="Hasseler, Tristan (US 347G)" userId="S::tristan.hasseler@jpl.nasa.gov::1786e5c1-365d-473e-9abf-5906054a48b2" providerId="AD" clId="Web-{D47ABAE6-9F63-5471-E0F0-34C4248B862C}" dt="2023-06-21T22:50:09.171" v="1"/>
        <pc:sldMasterMkLst>
          <pc:docMk/>
          <pc:sldMasterMk cId="0" sldId="2147483674"/>
        </pc:sldMasterMkLst>
        <pc:spChg chg="mod">
          <ac:chgData name="Hasseler, Tristan (US 347G)" userId="S::tristan.hasseler@jpl.nasa.gov::1786e5c1-365d-473e-9abf-5906054a48b2" providerId="AD" clId="Web-{D47ABAE6-9F63-5471-E0F0-34C4248B862C}" dt="2023-06-21T22:50:09.171" v="1"/>
          <ac:spMkLst>
            <pc:docMk/>
            <pc:sldMasterMk cId="0" sldId="2147483674"/>
            <ac:spMk id="10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2:50:09.171" v="1"/>
          <ac:spMkLst>
            <pc:docMk/>
            <pc:sldMasterMk cId="0" sldId="2147483674"/>
            <ac:spMk id="11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2:50:09.171" v="1"/>
          <ac:spMkLst>
            <pc:docMk/>
            <pc:sldMasterMk cId="0" sldId="2147483674"/>
            <ac:spMk id="12" creationId="{00000000-0000-0000-0000-000000000000}"/>
          </ac:spMkLst>
        </pc:spChg>
        <pc:spChg chg="mod">
          <ac:chgData name="Hasseler, Tristan (US 347G)" userId="S::tristan.hasseler@jpl.nasa.gov::1786e5c1-365d-473e-9abf-5906054a48b2" providerId="AD" clId="Web-{D47ABAE6-9F63-5471-E0F0-34C4248B862C}" dt="2023-06-21T22:50:09.171" v="1"/>
          <ac:spMkLst>
            <pc:docMk/>
            <pc:sldMasterMk cId="0" sldId="2147483674"/>
            <ac:spMk id="13" creationId="{00000000-0000-0000-0000-000000000000}"/>
          </ac:spMkLst>
        </pc:spChg>
        <pc:picChg chg="mod">
          <ac:chgData name="Hasseler, Tristan (US 347G)" userId="S::tristan.hasseler@jpl.nasa.gov::1786e5c1-365d-473e-9abf-5906054a48b2" providerId="AD" clId="Web-{D47ABAE6-9F63-5471-E0F0-34C4248B862C}" dt="2023-06-21T22:50:09.171" v="1"/>
          <ac:picMkLst>
            <pc:docMk/>
            <pc:sldMasterMk cId="0" sldId="2147483674"/>
            <ac:picMk id="14" creationId="{00000000-0000-0000-0000-000000000000}"/>
          </ac:picMkLst>
        </pc:picChg>
        <pc:picChg chg="mod">
          <ac:chgData name="Hasseler, Tristan (US 347G)" userId="S::tristan.hasseler@jpl.nasa.gov::1786e5c1-365d-473e-9abf-5906054a48b2" providerId="AD" clId="Web-{D47ABAE6-9F63-5471-E0F0-34C4248B862C}" dt="2023-06-21T22:50:09.171" v="1"/>
          <ac:picMkLst>
            <pc:docMk/>
            <pc:sldMasterMk cId="0" sldId="2147483674"/>
            <ac:picMk id="15" creationId="{00000000-0000-0000-0000-000000000000}"/>
          </ac:picMkLst>
        </pc:picChg>
        <pc:sldLayoutChg chg="modSp add">
          <pc:chgData name="Hasseler, Tristan (US 347G)" userId="S::tristan.hasseler@jpl.nasa.gov::1786e5c1-365d-473e-9abf-5906054a48b2" providerId="AD" clId="Web-{D47ABAE6-9F63-5471-E0F0-34C4248B862C}" dt="2023-06-21T22:50:09.171" v="1"/>
          <pc:sldLayoutMkLst>
            <pc:docMk/>
            <pc:sldMasterMk cId="0" sldId="2147483674"/>
            <pc:sldLayoutMk cId="0" sldId="2147483677"/>
          </pc:sldLayoutMkLst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77"/>
              <ac:spMk id="36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77"/>
              <ac:spMk id="37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77"/>
              <ac:spMk id="39" creationId="{00000000-0000-0000-0000-000000000000}"/>
            </ac:spMkLst>
          </pc:spChg>
          <pc:cxnChg chg="mod">
            <ac:chgData name="Hasseler, Tristan (US 347G)" userId="S::tristan.hasseler@jpl.nasa.gov::1786e5c1-365d-473e-9abf-5906054a48b2" providerId="AD" clId="Web-{D47ABAE6-9F63-5471-E0F0-34C4248B862C}" dt="2023-06-21T22:50:09.171" v="1"/>
            <ac:cxnSpMkLst>
              <pc:docMk/>
              <pc:sldMasterMk cId="0" sldId="2147483674"/>
              <pc:sldLayoutMk cId="0" sldId="2147483677"/>
              <ac:cxnSpMk id="38" creationId="{00000000-0000-0000-0000-000000000000}"/>
            </ac:cxnSpMkLst>
          </pc:cxnChg>
        </pc:sldLayoutChg>
        <pc:sldLayoutChg chg="modSp add">
          <pc:chgData name="Hasseler, Tristan (US 347G)" userId="S::tristan.hasseler@jpl.nasa.gov::1786e5c1-365d-473e-9abf-5906054a48b2" providerId="AD" clId="Web-{D47ABAE6-9F63-5471-E0F0-34C4248B862C}" dt="2023-06-21T22:50:09.171" v="1"/>
          <pc:sldLayoutMkLst>
            <pc:docMk/>
            <pc:sldMasterMk cId="0" sldId="2147483674"/>
            <pc:sldLayoutMk cId="0" sldId="2147483678"/>
          </pc:sldLayoutMkLst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78"/>
              <ac:spMk id="41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78"/>
              <ac:spMk id="42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78"/>
              <ac:spMk id="43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78"/>
              <ac:spMk id="45" creationId="{00000000-0000-0000-0000-000000000000}"/>
            </ac:spMkLst>
          </pc:spChg>
          <pc:picChg chg="mod">
            <ac:chgData name="Hasseler, Tristan (US 347G)" userId="S::tristan.hasseler@jpl.nasa.gov::1786e5c1-365d-473e-9abf-5906054a48b2" providerId="AD" clId="Web-{D47ABAE6-9F63-5471-E0F0-34C4248B862C}" dt="2023-06-21T22:50:09.171" v="1"/>
            <ac:picMkLst>
              <pc:docMk/>
              <pc:sldMasterMk cId="0" sldId="2147483674"/>
              <pc:sldLayoutMk cId="0" sldId="2147483678"/>
              <ac:picMk id="44" creationId="{00000000-0000-0000-0000-000000000000}"/>
            </ac:picMkLst>
          </pc:picChg>
        </pc:sldLayoutChg>
        <pc:sldLayoutChg chg="modSp add">
          <pc:chgData name="Hasseler, Tristan (US 347G)" userId="S::tristan.hasseler@jpl.nasa.gov::1786e5c1-365d-473e-9abf-5906054a48b2" providerId="AD" clId="Web-{D47ABAE6-9F63-5471-E0F0-34C4248B862C}" dt="2023-06-21T22:50:09.171" v="1"/>
          <pc:sldLayoutMkLst>
            <pc:docMk/>
            <pc:sldMasterMk cId="0" sldId="2147483674"/>
            <pc:sldLayoutMk cId="0" sldId="2147483679"/>
          </pc:sldLayoutMkLst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79"/>
              <ac:spMk id="47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79"/>
              <ac:spMk id="48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79"/>
              <ac:spMk id="49" creationId="{00000000-0000-0000-0000-000000000000}"/>
            </ac:spMkLst>
          </pc:spChg>
          <pc:picChg chg="mod">
            <ac:chgData name="Hasseler, Tristan (US 347G)" userId="S::tristan.hasseler@jpl.nasa.gov::1786e5c1-365d-473e-9abf-5906054a48b2" providerId="AD" clId="Web-{D47ABAE6-9F63-5471-E0F0-34C4248B862C}" dt="2023-06-21T22:50:09.171" v="1"/>
            <ac:picMkLst>
              <pc:docMk/>
              <pc:sldMasterMk cId="0" sldId="2147483674"/>
              <pc:sldLayoutMk cId="0" sldId="2147483679"/>
              <ac:picMk id="50" creationId="{00000000-0000-0000-0000-000000000000}"/>
            </ac:picMkLst>
          </pc:picChg>
        </pc:sldLayoutChg>
        <pc:sldLayoutChg chg="modSp add">
          <pc:chgData name="Hasseler, Tristan (US 347G)" userId="S::tristan.hasseler@jpl.nasa.gov::1786e5c1-365d-473e-9abf-5906054a48b2" providerId="AD" clId="Web-{D47ABAE6-9F63-5471-E0F0-34C4248B862C}" dt="2023-06-21T22:50:09.171" v="1"/>
          <pc:sldLayoutMkLst>
            <pc:docMk/>
            <pc:sldMasterMk cId="0" sldId="2147483674"/>
            <pc:sldLayoutMk cId="0" sldId="2147483680"/>
          </pc:sldLayoutMkLst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0"/>
              <ac:spMk id="52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0"/>
              <ac:spMk id="53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0"/>
              <ac:spMk id="54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0"/>
              <ac:spMk id="55" creationId="{00000000-0000-0000-0000-000000000000}"/>
            </ac:spMkLst>
          </pc:spChg>
        </pc:sldLayoutChg>
        <pc:sldLayoutChg chg="modSp add">
          <pc:chgData name="Hasseler, Tristan (US 347G)" userId="S::tristan.hasseler@jpl.nasa.gov::1786e5c1-365d-473e-9abf-5906054a48b2" providerId="AD" clId="Web-{D47ABAE6-9F63-5471-E0F0-34C4248B862C}" dt="2023-06-21T22:50:09.171" v="1"/>
          <pc:sldLayoutMkLst>
            <pc:docMk/>
            <pc:sldMasterMk cId="0" sldId="2147483674"/>
            <pc:sldLayoutMk cId="0" sldId="2147483681"/>
          </pc:sldLayoutMkLst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1"/>
              <ac:spMk id="57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1"/>
              <ac:spMk id="58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1"/>
              <ac:spMk id="59" creationId="{00000000-0000-0000-0000-000000000000}"/>
            </ac:spMkLst>
          </pc:spChg>
          <pc:cxnChg chg="mod">
            <ac:chgData name="Hasseler, Tristan (US 347G)" userId="S::tristan.hasseler@jpl.nasa.gov::1786e5c1-365d-473e-9abf-5906054a48b2" providerId="AD" clId="Web-{D47ABAE6-9F63-5471-E0F0-34C4248B862C}" dt="2023-06-21T22:50:09.171" v="1"/>
            <ac:cxnSpMkLst>
              <pc:docMk/>
              <pc:sldMasterMk cId="0" sldId="2147483674"/>
              <pc:sldLayoutMk cId="0" sldId="2147483681"/>
              <ac:cxnSpMk id="60" creationId="{00000000-0000-0000-0000-000000000000}"/>
            </ac:cxnSpMkLst>
          </pc:cxnChg>
        </pc:sldLayoutChg>
        <pc:sldLayoutChg chg="modSp add">
          <pc:chgData name="Hasseler, Tristan (US 347G)" userId="S::tristan.hasseler@jpl.nasa.gov::1786e5c1-365d-473e-9abf-5906054a48b2" providerId="AD" clId="Web-{D47ABAE6-9F63-5471-E0F0-34C4248B862C}" dt="2023-06-21T22:50:09.171" v="1"/>
          <pc:sldLayoutMkLst>
            <pc:docMk/>
            <pc:sldMasterMk cId="0" sldId="2147483674"/>
            <pc:sldLayoutMk cId="0" sldId="2147483682"/>
          </pc:sldLayoutMkLst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2"/>
              <ac:spMk id="62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2"/>
              <ac:spMk id="63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2"/>
              <ac:spMk id="64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2"/>
              <ac:spMk id="65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2"/>
              <ac:spMk id="67" creationId="{00000000-0000-0000-0000-000000000000}"/>
            </ac:spMkLst>
          </pc:spChg>
          <pc:cxnChg chg="mod">
            <ac:chgData name="Hasseler, Tristan (US 347G)" userId="S::tristan.hasseler@jpl.nasa.gov::1786e5c1-365d-473e-9abf-5906054a48b2" providerId="AD" clId="Web-{D47ABAE6-9F63-5471-E0F0-34C4248B862C}" dt="2023-06-21T22:50:09.171" v="1"/>
            <ac:cxnSpMkLst>
              <pc:docMk/>
              <pc:sldMasterMk cId="0" sldId="2147483674"/>
              <pc:sldLayoutMk cId="0" sldId="2147483682"/>
              <ac:cxnSpMk id="66" creationId="{00000000-0000-0000-0000-000000000000}"/>
            </ac:cxnSpMkLst>
          </pc:cxnChg>
        </pc:sldLayoutChg>
        <pc:sldLayoutChg chg="modSp add">
          <pc:chgData name="Hasseler, Tristan (US 347G)" userId="S::tristan.hasseler@jpl.nasa.gov::1786e5c1-365d-473e-9abf-5906054a48b2" providerId="AD" clId="Web-{D47ABAE6-9F63-5471-E0F0-34C4248B862C}" dt="2023-06-21T22:50:09.171" v="1"/>
          <pc:sldLayoutMkLst>
            <pc:docMk/>
            <pc:sldMasterMk cId="0" sldId="2147483674"/>
            <pc:sldLayoutMk cId="0" sldId="2147483683"/>
          </pc:sldLayoutMkLst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3"/>
              <ac:spMk id="69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3"/>
              <ac:spMk id="70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3"/>
              <ac:spMk id="72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3"/>
              <ac:spMk id="73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3"/>
              <ac:spMk id="74" creationId="{00000000-0000-0000-0000-000000000000}"/>
            </ac:spMkLst>
          </pc:spChg>
          <pc:cxnChg chg="mod">
            <ac:chgData name="Hasseler, Tristan (US 347G)" userId="S::tristan.hasseler@jpl.nasa.gov::1786e5c1-365d-473e-9abf-5906054a48b2" providerId="AD" clId="Web-{D47ABAE6-9F63-5471-E0F0-34C4248B862C}" dt="2023-06-21T22:50:09.171" v="1"/>
            <ac:cxnSpMkLst>
              <pc:docMk/>
              <pc:sldMasterMk cId="0" sldId="2147483674"/>
              <pc:sldLayoutMk cId="0" sldId="2147483683"/>
              <ac:cxnSpMk id="71" creationId="{00000000-0000-0000-0000-000000000000}"/>
            </ac:cxnSpMkLst>
          </pc:cxnChg>
        </pc:sldLayoutChg>
        <pc:sldLayoutChg chg="modSp add">
          <pc:chgData name="Hasseler, Tristan (US 347G)" userId="S::tristan.hasseler@jpl.nasa.gov::1786e5c1-365d-473e-9abf-5906054a48b2" providerId="AD" clId="Web-{D47ABAE6-9F63-5471-E0F0-34C4248B862C}" dt="2023-06-21T22:50:09.171" v="1"/>
          <pc:sldLayoutMkLst>
            <pc:docMk/>
            <pc:sldMasterMk cId="0" sldId="2147483674"/>
            <pc:sldLayoutMk cId="0" sldId="2147483684"/>
          </pc:sldLayoutMkLst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4"/>
              <ac:spMk id="78" creationId="{00000000-0000-0000-0000-000000000000}"/>
            </ac:spMkLst>
          </pc:spChg>
          <pc:picChg chg="mod">
            <ac:chgData name="Hasseler, Tristan (US 347G)" userId="S::tristan.hasseler@jpl.nasa.gov::1786e5c1-365d-473e-9abf-5906054a48b2" providerId="AD" clId="Web-{D47ABAE6-9F63-5471-E0F0-34C4248B862C}" dt="2023-06-21T22:50:09.171" v="1"/>
            <ac:picMkLst>
              <pc:docMk/>
              <pc:sldMasterMk cId="0" sldId="2147483674"/>
              <pc:sldLayoutMk cId="0" sldId="2147483684"/>
              <ac:picMk id="76" creationId="{00000000-0000-0000-0000-000000000000}"/>
            </ac:picMkLst>
          </pc:picChg>
          <pc:picChg chg="mod">
            <ac:chgData name="Hasseler, Tristan (US 347G)" userId="S::tristan.hasseler@jpl.nasa.gov::1786e5c1-365d-473e-9abf-5906054a48b2" providerId="AD" clId="Web-{D47ABAE6-9F63-5471-E0F0-34C4248B862C}" dt="2023-06-21T22:50:09.171" v="1"/>
            <ac:picMkLst>
              <pc:docMk/>
              <pc:sldMasterMk cId="0" sldId="2147483674"/>
              <pc:sldLayoutMk cId="0" sldId="2147483684"/>
              <ac:picMk id="77" creationId="{00000000-0000-0000-0000-000000000000}"/>
            </ac:picMkLst>
          </pc:picChg>
        </pc:sldLayoutChg>
        <pc:sldLayoutChg chg="modSp add">
          <pc:chgData name="Hasseler, Tristan (US 347G)" userId="S::tristan.hasseler@jpl.nasa.gov::1786e5c1-365d-473e-9abf-5906054a48b2" providerId="AD" clId="Web-{D47ABAE6-9F63-5471-E0F0-34C4248B862C}" dt="2023-06-21T22:50:09.171" v="1"/>
          <pc:sldLayoutMkLst>
            <pc:docMk/>
            <pc:sldMasterMk cId="0" sldId="2147483674"/>
            <pc:sldLayoutMk cId="0" sldId="2147483685"/>
          </pc:sldLayoutMkLst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5"/>
              <ac:spMk id="80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5"/>
              <ac:spMk id="82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5"/>
              <ac:spMk id="83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5"/>
              <ac:spMk id="84" creationId="{00000000-0000-0000-0000-000000000000}"/>
            </ac:spMkLst>
          </pc:spChg>
          <pc:spChg chg="mod">
            <ac:chgData name="Hasseler, Tristan (US 347G)" userId="S::tristan.hasseler@jpl.nasa.gov::1786e5c1-365d-473e-9abf-5906054a48b2" providerId="AD" clId="Web-{D47ABAE6-9F63-5471-E0F0-34C4248B862C}" dt="2023-06-21T22:50:09.171" v="1"/>
            <ac:spMkLst>
              <pc:docMk/>
              <pc:sldMasterMk cId="0" sldId="2147483674"/>
              <pc:sldLayoutMk cId="0" sldId="2147483685"/>
              <ac:spMk id="87" creationId="{00000000-0000-0000-0000-000000000000}"/>
            </ac:spMkLst>
          </pc:spChg>
          <pc:picChg chg="mod">
            <ac:chgData name="Hasseler, Tristan (US 347G)" userId="S::tristan.hasseler@jpl.nasa.gov::1786e5c1-365d-473e-9abf-5906054a48b2" providerId="AD" clId="Web-{D47ABAE6-9F63-5471-E0F0-34C4248B862C}" dt="2023-06-21T22:50:09.171" v="1"/>
            <ac:picMkLst>
              <pc:docMk/>
              <pc:sldMasterMk cId="0" sldId="2147483674"/>
              <pc:sldLayoutMk cId="0" sldId="2147483685"/>
              <ac:picMk id="81" creationId="{00000000-0000-0000-0000-000000000000}"/>
            </ac:picMkLst>
          </pc:picChg>
          <pc:picChg chg="mod">
            <ac:chgData name="Hasseler, Tristan (US 347G)" userId="S::tristan.hasseler@jpl.nasa.gov::1786e5c1-365d-473e-9abf-5906054a48b2" providerId="AD" clId="Web-{D47ABAE6-9F63-5471-E0F0-34C4248B862C}" dt="2023-06-21T22:50:09.171" v="1"/>
            <ac:picMkLst>
              <pc:docMk/>
              <pc:sldMasterMk cId="0" sldId="2147483674"/>
              <pc:sldLayoutMk cId="0" sldId="2147483685"/>
              <ac:picMk id="85" creationId="{00000000-0000-0000-0000-000000000000}"/>
            </ac:picMkLst>
          </pc:picChg>
          <pc:picChg chg="mod">
            <ac:chgData name="Hasseler, Tristan (US 347G)" userId="S::tristan.hasseler@jpl.nasa.gov::1786e5c1-365d-473e-9abf-5906054a48b2" providerId="AD" clId="Web-{D47ABAE6-9F63-5471-E0F0-34C4248B862C}" dt="2023-06-21T22:50:09.171" v="1"/>
            <ac:picMkLst>
              <pc:docMk/>
              <pc:sldMasterMk cId="0" sldId="2147483674"/>
              <pc:sldLayoutMk cId="0" sldId="2147483685"/>
              <ac:picMk id="86" creationId="{00000000-0000-0000-0000-000000000000}"/>
            </ac:picMkLst>
          </pc:picChg>
        </pc:sldLayoutChg>
      </pc:sldMasterChg>
      <pc:sldMasterChg chg="add addSldLayout">
        <pc:chgData name="Hasseler, Tristan (US 347G)" userId="S::tristan.hasseler@jpl.nasa.gov::1786e5c1-365d-473e-9abf-5906054a48b2" providerId="AD" clId="Web-{D47ABAE6-9F63-5471-E0F0-34C4248B862C}" dt="2023-06-21T22:53:03.361" v="31"/>
        <pc:sldMasterMkLst>
          <pc:docMk/>
          <pc:sldMasterMk cId="0" sldId="2147483687"/>
        </pc:sldMasterMkLst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88"/>
          </pc:sldLayoutMkLst>
        </pc:sldLayoutChg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90"/>
          </pc:sldLayoutMkLst>
        </pc:sldLayoutChg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91"/>
          </pc:sldLayoutMkLst>
        </pc:sldLayoutChg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92"/>
          </pc:sldLayoutMkLst>
        </pc:sldLayoutChg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93"/>
          </pc:sldLayoutMkLst>
        </pc:sldLayoutChg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94"/>
          </pc:sldLayoutMkLst>
        </pc:sldLayoutChg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95"/>
          </pc:sldLayoutMkLst>
        </pc:sldLayoutChg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96"/>
          </pc:sldLayoutMkLst>
        </pc:sldLayoutChg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97"/>
          </pc:sldLayoutMkLst>
        </pc:sldLayoutChg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98"/>
          </pc:sldLayoutMkLst>
        </pc:sldLayoutChg>
        <pc:sldLayoutChg chg="add">
          <pc:chgData name="Hasseler, Tristan (US 347G)" userId="S::tristan.hasseler@jpl.nasa.gov::1786e5c1-365d-473e-9abf-5906054a48b2" providerId="AD" clId="Web-{D47ABAE6-9F63-5471-E0F0-34C4248B862C}" dt="2023-06-21T22:53:03.361" v="31"/>
          <pc:sldLayoutMkLst>
            <pc:docMk/>
            <pc:sldMasterMk cId="0" sldId="2147483687"/>
            <pc:sldLayoutMk cId="0" sldId="2147483699"/>
          </pc:sldLayoutMkLst>
        </pc:sldLayoutChg>
      </pc:sldMasterChg>
    </pc:docChg>
  </pc:docChgLst>
  <pc:docChgLst>
    <pc:chgData name="Leake, Carl D (US 347J)" userId="514d19ed-ac25-4851-8813-e892f9be6a8e" providerId="ADAL" clId="{F4E89E95-569F-4208-B8BE-71C25E74391E}"/>
    <pc:docChg chg="custSel modSld modMainMaster">
      <pc:chgData name="Leake, Carl D (US 347J)" userId="514d19ed-ac25-4851-8813-e892f9be6a8e" providerId="ADAL" clId="{F4E89E95-569F-4208-B8BE-71C25E74391E}" dt="2024-11-21T15:49:34.537" v="1" actId="478"/>
      <pc:docMkLst>
        <pc:docMk/>
      </pc:docMkLst>
      <pc:sldChg chg="delSp mod">
        <pc:chgData name="Leake, Carl D (US 347J)" userId="514d19ed-ac25-4851-8813-e892f9be6a8e" providerId="ADAL" clId="{F4E89E95-569F-4208-B8BE-71C25E74391E}" dt="2024-11-21T15:49:34.537" v="1" actId="478"/>
        <pc:sldMkLst>
          <pc:docMk/>
          <pc:sldMk cId="2186544531" sldId="256"/>
        </pc:sldMkLst>
        <pc:picChg chg="del">
          <ac:chgData name="Leake, Carl D (US 347J)" userId="514d19ed-ac25-4851-8813-e892f9be6a8e" providerId="ADAL" clId="{F4E89E95-569F-4208-B8BE-71C25E74391E}" dt="2024-11-21T15:49:34.537" v="1" actId="478"/>
          <ac:picMkLst>
            <pc:docMk/>
            <pc:sldMk cId="2186544531" sldId="256"/>
            <ac:picMk id="4" creationId="{C8DB6FB7-27C9-AC9B-37B9-9E83102E0DD3}"/>
          </ac:picMkLst>
        </pc:picChg>
      </pc:sldChg>
      <pc:sldMasterChg chg="modSldLayout">
        <pc:chgData name="Leake, Carl D (US 347J)" userId="514d19ed-ac25-4851-8813-e892f9be6a8e" providerId="ADAL" clId="{F4E89E95-569F-4208-B8BE-71C25E74391E}" dt="2024-11-21T15:48:50.950" v="0" actId="478"/>
        <pc:sldMasterMkLst>
          <pc:docMk/>
          <pc:sldMasterMk cId="0" sldId="2147483674"/>
        </pc:sldMasterMkLst>
        <pc:sldLayoutChg chg="delSp mod">
          <pc:chgData name="Leake, Carl D (US 347J)" userId="514d19ed-ac25-4851-8813-e892f9be6a8e" providerId="ADAL" clId="{F4E89E95-569F-4208-B8BE-71C25E74391E}" dt="2024-11-21T15:48:50.950" v="0" actId="478"/>
          <pc:sldLayoutMkLst>
            <pc:docMk/>
            <pc:sldMasterMk cId="0" sldId="2147483674"/>
            <pc:sldLayoutMk cId="3234806745" sldId="2147483700"/>
          </pc:sldLayoutMkLst>
          <pc:spChg chg="del">
            <ac:chgData name="Leake, Carl D (US 347J)" userId="514d19ed-ac25-4851-8813-e892f9be6a8e" providerId="ADAL" clId="{F4E89E95-569F-4208-B8BE-71C25E74391E}" dt="2024-11-21T15:48:50.950" v="0" actId="478"/>
            <ac:spMkLst>
              <pc:docMk/>
              <pc:sldMasterMk cId="0" sldId="2147483674"/>
              <pc:sldLayoutMk cId="3234806745" sldId="2147483700"/>
              <ac:spMk id="3" creationId="{2FF2FA33-65E5-4587-8DA8-ED19EE08E952}"/>
            </ac:spMkLst>
          </pc:spChg>
        </pc:sldLayoutChg>
      </pc:sldMasterChg>
    </pc:docChg>
  </pc:docChgLst>
  <pc:docChgLst>
    <pc:chgData name="Hasseler, Tristan (US 347G)" userId="S::tristan.hasseler@jpl.nasa.gov::1786e5c1-365d-473e-9abf-5906054a48b2" providerId="AD" clId="Web-{0E986C96-6479-B87E-F91B-1BB5DB179A28}"/>
    <pc:docChg chg="modSld">
      <pc:chgData name="Hasseler, Tristan (US 347G)" userId="S::tristan.hasseler@jpl.nasa.gov::1786e5c1-365d-473e-9abf-5906054a48b2" providerId="AD" clId="Web-{0E986C96-6479-B87E-F91B-1BB5DB179A28}" dt="2023-08-08T23:36:10.599" v="3"/>
      <pc:docMkLst>
        <pc:docMk/>
      </pc:docMkLst>
      <pc:sldChg chg="addSp delSp modSp mod modClrScheme chgLayout">
        <pc:chgData name="Hasseler, Tristan (US 347G)" userId="S::tristan.hasseler@jpl.nasa.gov::1786e5c1-365d-473e-9abf-5906054a48b2" providerId="AD" clId="Web-{0E986C96-6479-B87E-F91B-1BB5DB179A28}" dt="2023-08-08T23:36:10.599" v="3"/>
        <pc:sldMkLst>
          <pc:docMk/>
          <pc:sldMk cId="1412614887" sldId="1429"/>
        </pc:sldMkLst>
        <pc:spChg chg="add del mod ord">
          <ac:chgData name="Hasseler, Tristan (US 347G)" userId="S::tristan.hasseler@jpl.nasa.gov::1786e5c1-365d-473e-9abf-5906054a48b2" providerId="AD" clId="Web-{0E986C96-6479-B87E-F91B-1BB5DB179A28}" dt="2023-08-08T23:36:10.599" v="3"/>
          <ac:spMkLst>
            <pc:docMk/>
            <pc:sldMk cId="1412614887" sldId="1429"/>
            <ac:spMk id="2" creationId="{8154D84B-3CDE-D036-02C2-C811E46E0307}"/>
          </ac:spMkLst>
        </pc:spChg>
        <pc:spChg chg="mod ord">
          <ac:chgData name="Hasseler, Tristan (US 347G)" userId="S::tristan.hasseler@jpl.nasa.gov::1786e5c1-365d-473e-9abf-5906054a48b2" providerId="AD" clId="Web-{0E986C96-6479-B87E-F91B-1BB5DB179A28}" dt="2023-08-08T23:36:10.599" v="3"/>
          <ac:spMkLst>
            <pc:docMk/>
            <pc:sldMk cId="1412614887" sldId="1429"/>
            <ac:spMk id="3" creationId="{35C7D9DB-122B-408E-B2CA-0EB1DEC721AB}"/>
          </ac:spMkLst>
        </pc:spChg>
      </pc:sldChg>
    </pc:docChg>
  </pc:docChgLst>
  <pc:docChgLst>
    <pc:chgData name="Abhinandan Jain" userId="47000a42-4a64-498b-92b5-14cfe7b66dad" providerId="ADAL" clId="{3ECC04F5-B1B5-44F9-B0A2-797916651FE6}"/>
    <pc:docChg chg="modSld">
      <pc:chgData name="Abhinandan Jain" userId="47000a42-4a64-498b-92b5-14cfe7b66dad" providerId="ADAL" clId="{3ECC04F5-B1B5-44F9-B0A2-797916651FE6}" dt="2023-07-30T02:02:07.919" v="1" actId="1076"/>
      <pc:docMkLst>
        <pc:docMk/>
      </pc:docMkLst>
      <pc:sldChg chg="modSp">
        <pc:chgData name="Abhinandan Jain" userId="47000a42-4a64-498b-92b5-14cfe7b66dad" providerId="ADAL" clId="{3ECC04F5-B1B5-44F9-B0A2-797916651FE6}" dt="2023-07-30T02:02:07.919" v="1" actId="1076"/>
        <pc:sldMkLst>
          <pc:docMk/>
          <pc:sldMk cId="639633854" sldId="1423"/>
        </pc:sldMkLst>
        <pc:spChg chg="mod">
          <ac:chgData name="Abhinandan Jain" userId="47000a42-4a64-498b-92b5-14cfe7b66dad" providerId="ADAL" clId="{3ECC04F5-B1B5-44F9-B0A2-797916651FE6}" dt="2023-07-30T02:02:07.919" v="1" actId="1076"/>
          <ac:spMkLst>
            <pc:docMk/>
            <pc:sldMk cId="639633854" sldId="1423"/>
            <ac:spMk id="119" creationId="{00000000-0000-0000-0000-000000000000}"/>
          </ac:spMkLst>
        </pc:spChg>
      </pc:sldChg>
    </pc:docChg>
  </pc:docChgLst>
  <pc:docChgLst>
    <pc:chgData name="Tristan Hasseler" userId="1786e5c1-365d-473e-9abf-5906054a48b2" providerId="ADAL" clId="{014827D5-39B4-4F48-B959-747E503419C7}"/>
    <pc:docChg chg="undo custSel addSld delSld modSld addMainMaster delMainMaster">
      <pc:chgData name="Tristan Hasseler" userId="1786e5c1-365d-473e-9abf-5906054a48b2" providerId="ADAL" clId="{014827D5-39B4-4F48-B959-747E503419C7}" dt="2023-08-08T23:57:03.502" v="40" actId="20577"/>
      <pc:docMkLst>
        <pc:docMk/>
      </pc:docMkLst>
      <pc:sldChg chg="addSp modSp add del mod modClrScheme chgLayout">
        <pc:chgData name="Tristan Hasseler" userId="1786e5c1-365d-473e-9abf-5906054a48b2" providerId="ADAL" clId="{014827D5-39B4-4F48-B959-747E503419C7}" dt="2023-08-08T23:41:23.809" v="15" actId="1076"/>
        <pc:sldMkLst>
          <pc:docMk/>
          <pc:sldMk cId="2186544531" sldId="256"/>
        </pc:sldMkLst>
        <pc:spChg chg="mod ord">
          <ac:chgData name="Tristan Hasseler" userId="1786e5c1-365d-473e-9abf-5906054a48b2" providerId="ADAL" clId="{014827D5-39B4-4F48-B959-747E503419C7}" dt="2023-08-08T23:40:50.193" v="8" actId="700"/>
          <ac:spMkLst>
            <pc:docMk/>
            <pc:sldMk cId="2186544531" sldId="256"/>
            <ac:spMk id="2" creationId="{05F05CAA-D2BA-9B7A-C6D4-9B12E3FC8098}"/>
          </ac:spMkLst>
        </pc:spChg>
        <pc:picChg chg="add mod">
          <ac:chgData name="Tristan Hasseler" userId="1786e5c1-365d-473e-9abf-5906054a48b2" providerId="ADAL" clId="{014827D5-39B4-4F48-B959-747E503419C7}" dt="2023-08-08T23:41:23.809" v="15" actId="1076"/>
          <ac:picMkLst>
            <pc:docMk/>
            <pc:sldMk cId="2186544531" sldId="256"/>
            <ac:picMk id="4" creationId="{C8DB6FB7-27C9-AC9B-37B9-9E83102E0DD3}"/>
          </ac:picMkLst>
        </pc:picChg>
      </pc:sldChg>
      <pc:sldChg chg="modSp mod">
        <pc:chgData name="Tristan Hasseler" userId="1786e5c1-365d-473e-9abf-5906054a48b2" providerId="ADAL" clId="{014827D5-39B4-4F48-B959-747E503419C7}" dt="2023-08-08T23:43:02.439" v="17" actId="20577"/>
        <pc:sldMkLst>
          <pc:docMk/>
          <pc:sldMk cId="2117705613" sldId="1411"/>
        </pc:sldMkLst>
        <pc:spChg chg="mod">
          <ac:chgData name="Tristan Hasseler" userId="1786e5c1-365d-473e-9abf-5906054a48b2" providerId="ADAL" clId="{014827D5-39B4-4F48-B959-747E503419C7}" dt="2023-08-08T23:43:02.439" v="17" actId="20577"/>
          <ac:spMkLst>
            <pc:docMk/>
            <pc:sldMk cId="2117705613" sldId="1411"/>
            <ac:spMk id="3" creationId="{70D0C882-C055-62B0-5D6A-2E54CD1F74E3}"/>
          </ac:spMkLst>
        </pc:spChg>
      </pc:sldChg>
      <pc:sldChg chg="modSp mod">
        <pc:chgData name="Tristan Hasseler" userId="1786e5c1-365d-473e-9abf-5906054a48b2" providerId="ADAL" clId="{014827D5-39B4-4F48-B959-747E503419C7}" dt="2023-08-08T23:45:03.985" v="27" actId="20577"/>
        <pc:sldMkLst>
          <pc:docMk/>
          <pc:sldMk cId="2766466915" sldId="1417"/>
        </pc:sldMkLst>
        <pc:spChg chg="mod">
          <ac:chgData name="Tristan Hasseler" userId="1786e5c1-365d-473e-9abf-5906054a48b2" providerId="ADAL" clId="{014827D5-39B4-4F48-B959-747E503419C7}" dt="2023-08-08T23:45:03.985" v="27" actId="20577"/>
          <ac:spMkLst>
            <pc:docMk/>
            <pc:sldMk cId="2766466915" sldId="1417"/>
            <ac:spMk id="4" creationId="{A24542B7-C8CB-E40F-4900-2CBBAD2965D2}"/>
          </ac:spMkLst>
        </pc:spChg>
      </pc:sldChg>
      <pc:sldChg chg="modSp mod">
        <pc:chgData name="Tristan Hasseler" userId="1786e5c1-365d-473e-9abf-5906054a48b2" providerId="ADAL" clId="{014827D5-39B4-4F48-B959-747E503419C7}" dt="2023-08-08T23:45:29.777" v="30" actId="20577"/>
        <pc:sldMkLst>
          <pc:docMk/>
          <pc:sldMk cId="4244206596" sldId="1421"/>
        </pc:sldMkLst>
        <pc:spChg chg="mod">
          <ac:chgData name="Tristan Hasseler" userId="1786e5c1-365d-473e-9abf-5906054a48b2" providerId="ADAL" clId="{014827D5-39B4-4F48-B959-747E503419C7}" dt="2023-08-08T23:45:29.777" v="30" actId="20577"/>
          <ac:spMkLst>
            <pc:docMk/>
            <pc:sldMk cId="4244206596" sldId="1421"/>
            <ac:spMk id="119" creationId="{00000000-0000-0000-0000-000000000000}"/>
          </ac:spMkLst>
        </pc:spChg>
        <pc:spChg chg="mod">
          <ac:chgData name="Tristan Hasseler" userId="1786e5c1-365d-473e-9abf-5906054a48b2" providerId="ADAL" clId="{014827D5-39B4-4F48-B959-747E503419C7}" dt="2023-08-08T23:44:30.090" v="22" actId="15"/>
          <ac:spMkLst>
            <pc:docMk/>
            <pc:sldMk cId="4244206596" sldId="1421"/>
            <ac:spMk id="120" creationId="{00000000-0000-0000-0000-000000000000}"/>
          </ac:spMkLst>
        </pc:spChg>
      </pc:sldChg>
      <pc:sldChg chg="modSp mod">
        <pc:chgData name="Tristan Hasseler" userId="1786e5c1-365d-473e-9abf-5906054a48b2" providerId="ADAL" clId="{014827D5-39B4-4F48-B959-747E503419C7}" dt="2023-08-08T23:56:47.938" v="35" actId="20577"/>
        <pc:sldMkLst>
          <pc:docMk/>
          <pc:sldMk cId="2973813194" sldId="1424"/>
        </pc:sldMkLst>
        <pc:spChg chg="mod">
          <ac:chgData name="Tristan Hasseler" userId="1786e5c1-365d-473e-9abf-5906054a48b2" providerId="ADAL" clId="{014827D5-39B4-4F48-B959-747E503419C7}" dt="2023-08-08T23:56:47.938" v="35" actId="20577"/>
          <ac:spMkLst>
            <pc:docMk/>
            <pc:sldMk cId="2973813194" sldId="1424"/>
            <ac:spMk id="3" creationId="{07C7F667-29B6-8E20-80E1-8B9FD80751B1}"/>
          </ac:spMkLst>
        </pc:spChg>
      </pc:sldChg>
      <pc:sldChg chg="modSp mod">
        <pc:chgData name="Tristan Hasseler" userId="1786e5c1-365d-473e-9abf-5906054a48b2" providerId="ADAL" clId="{014827D5-39B4-4F48-B959-747E503419C7}" dt="2023-08-08T23:57:03.502" v="40" actId="20577"/>
        <pc:sldMkLst>
          <pc:docMk/>
          <pc:sldMk cId="2236056407" sldId="1425"/>
        </pc:sldMkLst>
        <pc:spChg chg="mod">
          <ac:chgData name="Tristan Hasseler" userId="1786e5c1-365d-473e-9abf-5906054a48b2" providerId="ADAL" clId="{014827D5-39B4-4F48-B959-747E503419C7}" dt="2023-08-08T23:56:58.814" v="37" actId="20577"/>
          <ac:spMkLst>
            <pc:docMk/>
            <pc:sldMk cId="2236056407" sldId="1425"/>
            <ac:spMk id="119" creationId="{00000000-0000-0000-0000-000000000000}"/>
          </ac:spMkLst>
        </pc:spChg>
        <pc:spChg chg="mod">
          <ac:chgData name="Tristan Hasseler" userId="1786e5c1-365d-473e-9abf-5906054a48b2" providerId="ADAL" clId="{014827D5-39B4-4F48-B959-747E503419C7}" dt="2023-08-08T23:57:03.502" v="40" actId="20577"/>
          <ac:spMkLst>
            <pc:docMk/>
            <pc:sldMk cId="2236056407" sldId="1425"/>
            <ac:spMk id="120" creationId="{00000000-0000-0000-0000-000000000000}"/>
          </ac:spMkLst>
        </pc:spChg>
      </pc:sldChg>
      <pc:sldChg chg="del">
        <pc:chgData name="Tristan Hasseler" userId="1786e5c1-365d-473e-9abf-5906054a48b2" providerId="ADAL" clId="{014827D5-39B4-4F48-B959-747E503419C7}" dt="2023-08-08T23:41:05.485" v="11" actId="47"/>
        <pc:sldMkLst>
          <pc:docMk/>
          <pc:sldMk cId="1412614887" sldId="1429"/>
        </pc:sldMkLst>
      </pc:sldChg>
      <pc:sldMasterChg chg="del delSldLayout">
        <pc:chgData name="Tristan Hasseler" userId="1786e5c1-365d-473e-9abf-5906054a48b2" providerId="ADAL" clId="{014827D5-39B4-4F48-B959-747E503419C7}" dt="2023-08-08T23:41:05.485" v="11" actId="47"/>
        <pc:sldMasterMkLst>
          <pc:docMk/>
          <pc:sldMasterMk cId="0" sldId="2147483648"/>
        </pc:sldMasterMkLst>
        <pc:sldLayoutChg chg="del">
          <pc:chgData name="Tristan Hasseler" userId="1786e5c1-365d-473e-9abf-5906054a48b2" providerId="ADAL" clId="{014827D5-39B4-4F48-B959-747E503419C7}" dt="2023-08-08T23:41:05.485" v="11" actId="47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Tristan Hasseler" userId="1786e5c1-365d-473e-9abf-5906054a48b2" providerId="ADAL" clId="{014827D5-39B4-4F48-B959-747E503419C7}" dt="2023-08-08T23:41:05.485" v="11" actId="47"/>
          <pc:sldLayoutMkLst>
            <pc:docMk/>
            <pc:sldMasterMk cId="0" sldId="2147483648"/>
            <pc:sldLayoutMk cId="0" sldId="2147483660"/>
          </pc:sldLayoutMkLst>
        </pc:sldLayoutChg>
        <pc:sldLayoutChg chg="del">
          <pc:chgData name="Tristan Hasseler" userId="1786e5c1-365d-473e-9abf-5906054a48b2" providerId="ADAL" clId="{014827D5-39B4-4F48-B959-747E503419C7}" dt="2023-08-08T23:41:05.485" v="11" actId="47"/>
          <pc:sldLayoutMkLst>
            <pc:docMk/>
            <pc:sldMasterMk cId="0" sldId="2147483648"/>
            <pc:sldLayoutMk cId="3274547264" sldId="2147483662"/>
          </pc:sldLayoutMkLst>
        </pc:sldLayoutChg>
        <pc:sldLayoutChg chg="del">
          <pc:chgData name="Tristan Hasseler" userId="1786e5c1-365d-473e-9abf-5906054a48b2" providerId="ADAL" clId="{014827D5-39B4-4F48-B959-747E503419C7}" dt="2023-08-08T23:41:05.485" v="11" actId="47"/>
          <pc:sldLayoutMkLst>
            <pc:docMk/>
            <pc:sldMasterMk cId="0" sldId="2147483648"/>
            <pc:sldLayoutMk cId="1054039556" sldId="2147483663"/>
          </pc:sldLayoutMkLst>
        </pc:sldLayoutChg>
        <pc:sldLayoutChg chg="del">
          <pc:chgData name="Tristan Hasseler" userId="1786e5c1-365d-473e-9abf-5906054a48b2" providerId="ADAL" clId="{014827D5-39B4-4F48-B959-747E503419C7}" dt="2023-08-08T23:41:05.485" v="11" actId="47"/>
          <pc:sldLayoutMkLst>
            <pc:docMk/>
            <pc:sldMasterMk cId="0" sldId="2147483648"/>
            <pc:sldLayoutMk cId="1453760164" sldId="2147483665"/>
          </pc:sldLayoutMkLst>
        </pc:sldLayoutChg>
        <pc:sldLayoutChg chg="del">
          <pc:chgData name="Tristan Hasseler" userId="1786e5c1-365d-473e-9abf-5906054a48b2" providerId="ADAL" clId="{014827D5-39B4-4F48-B959-747E503419C7}" dt="2023-08-08T23:41:05.485" v="11" actId="47"/>
          <pc:sldLayoutMkLst>
            <pc:docMk/>
            <pc:sldMasterMk cId="0" sldId="2147483648"/>
            <pc:sldLayoutMk cId="3324955478" sldId="2147483666"/>
          </pc:sldLayoutMkLst>
        </pc:sldLayoutChg>
        <pc:sldLayoutChg chg="del">
          <pc:chgData name="Tristan Hasseler" userId="1786e5c1-365d-473e-9abf-5906054a48b2" providerId="ADAL" clId="{014827D5-39B4-4F48-B959-747E503419C7}" dt="2023-08-08T23:41:05.485" v="11" actId="47"/>
          <pc:sldLayoutMkLst>
            <pc:docMk/>
            <pc:sldMasterMk cId="0" sldId="2147483648"/>
            <pc:sldLayoutMk cId="2674933610" sldId="2147483667"/>
          </pc:sldLayoutMkLst>
        </pc:sldLayoutChg>
      </pc:sldMasterChg>
      <pc:sldMasterChg chg="add del addSldLayout delSldLayout">
        <pc:chgData name="Tristan Hasseler" userId="1786e5c1-365d-473e-9abf-5906054a48b2" providerId="ADAL" clId="{014827D5-39B4-4F48-B959-747E503419C7}" dt="2023-08-08T23:40:56.473" v="10" actId="47"/>
        <pc:sldMasterMkLst>
          <pc:docMk/>
          <pc:sldMasterMk cId="0" sldId="2147483674"/>
        </pc:sldMasterMkLst>
        <pc:sldLayoutChg chg="add del">
          <pc:chgData name="Tristan Hasseler" userId="1786e5c1-365d-473e-9abf-5906054a48b2" providerId="ADAL" clId="{014827D5-39B4-4F48-B959-747E503419C7}" dt="2023-08-08T23:40:56.473" v="10" actId="47"/>
          <pc:sldLayoutMkLst>
            <pc:docMk/>
            <pc:sldMasterMk cId="0" sldId="2147483674"/>
            <pc:sldLayoutMk cId="0" sldId="2147483677"/>
          </pc:sldLayoutMkLst>
        </pc:sldLayoutChg>
        <pc:sldLayoutChg chg="add del">
          <pc:chgData name="Tristan Hasseler" userId="1786e5c1-365d-473e-9abf-5906054a48b2" providerId="ADAL" clId="{014827D5-39B4-4F48-B959-747E503419C7}" dt="2023-08-08T23:40:56.473" v="10" actId="47"/>
          <pc:sldLayoutMkLst>
            <pc:docMk/>
            <pc:sldMasterMk cId="0" sldId="2147483674"/>
            <pc:sldLayoutMk cId="0" sldId="2147483678"/>
          </pc:sldLayoutMkLst>
        </pc:sldLayoutChg>
        <pc:sldLayoutChg chg="add del">
          <pc:chgData name="Tristan Hasseler" userId="1786e5c1-365d-473e-9abf-5906054a48b2" providerId="ADAL" clId="{014827D5-39B4-4F48-B959-747E503419C7}" dt="2023-08-08T23:40:56.473" v="10" actId="47"/>
          <pc:sldLayoutMkLst>
            <pc:docMk/>
            <pc:sldMasterMk cId="0" sldId="2147483674"/>
            <pc:sldLayoutMk cId="0" sldId="2147483679"/>
          </pc:sldLayoutMkLst>
        </pc:sldLayoutChg>
        <pc:sldLayoutChg chg="add del">
          <pc:chgData name="Tristan Hasseler" userId="1786e5c1-365d-473e-9abf-5906054a48b2" providerId="ADAL" clId="{014827D5-39B4-4F48-B959-747E503419C7}" dt="2023-08-08T23:40:56.473" v="10" actId="47"/>
          <pc:sldLayoutMkLst>
            <pc:docMk/>
            <pc:sldMasterMk cId="0" sldId="2147483674"/>
            <pc:sldLayoutMk cId="0" sldId="2147483680"/>
          </pc:sldLayoutMkLst>
        </pc:sldLayoutChg>
        <pc:sldLayoutChg chg="add del">
          <pc:chgData name="Tristan Hasseler" userId="1786e5c1-365d-473e-9abf-5906054a48b2" providerId="ADAL" clId="{014827D5-39B4-4F48-B959-747E503419C7}" dt="2023-08-08T23:40:56.473" v="10" actId="47"/>
          <pc:sldLayoutMkLst>
            <pc:docMk/>
            <pc:sldMasterMk cId="0" sldId="2147483674"/>
            <pc:sldLayoutMk cId="0" sldId="2147483681"/>
          </pc:sldLayoutMkLst>
        </pc:sldLayoutChg>
        <pc:sldLayoutChg chg="add del">
          <pc:chgData name="Tristan Hasseler" userId="1786e5c1-365d-473e-9abf-5906054a48b2" providerId="ADAL" clId="{014827D5-39B4-4F48-B959-747E503419C7}" dt="2023-08-08T23:40:56.473" v="10" actId="47"/>
          <pc:sldLayoutMkLst>
            <pc:docMk/>
            <pc:sldMasterMk cId="0" sldId="2147483674"/>
            <pc:sldLayoutMk cId="0" sldId="2147483682"/>
          </pc:sldLayoutMkLst>
        </pc:sldLayoutChg>
        <pc:sldLayoutChg chg="add del">
          <pc:chgData name="Tristan Hasseler" userId="1786e5c1-365d-473e-9abf-5906054a48b2" providerId="ADAL" clId="{014827D5-39B4-4F48-B959-747E503419C7}" dt="2023-08-08T23:40:56.473" v="10" actId="47"/>
          <pc:sldLayoutMkLst>
            <pc:docMk/>
            <pc:sldMasterMk cId="0" sldId="2147483674"/>
            <pc:sldLayoutMk cId="0" sldId="2147483683"/>
          </pc:sldLayoutMkLst>
        </pc:sldLayoutChg>
        <pc:sldLayoutChg chg="add del">
          <pc:chgData name="Tristan Hasseler" userId="1786e5c1-365d-473e-9abf-5906054a48b2" providerId="ADAL" clId="{014827D5-39B4-4F48-B959-747E503419C7}" dt="2023-08-08T23:40:56.473" v="10" actId="47"/>
          <pc:sldLayoutMkLst>
            <pc:docMk/>
            <pc:sldMasterMk cId="0" sldId="2147483674"/>
            <pc:sldLayoutMk cId="0" sldId="2147483684"/>
          </pc:sldLayoutMkLst>
        </pc:sldLayoutChg>
        <pc:sldLayoutChg chg="add del">
          <pc:chgData name="Tristan Hasseler" userId="1786e5c1-365d-473e-9abf-5906054a48b2" providerId="ADAL" clId="{014827D5-39B4-4F48-B959-747E503419C7}" dt="2023-08-08T23:40:56.473" v="10" actId="47"/>
          <pc:sldLayoutMkLst>
            <pc:docMk/>
            <pc:sldMasterMk cId="0" sldId="2147483674"/>
            <pc:sldLayoutMk cId="0" sldId="2147483685"/>
          </pc:sldLayoutMkLst>
        </pc:sldLayoutChg>
        <pc:sldLayoutChg chg="add del">
          <pc:chgData name="Tristan Hasseler" userId="1786e5c1-365d-473e-9abf-5906054a48b2" providerId="ADAL" clId="{014827D5-39B4-4F48-B959-747E503419C7}" dt="2023-08-08T23:40:56.473" v="10" actId="47"/>
          <pc:sldLayoutMkLst>
            <pc:docMk/>
            <pc:sldMasterMk cId="0" sldId="2147483674"/>
            <pc:sldLayoutMk cId="3234806745" sldId="2147483700"/>
          </pc:sldLayoutMkLst>
        </pc:sldLayoutChg>
      </pc:sldMasterChg>
    </pc:docChg>
  </pc:docChgLst>
  <pc:docChgLst>
    <pc:chgData name="Elmquist, Asher (US 347J)" userId="S::asher.elmquist@jpl.nasa.gov::c43b51c1-8673-421c-ad65-63a1e47c685f" providerId="AD" clId="Web-{D148332B-A644-87DB-A4AB-C8E1CC371BD7}"/>
    <pc:docChg chg="addSld delSld modSld">
      <pc:chgData name="Elmquist, Asher (US 347J)" userId="S::asher.elmquist@jpl.nasa.gov::c43b51c1-8673-421c-ad65-63a1e47c685f" providerId="AD" clId="Web-{D148332B-A644-87DB-A4AB-C8E1CC371BD7}" dt="2023-08-01T12:40:38.639" v="7"/>
      <pc:docMkLst>
        <pc:docMk/>
      </pc:docMkLst>
      <pc:sldChg chg="modSp del mod modClrScheme chgLayout">
        <pc:chgData name="Elmquist, Asher (US 347J)" userId="S::asher.elmquist@jpl.nasa.gov::c43b51c1-8673-421c-ad65-63a1e47c685f" providerId="AD" clId="Web-{D148332B-A644-87DB-A4AB-C8E1CC371BD7}" dt="2023-08-01T12:40:38.639" v="7"/>
        <pc:sldMkLst>
          <pc:docMk/>
          <pc:sldMk cId="2186544531" sldId="256"/>
        </pc:sldMkLst>
        <pc:spChg chg="mod ord">
          <ac:chgData name="Elmquist, Asher (US 347J)" userId="S::asher.elmquist@jpl.nasa.gov::c43b51c1-8673-421c-ad65-63a1e47c685f" providerId="AD" clId="Web-{D148332B-A644-87DB-A4AB-C8E1CC371BD7}" dt="2023-08-01T12:39:17.872" v="1"/>
          <ac:spMkLst>
            <pc:docMk/>
            <pc:sldMk cId="2186544531" sldId="256"/>
            <ac:spMk id="2" creationId="{05F05CAA-D2BA-9B7A-C6D4-9B12E3FC8098}"/>
          </ac:spMkLst>
        </pc:spChg>
        <pc:spChg chg="mod ord">
          <ac:chgData name="Elmquist, Asher (US 347J)" userId="S::asher.elmquist@jpl.nasa.gov::c43b51c1-8673-421c-ad65-63a1e47c685f" providerId="AD" clId="Web-{D148332B-A644-87DB-A4AB-C8E1CC371BD7}" dt="2023-08-01T12:39:17.872" v="1"/>
          <ac:spMkLst>
            <pc:docMk/>
            <pc:sldMk cId="2186544531" sldId="256"/>
            <ac:spMk id="4" creationId="{C3C47C9D-057E-29C3-F746-D1C3DBB31C97}"/>
          </ac:spMkLst>
        </pc:spChg>
      </pc:sldChg>
      <pc:sldChg chg="modSp">
        <pc:chgData name="Elmquist, Asher (US 347J)" userId="S::asher.elmquist@jpl.nasa.gov::c43b51c1-8673-421c-ad65-63a1e47c685f" providerId="AD" clId="Web-{D148332B-A644-87DB-A4AB-C8E1CC371BD7}" dt="2023-08-01T12:40:36.342" v="5" actId="20577"/>
        <pc:sldMkLst>
          <pc:docMk/>
          <pc:sldMk cId="1412614887" sldId="1429"/>
        </pc:sldMkLst>
        <pc:spChg chg="mod">
          <ac:chgData name="Elmquist, Asher (US 347J)" userId="S::asher.elmquist@jpl.nasa.gov::c43b51c1-8673-421c-ad65-63a1e47c685f" providerId="AD" clId="Web-{D148332B-A644-87DB-A4AB-C8E1CC371BD7}" dt="2023-08-01T12:40:36.342" v="5" actId="20577"/>
          <ac:spMkLst>
            <pc:docMk/>
            <pc:sldMk cId="1412614887" sldId="1429"/>
            <ac:spMk id="3" creationId="{35C7D9DB-122B-408E-B2CA-0EB1DEC721AB}"/>
          </ac:spMkLst>
        </pc:spChg>
      </pc:sldChg>
      <pc:sldChg chg="add del">
        <pc:chgData name="Elmquist, Asher (US 347J)" userId="S::asher.elmquist@jpl.nasa.gov::c43b51c1-8673-421c-ad65-63a1e47c685f" providerId="AD" clId="Web-{D148332B-A644-87DB-A4AB-C8E1CC371BD7}" dt="2023-08-01T12:40:37.201" v="6"/>
        <pc:sldMkLst>
          <pc:docMk/>
          <pc:sldMk cId="828642855" sldId="1430"/>
        </pc:sldMkLst>
      </pc:sldChg>
    </pc:docChg>
  </pc:docChgLst>
  <pc:docChgLst>
    <pc:chgData name="Elmquist, Asher (US 347J)" userId="S::asher.elmquist@jpl.nasa.gov::c43b51c1-8673-421c-ad65-63a1e47c685f" providerId="AD" clId="Web-{58B5570C-EC00-A104-C6F5-1CCA354D55D1}"/>
    <pc:docChg chg="addSld addMainMaster">
      <pc:chgData name="Elmquist, Asher (US 347J)" userId="S::asher.elmquist@jpl.nasa.gov::c43b51c1-8673-421c-ad65-63a1e47c685f" providerId="AD" clId="Web-{58B5570C-EC00-A104-C6F5-1CCA354D55D1}" dt="2023-08-01T12:35:53.030" v="0"/>
      <pc:docMkLst>
        <pc:docMk/>
      </pc:docMkLst>
      <pc:sldChg chg="add">
        <pc:chgData name="Elmquist, Asher (US 347J)" userId="S::asher.elmquist@jpl.nasa.gov::c43b51c1-8673-421c-ad65-63a1e47c685f" providerId="AD" clId="Web-{58B5570C-EC00-A104-C6F5-1CCA354D55D1}" dt="2023-08-01T12:35:53.030" v="0"/>
        <pc:sldMkLst>
          <pc:docMk/>
          <pc:sldMk cId="1412614887" sldId="1429"/>
        </pc:sldMkLst>
      </pc:sldChg>
      <pc:sldMasterChg chg="add addSldLayout">
        <pc:chgData name="Elmquist, Asher (US 347J)" userId="S::asher.elmquist@jpl.nasa.gov::c43b51c1-8673-421c-ad65-63a1e47c685f" providerId="AD" clId="Web-{58B5570C-EC00-A104-C6F5-1CCA354D55D1}" dt="2023-08-01T12:35:53.030" v="0"/>
        <pc:sldMasterMkLst>
          <pc:docMk/>
          <pc:sldMasterMk cId="0" sldId="2147483648"/>
        </pc:sldMasterMkLst>
        <pc:sldLayoutChg chg="add">
          <pc:chgData name="Elmquist, Asher (US 347J)" userId="S::asher.elmquist@jpl.nasa.gov::c43b51c1-8673-421c-ad65-63a1e47c685f" providerId="AD" clId="Web-{58B5570C-EC00-A104-C6F5-1CCA354D55D1}" dt="2023-08-01T12:35:53.030" v="0"/>
          <pc:sldLayoutMkLst>
            <pc:docMk/>
            <pc:sldMasterMk cId="0" sldId="2147483648"/>
            <pc:sldLayoutMk cId="0" sldId="2147483650"/>
          </pc:sldLayoutMkLst>
        </pc:sldLayoutChg>
        <pc:sldLayoutChg chg="add">
          <pc:chgData name="Elmquist, Asher (US 347J)" userId="S::asher.elmquist@jpl.nasa.gov::c43b51c1-8673-421c-ad65-63a1e47c685f" providerId="AD" clId="Web-{58B5570C-EC00-A104-C6F5-1CCA354D55D1}" dt="2023-08-01T12:35:53.030" v="0"/>
          <pc:sldLayoutMkLst>
            <pc:docMk/>
            <pc:sldMasterMk cId="0" sldId="2147483648"/>
            <pc:sldLayoutMk cId="0" sldId="2147483660"/>
          </pc:sldLayoutMkLst>
        </pc:sldLayoutChg>
        <pc:sldLayoutChg chg="add">
          <pc:chgData name="Elmquist, Asher (US 347J)" userId="S::asher.elmquist@jpl.nasa.gov::c43b51c1-8673-421c-ad65-63a1e47c685f" providerId="AD" clId="Web-{58B5570C-EC00-A104-C6F5-1CCA354D55D1}" dt="2023-08-01T12:35:53.030" v="0"/>
          <pc:sldLayoutMkLst>
            <pc:docMk/>
            <pc:sldMasterMk cId="0" sldId="2147483648"/>
            <pc:sldLayoutMk cId="3274547264" sldId="2147483662"/>
          </pc:sldLayoutMkLst>
        </pc:sldLayoutChg>
        <pc:sldLayoutChg chg="add">
          <pc:chgData name="Elmquist, Asher (US 347J)" userId="S::asher.elmquist@jpl.nasa.gov::c43b51c1-8673-421c-ad65-63a1e47c685f" providerId="AD" clId="Web-{58B5570C-EC00-A104-C6F5-1CCA354D55D1}" dt="2023-08-01T12:35:53.030" v="0"/>
          <pc:sldLayoutMkLst>
            <pc:docMk/>
            <pc:sldMasterMk cId="0" sldId="2147483648"/>
            <pc:sldLayoutMk cId="1054039556" sldId="2147483663"/>
          </pc:sldLayoutMkLst>
        </pc:sldLayoutChg>
        <pc:sldLayoutChg chg="add">
          <pc:chgData name="Elmquist, Asher (US 347J)" userId="S::asher.elmquist@jpl.nasa.gov::c43b51c1-8673-421c-ad65-63a1e47c685f" providerId="AD" clId="Web-{58B5570C-EC00-A104-C6F5-1CCA354D55D1}" dt="2023-08-01T12:35:53.030" v="0"/>
          <pc:sldLayoutMkLst>
            <pc:docMk/>
            <pc:sldMasterMk cId="0" sldId="2147483648"/>
            <pc:sldLayoutMk cId="1453760164" sldId="2147483665"/>
          </pc:sldLayoutMkLst>
        </pc:sldLayoutChg>
        <pc:sldLayoutChg chg="add">
          <pc:chgData name="Elmquist, Asher (US 347J)" userId="S::asher.elmquist@jpl.nasa.gov::c43b51c1-8673-421c-ad65-63a1e47c685f" providerId="AD" clId="Web-{58B5570C-EC00-A104-C6F5-1CCA354D55D1}" dt="2023-08-01T12:35:53.030" v="0"/>
          <pc:sldLayoutMkLst>
            <pc:docMk/>
            <pc:sldMasterMk cId="0" sldId="2147483648"/>
            <pc:sldLayoutMk cId="3324955478" sldId="2147483666"/>
          </pc:sldLayoutMkLst>
        </pc:sldLayoutChg>
        <pc:sldLayoutChg chg="add">
          <pc:chgData name="Elmquist, Asher (US 347J)" userId="S::asher.elmquist@jpl.nasa.gov::c43b51c1-8673-421c-ad65-63a1e47c685f" providerId="AD" clId="Web-{58B5570C-EC00-A104-C6F5-1CCA354D55D1}" dt="2023-08-01T12:35:53.030" v="0"/>
          <pc:sldLayoutMkLst>
            <pc:docMk/>
            <pc:sldMasterMk cId="0" sldId="2147483648"/>
            <pc:sldLayoutMk cId="2674933610" sldId="2147483667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048E1F7F-6791-BCF7-2C0A-20D0F8FF8664}"/>
    <pc:docChg chg="modSld">
      <pc:chgData name="Leake, Carl D (US 347J)" userId="S::carl.leake@jpl.nasa.gov::514d19ed-ac25-4851-8813-e892f9be6a8e" providerId="AD" clId="Web-{048E1F7F-6791-BCF7-2C0A-20D0F8FF8664}" dt="2024-11-20T21:10:09.389" v="1" actId="1076"/>
      <pc:docMkLst>
        <pc:docMk/>
      </pc:docMkLst>
      <pc:sldChg chg="addSp modSp">
        <pc:chgData name="Leake, Carl D (US 347J)" userId="S::carl.leake@jpl.nasa.gov::514d19ed-ac25-4851-8813-e892f9be6a8e" providerId="AD" clId="Web-{048E1F7F-6791-BCF7-2C0A-20D0F8FF8664}" dt="2024-11-20T21:10:09.389" v="1" actId="1076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048E1F7F-6791-BCF7-2C0A-20D0F8FF8664}" dt="2024-11-20T21:10:09.389" v="1" actId="1076"/>
          <ac:spMkLst>
            <pc:docMk/>
            <pc:sldMk cId="2186544531" sldId="256"/>
            <ac:spMk id="2" creationId="{05F05CAA-D2BA-9B7A-C6D4-9B12E3FC8098}"/>
          </ac:spMkLst>
        </pc:spChg>
        <pc:spChg chg="add">
          <ac:chgData name="Leake, Carl D (US 347J)" userId="S::carl.leake@jpl.nasa.gov::514d19ed-ac25-4851-8813-e892f9be6a8e" providerId="AD" clId="Web-{048E1F7F-6791-BCF7-2C0A-20D0F8FF8664}" dt="2024-11-20T21:10:03.952" v="0"/>
          <ac:spMkLst>
            <pc:docMk/>
            <pc:sldMk cId="2186544531" sldId="256"/>
            <ac:spMk id="3" creationId="{A4D725DB-9AE2-003A-9479-DCE37AB230C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EA5CC44A-22E1-4619-94B4-A057E6DB87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51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1044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298784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0150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413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830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0039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5124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672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56a149a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56a149a4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56a149a4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5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Red Bar - Image/Text Driven Title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>
            <a:spLocks noGrp="1"/>
          </p:cNvSpPr>
          <p:nvPr>
            <p:ph type="sldNum" idx="12"/>
          </p:nvPr>
        </p:nvSpPr>
        <p:spPr>
          <a:xfrm>
            <a:off x="499251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499251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1913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cxnSp>
        <p:nvCxnSpPr>
          <p:cNvPr id="38" name="Google Shape;38;p15"/>
          <p:cNvCxnSpPr/>
          <p:nvPr/>
        </p:nvCxnSpPr>
        <p:spPr>
          <a:xfrm>
            <a:off x="621327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15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0" bIns="121900" anchor="t" anchorCtr="0">
            <a:noAutofit/>
          </a:bodyPr>
          <a:lstStyle>
            <a:lvl1pPr marL="257175" marR="0" lvl="0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514350" marR="0" lvl="1" indent="-20716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○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2pPr>
            <a:lvl3pPr marL="771525" marR="0" lvl="2" indent="-20002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■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4pPr>
            <a:lvl5pPr marL="1285875" marR="0" lvl="4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○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5pPr>
            <a:lvl6pPr marL="1543050" marR="0" lvl="5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■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6pPr>
            <a:lvl7pPr marL="1800225" marR="0" lvl="6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●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7pPr>
            <a:lvl8pPr marL="2057400" marR="0" lvl="7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○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8pPr>
            <a:lvl9pPr marL="2314575" marR="0" lvl="8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■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Alternate 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11543400" y="6400425"/>
            <a:ext cx="648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>
                <a:solidFill>
                  <a:srgbClr val="000000"/>
                </a:solidFill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rPr>
              <a:t>Dynamics and Real</a:t>
            </a:r>
            <a:r>
              <a:rPr lang="en-US" sz="2200" b="1">
                <a:latin typeface="Helvetica" panose="020B0604020202020204" pitchFamily="34" charset="0"/>
                <a:cs typeface="Helvetica" panose="020B0604020202020204" pitchFamily="34" charset="0"/>
              </a:rPr>
              <a:t>-</a:t>
            </a:r>
            <a:r>
              <a:rPr lang="en-US" sz="2200" b="1" i="0" u="none" strike="noStrike" cap="none">
                <a:solidFill>
                  <a:srgbClr val="000000"/>
                </a:solidFill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rPr>
              <a:t>Time Simulation</a:t>
            </a:r>
            <a:endParaRPr sz="2200" b="1" i="0" u="none" strike="noStrike" cap="none">
              <a:solidFill>
                <a:srgbClr val="000000"/>
              </a:solidFill>
              <a:latin typeface="Helvetica" panose="020B0604020202020204" pitchFamily="34" charset="0"/>
              <a:ea typeface="Arial"/>
              <a:cs typeface="Helvetica" panose="020B060402020202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>
                <a:latin typeface="Helvetica" panose="020B0604020202020204" pitchFamily="34" charset="0"/>
                <a:cs typeface="Helvetica" panose="020B0604020202020204" pitchFamily="34" charset="0"/>
              </a:rPr>
              <a:t>(DARTS)</a:t>
            </a:r>
            <a:endParaRPr sz="2200" b="1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>
                <a:latin typeface="Helvetica" panose="020B0604020202020204" pitchFamily="34" charset="0"/>
                <a:cs typeface="Helvetica" panose="020B0604020202020204" pitchFamily="34" charset="0"/>
              </a:rPr>
              <a:t>Laboratory</a:t>
            </a:r>
            <a:endParaRPr sz="2200" b="1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dk1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sz="1600">
              <a:solidFill>
                <a:schemeClr val="dk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August 2023</a:t>
            </a:r>
            <a:endParaRPr sz="1600">
              <a:solidFill>
                <a:schemeClr val="dk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80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_1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g162c8043c9d_0_67" descr="full_jpg14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98125" y="-55150"/>
            <a:ext cx="12364926" cy="69501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g162c8043c9d_0_67"/>
          <p:cNvSpPr txBox="1">
            <a:spLocks noGrp="1"/>
          </p:cNvSpPr>
          <p:nvPr>
            <p:ph type="ctrTitle"/>
          </p:nvPr>
        </p:nvSpPr>
        <p:spPr>
          <a:xfrm>
            <a:off x="1085225" y="3427300"/>
            <a:ext cx="99981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Calibri"/>
              <a:buNone/>
              <a:defRPr sz="55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g162c8043c9d_0_67"/>
          <p:cNvSpPr txBox="1">
            <a:spLocks noGrp="1"/>
          </p:cNvSpPr>
          <p:nvPr>
            <p:ph type="subTitle" idx="1"/>
          </p:nvPr>
        </p:nvSpPr>
        <p:spPr>
          <a:xfrm>
            <a:off x="1512275" y="5231875"/>
            <a:ext cx="9144000" cy="17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0" name="Google Shape;20;g162c8043c9d_0_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74513" y="453785"/>
            <a:ext cx="2842950" cy="2744926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</p:pic>
      <p:sp>
        <p:nvSpPr>
          <p:cNvPr id="21" name="Google Shape;21;g162c8043c9d_0_67"/>
          <p:cNvSpPr txBox="1"/>
          <p:nvPr/>
        </p:nvSpPr>
        <p:spPr>
          <a:xfrm>
            <a:off x="4596000" y="6444275"/>
            <a:ext cx="30000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7"/>
              <a:buFont typeface="Arial"/>
              <a:buNone/>
            </a:pPr>
            <a:r>
              <a:rPr lang="en-US" sz="6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INTERNAL USE ONLY</a:t>
            </a:r>
            <a:endParaRPr sz="6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62c8043c9d_0_67" descr="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216968" y="6477716"/>
            <a:ext cx="407923" cy="12237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62c8043c9d_0_67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" name="Google Shape;24;g162c8043c9d_0_67"/>
          <p:cNvSpPr txBox="1"/>
          <p:nvPr/>
        </p:nvSpPr>
        <p:spPr>
          <a:xfrm>
            <a:off x="1809150" y="3159600"/>
            <a:ext cx="85737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300" b="1">
                <a:solidFill>
                  <a:schemeClr val="lt1"/>
                </a:solidFill>
              </a:rPr>
              <a:t>-</a:t>
            </a:r>
            <a:r>
              <a:rPr lang="en-US" sz="2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 Simulation (DARTS) Laboratory</a:t>
            </a:r>
            <a:endParaRPr sz="23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62c8043c9d_0_67"/>
          <p:cNvSpPr txBox="1"/>
          <p:nvPr/>
        </p:nvSpPr>
        <p:spPr>
          <a:xfrm>
            <a:off x="4596000" y="600045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Red Bar - Image/Text Driven Title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cxnSp>
        <p:nvCxnSpPr>
          <p:cNvPr id="38" name="Google Shape;38;p15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15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0" bIns="121900" anchor="t" anchorCtr="0">
            <a:noAutofit/>
          </a:bodyPr>
          <a:lstStyle>
            <a:lvl1pPr marL="4572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○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■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○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■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●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○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■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black bar">
  <p:cSld name="Red Bar - Image/Text Driven Title_1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1623de3629f_1_105"/>
          <p:cNvSpPr/>
          <p:nvPr/>
        </p:nvSpPr>
        <p:spPr>
          <a:xfrm>
            <a:off x="-7725" y="0"/>
            <a:ext cx="12199800" cy="1166700"/>
          </a:xfrm>
          <a:prstGeom prst="rect">
            <a:avLst/>
          </a:prstGeom>
          <a:solidFill>
            <a:srgbClr val="06080A"/>
          </a:solidFill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24B"/>
              </a:buClr>
              <a:buSzPts val="1238"/>
              <a:buFont typeface="Inter Light"/>
              <a:buNone/>
            </a:pPr>
            <a:endParaRPr sz="1651" b="0" i="0" u="none" strike="noStrike" cap="none">
              <a:solidFill>
                <a:srgbClr val="D5D5D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g1623de3629f_1_105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0" bIns="121900" anchor="t" anchorCtr="0">
            <a:noAutofit/>
          </a:bodyPr>
          <a:lstStyle>
            <a:lvl1pPr marL="457200" marR="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i="0" u="none" strike="noStrike" cap="none"/>
            </a:lvl1pPr>
            <a:lvl2pPr marL="914400" marR="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○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■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○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■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●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○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■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  <p:sp>
        <p:nvSpPr>
          <p:cNvPr id="43" name="Google Shape;43;g1623de3629f_1_105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4" name="Google Shape;44;g1623de3629f_1_10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38525" y="128089"/>
            <a:ext cx="943025" cy="910524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g1623de3629f_1_105"/>
          <p:cNvSpPr txBox="1">
            <a:spLocks noGrp="1"/>
          </p:cNvSpPr>
          <p:nvPr>
            <p:ph type="title"/>
          </p:nvPr>
        </p:nvSpPr>
        <p:spPr>
          <a:xfrm>
            <a:off x="433953" y="341125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  <a:defRPr sz="3400" b="1" i="0" u="none" strike="noStrike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>
  <p:cSld name="Transition Slide - H1">
    <p:bg>
      <p:bgPr>
        <a:solidFill>
          <a:srgbClr val="FFCCCC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6000"/>
              <a:buFont typeface="Calibri"/>
              <a:buNone/>
              <a:defRPr sz="6000" b="1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0" name="Google Shape;60;p21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>
            <a:spLocks noGrp="1"/>
          </p:cNvSpPr>
          <p:nvPr>
            <p:ph type="pic" idx="2"/>
          </p:nvPr>
        </p:nvSpPr>
        <p:spPr>
          <a:xfrm>
            <a:off x="5172299" y="1351975"/>
            <a:ext cx="5903700" cy="46617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6" name="Google Shape;66;p23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7" name="Google Shape;67;p23"/>
          <p:cNvSpPr txBox="1">
            <a:spLocks noGrp="1"/>
          </p:cNvSpPr>
          <p:nvPr>
            <p:ph type="body" idx="1"/>
          </p:nvPr>
        </p:nvSpPr>
        <p:spPr>
          <a:xfrm>
            <a:off x="499250" y="1564150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1816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096000" y="1558450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go only black">
  <p:cSld name="Footer Only White_1_1">
    <p:bg>
      <p:bgPr>
        <a:solidFill>
          <a:schemeClr val="dk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g162c8043c9d_0_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8961" y="1043182"/>
            <a:ext cx="4942053" cy="4771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162c8043c9d_0_85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16968" y="6477716"/>
            <a:ext cx="407923" cy="122377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g162c8043c9d_0_85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black bar">
  <p:cSld name="Red Bar - Image/Text Driven Title_1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1623de3629f_1_105"/>
          <p:cNvSpPr/>
          <p:nvPr/>
        </p:nvSpPr>
        <p:spPr>
          <a:xfrm>
            <a:off x="-7725" y="0"/>
            <a:ext cx="12199800" cy="1166700"/>
          </a:xfrm>
          <a:prstGeom prst="rect">
            <a:avLst/>
          </a:prstGeom>
          <a:solidFill>
            <a:srgbClr val="06080A"/>
          </a:solidFill>
          <a:ln>
            <a:noFill/>
          </a:ln>
        </p:spPr>
        <p:txBody>
          <a:bodyPr spcFirstLastPara="1" wrap="square" lIns="20081" tIns="20081" rIns="20081" bIns="2008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24B"/>
              </a:buClr>
              <a:buSzPts val="1238"/>
              <a:buFont typeface="Inter Light"/>
              <a:buNone/>
            </a:pPr>
            <a:endParaRPr sz="929" b="0" i="0" u="none" strike="noStrike" cap="none">
              <a:solidFill>
                <a:srgbClr val="D5D5D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g1623de3629f_1_105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0" bIns="121900" anchor="t" anchorCtr="0">
            <a:noAutofit/>
          </a:bodyPr>
          <a:lstStyle>
            <a:lvl1pPr marL="257175" marR="0" lvl="0" indent="-21431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i="0" u="none" strike="noStrike" cap="none"/>
            </a:lvl1pPr>
            <a:lvl2pPr marL="514350" marR="0" lvl="1" indent="-20716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○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2pPr>
            <a:lvl3pPr marL="771525" marR="0" lvl="2" indent="-20002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■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4pPr>
            <a:lvl5pPr marL="1285875" marR="0" lvl="4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○"/>
              <a:defRPr b="0" i="0" u="none" strike="noStrike" cap="none">
                <a:latin typeface="Arial"/>
                <a:ea typeface="Arial"/>
                <a:cs typeface="Arial"/>
                <a:sym typeface="Arial"/>
              </a:defRPr>
            </a:lvl5pPr>
            <a:lvl6pPr marL="1543050" marR="0" lvl="5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■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6pPr>
            <a:lvl7pPr marL="1800225" marR="0" lvl="6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●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7pPr>
            <a:lvl8pPr marL="2057400" marR="0" lvl="7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○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8pPr>
            <a:lvl9pPr marL="2314575" marR="0" lvl="8" indent="-19288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Inter"/>
              <a:buChar char="■"/>
              <a:defRPr b="0" i="0" u="none" strike="noStrike" cap="none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  <p:sp>
        <p:nvSpPr>
          <p:cNvPr id="43" name="Google Shape;43;g1623de3629f_1_105"/>
          <p:cNvSpPr txBox="1">
            <a:spLocks noGrp="1"/>
          </p:cNvSpPr>
          <p:nvPr>
            <p:ph type="sldNum" idx="12"/>
          </p:nvPr>
        </p:nvSpPr>
        <p:spPr>
          <a:xfrm>
            <a:off x="499251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44" name="Google Shape;44;g1623de3629f_1_10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38528" y="128089"/>
            <a:ext cx="943025" cy="910524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g1623de3629f_1_105"/>
          <p:cNvSpPr txBox="1">
            <a:spLocks noGrp="1"/>
          </p:cNvSpPr>
          <p:nvPr>
            <p:ph type="title"/>
          </p:nvPr>
        </p:nvSpPr>
        <p:spPr>
          <a:xfrm>
            <a:off x="433953" y="341125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  <a:defRPr sz="1913" b="1" i="0" u="none" strike="noStrike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go only white">
  <p:cSld name="Footer Only White_2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62c8043c9d_0_96"/>
          <p:cNvSpPr txBox="1"/>
          <p:nvPr/>
        </p:nvSpPr>
        <p:spPr>
          <a:xfrm>
            <a:off x="2310471" y="6479130"/>
            <a:ext cx="75591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60925" rIns="60925" bIns="60925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lang="en-US" sz="667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required markings, please visit https://mh.jpl.nasa.gov</a:t>
            </a:r>
            <a:endParaRPr sz="667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g162c8043c9d_0_96" descr="Group"/>
          <p:cNvPicPr preferRelativeResize="0"/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11542529" y="6527214"/>
            <a:ext cx="400055" cy="11928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g162c8043c9d_0_96"/>
          <p:cNvSpPr txBox="1">
            <a:spLocks noGrp="1"/>
          </p:cNvSpPr>
          <p:nvPr>
            <p:ph type="sldNum" idx="12"/>
          </p:nvPr>
        </p:nvSpPr>
        <p:spPr>
          <a:xfrm>
            <a:off x="242409" y="6454445"/>
            <a:ext cx="254400" cy="2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751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751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751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751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751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751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751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751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751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g162c8043c9d_0_96"/>
          <p:cNvSpPr txBox="1"/>
          <p:nvPr/>
        </p:nvSpPr>
        <p:spPr>
          <a:xfrm>
            <a:off x="2310471" y="6479130"/>
            <a:ext cx="75591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60925" rIns="60925" bIns="60925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"/>
              <a:buFont typeface="Arial"/>
              <a:buNone/>
            </a:pPr>
            <a:r>
              <a:rPr lang="en-US" sz="6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required markings, please visit https://mh.jpl.nasa.gov</a:t>
            </a:r>
            <a:endParaRPr sz="6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162c8043c9d_0_96"/>
          <p:cNvSpPr txBox="1"/>
          <p:nvPr/>
        </p:nvSpPr>
        <p:spPr>
          <a:xfrm>
            <a:off x="2310471" y="6479130"/>
            <a:ext cx="75591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60925" rIns="60925" bIns="60925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"/>
              <a:buFont typeface="Arial"/>
              <a:buNone/>
            </a:pPr>
            <a:r>
              <a:rPr lang="en-US" sz="6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required markings, please visit https://mh.jpl.nasa.gov</a:t>
            </a:r>
            <a:endParaRPr sz="6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g162c8043c9d_0_9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18961" y="1043182"/>
            <a:ext cx="4942053" cy="4771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162c8043c9d_0_96" descr="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216968" y="6477716"/>
            <a:ext cx="407923" cy="122377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g162c8043c9d_0_96"/>
          <p:cNvSpPr txBox="1">
            <a:spLocks noGrp="1"/>
          </p:cNvSpPr>
          <p:nvPr>
            <p:ph type="sldNum" idx="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_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2c8043c9d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62c8043c9d_0_10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>
  <p:cSld name="Transition Slide - H1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1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2475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1744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13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8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6000"/>
              <a:buFont typeface="Calibri"/>
              <a:buNone/>
              <a:defRPr sz="3375" b="1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57175" lvl="0" indent="-128588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1350">
                <a:solidFill>
                  <a:srgbClr val="888888"/>
                </a:solidFill>
              </a:defRPr>
            </a:lvl1pPr>
            <a:lvl2pPr marL="514350" lvl="1" indent="-1285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125">
                <a:solidFill>
                  <a:srgbClr val="888888"/>
                </a:solidFill>
              </a:defRPr>
            </a:lvl2pPr>
            <a:lvl3pPr marL="771525" lvl="2" indent="-1285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013">
                <a:solidFill>
                  <a:srgbClr val="888888"/>
                </a:solidFill>
              </a:defRPr>
            </a:lvl3pPr>
            <a:lvl4pPr marL="1028700" lvl="3" indent="-1285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900">
                <a:solidFill>
                  <a:srgbClr val="888888"/>
                </a:solidFill>
              </a:defRPr>
            </a:lvl4pPr>
            <a:lvl5pPr marL="1285875" lvl="4" indent="-1285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900">
                <a:solidFill>
                  <a:srgbClr val="888888"/>
                </a:solidFill>
              </a:defRPr>
            </a:lvl5pPr>
            <a:lvl6pPr marL="1543050" lvl="5" indent="-1285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900">
                <a:solidFill>
                  <a:srgbClr val="888888"/>
                </a:solidFill>
              </a:defRPr>
            </a:lvl6pPr>
            <a:lvl7pPr marL="1800225" lvl="6" indent="-1285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900">
                <a:solidFill>
                  <a:srgbClr val="888888"/>
                </a:solidFill>
              </a:defRPr>
            </a:lvl7pPr>
            <a:lvl8pPr marL="2057400" lvl="7" indent="-1285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900">
                <a:solidFill>
                  <a:srgbClr val="888888"/>
                </a:solidFill>
              </a:defRPr>
            </a:lvl8pPr>
            <a:lvl9pPr marL="2314575" lvl="8" indent="-1285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9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sldNum" idx="12"/>
          </p:nvPr>
        </p:nvSpPr>
        <p:spPr>
          <a:xfrm>
            <a:off x="499251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499251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1913" b="1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sldNum" idx="12"/>
          </p:nvPr>
        </p:nvSpPr>
        <p:spPr>
          <a:xfrm>
            <a:off x="499251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60" name="Google Shape;60;p21"/>
          <p:cNvCxnSpPr/>
          <p:nvPr/>
        </p:nvCxnSpPr>
        <p:spPr>
          <a:xfrm>
            <a:off x="621327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>
            <a:spLocks noGrp="1"/>
          </p:cNvSpPr>
          <p:nvPr>
            <p:ph type="pic" idx="2"/>
          </p:nvPr>
        </p:nvSpPr>
        <p:spPr>
          <a:xfrm>
            <a:off x="5172299" y="1351975"/>
            <a:ext cx="5903700" cy="46617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23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sldNum" idx="12"/>
          </p:nvPr>
        </p:nvSpPr>
        <p:spPr>
          <a:xfrm>
            <a:off x="499251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title"/>
          </p:nvPr>
        </p:nvSpPr>
        <p:spPr>
          <a:xfrm>
            <a:off x="499251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1913" b="1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6" name="Google Shape;66;p23"/>
          <p:cNvCxnSpPr/>
          <p:nvPr/>
        </p:nvCxnSpPr>
        <p:spPr>
          <a:xfrm>
            <a:off x="621327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7" name="Google Shape;67;p23"/>
          <p:cNvSpPr txBox="1">
            <a:spLocks noGrp="1"/>
          </p:cNvSpPr>
          <p:nvPr>
            <p:ph type="body" idx="1"/>
          </p:nvPr>
        </p:nvSpPr>
        <p:spPr>
          <a:xfrm>
            <a:off x="499251" y="1564150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57175" lvl="0" indent="-192881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514350" lvl="1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771525" lvl="2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028700" lvl="3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1285875" lvl="4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1543050" lvl="5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1800225" lvl="6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2057400" lvl="7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2314575" lvl="8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1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7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1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1913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1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1" y="1558450"/>
            <a:ext cx="51816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57175" lvl="0" indent="-192881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514350" lvl="1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771525" lvl="2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028700" lvl="3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1285875" lvl="4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1543050" lvl="5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1800225" lvl="6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2057400" lvl="7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2314575" lvl="8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096000" y="1558450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57175" lvl="0" indent="-192881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514350" lvl="1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771525" lvl="2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028700" lvl="3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1285875" lvl="4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1543050" lvl="5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1800225" lvl="6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2057400" lvl="7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2314575" lvl="8" indent="-192881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go only black">
  <p:cSld name="Footer Only White_1_1">
    <p:bg>
      <p:bgPr>
        <a:solidFill>
          <a:schemeClr val="dk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g162c8043c9d_0_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8963" y="1043185"/>
            <a:ext cx="4942053" cy="4771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162c8043c9d_0_85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16969" y="6477720"/>
            <a:ext cx="407923" cy="122377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g162c8043c9d_0_85"/>
          <p:cNvSpPr txBox="1">
            <a:spLocks noGrp="1"/>
          </p:cNvSpPr>
          <p:nvPr>
            <p:ph type="sldNum" idx="12"/>
          </p:nvPr>
        </p:nvSpPr>
        <p:spPr>
          <a:xfrm>
            <a:off x="499251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go only white">
  <p:cSld name="Footer Only White_2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62c8043c9d_0_96"/>
          <p:cNvSpPr txBox="1"/>
          <p:nvPr/>
        </p:nvSpPr>
        <p:spPr>
          <a:xfrm>
            <a:off x="2310471" y="6526256"/>
            <a:ext cx="7559100" cy="121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1" tIns="34271" rIns="34271" bIns="34271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lang="en-US" sz="375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required markings, please visit https://mh.jpl.nasa.gov</a:t>
            </a:r>
            <a:endParaRPr sz="375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g162c8043c9d_0_96" descr="Group"/>
          <p:cNvPicPr preferRelativeResize="0"/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11542531" y="6527218"/>
            <a:ext cx="400055" cy="11928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g162c8043c9d_0_96"/>
          <p:cNvSpPr txBox="1">
            <a:spLocks noGrp="1"/>
          </p:cNvSpPr>
          <p:nvPr>
            <p:ph type="sldNum" idx="12"/>
          </p:nvPr>
        </p:nvSpPr>
        <p:spPr>
          <a:xfrm>
            <a:off x="242409" y="6505001"/>
            <a:ext cx="254400" cy="167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422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422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422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422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422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422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422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422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3"/>
              <a:buFont typeface="Arial"/>
              <a:buNone/>
              <a:defRPr sz="422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83" name="Google Shape;83;g162c8043c9d_0_96"/>
          <p:cNvSpPr txBox="1"/>
          <p:nvPr/>
        </p:nvSpPr>
        <p:spPr>
          <a:xfrm>
            <a:off x="2310471" y="6526256"/>
            <a:ext cx="7559100" cy="121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1" tIns="34271" rIns="34271" bIns="34271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"/>
              <a:buFont typeface="Arial"/>
              <a:buNone/>
            </a:pPr>
            <a:r>
              <a:rPr lang="en-US" sz="375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required markings, please visit https://mh.jpl.nasa.gov</a:t>
            </a:r>
            <a:endParaRPr sz="375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162c8043c9d_0_96"/>
          <p:cNvSpPr txBox="1"/>
          <p:nvPr/>
        </p:nvSpPr>
        <p:spPr>
          <a:xfrm>
            <a:off x="2310471" y="6526256"/>
            <a:ext cx="7559100" cy="121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1" tIns="34271" rIns="34271" bIns="34271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"/>
              <a:buFont typeface="Arial"/>
              <a:buNone/>
            </a:pPr>
            <a:r>
              <a:rPr lang="en-US" sz="375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required markings, please visit https://mh.jpl.nasa.gov</a:t>
            </a:r>
            <a:endParaRPr sz="375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g162c8043c9d_0_9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18963" y="1043185"/>
            <a:ext cx="4942053" cy="4771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162c8043c9d_0_96" descr="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216969" y="6477720"/>
            <a:ext cx="407923" cy="122377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g162c8043c9d_0_96"/>
          <p:cNvSpPr txBox="1">
            <a:spLocks noGrp="1"/>
          </p:cNvSpPr>
          <p:nvPr>
            <p:ph type="sldNum" idx="2"/>
          </p:nvPr>
        </p:nvSpPr>
        <p:spPr>
          <a:xfrm>
            <a:off x="499251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1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1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949428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4FBBC1F-C1A6-767B-98F0-C18B30C51A3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70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EA4335"/>
          </p15:clr>
        </p15:guide>
        <p15:guide id="2" pos="3840" userDrawn="1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C8443CD-E057-FE2C-B570-2A570258B03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labnotebooks.jpl.nasa.gov/user-redirect/notebooks/course2023/B-Preliminaries/13-DVar/notebook.ipynb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artslab.jpl.nasa.gov/internal/www/DLabDocs/sphinx/external/DVar/main.html" TargetMode="External"/><Relationship Id="rId7" Type="http://schemas.openxmlformats.org/officeDocument/2006/relationships/hyperlink" Target="https://dartslab.jpl.nasa.gov/course2020_material/movies/1-DVar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dartslab.jpl.nasa.gov/course2020_material/presentations/Session-1/D-DVar/DVar.pdf" TargetMode="External"/><Relationship Id="rId5" Type="http://schemas.openxmlformats.org/officeDocument/2006/relationships/hyperlink" Target="http://dartslab.jpl.nasa.gov/internal/www/DLabDocs/modules/DVar/html/" TargetMode="External"/><Relationship Id="rId4" Type="http://schemas.openxmlformats.org/officeDocument/2006/relationships/hyperlink" Target="http://dartslab.jpl.nasa.gov/internal/www/DLabDocs/sphinx/external/DVar/tutorials/dvar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5CAA-D2BA-9B7A-C6D4-9B12E3FC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5300" y="2210627"/>
            <a:ext cx="4126500" cy="2307299"/>
          </a:xfrm>
        </p:spPr>
        <p:txBody>
          <a:bodyPr/>
          <a:lstStyle/>
          <a:p>
            <a:r>
              <a:rPr lang="en-US" sz="2000"/>
              <a:t>Run-Time Data Access</a:t>
            </a:r>
            <a:br>
              <a:rPr lang="en-US"/>
            </a:br>
            <a:br>
              <a:rPr lang="en-US"/>
            </a:br>
            <a:r>
              <a:rPr lang="en-US"/>
              <a:t>2023 DARTS Lab Course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725DB-9AE2-003A-9479-DCE37AB230C3}"/>
              </a:ext>
            </a:extLst>
          </p:cNvPr>
          <p:cNvSpPr txBox="1"/>
          <p:nvPr/>
        </p:nvSpPr>
        <p:spPr>
          <a:xfrm>
            <a:off x="7653131" y="4030868"/>
            <a:ext cx="4123633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Abhinandan Jain, Aaron Gaut, Carl Leake, Vivian </a:t>
            </a:r>
            <a:r>
              <a:rPr lang="en-US" dirty="0" err="1"/>
              <a:t>Steyert</a:t>
            </a:r>
            <a:r>
              <a:rPr lang="en-US" dirty="0"/>
              <a:t>, Tristan Hasseler, Asher </a:t>
            </a:r>
            <a:r>
              <a:rPr lang="en-US" dirty="0" err="1"/>
              <a:t>Elmland</a:t>
            </a:r>
            <a:r>
              <a:rPr lang="en-US" dirty="0"/>
              <a:t>, Juan Garcia Bonilla</a:t>
            </a:r>
          </a:p>
        </p:txBody>
      </p:sp>
    </p:spTree>
    <p:extLst>
      <p:ext uri="{BB962C8B-B14F-4D97-AF65-F5344CB8AC3E}">
        <p14:creationId xmlns:p14="http://schemas.microsoft.com/office/powerpoint/2010/main" val="2186544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92603B-E03F-4113-D481-3816B1E6B2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298AC0-29FC-DE2E-6A84-490886646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simulation </a:t>
            </a:r>
            <a:r>
              <a:rPr lang="en-US" err="1"/>
              <a:t>DVar</a:t>
            </a:r>
            <a:r>
              <a:rPr lang="en-US"/>
              <a:t> container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542B7-C8CB-E40F-4900-2CBBAD2965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4999"/>
              </a:lnSpc>
            </a:pPr>
            <a:r>
              <a:rPr lang="en-US" sz="2800"/>
              <a:t>Every simulation has a </a:t>
            </a:r>
            <a:r>
              <a:rPr lang="en-US" sz="2800" err="1"/>
              <a:t>DVar</a:t>
            </a:r>
            <a:r>
              <a:rPr lang="en-US" sz="2800"/>
              <a:t> container which contains all the </a:t>
            </a:r>
            <a:r>
              <a:rPr lang="en-US" sz="2800" err="1"/>
              <a:t>DVar</a:t>
            </a:r>
            <a:r>
              <a:rPr lang="en-US" sz="2800"/>
              <a:t> objects for the simulation in a tree hierarchy</a:t>
            </a:r>
          </a:p>
          <a:p>
            <a:pPr>
              <a:lnSpc>
                <a:spcPct val="114999"/>
              </a:lnSpc>
            </a:pPr>
            <a:r>
              <a:rPr lang="en-US" sz="2800"/>
              <a:t>Access the </a:t>
            </a:r>
            <a:r>
              <a:rPr lang="en-US" sz="2800" err="1"/>
              <a:t>DVar</a:t>
            </a:r>
            <a:r>
              <a:rPr lang="en-US" sz="2800"/>
              <a:t> container:</a:t>
            </a:r>
          </a:p>
          <a:p>
            <a:pPr>
              <a:lnSpc>
                <a:spcPct val="114999"/>
              </a:lnSpc>
            </a:pPr>
            <a:endParaRPr lang="en-US" sz="2800"/>
          </a:p>
          <a:p>
            <a:pPr>
              <a:lnSpc>
                <a:spcPct val="114999"/>
              </a:lnSpc>
            </a:pPr>
            <a:endParaRPr lang="en-US" sz="2800"/>
          </a:p>
          <a:p>
            <a:pPr>
              <a:lnSpc>
                <a:spcPct val="114999"/>
              </a:lnSpc>
            </a:pPr>
            <a:r>
              <a:rPr lang="en-US" sz="2800"/>
              <a:t>Useful </a:t>
            </a:r>
            <a:r>
              <a:rPr lang="en-US" sz="2800" err="1"/>
              <a:t>DVar</a:t>
            </a:r>
            <a:r>
              <a:rPr lang="en-US" sz="2800"/>
              <a:t> container functions:</a:t>
            </a:r>
          </a:p>
          <a:p>
            <a:pPr lvl="1">
              <a:lnSpc>
                <a:spcPct val="114999"/>
              </a:lnSpc>
            </a:pPr>
            <a:r>
              <a:rPr lang="en-US" sz="2400" err="1"/>
              <a:t>getDVar</a:t>
            </a:r>
            <a:r>
              <a:rPr lang="en-US" sz="2400"/>
              <a:t>() → get a </a:t>
            </a:r>
            <a:r>
              <a:rPr lang="en-US" sz="2400" err="1"/>
              <a:t>DVar</a:t>
            </a:r>
            <a:r>
              <a:rPr lang="en-US" sz="2400"/>
              <a:t> object by URI</a:t>
            </a:r>
          </a:p>
          <a:p>
            <a:pPr lvl="1">
              <a:lnSpc>
                <a:spcPct val="114999"/>
              </a:lnSpc>
            </a:pPr>
            <a:r>
              <a:rPr lang="en-US" sz="2400"/>
              <a:t>create/delete </a:t>
            </a:r>
            <a:r>
              <a:rPr lang="en-US" sz="2400" err="1"/>
              <a:t>DVar</a:t>
            </a:r>
            <a:r>
              <a:rPr lang="en-US" sz="2400"/>
              <a:t> branches and leaves</a:t>
            </a:r>
          </a:p>
          <a:p>
            <a:pPr lvl="1">
              <a:lnSpc>
                <a:spcPct val="114999"/>
              </a:lnSpc>
              <a:buSzPts val="1800"/>
            </a:pPr>
            <a:r>
              <a:rPr lang="en-US" sz="2400" err="1"/>
              <a:t>getTopLevelDVars</a:t>
            </a:r>
            <a:r>
              <a:rPr lang="en-US" sz="2400"/>
              <a:t>()</a:t>
            </a:r>
          </a:p>
          <a:p>
            <a:pPr lvl="1">
              <a:lnSpc>
                <a:spcPct val="114999"/>
              </a:lnSpc>
              <a:buSzPts val="1800"/>
            </a:pPr>
            <a:r>
              <a:rPr lang="en-US" sz="2400" err="1"/>
              <a:t>etc</a:t>
            </a:r>
            <a:endParaRPr lang="en-US" sz="2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37F75F-2E57-FB49-C0D1-BF631810A7F0}"/>
              </a:ext>
            </a:extLst>
          </p:cNvPr>
          <p:cNvSpPr/>
          <p:nvPr/>
        </p:nvSpPr>
        <p:spPr bwMode="auto">
          <a:xfrm>
            <a:off x="972330" y="3177180"/>
            <a:ext cx="3322579" cy="5027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800" b="1" i="1" err="1">
                <a:latin typeface="Consolas" panose="020B0609020204030204" pitchFamily="49" charset="0"/>
              </a:rPr>
              <a:t>dvc</a:t>
            </a:r>
            <a:r>
              <a:rPr lang="en-US" sz="1800" b="1" i="1">
                <a:latin typeface="Consolas" panose="020B0609020204030204" pitchFamily="49" charset="0"/>
              </a:rPr>
              <a:t> = </a:t>
            </a:r>
            <a:r>
              <a:rPr lang="en-US" sz="1800" b="1" i="1" err="1">
                <a:latin typeface="Consolas" panose="020B0609020204030204" pitchFamily="49" charset="0"/>
              </a:rPr>
              <a:t>sim.dvarContainer</a:t>
            </a:r>
            <a:r>
              <a:rPr lang="en-US" sz="1800" b="1" i="1">
                <a:latin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49211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92603B-E03F-4113-D481-3816B1E6B2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298AC0-29FC-DE2E-6A84-490886646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specNode</a:t>
            </a:r>
            <a:r>
              <a:rPr lang="en-US"/>
              <a:t>() method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542B7-C8CB-E40F-4900-2CBBAD2965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err="1"/>
              <a:t>DVar</a:t>
            </a:r>
            <a:r>
              <a:rPr lang="en-US"/>
              <a:t> manages a tree structure for all data in the simulation, along with a URI (uniform resource identifier) to peek/poke the data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Virtually all simulation objects have the </a:t>
            </a:r>
            <a:r>
              <a:rPr lang="en-US" err="1"/>
              <a:t>specNode</a:t>
            </a:r>
            <a:r>
              <a:rPr lang="en-US"/>
              <a:t>() method to get their </a:t>
            </a:r>
            <a:r>
              <a:rPr lang="en-US" err="1"/>
              <a:t>DVar</a:t>
            </a:r>
            <a:r>
              <a:rPr lang="en-US"/>
              <a:t> data interface instance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err="1"/>
              <a:t>DVar</a:t>
            </a:r>
            <a:r>
              <a:rPr lang="en-US"/>
              <a:t> objects allow you to peek and poke the corresponding simulation object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ts val="1800"/>
            </a:pPr>
            <a:r>
              <a:rPr lang="en-US"/>
              <a:t>Example:</a:t>
            </a:r>
          </a:p>
          <a:p>
            <a:pPr>
              <a:lnSpc>
                <a:spcPct val="114999"/>
              </a:lnSpc>
              <a:buSzPts val="1800"/>
            </a:pPr>
            <a:endParaRPr lang="en-US" sz="20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849EBF-B0D3-5D30-A324-17CB97162068}"/>
              </a:ext>
            </a:extLst>
          </p:cNvPr>
          <p:cNvSpPr/>
          <p:nvPr/>
        </p:nvSpPr>
        <p:spPr bwMode="auto">
          <a:xfrm>
            <a:off x="2062220" y="4410795"/>
            <a:ext cx="8067560" cy="167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</a:pPr>
            <a:r>
              <a:rPr lang="en-US" sz="2000" b="1" err="1">
                <a:latin typeface="Consolas" panose="020B0609020204030204" pitchFamily="49" charset="0"/>
              </a:rPr>
              <a:t>x_spec_node</a:t>
            </a:r>
            <a:r>
              <a:rPr lang="en-US" sz="2000" b="1">
                <a:latin typeface="Consolas" panose="020B0609020204030204" pitchFamily="49" charset="0"/>
              </a:rPr>
              <a:t> = </a:t>
            </a:r>
            <a:r>
              <a:rPr lang="en-US" sz="2000" b="1" err="1">
                <a:latin typeface="Consolas" panose="020B0609020204030204" pitchFamily="49" charset="0"/>
              </a:rPr>
              <a:t>obj_x.specNode</a:t>
            </a:r>
            <a:r>
              <a:rPr lang="en-US" sz="1800" b="1">
                <a:latin typeface="Consolas" panose="020B0609020204030204" pitchFamily="49" charset="0"/>
              </a:rPr>
              <a:t>()</a:t>
            </a:r>
            <a:r>
              <a:rPr lang="en-US" sz="1800">
                <a:latin typeface="Consolas" panose="020B0609020204030204" pitchFamily="49" charset="0"/>
              </a:rPr>
              <a:t>	</a:t>
            </a:r>
            <a:r>
              <a:rPr lang="en-US" sz="1800" i="1">
                <a:latin typeface="Consolas" panose="020B0609020204030204" pitchFamily="49" charset="0"/>
              </a:rPr>
              <a:t>// get spec node for </a:t>
            </a:r>
            <a:r>
              <a:rPr lang="en-US" sz="1800" i="1" err="1">
                <a:latin typeface="Consolas" panose="020B0609020204030204" pitchFamily="49" charset="0"/>
              </a:rPr>
              <a:t>obj_x</a:t>
            </a:r>
            <a:endParaRPr lang="en-US" sz="1800" i="1">
              <a:latin typeface="Consolas" panose="020B0609020204030204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</a:pPr>
            <a:r>
              <a:rPr lang="en-US" sz="2000" b="1" err="1">
                <a:latin typeface="Consolas" panose="020B0609020204030204" pitchFamily="49" charset="0"/>
              </a:rPr>
              <a:t>x_spec_node</a:t>
            </a:r>
            <a:r>
              <a:rPr lang="en-US" sz="2000" b="1">
                <a:latin typeface="Consolas" panose="020B0609020204030204" pitchFamily="49" charset="0"/>
              </a:rPr>
              <a:t>() </a:t>
            </a:r>
            <a:r>
              <a:rPr lang="en-US" sz="2000" b="1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n-US" sz="2000" b="1" i="1">
                <a:latin typeface="Consolas" panose="020B0609020204030204" pitchFamily="49" charset="0"/>
                <a:sym typeface="Wingdings" panose="05000000000000000000" pitchFamily="2" charset="2"/>
              </a:rPr>
              <a:t>x</a:t>
            </a:r>
            <a:r>
              <a:rPr lang="en-US" sz="2000">
                <a:latin typeface="Consolas" panose="020B0609020204030204" pitchFamily="49" charset="0"/>
                <a:sym typeface="Wingdings" panose="05000000000000000000" pitchFamily="2" charset="2"/>
              </a:rPr>
              <a:t>	</a:t>
            </a:r>
            <a:r>
              <a:rPr lang="en-US" sz="1800" i="1">
                <a:latin typeface="Consolas" panose="020B0609020204030204" pitchFamily="49" charset="0"/>
                <a:sym typeface="Wingdings" panose="05000000000000000000" pitchFamily="2" charset="2"/>
              </a:rPr>
              <a:t>// returns value of x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  <a:sym typeface="Wingdings" panose="05000000000000000000" pitchFamily="2" charset="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</a:pPr>
            <a:r>
              <a:rPr lang="en-US" sz="2000" b="1" err="1">
                <a:latin typeface="Consolas" panose="020B0609020204030204" pitchFamily="49" charset="0"/>
                <a:sym typeface="Wingdings" panose="05000000000000000000" pitchFamily="2" charset="2"/>
              </a:rPr>
              <a:t>X_spec_node</a:t>
            </a:r>
            <a:r>
              <a:rPr lang="en-US" sz="2000" b="1">
                <a:latin typeface="Consolas" panose="020B0609020204030204" pitchFamily="49" charset="0"/>
                <a:sym typeface="Wingdings" panose="05000000000000000000" pitchFamily="2" charset="2"/>
              </a:rPr>
              <a:t>(</a:t>
            </a:r>
            <a:r>
              <a:rPr lang="en-US" sz="2000" b="1" err="1">
                <a:latin typeface="Consolas" panose="020B0609020204030204" pitchFamily="49" charset="0"/>
                <a:sym typeface="Wingdings" panose="05000000000000000000" pitchFamily="2" charset="2"/>
              </a:rPr>
              <a:t>new_x</a:t>
            </a:r>
            <a:r>
              <a:rPr lang="en-US" sz="2000" b="1">
                <a:latin typeface="Consolas" panose="020B0609020204030204" pitchFamily="49" charset="0"/>
                <a:sym typeface="Wingdings" panose="05000000000000000000" pitchFamily="2" charset="2"/>
              </a:rPr>
              <a:t>)</a:t>
            </a:r>
            <a:r>
              <a:rPr lang="en-US" sz="2000">
                <a:latin typeface="Consolas" panose="020B0609020204030204" pitchFamily="49" charset="0"/>
                <a:sym typeface="Wingdings" panose="05000000000000000000" pitchFamily="2" charset="2"/>
              </a:rPr>
              <a:t>	</a:t>
            </a:r>
            <a:r>
              <a:rPr lang="en-US" sz="1800" i="1">
                <a:latin typeface="Consolas" panose="020B0609020204030204" pitchFamily="49" charset="0"/>
                <a:sym typeface="Wingdings" panose="05000000000000000000" pitchFamily="2" charset="2"/>
              </a:rPr>
              <a:t>// set new value of </a:t>
            </a:r>
            <a:r>
              <a:rPr lang="en-US" sz="1800" i="1" err="1">
                <a:latin typeface="Consolas" panose="020B0609020204030204" pitchFamily="49" charset="0"/>
                <a:sym typeface="Wingdings" panose="05000000000000000000" pitchFamily="2" charset="2"/>
              </a:rPr>
              <a:t>obj_x</a:t>
            </a:r>
            <a:endParaRPr lang="en-US" sz="1800" i="1">
              <a:latin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66466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What objects have </a:t>
            </a:r>
            <a:r>
              <a:rPr lang="en-US" err="1"/>
              <a:t>specNodes</a:t>
            </a:r>
            <a:r>
              <a:rPr lang="en-US"/>
              <a:t>?</a:t>
            </a:r>
          </a:p>
        </p:txBody>
      </p:sp>
      <p:sp>
        <p:nvSpPr>
          <p:cNvPr id="120" name="Google Shape;120;g1656a149a4f_0_7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</p:spPr>
        <p:txBody>
          <a:bodyPr spcFirstLastPara="1" wrap="square" lIns="0" tIns="121900" rIns="0" bIns="121900" anchor="t" anchorCtr="0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Bodies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Frames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Hinges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Models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Signals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Assembly</a:t>
            </a:r>
          </a:p>
          <a:p>
            <a:pPr marL="114300" inden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/>
          </a:p>
        </p:txBody>
      </p:sp>
      <p:sp>
        <p:nvSpPr>
          <p:cNvPr id="3" name="Rectangular Callout 3">
            <a:extLst>
              <a:ext uri="{FF2B5EF4-FFF2-40B4-BE49-F238E27FC236}">
                <a16:creationId xmlns:a16="http://schemas.microsoft.com/office/drawing/2014/main" id="{06E0185E-4B59-E6DC-4494-71334C2FE49E}"/>
              </a:ext>
            </a:extLst>
          </p:cNvPr>
          <p:cNvSpPr/>
          <p:nvPr/>
        </p:nvSpPr>
        <p:spPr bwMode="auto">
          <a:xfrm>
            <a:off x="3045107" y="1472146"/>
            <a:ext cx="5486400" cy="3276600"/>
          </a:xfrm>
          <a:prstGeom prst="wedgeRectCallout">
            <a:avLst>
              <a:gd name="adj1" fmla="val -64971"/>
              <a:gd name="adj2" fmla="val -43071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Consolas" panose="020B0609020204030204" pitchFamily="49" charset="0"/>
              </a:rPr>
              <a:t>body = </a:t>
            </a:r>
            <a:r>
              <a:rPr lang="en-US" sz="1800" err="1">
                <a:latin typeface="Consolas" panose="020B0609020204030204" pitchFamily="49" charset="0"/>
              </a:rPr>
              <a:t>sim.mbody</a:t>
            </a:r>
            <a:r>
              <a:rPr lang="en-US" sz="1800">
                <a:latin typeface="Consolas" panose="020B0609020204030204" pitchFamily="49" charset="0"/>
              </a:rPr>
              <a:t>().body(‘Probe’, 0, True)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err="1">
                <a:latin typeface="Consolas" panose="020B0609020204030204" pitchFamily="49" charset="0"/>
              </a:rPr>
              <a:t>b</a:t>
            </a:r>
            <a:r>
              <a:rPr kumimoji="0" lang="en-US" sz="18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spn</a:t>
            </a:r>
            <a:r>
              <a:rPr lang="en-US" sz="1800">
                <a:latin typeface="Consolas" panose="020B0609020204030204" pitchFamily="49" charset="0"/>
              </a:rPr>
              <a:t> = </a:t>
            </a:r>
            <a:r>
              <a:rPr lang="en-US" sz="1800" err="1">
                <a:latin typeface="Consolas" panose="020B0609020204030204" pitchFamily="49" charset="0"/>
              </a:rPr>
              <a:t>body.specNode</a:t>
            </a:r>
            <a:r>
              <a:rPr lang="en-US" sz="1800">
                <a:latin typeface="Consolas" panose="020B0609020204030204" pitchFamily="49" charset="0"/>
              </a:rPr>
              <a:t>()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err="1">
                <a:latin typeface="Consolas" panose="020B0609020204030204" pitchFamily="49" charset="0"/>
              </a:rPr>
              <a:t>b</a:t>
            </a:r>
            <a:r>
              <a:rPr kumimoji="0" lang="en-US" sz="18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spn</a:t>
            </a: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Consolas" panose="020B0609020204030204" pitchFamily="49" charset="0"/>
                <a:sym typeface="Wingdings" panose="05000000000000000000" pitchFamily="2" charset="2"/>
              </a:rPr>
              <a:t>{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sym typeface="Wingdings" panose="05000000000000000000" pitchFamily="2" charset="2"/>
              </a:rPr>
              <a:t> ...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algn="l"/>
            <a:r>
              <a:rPr lang="pt-BR" sz="1800">
                <a:latin typeface="Consolas" panose="020B0609020204030204" pitchFamily="49" charset="0"/>
              </a:rPr>
              <a:t>   'cmInertia': [1.5, 0.0, 0.0, </a:t>
            </a:r>
          </a:p>
          <a:p>
            <a:pPr algn="l"/>
            <a:r>
              <a:rPr lang="pt-BR" sz="1800">
                <a:latin typeface="Consolas" panose="020B0609020204030204" pitchFamily="49" charset="0"/>
              </a:rPr>
              <a:t>                 0.0, 1.5, 0.0, </a:t>
            </a:r>
          </a:p>
          <a:p>
            <a:pPr algn="l"/>
            <a:r>
              <a:rPr lang="pt-BR" sz="1800">
                <a:latin typeface="Consolas" panose="020B0609020204030204" pitchFamily="49" charset="0"/>
              </a:rPr>
              <a:t>                 0.0, 0.0, 1.5],</a:t>
            </a:r>
          </a:p>
          <a:p>
            <a:pPr algn="l"/>
            <a:r>
              <a:rPr lang="pt-BR" sz="1800">
                <a:latin typeface="Consolas" panose="020B0609020204030204" pitchFamily="49" charset="0"/>
              </a:rPr>
              <a:t>   'compositeMass': 15.0,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.</a:t>
            </a:r>
            <a:r>
              <a:rPr kumimoji="0" lang="en-US" sz="18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..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aseline="0">
                <a:latin typeface="Consolas" panose="020B0609020204030204" pitchFamily="49" charset="0"/>
              </a:rPr>
              <a:t>}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6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err="1"/>
              <a:t>specNode</a:t>
            </a:r>
            <a:r>
              <a:rPr lang="en-US"/>
              <a:t>() examples</a:t>
            </a:r>
          </a:p>
        </p:txBody>
      </p:sp>
      <p:sp>
        <p:nvSpPr>
          <p:cNvPr id="120" name="Google Shape;120;g1656a149a4f_0_7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</p:spPr>
        <p:txBody>
          <a:bodyPr spcFirstLastPara="1" wrap="square" lIns="0" tIns="121900" rIns="0" bIns="121900" anchor="t" anchorCtr="0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Body </a:t>
            </a:r>
            <a:r>
              <a:rPr lang="en-US" sz="2800" err="1"/>
              <a:t>DVar</a:t>
            </a:r>
            <a:r>
              <a:rPr lang="en-US" sz="2800"/>
              <a:t> data</a:t>
            </a:r>
            <a:br>
              <a:rPr lang="en-US" sz="2800"/>
            </a:br>
            <a:br>
              <a:rPr lang="en-US" sz="2800"/>
            </a:br>
            <a:br>
              <a:rPr lang="en-US" sz="2800"/>
            </a:br>
            <a:br>
              <a:rPr lang="en-US" sz="2800"/>
            </a:br>
            <a:endParaRPr lang="en-US" sz="28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Model </a:t>
            </a:r>
            <a:r>
              <a:rPr lang="en-US" sz="2800" err="1"/>
              <a:t>DVar</a:t>
            </a:r>
            <a:r>
              <a:rPr lang="en-US" sz="2800"/>
              <a:t> data</a:t>
            </a:r>
          </a:p>
          <a:p>
            <a:pPr marL="342900" lv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4F6140-8582-D4A2-7410-03EC1216D7D1}"/>
              </a:ext>
            </a:extLst>
          </p:cNvPr>
          <p:cNvSpPr/>
          <p:nvPr/>
        </p:nvSpPr>
        <p:spPr bwMode="auto">
          <a:xfrm>
            <a:off x="933773" y="2219486"/>
            <a:ext cx="7924800" cy="876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800" b="1" i="1" err="1">
                <a:latin typeface="Consolas" panose="020B0609020204030204" pitchFamily="49" charset="0"/>
              </a:rPr>
              <a:t>left_rocker</a:t>
            </a:r>
            <a:r>
              <a:rPr lang="en-US" sz="1800" b="1" i="1">
                <a:latin typeface="Consolas" panose="020B0609020204030204" pitchFamily="49" charset="0"/>
              </a:rPr>
              <a:t> = </a:t>
            </a:r>
          </a:p>
          <a:p>
            <a:pPr algn="l"/>
            <a:r>
              <a:rPr lang="en-US" sz="1800" b="1" i="1">
                <a:latin typeface="Consolas" panose="020B0609020204030204" pitchFamily="49" charset="0"/>
              </a:rPr>
              <a:t>   </a:t>
            </a:r>
            <a:r>
              <a:rPr lang="en-US" sz="1800" b="1" i="1" err="1">
                <a:latin typeface="Consolas" panose="020B0609020204030204" pitchFamily="49" charset="0"/>
              </a:rPr>
              <a:t>roams.mbody</a:t>
            </a:r>
            <a:r>
              <a:rPr lang="en-US" sz="1800" b="1" i="1">
                <a:latin typeface="Consolas" panose="020B0609020204030204" pitchFamily="49" charset="0"/>
              </a:rPr>
              <a:t>().body('</a:t>
            </a:r>
            <a:r>
              <a:rPr lang="en-US" sz="1800" b="1" i="1" err="1">
                <a:latin typeface="Consolas" panose="020B0609020204030204" pitchFamily="49" charset="0"/>
              </a:rPr>
              <a:t>RockerLeft</a:t>
            </a:r>
            <a:r>
              <a:rPr lang="en-US" sz="1800" b="1" i="1">
                <a:latin typeface="Consolas" panose="020B0609020204030204" pitchFamily="49" charset="0"/>
              </a:rPr>
              <a:t>’, 0 , False).</a:t>
            </a:r>
            <a:r>
              <a:rPr lang="en-US" sz="1800" b="1" i="1" err="1">
                <a:latin typeface="Consolas" panose="020B0609020204030204" pitchFamily="49" charset="0"/>
              </a:rPr>
              <a:t>specNode</a:t>
            </a:r>
            <a:r>
              <a:rPr lang="en-US" sz="1800" b="1" i="1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C47877-A6B9-B688-6F11-E3B64D021DFC}"/>
              </a:ext>
            </a:extLst>
          </p:cNvPr>
          <p:cNvSpPr/>
          <p:nvPr/>
        </p:nvSpPr>
        <p:spPr bwMode="auto">
          <a:xfrm>
            <a:off x="933772" y="4554049"/>
            <a:ext cx="8764409" cy="8075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800" b="1" i="1">
                <a:latin typeface="Consolas" panose="020B0609020204030204" pitchFamily="49" charset="0"/>
              </a:rPr>
              <a:t>encoder = </a:t>
            </a:r>
          </a:p>
          <a:p>
            <a:pPr algn="l"/>
            <a:r>
              <a:rPr lang="en-US" sz="1800" b="1" i="1">
                <a:latin typeface="Consolas" panose="020B0609020204030204" pitchFamily="49" charset="0"/>
              </a:rPr>
              <a:t>   </a:t>
            </a:r>
            <a:r>
              <a:rPr lang="en-US" sz="1800" b="1" i="1" err="1">
                <a:latin typeface="Consolas" panose="020B0609020204030204" pitchFamily="49" charset="0"/>
              </a:rPr>
              <a:t>roams.model</a:t>
            </a:r>
            <a:r>
              <a:rPr lang="en-US" sz="1800" b="1" i="1">
                <a:latin typeface="Consolas" panose="020B0609020204030204" pitchFamily="49" charset="0"/>
              </a:rPr>
              <a:t>('</a:t>
            </a:r>
            <a:r>
              <a:rPr lang="en-US" sz="1800" b="1" i="1" err="1">
                <a:latin typeface="Consolas" panose="020B0609020204030204" pitchFamily="49" charset="0"/>
              </a:rPr>
              <a:t>WheelRockerSideRight_encoder</a:t>
            </a:r>
            <a:r>
              <a:rPr lang="en-US" sz="1800" b="1" i="1">
                <a:latin typeface="Consolas" panose="020B0609020204030204" pitchFamily="49" charset="0"/>
              </a:rPr>
              <a:t>’, 0, False).</a:t>
            </a:r>
            <a:r>
              <a:rPr lang="en-US" sz="1800" b="1" i="1" err="1">
                <a:latin typeface="Consolas" panose="020B0609020204030204" pitchFamily="49" charset="0"/>
              </a:rPr>
              <a:t>specNode</a:t>
            </a:r>
            <a:r>
              <a:rPr lang="en-US" sz="1800" b="1" i="1">
                <a:latin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27802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Can also look up  via “spec string”</a:t>
            </a:r>
          </a:p>
        </p:txBody>
      </p:sp>
      <p:sp>
        <p:nvSpPr>
          <p:cNvPr id="120" name="Google Shape;120;g1656a149a4f_0_7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</p:spPr>
        <p:txBody>
          <a:bodyPr spcFirstLastPara="1" wrap="square" lIns="0" tIns="121900" rIns="0" bIns="121900" anchor="t" anchorCtr="0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Every </a:t>
            </a:r>
            <a:r>
              <a:rPr lang="en-US" err="1"/>
              <a:t>DVar</a:t>
            </a:r>
            <a:r>
              <a:rPr lang="en-US"/>
              <a:t> object has a unique “spec string” URI 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Dot-separated name based on the tree hierarchy of the </a:t>
            </a:r>
            <a:r>
              <a:rPr lang="en-US" err="1"/>
              <a:t>DVar</a:t>
            </a:r>
            <a:r>
              <a:rPr lang="en-US"/>
              <a:t> object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ts val="1800"/>
            </a:pPr>
            <a:r>
              <a:rPr lang="en-US" sz="2400"/>
              <a:t>Unique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ts val="1800"/>
            </a:pPr>
            <a:r>
              <a:rPr lang="en-US" sz="2400"/>
              <a:t>Ex:  </a:t>
            </a:r>
            <a:r>
              <a:rPr lang="en-US" sz="2400" b="1">
                <a:latin typeface="Consolas"/>
              </a:rPr>
              <a:t>.Dshell.Assemblies.SC1.vforce</a:t>
            </a:r>
            <a:br>
              <a:rPr lang="en-US" sz="2400" b="1">
                <a:latin typeface="Consolas"/>
              </a:rPr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Less robust than access via object </a:t>
            </a:r>
            <a:r>
              <a:rPr lang="en-US" err="1"/>
              <a:t>specNode</a:t>
            </a:r>
            <a:r>
              <a:rPr lang="en-US"/>
              <a:t>() method 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/>
          </a:p>
          <a:p>
            <a:pPr marL="342900" lv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276162-6F98-2F48-BA54-F1E41875F03D}"/>
              </a:ext>
            </a:extLst>
          </p:cNvPr>
          <p:cNvSpPr/>
          <p:nvPr/>
        </p:nvSpPr>
        <p:spPr bwMode="auto">
          <a:xfrm>
            <a:off x="1666068" y="3396712"/>
            <a:ext cx="8458200" cy="167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pt-BR" sz="1800" b="1" i="1">
                <a:latin typeface="Consolas" panose="020B0609020204030204" pitchFamily="49" charset="0"/>
              </a:rPr>
              <a:t>...</a:t>
            </a:r>
          </a:p>
          <a:p>
            <a:pPr algn="l"/>
            <a:r>
              <a:rPr lang="pt-BR" sz="1800" b="1" i="1">
                <a:latin typeface="Consolas" panose="020B0609020204030204" pitchFamily="49" charset="0"/>
              </a:rPr>
              <a:t># Get the Simulation’s DVar container</a:t>
            </a:r>
          </a:p>
          <a:p>
            <a:pPr algn="l"/>
            <a:r>
              <a:rPr lang="pt-BR" sz="1800" b="1">
                <a:latin typeface="Consolas" panose="020B0609020204030204" pitchFamily="49" charset="0"/>
              </a:rPr>
              <a:t>vf = sim.dvarContainer().getDVar(‘.Dshell.Assemblies.SC1.vforce’)</a:t>
            </a:r>
          </a:p>
          <a:p>
            <a:pPr algn="l"/>
            <a:r>
              <a:rPr lang="pt-BR" sz="1800" b="1">
                <a:latin typeface="Consolas" panose="020B0609020204030204" pitchFamily="49" charset="0"/>
              </a:rPr>
              <a:t>vf.dump()</a:t>
            </a:r>
          </a:p>
          <a:p>
            <a:pPr algn="l"/>
            <a:r>
              <a:rPr lang="pt-BR" sz="1800" b="1">
                <a:solidFill>
                  <a:schemeClr val="bg1">
                    <a:lumMod val="95000"/>
                  </a:schemeClr>
                </a:solidFill>
                <a:latin typeface="Consolas" panose="020B0609020204030204" pitchFamily="49" charset="0"/>
              </a:rPr>
              <a:t>  &lt;dump output&gt;</a:t>
            </a:r>
          </a:p>
        </p:txBody>
      </p:sp>
    </p:spTree>
    <p:extLst>
      <p:ext uri="{BB962C8B-B14F-4D97-AF65-F5344CB8AC3E}">
        <p14:creationId xmlns:p14="http://schemas.microsoft.com/office/powerpoint/2010/main" val="4244206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Drilling Down into a </a:t>
            </a:r>
            <a:r>
              <a:rPr lang="en-US" err="1"/>
              <a:t>SpecNode</a:t>
            </a:r>
          </a:p>
        </p:txBody>
      </p:sp>
      <p:sp>
        <p:nvSpPr>
          <p:cNvPr id="120" name="Google Shape;120;g1656a149a4f_0_7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</p:spPr>
        <p:txBody>
          <a:bodyPr spcFirstLastPara="1" wrap="square" lIns="0" tIns="121900" rIns="0" bIns="121900" anchor="t" anchorCtr="0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Select a subcomponent of the </a:t>
            </a:r>
            <a:r>
              <a:rPr lang="en-US" sz="2800" err="1"/>
              <a:t>specNode</a:t>
            </a:r>
            <a:r>
              <a:rPr lang="en-US" sz="2800"/>
              <a:t>: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sz="28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sz="28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sz="28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sz="28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Or take a slice:</a:t>
            </a: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4D385B-D19D-5C96-D912-A6A2FCEDCF2B}"/>
              </a:ext>
            </a:extLst>
          </p:cNvPr>
          <p:cNvSpPr/>
          <p:nvPr/>
        </p:nvSpPr>
        <p:spPr bwMode="auto">
          <a:xfrm>
            <a:off x="1137188" y="2277700"/>
            <a:ext cx="66294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pt-BR" sz="1800" b="1" i="1">
                <a:latin typeface="Consolas" panose="020B0609020204030204" pitchFamily="49" charset="0"/>
              </a:rPr>
              <a:t>pos = body.parentHinge().specNode()['Q']</a:t>
            </a:r>
          </a:p>
          <a:p>
            <a:pPr algn="l"/>
            <a:r>
              <a:rPr lang="pt-BR" sz="1800" b="1" i="1">
                <a:latin typeface="Consolas" panose="020B0609020204030204" pitchFamily="49" charset="0"/>
              </a:rPr>
              <a:t>pos() </a:t>
            </a:r>
            <a:r>
              <a:rPr lang="pt-BR" sz="1800" b="1" i="1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endParaRPr lang="pt-BR" sz="1800" b="1" i="1">
              <a:latin typeface="Consolas" panose="020B0609020204030204" pitchFamily="49" charset="0"/>
            </a:endParaRPr>
          </a:p>
          <a:p>
            <a:pPr algn="l"/>
            <a:r>
              <a:rPr lang="pt-BR" sz="1800" b="1" i="1">
                <a:latin typeface="Consolas" panose="020B0609020204030204" pitchFamily="49" charset="0"/>
              </a:rPr>
              <a:t>[-1447.764, 0.00403361, -8.74771e-10, </a:t>
            </a:r>
          </a:p>
          <a:p>
            <a:pPr algn="l"/>
            <a:r>
              <a:rPr lang="pt-BR" sz="1800" b="1" i="1">
                <a:latin typeface="Consolas" panose="020B0609020204030204" pitchFamily="49" charset="0"/>
              </a:rPr>
              <a:t> -8.88424e-19, 4.346851e-10, 0.0020043, 0.999998]</a:t>
            </a:r>
          </a:p>
          <a:p>
            <a:pPr algn="l"/>
            <a:endParaRPr lang="pt-BR" sz="1800" b="1" i="1">
              <a:latin typeface="Consolas" panose="020B0609020204030204" pitchFamily="49" charset="0"/>
            </a:endParaRPr>
          </a:p>
          <a:p>
            <a:pPr algn="l"/>
            <a:endParaRPr lang="pt-BR" sz="1800" b="1" i="1">
              <a:latin typeface="Consolas" panose="020B06090202040302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732F70-DC54-B3B4-3D34-0C3899DD69F1}"/>
              </a:ext>
            </a:extLst>
          </p:cNvPr>
          <p:cNvSpPr/>
          <p:nvPr/>
        </p:nvSpPr>
        <p:spPr bwMode="auto">
          <a:xfrm>
            <a:off x="1137188" y="4857391"/>
            <a:ext cx="66294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pt-BR" sz="1800" b="1" i="1">
                <a:latin typeface="Consolas" panose="020B0609020204030204" pitchFamily="49" charset="0"/>
              </a:rPr>
              <a:t>pos = probe.parentHinge().specNode()['Q(0-2)']</a:t>
            </a:r>
          </a:p>
          <a:p>
            <a:pPr algn="l"/>
            <a:r>
              <a:rPr lang="pt-BR" sz="1800" b="1" i="1">
                <a:latin typeface="Consolas" panose="020B0609020204030204" pitchFamily="49" charset="0"/>
              </a:rPr>
              <a:t>pos() </a:t>
            </a:r>
            <a:r>
              <a:rPr lang="pt-BR" sz="1800" b="1" i="1">
                <a:latin typeface="Consolas" panose="020B0609020204030204" pitchFamily="49" charset="0"/>
                <a:sym typeface="Wingdings" panose="05000000000000000000" pitchFamily="2" charset="2"/>
              </a:rPr>
              <a:t></a:t>
            </a:r>
            <a:endParaRPr lang="pt-BR" sz="1800" b="1" i="1">
              <a:latin typeface="Consolas" panose="020B0609020204030204" pitchFamily="49" charset="0"/>
            </a:endParaRPr>
          </a:p>
          <a:p>
            <a:pPr algn="l"/>
            <a:r>
              <a:rPr lang="pt-BR" sz="1800" b="1" i="1">
                <a:latin typeface="Consolas" panose="020B0609020204030204" pitchFamily="49" charset="0"/>
              </a:rPr>
              <a:t>[-1447.764, 0.00403361, -8.74771e-10]</a:t>
            </a:r>
          </a:p>
          <a:p>
            <a:pPr algn="l"/>
            <a:endParaRPr lang="pt-BR" sz="1800" b="1" i="1">
              <a:latin typeface="Consolas" panose="020B0609020204030204" pitchFamily="49" charset="0"/>
            </a:endParaRPr>
          </a:p>
          <a:p>
            <a:pPr algn="l"/>
            <a:endParaRPr lang="pt-BR" sz="1800" b="1" i="1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826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518400" y="251074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r>
              <a:rPr lang="en-US" err="1"/>
              <a:t>DVar</a:t>
            </a:r>
            <a:br>
              <a:rPr lang="en-US"/>
            </a:br>
            <a:r>
              <a:rPr lang="en-US"/>
              <a:t>(Notebook: </a:t>
            </a:r>
            <a:r>
              <a:rPr lang="en-US">
                <a:hlinkClick r:id="rId3"/>
              </a:rPr>
              <a:t>B-Preliminaries/13-DVar</a:t>
            </a:r>
            <a:r>
              <a:rPr lang="en-US"/>
              <a:t>)</a:t>
            </a:r>
          </a:p>
        </p:txBody>
      </p:sp>
      <p:sp>
        <p:nvSpPr>
          <p:cNvPr id="120" name="Google Shape;120;g1656a149a4f_0_7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</p:spPr>
        <p:txBody>
          <a:bodyPr spcFirstLastPara="1" wrap="square" lIns="0" tIns="121900" rIns="0" bIns="121900" anchor="t" anchorCtr="0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Basic </a:t>
            </a:r>
            <a:r>
              <a:rPr lang="en-US" sz="2800" err="1"/>
              <a:t>DVar</a:t>
            </a:r>
            <a:r>
              <a:rPr lang="en-US" sz="2800"/>
              <a:t> usage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Creation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Inspection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/>
          </a:p>
          <a:p>
            <a:pPr marL="0" indent="0">
              <a:lnSpc>
                <a:spcPct val="114999"/>
              </a:lnSpc>
              <a:buNone/>
            </a:pPr>
            <a:endParaRPr lang="en-US"/>
          </a:p>
          <a:p>
            <a:pPr marL="342900">
              <a:lnSpc>
                <a:spcPct val="114999"/>
              </a:lnSpc>
            </a:pPr>
            <a:endParaRPr lang="en-US"/>
          </a:p>
          <a:p>
            <a:pPr marL="342900">
              <a:lnSpc>
                <a:spcPct val="114999"/>
              </a:lnSpc>
            </a:pPr>
            <a:endParaRPr lang="en-US"/>
          </a:p>
          <a:p>
            <a:pPr marL="342900">
              <a:lnSpc>
                <a:spcPct val="114999"/>
              </a:lnSpc>
            </a:pPr>
            <a:endParaRPr lang="en-US"/>
          </a:p>
          <a:p>
            <a:pPr marL="342900" lv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</a:pPr>
            <a:endParaRPr lang="en-US"/>
          </a:p>
          <a:p>
            <a:pPr marL="342900">
              <a:lnSpc>
                <a:spcPct val="114999"/>
              </a:lnSpc>
            </a:pPr>
            <a:endParaRPr lang="en-US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C42670A-C198-3E74-1C57-FD7E9E0CEC33}"/>
              </a:ext>
            </a:extLst>
          </p:cNvPr>
          <p:cNvSpPr/>
          <p:nvPr/>
        </p:nvSpPr>
        <p:spPr bwMode="auto">
          <a:xfrm>
            <a:off x="4188429" y="2843465"/>
            <a:ext cx="1190254" cy="77116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DVar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</a:rPr>
              <a:t> Branch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Can 4">
            <a:extLst>
              <a:ext uri="{FF2B5EF4-FFF2-40B4-BE49-F238E27FC236}">
                <a16:creationId xmlns:a16="http://schemas.microsoft.com/office/drawing/2014/main" id="{C5C954D2-E3C5-1726-9261-91642EAA00A3}"/>
              </a:ext>
            </a:extLst>
          </p:cNvPr>
          <p:cNvSpPr/>
          <p:nvPr/>
        </p:nvSpPr>
        <p:spPr bwMode="auto">
          <a:xfrm>
            <a:off x="2054829" y="4267775"/>
            <a:ext cx="1371600" cy="1204877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DVar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Container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D1C3AACC-8194-F9CE-613C-1E4274A01CDA}"/>
              </a:ext>
            </a:extLst>
          </p:cNvPr>
          <p:cNvSpPr/>
          <p:nvPr/>
        </p:nvSpPr>
        <p:spPr bwMode="auto">
          <a:xfrm>
            <a:off x="6172201" y="4343401"/>
            <a:ext cx="1540329" cy="77116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DVar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</a:rPr>
              <a:t> Branch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15E5CFC9-B248-CA84-E215-F6722998F07B}"/>
              </a:ext>
            </a:extLst>
          </p:cNvPr>
          <p:cNvSpPr/>
          <p:nvPr/>
        </p:nvSpPr>
        <p:spPr bwMode="auto">
          <a:xfrm>
            <a:off x="4188429" y="4341683"/>
            <a:ext cx="1190254" cy="77116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DVar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</a:rPr>
              <a:t> Branch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788E6B-6926-FE1E-B7BB-DE66741E0B08}"/>
              </a:ext>
            </a:extLst>
          </p:cNvPr>
          <p:cNvSpPr/>
          <p:nvPr/>
        </p:nvSpPr>
        <p:spPr bwMode="auto">
          <a:xfrm>
            <a:off x="8608029" y="3445044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Leaf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17A795-FF54-670F-5CB6-1F9D4C22FC8B}"/>
              </a:ext>
            </a:extLst>
          </p:cNvPr>
          <p:cNvSpPr/>
          <p:nvPr/>
        </p:nvSpPr>
        <p:spPr bwMode="auto">
          <a:xfrm>
            <a:off x="4189575" y="6049451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Leaf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D8C633-C280-1A82-3C41-85F83B327F59}"/>
              </a:ext>
            </a:extLst>
          </p:cNvPr>
          <p:cNvSpPr/>
          <p:nvPr/>
        </p:nvSpPr>
        <p:spPr bwMode="auto">
          <a:xfrm>
            <a:off x="6322029" y="2835444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Leaf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BF18CEF-5063-D1CC-1593-242CD8E3C1E6}"/>
              </a:ext>
            </a:extLst>
          </p:cNvPr>
          <p:cNvSpPr/>
          <p:nvPr/>
        </p:nvSpPr>
        <p:spPr bwMode="auto">
          <a:xfrm>
            <a:off x="8579382" y="4231680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Leaf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87F371-1784-D127-0892-7794DD2CFE7A}"/>
              </a:ext>
            </a:extLst>
          </p:cNvPr>
          <p:cNvSpPr/>
          <p:nvPr/>
        </p:nvSpPr>
        <p:spPr bwMode="auto">
          <a:xfrm>
            <a:off x="8608029" y="5155247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Leaf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434388E-486D-9765-E1E9-E6AB37C796AC}"/>
              </a:ext>
            </a:extLst>
          </p:cNvPr>
          <p:cNvCxnSpPr/>
          <p:nvPr/>
        </p:nvCxnSpPr>
        <p:spPr bwMode="auto">
          <a:xfrm flipV="1">
            <a:off x="3426429" y="3229049"/>
            <a:ext cx="762000" cy="164116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1E58085-926C-317E-996A-A4EB08B8CAAA}"/>
              </a:ext>
            </a:extLst>
          </p:cNvPr>
          <p:cNvCxnSpPr/>
          <p:nvPr/>
        </p:nvCxnSpPr>
        <p:spPr bwMode="auto">
          <a:xfrm flipV="1">
            <a:off x="3426429" y="4727267"/>
            <a:ext cx="762000" cy="14294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B68A49D-EA71-A0B5-ED40-3CC9F11C1D64}"/>
              </a:ext>
            </a:extLst>
          </p:cNvPr>
          <p:cNvCxnSpPr/>
          <p:nvPr/>
        </p:nvCxnSpPr>
        <p:spPr bwMode="auto">
          <a:xfrm>
            <a:off x="3426429" y="4870213"/>
            <a:ext cx="763146" cy="137604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07DD6AF-3C2C-7D9C-6505-958392582DCF}"/>
              </a:ext>
            </a:extLst>
          </p:cNvPr>
          <p:cNvCxnSpPr/>
          <p:nvPr/>
        </p:nvCxnSpPr>
        <p:spPr bwMode="auto">
          <a:xfrm flipV="1">
            <a:off x="5378683" y="3032246"/>
            <a:ext cx="943346" cy="19680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A1337A1-9902-78C3-E1F6-F8BD705B917B}"/>
              </a:ext>
            </a:extLst>
          </p:cNvPr>
          <p:cNvCxnSpPr/>
          <p:nvPr/>
        </p:nvCxnSpPr>
        <p:spPr bwMode="auto">
          <a:xfrm>
            <a:off x="5378684" y="4727266"/>
            <a:ext cx="793517" cy="171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A87D923-6A2A-DEA3-D0BA-6407B081B0F3}"/>
              </a:ext>
            </a:extLst>
          </p:cNvPr>
          <p:cNvCxnSpPr/>
          <p:nvPr/>
        </p:nvCxnSpPr>
        <p:spPr bwMode="auto">
          <a:xfrm flipV="1">
            <a:off x="7712529" y="3641846"/>
            <a:ext cx="895500" cy="108713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DCB6B9C-BF39-E6D8-875B-382543BA4D9C}"/>
              </a:ext>
            </a:extLst>
          </p:cNvPr>
          <p:cNvCxnSpPr/>
          <p:nvPr/>
        </p:nvCxnSpPr>
        <p:spPr bwMode="auto">
          <a:xfrm flipV="1">
            <a:off x="7712530" y="4428482"/>
            <a:ext cx="866853" cy="30050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7BF8367-A6C0-A844-C814-BFAD9B1EC120}"/>
              </a:ext>
            </a:extLst>
          </p:cNvPr>
          <p:cNvCxnSpPr/>
          <p:nvPr/>
        </p:nvCxnSpPr>
        <p:spPr bwMode="auto">
          <a:xfrm>
            <a:off x="7712529" y="4728985"/>
            <a:ext cx="895500" cy="62306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633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Units aware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C7F667-29B6-8E20-80E1-8B9FD80751B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0671" y="1411637"/>
                <a:ext cx="10363200" cy="49482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121900" rIns="0" bIns="121900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457200" marR="0" lvl="0" indent="-3429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Char char="●"/>
                  <a:defRPr sz="24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L="914400" marR="0" lvl="1" indent="-3683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200"/>
                  <a:buFont typeface="Arial"/>
                  <a:buChar char="○"/>
                  <a:defRPr sz="22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L="1371600" marR="0" lvl="2" indent="-3556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Arial"/>
                  <a:buChar char="■"/>
                  <a:defRPr sz="20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L="1828800" marR="0" lvl="3" indent="-3429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Char char="●"/>
                  <a:def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L="2286000" marR="0" lvl="4" indent="-3429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Char char="○"/>
                  <a:def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L="2743200" marR="0" lvl="5" indent="-3429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Inter"/>
                  <a:buChar char="■"/>
                  <a:defRPr sz="1800" b="0" i="0" u="none" strike="noStrike" cap="none">
                    <a:solidFill>
                      <a:schemeClr val="dk1"/>
                    </a:solidFill>
                    <a:latin typeface="Inter"/>
                    <a:ea typeface="Inter"/>
                    <a:cs typeface="Inter"/>
                    <a:sym typeface="Inter"/>
                  </a:defRPr>
                </a:lvl6pPr>
                <a:lvl7pPr marL="3200400" marR="0" lvl="6" indent="-3429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Inter"/>
                  <a:buChar char="●"/>
                  <a:defRPr sz="1800" b="0" i="0" u="none" strike="noStrike" cap="none">
                    <a:solidFill>
                      <a:schemeClr val="dk1"/>
                    </a:solidFill>
                    <a:latin typeface="Inter"/>
                    <a:ea typeface="Inter"/>
                    <a:cs typeface="Inter"/>
                    <a:sym typeface="Inter"/>
                  </a:defRPr>
                </a:lvl7pPr>
                <a:lvl8pPr marL="3657600" marR="0" lvl="7" indent="-3429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Inter"/>
                  <a:buChar char="○"/>
                  <a:defRPr sz="1800" b="0" i="0" u="none" strike="noStrike" cap="none">
                    <a:solidFill>
                      <a:schemeClr val="dk1"/>
                    </a:solidFill>
                    <a:latin typeface="Inter"/>
                    <a:ea typeface="Inter"/>
                    <a:cs typeface="Inter"/>
                    <a:sym typeface="Inter"/>
                  </a:defRPr>
                </a:lvl8pPr>
                <a:lvl9pPr marL="4114800" marR="0" lvl="8" indent="-3429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Inter"/>
                  <a:buChar char="■"/>
                  <a:defRPr sz="1800" b="0" i="0" u="none" strike="noStrike" cap="none">
                    <a:solidFill>
                      <a:schemeClr val="dk1"/>
                    </a:solidFill>
                    <a:latin typeface="Inter"/>
                    <a:ea typeface="Inter"/>
                    <a:cs typeface="Inter"/>
                    <a:sym typeface="Inter"/>
                  </a:defRPr>
                </a:lvl9pPr>
              </a:lstStyle>
              <a:p>
                <a:pPr fontAlgn="auto"/>
                <a:r>
                  <a:rPr lang="en-US" sz="2800" kern="0" err="1"/>
                  <a:t>DVar</a:t>
                </a:r>
                <a:r>
                  <a:rPr lang="en-US" sz="2800" kern="0"/>
                  <a:t> </a:t>
                </a:r>
                <a:r>
                  <a:rPr lang="en-US" sz="2800" kern="0" err="1"/>
                  <a:t>DoubleLeaf</a:t>
                </a:r>
                <a:r>
                  <a:rPr lang="en-US" sz="2800" kern="0"/>
                  <a:t> and </a:t>
                </a:r>
                <a:r>
                  <a:rPr lang="en-US" sz="2800" kern="0" err="1"/>
                  <a:t>DoubleVectorLeaf</a:t>
                </a:r>
                <a:r>
                  <a:rPr lang="en-US" sz="2800" kern="0"/>
                  <a:t> objects support units </a:t>
                </a:r>
              </a:p>
              <a:p>
                <a:pPr lvl="1" fontAlgn="auto"/>
                <a:r>
                  <a:rPr lang="en-US" sz="2400" kern="0"/>
                  <a:t>Know about their ‘quantity’ type</a:t>
                </a:r>
              </a:p>
              <a:p>
                <a:pPr lvl="2" fontAlgn="auto"/>
                <a:r>
                  <a:rPr lang="en-US" kern="0"/>
                  <a:t>eg, position, velocity, mass, </a:t>
                </a:r>
                <a:r>
                  <a:rPr lang="en-US" kern="0" err="1"/>
                  <a:t>etc</a:t>
                </a:r>
                <a:endParaRPr lang="en-US" kern="0"/>
              </a:p>
              <a:p>
                <a:pPr lvl="1" fontAlgn="auto"/>
                <a:r>
                  <a:rPr lang="en-US" sz="2400" kern="0"/>
                  <a:t>Based on the system-wide choice of unit system (eg, SI or US), fundamental units are known</a:t>
                </a:r>
              </a:p>
              <a:p>
                <a:pPr lvl="2" fontAlgn="auto"/>
                <a:r>
                  <a:rPr lang="en-US" kern="0"/>
                  <a:t>Position &amp; SI </a:t>
                </a:r>
                <a14:m>
                  <m:oMath xmlns:m="http://schemas.openxmlformats.org/officeDocument/2006/math">
                    <m:r>
                      <a:rPr lang="en-US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kern="0">
                    <a:sym typeface="Wingdings" panose="05000000000000000000" pitchFamily="2" charset="2"/>
                  </a:rPr>
                  <a:t> meters  (‘m’)</a:t>
                </a:r>
              </a:p>
              <a:p>
                <a:pPr lvl="1" fontAlgn="auto"/>
                <a:r>
                  <a:rPr lang="en-US" sz="2400" kern="0"/>
                  <a:t>Input into correct system quantities/units uses the ‘quantities.py’ python package</a:t>
                </a:r>
              </a:p>
              <a:p>
                <a:pPr lvl="1" fontAlgn="auto"/>
                <a:r>
                  <a:rPr lang="en-US" sz="2400" kern="0"/>
                  <a:t>The unit system can be used to convert units as desired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C7F667-29B6-8E20-80E1-8B9FD8075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671" y="1411637"/>
                <a:ext cx="10363200" cy="4948238"/>
              </a:xfrm>
              <a:prstGeom prst="rect">
                <a:avLst/>
              </a:prstGeom>
              <a:blipFill>
                <a:blip r:embed="rId3"/>
                <a:stretch>
                  <a:fillRect l="-118" r="-152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813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err="1"/>
              <a:t>Stripcharts</a:t>
            </a:r>
            <a:r>
              <a:rPr lang="en-US"/>
              <a:t> &amp; logging</a:t>
            </a:r>
          </a:p>
        </p:txBody>
      </p:sp>
      <p:sp>
        <p:nvSpPr>
          <p:cNvPr id="120" name="Google Shape;120;g1656a149a4f_0_7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</p:spPr>
        <p:txBody>
          <a:bodyPr spcFirstLastPara="1" wrap="square" lIns="0" tIns="121900" rIns="0" bIns="121900" anchor="t" anchorCtr="0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Once we have list of spec nodes, can use them to generate real time </a:t>
            </a:r>
            <a:r>
              <a:rPr lang="en-US" sz="2800" err="1"/>
              <a:t>stripcharts</a:t>
            </a:r>
            <a:r>
              <a:rPr lang="en-US" sz="2800"/>
              <a:t> and log data to files for later analysis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 err="1"/>
              <a:t>Stripchart</a:t>
            </a:r>
            <a:r>
              <a:rPr lang="en-US" sz="2800"/>
              <a:t> (displays during sim run)</a:t>
            </a:r>
            <a:br>
              <a:rPr lang="en-US" sz="2800"/>
            </a:br>
            <a:endParaRPr lang="en-US" sz="28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sz="2800"/>
          </a:p>
          <a:p>
            <a:pPr marL="114300" inden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sz="28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Logging to file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/>
              <a:t>Can log DVars to file using </a:t>
            </a:r>
            <a:r>
              <a:rPr lang="en-US" sz="2400" err="1"/>
              <a:t>DataRecorder</a:t>
            </a:r>
            <a:r>
              <a:rPr lang="en-US" sz="2400"/>
              <a:t> (covered later)</a:t>
            </a:r>
          </a:p>
          <a:p>
            <a:pPr marL="342900">
              <a:lnSpc>
                <a:spcPct val="114999"/>
              </a:lnSpc>
            </a:pPr>
            <a:endParaRPr lang="en-US" sz="28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338682-FA68-DBB5-F82C-E87B8691BCE1}"/>
              </a:ext>
            </a:extLst>
          </p:cNvPr>
          <p:cNvSpPr/>
          <p:nvPr/>
        </p:nvSpPr>
        <p:spPr bwMode="auto">
          <a:xfrm>
            <a:off x="1110045" y="3330206"/>
            <a:ext cx="62484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b="1" i="1">
                <a:latin typeface="Consolas" panose="020B0609020204030204" pitchFamily="49" charset="0"/>
              </a:rPr>
              <a:t>sim.stripchart(specs_list, title)</a:t>
            </a:r>
          </a:p>
        </p:txBody>
      </p:sp>
    </p:spTree>
    <p:extLst>
      <p:ext uri="{BB962C8B-B14F-4D97-AF65-F5344CB8AC3E}">
        <p14:creationId xmlns:p14="http://schemas.microsoft.com/office/powerpoint/2010/main" val="2236056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ROS interface</a:t>
            </a:r>
          </a:p>
        </p:txBody>
      </p:sp>
      <p:sp>
        <p:nvSpPr>
          <p:cNvPr id="120" name="Google Shape;120;g1656a149a4f_0_7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</p:spPr>
        <p:txBody>
          <a:bodyPr spcFirstLastPara="1" wrap="square" lIns="0" tIns="121900" rIns="0" bIns="121900" anchor="t" anchorCtr="0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ROS is a popular inter-process communication (IPC) capability used in the robotics community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Can be used to close the loop with simulations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err="1"/>
              <a:t>DVar</a:t>
            </a:r>
            <a:r>
              <a:rPr lang="en-US"/>
              <a:t> includes a ROS interface for leaf specs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publishing:   </a:t>
            </a:r>
            <a:r>
              <a:rPr lang="en-US" b="1" err="1"/>
              <a:t>spec.rosPublish</a:t>
            </a:r>
            <a:r>
              <a:rPr lang="en-US" b="1"/>
              <a:t>()</a:t>
            </a:r>
            <a:endParaRPr lang="en-US"/>
          </a:p>
          <a:p>
            <a:pPr lvl="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Will publish a ROS message with spec id and values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Subscribing:  </a:t>
            </a:r>
            <a:r>
              <a:rPr lang="en-US" b="1" err="1"/>
              <a:t>spec.rosListen</a:t>
            </a:r>
            <a:r>
              <a:rPr lang="en-US" b="1"/>
              <a:t>()</a:t>
            </a:r>
            <a:endParaRPr lang="en-US"/>
          </a:p>
          <a:p>
            <a:pPr lvl="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By default will update spec value from incoming message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Can change callback handler to be something else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/>
              <a:t>See </a:t>
            </a:r>
            <a:r>
              <a:rPr lang="en-US" b="1" err="1"/>
              <a:t>DVar</a:t>
            </a:r>
            <a:r>
              <a:rPr lang="en-US" b="1"/>
              <a:t>/test/</a:t>
            </a:r>
            <a:r>
              <a:rPr lang="en-US" b="1" err="1"/>
              <a:t>test_ros</a:t>
            </a:r>
            <a:r>
              <a:rPr lang="en-US"/>
              <a:t> test case</a:t>
            </a: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1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264967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Where does this topic fit in the bigger picture?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AA152A2-DC61-BABA-5356-3774331C7C92}"/>
              </a:ext>
            </a:extLst>
          </p:cNvPr>
          <p:cNvSpPr/>
          <p:nvPr/>
        </p:nvSpPr>
        <p:spPr bwMode="auto">
          <a:xfrm>
            <a:off x="8276869" y="1143000"/>
            <a:ext cx="2391131" cy="4343400"/>
          </a:xfrm>
          <a:prstGeom prst="rect">
            <a:avLst/>
          </a:prstGeom>
          <a:solidFill>
            <a:srgbClr val="FFCD9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B22146D-0812-12B8-A7A0-2BBEF23A9232}"/>
              </a:ext>
            </a:extLst>
          </p:cNvPr>
          <p:cNvSpPr/>
          <p:nvPr/>
        </p:nvSpPr>
        <p:spPr bwMode="auto">
          <a:xfrm>
            <a:off x="1572561" y="5073318"/>
            <a:ext cx="6591300" cy="17084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FCAD327-A6B3-4C89-AC3B-C45766765BE6}"/>
              </a:ext>
            </a:extLst>
          </p:cNvPr>
          <p:cNvSpPr/>
          <p:nvPr/>
        </p:nvSpPr>
        <p:spPr bwMode="auto">
          <a:xfrm>
            <a:off x="1600200" y="974430"/>
            <a:ext cx="6400800" cy="2867129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1A3470C-741D-7205-4A30-77891BD071A8}"/>
              </a:ext>
            </a:extLst>
          </p:cNvPr>
          <p:cNvSpPr/>
          <p:nvPr/>
        </p:nvSpPr>
        <p:spPr bwMode="auto">
          <a:xfrm>
            <a:off x="3818120" y="2514600"/>
            <a:ext cx="2095500" cy="1219200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Dynamics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Rigid/flex bodies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Articulation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Attach/detach </a:t>
            </a:r>
            <a:r>
              <a:rPr lang="en-US" sz="1800" err="1">
                <a:latin typeface="+mn-lt"/>
              </a:rPr>
              <a:t>etc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925496B-8B9D-0B5B-437A-61031ED8AC33}"/>
              </a:ext>
            </a:extLst>
          </p:cNvPr>
          <p:cNvSpPr/>
          <p:nvPr/>
        </p:nvSpPr>
        <p:spPr bwMode="auto">
          <a:xfrm>
            <a:off x="3981137" y="1232311"/>
            <a:ext cx="1752600" cy="1044315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Devices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Thrusters, IMU,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Cameras </a:t>
            </a:r>
            <a:r>
              <a:rPr lang="en-US" sz="1800" err="1">
                <a:latin typeface="+mn-lt"/>
              </a:rPr>
              <a:t>etc</a:t>
            </a:r>
            <a:endParaRPr lang="en-US" sz="1800"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8D7DC59-60C5-439C-387F-7FA0771E3355}"/>
              </a:ext>
            </a:extLst>
          </p:cNvPr>
          <p:cNvSpPr/>
          <p:nvPr/>
        </p:nvSpPr>
        <p:spPr bwMode="auto">
          <a:xfrm>
            <a:off x="5943600" y="1249180"/>
            <a:ext cx="1981200" cy="1262368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Environment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Terrain, Gravity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Atmosphere,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Ephemerides </a:t>
            </a:r>
            <a:r>
              <a:rPr lang="en-US" sz="1800" err="1">
                <a:latin typeface="+mn-lt"/>
              </a:rPr>
              <a:t>etc</a:t>
            </a:r>
            <a:endParaRPr lang="en-US" sz="1800"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2266FB4-490F-6059-9215-71B6AF93C3C3}"/>
              </a:ext>
            </a:extLst>
          </p:cNvPr>
          <p:cNvSpPr/>
          <p:nvPr/>
        </p:nvSpPr>
        <p:spPr bwMode="auto">
          <a:xfrm>
            <a:off x="6172200" y="2633343"/>
            <a:ext cx="1676400" cy="975610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Geometry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CAD parts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Primitives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0A96068-3583-887F-5204-D32CDE73A33C}"/>
              </a:ext>
            </a:extLst>
          </p:cNvPr>
          <p:cNvSpPr/>
          <p:nvPr/>
        </p:nvSpPr>
        <p:spPr bwMode="auto">
          <a:xfrm>
            <a:off x="8458200" y="2639208"/>
            <a:ext cx="2057400" cy="914400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Visualization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3D graphics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err="1">
                <a:latin typeface="+mn-lt"/>
              </a:rPr>
              <a:t>stripcharts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EF04826-DD9F-A5E5-A8BB-73F971C29EC2}"/>
              </a:ext>
            </a:extLst>
          </p:cNvPr>
          <p:cNvSpPr/>
          <p:nvPr/>
        </p:nvSpPr>
        <p:spPr bwMode="auto">
          <a:xfrm>
            <a:off x="8728646" y="1274632"/>
            <a:ext cx="1558354" cy="1239968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Analysis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logging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Parametric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Monte Carlo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E86009D-6D9B-065A-3CCA-6C0CE6895686}"/>
              </a:ext>
            </a:extLst>
          </p:cNvPr>
          <p:cNvSpPr/>
          <p:nvPr/>
        </p:nvSpPr>
        <p:spPr bwMode="auto">
          <a:xfrm>
            <a:off x="1682021" y="1219200"/>
            <a:ext cx="1905000" cy="1061488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Closed-Loop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Flight s/w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Autonomy/Control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0CDBDC84-F548-0D8E-2EB1-C253EF492490}"/>
              </a:ext>
            </a:extLst>
          </p:cNvPr>
          <p:cNvSpPr/>
          <p:nvPr/>
        </p:nvSpPr>
        <p:spPr bwMode="auto">
          <a:xfrm>
            <a:off x="8350458" y="3733800"/>
            <a:ext cx="2241342" cy="1561320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Usability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Introspection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CLI, GUIs, </a:t>
            </a:r>
            <a:r>
              <a:rPr lang="en-US" sz="1800">
                <a:latin typeface="+mn-lt"/>
              </a:rPr>
              <a:t>Scripting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Docs, Training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Knowledge base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ED7676C-6036-0FBC-3DDB-EE493FA060F1}"/>
              </a:ext>
            </a:extLst>
          </p:cNvPr>
          <p:cNvSpPr/>
          <p:nvPr/>
        </p:nvSpPr>
        <p:spPr bwMode="auto">
          <a:xfrm>
            <a:off x="3867994" y="5223406"/>
            <a:ext cx="1828800" cy="1325380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S/W </a:t>
            </a:r>
            <a:r>
              <a:rPr lang="en-US" sz="2400" b="1" err="1">
                <a:latin typeface="+mn-lt"/>
              </a:rPr>
              <a:t>Mgmt</a:t>
            </a:r>
            <a:endParaRPr lang="en-US" sz="2400" b="1"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Version control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Build system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Test suite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3D6B43C-B301-9293-FB60-62F4263AF9F9}"/>
              </a:ext>
            </a:extLst>
          </p:cNvPr>
          <p:cNvSpPr/>
          <p:nvPr/>
        </p:nvSpPr>
        <p:spPr bwMode="auto">
          <a:xfrm>
            <a:off x="5943601" y="5259320"/>
            <a:ext cx="2014303" cy="1253553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Reusability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Architecture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Configurability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Refactoring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A6A9F54-55D8-59E5-AE9A-B24D3B1C8998}"/>
              </a:ext>
            </a:extLst>
          </p:cNvPr>
          <p:cNvSpPr/>
          <p:nvPr/>
        </p:nvSpPr>
        <p:spPr bwMode="auto">
          <a:xfrm>
            <a:off x="1700871" y="5223406"/>
            <a:ext cx="1828800" cy="1325380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Deployment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Bundling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Porting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Issue tracking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BB7A665-451C-0BBD-B2AB-52B7CD8B26CA}"/>
              </a:ext>
            </a:extLst>
          </p:cNvPr>
          <p:cNvSpPr/>
          <p:nvPr/>
        </p:nvSpPr>
        <p:spPr bwMode="auto">
          <a:xfrm>
            <a:off x="4305300" y="3947738"/>
            <a:ext cx="2628900" cy="98935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Evolution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R&amp;D, new applications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new tools &amp; capabilities</a:t>
            </a:r>
            <a:endParaRPr kumimoji="0" lang="en-US" sz="18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B8B1A166-5508-CE66-2320-9C8A0F0E48AE}"/>
              </a:ext>
            </a:extLst>
          </p:cNvPr>
          <p:cNvCxnSpPr/>
          <p:nvPr/>
        </p:nvCxnSpPr>
        <p:spPr bwMode="auto">
          <a:xfrm flipH="1" flipV="1">
            <a:off x="4857438" y="2276626"/>
            <a:ext cx="8433" cy="2379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C88BC59-725B-6763-B176-310F554B4DEE}"/>
              </a:ext>
            </a:extLst>
          </p:cNvPr>
          <p:cNvCxnSpPr/>
          <p:nvPr/>
        </p:nvCxnSpPr>
        <p:spPr bwMode="auto">
          <a:xfrm flipH="1" flipV="1">
            <a:off x="3587021" y="1749944"/>
            <a:ext cx="394116" cy="45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B00CAB6-D564-ABC6-9655-8D7CA46B8B38}"/>
              </a:ext>
            </a:extLst>
          </p:cNvPr>
          <p:cNvCxnSpPr/>
          <p:nvPr/>
        </p:nvCxnSpPr>
        <p:spPr bwMode="auto">
          <a:xfrm>
            <a:off x="5733738" y="1754468"/>
            <a:ext cx="209863" cy="1258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85798E88-6140-36D8-365D-9A5BCFF52214}"/>
              </a:ext>
            </a:extLst>
          </p:cNvPr>
          <p:cNvCxnSpPr/>
          <p:nvPr/>
        </p:nvCxnSpPr>
        <p:spPr bwMode="auto">
          <a:xfrm flipH="1">
            <a:off x="5913620" y="3121148"/>
            <a:ext cx="258580" cy="30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9200138-C1CD-F077-C507-3192C79B4B89}"/>
              </a:ext>
            </a:extLst>
          </p:cNvPr>
          <p:cNvCxnSpPr/>
          <p:nvPr/>
        </p:nvCxnSpPr>
        <p:spPr bwMode="auto">
          <a:xfrm flipV="1">
            <a:off x="7848600" y="3096408"/>
            <a:ext cx="609600" cy="247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/>
            <a:tailEnd type="triangle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21D59AAE-DEC3-A9D0-35FA-B4E334274529}"/>
              </a:ext>
            </a:extLst>
          </p:cNvPr>
          <p:cNvSpPr/>
          <p:nvPr/>
        </p:nvSpPr>
        <p:spPr bwMode="auto">
          <a:xfrm>
            <a:off x="1690878" y="2533160"/>
            <a:ext cx="2035540" cy="975610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>
                <a:latin typeface="+mn-lt"/>
              </a:rPr>
              <a:t>Sim Manager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propagation, </a:t>
            </a:r>
            <a:r>
              <a:rPr lang="en-US" sz="1800" err="1">
                <a:latin typeface="+mn-lt"/>
              </a:rPr>
              <a:t>fsm</a:t>
            </a:r>
            <a:r>
              <a:rPr lang="en-US" sz="1800">
                <a:latin typeface="+mn-lt"/>
              </a:rPr>
              <a:t>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events</a:t>
            </a:r>
          </a:p>
        </p:txBody>
      </p:sp>
      <p:sp>
        <p:nvSpPr>
          <p:cNvPr id="94" name="Freeform 2">
            <a:extLst>
              <a:ext uri="{FF2B5EF4-FFF2-40B4-BE49-F238E27FC236}">
                <a16:creationId xmlns:a16="http://schemas.microsoft.com/office/drawing/2014/main" id="{11377905-22DC-CE6D-95CB-A85C78E278CA}"/>
              </a:ext>
            </a:extLst>
          </p:cNvPr>
          <p:cNvSpPr/>
          <p:nvPr/>
        </p:nvSpPr>
        <p:spPr bwMode="auto">
          <a:xfrm>
            <a:off x="8457850" y="959932"/>
            <a:ext cx="2135614" cy="1733752"/>
          </a:xfrm>
          <a:custGeom>
            <a:avLst/>
            <a:gdLst>
              <a:gd name="connsiteX0" fmla="*/ 1786218 w 3010567"/>
              <a:gd name="connsiteY0" fmla="*/ 17929 h 1521792"/>
              <a:gd name="connsiteX1" fmla="*/ 253254 w 3010567"/>
              <a:gd name="connsiteY1" fmla="*/ 259976 h 1521792"/>
              <a:gd name="connsiteX2" fmla="*/ 127748 w 3010567"/>
              <a:gd name="connsiteY2" fmla="*/ 1389529 h 1521792"/>
              <a:gd name="connsiteX3" fmla="*/ 1535206 w 3010567"/>
              <a:gd name="connsiteY3" fmla="*/ 1488141 h 1521792"/>
              <a:gd name="connsiteX4" fmla="*/ 2844054 w 3010567"/>
              <a:gd name="connsiteY4" fmla="*/ 1290917 h 1521792"/>
              <a:gd name="connsiteX5" fmla="*/ 2745442 w 3010567"/>
              <a:gd name="connsiteY5" fmla="*/ 394447 h 1521792"/>
              <a:gd name="connsiteX6" fmla="*/ 602877 w 3010567"/>
              <a:gd name="connsiteY6" fmla="*/ 0 h 1521792"/>
              <a:gd name="connsiteX0" fmla="*/ 1786218 w 3005132"/>
              <a:gd name="connsiteY0" fmla="*/ 161364 h 1665227"/>
              <a:gd name="connsiteX1" fmla="*/ 253254 w 3005132"/>
              <a:gd name="connsiteY1" fmla="*/ 403411 h 1665227"/>
              <a:gd name="connsiteX2" fmla="*/ 127748 w 3005132"/>
              <a:gd name="connsiteY2" fmla="*/ 1532964 h 1665227"/>
              <a:gd name="connsiteX3" fmla="*/ 1535206 w 3005132"/>
              <a:gd name="connsiteY3" fmla="*/ 1631576 h 1665227"/>
              <a:gd name="connsiteX4" fmla="*/ 2844054 w 3005132"/>
              <a:gd name="connsiteY4" fmla="*/ 1434352 h 1665227"/>
              <a:gd name="connsiteX5" fmla="*/ 2745442 w 3005132"/>
              <a:gd name="connsiteY5" fmla="*/ 537882 h 1665227"/>
              <a:gd name="connsiteX6" fmla="*/ 692524 w 3005132"/>
              <a:gd name="connsiteY6" fmla="*/ 0 h 1665227"/>
              <a:gd name="connsiteX0" fmla="*/ 2951071 w 3067326"/>
              <a:gd name="connsiteY0" fmla="*/ 188258 h 1665227"/>
              <a:gd name="connsiteX1" fmla="*/ 315448 w 3067326"/>
              <a:gd name="connsiteY1" fmla="*/ 403411 h 1665227"/>
              <a:gd name="connsiteX2" fmla="*/ 189942 w 3067326"/>
              <a:gd name="connsiteY2" fmla="*/ 1532964 h 1665227"/>
              <a:gd name="connsiteX3" fmla="*/ 1597400 w 3067326"/>
              <a:gd name="connsiteY3" fmla="*/ 1631576 h 1665227"/>
              <a:gd name="connsiteX4" fmla="*/ 2906248 w 3067326"/>
              <a:gd name="connsiteY4" fmla="*/ 1434352 h 1665227"/>
              <a:gd name="connsiteX5" fmla="*/ 2807636 w 3067326"/>
              <a:gd name="connsiteY5" fmla="*/ 537882 h 1665227"/>
              <a:gd name="connsiteX6" fmla="*/ 754718 w 3067326"/>
              <a:gd name="connsiteY6" fmla="*/ 0 h 1665227"/>
              <a:gd name="connsiteX0" fmla="*/ 2951071 w 3084990"/>
              <a:gd name="connsiteY0" fmla="*/ 62752 h 1539721"/>
              <a:gd name="connsiteX1" fmla="*/ 315448 w 3084990"/>
              <a:gd name="connsiteY1" fmla="*/ 277905 h 1539721"/>
              <a:gd name="connsiteX2" fmla="*/ 189942 w 3084990"/>
              <a:gd name="connsiteY2" fmla="*/ 1407458 h 1539721"/>
              <a:gd name="connsiteX3" fmla="*/ 1597400 w 3084990"/>
              <a:gd name="connsiteY3" fmla="*/ 1506070 h 1539721"/>
              <a:gd name="connsiteX4" fmla="*/ 2906248 w 3084990"/>
              <a:gd name="connsiteY4" fmla="*/ 1308846 h 1539721"/>
              <a:gd name="connsiteX5" fmla="*/ 2807636 w 3084990"/>
              <a:gd name="connsiteY5" fmla="*/ 412376 h 1539721"/>
              <a:gd name="connsiteX6" fmla="*/ 467847 w 3084990"/>
              <a:gd name="connsiteY6" fmla="*/ 0 h 1539721"/>
              <a:gd name="connsiteX0" fmla="*/ 2551719 w 3062156"/>
              <a:gd name="connsiteY0" fmla="*/ 53787 h 1539721"/>
              <a:gd name="connsiteX1" fmla="*/ 292614 w 3062156"/>
              <a:gd name="connsiteY1" fmla="*/ 277905 h 1539721"/>
              <a:gd name="connsiteX2" fmla="*/ 167108 w 3062156"/>
              <a:gd name="connsiteY2" fmla="*/ 1407458 h 1539721"/>
              <a:gd name="connsiteX3" fmla="*/ 1574566 w 3062156"/>
              <a:gd name="connsiteY3" fmla="*/ 1506070 h 1539721"/>
              <a:gd name="connsiteX4" fmla="*/ 2883414 w 3062156"/>
              <a:gd name="connsiteY4" fmla="*/ 1308846 h 1539721"/>
              <a:gd name="connsiteX5" fmla="*/ 2784802 w 3062156"/>
              <a:gd name="connsiteY5" fmla="*/ 412376 h 1539721"/>
              <a:gd name="connsiteX6" fmla="*/ 445013 w 3062156"/>
              <a:gd name="connsiteY6" fmla="*/ 0 h 1539721"/>
              <a:gd name="connsiteX0" fmla="*/ 2445972 w 2956409"/>
              <a:gd name="connsiteY0" fmla="*/ 53787 h 1539721"/>
              <a:gd name="connsiteX1" fmla="*/ 186867 w 2956409"/>
              <a:gd name="connsiteY1" fmla="*/ 277905 h 1539721"/>
              <a:gd name="connsiteX2" fmla="*/ 276514 w 2956409"/>
              <a:gd name="connsiteY2" fmla="*/ 1407458 h 1539721"/>
              <a:gd name="connsiteX3" fmla="*/ 1468819 w 2956409"/>
              <a:gd name="connsiteY3" fmla="*/ 1506070 h 1539721"/>
              <a:gd name="connsiteX4" fmla="*/ 2777667 w 2956409"/>
              <a:gd name="connsiteY4" fmla="*/ 1308846 h 1539721"/>
              <a:gd name="connsiteX5" fmla="*/ 2679055 w 2956409"/>
              <a:gd name="connsiteY5" fmla="*/ 412376 h 1539721"/>
              <a:gd name="connsiteX6" fmla="*/ 339266 w 2956409"/>
              <a:gd name="connsiteY6" fmla="*/ 0 h 1539721"/>
              <a:gd name="connsiteX0" fmla="*/ 2439476 w 2949913"/>
              <a:gd name="connsiteY0" fmla="*/ 53787 h 1532278"/>
              <a:gd name="connsiteX1" fmla="*/ 189336 w 2949913"/>
              <a:gd name="connsiteY1" fmla="*/ 403411 h 1532278"/>
              <a:gd name="connsiteX2" fmla="*/ 270018 w 2949913"/>
              <a:gd name="connsiteY2" fmla="*/ 1407458 h 1532278"/>
              <a:gd name="connsiteX3" fmla="*/ 1462323 w 2949913"/>
              <a:gd name="connsiteY3" fmla="*/ 1506070 h 1532278"/>
              <a:gd name="connsiteX4" fmla="*/ 2771171 w 2949913"/>
              <a:gd name="connsiteY4" fmla="*/ 1308846 h 1532278"/>
              <a:gd name="connsiteX5" fmla="*/ 2672559 w 2949913"/>
              <a:gd name="connsiteY5" fmla="*/ 412376 h 1532278"/>
              <a:gd name="connsiteX6" fmla="*/ 332770 w 2949913"/>
              <a:gd name="connsiteY6" fmla="*/ 0 h 1532278"/>
              <a:gd name="connsiteX0" fmla="*/ 2426660 w 2937097"/>
              <a:gd name="connsiteY0" fmla="*/ 53787 h 1537545"/>
              <a:gd name="connsiteX1" fmla="*/ 194449 w 2937097"/>
              <a:gd name="connsiteY1" fmla="*/ 313764 h 1537545"/>
              <a:gd name="connsiteX2" fmla="*/ 257202 w 2937097"/>
              <a:gd name="connsiteY2" fmla="*/ 1407458 h 1537545"/>
              <a:gd name="connsiteX3" fmla="*/ 1449507 w 2937097"/>
              <a:gd name="connsiteY3" fmla="*/ 1506070 h 1537545"/>
              <a:gd name="connsiteX4" fmla="*/ 2758355 w 2937097"/>
              <a:gd name="connsiteY4" fmla="*/ 1308846 h 1537545"/>
              <a:gd name="connsiteX5" fmla="*/ 2659743 w 2937097"/>
              <a:gd name="connsiteY5" fmla="*/ 412376 h 1537545"/>
              <a:gd name="connsiteX6" fmla="*/ 319954 w 2937097"/>
              <a:gd name="connsiteY6" fmla="*/ 0 h 1537545"/>
              <a:gd name="connsiteX0" fmla="*/ 2426244 w 2937238"/>
              <a:gd name="connsiteY0" fmla="*/ 53787 h 1492249"/>
              <a:gd name="connsiteX1" fmla="*/ 194033 w 2937238"/>
              <a:gd name="connsiteY1" fmla="*/ 313764 h 1492249"/>
              <a:gd name="connsiteX2" fmla="*/ 256786 w 2937238"/>
              <a:gd name="connsiteY2" fmla="*/ 1407458 h 1492249"/>
              <a:gd name="connsiteX3" fmla="*/ 1440126 w 2937238"/>
              <a:gd name="connsiteY3" fmla="*/ 1407458 h 1492249"/>
              <a:gd name="connsiteX4" fmla="*/ 2757939 w 2937238"/>
              <a:gd name="connsiteY4" fmla="*/ 1308846 h 1492249"/>
              <a:gd name="connsiteX5" fmla="*/ 2659327 w 2937238"/>
              <a:gd name="connsiteY5" fmla="*/ 412376 h 1492249"/>
              <a:gd name="connsiteX6" fmla="*/ 319538 w 2937238"/>
              <a:gd name="connsiteY6" fmla="*/ 0 h 1492249"/>
              <a:gd name="connsiteX0" fmla="*/ 2426244 w 2937238"/>
              <a:gd name="connsiteY0" fmla="*/ 53787 h 1422781"/>
              <a:gd name="connsiteX1" fmla="*/ 194033 w 2937238"/>
              <a:gd name="connsiteY1" fmla="*/ 313764 h 1422781"/>
              <a:gd name="connsiteX2" fmla="*/ 256786 w 2937238"/>
              <a:gd name="connsiteY2" fmla="*/ 1281952 h 1422781"/>
              <a:gd name="connsiteX3" fmla="*/ 1440126 w 2937238"/>
              <a:gd name="connsiteY3" fmla="*/ 1407458 h 1422781"/>
              <a:gd name="connsiteX4" fmla="*/ 2757939 w 2937238"/>
              <a:gd name="connsiteY4" fmla="*/ 1308846 h 1422781"/>
              <a:gd name="connsiteX5" fmla="*/ 2659327 w 2937238"/>
              <a:gd name="connsiteY5" fmla="*/ 412376 h 1422781"/>
              <a:gd name="connsiteX6" fmla="*/ 319538 w 2937238"/>
              <a:gd name="connsiteY6" fmla="*/ 0 h 1422781"/>
              <a:gd name="connsiteX0" fmla="*/ 3860843 w 4371837"/>
              <a:gd name="connsiteY0" fmla="*/ 1297989 h 2758659"/>
              <a:gd name="connsiteX1" fmla="*/ 54809 w 4371837"/>
              <a:gd name="connsiteY1" fmla="*/ 19312 h 2758659"/>
              <a:gd name="connsiteX2" fmla="*/ 1691385 w 4371837"/>
              <a:gd name="connsiteY2" fmla="*/ 2526154 h 2758659"/>
              <a:gd name="connsiteX3" fmla="*/ 2874725 w 4371837"/>
              <a:gd name="connsiteY3" fmla="*/ 2651660 h 2758659"/>
              <a:gd name="connsiteX4" fmla="*/ 4192538 w 4371837"/>
              <a:gd name="connsiteY4" fmla="*/ 2553048 h 2758659"/>
              <a:gd name="connsiteX5" fmla="*/ 4093926 w 4371837"/>
              <a:gd name="connsiteY5" fmla="*/ 1656578 h 2758659"/>
              <a:gd name="connsiteX6" fmla="*/ 1754137 w 4371837"/>
              <a:gd name="connsiteY6" fmla="*/ 1244202 h 2758659"/>
              <a:gd name="connsiteX0" fmla="*/ 4212904 w 4723898"/>
              <a:gd name="connsiteY0" fmla="*/ 1299496 h 2797372"/>
              <a:gd name="connsiteX1" fmla="*/ 406870 w 4723898"/>
              <a:gd name="connsiteY1" fmla="*/ 20819 h 2797372"/>
              <a:gd name="connsiteX2" fmla="*/ 425661 w 4723898"/>
              <a:gd name="connsiteY2" fmla="*/ 2580414 h 2797372"/>
              <a:gd name="connsiteX3" fmla="*/ 3226786 w 4723898"/>
              <a:gd name="connsiteY3" fmla="*/ 2653167 h 2797372"/>
              <a:gd name="connsiteX4" fmla="*/ 4544599 w 4723898"/>
              <a:gd name="connsiteY4" fmla="*/ 2554555 h 2797372"/>
              <a:gd name="connsiteX5" fmla="*/ 4445987 w 4723898"/>
              <a:gd name="connsiteY5" fmla="*/ 1658085 h 2797372"/>
              <a:gd name="connsiteX6" fmla="*/ 2106198 w 4723898"/>
              <a:gd name="connsiteY6" fmla="*/ 1245709 h 2797372"/>
              <a:gd name="connsiteX0" fmla="*/ 4212904 w 6651701"/>
              <a:gd name="connsiteY0" fmla="*/ 1299496 h 2792397"/>
              <a:gd name="connsiteX1" fmla="*/ 406870 w 6651701"/>
              <a:gd name="connsiteY1" fmla="*/ 20819 h 2792397"/>
              <a:gd name="connsiteX2" fmla="*/ 425661 w 6651701"/>
              <a:gd name="connsiteY2" fmla="*/ 2580414 h 2792397"/>
              <a:gd name="connsiteX3" fmla="*/ 3226786 w 6651701"/>
              <a:gd name="connsiteY3" fmla="*/ 2653167 h 2792397"/>
              <a:gd name="connsiteX4" fmla="*/ 6637168 w 6651701"/>
              <a:gd name="connsiteY4" fmla="*/ 2668855 h 2792397"/>
              <a:gd name="connsiteX5" fmla="*/ 4445987 w 6651701"/>
              <a:gd name="connsiteY5" fmla="*/ 1658085 h 2792397"/>
              <a:gd name="connsiteX6" fmla="*/ 2106198 w 6651701"/>
              <a:gd name="connsiteY6" fmla="*/ 1245709 h 2792397"/>
              <a:gd name="connsiteX0" fmla="*/ 4212904 w 7076385"/>
              <a:gd name="connsiteY0" fmla="*/ 1299496 h 2860964"/>
              <a:gd name="connsiteX1" fmla="*/ 406870 w 7076385"/>
              <a:gd name="connsiteY1" fmla="*/ 20819 h 2860964"/>
              <a:gd name="connsiteX2" fmla="*/ 425661 w 7076385"/>
              <a:gd name="connsiteY2" fmla="*/ 2580414 h 2860964"/>
              <a:gd name="connsiteX3" fmla="*/ 3226786 w 7076385"/>
              <a:gd name="connsiteY3" fmla="*/ 2653167 h 2860964"/>
              <a:gd name="connsiteX4" fmla="*/ 6637168 w 7076385"/>
              <a:gd name="connsiteY4" fmla="*/ 2668855 h 2860964"/>
              <a:gd name="connsiteX5" fmla="*/ 6767156 w 7076385"/>
              <a:gd name="connsiteY5" fmla="*/ 49093 h 2860964"/>
              <a:gd name="connsiteX6" fmla="*/ 2106198 w 7076385"/>
              <a:gd name="connsiteY6" fmla="*/ 1245709 h 2860964"/>
              <a:gd name="connsiteX0" fmla="*/ 4626079 w 7102698"/>
              <a:gd name="connsiteY0" fmla="*/ 190660 h 3027013"/>
              <a:gd name="connsiteX1" fmla="*/ 433183 w 7102698"/>
              <a:gd name="connsiteY1" fmla="*/ 186868 h 3027013"/>
              <a:gd name="connsiteX2" fmla="*/ 451974 w 7102698"/>
              <a:gd name="connsiteY2" fmla="*/ 2746463 h 3027013"/>
              <a:gd name="connsiteX3" fmla="*/ 3253099 w 7102698"/>
              <a:gd name="connsiteY3" fmla="*/ 2819216 h 3027013"/>
              <a:gd name="connsiteX4" fmla="*/ 6663481 w 7102698"/>
              <a:gd name="connsiteY4" fmla="*/ 2834904 h 3027013"/>
              <a:gd name="connsiteX5" fmla="*/ 6793469 w 7102698"/>
              <a:gd name="connsiteY5" fmla="*/ 215142 h 3027013"/>
              <a:gd name="connsiteX6" fmla="*/ 2132511 w 7102698"/>
              <a:gd name="connsiteY6" fmla="*/ 1411758 h 3027013"/>
              <a:gd name="connsiteX0" fmla="*/ 4626079 w 7102698"/>
              <a:gd name="connsiteY0" fmla="*/ 190660 h 3027013"/>
              <a:gd name="connsiteX1" fmla="*/ 433183 w 7102698"/>
              <a:gd name="connsiteY1" fmla="*/ 186868 h 3027013"/>
              <a:gd name="connsiteX2" fmla="*/ 451974 w 7102698"/>
              <a:gd name="connsiteY2" fmla="*/ 2746463 h 3027013"/>
              <a:gd name="connsiteX3" fmla="*/ 3253099 w 7102698"/>
              <a:gd name="connsiteY3" fmla="*/ 2819216 h 3027013"/>
              <a:gd name="connsiteX4" fmla="*/ 6663481 w 7102698"/>
              <a:gd name="connsiteY4" fmla="*/ 2834904 h 3027013"/>
              <a:gd name="connsiteX5" fmla="*/ 6793469 w 7102698"/>
              <a:gd name="connsiteY5" fmla="*/ 215142 h 3027013"/>
              <a:gd name="connsiteX6" fmla="*/ 2492996 w 7102698"/>
              <a:gd name="connsiteY6" fmla="*/ 154458 h 3027013"/>
              <a:gd name="connsiteX0" fmla="*/ 4626079 w 7102698"/>
              <a:gd name="connsiteY0" fmla="*/ 190660 h 3027013"/>
              <a:gd name="connsiteX1" fmla="*/ 433183 w 7102698"/>
              <a:gd name="connsiteY1" fmla="*/ 186868 h 3027013"/>
              <a:gd name="connsiteX2" fmla="*/ 451974 w 7102698"/>
              <a:gd name="connsiteY2" fmla="*/ 2746463 h 3027013"/>
              <a:gd name="connsiteX3" fmla="*/ 3253099 w 7102698"/>
              <a:gd name="connsiteY3" fmla="*/ 2819216 h 3027013"/>
              <a:gd name="connsiteX4" fmla="*/ 6663481 w 7102698"/>
              <a:gd name="connsiteY4" fmla="*/ 2834904 h 3027013"/>
              <a:gd name="connsiteX5" fmla="*/ 6793469 w 7102698"/>
              <a:gd name="connsiteY5" fmla="*/ 215142 h 3027013"/>
              <a:gd name="connsiteX6" fmla="*/ 2492996 w 7102698"/>
              <a:gd name="connsiteY6" fmla="*/ 154458 h 3027013"/>
              <a:gd name="connsiteX0" fmla="*/ 4589151 w 7065770"/>
              <a:gd name="connsiteY0" fmla="*/ 191962 h 3027672"/>
              <a:gd name="connsiteX1" fmla="*/ 396255 w 7065770"/>
              <a:gd name="connsiteY1" fmla="*/ 188170 h 3027672"/>
              <a:gd name="connsiteX2" fmla="*/ 494177 w 7065770"/>
              <a:gd name="connsiteY2" fmla="*/ 2765349 h 3027672"/>
              <a:gd name="connsiteX3" fmla="*/ 3216171 w 7065770"/>
              <a:gd name="connsiteY3" fmla="*/ 2820518 h 3027672"/>
              <a:gd name="connsiteX4" fmla="*/ 6626553 w 7065770"/>
              <a:gd name="connsiteY4" fmla="*/ 2836206 h 3027672"/>
              <a:gd name="connsiteX5" fmla="*/ 6756541 w 7065770"/>
              <a:gd name="connsiteY5" fmla="*/ 216444 h 3027672"/>
              <a:gd name="connsiteX6" fmla="*/ 2456068 w 7065770"/>
              <a:gd name="connsiteY6" fmla="*/ 155760 h 3027672"/>
              <a:gd name="connsiteX0" fmla="*/ 4515240 w 6991859"/>
              <a:gd name="connsiteY0" fmla="*/ 191962 h 3027672"/>
              <a:gd name="connsiteX1" fmla="*/ 322344 w 6991859"/>
              <a:gd name="connsiteY1" fmla="*/ 188170 h 3027672"/>
              <a:gd name="connsiteX2" fmla="*/ 420266 w 6991859"/>
              <a:gd name="connsiteY2" fmla="*/ 2765349 h 3027672"/>
              <a:gd name="connsiteX3" fmla="*/ 3142260 w 6991859"/>
              <a:gd name="connsiteY3" fmla="*/ 2820518 h 3027672"/>
              <a:gd name="connsiteX4" fmla="*/ 6552642 w 6991859"/>
              <a:gd name="connsiteY4" fmla="*/ 2836206 h 3027672"/>
              <a:gd name="connsiteX5" fmla="*/ 6682630 w 6991859"/>
              <a:gd name="connsiteY5" fmla="*/ 216444 h 3027672"/>
              <a:gd name="connsiteX6" fmla="*/ 2382157 w 6991859"/>
              <a:gd name="connsiteY6" fmla="*/ 155760 h 3027672"/>
              <a:gd name="connsiteX0" fmla="*/ 4267050 w 6743669"/>
              <a:gd name="connsiteY0" fmla="*/ 348258 h 3183968"/>
              <a:gd name="connsiteX1" fmla="*/ 74154 w 6743669"/>
              <a:gd name="connsiteY1" fmla="*/ 344466 h 3183968"/>
              <a:gd name="connsiteX2" fmla="*/ 172076 w 6743669"/>
              <a:gd name="connsiteY2" fmla="*/ 2921645 h 3183968"/>
              <a:gd name="connsiteX3" fmla="*/ 2894070 w 6743669"/>
              <a:gd name="connsiteY3" fmla="*/ 2976814 h 3183968"/>
              <a:gd name="connsiteX4" fmla="*/ 6304452 w 6743669"/>
              <a:gd name="connsiteY4" fmla="*/ 2992502 h 3183968"/>
              <a:gd name="connsiteX5" fmla="*/ 6434440 w 6743669"/>
              <a:gd name="connsiteY5" fmla="*/ 372740 h 3183968"/>
              <a:gd name="connsiteX6" fmla="*/ 2133967 w 6743669"/>
              <a:gd name="connsiteY6" fmla="*/ 312056 h 3183968"/>
              <a:gd name="connsiteX0" fmla="*/ 4537921 w 7014540"/>
              <a:gd name="connsiteY0" fmla="*/ 191312 h 3027344"/>
              <a:gd name="connsiteX1" fmla="*/ 345025 w 7014540"/>
              <a:gd name="connsiteY1" fmla="*/ 187520 h 3027344"/>
              <a:gd name="connsiteX2" fmla="*/ 381401 w 7014540"/>
              <a:gd name="connsiteY2" fmla="*/ 2755907 h 3027344"/>
              <a:gd name="connsiteX3" fmla="*/ 3164941 w 7014540"/>
              <a:gd name="connsiteY3" fmla="*/ 2819868 h 3027344"/>
              <a:gd name="connsiteX4" fmla="*/ 6575323 w 7014540"/>
              <a:gd name="connsiteY4" fmla="*/ 2835556 h 3027344"/>
              <a:gd name="connsiteX5" fmla="*/ 6705311 w 7014540"/>
              <a:gd name="connsiteY5" fmla="*/ 215794 h 3027344"/>
              <a:gd name="connsiteX6" fmla="*/ 2404838 w 7014540"/>
              <a:gd name="connsiteY6" fmla="*/ 155110 h 3027344"/>
              <a:gd name="connsiteX0" fmla="*/ 4395689 w 6872308"/>
              <a:gd name="connsiteY0" fmla="*/ 371053 h 3207085"/>
              <a:gd name="connsiteX1" fmla="*/ 202793 w 6872308"/>
              <a:gd name="connsiteY1" fmla="*/ 367261 h 3207085"/>
              <a:gd name="connsiteX2" fmla="*/ 239169 w 6872308"/>
              <a:gd name="connsiteY2" fmla="*/ 2935648 h 3207085"/>
              <a:gd name="connsiteX3" fmla="*/ 3022709 w 6872308"/>
              <a:gd name="connsiteY3" fmla="*/ 2999609 h 3207085"/>
              <a:gd name="connsiteX4" fmla="*/ 6433091 w 6872308"/>
              <a:gd name="connsiteY4" fmla="*/ 3015297 h 3207085"/>
              <a:gd name="connsiteX5" fmla="*/ 6563079 w 6872308"/>
              <a:gd name="connsiteY5" fmla="*/ 395535 h 3207085"/>
              <a:gd name="connsiteX6" fmla="*/ 2262606 w 6872308"/>
              <a:gd name="connsiteY6" fmla="*/ 334851 h 3207085"/>
              <a:gd name="connsiteX0" fmla="*/ 4294216 w 6770835"/>
              <a:gd name="connsiteY0" fmla="*/ 429666 h 3265698"/>
              <a:gd name="connsiteX1" fmla="*/ 101320 w 6770835"/>
              <a:gd name="connsiteY1" fmla="*/ 425874 h 3265698"/>
              <a:gd name="connsiteX2" fmla="*/ 137696 w 6770835"/>
              <a:gd name="connsiteY2" fmla="*/ 2994261 h 3265698"/>
              <a:gd name="connsiteX3" fmla="*/ 2921236 w 6770835"/>
              <a:gd name="connsiteY3" fmla="*/ 3058222 h 3265698"/>
              <a:gd name="connsiteX4" fmla="*/ 6331618 w 6770835"/>
              <a:gd name="connsiteY4" fmla="*/ 3073910 h 3265698"/>
              <a:gd name="connsiteX5" fmla="*/ 6461606 w 6770835"/>
              <a:gd name="connsiteY5" fmla="*/ 454148 h 3265698"/>
              <a:gd name="connsiteX6" fmla="*/ 2161133 w 6770835"/>
              <a:gd name="connsiteY6" fmla="*/ 393464 h 3265698"/>
              <a:gd name="connsiteX0" fmla="*/ 4294216 w 6692988"/>
              <a:gd name="connsiteY0" fmla="*/ 429666 h 3347756"/>
              <a:gd name="connsiteX1" fmla="*/ 101320 w 6692988"/>
              <a:gd name="connsiteY1" fmla="*/ 425874 h 3347756"/>
              <a:gd name="connsiteX2" fmla="*/ 137696 w 6692988"/>
              <a:gd name="connsiteY2" fmla="*/ 2994261 h 3347756"/>
              <a:gd name="connsiteX3" fmla="*/ 2921236 w 6692988"/>
              <a:gd name="connsiteY3" fmla="*/ 3058222 h 3347756"/>
              <a:gd name="connsiteX4" fmla="*/ 6331618 w 6692988"/>
              <a:gd name="connsiteY4" fmla="*/ 3073910 h 3347756"/>
              <a:gd name="connsiteX5" fmla="*/ 6461606 w 6692988"/>
              <a:gd name="connsiteY5" fmla="*/ 454148 h 3347756"/>
              <a:gd name="connsiteX6" fmla="*/ 2161133 w 6692988"/>
              <a:gd name="connsiteY6" fmla="*/ 393464 h 3347756"/>
              <a:gd name="connsiteX0" fmla="*/ 4294216 w 6625700"/>
              <a:gd name="connsiteY0" fmla="*/ 429666 h 3347756"/>
              <a:gd name="connsiteX1" fmla="*/ 101320 w 6625700"/>
              <a:gd name="connsiteY1" fmla="*/ 425874 h 3347756"/>
              <a:gd name="connsiteX2" fmla="*/ 137696 w 6625700"/>
              <a:gd name="connsiteY2" fmla="*/ 2994261 h 3347756"/>
              <a:gd name="connsiteX3" fmla="*/ 2921236 w 6625700"/>
              <a:gd name="connsiteY3" fmla="*/ 3058222 h 3347756"/>
              <a:gd name="connsiteX4" fmla="*/ 6331618 w 6625700"/>
              <a:gd name="connsiteY4" fmla="*/ 3073910 h 3347756"/>
              <a:gd name="connsiteX5" fmla="*/ 6461606 w 6625700"/>
              <a:gd name="connsiteY5" fmla="*/ 454148 h 3347756"/>
              <a:gd name="connsiteX6" fmla="*/ 2161133 w 6625700"/>
              <a:gd name="connsiteY6" fmla="*/ 393464 h 3347756"/>
              <a:gd name="connsiteX0" fmla="*/ 4294216 w 6516621"/>
              <a:gd name="connsiteY0" fmla="*/ 429666 h 3259495"/>
              <a:gd name="connsiteX1" fmla="*/ 101320 w 6516621"/>
              <a:gd name="connsiteY1" fmla="*/ 425874 h 3259495"/>
              <a:gd name="connsiteX2" fmla="*/ 137696 w 6516621"/>
              <a:gd name="connsiteY2" fmla="*/ 2994261 h 3259495"/>
              <a:gd name="connsiteX3" fmla="*/ 2921236 w 6516621"/>
              <a:gd name="connsiteY3" fmla="*/ 3058222 h 3259495"/>
              <a:gd name="connsiteX4" fmla="*/ 5705653 w 6516621"/>
              <a:gd name="connsiteY4" fmla="*/ 2957308 h 3259495"/>
              <a:gd name="connsiteX5" fmla="*/ 6461606 w 6516621"/>
              <a:gd name="connsiteY5" fmla="*/ 454148 h 3259495"/>
              <a:gd name="connsiteX6" fmla="*/ 2161133 w 6516621"/>
              <a:gd name="connsiteY6" fmla="*/ 393464 h 3259495"/>
              <a:gd name="connsiteX0" fmla="*/ 4606773 w 6818461"/>
              <a:gd name="connsiteY0" fmla="*/ 429666 h 3228909"/>
              <a:gd name="connsiteX1" fmla="*/ 413877 w 6818461"/>
              <a:gd name="connsiteY1" fmla="*/ 425874 h 3228909"/>
              <a:gd name="connsiteX2" fmla="*/ 450253 w 6818461"/>
              <a:gd name="connsiteY2" fmla="*/ 2994261 h 3228909"/>
              <a:gd name="connsiteX3" fmla="*/ 5964720 w 6818461"/>
              <a:gd name="connsiteY3" fmla="*/ 3107317 h 3228909"/>
              <a:gd name="connsiteX4" fmla="*/ 6018210 w 6818461"/>
              <a:gd name="connsiteY4" fmla="*/ 2957308 h 3228909"/>
              <a:gd name="connsiteX5" fmla="*/ 6774163 w 6818461"/>
              <a:gd name="connsiteY5" fmla="*/ 454148 h 3228909"/>
              <a:gd name="connsiteX6" fmla="*/ 2473690 w 6818461"/>
              <a:gd name="connsiteY6" fmla="*/ 393464 h 3228909"/>
              <a:gd name="connsiteX0" fmla="*/ 4606773 w 6818461"/>
              <a:gd name="connsiteY0" fmla="*/ 429666 h 3344662"/>
              <a:gd name="connsiteX1" fmla="*/ 413877 w 6818461"/>
              <a:gd name="connsiteY1" fmla="*/ 425874 h 3344662"/>
              <a:gd name="connsiteX2" fmla="*/ 450253 w 6818461"/>
              <a:gd name="connsiteY2" fmla="*/ 2994261 h 3344662"/>
              <a:gd name="connsiteX3" fmla="*/ 5964720 w 6818461"/>
              <a:gd name="connsiteY3" fmla="*/ 3107317 h 3344662"/>
              <a:gd name="connsiteX4" fmla="*/ 6018210 w 6818461"/>
              <a:gd name="connsiteY4" fmla="*/ 2957308 h 3344662"/>
              <a:gd name="connsiteX5" fmla="*/ 6774163 w 6818461"/>
              <a:gd name="connsiteY5" fmla="*/ 454148 h 3344662"/>
              <a:gd name="connsiteX6" fmla="*/ 2473690 w 6818461"/>
              <a:gd name="connsiteY6" fmla="*/ 393464 h 3344662"/>
              <a:gd name="connsiteX0" fmla="*/ 4572033 w 6787117"/>
              <a:gd name="connsiteY0" fmla="*/ 429666 h 3317067"/>
              <a:gd name="connsiteX1" fmla="*/ 379137 w 6787117"/>
              <a:gd name="connsiteY1" fmla="*/ 425874 h 3317067"/>
              <a:gd name="connsiteX2" fmla="*/ 415513 w 6787117"/>
              <a:gd name="connsiteY2" fmla="*/ 2994261 h 3317067"/>
              <a:gd name="connsiteX3" fmla="*/ 5457438 w 6787117"/>
              <a:gd name="connsiteY3" fmla="*/ 3064359 h 3317067"/>
              <a:gd name="connsiteX4" fmla="*/ 5983470 w 6787117"/>
              <a:gd name="connsiteY4" fmla="*/ 2957308 h 3317067"/>
              <a:gd name="connsiteX5" fmla="*/ 6739423 w 6787117"/>
              <a:gd name="connsiteY5" fmla="*/ 454148 h 3317067"/>
              <a:gd name="connsiteX6" fmla="*/ 2438950 w 6787117"/>
              <a:gd name="connsiteY6" fmla="*/ 393464 h 3317067"/>
              <a:gd name="connsiteX0" fmla="*/ 4572033 w 6787117"/>
              <a:gd name="connsiteY0" fmla="*/ 429666 h 3197562"/>
              <a:gd name="connsiteX1" fmla="*/ 379137 w 6787117"/>
              <a:gd name="connsiteY1" fmla="*/ 425874 h 3197562"/>
              <a:gd name="connsiteX2" fmla="*/ 415513 w 6787117"/>
              <a:gd name="connsiteY2" fmla="*/ 2994261 h 3197562"/>
              <a:gd name="connsiteX3" fmla="*/ 5457438 w 6787117"/>
              <a:gd name="connsiteY3" fmla="*/ 3064359 h 3197562"/>
              <a:gd name="connsiteX4" fmla="*/ 5983470 w 6787117"/>
              <a:gd name="connsiteY4" fmla="*/ 2957308 h 3197562"/>
              <a:gd name="connsiteX5" fmla="*/ 6739423 w 6787117"/>
              <a:gd name="connsiteY5" fmla="*/ 454148 h 3197562"/>
              <a:gd name="connsiteX6" fmla="*/ 2438950 w 6787117"/>
              <a:gd name="connsiteY6" fmla="*/ 393464 h 3197562"/>
              <a:gd name="connsiteX0" fmla="*/ 4572033 w 6807932"/>
              <a:gd name="connsiteY0" fmla="*/ 429666 h 3234834"/>
              <a:gd name="connsiteX1" fmla="*/ 379137 w 6807932"/>
              <a:gd name="connsiteY1" fmla="*/ 425874 h 3234834"/>
              <a:gd name="connsiteX2" fmla="*/ 415513 w 6807932"/>
              <a:gd name="connsiteY2" fmla="*/ 2994261 h 3234834"/>
              <a:gd name="connsiteX3" fmla="*/ 5457438 w 6807932"/>
              <a:gd name="connsiteY3" fmla="*/ 3064359 h 3234834"/>
              <a:gd name="connsiteX4" fmla="*/ 6284179 w 6807932"/>
              <a:gd name="connsiteY4" fmla="*/ 3030951 h 3234834"/>
              <a:gd name="connsiteX5" fmla="*/ 6739423 w 6807932"/>
              <a:gd name="connsiteY5" fmla="*/ 454148 h 3234834"/>
              <a:gd name="connsiteX6" fmla="*/ 2438950 w 6807932"/>
              <a:gd name="connsiteY6" fmla="*/ 393464 h 3234834"/>
              <a:gd name="connsiteX0" fmla="*/ 4572033 w 6843925"/>
              <a:gd name="connsiteY0" fmla="*/ 429666 h 3229863"/>
              <a:gd name="connsiteX1" fmla="*/ 379137 w 6843925"/>
              <a:gd name="connsiteY1" fmla="*/ 425874 h 3229863"/>
              <a:gd name="connsiteX2" fmla="*/ 415513 w 6843925"/>
              <a:gd name="connsiteY2" fmla="*/ 2994261 h 3229863"/>
              <a:gd name="connsiteX3" fmla="*/ 5457438 w 6843925"/>
              <a:gd name="connsiteY3" fmla="*/ 3064359 h 3229863"/>
              <a:gd name="connsiteX4" fmla="*/ 6529656 w 6843925"/>
              <a:gd name="connsiteY4" fmla="*/ 2558409 h 3229863"/>
              <a:gd name="connsiteX5" fmla="*/ 6739423 w 6843925"/>
              <a:gd name="connsiteY5" fmla="*/ 454148 h 3229863"/>
              <a:gd name="connsiteX6" fmla="*/ 2438950 w 6843925"/>
              <a:gd name="connsiteY6" fmla="*/ 393464 h 3229863"/>
              <a:gd name="connsiteX0" fmla="*/ 4209392 w 6481284"/>
              <a:gd name="connsiteY0" fmla="*/ 169495 h 2819164"/>
              <a:gd name="connsiteX1" fmla="*/ 16496 w 6481284"/>
              <a:gd name="connsiteY1" fmla="*/ 165703 h 2819164"/>
              <a:gd name="connsiteX2" fmla="*/ 2839030 w 6481284"/>
              <a:gd name="connsiteY2" fmla="*/ 2439518 h 2819164"/>
              <a:gd name="connsiteX3" fmla="*/ 5094797 w 6481284"/>
              <a:gd name="connsiteY3" fmla="*/ 2804188 h 2819164"/>
              <a:gd name="connsiteX4" fmla="*/ 6167015 w 6481284"/>
              <a:gd name="connsiteY4" fmla="*/ 2298238 h 2819164"/>
              <a:gd name="connsiteX5" fmla="*/ 6376782 w 6481284"/>
              <a:gd name="connsiteY5" fmla="*/ 193977 h 2819164"/>
              <a:gd name="connsiteX6" fmla="*/ 2076309 w 6481284"/>
              <a:gd name="connsiteY6" fmla="*/ 133293 h 2819164"/>
              <a:gd name="connsiteX0" fmla="*/ 4194914 w 6466806"/>
              <a:gd name="connsiteY0" fmla="*/ 198129 h 3064735"/>
              <a:gd name="connsiteX1" fmla="*/ 2018 w 6466806"/>
              <a:gd name="connsiteY1" fmla="*/ 194337 h 3064735"/>
              <a:gd name="connsiteX2" fmla="*/ 3659173 w 6466806"/>
              <a:gd name="connsiteY2" fmla="*/ 2854778 h 3064735"/>
              <a:gd name="connsiteX3" fmla="*/ 5080319 w 6466806"/>
              <a:gd name="connsiteY3" fmla="*/ 2832822 h 3064735"/>
              <a:gd name="connsiteX4" fmla="*/ 6152537 w 6466806"/>
              <a:gd name="connsiteY4" fmla="*/ 2326872 h 3064735"/>
              <a:gd name="connsiteX5" fmla="*/ 6362304 w 6466806"/>
              <a:gd name="connsiteY5" fmla="*/ 222611 h 3064735"/>
              <a:gd name="connsiteX6" fmla="*/ 2061831 w 6466806"/>
              <a:gd name="connsiteY6" fmla="*/ 161927 h 3064735"/>
              <a:gd name="connsiteX0" fmla="*/ 2133083 w 4404975"/>
              <a:gd name="connsiteY0" fmla="*/ 157988 h 2923918"/>
              <a:gd name="connsiteX1" fmla="*/ 1505734 w 4404975"/>
              <a:gd name="connsiteY1" fmla="*/ 1522727 h 2923918"/>
              <a:gd name="connsiteX2" fmla="*/ 1597342 w 4404975"/>
              <a:gd name="connsiteY2" fmla="*/ 2814637 h 2923918"/>
              <a:gd name="connsiteX3" fmla="*/ 3018488 w 4404975"/>
              <a:gd name="connsiteY3" fmla="*/ 2792681 h 2923918"/>
              <a:gd name="connsiteX4" fmla="*/ 4090706 w 4404975"/>
              <a:gd name="connsiteY4" fmla="*/ 2286731 h 2923918"/>
              <a:gd name="connsiteX5" fmla="*/ 4300473 w 4404975"/>
              <a:gd name="connsiteY5" fmla="*/ 182470 h 2923918"/>
              <a:gd name="connsiteX6" fmla="*/ 0 w 4404975"/>
              <a:gd name="connsiteY6" fmla="*/ 121786 h 2923918"/>
              <a:gd name="connsiteX0" fmla="*/ 2133083 w 4096802"/>
              <a:gd name="connsiteY0" fmla="*/ 53907 h 2819837"/>
              <a:gd name="connsiteX1" fmla="*/ 1505734 w 4096802"/>
              <a:gd name="connsiteY1" fmla="*/ 1418646 h 2819837"/>
              <a:gd name="connsiteX2" fmla="*/ 1597342 w 4096802"/>
              <a:gd name="connsiteY2" fmla="*/ 2710556 h 2819837"/>
              <a:gd name="connsiteX3" fmla="*/ 3018488 w 4096802"/>
              <a:gd name="connsiteY3" fmla="*/ 2688600 h 2819837"/>
              <a:gd name="connsiteX4" fmla="*/ 4090706 w 4096802"/>
              <a:gd name="connsiteY4" fmla="*/ 2182650 h 2819837"/>
              <a:gd name="connsiteX5" fmla="*/ 3416758 w 4096802"/>
              <a:gd name="connsiteY5" fmla="*/ 1342593 h 2819837"/>
              <a:gd name="connsiteX6" fmla="*/ 0 w 4096802"/>
              <a:gd name="connsiteY6" fmla="*/ 17705 h 2819837"/>
              <a:gd name="connsiteX0" fmla="*/ 2133083 w 3580172"/>
              <a:gd name="connsiteY0" fmla="*/ 53907 h 2835558"/>
              <a:gd name="connsiteX1" fmla="*/ 1505734 w 3580172"/>
              <a:gd name="connsiteY1" fmla="*/ 1418646 h 2835558"/>
              <a:gd name="connsiteX2" fmla="*/ 1597342 w 3580172"/>
              <a:gd name="connsiteY2" fmla="*/ 2710556 h 2835558"/>
              <a:gd name="connsiteX3" fmla="*/ 3018488 w 3580172"/>
              <a:gd name="connsiteY3" fmla="*/ 2688600 h 2835558"/>
              <a:gd name="connsiteX4" fmla="*/ 3507700 w 3580172"/>
              <a:gd name="connsiteY4" fmla="*/ 1857394 h 2835558"/>
              <a:gd name="connsiteX5" fmla="*/ 3416758 w 3580172"/>
              <a:gd name="connsiteY5" fmla="*/ 1342593 h 2835558"/>
              <a:gd name="connsiteX6" fmla="*/ 0 w 3580172"/>
              <a:gd name="connsiteY6" fmla="*/ 17705 h 2835558"/>
              <a:gd name="connsiteX0" fmla="*/ 2133083 w 3608298"/>
              <a:gd name="connsiteY0" fmla="*/ 53907 h 2844256"/>
              <a:gd name="connsiteX1" fmla="*/ 1505734 w 3608298"/>
              <a:gd name="connsiteY1" fmla="*/ 1418646 h 2844256"/>
              <a:gd name="connsiteX2" fmla="*/ 1597342 w 3608298"/>
              <a:gd name="connsiteY2" fmla="*/ 2710556 h 2844256"/>
              <a:gd name="connsiteX3" fmla="*/ 3448071 w 3608298"/>
              <a:gd name="connsiteY3" fmla="*/ 2707010 h 2844256"/>
              <a:gd name="connsiteX4" fmla="*/ 3507700 w 3608298"/>
              <a:gd name="connsiteY4" fmla="*/ 1857394 h 2844256"/>
              <a:gd name="connsiteX5" fmla="*/ 3416758 w 3608298"/>
              <a:gd name="connsiteY5" fmla="*/ 1342593 h 2844256"/>
              <a:gd name="connsiteX6" fmla="*/ 0 w 3608298"/>
              <a:gd name="connsiteY6" fmla="*/ 17705 h 2844256"/>
              <a:gd name="connsiteX0" fmla="*/ 737006 w 2212221"/>
              <a:gd name="connsiteY0" fmla="*/ 0 h 2790349"/>
              <a:gd name="connsiteX1" fmla="*/ 109657 w 2212221"/>
              <a:gd name="connsiteY1" fmla="*/ 1364739 h 2790349"/>
              <a:gd name="connsiteX2" fmla="*/ 201265 w 2212221"/>
              <a:gd name="connsiteY2" fmla="*/ 2656649 h 2790349"/>
              <a:gd name="connsiteX3" fmla="*/ 2051994 w 2212221"/>
              <a:gd name="connsiteY3" fmla="*/ 2653103 h 2790349"/>
              <a:gd name="connsiteX4" fmla="*/ 2111623 w 2212221"/>
              <a:gd name="connsiteY4" fmla="*/ 1803487 h 2790349"/>
              <a:gd name="connsiteX5" fmla="*/ 2020681 w 2212221"/>
              <a:gd name="connsiteY5" fmla="*/ 1288686 h 2790349"/>
              <a:gd name="connsiteX6" fmla="*/ 236342 w 2212221"/>
              <a:gd name="connsiteY6" fmla="*/ 1240276 h 2790349"/>
              <a:gd name="connsiteX0" fmla="*/ 1906318 w 2283026"/>
              <a:gd name="connsiteY0" fmla="*/ 34405 h 1677151"/>
              <a:gd name="connsiteX1" fmla="*/ 180462 w 2283026"/>
              <a:gd name="connsiteY1" fmla="*/ 251541 h 1677151"/>
              <a:gd name="connsiteX2" fmla="*/ 272070 w 2283026"/>
              <a:gd name="connsiteY2" fmla="*/ 1543451 h 1677151"/>
              <a:gd name="connsiteX3" fmla="*/ 2122799 w 2283026"/>
              <a:gd name="connsiteY3" fmla="*/ 1539905 h 1677151"/>
              <a:gd name="connsiteX4" fmla="*/ 2182428 w 2283026"/>
              <a:gd name="connsiteY4" fmla="*/ 690289 h 1677151"/>
              <a:gd name="connsiteX5" fmla="*/ 2091486 w 2283026"/>
              <a:gd name="connsiteY5" fmla="*/ 175488 h 1677151"/>
              <a:gd name="connsiteX6" fmla="*/ 307147 w 2283026"/>
              <a:gd name="connsiteY6" fmla="*/ 127078 h 1677151"/>
              <a:gd name="connsiteX0" fmla="*/ 1906318 w 2295968"/>
              <a:gd name="connsiteY0" fmla="*/ 34405 h 1669569"/>
              <a:gd name="connsiteX1" fmla="*/ 180462 w 2295968"/>
              <a:gd name="connsiteY1" fmla="*/ 251541 h 1669569"/>
              <a:gd name="connsiteX2" fmla="*/ 272070 w 2295968"/>
              <a:gd name="connsiteY2" fmla="*/ 1543451 h 1669569"/>
              <a:gd name="connsiteX3" fmla="*/ 2122799 w 2295968"/>
              <a:gd name="connsiteY3" fmla="*/ 1539905 h 1669569"/>
              <a:gd name="connsiteX4" fmla="*/ 2213113 w 2295968"/>
              <a:gd name="connsiteY4" fmla="*/ 831438 h 1669569"/>
              <a:gd name="connsiteX5" fmla="*/ 2091486 w 2295968"/>
              <a:gd name="connsiteY5" fmla="*/ 175488 h 1669569"/>
              <a:gd name="connsiteX6" fmla="*/ 307147 w 2295968"/>
              <a:gd name="connsiteY6" fmla="*/ 127078 h 1669569"/>
              <a:gd name="connsiteX0" fmla="*/ 1906318 w 2334952"/>
              <a:gd name="connsiteY0" fmla="*/ 34405 h 1707706"/>
              <a:gd name="connsiteX1" fmla="*/ 180462 w 2334952"/>
              <a:gd name="connsiteY1" fmla="*/ 251541 h 1707706"/>
              <a:gd name="connsiteX2" fmla="*/ 272070 w 2334952"/>
              <a:gd name="connsiteY2" fmla="*/ 1543451 h 1707706"/>
              <a:gd name="connsiteX3" fmla="*/ 2122799 w 2334952"/>
              <a:gd name="connsiteY3" fmla="*/ 1539905 h 1707706"/>
              <a:gd name="connsiteX4" fmla="*/ 2091486 w 2334952"/>
              <a:gd name="connsiteY4" fmla="*/ 175488 h 1707706"/>
              <a:gd name="connsiteX5" fmla="*/ 307147 w 2334952"/>
              <a:gd name="connsiteY5" fmla="*/ 127078 h 1707706"/>
              <a:gd name="connsiteX0" fmla="*/ 1906318 w 2334952"/>
              <a:gd name="connsiteY0" fmla="*/ 163556 h 1836857"/>
              <a:gd name="connsiteX1" fmla="*/ 180462 w 2334952"/>
              <a:gd name="connsiteY1" fmla="*/ 380692 h 1836857"/>
              <a:gd name="connsiteX2" fmla="*/ 272070 w 2334952"/>
              <a:gd name="connsiteY2" fmla="*/ 1672602 h 1836857"/>
              <a:gd name="connsiteX3" fmla="*/ 2122799 w 2334952"/>
              <a:gd name="connsiteY3" fmla="*/ 1669056 h 1836857"/>
              <a:gd name="connsiteX4" fmla="*/ 2091486 w 2334952"/>
              <a:gd name="connsiteY4" fmla="*/ 304639 h 1836857"/>
              <a:gd name="connsiteX5" fmla="*/ 448296 w 2334952"/>
              <a:gd name="connsiteY5" fmla="*/ 72121 h 1836857"/>
              <a:gd name="connsiteX0" fmla="*/ 1906318 w 2304615"/>
              <a:gd name="connsiteY0" fmla="*/ 157199 h 1828191"/>
              <a:gd name="connsiteX1" fmla="*/ 180462 w 2304615"/>
              <a:gd name="connsiteY1" fmla="*/ 374335 h 1828191"/>
              <a:gd name="connsiteX2" fmla="*/ 272070 w 2304615"/>
              <a:gd name="connsiteY2" fmla="*/ 1666245 h 1828191"/>
              <a:gd name="connsiteX3" fmla="*/ 2122799 w 2304615"/>
              <a:gd name="connsiteY3" fmla="*/ 1662699 h 1828191"/>
              <a:gd name="connsiteX4" fmla="*/ 2030117 w 2304615"/>
              <a:gd name="connsiteY4" fmla="*/ 335103 h 1828191"/>
              <a:gd name="connsiteX5" fmla="*/ 448296 w 2304615"/>
              <a:gd name="connsiteY5" fmla="*/ 65764 h 1828191"/>
              <a:gd name="connsiteX0" fmla="*/ 1899344 w 2229456"/>
              <a:gd name="connsiteY0" fmla="*/ 157199 h 1818080"/>
              <a:gd name="connsiteX1" fmla="*/ 173488 w 2229456"/>
              <a:gd name="connsiteY1" fmla="*/ 374335 h 1818080"/>
              <a:gd name="connsiteX2" fmla="*/ 265096 w 2229456"/>
              <a:gd name="connsiteY2" fmla="*/ 1666245 h 1818080"/>
              <a:gd name="connsiteX3" fmla="*/ 1986950 w 2229456"/>
              <a:gd name="connsiteY3" fmla="*/ 1644288 h 1818080"/>
              <a:gd name="connsiteX4" fmla="*/ 2023143 w 2229456"/>
              <a:gd name="connsiteY4" fmla="*/ 335103 h 1818080"/>
              <a:gd name="connsiteX5" fmla="*/ 441322 w 2229456"/>
              <a:gd name="connsiteY5" fmla="*/ 65764 h 1818080"/>
              <a:gd name="connsiteX0" fmla="*/ 1899344 w 2186659"/>
              <a:gd name="connsiteY0" fmla="*/ 157199 h 1915773"/>
              <a:gd name="connsiteX1" fmla="*/ 173488 w 2186659"/>
              <a:gd name="connsiteY1" fmla="*/ 374335 h 1915773"/>
              <a:gd name="connsiteX2" fmla="*/ 265096 w 2186659"/>
              <a:gd name="connsiteY2" fmla="*/ 1666245 h 1915773"/>
              <a:gd name="connsiteX3" fmla="*/ 1986950 w 2186659"/>
              <a:gd name="connsiteY3" fmla="*/ 1644288 h 1915773"/>
              <a:gd name="connsiteX4" fmla="*/ 2023143 w 2186659"/>
              <a:gd name="connsiteY4" fmla="*/ 335103 h 1915773"/>
              <a:gd name="connsiteX5" fmla="*/ 441322 w 2186659"/>
              <a:gd name="connsiteY5" fmla="*/ 65764 h 1915773"/>
              <a:gd name="connsiteX0" fmla="*/ 1904304 w 2228978"/>
              <a:gd name="connsiteY0" fmla="*/ 157199 h 1899794"/>
              <a:gd name="connsiteX1" fmla="*/ 178448 w 2228978"/>
              <a:gd name="connsiteY1" fmla="*/ 374335 h 1899794"/>
              <a:gd name="connsiteX2" fmla="*/ 270056 w 2228978"/>
              <a:gd name="connsiteY2" fmla="*/ 1666245 h 1899794"/>
              <a:gd name="connsiteX3" fmla="*/ 2083964 w 2228978"/>
              <a:gd name="connsiteY3" fmla="*/ 1619740 h 1899794"/>
              <a:gd name="connsiteX4" fmla="*/ 2028103 w 2228978"/>
              <a:gd name="connsiteY4" fmla="*/ 335103 h 1899794"/>
              <a:gd name="connsiteX5" fmla="*/ 446282 w 2228978"/>
              <a:gd name="connsiteY5" fmla="*/ 65764 h 1899794"/>
              <a:gd name="connsiteX0" fmla="*/ 1992182 w 2316856"/>
              <a:gd name="connsiteY0" fmla="*/ 157199 h 1865977"/>
              <a:gd name="connsiteX1" fmla="*/ 266326 w 2316856"/>
              <a:gd name="connsiteY1" fmla="*/ 374335 h 1865977"/>
              <a:gd name="connsiteX2" fmla="*/ 357934 w 2316856"/>
              <a:gd name="connsiteY2" fmla="*/ 1666245 h 1865977"/>
              <a:gd name="connsiteX3" fmla="*/ 2171842 w 2316856"/>
              <a:gd name="connsiteY3" fmla="*/ 1619740 h 1865977"/>
              <a:gd name="connsiteX4" fmla="*/ 2115981 w 2316856"/>
              <a:gd name="connsiteY4" fmla="*/ 335103 h 1865977"/>
              <a:gd name="connsiteX5" fmla="*/ 534160 w 2316856"/>
              <a:gd name="connsiteY5" fmla="*/ 65764 h 1865977"/>
              <a:gd name="connsiteX0" fmla="*/ 1992182 w 2349340"/>
              <a:gd name="connsiteY0" fmla="*/ 157199 h 1800410"/>
              <a:gd name="connsiteX1" fmla="*/ 266326 w 2349340"/>
              <a:gd name="connsiteY1" fmla="*/ 374335 h 1800410"/>
              <a:gd name="connsiteX2" fmla="*/ 357934 w 2349340"/>
              <a:gd name="connsiteY2" fmla="*/ 1666245 h 1800410"/>
              <a:gd name="connsiteX3" fmla="*/ 2171842 w 2349340"/>
              <a:gd name="connsiteY3" fmla="*/ 1619740 h 1800410"/>
              <a:gd name="connsiteX4" fmla="*/ 2115981 w 2349340"/>
              <a:gd name="connsiteY4" fmla="*/ 335103 h 1800410"/>
              <a:gd name="connsiteX5" fmla="*/ 534160 w 2349340"/>
              <a:gd name="connsiteY5" fmla="*/ 65764 h 1800410"/>
              <a:gd name="connsiteX0" fmla="*/ 1992182 w 2386429"/>
              <a:gd name="connsiteY0" fmla="*/ 157199 h 1770188"/>
              <a:gd name="connsiteX1" fmla="*/ 266326 w 2386429"/>
              <a:gd name="connsiteY1" fmla="*/ 374335 h 1770188"/>
              <a:gd name="connsiteX2" fmla="*/ 357934 w 2386429"/>
              <a:gd name="connsiteY2" fmla="*/ 1666245 h 1770188"/>
              <a:gd name="connsiteX3" fmla="*/ 2171842 w 2386429"/>
              <a:gd name="connsiteY3" fmla="*/ 1619740 h 1770188"/>
              <a:gd name="connsiteX4" fmla="*/ 2115981 w 2386429"/>
              <a:gd name="connsiteY4" fmla="*/ 335103 h 1770188"/>
              <a:gd name="connsiteX5" fmla="*/ 534160 w 2386429"/>
              <a:gd name="connsiteY5" fmla="*/ 65764 h 1770188"/>
              <a:gd name="connsiteX0" fmla="*/ 1992182 w 2386429"/>
              <a:gd name="connsiteY0" fmla="*/ 92683 h 1705672"/>
              <a:gd name="connsiteX1" fmla="*/ 266326 w 2386429"/>
              <a:gd name="connsiteY1" fmla="*/ 309819 h 1705672"/>
              <a:gd name="connsiteX2" fmla="*/ 357934 w 2386429"/>
              <a:gd name="connsiteY2" fmla="*/ 1601729 h 1705672"/>
              <a:gd name="connsiteX3" fmla="*/ 2171842 w 2386429"/>
              <a:gd name="connsiteY3" fmla="*/ 1555224 h 1705672"/>
              <a:gd name="connsiteX4" fmla="*/ 2115981 w 2386429"/>
              <a:gd name="connsiteY4" fmla="*/ 270587 h 1705672"/>
              <a:gd name="connsiteX5" fmla="*/ 877827 w 2386429"/>
              <a:gd name="connsiteY5" fmla="*/ 81028 h 1705672"/>
              <a:gd name="connsiteX0" fmla="*/ 1992182 w 2386429"/>
              <a:gd name="connsiteY0" fmla="*/ 11655 h 1624644"/>
              <a:gd name="connsiteX1" fmla="*/ 266326 w 2386429"/>
              <a:gd name="connsiteY1" fmla="*/ 228791 h 1624644"/>
              <a:gd name="connsiteX2" fmla="*/ 357934 w 2386429"/>
              <a:gd name="connsiteY2" fmla="*/ 1520701 h 1624644"/>
              <a:gd name="connsiteX3" fmla="*/ 2171842 w 2386429"/>
              <a:gd name="connsiteY3" fmla="*/ 1474196 h 1624644"/>
              <a:gd name="connsiteX4" fmla="*/ 2115981 w 2386429"/>
              <a:gd name="connsiteY4" fmla="*/ 189559 h 1624644"/>
              <a:gd name="connsiteX5" fmla="*/ 877827 w 2386429"/>
              <a:gd name="connsiteY5" fmla="*/ 0 h 1624644"/>
              <a:gd name="connsiteX0" fmla="*/ 1992182 w 2386429"/>
              <a:gd name="connsiteY0" fmla="*/ 91435 h 1704424"/>
              <a:gd name="connsiteX1" fmla="*/ 266326 w 2386429"/>
              <a:gd name="connsiteY1" fmla="*/ 308571 h 1704424"/>
              <a:gd name="connsiteX2" fmla="*/ 357934 w 2386429"/>
              <a:gd name="connsiteY2" fmla="*/ 1600481 h 1704424"/>
              <a:gd name="connsiteX3" fmla="*/ 2171842 w 2386429"/>
              <a:gd name="connsiteY3" fmla="*/ 1553976 h 1704424"/>
              <a:gd name="connsiteX4" fmla="*/ 2115981 w 2386429"/>
              <a:gd name="connsiteY4" fmla="*/ 269339 h 1704424"/>
              <a:gd name="connsiteX5" fmla="*/ 877827 w 2386429"/>
              <a:gd name="connsiteY5" fmla="*/ 0 h 1704424"/>
              <a:gd name="connsiteX0" fmla="*/ 1992182 w 2386429"/>
              <a:gd name="connsiteY0" fmla="*/ 91435 h 1704424"/>
              <a:gd name="connsiteX1" fmla="*/ 266326 w 2386429"/>
              <a:gd name="connsiteY1" fmla="*/ 308571 h 1704424"/>
              <a:gd name="connsiteX2" fmla="*/ 357934 w 2386429"/>
              <a:gd name="connsiteY2" fmla="*/ 1600481 h 1704424"/>
              <a:gd name="connsiteX3" fmla="*/ 2171842 w 2386429"/>
              <a:gd name="connsiteY3" fmla="*/ 1553976 h 1704424"/>
              <a:gd name="connsiteX4" fmla="*/ 2115981 w 2386429"/>
              <a:gd name="connsiteY4" fmla="*/ 269339 h 1704424"/>
              <a:gd name="connsiteX5" fmla="*/ 877827 w 2386429"/>
              <a:gd name="connsiteY5" fmla="*/ 0 h 1704424"/>
              <a:gd name="connsiteX0" fmla="*/ 1992182 w 2386429"/>
              <a:gd name="connsiteY0" fmla="*/ 91435 h 1704424"/>
              <a:gd name="connsiteX1" fmla="*/ 266326 w 2386429"/>
              <a:gd name="connsiteY1" fmla="*/ 308571 h 1704424"/>
              <a:gd name="connsiteX2" fmla="*/ 357934 w 2386429"/>
              <a:gd name="connsiteY2" fmla="*/ 1600481 h 1704424"/>
              <a:gd name="connsiteX3" fmla="*/ 2171842 w 2386429"/>
              <a:gd name="connsiteY3" fmla="*/ 1553976 h 1704424"/>
              <a:gd name="connsiteX4" fmla="*/ 2115981 w 2386429"/>
              <a:gd name="connsiteY4" fmla="*/ 269339 h 1704424"/>
              <a:gd name="connsiteX5" fmla="*/ 877827 w 2386429"/>
              <a:gd name="connsiteY5" fmla="*/ 0 h 1704424"/>
              <a:gd name="connsiteX0" fmla="*/ 1974010 w 2348667"/>
              <a:gd name="connsiteY0" fmla="*/ 91435 h 1693920"/>
              <a:gd name="connsiteX1" fmla="*/ 248154 w 2348667"/>
              <a:gd name="connsiteY1" fmla="*/ 308571 h 1693920"/>
              <a:gd name="connsiteX2" fmla="*/ 370446 w 2348667"/>
              <a:gd name="connsiteY2" fmla="*/ 1594344 h 1693920"/>
              <a:gd name="connsiteX3" fmla="*/ 2153670 w 2348667"/>
              <a:gd name="connsiteY3" fmla="*/ 1553976 h 1693920"/>
              <a:gd name="connsiteX4" fmla="*/ 2097809 w 2348667"/>
              <a:gd name="connsiteY4" fmla="*/ 269339 h 1693920"/>
              <a:gd name="connsiteX5" fmla="*/ 859655 w 2348667"/>
              <a:gd name="connsiteY5" fmla="*/ 0 h 1693920"/>
              <a:gd name="connsiteX0" fmla="*/ 1915806 w 2290463"/>
              <a:gd name="connsiteY0" fmla="*/ 91435 h 1743251"/>
              <a:gd name="connsiteX1" fmla="*/ 189950 w 2290463"/>
              <a:gd name="connsiteY1" fmla="*/ 308571 h 1743251"/>
              <a:gd name="connsiteX2" fmla="*/ 312242 w 2290463"/>
              <a:gd name="connsiteY2" fmla="*/ 1594344 h 1743251"/>
              <a:gd name="connsiteX3" fmla="*/ 2095466 w 2290463"/>
              <a:gd name="connsiteY3" fmla="*/ 1553976 h 1743251"/>
              <a:gd name="connsiteX4" fmla="*/ 2039605 w 2290463"/>
              <a:gd name="connsiteY4" fmla="*/ 269339 h 1743251"/>
              <a:gd name="connsiteX5" fmla="*/ 801451 w 2290463"/>
              <a:gd name="connsiteY5" fmla="*/ 0 h 1743251"/>
              <a:gd name="connsiteX0" fmla="*/ 1806880 w 2181537"/>
              <a:gd name="connsiteY0" fmla="*/ 91435 h 1743251"/>
              <a:gd name="connsiteX1" fmla="*/ 81024 w 2181537"/>
              <a:gd name="connsiteY1" fmla="*/ 308571 h 1743251"/>
              <a:gd name="connsiteX2" fmla="*/ 203316 w 2181537"/>
              <a:gd name="connsiteY2" fmla="*/ 1594344 h 1743251"/>
              <a:gd name="connsiteX3" fmla="*/ 1986540 w 2181537"/>
              <a:gd name="connsiteY3" fmla="*/ 1553976 h 1743251"/>
              <a:gd name="connsiteX4" fmla="*/ 1930679 w 2181537"/>
              <a:gd name="connsiteY4" fmla="*/ 269339 h 1743251"/>
              <a:gd name="connsiteX5" fmla="*/ 692525 w 2181537"/>
              <a:gd name="connsiteY5" fmla="*/ 0 h 1743251"/>
              <a:gd name="connsiteX0" fmla="*/ 1730959 w 2105616"/>
              <a:gd name="connsiteY0" fmla="*/ 91435 h 1733752"/>
              <a:gd name="connsiteX1" fmla="*/ 115568 w 2105616"/>
              <a:gd name="connsiteY1" fmla="*/ 339256 h 1733752"/>
              <a:gd name="connsiteX2" fmla="*/ 127395 w 2105616"/>
              <a:gd name="connsiteY2" fmla="*/ 1594344 h 1733752"/>
              <a:gd name="connsiteX3" fmla="*/ 1910619 w 2105616"/>
              <a:gd name="connsiteY3" fmla="*/ 1553976 h 1733752"/>
              <a:gd name="connsiteX4" fmla="*/ 1854758 w 2105616"/>
              <a:gd name="connsiteY4" fmla="*/ 269339 h 1733752"/>
              <a:gd name="connsiteX5" fmla="*/ 616604 w 2105616"/>
              <a:gd name="connsiteY5" fmla="*/ 0 h 1733752"/>
              <a:gd name="connsiteX0" fmla="*/ 1730959 w 2105616"/>
              <a:gd name="connsiteY0" fmla="*/ 91435 h 1733752"/>
              <a:gd name="connsiteX1" fmla="*/ 115568 w 2105616"/>
              <a:gd name="connsiteY1" fmla="*/ 339256 h 1733752"/>
              <a:gd name="connsiteX2" fmla="*/ 127395 w 2105616"/>
              <a:gd name="connsiteY2" fmla="*/ 1594344 h 1733752"/>
              <a:gd name="connsiteX3" fmla="*/ 1910619 w 2105616"/>
              <a:gd name="connsiteY3" fmla="*/ 1553976 h 1733752"/>
              <a:gd name="connsiteX4" fmla="*/ 1854758 w 2105616"/>
              <a:gd name="connsiteY4" fmla="*/ 269339 h 1733752"/>
              <a:gd name="connsiteX5" fmla="*/ 616604 w 2105616"/>
              <a:gd name="connsiteY5" fmla="*/ 0 h 1733752"/>
              <a:gd name="connsiteX0" fmla="*/ 1760957 w 2135614"/>
              <a:gd name="connsiteY0" fmla="*/ 91435 h 1733752"/>
              <a:gd name="connsiteX1" fmla="*/ 145566 w 2135614"/>
              <a:gd name="connsiteY1" fmla="*/ 339256 h 1733752"/>
              <a:gd name="connsiteX2" fmla="*/ 157393 w 2135614"/>
              <a:gd name="connsiteY2" fmla="*/ 1594344 h 1733752"/>
              <a:gd name="connsiteX3" fmla="*/ 1940617 w 2135614"/>
              <a:gd name="connsiteY3" fmla="*/ 1553976 h 1733752"/>
              <a:gd name="connsiteX4" fmla="*/ 1884756 w 2135614"/>
              <a:gd name="connsiteY4" fmla="*/ 269339 h 1733752"/>
              <a:gd name="connsiteX5" fmla="*/ 646602 w 2135614"/>
              <a:gd name="connsiteY5" fmla="*/ 0 h 173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35614" h="1733752">
                <a:moveTo>
                  <a:pt x="1760957" y="91435"/>
                </a:moveTo>
                <a:cubicBezTo>
                  <a:pt x="1101996" y="220896"/>
                  <a:pt x="228719" y="205372"/>
                  <a:pt x="145566" y="339256"/>
                </a:cubicBezTo>
                <a:cubicBezTo>
                  <a:pt x="62413" y="473140"/>
                  <a:pt x="-141782" y="1391891"/>
                  <a:pt x="157393" y="1594344"/>
                </a:cubicBezTo>
                <a:cubicBezTo>
                  <a:pt x="456568" y="1796797"/>
                  <a:pt x="1652723" y="1774810"/>
                  <a:pt x="1940617" y="1553976"/>
                </a:cubicBezTo>
                <a:cubicBezTo>
                  <a:pt x="2228511" y="1333142"/>
                  <a:pt x="2187365" y="504810"/>
                  <a:pt x="1884756" y="269339"/>
                </a:cubicBezTo>
                <a:cubicBezTo>
                  <a:pt x="1478356" y="51198"/>
                  <a:pt x="1482023" y="314176"/>
                  <a:pt x="646602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Freeform 25">
            <a:extLst>
              <a:ext uri="{FF2B5EF4-FFF2-40B4-BE49-F238E27FC236}">
                <a16:creationId xmlns:a16="http://schemas.microsoft.com/office/drawing/2014/main" id="{663D8897-6148-6381-6DD7-8D0F5EC53982}"/>
              </a:ext>
            </a:extLst>
          </p:cNvPr>
          <p:cNvSpPr/>
          <p:nvPr/>
        </p:nvSpPr>
        <p:spPr bwMode="auto">
          <a:xfrm>
            <a:off x="8173630" y="3447557"/>
            <a:ext cx="2519827" cy="2073882"/>
          </a:xfrm>
          <a:custGeom>
            <a:avLst/>
            <a:gdLst>
              <a:gd name="connsiteX0" fmla="*/ 1786218 w 3010567"/>
              <a:gd name="connsiteY0" fmla="*/ 17929 h 1521792"/>
              <a:gd name="connsiteX1" fmla="*/ 253254 w 3010567"/>
              <a:gd name="connsiteY1" fmla="*/ 259976 h 1521792"/>
              <a:gd name="connsiteX2" fmla="*/ 127748 w 3010567"/>
              <a:gd name="connsiteY2" fmla="*/ 1389529 h 1521792"/>
              <a:gd name="connsiteX3" fmla="*/ 1535206 w 3010567"/>
              <a:gd name="connsiteY3" fmla="*/ 1488141 h 1521792"/>
              <a:gd name="connsiteX4" fmla="*/ 2844054 w 3010567"/>
              <a:gd name="connsiteY4" fmla="*/ 1290917 h 1521792"/>
              <a:gd name="connsiteX5" fmla="*/ 2745442 w 3010567"/>
              <a:gd name="connsiteY5" fmla="*/ 394447 h 1521792"/>
              <a:gd name="connsiteX6" fmla="*/ 602877 w 3010567"/>
              <a:gd name="connsiteY6" fmla="*/ 0 h 1521792"/>
              <a:gd name="connsiteX0" fmla="*/ 1786218 w 3005132"/>
              <a:gd name="connsiteY0" fmla="*/ 161364 h 1665227"/>
              <a:gd name="connsiteX1" fmla="*/ 253254 w 3005132"/>
              <a:gd name="connsiteY1" fmla="*/ 403411 h 1665227"/>
              <a:gd name="connsiteX2" fmla="*/ 127748 w 3005132"/>
              <a:gd name="connsiteY2" fmla="*/ 1532964 h 1665227"/>
              <a:gd name="connsiteX3" fmla="*/ 1535206 w 3005132"/>
              <a:gd name="connsiteY3" fmla="*/ 1631576 h 1665227"/>
              <a:gd name="connsiteX4" fmla="*/ 2844054 w 3005132"/>
              <a:gd name="connsiteY4" fmla="*/ 1434352 h 1665227"/>
              <a:gd name="connsiteX5" fmla="*/ 2745442 w 3005132"/>
              <a:gd name="connsiteY5" fmla="*/ 537882 h 1665227"/>
              <a:gd name="connsiteX6" fmla="*/ 692524 w 3005132"/>
              <a:gd name="connsiteY6" fmla="*/ 0 h 1665227"/>
              <a:gd name="connsiteX0" fmla="*/ 2951071 w 3067326"/>
              <a:gd name="connsiteY0" fmla="*/ 188258 h 1665227"/>
              <a:gd name="connsiteX1" fmla="*/ 315448 w 3067326"/>
              <a:gd name="connsiteY1" fmla="*/ 403411 h 1665227"/>
              <a:gd name="connsiteX2" fmla="*/ 189942 w 3067326"/>
              <a:gd name="connsiteY2" fmla="*/ 1532964 h 1665227"/>
              <a:gd name="connsiteX3" fmla="*/ 1597400 w 3067326"/>
              <a:gd name="connsiteY3" fmla="*/ 1631576 h 1665227"/>
              <a:gd name="connsiteX4" fmla="*/ 2906248 w 3067326"/>
              <a:gd name="connsiteY4" fmla="*/ 1434352 h 1665227"/>
              <a:gd name="connsiteX5" fmla="*/ 2807636 w 3067326"/>
              <a:gd name="connsiteY5" fmla="*/ 537882 h 1665227"/>
              <a:gd name="connsiteX6" fmla="*/ 754718 w 3067326"/>
              <a:gd name="connsiteY6" fmla="*/ 0 h 1665227"/>
              <a:gd name="connsiteX0" fmla="*/ 2951071 w 3084990"/>
              <a:gd name="connsiteY0" fmla="*/ 62752 h 1539721"/>
              <a:gd name="connsiteX1" fmla="*/ 315448 w 3084990"/>
              <a:gd name="connsiteY1" fmla="*/ 277905 h 1539721"/>
              <a:gd name="connsiteX2" fmla="*/ 189942 w 3084990"/>
              <a:gd name="connsiteY2" fmla="*/ 1407458 h 1539721"/>
              <a:gd name="connsiteX3" fmla="*/ 1597400 w 3084990"/>
              <a:gd name="connsiteY3" fmla="*/ 1506070 h 1539721"/>
              <a:gd name="connsiteX4" fmla="*/ 2906248 w 3084990"/>
              <a:gd name="connsiteY4" fmla="*/ 1308846 h 1539721"/>
              <a:gd name="connsiteX5" fmla="*/ 2807636 w 3084990"/>
              <a:gd name="connsiteY5" fmla="*/ 412376 h 1539721"/>
              <a:gd name="connsiteX6" fmla="*/ 467847 w 3084990"/>
              <a:gd name="connsiteY6" fmla="*/ 0 h 1539721"/>
              <a:gd name="connsiteX0" fmla="*/ 2551719 w 3062156"/>
              <a:gd name="connsiteY0" fmla="*/ 53787 h 1539721"/>
              <a:gd name="connsiteX1" fmla="*/ 292614 w 3062156"/>
              <a:gd name="connsiteY1" fmla="*/ 277905 h 1539721"/>
              <a:gd name="connsiteX2" fmla="*/ 167108 w 3062156"/>
              <a:gd name="connsiteY2" fmla="*/ 1407458 h 1539721"/>
              <a:gd name="connsiteX3" fmla="*/ 1574566 w 3062156"/>
              <a:gd name="connsiteY3" fmla="*/ 1506070 h 1539721"/>
              <a:gd name="connsiteX4" fmla="*/ 2883414 w 3062156"/>
              <a:gd name="connsiteY4" fmla="*/ 1308846 h 1539721"/>
              <a:gd name="connsiteX5" fmla="*/ 2784802 w 3062156"/>
              <a:gd name="connsiteY5" fmla="*/ 412376 h 1539721"/>
              <a:gd name="connsiteX6" fmla="*/ 445013 w 3062156"/>
              <a:gd name="connsiteY6" fmla="*/ 0 h 1539721"/>
              <a:gd name="connsiteX0" fmla="*/ 2445972 w 2956409"/>
              <a:gd name="connsiteY0" fmla="*/ 53787 h 1539721"/>
              <a:gd name="connsiteX1" fmla="*/ 186867 w 2956409"/>
              <a:gd name="connsiteY1" fmla="*/ 277905 h 1539721"/>
              <a:gd name="connsiteX2" fmla="*/ 276514 w 2956409"/>
              <a:gd name="connsiteY2" fmla="*/ 1407458 h 1539721"/>
              <a:gd name="connsiteX3" fmla="*/ 1468819 w 2956409"/>
              <a:gd name="connsiteY3" fmla="*/ 1506070 h 1539721"/>
              <a:gd name="connsiteX4" fmla="*/ 2777667 w 2956409"/>
              <a:gd name="connsiteY4" fmla="*/ 1308846 h 1539721"/>
              <a:gd name="connsiteX5" fmla="*/ 2679055 w 2956409"/>
              <a:gd name="connsiteY5" fmla="*/ 412376 h 1539721"/>
              <a:gd name="connsiteX6" fmla="*/ 339266 w 2956409"/>
              <a:gd name="connsiteY6" fmla="*/ 0 h 1539721"/>
              <a:gd name="connsiteX0" fmla="*/ 2439476 w 2949913"/>
              <a:gd name="connsiteY0" fmla="*/ 53787 h 1532278"/>
              <a:gd name="connsiteX1" fmla="*/ 189336 w 2949913"/>
              <a:gd name="connsiteY1" fmla="*/ 403411 h 1532278"/>
              <a:gd name="connsiteX2" fmla="*/ 270018 w 2949913"/>
              <a:gd name="connsiteY2" fmla="*/ 1407458 h 1532278"/>
              <a:gd name="connsiteX3" fmla="*/ 1462323 w 2949913"/>
              <a:gd name="connsiteY3" fmla="*/ 1506070 h 1532278"/>
              <a:gd name="connsiteX4" fmla="*/ 2771171 w 2949913"/>
              <a:gd name="connsiteY4" fmla="*/ 1308846 h 1532278"/>
              <a:gd name="connsiteX5" fmla="*/ 2672559 w 2949913"/>
              <a:gd name="connsiteY5" fmla="*/ 412376 h 1532278"/>
              <a:gd name="connsiteX6" fmla="*/ 332770 w 2949913"/>
              <a:gd name="connsiteY6" fmla="*/ 0 h 1532278"/>
              <a:gd name="connsiteX0" fmla="*/ 2426660 w 2937097"/>
              <a:gd name="connsiteY0" fmla="*/ 53787 h 1537545"/>
              <a:gd name="connsiteX1" fmla="*/ 194449 w 2937097"/>
              <a:gd name="connsiteY1" fmla="*/ 313764 h 1537545"/>
              <a:gd name="connsiteX2" fmla="*/ 257202 w 2937097"/>
              <a:gd name="connsiteY2" fmla="*/ 1407458 h 1537545"/>
              <a:gd name="connsiteX3" fmla="*/ 1449507 w 2937097"/>
              <a:gd name="connsiteY3" fmla="*/ 1506070 h 1537545"/>
              <a:gd name="connsiteX4" fmla="*/ 2758355 w 2937097"/>
              <a:gd name="connsiteY4" fmla="*/ 1308846 h 1537545"/>
              <a:gd name="connsiteX5" fmla="*/ 2659743 w 2937097"/>
              <a:gd name="connsiteY5" fmla="*/ 412376 h 1537545"/>
              <a:gd name="connsiteX6" fmla="*/ 319954 w 2937097"/>
              <a:gd name="connsiteY6" fmla="*/ 0 h 1537545"/>
              <a:gd name="connsiteX0" fmla="*/ 2426244 w 2937238"/>
              <a:gd name="connsiteY0" fmla="*/ 53787 h 1492249"/>
              <a:gd name="connsiteX1" fmla="*/ 194033 w 2937238"/>
              <a:gd name="connsiteY1" fmla="*/ 313764 h 1492249"/>
              <a:gd name="connsiteX2" fmla="*/ 256786 w 2937238"/>
              <a:gd name="connsiteY2" fmla="*/ 1407458 h 1492249"/>
              <a:gd name="connsiteX3" fmla="*/ 1440126 w 2937238"/>
              <a:gd name="connsiteY3" fmla="*/ 1407458 h 1492249"/>
              <a:gd name="connsiteX4" fmla="*/ 2757939 w 2937238"/>
              <a:gd name="connsiteY4" fmla="*/ 1308846 h 1492249"/>
              <a:gd name="connsiteX5" fmla="*/ 2659327 w 2937238"/>
              <a:gd name="connsiteY5" fmla="*/ 412376 h 1492249"/>
              <a:gd name="connsiteX6" fmla="*/ 319538 w 2937238"/>
              <a:gd name="connsiteY6" fmla="*/ 0 h 1492249"/>
              <a:gd name="connsiteX0" fmla="*/ 2426244 w 2937238"/>
              <a:gd name="connsiteY0" fmla="*/ 53787 h 1422781"/>
              <a:gd name="connsiteX1" fmla="*/ 194033 w 2937238"/>
              <a:gd name="connsiteY1" fmla="*/ 313764 h 1422781"/>
              <a:gd name="connsiteX2" fmla="*/ 256786 w 2937238"/>
              <a:gd name="connsiteY2" fmla="*/ 1281952 h 1422781"/>
              <a:gd name="connsiteX3" fmla="*/ 1440126 w 2937238"/>
              <a:gd name="connsiteY3" fmla="*/ 1407458 h 1422781"/>
              <a:gd name="connsiteX4" fmla="*/ 2757939 w 2937238"/>
              <a:gd name="connsiteY4" fmla="*/ 1308846 h 1422781"/>
              <a:gd name="connsiteX5" fmla="*/ 2659327 w 2937238"/>
              <a:gd name="connsiteY5" fmla="*/ 412376 h 1422781"/>
              <a:gd name="connsiteX6" fmla="*/ 319538 w 2937238"/>
              <a:gd name="connsiteY6" fmla="*/ 0 h 1422781"/>
              <a:gd name="connsiteX0" fmla="*/ 3860843 w 4371837"/>
              <a:gd name="connsiteY0" fmla="*/ 1297989 h 2758659"/>
              <a:gd name="connsiteX1" fmla="*/ 54809 w 4371837"/>
              <a:gd name="connsiteY1" fmla="*/ 19312 h 2758659"/>
              <a:gd name="connsiteX2" fmla="*/ 1691385 w 4371837"/>
              <a:gd name="connsiteY2" fmla="*/ 2526154 h 2758659"/>
              <a:gd name="connsiteX3" fmla="*/ 2874725 w 4371837"/>
              <a:gd name="connsiteY3" fmla="*/ 2651660 h 2758659"/>
              <a:gd name="connsiteX4" fmla="*/ 4192538 w 4371837"/>
              <a:gd name="connsiteY4" fmla="*/ 2553048 h 2758659"/>
              <a:gd name="connsiteX5" fmla="*/ 4093926 w 4371837"/>
              <a:gd name="connsiteY5" fmla="*/ 1656578 h 2758659"/>
              <a:gd name="connsiteX6" fmla="*/ 1754137 w 4371837"/>
              <a:gd name="connsiteY6" fmla="*/ 1244202 h 2758659"/>
              <a:gd name="connsiteX0" fmla="*/ 4212904 w 4723898"/>
              <a:gd name="connsiteY0" fmla="*/ 1299496 h 2797372"/>
              <a:gd name="connsiteX1" fmla="*/ 406870 w 4723898"/>
              <a:gd name="connsiteY1" fmla="*/ 20819 h 2797372"/>
              <a:gd name="connsiteX2" fmla="*/ 425661 w 4723898"/>
              <a:gd name="connsiteY2" fmla="*/ 2580414 h 2797372"/>
              <a:gd name="connsiteX3" fmla="*/ 3226786 w 4723898"/>
              <a:gd name="connsiteY3" fmla="*/ 2653167 h 2797372"/>
              <a:gd name="connsiteX4" fmla="*/ 4544599 w 4723898"/>
              <a:gd name="connsiteY4" fmla="*/ 2554555 h 2797372"/>
              <a:gd name="connsiteX5" fmla="*/ 4445987 w 4723898"/>
              <a:gd name="connsiteY5" fmla="*/ 1658085 h 2797372"/>
              <a:gd name="connsiteX6" fmla="*/ 2106198 w 4723898"/>
              <a:gd name="connsiteY6" fmla="*/ 1245709 h 2797372"/>
              <a:gd name="connsiteX0" fmla="*/ 4212904 w 6651701"/>
              <a:gd name="connsiteY0" fmla="*/ 1299496 h 2792397"/>
              <a:gd name="connsiteX1" fmla="*/ 406870 w 6651701"/>
              <a:gd name="connsiteY1" fmla="*/ 20819 h 2792397"/>
              <a:gd name="connsiteX2" fmla="*/ 425661 w 6651701"/>
              <a:gd name="connsiteY2" fmla="*/ 2580414 h 2792397"/>
              <a:gd name="connsiteX3" fmla="*/ 3226786 w 6651701"/>
              <a:gd name="connsiteY3" fmla="*/ 2653167 h 2792397"/>
              <a:gd name="connsiteX4" fmla="*/ 6637168 w 6651701"/>
              <a:gd name="connsiteY4" fmla="*/ 2668855 h 2792397"/>
              <a:gd name="connsiteX5" fmla="*/ 4445987 w 6651701"/>
              <a:gd name="connsiteY5" fmla="*/ 1658085 h 2792397"/>
              <a:gd name="connsiteX6" fmla="*/ 2106198 w 6651701"/>
              <a:gd name="connsiteY6" fmla="*/ 1245709 h 2792397"/>
              <a:gd name="connsiteX0" fmla="*/ 4212904 w 7076385"/>
              <a:gd name="connsiteY0" fmla="*/ 1299496 h 2860964"/>
              <a:gd name="connsiteX1" fmla="*/ 406870 w 7076385"/>
              <a:gd name="connsiteY1" fmla="*/ 20819 h 2860964"/>
              <a:gd name="connsiteX2" fmla="*/ 425661 w 7076385"/>
              <a:gd name="connsiteY2" fmla="*/ 2580414 h 2860964"/>
              <a:gd name="connsiteX3" fmla="*/ 3226786 w 7076385"/>
              <a:gd name="connsiteY3" fmla="*/ 2653167 h 2860964"/>
              <a:gd name="connsiteX4" fmla="*/ 6637168 w 7076385"/>
              <a:gd name="connsiteY4" fmla="*/ 2668855 h 2860964"/>
              <a:gd name="connsiteX5" fmla="*/ 6767156 w 7076385"/>
              <a:gd name="connsiteY5" fmla="*/ 49093 h 2860964"/>
              <a:gd name="connsiteX6" fmla="*/ 2106198 w 7076385"/>
              <a:gd name="connsiteY6" fmla="*/ 1245709 h 2860964"/>
              <a:gd name="connsiteX0" fmla="*/ 4626079 w 7102698"/>
              <a:gd name="connsiteY0" fmla="*/ 190660 h 3027013"/>
              <a:gd name="connsiteX1" fmla="*/ 433183 w 7102698"/>
              <a:gd name="connsiteY1" fmla="*/ 186868 h 3027013"/>
              <a:gd name="connsiteX2" fmla="*/ 451974 w 7102698"/>
              <a:gd name="connsiteY2" fmla="*/ 2746463 h 3027013"/>
              <a:gd name="connsiteX3" fmla="*/ 3253099 w 7102698"/>
              <a:gd name="connsiteY3" fmla="*/ 2819216 h 3027013"/>
              <a:gd name="connsiteX4" fmla="*/ 6663481 w 7102698"/>
              <a:gd name="connsiteY4" fmla="*/ 2834904 h 3027013"/>
              <a:gd name="connsiteX5" fmla="*/ 6793469 w 7102698"/>
              <a:gd name="connsiteY5" fmla="*/ 215142 h 3027013"/>
              <a:gd name="connsiteX6" fmla="*/ 2132511 w 7102698"/>
              <a:gd name="connsiteY6" fmla="*/ 1411758 h 3027013"/>
              <a:gd name="connsiteX0" fmla="*/ 4626079 w 7102698"/>
              <a:gd name="connsiteY0" fmla="*/ 190660 h 3027013"/>
              <a:gd name="connsiteX1" fmla="*/ 433183 w 7102698"/>
              <a:gd name="connsiteY1" fmla="*/ 186868 h 3027013"/>
              <a:gd name="connsiteX2" fmla="*/ 451974 w 7102698"/>
              <a:gd name="connsiteY2" fmla="*/ 2746463 h 3027013"/>
              <a:gd name="connsiteX3" fmla="*/ 3253099 w 7102698"/>
              <a:gd name="connsiteY3" fmla="*/ 2819216 h 3027013"/>
              <a:gd name="connsiteX4" fmla="*/ 6663481 w 7102698"/>
              <a:gd name="connsiteY4" fmla="*/ 2834904 h 3027013"/>
              <a:gd name="connsiteX5" fmla="*/ 6793469 w 7102698"/>
              <a:gd name="connsiteY5" fmla="*/ 215142 h 3027013"/>
              <a:gd name="connsiteX6" fmla="*/ 2492996 w 7102698"/>
              <a:gd name="connsiteY6" fmla="*/ 154458 h 3027013"/>
              <a:gd name="connsiteX0" fmla="*/ 4626079 w 7102698"/>
              <a:gd name="connsiteY0" fmla="*/ 190660 h 3027013"/>
              <a:gd name="connsiteX1" fmla="*/ 433183 w 7102698"/>
              <a:gd name="connsiteY1" fmla="*/ 186868 h 3027013"/>
              <a:gd name="connsiteX2" fmla="*/ 451974 w 7102698"/>
              <a:gd name="connsiteY2" fmla="*/ 2746463 h 3027013"/>
              <a:gd name="connsiteX3" fmla="*/ 3253099 w 7102698"/>
              <a:gd name="connsiteY3" fmla="*/ 2819216 h 3027013"/>
              <a:gd name="connsiteX4" fmla="*/ 6663481 w 7102698"/>
              <a:gd name="connsiteY4" fmla="*/ 2834904 h 3027013"/>
              <a:gd name="connsiteX5" fmla="*/ 6793469 w 7102698"/>
              <a:gd name="connsiteY5" fmla="*/ 215142 h 3027013"/>
              <a:gd name="connsiteX6" fmla="*/ 2492996 w 7102698"/>
              <a:gd name="connsiteY6" fmla="*/ 154458 h 3027013"/>
              <a:gd name="connsiteX0" fmla="*/ 4589151 w 7065770"/>
              <a:gd name="connsiteY0" fmla="*/ 191962 h 3027672"/>
              <a:gd name="connsiteX1" fmla="*/ 396255 w 7065770"/>
              <a:gd name="connsiteY1" fmla="*/ 188170 h 3027672"/>
              <a:gd name="connsiteX2" fmla="*/ 494177 w 7065770"/>
              <a:gd name="connsiteY2" fmla="*/ 2765349 h 3027672"/>
              <a:gd name="connsiteX3" fmla="*/ 3216171 w 7065770"/>
              <a:gd name="connsiteY3" fmla="*/ 2820518 h 3027672"/>
              <a:gd name="connsiteX4" fmla="*/ 6626553 w 7065770"/>
              <a:gd name="connsiteY4" fmla="*/ 2836206 h 3027672"/>
              <a:gd name="connsiteX5" fmla="*/ 6756541 w 7065770"/>
              <a:gd name="connsiteY5" fmla="*/ 216444 h 3027672"/>
              <a:gd name="connsiteX6" fmla="*/ 2456068 w 7065770"/>
              <a:gd name="connsiteY6" fmla="*/ 155760 h 3027672"/>
              <a:gd name="connsiteX0" fmla="*/ 4515240 w 6991859"/>
              <a:gd name="connsiteY0" fmla="*/ 191962 h 3027672"/>
              <a:gd name="connsiteX1" fmla="*/ 322344 w 6991859"/>
              <a:gd name="connsiteY1" fmla="*/ 188170 h 3027672"/>
              <a:gd name="connsiteX2" fmla="*/ 420266 w 6991859"/>
              <a:gd name="connsiteY2" fmla="*/ 2765349 h 3027672"/>
              <a:gd name="connsiteX3" fmla="*/ 3142260 w 6991859"/>
              <a:gd name="connsiteY3" fmla="*/ 2820518 h 3027672"/>
              <a:gd name="connsiteX4" fmla="*/ 6552642 w 6991859"/>
              <a:gd name="connsiteY4" fmla="*/ 2836206 h 3027672"/>
              <a:gd name="connsiteX5" fmla="*/ 6682630 w 6991859"/>
              <a:gd name="connsiteY5" fmla="*/ 216444 h 3027672"/>
              <a:gd name="connsiteX6" fmla="*/ 2382157 w 6991859"/>
              <a:gd name="connsiteY6" fmla="*/ 155760 h 3027672"/>
              <a:gd name="connsiteX0" fmla="*/ 4267050 w 6743669"/>
              <a:gd name="connsiteY0" fmla="*/ 348258 h 3183968"/>
              <a:gd name="connsiteX1" fmla="*/ 74154 w 6743669"/>
              <a:gd name="connsiteY1" fmla="*/ 344466 h 3183968"/>
              <a:gd name="connsiteX2" fmla="*/ 172076 w 6743669"/>
              <a:gd name="connsiteY2" fmla="*/ 2921645 h 3183968"/>
              <a:gd name="connsiteX3" fmla="*/ 2894070 w 6743669"/>
              <a:gd name="connsiteY3" fmla="*/ 2976814 h 3183968"/>
              <a:gd name="connsiteX4" fmla="*/ 6304452 w 6743669"/>
              <a:gd name="connsiteY4" fmla="*/ 2992502 h 3183968"/>
              <a:gd name="connsiteX5" fmla="*/ 6434440 w 6743669"/>
              <a:gd name="connsiteY5" fmla="*/ 372740 h 3183968"/>
              <a:gd name="connsiteX6" fmla="*/ 2133967 w 6743669"/>
              <a:gd name="connsiteY6" fmla="*/ 312056 h 3183968"/>
              <a:gd name="connsiteX0" fmla="*/ 4537921 w 7014540"/>
              <a:gd name="connsiteY0" fmla="*/ 191312 h 3027344"/>
              <a:gd name="connsiteX1" fmla="*/ 345025 w 7014540"/>
              <a:gd name="connsiteY1" fmla="*/ 187520 h 3027344"/>
              <a:gd name="connsiteX2" fmla="*/ 381401 w 7014540"/>
              <a:gd name="connsiteY2" fmla="*/ 2755907 h 3027344"/>
              <a:gd name="connsiteX3" fmla="*/ 3164941 w 7014540"/>
              <a:gd name="connsiteY3" fmla="*/ 2819868 h 3027344"/>
              <a:gd name="connsiteX4" fmla="*/ 6575323 w 7014540"/>
              <a:gd name="connsiteY4" fmla="*/ 2835556 h 3027344"/>
              <a:gd name="connsiteX5" fmla="*/ 6705311 w 7014540"/>
              <a:gd name="connsiteY5" fmla="*/ 215794 h 3027344"/>
              <a:gd name="connsiteX6" fmla="*/ 2404838 w 7014540"/>
              <a:gd name="connsiteY6" fmla="*/ 155110 h 3027344"/>
              <a:gd name="connsiteX0" fmla="*/ 4395689 w 6872308"/>
              <a:gd name="connsiteY0" fmla="*/ 371053 h 3207085"/>
              <a:gd name="connsiteX1" fmla="*/ 202793 w 6872308"/>
              <a:gd name="connsiteY1" fmla="*/ 367261 h 3207085"/>
              <a:gd name="connsiteX2" fmla="*/ 239169 w 6872308"/>
              <a:gd name="connsiteY2" fmla="*/ 2935648 h 3207085"/>
              <a:gd name="connsiteX3" fmla="*/ 3022709 w 6872308"/>
              <a:gd name="connsiteY3" fmla="*/ 2999609 h 3207085"/>
              <a:gd name="connsiteX4" fmla="*/ 6433091 w 6872308"/>
              <a:gd name="connsiteY4" fmla="*/ 3015297 h 3207085"/>
              <a:gd name="connsiteX5" fmla="*/ 6563079 w 6872308"/>
              <a:gd name="connsiteY5" fmla="*/ 395535 h 3207085"/>
              <a:gd name="connsiteX6" fmla="*/ 2262606 w 6872308"/>
              <a:gd name="connsiteY6" fmla="*/ 334851 h 3207085"/>
              <a:gd name="connsiteX0" fmla="*/ 4294216 w 6770835"/>
              <a:gd name="connsiteY0" fmla="*/ 429666 h 3265698"/>
              <a:gd name="connsiteX1" fmla="*/ 101320 w 6770835"/>
              <a:gd name="connsiteY1" fmla="*/ 425874 h 3265698"/>
              <a:gd name="connsiteX2" fmla="*/ 137696 w 6770835"/>
              <a:gd name="connsiteY2" fmla="*/ 2994261 h 3265698"/>
              <a:gd name="connsiteX3" fmla="*/ 2921236 w 6770835"/>
              <a:gd name="connsiteY3" fmla="*/ 3058222 h 3265698"/>
              <a:gd name="connsiteX4" fmla="*/ 6331618 w 6770835"/>
              <a:gd name="connsiteY4" fmla="*/ 3073910 h 3265698"/>
              <a:gd name="connsiteX5" fmla="*/ 6461606 w 6770835"/>
              <a:gd name="connsiteY5" fmla="*/ 454148 h 3265698"/>
              <a:gd name="connsiteX6" fmla="*/ 2161133 w 6770835"/>
              <a:gd name="connsiteY6" fmla="*/ 393464 h 3265698"/>
              <a:gd name="connsiteX0" fmla="*/ 4294216 w 6692988"/>
              <a:gd name="connsiteY0" fmla="*/ 429666 h 3347756"/>
              <a:gd name="connsiteX1" fmla="*/ 101320 w 6692988"/>
              <a:gd name="connsiteY1" fmla="*/ 425874 h 3347756"/>
              <a:gd name="connsiteX2" fmla="*/ 137696 w 6692988"/>
              <a:gd name="connsiteY2" fmla="*/ 2994261 h 3347756"/>
              <a:gd name="connsiteX3" fmla="*/ 2921236 w 6692988"/>
              <a:gd name="connsiteY3" fmla="*/ 3058222 h 3347756"/>
              <a:gd name="connsiteX4" fmla="*/ 6331618 w 6692988"/>
              <a:gd name="connsiteY4" fmla="*/ 3073910 h 3347756"/>
              <a:gd name="connsiteX5" fmla="*/ 6461606 w 6692988"/>
              <a:gd name="connsiteY5" fmla="*/ 454148 h 3347756"/>
              <a:gd name="connsiteX6" fmla="*/ 2161133 w 6692988"/>
              <a:gd name="connsiteY6" fmla="*/ 393464 h 3347756"/>
              <a:gd name="connsiteX0" fmla="*/ 4294216 w 6625700"/>
              <a:gd name="connsiteY0" fmla="*/ 429666 h 3347756"/>
              <a:gd name="connsiteX1" fmla="*/ 101320 w 6625700"/>
              <a:gd name="connsiteY1" fmla="*/ 425874 h 3347756"/>
              <a:gd name="connsiteX2" fmla="*/ 137696 w 6625700"/>
              <a:gd name="connsiteY2" fmla="*/ 2994261 h 3347756"/>
              <a:gd name="connsiteX3" fmla="*/ 2921236 w 6625700"/>
              <a:gd name="connsiteY3" fmla="*/ 3058222 h 3347756"/>
              <a:gd name="connsiteX4" fmla="*/ 6331618 w 6625700"/>
              <a:gd name="connsiteY4" fmla="*/ 3073910 h 3347756"/>
              <a:gd name="connsiteX5" fmla="*/ 6461606 w 6625700"/>
              <a:gd name="connsiteY5" fmla="*/ 454148 h 3347756"/>
              <a:gd name="connsiteX6" fmla="*/ 2161133 w 6625700"/>
              <a:gd name="connsiteY6" fmla="*/ 393464 h 3347756"/>
              <a:gd name="connsiteX0" fmla="*/ 4294216 w 6516621"/>
              <a:gd name="connsiteY0" fmla="*/ 429666 h 3259495"/>
              <a:gd name="connsiteX1" fmla="*/ 101320 w 6516621"/>
              <a:gd name="connsiteY1" fmla="*/ 425874 h 3259495"/>
              <a:gd name="connsiteX2" fmla="*/ 137696 w 6516621"/>
              <a:gd name="connsiteY2" fmla="*/ 2994261 h 3259495"/>
              <a:gd name="connsiteX3" fmla="*/ 2921236 w 6516621"/>
              <a:gd name="connsiteY3" fmla="*/ 3058222 h 3259495"/>
              <a:gd name="connsiteX4" fmla="*/ 5705653 w 6516621"/>
              <a:gd name="connsiteY4" fmla="*/ 2957308 h 3259495"/>
              <a:gd name="connsiteX5" fmla="*/ 6461606 w 6516621"/>
              <a:gd name="connsiteY5" fmla="*/ 454148 h 3259495"/>
              <a:gd name="connsiteX6" fmla="*/ 2161133 w 6516621"/>
              <a:gd name="connsiteY6" fmla="*/ 393464 h 3259495"/>
              <a:gd name="connsiteX0" fmla="*/ 4606773 w 6818461"/>
              <a:gd name="connsiteY0" fmla="*/ 429666 h 3228909"/>
              <a:gd name="connsiteX1" fmla="*/ 413877 w 6818461"/>
              <a:gd name="connsiteY1" fmla="*/ 425874 h 3228909"/>
              <a:gd name="connsiteX2" fmla="*/ 450253 w 6818461"/>
              <a:gd name="connsiteY2" fmla="*/ 2994261 h 3228909"/>
              <a:gd name="connsiteX3" fmla="*/ 5964720 w 6818461"/>
              <a:gd name="connsiteY3" fmla="*/ 3107317 h 3228909"/>
              <a:gd name="connsiteX4" fmla="*/ 6018210 w 6818461"/>
              <a:gd name="connsiteY4" fmla="*/ 2957308 h 3228909"/>
              <a:gd name="connsiteX5" fmla="*/ 6774163 w 6818461"/>
              <a:gd name="connsiteY5" fmla="*/ 454148 h 3228909"/>
              <a:gd name="connsiteX6" fmla="*/ 2473690 w 6818461"/>
              <a:gd name="connsiteY6" fmla="*/ 393464 h 3228909"/>
              <a:gd name="connsiteX0" fmla="*/ 4606773 w 6818461"/>
              <a:gd name="connsiteY0" fmla="*/ 429666 h 3344662"/>
              <a:gd name="connsiteX1" fmla="*/ 413877 w 6818461"/>
              <a:gd name="connsiteY1" fmla="*/ 425874 h 3344662"/>
              <a:gd name="connsiteX2" fmla="*/ 450253 w 6818461"/>
              <a:gd name="connsiteY2" fmla="*/ 2994261 h 3344662"/>
              <a:gd name="connsiteX3" fmla="*/ 5964720 w 6818461"/>
              <a:gd name="connsiteY3" fmla="*/ 3107317 h 3344662"/>
              <a:gd name="connsiteX4" fmla="*/ 6018210 w 6818461"/>
              <a:gd name="connsiteY4" fmla="*/ 2957308 h 3344662"/>
              <a:gd name="connsiteX5" fmla="*/ 6774163 w 6818461"/>
              <a:gd name="connsiteY5" fmla="*/ 454148 h 3344662"/>
              <a:gd name="connsiteX6" fmla="*/ 2473690 w 6818461"/>
              <a:gd name="connsiteY6" fmla="*/ 393464 h 3344662"/>
              <a:gd name="connsiteX0" fmla="*/ 4572033 w 6787117"/>
              <a:gd name="connsiteY0" fmla="*/ 429666 h 3317067"/>
              <a:gd name="connsiteX1" fmla="*/ 379137 w 6787117"/>
              <a:gd name="connsiteY1" fmla="*/ 425874 h 3317067"/>
              <a:gd name="connsiteX2" fmla="*/ 415513 w 6787117"/>
              <a:gd name="connsiteY2" fmla="*/ 2994261 h 3317067"/>
              <a:gd name="connsiteX3" fmla="*/ 5457438 w 6787117"/>
              <a:gd name="connsiteY3" fmla="*/ 3064359 h 3317067"/>
              <a:gd name="connsiteX4" fmla="*/ 5983470 w 6787117"/>
              <a:gd name="connsiteY4" fmla="*/ 2957308 h 3317067"/>
              <a:gd name="connsiteX5" fmla="*/ 6739423 w 6787117"/>
              <a:gd name="connsiteY5" fmla="*/ 454148 h 3317067"/>
              <a:gd name="connsiteX6" fmla="*/ 2438950 w 6787117"/>
              <a:gd name="connsiteY6" fmla="*/ 393464 h 3317067"/>
              <a:gd name="connsiteX0" fmla="*/ 4572033 w 6787117"/>
              <a:gd name="connsiteY0" fmla="*/ 429666 h 3197562"/>
              <a:gd name="connsiteX1" fmla="*/ 379137 w 6787117"/>
              <a:gd name="connsiteY1" fmla="*/ 425874 h 3197562"/>
              <a:gd name="connsiteX2" fmla="*/ 415513 w 6787117"/>
              <a:gd name="connsiteY2" fmla="*/ 2994261 h 3197562"/>
              <a:gd name="connsiteX3" fmla="*/ 5457438 w 6787117"/>
              <a:gd name="connsiteY3" fmla="*/ 3064359 h 3197562"/>
              <a:gd name="connsiteX4" fmla="*/ 5983470 w 6787117"/>
              <a:gd name="connsiteY4" fmla="*/ 2957308 h 3197562"/>
              <a:gd name="connsiteX5" fmla="*/ 6739423 w 6787117"/>
              <a:gd name="connsiteY5" fmla="*/ 454148 h 3197562"/>
              <a:gd name="connsiteX6" fmla="*/ 2438950 w 6787117"/>
              <a:gd name="connsiteY6" fmla="*/ 393464 h 3197562"/>
              <a:gd name="connsiteX0" fmla="*/ 4572033 w 6807932"/>
              <a:gd name="connsiteY0" fmla="*/ 429666 h 3234834"/>
              <a:gd name="connsiteX1" fmla="*/ 379137 w 6807932"/>
              <a:gd name="connsiteY1" fmla="*/ 425874 h 3234834"/>
              <a:gd name="connsiteX2" fmla="*/ 415513 w 6807932"/>
              <a:gd name="connsiteY2" fmla="*/ 2994261 h 3234834"/>
              <a:gd name="connsiteX3" fmla="*/ 5457438 w 6807932"/>
              <a:gd name="connsiteY3" fmla="*/ 3064359 h 3234834"/>
              <a:gd name="connsiteX4" fmla="*/ 6284179 w 6807932"/>
              <a:gd name="connsiteY4" fmla="*/ 3030951 h 3234834"/>
              <a:gd name="connsiteX5" fmla="*/ 6739423 w 6807932"/>
              <a:gd name="connsiteY5" fmla="*/ 454148 h 3234834"/>
              <a:gd name="connsiteX6" fmla="*/ 2438950 w 6807932"/>
              <a:gd name="connsiteY6" fmla="*/ 393464 h 3234834"/>
              <a:gd name="connsiteX0" fmla="*/ 4572033 w 6843925"/>
              <a:gd name="connsiteY0" fmla="*/ 429666 h 3229863"/>
              <a:gd name="connsiteX1" fmla="*/ 379137 w 6843925"/>
              <a:gd name="connsiteY1" fmla="*/ 425874 h 3229863"/>
              <a:gd name="connsiteX2" fmla="*/ 415513 w 6843925"/>
              <a:gd name="connsiteY2" fmla="*/ 2994261 h 3229863"/>
              <a:gd name="connsiteX3" fmla="*/ 5457438 w 6843925"/>
              <a:gd name="connsiteY3" fmla="*/ 3064359 h 3229863"/>
              <a:gd name="connsiteX4" fmla="*/ 6529656 w 6843925"/>
              <a:gd name="connsiteY4" fmla="*/ 2558409 h 3229863"/>
              <a:gd name="connsiteX5" fmla="*/ 6739423 w 6843925"/>
              <a:gd name="connsiteY5" fmla="*/ 454148 h 3229863"/>
              <a:gd name="connsiteX6" fmla="*/ 2438950 w 6843925"/>
              <a:gd name="connsiteY6" fmla="*/ 393464 h 3229863"/>
              <a:gd name="connsiteX0" fmla="*/ 4209392 w 6481284"/>
              <a:gd name="connsiteY0" fmla="*/ 169495 h 2819164"/>
              <a:gd name="connsiteX1" fmla="*/ 16496 w 6481284"/>
              <a:gd name="connsiteY1" fmla="*/ 165703 h 2819164"/>
              <a:gd name="connsiteX2" fmla="*/ 2839030 w 6481284"/>
              <a:gd name="connsiteY2" fmla="*/ 2439518 h 2819164"/>
              <a:gd name="connsiteX3" fmla="*/ 5094797 w 6481284"/>
              <a:gd name="connsiteY3" fmla="*/ 2804188 h 2819164"/>
              <a:gd name="connsiteX4" fmla="*/ 6167015 w 6481284"/>
              <a:gd name="connsiteY4" fmla="*/ 2298238 h 2819164"/>
              <a:gd name="connsiteX5" fmla="*/ 6376782 w 6481284"/>
              <a:gd name="connsiteY5" fmla="*/ 193977 h 2819164"/>
              <a:gd name="connsiteX6" fmla="*/ 2076309 w 6481284"/>
              <a:gd name="connsiteY6" fmla="*/ 133293 h 2819164"/>
              <a:gd name="connsiteX0" fmla="*/ 4194914 w 6466806"/>
              <a:gd name="connsiteY0" fmla="*/ 198129 h 3064735"/>
              <a:gd name="connsiteX1" fmla="*/ 2018 w 6466806"/>
              <a:gd name="connsiteY1" fmla="*/ 194337 h 3064735"/>
              <a:gd name="connsiteX2" fmla="*/ 3659173 w 6466806"/>
              <a:gd name="connsiteY2" fmla="*/ 2854778 h 3064735"/>
              <a:gd name="connsiteX3" fmla="*/ 5080319 w 6466806"/>
              <a:gd name="connsiteY3" fmla="*/ 2832822 h 3064735"/>
              <a:gd name="connsiteX4" fmla="*/ 6152537 w 6466806"/>
              <a:gd name="connsiteY4" fmla="*/ 2326872 h 3064735"/>
              <a:gd name="connsiteX5" fmla="*/ 6362304 w 6466806"/>
              <a:gd name="connsiteY5" fmla="*/ 222611 h 3064735"/>
              <a:gd name="connsiteX6" fmla="*/ 2061831 w 6466806"/>
              <a:gd name="connsiteY6" fmla="*/ 161927 h 3064735"/>
              <a:gd name="connsiteX0" fmla="*/ 2133083 w 4404975"/>
              <a:gd name="connsiteY0" fmla="*/ 157988 h 2923918"/>
              <a:gd name="connsiteX1" fmla="*/ 1505734 w 4404975"/>
              <a:gd name="connsiteY1" fmla="*/ 1522727 h 2923918"/>
              <a:gd name="connsiteX2" fmla="*/ 1597342 w 4404975"/>
              <a:gd name="connsiteY2" fmla="*/ 2814637 h 2923918"/>
              <a:gd name="connsiteX3" fmla="*/ 3018488 w 4404975"/>
              <a:gd name="connsiteY3" fmla="*/ 2792681 h 2923918"/>
              <a:gd name="connsiteX4" fmla="*/ 4090706 w 4404975"/>
              <a:gd name="connsiteY4" fmla="*/ 2286731 h 2923918"/>
              <a:gd name="connsiteX5" fmla="*/ 4300473 w 4404975"/>
              <a:gd name="connsiteY5" fmla="*/ 182470 h 2923918"/>
              <a:gd name="connsiteX6" fmla="*/ 0 w 4404975"/>
              <a:gd name="connsiteY6" fmla="*/ 121786 h 2923918"/>
              <a:gd name="connsiteX0" fmla="*/ 2133083 w 4096802"/>
              <a:gd name="connsiteY0" fmla="*/ 53907 h 2819837"/>
              <a:gd name="connsiteX1" fmla="*/ 1505734 w 4096802"/>
              <a:gd name="connsiteY1" fmla="*/ 1418646 h 2819837"/>
              <a:gd name="connsiteX2" fmla="*/ 1597342 w 4096802"/>
              <a:gd name="connsiteY2" fmla="*/ 2710556 h 2819837"/>
              <a:gd name="connsiteX3" fmla="*/ 3018488 w 4096802"/>
              <a:gd name="connsiteY3" fmla="*/ 2688600 h 2819837"/>
              <a:gd name="connsiteX4" fmla="*/ 4090706 w 4096802"/>
              <a:gd name="connsiteY4" fmla="*/ 2182650 h 2819837"/>
              <a:gd name="connsiteX5" fmla="*/ 3416758 w 4096802"/>
              <a:gd name="connsiteY5" fmla="*/ 1342593 h 2819837"/>
              <a:gd name="connsiteX6" fmla="*/ 0 w 4096802"/>
              <a:gd name="connsiteY6" fmla="*/ 17705 h 2819837"/>
              <a:gd name="connsiteX0" fmla="*/ 2133083 w 3580172"/>
              <a:gd name="connsiteY0" fmla="*/ 53907 h 2835558"/>
              <a:gd name="connsiteX1" fmla="*/ 1505734 w 3580172"/>
              <a:gd name="connsiteY1" fmla="*/ 1418646 h 2835558"/>
              <a:gd name="connsiteX2" fmla="*/ 1597342 w 3580172"/>
              <a:gd name="connsiteY2" fmla="*/ 2710556 h 2835558"/>
              <a:gd name="connsiteX3" fmla="*/ 3018488 w 3580172"/>
              <a:gd name="connsiteY3" fmla="*/ 2688600 h 2835558"/>
              <a:gd name="connsiteX4" fmla="*/ 3507700 w 3580172"/>
              <a:gd name="connsiteY4" fmla="*/ 1857394 h 2835558"/>
              <a:gd name="connsiteX5" fmla="*/ 3416758 w 3580172"/>
              <a:gd name="connsiteY5" fmla="*/ 1342593 h 2835558"/>
              <a:gd name="connsiteX6" fmla="*/ 0 w 3580172"/>
              <a:gd name="connsiteY6" fmla="*/ 17705 h 2835558"/>
              <a:gd name="connsiteX0" fmla="*/ 2133083 w 3608298"/>
              <a:gd name="connsiteY0" fmla="*/ 53907 h 2844256"/>
              <a:gd name="connsiteX1" fmla="*/ 1505734 w 3608298"/>
              <a:gd name="connsiteY1" fmla="*/ 1418646 h 2844256"/>
              <a:gd name="connsiteX2" fmla="*/ 1597342 w 3608298"/>
              <a:gd name="connsiteY2" fmla="*/ 2710556 h 2844256"/>
              <a:gd name="connsiteX3" fmla="*/ 3448071 w 3608298"/>
              <a:gd name="connsiteY3" fmla="*/ 2707010 h 2844256"/>
              <a:gd name="connsiteX4" fmla="*/ 3507700 w 3608298"/>
              <a:gd name="connsiteY4" fmla="*/ 1857394 h 2844256"/>
              <a:gd name="connsiteX5" fmla="*/ 3416758 w 3608298"/>
              <a:gd name="connsiteY5" fmla="*/ 1342593 h 2844256"/>
              <a:gd name="connsiteX6" fmla="*/ 0 w 3608298"/>
              <a:gd name="connsiteY6" fmla="*/ 17705 h 2844256"/>
              <a:gd name="connsiteX0" fmla="*/ 737006 w 2212221"/>
              <a:gd name="connsiteY0" fmla="*/ 0 h 2790349"/>
              <a:gd name="connsiteX1" fmla="*/ 109657 w 2212221"/>
              <a:gd name="connsiteY1" fmla="*/ 1364739 h 2790349"/>
              <a:gd name="connsiteX2" fmla="*/ 201265 w 2212221"/>
              <a:gd name="connsiteY2" fmla="*/ 2656649 h 2790349"/>
              <a:gd name="connsiteX3" fmla="*/ 2051994 w 2212221"/>
              <a:gd name="connsiteY3" fmla="*/ 2653103 h 2790349"/>
              <a:gd name="connsiteX4" fmla="*/ 2111623 w 2212221"/>
              <a:gd name="connsiteY4" fmla="*/ 1803487 h 2790349"/>
              <a:gd name="connsiteX5" fmla="*/ 2020681 w 2212221"/>
              <a:gd name="connsiteY5" fmla="*/ 1288686 h 2790349"/>
              <a:gd name="connsiteX6" fmla="*/ 236342 w 2212221"/>
              <a:gd name="connsiteY6" fmla="*/ 1240276 h 2790349"/>
              <a:gd name="connsiteX0" fmla="*/ 1906318 w 2283026"/>
              <a:gd name="connsiteY0" fmla="*/ 34405 h 1677151"/>
              <a:gd name="connsiteX1" fmla="*/ 180462 w 2283026"/>
              <a:gd name="connsiteY1" fmla="*/ 251541 h 1677151"/>
              <a:gd name="connsiteX2" fmla="*/ 272070 w 2283026"/>
              <a:gd name="connsiteY2" fmla="*/ 1543451 h 1677151"/>
              <a:gd name="connsiteX3" fmla="*/ 2122799 w 2283026"/>
              <a:gd name="connsiteY3" fmla="*/ 1539905 h 1677151"/>
              <a:gd name="connsiteX4" fmla="*/ 2182428 w 2283026"/>
              <a:gd name="connsiteY4" fmla="*/ 690289 h 1677151"/>
              <a:gd name="connsiteX5" fmla="*/ 2091486 w 2283026"/>
              <a:gd name="connsiteY5" fmla="*/ 175488 h 1677151"/>
              <a:gd name="connsiteX6" fmla="*/ 307147 w 2283026"/>
              <a:gd name="connsiteY6" fmla="*/ 127078 h 1677151"/>
              <a:gd name="connsiteX0" fmla="*/ 1906318 w 2295968"/>
              <a:gd name="connsiteY0" fmla="*/ 34405 h 1669569"/>
              <a:gd name="connsiteX1" fmla="*/ 180462 w 2295968"/>
              <a:gd name="connsiteY1" fmla="*/ 251541 h 1669569"/>
              <a:gd name="connsiteX2" fmla="*/ 272070 w 2295968"/>
              <a:gd name="connsiteY2" fmla="*/ 1543451 h 1669569"/>
              <a:gd name="connsiteX3" fmla="*/ 2122799 w 2295968"/>
              <a:gd name="connsiteY3" fmla="*/ 1539905 h 1669569"/>
              <a:gd name="connsiteX4" fmla="*/ 2213113 w 2295968"/>
              <a:gd name="connsiteY4" fmla="*/ 831438 h 1669569"/>
              <a:gd name="connsiteX5" fmla="*/ 2091486 w 2295968"/>
              <a:gd name="connsiteY5" fmla="*/ 175488 h 1669569"/>
              <a:gd name="connsiteX6" fmla="*/ 307147 w 2295968"/>
              <a:gd name="connsiteY6" fmla="*/ 127078 h 1669569"/>
              <a:gd name="connsiteX0" fmla="*/ 1906318 w 2334952"/>
              <a:gd name="connsiteY0" fmla="*/ 34405 h 1707706"/>
              <a:gd name="connsiteX1" fmla="*/ 180462 w 2334952"/>
              <a:gd name="connsiteY1" fmla="*/ 251541 h 1707706"/>
              <a:gd name="connsiteX2" fmla="*/ 272070 w 2334952"/>
              <a:gd name="connsiteY2" fmla="*/ 1543451 h 1707706"/>
              <a:gd name="connsiteX3" fmla="*/ 2122799 w 2334952"/>
              <a:gd name="connsiteY3" fmla="*/ 1539905 h 1707706"/>
              <a:gd name="connsiteX4" fmla="*/ 2091486 w 2334952"/>
              <a:gd name="connsiteY4" fmla="*/ 175488 h 1707706"/>
              <a:gd name="connsiteX5" fmla="*/ 307147 w 2334952"/>
              <a:gd name="connsiteY5" fmla="*/ 127078 h 1707706"/>
              <a:gd name="connsiteX0" fmla="*/ 1906318 w 2334952"/>
              <a:gd name="connsiteY0" fmla="*/ 163556 h 1836857"/>
              <a:gd name="connsiteX1" fmla="*/ 180462 w 2334952"/>
              <a:gd name="connsiteY1" fmla="*/ 380692 h 1836857"/>
              <a:gd name="connsiteX2" fmla="*/ 272070 w 2334952"/>
              <a:gd name="connsiteY2" fmla="*/ 1672602 h 1836857"/>
              <a:gd name="connsiteX3" fmla="*/ 2122799 w 2334952"/>
              <a:gd name="connsiteY3" fmla="*/ 1669056 h 1836857"/>
              <a:gd name="connsiteX4" fmla="*/ 2091486 w 2334952"/>
              <a:gd name="connsiteY4" fmla="*/ 304639 h 1836857"/>
              <a:gd name="connsiteX5" fmla="*/ 448296 w 2334952"/>
              <a:gd name="connsiteY5" fmla="*/ 72121 h 1836857"/>
              <a:gd name="connsiteX0" fmla="*/ 1906318 w 2304615"/>
              <a:gd name="connsiteY0" fmla="*/ 157199 h 1828191"/>
              <a:gd name="connsiteX1" fmla="*/ 180462 w 2304615"/>
              <a:gd name="connsiteY1" fmla="*/ 374335 h 1828191"/>
              <a:gd name="connsiteX2" fmla="*/ 272070 w 2304615"/>
              <a:gd name="connsiteY2" fmla="*/ 1666245 h 1828191"/>
              <a:gd name="connsiteX3" fmla="*/ 2122799 w 2304615"/>
              <a:gd name="connsiteY3" fmla="*/ 1662699 h 1828191"/>
              <a:gd name="connsiteX4" fmla="*/ 2030117 w 2304615"/>
              <a:gd name="connsiteY4" fmla="*/ 335103 h 1828191"/>
              <a:gd name="connsiteX5" fmla="*/ 448296 w 2304615"/>
              <a:gd name="connsiteY5" fmla="*/ 65764 h 1828191"/>
              <a:gd name="connsiteX0" fmla="*/ 1899344 w 2229456"/>
              <a:gd name="connsiteY0" fmla="*/ 157199 h 1818080"/>
              <a:gd name="connsiteX1" fmla="*/ 173488 w 2229456"/>
              <a:gd name="connsiteY1" fmla="*/ 374335 h 1818080"/>
              <a:gd name="connsiteX2" fmla="*/ 265096 w 2229456"/>
              <a:gd name="connsiteY2" fmla="*/ 1666245 h 1818080"/>
              <a:gd name="connsiteX3" fmla="*/ 1986950 w 2229456"/>
              <a:gd name="connsiteY3" fmla="*/ 1644288 h 1818080"/>
              <a:gd name="connsiteX4" fmla="*/ 2023143 w 2229456"/>
              <a:gd name="connsiteY4" fmla="*/ 335103 h 1818080"/>
              <a:gd name="connsiteX5" fmla="*/ 441322 w 2229456"/>
              <a:gd name="connsiteY5" fmla="*/ 65764 h 1818080"/>
              <a:gd name="connsiteX0" fmla="*/ 1899344 w 2186659"/>
              <a:gd name="connsiteY0" fmla="*/ 157199 h 1915773"/>
              <a:gd name="connsiteX1" fmla="*/ 173488 w 2186659"/>
              <a:gd name="connsiteY1" fmla="*/ 374335 h 1915773"/>
              <a:gd name="connsiteX2" fmla="*/ 265096 w 2186659"/>
              <a:gd name="connsiteY2" fmla="*/ 1666245 h 1915773"/>
              <a:gd name="connsiteX3" fmla="*/ 1986950 w 2186659"/>
              <a:gd name="connsiteY3" fmla="*/ 1644288 h 1915773"/>
              <a:gd name="connsiteX4" fmla="*/ 2023143 w 2186659"/>
              <a:gd name="connsiteY4" fmla="*/ 335103 h 1915773"/>
              <a:gd name="connsiteX5" fmla="*/ 441322 w 2186659"/>
              <a:gd name="connsiteY5" fmla="*/ 65764 h 1915773"/>
              <a:gd name="connsiteX0" fmla="*/ 1904304 w 2228978"/>
              <a:gd name="connsiteY0" fmla="*/ 157199 h 1899794"/>
              <a:gd name="connsiteX1" fmla="*/ 178448 w 2228978"/>
              <a:gd name="connsiteY1" fmla="*/ 374335 h 1899794"/>
              <a:gd name="connsiteX2" fmla="*/ 270056 w 2228978"/>
              <a:gd name="connsiteY2" fmla="*/ 1666245 h 1899794"/>
              <a:gd name="connsiteX3" fmla="*/ 2083964 w 2228978"/>
              <a:gd name="connsiteY3" fmla="*/ 1619740 h 1899794"/>
              <a:gd name="connsiteX4" fmla="*/ 2028103 w 2228978"/>
              <a:gd name="connsiteY4" fmla="*/ 335103 h 1899794"/>
              <a:gd name="connsiteX5" fmla="*/ 446282 w 2228978"/>
              <a:gd name="connsiteY5" fmla="*/ 65764 h 1899794"/>
              <a:gd name="connsiteX0" fmla="*/ 1992182 w 2316856"/>
              <a:gd name="connsiteY0" fmla="*/ 157199 h 1865977"/>
              <a:gd name="connsiteX1" fmla="*/ 266326 w 2316856"/>
              <a:gd name="connsiteY1" fmla="*/ 374335 h 1865977"/>
              <a:gd name="connsiteX2" fmla="*/ 357934 w 2316856"/>
              <a:gd name="connsiteY2" fmla="*/ 1666245 h 1865977"/>
              <a:gd name="connsiteX3" fmla="*/ 2171842 w 2316856"/>
              <a:gd name="connsiteY3" fmla="*/ 1619740 h 1865977"/>
              <a:gd name="connsiteX4" fmla="*/ 2115981 w 2316856"/>
              <a:gd name="connsiteY4" fmla="*/ 335103 h 1865977"/>
              <a:gd name="connsiteX5" fmla="*/ 534160 w 2316856"/>
              <a:gd name="connsiteY5" fmla="*/ 65764 h 1865977"/>
              <a:gd name="connsiteX0" fmla="*/ 1992182 w 2349340"/>
              <a:gd name="connsiteY0" fmla="*/ 157199 h 1800410"/>
              <a:gd name="connsiteX1" fmla="*/ 266326 w 2349340"/>
              <a:gd name="connsiteY1" fmla="*/ 374335 h 1800410"/>
              <a:gd name="connsiteX2" fmla="*/ 357934 w 2349340"/>
              <a:gd name="connsiteY2" fmla="*/ 1666245 h 1800410"/>
              <a:gd name="connsiteX3" fmla="*/ 2171842 w 2349340"/>
              <a:gd name="connsiteY3" fmla="*/ 1619740 h 1800410"/>
              <a:gd name="connsiteX4" fmla="*/ 2115981 w 2349340"/>
              <a:gd name="connsiteY4" fmla="*/ 335103 h 1800410"/>
              <a:gd name="connsiteX5" fmla="*/ 534160 w 2349340"/>
              <a:gd name="connsiteY5" fmla="*/ 65764 h 1800410"/>
              <a:gd name="connsiteX0" fmla="*/ 1992182 w 2386429"/>
              <a:gd name="connsiteY0" fmla="*/ 157199 h 1770188"/>
              <a:gd name="connsiteX1" fmla="*/ 266326 w 2386429"/>
              <a:gd name="connsiteY1" fmla="*/ 374335 h 1770188"/>
              <a:gd name="connsiteX2" fmla="*/ 357934 w 2386429"/>
              <a:gd name="connsiteY2" fmla="*/ 1666245 h 1770188"/>
              <a:gd name="connsiteX3" fmla="*/ 2171842 w 2386429"/>
              <a:gd name="connsiteY3" fmla="*/ 1619740 h 1770188"/>
              <a:gd name="connsiteX4" fmla="*/ 2115981 w 2386429"/>
              <a:gd name="connsiteY4" fmla="*/ 335103 h 1770188"/>
              <a:gd name="connsiteX5" fmla="*/ 534160 w 2386429"/>
              <a:gd name="connsiteY5" fmla="*/ 65764 h 1770188"/>
              <a:gd name="connsiteX0" fmla="*/ 1992182 w 2386429"/>
              <a:gd name="connsiteY0" fmla="*/ 92683 h 1705672"/>
              <a:gd name="connsiteX1" fmla="*/ 266326 w 2386429"/>
              <a:gd name="connsiteY1" fmla="*/ 309819 h 1705672"/>
              <a:gd name="connsiteX2" fmla="*/ 357934 w 2386429"/>
              <a:gd name="connsiteY2" fmla="*/ 1601729 h 1705672"/>
              <a:gd name="connsiteX3" fmla="*/ 2171842 w 2386429"/>
              <a:gd name="connsiteY3" fmla="*/ 1555224 h 1705672"/>
              <a:gd name="connsiteX4" fmla="*/ 2115981 w 2386429"/>
              <a:gd name="connsiteY4" fmla="*/ 270587 h 1705672"/>
              <a:gd name="connsiteX5" fmla="*/ 877827 w 2386429"/>
              <a:gd name="connsiteY5" fmla="*/ 81028 h 1705672"/>
              <a:gd name="connsiteX0" fmla="*/ 1992182 w 2386429"/>
              <a:gd name="connsiteY0" fmla="*/ 11655 h 1624644"/>
              <a:gd name="connsiteX1" fmla="*/ 266326 w 2386429"/>
              <a:gd name="connsiteY1" fmla="*/ 228791 h 1624644"/>
              <a:gd name="connsiteX2" fmla="*/ 357934 w 2386429"/>
              <a:gd name="connsiteY2" fmla="*/ 1520701 h 1624644"/>
              <a:gd name="connsiteX3" fmla="*/ 2171842 w 2386429"/>
              <a:gd name="connsiteY3" fmla="*/ 1474196 h 1624644"/>
              <a:gd name="connsiteX4" fmla="*/ 2115981 w 2386429"/>
              <a:gd name="connsiteY4" fmla="*/ 189559 h 1624644"/>
              <a:gd name="connsiteX5" fmla="*/ 877827 w 2386429"/>
              <a:gd name="connsiteY5" fmla="*/ 0 h 1624644"/>
              <a:gd name="connsiteX0" fmla="*/ 1992182 w 2386429"/>
              <a:gd name="connsiteY0" fmla="*/ 91435 h 1704424"/>
              <a:gd name="connsiteX1" fmla="*/ 266326 w 2386429"/>
              <a:gd name="connsiteY1" fmla="*/ 308571 h 1704424"/>
              <a:gd name="connsiteX2" fmla="*/ 357934 w 2386429"/>
              <a:gd name="connsiteY2" fmla="*/ 1600481 h 1704424"/>
              <a:gd name="connsiteX3" fmla="*/ 2171842 w 2386429"/>
              <a:gd name="connsiteY3" fmla="*/ 1553976 h 1704424"/>
              <a:gd name="connsiteX4" fmla="*/ 2115981 w 2386429"/>
              <a:gd name="connsiteY4" fmla="*/ 269339 h 1704424"/>
              <a:gd name="connsiteX5" fmla="*/ 877827 w 2386429"/>
              <a:gd name="connsiteY5" fmla="*/ 0 h 1704424"/>
              <a:gd name="connsiteX0" fmla="*/ 1992182 w 2386429"/>
              <a:gd name="connsiteY0" fmla="*/ 91435 h 1704424"/>
              <a:gd name="connsiteX1" fmla="*/ 266326 w 2386429"/>
              <a:gd name="connsiteY1" fmla="*/ 308571 h 1704424"/>
              <a:gd name="connsiteX2" fmla="*/ 357934 w 2386429"/>
              <a:gd name="connsiteY2" fmla="*/ 1600481 h 1704424"/>
              <a:gd name="connsiteX3" fmla="*/ 2171842 w 2386429"/>
              <a:gd name="connsiteY3" fmla="*/ 1553976 h 1704424"/>
              <a:gd name="connsiteX4" fmla="*/ 2115981 w 2386429"/>
              <a:gd name="connsiteY4" fmla="*/ 269339 h 1704424"/>
              <a:gd name="connsiteX5" fmla="*/ 877827 w 2386429"/>
              <a:gd name="connsiteY5" fmla="*/ 0 h 1704424"/>
              <a:gd name="connsiteX0" fmla="*/ 1992182 w 2386429"/>
              <a:gd name="connsiteY0" fmla="*/ 91435 h 1704424"/>
              <a:gd name="connsiteX1" fmla="*/ 266326 w 2386429"/>
              <a:gd name="connsiteY1" fmla="*/ 308571 h 1704424"/>
              <a:gd name="connsiteX2" fmla="*/ 357934 w 2386429"/>
              <a:gd name="connsiteY2" fmla="*/ 1600481 h 1704424"/>
              <a:gd name="connsiteX3" fmla="*/ 2171842 w 2386429"/>
              <a:gd name="connsiteY3" fmla="*/ 1553976 h 1704424"/>
              <a:gd name="connsiteX4" fmla="*/ 2115981 w 2386429"/>
              <a:gd name="connsiteY4" fmla="*/ 269339 h 1704424"/>
              <a:gd name="connsiteX5" fmla="*/ 877827 w 2386429"/>
              <a:gd name="connsiteY5" fmla="*/ 0 h 1704424"/>
              <a:gd name="connsiteX0" fmla="*/ 1974010 w 2348667"/>
              <a:gd name="connsiteY0" fmla="*/ 91435 h 1693920"/>
              <a:gd name="connsiteX1" fmla="*/ 248154 w 2348667"/>
              <a:gd name="connsiteY1" fmla="*/ 308571 h 1693920"/>
              <a:gd name="connsiteX2" fmla="*/ 370446 w 2348667"/>
              <a:gd name="connsiteY2" fmla="*/ 1594344 h 1693920"/>
              <a:gd name="connsiteX3" fmla="*/ 2153670 w 2348667"/>
              <a:gd name="connsiteY3" fmla="*/ 1553976 h 1693920"/>
              <a:gd name="connsiteX4" fmla="*/ 2097809 w 2348667"/>
              <a:gd name="connsiteY4" fmla="*/ 269339 h 1693920"/>
              <a:gd name="connsiteX5" fmla="*/ 859655 w 2348667"/>
              <a:gd name="connsiteY5" fmla="*/ 0 h 1693920"/>
              <a:gd name="connsiteX0" fmla="*/ 1915806 w 2290463"/>
              <a:gd name="connsiteY0" fmla="*/ 91435 h 1743251"/>
              <a:gd name="connsiteX1" fmla="*/ 189950 w 2290463"/>
              <a:gd name="connsiteY1" fmla="*/ 308571 h 1743251"/>
              <a:gd name="connsiteX2" fmla="*/ 312242 w 2290463"/>
              <a:gd name="connsiteY2" fmla="*/ 1594344 h 1743251"/>
              <a:gd name="connsiteX3" fmla="*/ 2095466 w 2290463"/>
              <a:gd name="connsiteY3" fmla="*/ 1553976 h 1743251"/>
              <a:gd name="connsiteX4" fmla="*/ 2039605 w 2290463"/>
              <a:gd name="connsiteY4" fmla="*/ 269339 h 1743251"/>
              <a:gd name="connsiteX5" fmla="*/ 801451 w 2290463"/>
              <a:gd name="connsiteY5" fmla="*/ 0 h 1743251"/>
              <a:gd name="connsiteX0" fmla="*/ 1806880 w 2181537"/>
              <a:gd name="connsiteY0" fmla="*/ 91435 h 1743251"/>
              <a:gd name="connsiteX1" fmla="*/ 81024 w 2181537"/>
              <a:gd name="connsiteY1" fmla="*/ 308571 h 1743251"/>
              <a:gd name="connsiteX2" fmla="*/ 203316 w 2181537"/>
              <a:gd name="connsiteY2" fmla="*/ 1594344 h 1743251"/>
              <a:gd name="connsiteX3" fmla="*/ 1986540 w 2181537"/>
              <a:gd name="connsiteY3" fmla="*/ 1553976 h 1743251"/>
              <a:gd name="connsiteX4" fmla="*/ 1930679 w 2181537"/>
              <a:gd name="connsiteY4" fmla="*/ 269339 h 1743251"/>
              <a:gd name="connsiteX5" fmla="*/ 692525 w 2181537"/>
              <a:gd name="connsiteY5" fmla="*/ 0 h 1743251"/>
              <a:gd name="connsiteX0" fmla="*/ 1730959 w 2105616"/>
              <a:gd name="connsiteY0" fmla="*/ 91435 h 1733752"/>
              <a:gd name="connsiteX1" fmla="*/ 115568 w 2105616"/>
              <a:gd name="connsiteY1" fmla="*/ 339256 h 1733752"/>
              <a:gd name="connsiteX2" fmla="*/ 127395 w 2105616"/>
              <a:gd name="connsiteY2" fmla="*/ 1594344 h 1733752"/>
              <a:gd name="connsiteX3" fmla="*/ 1910619 w 2105616"/>
              <a:gd name="connsiteY3" fmla="*/ 1553976 h 1733752"/>
              <a:gd name="connsiteX4" fmla="*/ 1854758 w 2105616"/>
              <a:gd name="connsiteY4" fmla="*/ 269339 h 1733752"/>
              <a:gd name="connsiteX5" fmla="*/ 616604 w 2105616"/>
              <a:gd name="connsiteY5" fmla="*/ 0 h 1733752"/>
              <a:gd name="connsiteX0" fmla="*/ 1730959 w 2105616"/>
              <a:gd name="connsiteY0" fmla="*/ 91435 h 1733752"/>
              <a:gd name="connsiteX1" fmla="*/ 115568 w 2105616"/>
              <a:gd name="connsiteY1" fmla="*/ 339256 h 1733752"/>
              <a:gd name="connsiteX2" fmla="*/ 127395 w 2105616"/>
              <a:gd name="connsiteY2" fmla="*/ 1594344 h 1733752"/>
              <a:gd name="connsiteX3" fmla="*/ 1910619 w 2105616"/>
              <a:gd name="connsiteY3" fmla="*/ 1553976 h 1733752"/>
              <a:gd name="connsiteX4" fmla="*/ 1854758 w 2105616"/>
              <a:gd name="connsiteY4" fmla="*/ 269339 h 1733752"/>
              <a:gd name="connsiteX5" fmla="*/ 616604 w 2105616"/>
              <a:gd name="connsiteY5" fmla="*/ 0 h 1733752"/>
              <a:gd name="connsiteX0" fmla="*/ 1760957 w 2135614"/>
              <a:gd name="connsiteY0" fmla="*/ 91435 h 1733752"/>
              <a:gd name="connsiteX1" fmla="*/ 145566 w 2135614"/>
              <a:gd name="connsiteY1" fmla="*/ 339256 h 1733752"/>
              <a:gd name="connsiteX2" fmla="*/ 157393 w 2135614"/>
              <a:gd name="connsiteY2" fmla="*/ 1594344 h 1733752"/>
              <a:gd name="connsiteX3" fmla="*/ 1940617 w 2135614"/>
              <a:gd name="connsiteY3" fmla="*/ 1553976 h 1733752"/>
              <a:gd name="connsiteX4" fmla="*/ 1884756 w 2135614"/>
              <a:gd name="connsiteY4" fmla="*/ 269339 h 1733752"/>
              <a:gd name="connsiteX5" fmla="*/ 646602 w 2135614"/>
              <a:gd name="connsiteY5" fmla="*/ 0 h 1733752"/>
              <a:gd name="connsiteX0" fmla="*/ 1811643 w 2185065"/>
              <a:gd name="connsiteY0" fmla="*/ 91435 h 1965329"/>
              <a:gd name="connsiteX1" fmla="*/ 196252 w 2185065"/>
              <a:gd name="connsiteY1" fmla="*/ 339256 h 1965329"/>
              <a:gd name="connsiteX2" fmla="*/ 226489 w 2185065"/>
              <a:gd name="connsiteY2" fmla="*/ 1895052 h 1965329"/>
              <a:gd name="connsiteX3" fmla="*/ 1991303 w 2185065"/>
              <a:gd name="connsiteY3" fmla="*/ 1553976 h 1965329"/>
              <a:gd name="connsiteX4" fmla="*/ 1935442 w 2185065"/>
              <a:gd name="connsiteY4" fmla="*/ 269339 h 1965329"/>
              <a:gd name="connsiteX5" fmla="*/ 697288 w 2185065"/>
              <a:gd name="connsiteY5" fmla="*/ 0 h 1965329"/>
              <a:gd name="connsiteX0" fmla="*/ 1836320 w 2501964"/>
              <a:gd name="connsiteY0" fmla="*/ 91435 h 2113534"/>
              <a:gd name="connsiteX1" fmla="*/ 220929 w 2501964"/>
              <a:gd name="connsiteY1" fmla="*/ 339256 h 2113534"/>
              <a:gd name="connsiteX2" fmla="*/ 251166 w 2501964"/>
              <a:gd name="connsiteY2" fmla="*/ 1895052 h 2113534"/>
              <a:gd name="connsiteX3" fmla="*/ 2408743 w 2501964"/>
              <a:gd name="connsiteY3" fmla="*/ 1928328 h 2113534"/>
              <a:gd name="connsiteX4" fmla="*/ 1960119 w 2501964"/>
              <a:gd name="connsiteY4" fmla="*/ 269339 h 2113534"/>
              <a:gd name="connsiteX5" fmla="*/ 721965 w 2501964"/>
              <a:gd name="connsiteY5" fmla="*/ 0 h 2113534"/>
              <a:gd name="connsiteX0" fmla="*/ 1836320 w 2566166"/>
              <a:gd name="connsiteY0" fmla="*/ 91435 h 2112719"/>
              <a:gd name="connsiteX1" fmla="*/ 220929 w 2566166"/>
              <a:gd name="connsiteY1" fmla="*/ 339256 h 2112719"/>
              <a:gd name="connsiteX2" fmla="*/ 251166 w 2566166"/>
              <a:gd name="connsiteY2" fmla="*/ 1895052 h 2112719"/>
              <a:gd name="connsiteX3" fmla="*/ 2408743 w 2566166"/>
              <a:gd name="connsiteY3" fmla="*/ 1928328 h 2112719"/>
              <a:gd name="connsiteX4" fmla="*/ 2199459 w 2566166"/>
              <a:gd name="connsiteY4" fmla="*/ 281612 h 2112719"/>
              <a:gd name="connsiteX5" fmla="*/ 721965 w 2566166"/>
              <a:gd name="connsiteY5" fmla="*/ 0 h 2112719"/>
              <a:gd name="connsiteX0" fmla="*/ 1880305 w 2610151"/>
              <a:gd name="connsiteY0" fmla="*/ 91435 h 2088336"/>
              <a:gd name="connsiteX1" fmla="*/ 264914 w 2610151"/>
              <a:gd name="connsiteY1" fmla="*/ 339256 h 2088336"/>
              <a:gd name="connsiteX2" fmla="*/ 295151 w 2610151"/>
              <a:gd name="connsiteY2" fmla="*/ 1895052 h 2088336"/>
              <a:gd name="connsiteX3" fmla="*/ 2452728 w 2610151"/>
              <a:gd name="connsiteY3" fmla="*/ 1928328 h 2088336"/>
              <a:gd name="connsiteX4" fmla="*/ 2243444 w 2610151"/>
              <a:gd name="connsiteY4" fmla="*/ 281612 h 2088336"/>
              <a:gd name="connsiteX5" fmla="*/ 765950 w 2610151"/>
              <a:gd name="connsiteY5" fmla="*/ 0 h 2088336"/>
              <a:gd name="connsiteX0" fmla="*/ 1880305 w 2626506"/>
              <a:gd name="connsiteY0" fmla="*/ 91435 h 2057816"/>
              <a:gd name="connsiteX1" fmla="*/ 264914 w 2626506"/>
              <a:gd name="connsiteY1" fmla="*/ 339256 h 2057816"/>
              <a:gd name="connsiteX2" fmla="*/ 295151 w 2626506"/>
              <a:gd name="connsiteY2" fmla="*/ 1895052 h 2057816"/>
              <a:gd name="connsiteX3" fmla="*/ 2452728 w 2626506"/>
              <a:gd name="connsiteY3" fmla="*/ 1928328 h 2057816"/>
              <a:gd name="connsiteX4" fmla="*/ 2243444 w 2626506"/>
              <a:gd name="connsiteY4" fmla="*/ 281612 h 2057816"/>
              <a:gd name="connsiteX5" fmla="*/ 765950 w 2626506"/>
              <a:gd name="connsiteY5" fmla="*/ 0 h 2057816"/>
              <a:gd name="connsiteX0" fmla="*/ 1832774 w 2539892"/>
              <a:gd name="connsiteY0" fmla="*/ 91435 h 1995653"/>
              <a:gd name="connsiteX1" fmla="*/ 217383 w 2539892"/>
              <a:gd name="connsiteY1" fmla="*/ 339256 h 1995653"/>
              <a:gd name="connsiteX2" fmla="*/ 247620 w 2539892"/>
              <a:gd name="connsiteY2" fmla="*/ 1895052 h 1995653"/>
              <a:gd name="connsiteX3" fmla="*/ 2349965 w 2539892"/>
              <a:gd name="connsiteY3" fmla="*/ 1719673 h 1995653"/>
              <a:gd name="connsiteX4" fmla="*/ 2195913 w 2539892"/>
              <a:gd name="connsiteY4" fmla="*/ 281612 h 1995653"/>
              <a:gd name="connsiteX5" fmla="*/ 718419 w 2539892"/>
              <a:gd name="connsiteY5" fmla="*/ 0 h 1995653"/>
              <a:gd name="connsiteX0" fmla="*/ 1832774 w 2510261"/>
              <a:gd name="connsiteY0" fmla="*/ 91435 h 2013450"/>
              <a:gd name="connsiteX1" fmla="*/ 217383 w 2510261"/>
              <a:gd name="connsiteY1" fmla="*/ 339256 h 2013450"/>
              <a:gd name="connsiteX2" fmla="*/ 247620 w 2510261"/>
              <a:gd name="connsiteY2" fmla="*/ 1895052 h 2013450"/>
              <a:gd name="connsiteX3" fmla="*/ 2349965 w 2510261"/>
              <a:gd name="connsiteY3" fmla="*/ 1719673 h 2013450"/>
              <a:gd name="connsiteX4" fmla="*/ 2195913 w 2510261"/>
              <a:gd name="connsiteY4" fmla="*/ 281612 h 2013450"/>
              <a:gd name="connsiteX5" fmla="*/ 718419 w 2510261"/>
              <a:gd name="connsiteY5" fmla="*/ 0 h 2013450"/>
              <a:gd name="connsiteX0" fmla="*/ 1804195 w 2481682"/>
              <a:gd name="connsiteY0" fmla="*/ 91435 h 2002585"/>
              <a:gd name="connsiteX1" fmla="*/ 244036 w 2481682"/>
              <a:gd name="connsiteY1" fmla="*/ 486542 h 2002585"/>
              <a:gd name="connsiteX2" fmla="*/ 219041 w 2481682"/>
              <a:gd name="connsiteY2" fmla="*/ 1895052 h 2002585"/>
              <a:gd name="connsiteX3" fmla="*/ 2321386 w 2481682"/>
              <a:gd name="connsiteY3" fmla="*/ 1719673 h 2002585"/>
              <a:gd name="connsiteX4" fmla="*/ 2167334 w 2481682"/>
              <a:gd name="connsiteY4" fmla="*/ 281612 h 2002585"/>
              <a:gd name="connsiteX5" fmla="*/ 689840 w 2481682"/>
              <a:gd name="connsiteY5" fmla="*/ 0 h 2002585"/>
              <a:gd name="connsiteX0" fmla="*/ 1804195 w 2515496"/>
              <a:gd name="connsiteY0" fmla="*/ 91435 h 1995968"/>
              <a:gd name="connsiteX1" fmla="*/ 244036 w 2515496"/>
              <a:gd name="connsiteY1" fmla="*/ 486542 h 1995968"/>
              <a:gd name="connsiteX2" fmla="*/ 219041 w 2515496"/>
              <a:gd name="connsiteY2" fmla="*/ 1895052 h 1995968"/>
              <a:gd name="connsiteX3" fmla="*/ 2321386 w 2515496"/>
              <a:gd name="connsiteY3" fmla="*/ 1719673 h 1995968"/>
              <a:gd name="connsiteX4" fmla="*/ 2216429 w 2515496"/>
              <a:gd name="connsiteY4" fmla="*/ 410487 h 1995968"/>
              <a:gd name="connsiteX5" fmla="*/ 689840 w 2515496"/>
              <a:gd name="connsiteY5" fmla="*/ 0 h 1995968"/>
              <a:gd name="connsiteX0" fmla="*/ 1804614 w 2519827"/>
              <a:gd name="connsiteY0" fmla="*/ 91435 h 2073882"/>
              <a:gd name="connsiteX1" fmla="*/ 244455 w 2519827"/>
              <a:gd name="connsiteY1" fmla="*/ 486542 h 2073882"/>
              <a:gd name="connsiteX2" fmla="*/ 219460 w 2519827"/>
              <a:gd name="connsiteY2" fmla="*/ 1895052 h 2073882"/>
              <a:gd name="connsiteX3" fmla="*/ 2327942 w 2519827"/>
              <a:gd name="connsiteY3" fmla="*/ 1891506 h 2073882"/>
              <a:gd name="connsiteX4" fmla="*/ 2216848 w 2519827"/>
              <a:gd name="connsiteY4" fmla="*/ 410487 h 2073882"/>
              <a:gd name="connsiteX5" fmla="*/ 690259 w 2519827"/>
              <a:gd name="connsiteY5" fmla="*/ 0 h 2073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9827" h="2073882">
                <a:moveTo>
                  <a:pt x="1804614" y="91435"/>
                </a:moveTo>
                <a:cubicBezTo>
                  <a:pt x="1145653" y="220896"/>
                  <a:pt x="508647" y="185939"/>
                  <a:pt x="244455" y="486542"/>
                </a:cubicBezTo>
                <a:cubicBezTo>
                  <a:pt x="-19737" y="787145"/>
                  <a:pt x="-127788" y="1660891"/>
                  <a:pt x="219460" y="1895052"/>
                </a:cubicBezTo>
                <a:cubicBezTo>
                  <a:pt x="566708" y="2129213"/>
                  <a:pt x="1995044" y="2138934"/>
                  <a:pt x="2327942" y="1891506"/>
                </a:cubicBezTo>
                <a:cubicBezTo>
                  <a:pt x="2660840" y="1644079"/>
                  <a:pt x="2519457" y="645958"/>
                  <a:pt x="2216848" y="410487"/>
                </a:cubicBezTo>
                <a:cubicBezTo>
                  <a:pt x="1810448" y="192346"/>
                  <a:pt x="1525680" y="314176"/>
                  <a:pt x="690259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16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Recap</a:t>
            </a:r>
          </a:p>
        </p:txBody>
      </p:sp>
      <p:sp>
        <p:nvSpPr>
          <p:cNvPr id="120" name="Google Shape;120;g1656a149a4f_0_7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</p:spPr>
        <p:txBody>
          <a:bodyPr spcFirstLastPara="1" wrap="square" lIns="0" tIns="121900" rIns="0" bIns="121900" anchor="t" anchorCtr="0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/>
              <a:t>What are some of the reasons we might want to get access to simulation data?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0070C0"/>
                </a:solidFill>
              </a:rPr>
              <a:t>Inspection, modification, logging, </a:t>
            </a:r>
            <a:r>
              <a:rPr lang="en-US" sz="2000" err="1">
                <a:solidFill>
                  <a:srgbClr val="0070C0"/>
                </a:solidFill>
              </a:rPr>
              <a:t>stripcharts</a:t>
            </a:r>
            <a:endParaRPr lang="en-US" sz="2000" err="1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/>
              <a:t>How can we access data in a simulation?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err="1">
                <a:solidFill>
                  <a:srgbClr val="0070C0"/>
                </a:solidFill>
              </a:rPr>
              <a:t>DVar</a:t>
            </a:r>
            <a:r>
              <a:rPr lang="en-US" sz="2000">
                <a:solidFill>
                  <a:srgbClr val="0070C0"/>
                </a:solidFill>
              </a:rPr>
              <a:t> provides a layer to access simulation data</a:t>
            </a:r>
            <a:endParaRPr lang="en-US" sz="2000"/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0070C0"/>
                </a:solidFill>
              </a:rPr>
              <a:t>Most simulation objects provide a ‘</a:t>
            </a:r>
            <a:r>
              <a:rPr lang="en-US" sz="2000" err="1">
                <a:solidFill>
                  <a:srgbClr val="0070C0"/>
                </a:solidFill>
              </a:rPr>
              <a:t>specNode</a:t>
            </a:r>
            <a:r>
              <a:rPr lang="en-US" sz="2000">
                <a:solidFill>
                  <a:srgbClr val="0070C0"/>
                </a:solidFill>
              </a:rPr>
              <a:t>()’ function that returns the </a:t>
            </a:r>
            <a:r>
              <a:rPr lang="en-US" sz="2000" err="1">
                <a:solidFill>
                  <a:srgbClr val="0070C0"/>
                </a:solidFill>
              </a:rPr>
              <a:t>DVar</a:t>
            </a:r>
            <a:r>
              <a:rPr lang="en-US" sz="2000">
                <a:solidFill>
                  <a:srgbClr val="0070C0"/>
                </a:solidFill>
              </a:rPr>
              <a:t> item for that object</a:t>
            </a:r>
            <a:endParaRPr lang="en-US" sz="20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/>
              <a:t>How are the </a:t>
            </a:r>
            <a:r>
              <a:rPr lang="en-US" sz="2000" err="1"/>
              <a:t>DVar</a:t>
            </a:r>
            <a:r>
              <a:rPr lang="en-US" sz="2000"/>
              <a:t> objects organized?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0070C0"/>
                </a:solidFill>
              </a:rPr>
              <a:t>Using a hierarchy identical to the topology of the created simulation objects, with a path/URI using a “dotted” syntax</a:t>
            </a:r>
            <a:endParaRPr lang="en-US" sz="20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/>
              <a:t>What types of data are available through </a:t>
            </a:r>
            <a:r>
              <a:rPr lang="en-US" sz="2000" err="1"/>
              <a:t>DVar</a:t>
            </a:r>
            <a:r>
              <a:rPr lang="en-US" sz="2000"/>
              <a:t>?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0070C0"/>
                </a:solidFill>
              </a:rPr>
              <a:t>Simulation variables, computed results</a:t>
            </a:r>
            <a:endParaRPr lang="en-US" sz="200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/>
              <a:t>What are some other, useful things can spec nodes can do?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0070C0"/>
                </a:solidFill>
              </a:rPr>
              <a:t>Callback functions that can modify how peek/pokes are done</a:t>
            </a:r>
            <a:endParaRPr lang="en-US" sz="2000"/>
          </a:p>
          <a:p>
            <a:pPr marL="342900" lv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342819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/>
              <a:t>What we glossed over/skipped …</a:t>
            </a:r>
          </a:p>
        </p:txBody>
      </p:sp>
      <p:sp>
        <p:nvSpPr>
          <p:cNvPr id="120" name="Google Shape;120;g1656a149a4f_0_7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</p:spPr>
        <p:txBody>
          <a:bodyPr spcFirstLastPara="1" wrap="square" lIns="0" tIns="121900" rIns="0" bIns="121900" anchor="t" anchorCtr="0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Importing from Python dictionaries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Creating DVars in different units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Creating extra DVars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 err="1"/>
              <a:t>preGet</a:t>
            </a:r>
            <a:r>
              <a:rPr lang="en-US" sz="2800"/>
              <a:t>/</a:t>
            </a:r>
            <a:r>
              <a:rPr lang="en-US" sz="2800" err="1"/>
              <a:t>postSet</a:t>
            </a:r>
            <a:r>
              <a:rPr lang="en-US" sz="2800"/>
              <a:t> callback methods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Watching a </a:t>
            </a:r>
            <a:r>
              <a:rPr lang="en-US" sz="2800" err="1"/>
              <a:t>DVar</a:t>
            </a:r>
            <a:r>
              <a:rPr lang="en-US" sz="2800"/>
              <a:t> for monitors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/>
              <a:t>Populating GUI panels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 err="1"/>
              <a:t>DVar</a:t>
            </a:r>
            <a:r>
              <a:rPr lang="en-US" sz="2800"/>
              <a:t> specs for Python functions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 err="1"/>
              <a:t>DVar</a:t>
            </a:r>
            <a:r>
              <a:rPr lang="en-US" sz="2800"/>
              <a:t> slices</a:t>
            </a: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7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73933D-4A86-CE92-61DA-53BDCFCFF5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58670F-7519-A6C5-CB2B-ABED3CFBA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/>
              <a:t>Run-Time Data Access (</a:t>
            </a:r>
            <a:r>
              <a:rPr lang="en" err="1"/>
              <a:t>DVar</a:t>
            </a:r>
            <a:r>
              <a:rPr lang="en"/>
              <a:t>)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76455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56a149a4f_0_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19" name="Google Shape;119;g1656a149a4f_0_7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err="1"/>
              <a:t>DVar</a:t>
            </a:r>
            <a:r>
              <a:rPr lang="en-US"/>
              <a:t> documentation</a:t>
            </a:r>
          </a:p>
        </p:txBody>
      </p:sp>
      <p:sp>
        <p:nvSpPr>
          <p:cNvPr id="120" name="Google Shape;120;g1656a149a4f_0_7"/>
          <p:cNvSpPr txBox="1">
            <a:spLocks noGrp="1"/>
          </p:cNvSpPr>
          <p:nvPr>
            <p:ph type="body" idx="1"/>
          </p:nvPr>
        </p:nvSpPr>
        <p:spPr>
          <a:xfrm>
            <a:off x="518400" y="1395725"/>
            <a:ext cx="11155200" cy="4884300"/>
          </a:xfrm>
          <a:prstGeom prst="rect">
            <a:avLst/>
          </a:prstGeom>
        </p:spPr>
        <p:txBody>
          <a:bodyPr spcFirstLastPara="1" wrap="square" lIns="0" tIns="121900" rIns="0" bIns="121900" anchor="t" anchorCtr="0">
            <a:noAutofit/>
          </a:bodyPr>
          <a:lstStyle/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en-US" u="sng" err="1">
                <a:solidFill>
                  <a:schemeClr val="hlink"/>
                </a:solidFill>
                <a:hlinkClick r:id="rId3"/>
              </a:rPr>
              <a:t>DVar</a:t>
            </a:r>
            <a:r>
              <a:rPr lang="en-US" u="sng">
                <a:solidFill>
                  <a:schemeClr val="hlink"/>
                </a:solidFill>
                <a:hlinkClick r:id="rId3"/>
              </a:rPr>
              <a:t> Sphinx docs</a:t>
            </a:r>
            <a:endParaRPr lang="en"/>
          </a:p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en-US" u="sng" err="1">
                <a:solidFill>
                  <a:schemeClr val="hlink"/>
                </a:solidFill>
                <a:hlinkClick r:id="rId4"/>
              </a:rPr>
              <a:t>DVar</a:t>
            </a:r>
            <a:r>
              <a:rPr lang="en-US" u="sng">
                <a:solidFill>
                  <a:schemeClr val="hlink"/>
                </a:solidFill>
                <a:hlinkClick r:id="rId4"/>
              </a:rPr>
              <a:t> </a:t>
            </a:r>
            <a:r>
              <a:rPr lang="en-US" u="sng" err="1">
                <a:solidFill>
                  <a:schemeClr val="hlink"/>
                </a:solidFill>
                <a:hlinkClick r:id="rId4"/>
              </a:rPr>
              <a:t>doctest</a:t>
            </a:r>
            <a:endParaRPr lang="en"/>
          </a:p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en-US" err="1">
                <a:hlinkClick r:id="rId5"/>
              </a:rPr>
              <a:t>DVar</a:t>
            </a:r>
            <a:r>
              <a:rPr lang="en-US">
                <a:hlinkClick r:id="rId5"/>
              </a:rPr>
              <a:t> </a:t>
            </a:r>
            <a:r>
              <a:rPr lang="en-US" err="1">
                <a:hlinkClick r:id="rId5"/>
              </a:rPr>
              <a:t>Doxygen</a:t>
            </a:r>
            <a:r>
              <a:rPr lang="en-US">
                <a:hlinkClick r:id="rId5"/>
              </a:rPr>
              <a:t> docs</a:t>
            </a:r>
            <a:endParaRPr lang="en-US"/>
          </a:p>
          <a:p>
            <a:pPr>
              <a:lnSpc>
                <a:spcPct val="100000"/>
              </a:lnSpc>
              <a:spcAft>
                <a:spcPct val="0"/>
              </a:spcAft>
            </a:pPr>
            <a:endParaRPr lang="en-US"/>
          </a:p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</a:rPr>
              <a:t>Course 2020 </a:t>
            </a:r>
            <a:r>
              <a:rPr lang="en-US" b="1">
                <a:solidFill>
                  <a:srgbClr val="FF0000"/>
                </a:solidFill>
                <a:hlinkClick r:id="rId6"/>
              </a:rPr>
              <a:t>slides</a:t>
            </a:r>
            <a:r>
              <a:rPr lang="en-US" b="1">
                <a:solidFill>
                  <a:srgbClr val="FF0000"/>
                </a:solidFill>
              </a:rPr>
              <a:t> and </a:t>
            </a:r>
            <a:r>
              <a:rPr lang="en-US" b="1">
                <a:solidFill>
                  <a:srgbClr val="FF0000"/>
                </a:solidFill>
                <a:hlinkClick r:id="rId7"/>
              </a:rPr>
              <a:t>videos</a:t>
            </a:r>
            <a:endParaRPr lang="en-US"/>
          </a:p>
          <a:p>
            <a:pPr>
              <a:lnSpc>
                <a:spcPct val="100000"/>
              </a:lnSpc>
              <a:spcAft>
                <a:spcPct val="0"/>
              </a:spcAft>
            </a:pPr>
            <a:endParaRPr lang="en-US"/>
          </a:p>
          <a:p>
            <a:pPr marL="342900">
              <a:lnSpc>
                <a:spcPct val="114999"/>
              </a:lnSpc>
            </a:pPr>
            <a:endParaRPr lang="en-US"/>
          </a:p>
          <a:p>
            <a:pPr marL="342900">
              <a:lnSpc>
                <a:spcPct val="114999"/>
              </a:lnSpc>
            </a:pPr>
            <a:endParaRPr lang="en-US"/>
          </a:p>
          <a:p>
            <a:pPr marL="342900">
              <a:lnSpc>
                <a:spcPct val="114999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E69122-4AE1-129A-1857-D91E701C22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519878-32F5-775B-7BDA-3D762C88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objects &amp; their data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6687B476-308E-7B5D-C0CD-870F2516A719}"/>
              </a:ext>
            </a:extLst>
          </p:cNvPr>
          <p:cNvSpPr/>
          <p:nvPr/>
        </p:nvSpPr>
        <p:spPr bwMode="auto">
          <a:xfrm>
            <a:off x="4483319" y="2368911"/>
            <a:ext cx="1190254" cy="77116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Body 1</a:t>
            </a:r>
          </a:p>
        </p:txBody>
      </p:sp>
      <p:sp>
        <p:nvSpPr>
          <p:cNvPr id="8" name="Can 5">
            <a:extLst>
              <a:ext uri="{FF2B5EF4-FFF2-40B4-BE49-F238E27FC236}">
                <a16:creationId xmlns:a16="http://schemas.microsoft.com/office/drawing/2014/main" id="{A8E8AF00-9958-125A-3B3C-BCDECDD89CC6}"/>
              </a:ext>
            </a:extLst>
          </p:cNvPr>
          <p:cNvSpPr/>
          <p:nvPr/>
        </p:nvSpPr>
        <p:spPr bwMode="auto">
          <a:xfrm>
            <a:off x="1733917" y="3600123"/>
            <a:ext cx="1371600" cy="1204877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Simulation</a:t>
            </a:r>
          </a:p>
        </p:txBody>
      </p:sp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CB1975A7-3775-46ED-FF00-1FDA06426FEB}"/>
              </a:ext>
            </a:extLst>
          </p:cNvPr>
          <p:cNvSpPr/>
          <p:nvPr/>
        </p:nvSpPr>
        <p:spPr bwMode="auto">
          <a:xfrm>
            <a:off x="6198779" y="3734625"/>
            <a:ext cx="1540329" cy="771167"/>
          </a:xfrm>
          <a:prstGeom prst="round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sensor node 1</a:t>
            </a:r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4EED747F-3455-C0FC-1C99-9F51CA792214}"/>
              </a:ext>
            </a:extLst>
          </p:cNvPr>
          <p:cNvSpPr/>
          <p:nvPr/>
        </p:nvSpPr>
        <p:spPr bwMode="auto">
          <a:xfrm>
            <a:off x="4338542" y="3718453"/>
            <a:ext cx="1190254" cy="77116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Body 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5BB892-29A4-6574-206E-F95031E4DF79}"/>
              </a:ext>
            </a:extLst>
          </p:cNvPr>
          <p:cNvSpPr/>
          <p:nvPr/>
        </p:nvSpPr>
        <p:spPr bwMode="auto">
          <a:xfrm>
            <a:off x="8590622" y="2883234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position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CCE6F8-338B-EA16-EEFA-06A988A44A6B}"/>
              </a:ext>
            </a:extLst>
          </p:cNvPr>
          <p:cNvSpPr/>
          <p:nvPr/>
        </p:nvSpPr>
        <p:spPr bwMode="auto">
          <a:xfrm>
            <a:off x="2756072" y="5098890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position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3DE021-3A34-68B0-4926-1CA451B3F953}"/>
              </a:ext>
            </a:extLst>
          </p:cNvPr>
          <p:cNvSpPr/>
          <p:nvPr/>
        </p:nvSpPr>
        <p:spPr bwMode="auto">
          <a:xfrm>
            <a:off x="8551088" y="1689059"/>
            <a:ext cx="1705048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err="1">
                <a:solidFill>
                  <a:srgbClr val="000000"/>
                </a:solidFill>
              </a:rPr>
              <a:t>coord</a:t>
            </a:r>
            <a:r>
              <a:rPr lang="en-US" sz="2000">
                <a:solidFill>
                  <a:srgbClr val="000000"/>
                </a:solidFill>
              </a:rPr>
              <a:t> Q, …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4FCA7F-8829-8413-6AB8-E2CAA355564C}"/>
              </a:ext>
            </a:extLst>
          </p:cNvPr>
          <p:cNvSpPr/>
          <p:nvPr/>
        </p:nvSpPr>
        <p:spPr bwMode="auto">
          <a:xfrm>
            <a:off x="8561975" y="3669870"/>
            <a:ext cx="1247847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orientation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A81E38-1666-78B1-E028-285A4E5E30E9}"/>
              </a:ext>
            </a:extLst>
          </p:cNvPr>
          <p:cNvSpPr/>
          <p:nvPr/>
        </p:nvSpPr>
        <p:spPr bwMode="auto">
          <a:xfrm>
            <a:off x="8590622" y="4593437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velocity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EA6148-6012-F6AF-6882-F95D1AA4111D}"/>
              </a:ext>
            </a:extLst>
          </p:cNvPr>
          <p:cNvCxnSpPr/>
          <p:nvPr/>
        </p:nvCxnSpPr>
        <p:spPr bwMode="auto">
          <a:xfrm flipV="1">
            <a:off x="3105517" y="2754495"/>
            <a:ext cx="1377802" cy="144806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BE240B6-D4C3-D4EB-752F-BD3272FA3441}"/>
              </a:ext>
            </a:extLst>
          </p:cNvPr>
          <p:cNvCxnSpPr/>
          <p:nvPr/>
        </p:nvCxnSpPr>
        <p:spPr bwMode="auto">
          <a:xfrm flipV="1">
            <a:off x="3105518" y="4104037"/>
            <a:ext cx="1233025" cy="9852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5816F1B-B3B5-3DE5-6F15-40FDC005FB46}"/>
              </a:ext>
            </a:extLst>
          </p:cNvPr>
          <p:cNvCxnSpPr/>
          <p:nvPr/>
        </p:nvCxnSpPr>
        <p:spPr bwMode="auto">
          <a:xfrm flipH="1">
            <a:off x="3289473" y="4489619"/>
            <a:ext cx="1644197" cy="60927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F3BCFB5-E503-F9BE-3625-DCC9EE04EBC9}"/>
              </a:ext>
            </a:extLst>
          </p:cNvPr>
          <p:cNvCxnSpPr/>
          <p:nvPr/>
        </p:nvCxnSpPr>
        <p:spPr bwMode="auto">
          <a:xfrm flipV="1">
            <a:off x="7435592" y="1885862"/>
            <a:ext cx="1115496" cy="4835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E2AD12C-8C4C-5B3D-128E-01B39939168F}"/>
              </a:ext>
            </a:extLst>
          </p:cNvPr>
          <p:cNvCxnSpPr/>
          <p:nvPr/>
        </p:nvCxnSpPr>
        <p:spPr bwMode="auto">
          <a:xfrm>
            <a:off x="5528796" y="4104036"/>
            <a:ext cx="669982" cy="1617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1C832E8-A6BF-4ACD-9874-02C67D00A1D3}"/>
              </a:ext>
            </a:extLst>
          </p:cNvPr>
          <p:cNvCxnSpPr/>
          <p:nvPr/>
        </p:nvCxnSpPr>
        <p:spPr bwMode="auto">
          <a:xfrm flipV="1">
            <a:off x="7739108" y="3080036"/>
            <a:ext cx="851515" cy="104017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397B32F-65F0-C093-7DB6-D4A556FE98A8}"/>
              </a:ext>
            </a:extLst>
          </p:cNvPr>
          <p:cNvCxnSpPr/>
          <p:nvPr/>
        </p:nvCxnSpPr>
        <p:spPr bwMode="auto">
          <a:xfrm flipV="1">
            <a:off x="7739108" y="3866672"/>
            <a:ext cx="822867" cy="2535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227A8B2-B2AA-995B-C553-BE311CE756E0}"/>
              </a:ext>
            </a:extLst>
          </p:cNvPr>
          <p:cNvCxnSpPr/>
          <p:nvPr/>
        </p:nvCxnSpPr>
        <p:spPr bwMode="auto">
          <a:xfrm>
            <a:off x="7739108" y="4120209"/>
            <a:ext cx="851515" cy="67003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E168F5C-6DF0-C677-830A-6DA173EEF73B}"/>
              </a:ext>
            </a:extLst>
          </p:cNvPr>
          <p:cNvSpPr txBox="1"/>
          <p:nvPr/>
        </p:nvSpPr>
        <p:spPr>
          <a:xfrm>
            <a:off x="6985125" y="5984011"/>
            <a:ext cx="3210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  <a:latin typeface="+mj-lt"/>
              </a:rPr>
              <a:t>scalars/vectors of int, double, bool, string, </a:t>
            </a:r>
            <a:r>
              <a:rPr lang="en-US" sz="2000" err="1">
                <a:solidFill>
                  <a:srgbClr val="000000"/>
                </a:solidFill>
                <a:latin typeface="+mj-lt"/>
              </a:rPr>
              <a:t>etc</a:t>
            </a:r>
            <a:endParaRPr lang="en-US" sz="200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41B7DC1-FD54-649B-D7EE-36C67C441780}"/>
              </a:ext>
            </a:extLst>
          </p:cNvPr>
          <p:cNvCxnSpPr/>
          <p:nvPr/>
        </p:nvCxnSpPr>
        <p:spPr bwMode="auto">
          <a:xfrm flipV="1">
            <a:off x="8551088" y="4987042"/>
            <a:ext cx="572934" cy="100096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25B0FA5F-CE87-CCAE-1AB8-D4EDEE68B199}"/>
              </a:ext>
            </a:extLst>
          </p:cNvPr>
          <p:cNvSpPr/>
          <p:nvPr/>
        </p:nvSpPr>
        <p:spPr bwMode="auto">
          <a:xfrm>
            <a:off x="3245737" y="5712733"/>
            <a:ext cx="1181101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orientation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1C62136-C669-4430-794A-B4995C11ABC8}"/>
              </a:ext>
            </a:extLst>
          </p:cNvPr>
          <p:cNvCxnSpPr/>
          <p:nvPr/>
        </p:nvCxnSpPr>
        <p:spPr bwMode="auto">
          <a:xfrm flipH="1">
            <a:off x="3836287" y="4489620"/>
            <a:ext cx="1097382" cy="122311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457A3A35-3DF2-A24D-DCC6-3ADF868D167B}"/>
              </a:ext>
            </a:extLst>
          </p:cNvPr>
          <p:cNvSpPr/>
          <p:nvPr/>
        </p:nvSpPr>
        <p:spPr bwMode="auto">
          <a:xfrm>
            <a:off x="4572000" y="5791201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mass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AE85DB8-6AB9-3713-2C70-76E3631CE00D}"/>
              </a:ext>
            </a:extLst>
          </p:cNvPr>
          <p:cNvCxnSpPr/>
          <p:nvPr/>
        </p:nvCxnSpPr>
        <p:spPr bwMode="auto">
          <a:xfrm>
            <a:off x="4933670" y="4489620"/>
            <a:ext cx="171731" cy="130158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CD784DA6-2E6B-B3C6-1B69-AFBC03CA6CE7}"/>
              </a:ext>
            </a:extLst>
          </p:cNvPr>
          <p:cNvSpPr/>
          <p:nvPr/>
        </p:nvSpPr>
        <p:spPr bwMode="auto">
          <a:xfrm>
            <a:off x="5452597" y="5165064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inertia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FB6F822-A8BE-2AC3-7F45-B85C92C7B8B2}"/>
              </a:ext>
            </a:extLst>
          </p:cNvPr>
          <p:cNvCxnSpPr/>
          <p:nvPr/>
        </p:nvCxnSpPr>
        <p:spPr bwMode="auto">
          <a:xfrm>
            <a:off x="4933669" y="4489619"/>
            <a:ext cx="1052328" cy="67544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Rounded Rectangle 42">
            <a:extLst>
              <a:ext uri="{FF2B5EF4-FFF2-40B4-BE49-F238E27FC236}">
                <a16:creationId xmlns:a16="http://schemas.microsoft.com/office/drawing/2014/main" id="{9B2648DB-18A0-17DA-0865-8E75DE8252ED}"/>
              </a:ext>
            </a:extLst>
          </p:cNvPr>
          <p:cNvSpPr/>
          <p:nvPr/>
        </p:nvSpPr>
        <p:spPr bwMode="auto">
          <a:xfrm>
            <a:off x="6502292" y="1983795"/>
            <a:ext cx="933300" cy="77116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hinge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0B26FE6-09B3-9410-34BD-610D36F4A9D6}"/>
              </a:ext>
            </a:extLst>
          </p:cNvPr>
          <p:cNvCxnSpPr/>
          <p:nvPr/>
        </p:nvCxnSpPr>
        <p:spPr bwMode="auto">
          <a:xfrm flipV="1">
            <a:off x="5673574" y="2369378"/>
            <a:ext cx="828719" cy="3851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Rounded Rectangle 55">
            <a:extLst>
              <a:ext uri="{FF2B5EF4-FFF2-40B4-BE49-F238E27FC236}">
                <a16:creationId xmlns:a16="http://schemas.microsoft.com/office/drawing/2014/main" id="{39EE9BC6-E642-6983-9827-F47007960325}"/>
              </a:ext>
            </a:extLst>
          </p:cNvPr>
          <p:cNvSpPr/>
          <p:nvPr/>
        </p:nvSpPr>
        <p:spPr bwMode="auto">
          <a:xfrm>
            <a:off x="2096913" y="1870915"/>
            <a:ext cx="1646368" cy="771167"/>
          </a:xfrm>
          <a:prstGeom prst="roundRect">
            <a:avLst/>
          </a:prstGeom>
          <a:solidFill>
            <a:schemeClr val="accent5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Propulsion model 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72BC61A-42FB-7B57-9B68-7E35332B8A84}"/>
              </a:ext>
            </a:extLst>
          </p:cNvPr>
          <p:cNvCxnSpPr/>
          <p:nvPr/>
        </p:nvCxnSpPr>
        <p:spPr bwMode="auto">
          <a:xfrm flipV="1">
            <a:off x="2419717" y="2642082"/>
            <a:ext cx="500380" cy="95804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56900BF-0F5C-C415-D528-56A490E28188}"/>
              </a:ext>
            </a:extLst>
          </p:cNvPr>
          <p:cNvCxnSpPr/>
          <p:nvPr/>
        </p:nvCxnSpPr>
        <p:spPr bwMode="auto">
          <a:xfrm flipH="1" flipV="1">
            <a:off x="6519398" y="5361866"/>
            <a:ext cx="2031691" cy="62613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6B54670F-055A-5D18-4124-B3DB24AFCEB3}"/>
              </a:ext>
            </a:extLst>
          </p:cNvPr>
          <p:cNvSpPr/>
          <p:nvPr/>
        </p:nvSpPr>
        <p:spPr bwMode="auto">
          <a:xfrm>
            <a:off x="4382111" y="1480948"/>
            <a:ext cx="1070486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fuel, …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9862E16-6072-3D14-6023-E3833283C817}"/>
              </a:ext>
            </a:extLst>
          </p:cNvPr>
          <p:cNvCxnSpPr/>
          <p:nvPr/>
        </p:nvCxnSpPr>
        <p:spPr bwMode="auto">
          <a:xfrm flipV="1">
            <a:off x="3743281" y="1677750"/>
            <a:ext cx="638830" cy="5787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64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AED6AE-4F4B-F3B3-3C68-C467A34372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D0C882-C055-62B0-5D6A-2E54CD1F7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DVar data blackboard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C1841CE-3E42-350F-73E2-2B57E5ACE9D8}"/>
              </a:ext>
            </a:extLst>
          </p:cNvPr>
          <p:cNvGrpSpPr/>
          <p:nvPr/>
        </p:nvGrpSpPr>
        <p:grpSpPr>
          <a:xfrm>
            <a:off x="1920110" y="1556535"/>
            <a:ext cx="7385001" cy="4395993"/>
            <a:chOff x="133565" y="1279815"/>
            <a:chExt cx="9229995" cy="5669681"/>
          </a:xfrm>
        </p:grpSpPr>
        <p:sp>
          <p:nvSpPr>
            <p:cNvPr id="6" name="Rounded Rectangle 3">
              <a:extLst>
                <a:ext uri="{FF2B5EF4-FFF2-40B4-BE49-F238E27FC236}">
                  <a16:creationId xmlns:a16="http://schemas.microsoft.com/office/drawing/2014/main" id="{D46C7CA5-8199-E8E8-8AE9-65A84B5D61AA}"/>
                </a:ext>
              </a:extLst>
            </p:cNvPr>
            <p:cNvSpPr/>
            <p:nvPr/>
          </p:nvSpPr>
          <p:spPr bwMode="auto">
            <a:xfrm>
              <a:off x="2959319" y="2368910"/>
              <a:ext cx="1190254" cy="771167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Body 1</a:t>
              </a:r>
            </a:p>
          </p:txBody>
        </p:sp>
        <p:sp>
          <p:nvSpPr>
            <p:cNvPr id="7" name="Can 5">
              <a:extLst>
                <a:ext uri="{FF2B5EF4-FFF2-40B4-BE49-F238E27FC236}">
                  <a16:creationId xmlns:a16="http://schemas.microsoft.com/office/drawing/2014/main" id="{9ECA09A4-4965-ABE4-8AA8-6E46A8BBC028}"/>
                </a:ext>
              </a:extLst>
            </p:cNvPr>
            <p:cNvSpPr/>
            <p:nvPr/>
          </p:nvSpPr>
          <p:spPr bwMode="auto">
            <a:xfrm>
              <a:off x="133565" y="3600122"/>
              <a:ext cx="1447952" cy="1204876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Simulation</a:t>
              </a:r>
            </a:p>
          </p:txBody>
        </p:sp>
        <p:sp>
          <p:nvSpPr>
            <p:cNvPr id="8" name="Rounded Rectangle 6">
              <a:extLst>
                <a:ext uri="{FF2B5EF4-FFF2-40B4-BE49-F238E27FC236}">
                  <a16:creationId xmlns:a16="http://schemas.microsoft.com/office/drawing/2014/main" id="{4E37F3B0-383A-1E02-73E5-0C94D6A79726}"/>
                </a:ext>
              </a:extLst>
            </p:cNvPr>
            <p:cNvSpPr/>
            <p:nvPr/>
          </p:nvSpPr>
          <p:spPr bwMode="auto">
            <a:xfrm>
              <a:off x="4674778" y="3734624"/>
              <a:ext cx="1540329" cy="771167"/>
            </a:xfrm>
            <a:prstGeom prst="roundRect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sensor node 1</a:t>
              </a:r>
            </a:p>
          </p:txBody>
        </p:sp>
        <p:sp>
          <p:nvSpPr>
            <p:cNvPr id="9" name="Rounded Rectangle 7">
              <a:extLst>
                <a:ext uri="{FF2B5EF4-FFF2-40B4-BE49-F238E27FC236}">
                  <a16:creationId xmlns:a16="http://schemas.microsoft.com/office/drawing/2014/main" id="{63E71679-E342-752E-AC07-AC44A2ABF9DB}"/>
                </a:ext>
              </a:extLst>
            </p:cNvPr>
            <p:cNvSpPr/>
            <p:nvPr/>
          </p:nvSpPr>
          <p:spPr bwMode="auto">
            <a:xfrm>
              <a:off x="2814542" y="3718452"/>
              <a:ext cx="1190254" cy="771167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Body 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F8DF7BB-B3B8-CA02-8E73-F799679A8CE2}"/>
                </a:ext>
              </a:extLst>
            </p:cNvPr>
            <p:cNvSpPr/>
            <p:nvPr/>
          </p:nvSpPr>
          <p:spPr bwMode="auto">
            <a:xfrm>
              <a:off x="7066622" y="2883233"/>
              <a:ext cx="1066800" cy="39360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position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4E1ECDD-D2AF-3B16-6E2D-BF5B678BA32D}"/>
                </a:ext>
              </a:extLst>
            </p:cNvPr>
            <p:cNvSpPr/>
            <p:nvPr/>
          </p:nvSpPr>
          <p:spPr bwMode="auto">
            <a:xfrm>
              <a:off x="1232072" y="5098889"/>
              <a:ext cx="1066800" cy="39360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position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7ACF5CA-4EE1-E80E-897B-0573D23E5B98}"/>
                </a:ext>
              </a:extLst>
            </p:cNvPr>
            <p:cNvSpPr/>
            <p:nvPr/>
          </p:nvSpPr>
          <p:spPr bwMode="auto">
            <a:xfrm>
              <a:off x="7027088" y="1689058"/>
              <a:ext cx="1705048" cy="39360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err="1">
                  <a:solidFill>
                    <a:srgbClr val="000000"/>
                  </a:solidFill>
                </a:rPr>
                <a:t>coord</a:t>
              </a:r>
              <a:r>
                <a:rPr lang="en-US" sz="1600">
                  <a:solidFill>
                    <a:srgbClr val="000000"/>
                  </a:solidFill>
                </a:rPr>
                <a:t> Q, …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8347B5E-6009-59E6-6116-C8BA77C72247}"/>
                </a:ext>
              </a:extLst>
            </p:cNvPr>
            <p:cNvSpPr/>
            <p:nvPr/>
          </p:nvSpPr>
          <p:spPr bwMode="auto">
            <a:xfrm>
              <a:off x="7037974" y="3669869"/>
              <a:ext cx="1247847" cy="39360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orientation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E1DE5C0-1ECD-B3E0-BA02-50686CC00711}"/>
                </a:ext>
              </a:extLst>
            </p:cNvPr>
            <p:cNvSpPr/>
            <p:nvPr/>
          </p:nvSpPr>
          <p:spPr bwMode="auto">
            <a:xfrm>
              <a:off x="7066622" y="4593436"/>
              <a:ext cx="1066800" cy="39360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velocity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5C0406B-E19A-68A1-D323-A4AF865F554C}"/>
                </a:ext>
              </a:extLst>
            </p:cNvPr>
            <p:cNvCxnSpPr>
              <a:cxnSpLocks/>
              <a:stCxn id="6" idx="4"/>
              <a:endCxn id="4" idx="1"/>
            </p:cNvCxnSpPr>
            <p:nvPr/>
          </p:nvCxnSpPr>
          <p:spPr bwMode="auto">
            <a:xfrm flipV="1">
              <a:off x="1581517" y="2754494"/>
              <a:ext cx="1377803" cy="1448066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3A97C18-860B-5231-BCF2-18AB389519AD}"/>
                </a:ext>
              </a:extLst>
            </p:cNvPr>
            <p:cNvCxnSpPr>
              <a:cxnSpLocks/>
              <a:stCxn id="6" idx="4"/>
              <a:endCxn id="8" idx="1"/>
            </p:cNvCxnSpPr>
            <p:nvPr/>
          </p:nvCxnSpPr>
          <p:spPr bwMode="auto">
            <a:xfrm flipV="1">
              <a:off x="1581517" y="4104036"/>
              <a:ext cx="1233025" cy="98524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73D97720-40B4-8F9A-2640-CFBB71F98686}"/>
                </a:ext>
              </a:extLst>
            </p:cNvPr>
            <p:cNvCxnSpPr>
              <a:stCxn id="8" idx="2"/>
              <a:endCxn id="10" idx="0"/>
            </p:cNvCxnSpPr>
            <p:nvPr/>
          </p:nvCxnSpPr>
          <p:spPr bwMode="auto">
            <a:xfrm flipH="1">
              <a:off x="1765472" y="4489619"/>
              <a:ext cx="1644197" cy="60927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7773EA5B-5F47-AE28-79B6-4A539237C569}"/>
                </a:ext>
              </a:extLst>
            </p:cNvPr>
            <p:cNvCxnSpPr>
              <a:stCxn id="43" idx="3"/>
              <a:endCxn id="11" idx="1"/>
            </p:cNvCxnSpPr>
            <p:nvPr/>
          </p:nvCxnSpPr>
          <p:spPr bwMode="auto">
            <a:xfrm flipV="1">
              <a:off x="5911592" y="1885861"/>
              <a:ext cx="1115496" cy="48351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5A6D9D0-A504-1099-ED11-5C0D6214B99B}"/>
                </a:ext>
              </a:extLst>
            </p:cNvPr>
            <p:cNvCxnSpPr>
              <a:stCxn id="8" idx="3"/>
              <a:endCxn id="7" idx="1"/>
            </p:cNvCxnSpPr>
            <p:nvPr/>
          </p:nvCxnSpPr>
          <p:spPr bwMode="auto">
            <a:xfrm>
              <a:off x="4004796" y="4104036"/>
              <a:ext cx="669982" cy="1617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46FB46E-5512-56B8-A08A-D14E987F0A42}"/>
                </a:ext>
              </a:extLst>
            </p:cNvPr>
            <p:cNvCxnSpPr>
              <a:stCxn id="7" idx="3"/>
              <a:endCxn id="9" idx="1"/>
            </p:cNvCxnSpPr>
            <p:nvPr/>
          </p:nvCxnSpPr>
          <p:spPr bwMode="auto">
            <a:xfrm flipV="1">
              <a:off x="6215107" y="3080036"/>
              <a:ext cx="851515" cy="104017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B5338D0-5611-E5C5-9A05-0C696CF89C1F}"/>
                </a:ext>
              </a:extLst>
            </p:cNvPr>
            <p:cNvCxnSpPr>
              <a:stCxn id="7" idx="3"/>
              <a:endCxn id="12" idx="1"/>
            </p:cNvCxnSpPr>
            <p:nvPr/>
          </p:nvCxnSpPr>
          <p:spPr bwMode="auto">
            <a:xfrm flipV="1">
              <a:off x="6215107" y="3866672"/>
              <a:ext cx="822867" cy="253536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37401D6-6C04-A04D-955C-5C16CF40161C}"/>
                </a:ext>
              </a:extLst>
            </p:cNvPr>
            <p:cNvCxnSpPr>
              <a:stCxn id="7" idx="3"/>
              <a:endCxn id="13" idx="1"/>
            </p:cNvCxnSpPr>
            <p:nvPr/>
          </p:nvCxnSpPr>
          <p:spPr bwMode="auto">
            <a:xfrm>
              <a:off x="6215107" y="4120208"/>
              <a:ext cx="851515" cy="67003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B73957E-1052-1561-8F00-2804F4E06C25}"/>
                </a:ext>
              </a:extLst>
            </p:cNvPr>
            <p:cNvCxnSpPr>
              <a:stCxn id="11" idx="3"/>
            </p:cNvCxnSpPr>
            <p:nvPr/>
          </p:nvCxnSpPr>
          <p:spPr bwMode="auto">
            <a:xfrm>
              <a:off x="8732136" y="1885861"/>
              <a:ext cx="631424" cy="896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130C68D-3F3C-9105-F45E-FF345927323B}"/>
                </a:ext>
              </a:extLst>
            </p:cNvPr>
            <p:cNvSpPr/>
            <p:nvPr/>
          </p:nvSpPr>
          <p:spPr bwMode="auto">
            <a:xfrm>
              <a:off x="1438764" y="6555891"/>
              <a:ext cx="1181101" cy="39360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orientation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7CACD5C-37B1-48D3-13DA-9F8EB8134487}"/>
                </a:ext>
              </a:extLst>
            </p:cNvPr>
            <p:cNvCxnSpPr>
              <a:stCxn id="8" idx="2"/>
              <a:endCxn id="27" idx="0"/>
            </p:cNvCxnSpPr>
            <p:nvPr/>
          </p:nvCxnSpPr>
          <p:spPr bwMode="auto">
            <a:xfrm flipH="1">
              <a:off x="2029314" y="4489619"/>
              <a:ext cx="1380355" cy="206627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BA67EF1-2056-6DE0-9985-515C61F7C638}"/>
                </a:ext>
              </a:extLst>
            </p:cNvPr>
            <p:cNvSpPr/>
            <p:nvPr/>
          </p:nvSpPr>
          <p:spPr bwMode="auto">
            <a:xfrm>
              <a:off x="3086710" y="6186926"/>
              <a:ext cx="1066800" cy="39360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mass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CDFEAD1-3486-919A-63D8-FE01D38C4C77}"/>
                </a:ext>
              </a:extLst>
            </p:cNvPr>
            <p:cNvCxnSpPr>
              <a:stCxn id="8" idx="2"/>
              <a:endCxn id="30" idx="0"/>
            </p:cNvCxnSpPr>
            <p:nvPr/>
          </p:nvCxnSpPr>
          <p:spPr bwMode="auto">
            <a:xfrm>
              <a:off x="3409669" y="4489619"/>
              <a:ext cx="210441" cy="169730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69B9A60-33FC-ED42-1C79-5F3B9378B48F}"/>
                </a:ext>
              </a:extLst>
            </p:cNvPr>
            <p:cNvSpPr/>
            <p:nvPr/>
          </p:nvSpPr>
          <p:spPr bwMode="auto">
            <a:xfrm>
              <a:off x="3974506" y="5476784"/>
              <a:ext cx="1066800" cy="39360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inertia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A27DA7E-7435-9C09-8F9A-3C3D8FA8EDF2}"/>
                </a:ext>
              </a:extLst>
            </p:cNvPr>
            <p:cNvCxnSpPr>
              <a:stCxn id="8" idx="2"/>
              <a:endCxn id="32" idx="0"/>
            </p:cNvCxnSpPr>
            <p:nvPr/>
          </p:nvCxnSpPr>
          <p:spPr bwMode="auto">
            <a:xfrm>
              <a:off x="3409669" y="4489619"/>
              <a:ext cx="1098237" cy="987165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Rounded Rectangle 42">
              <a:extLst>
                <a:ext uri="{FF2B5EF4-FFF2-40B4-BE49-F238E27FC236}">
                  <a16:creationId xmlns:a16="http://schemas.microsoft.com/office/drawing/2014/main" id="{E07F4BDF-F2A7-6F6E-2A2F-A8F0D8F4A914}"/>
                </a:ext>
              </a:extLst>
            </p:cNvPr>
            <p:cNvSpPr/>
            <p:nvPr/>
          </p:nvSpPr>
          <p:spPr bwMode="auto">
            <a:xfrm>
              <a:off x="4978292" y="1983794"/>
              <a:ext cx="933300" cy="771167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hinge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5144173C-DF12-3960-5984-C9655572303F}"/>
                </a:ext>
              </a:extLst>
            </p:cNvPr>
            <p:cNvCxnSpPr>
              <a:stCxn id="4" idx="3"/>
              <a:endCxn id="43" idx="1"/>
            </p:cNvCxnSpPr>
            <p:nvPr/>
          </p:nvCxnSpPr>
          <p:spPr bwMode="auto">
            <a:xfrm flipV="1">
              <a:off x="4149573" y="2369378"/>
              <a:ext cx="828719" cy="385116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Rounded Rectangle 55">
              <a:extLst>
                <a:ext uri="{FF2B5EF4-FFF2-40B4-BE49-F238E27FC236}">
                  <a16:creationId xmlns:a16="http://schemas.microsoft.com/office/drawing/2014/main" id="{AB24BB9E-934E-74C3-489B-C1C3FB84D53D}"/>
                </a:ext>
              </a:extLst>
            </p:cNvPr>
            <p:cNvSpPr/>
            <p:nvPr/>
          </p:nvSpPr>
          <p:spPr bwMode="auto">
            <a:xfrm>
              <a:off x="572913" y="1870914"/>
              <a:ext cx="1646368" cy="771167"/>
            </a:xfrm>
            <a:prstGeom prst="roundRect">
              <a:avLst/>
            </a:prstGeom>
            <a:solidFill>
              <a:schemeClr val="accent5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Propulsion model 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B6645779-78CD-A523-AECC-6C63BEC91D56}"/>
                </a:ext>
              </a:extLst>
            </p:cNvPr>
            <p:cNvCxnSpPr>
              <a:cxnSpLocks/>
              <a:stCxn id="6" idx="1"/>
              <a:endCxn id="56" idx="2"/>
            </p:cNvCxnSpPr>
            <p:nvPr/>
          </p:nvCxnSpPr>
          <p:spPr bwMode="auto">
            <a:xfrm flipV="1">
              <a:off x="857542" y="2642081"/>
              <a:ext cx="538556" cy="95804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D026968-B3A8-1811-05E5-F370F0F4FEF5}"/>
                </a:ext>
              </a:extLst>
            </p:cNvPr>
            <p:cNvSpPr/>
            <p:nvPr/>
          </p:nvSpPr>
          <p:spPr bwMode="auto">
            <a:xfrm>
              <a:off x="2814542" y="1279815"/>
              <a:ext cx="1070484" cy="39360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fuel, …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E967CFB-B7B0-DF03-DF05-9C94176BC39C}"/>
                </a:ext>
              </a:extLst>
            </p:cNvPr>
            <p:cNvCxnSpPr>
              <a:stCxn id="56" idx="3"/>
              <a:endCxn id="99" idx="1"/>
            </p:cNvCxnSpPr>
            <p:nvPr/>
          </p:nvCxnSpPr>
          <p:spPr bwMode="auto">
            <a:xfrm flipV="1">
              <a:off x="2219280" y="1476618"/>
              <a:ext cx="595262" cy="77988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Rounded Rectangle 4">
            <a:extLst>
              <a:ext uri="{FF2B5EF4-FFF2-40B4-BE49-F238E27FC236}">
                <a16:creationId xmlns:a16="http://schemas.microsoft.com/office/drawing/2014/main" id="{75858FC9-AA72-F547-7FB8-2C90B7F60BC1}"/>
              </a:ext>
            </a:extLst>
          </p:cNvPr>
          <p:cNvSpPr/>
          <p:nvPr/>
        </p:nvSpPr>
        <p:spPr bwMode="auto">
          <a:xfrm>
            <a:off x="9296400" y="1312482"/>
            <a:ext cx="975491" cy="47835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err="1">
                <a:latin typeface="+mn-lt"/>
              </a:rPr>
              <a:t>DVar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ADCEB3B-C91F-603D-45E4-F2C0CF371E06}"/>
              </a:ext>
            </a:extLst>
          </p:cNvPr>
          <p:cNvCxnSpPr/>
          <p:nvPr/>
        </p:nvCxnSpPr>
        <p:spPr bwMode="auto">
          <a:xfrm>
            <a:off x="8320867" y="2952338"/>
            <a:ext cx="1012491" cy="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3C045AA-AFE4-9E42-E4F1-48E63DFBA77D}"/>
              </a:ext>
            </a:extLst>
          </p:cNvPr>
          <p:cNvCxnSpPr/>
          <p:nvPr/>
        </p:nvCxnSpPr>
        <p:spPr bwMode="auto">
          <a:xfrm>
            <a:off x="8442802" y="3562256"/>
            <a:ext cx="862309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D60CD81-F9D6-43B3-609D-F564E6D2609E}"/>
              </a:ext>
            </a:extLst>
          </p:cNvPr>
          <p:cNvCxnSpPr/>
          <p:nvPr/>
        </p:nvCxnSpPr>
        <p:spPr bwMode="auto">
          <a:xfrm>
            <a:off x="8320866" y="4278345"/>
            <a:ext cx="984298" cy="1144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75BE744-B212-B916-5731-F943FD4EB6E3}"/>
              </a:ext>
            </a:extLst>
          </p:cNvPr>
          <p:cNvCxnSpPr/>
          <p:nvPr/>
        </p:nvCxnSpPr>
        <p:spPr bwMode="auto">
          <a:xfrm flipV="1">
            <a:off x="4921688" y="1706438"/>
            <a:ext cx="4383423" cy="268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DB2474A-2216-7199-9264-ABBA51A79E6C}"/>
              </a:ext>
            </a:extLst>
          </p:cNvPr>
          <p:cNvCxnSpPr/>
          <p:nvPr/>
        </p:nvCxnSpPr>
        <p:spPr bwMode="auto">
          <a:xfrm flipV="1">
            <a:off x="5846837" y="4928209"/>
            <a:ext cx="3486520" cy="3504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3402EF8-92C2-40B5-8B91-4D5C5A41CAF1}"/>
              </a:ext>
            </a:extLst>
          </p:cNvPr>
          <p:cNvCxnSpPr/>
          <p:nvPr/>
        </p:nvCxnSpPr>
        <p:spPr bwMode="auto">
          <a:xfrm flipV="1">
            <a:off x="5136504" y="5466428"/>
            <a:ext cx="4199823" cy="4743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D9BBC63-3821-01FB-2081-FF08152DD9B8}"/>
              </a:ext>
            </a:extLst>
          </p:cNvPr>
          <p:cNvCxnSpPr/>
          <p:nvPr/>
        </p:nvCxnSpPr>
        <p:spPr bwMode="auto">
          <a:xfrm flipV="1">
            <a:off x="3652592" y="4635332"/>
            <a:ext cx="5643809" cy="3491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9569A08-F1C3-BB05-8CD5-008762963C3F}"/>
              </a:ext>
            </a:extLst>
          </p:cNvPr>
          <p:cNvCxnSpPr/>
          <p:nvPr/>
        </p:nvCxnSpPr>
        <p:spPr bwMode="auto">
          <a:xfrm flipV="1">
            <a:off x="3909420" y="5784776"/>
            <a:ext cx="5386980" cy="1516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D7600506-D5D2-7D15-7D38-2186E64430B6}"/>
              </a:ext>
            </a:extLst>
          </p:cNvPr>
          <p:cNvSpPr/>
          <p:nvPr/>
        </p:nvSpPr>
        <p:spPr>
          <a:xfrm>
            <a:off x="8991600" y="6073588"/>
            <a:ext cx="182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kern="0">
                <a:solidFill>
                  <a:srgbClr val="3333CC"/>
                </a:solidFill>
                <a:latin typeface="Arial"/>
                <a:ea typeface="+mj-ea"/>
                <a:cs typeface="+mj-cs"/>
              </a:rPr>
              <a:t>data blackboard</a:t>
            </a:r>
            <a:endParaRPr lang="en-US" sz="1600" i="1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F969D1-1A97-2065-46FC-78F981227482}"/>
              </a:ext>
            </a:extLst>
          </p:cNvPr>
          <p:cNvSpPr/>
          <p:nvPr/>
        </p:nvSpPr>
        <p:spPr>
          <a:xfrm>
            <a:off x="2049797" y="6089451"/>
            <a:ext cx="65150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i="1" kern="0">
                <a:solidFill>
                  <a:srgbClr val="3333CC"/>
                </a:solidFill>
                <a:latin typeface="Arial"/>
                <a:ea typeface="+mj-ea"/>
                <a:cs typeface="+mj-cs"/>
              </a:rPr>
              <a:t>The </a:t>
            </a:r>
            <a:r>
              <a:rPr lang="en-US" sz="2000" i="1" kern="0" err="1">
                <a:solidFill>
                  <a:srgbClr val="3333CC"/>
                </a:solidFill>
                <a:latin typeface="Arial"/>
                <a:ea typeface="+mj-ea"/>
                <a:cs typeface="+mj-cs"/>
              </a:rPr>
              <a:t>DVar</a:t>
            </a:r>
            <a:r>
              <a:rPr lang="en-US" sz="2000" i="1" kern="0">
                <a:solidFill>
                  <a:srgbClr val="3333CC"/>
                </a:solidFill>
                <a:latin typeface="Arial"/>
                <a:ea typeface="+mj-ea"/>
                <a:cs typeface="+mj-cs"/>
              </a:rPr>
              <a:t> data blackboard provides a neutral layer for all objects to provide access to their data.</a:t>
            </a:r>
            <a:endParaRPr lang="en-US" sz="1600" i="1"/>
          </a:p>
        </p:txBody>
      </p:sp>
    </p:spTree>
    <p:extLst>
      <p:ext uri="{BB962C8B-B14F-4D97-AF65-F5344CB8AC3E}">
        <p14:creationId xmlns:p14="http://schemas.microsoft.com/office/powerpoint/2010/main" val="2117705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F5F98-4551-A147-EACA-0EF9194142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21F814-6536-F897-8707-FE05C6287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the </a:t>
            </a:r>
            <a:r>
              <a:rPr lang="en-US" err="1"/>
              <a:t>DVar</a:t>
            </a:r>
            <a:r>
              <a:rPr lang="en-US"/>
              <a:t> layer?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850B16-DD4B-65FB-D965-812F816BFBAF}"/>
              </a:ext>
            </a:extLst>
          </p:cNvPr>
          <p:cNvSpPr/>
          <p:nvPr/>
        </p:nvSpPr>
        <p:spPr bwMode="auto">
          <a:xfrm>
            <a:off x="5715000" y="2717656"/>
            <a:ext cx="12954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DVar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E3F5E3-E197-755B-732D-BB59C5851D07}"/>
              </a:ext>
            </a:extLst>
          </p:cNvPr>
          <p:cNvSpPr txBox="1"/>
          <p:nvPr/>
        </p:nvSpPr>
        <p:spPr>
          <a:xfrm>
            <a:off x="2748549" y="5293273"/>
            <a:ext cx="2271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+mn-lt"/>
              </a:rPr>
              <a:t>track data units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5D2D07-79FA-BB93-6232-2B87A5596296}"/>
              </a:ext>
            </a:extLst>
          </p:cNvPr>
          <p:cNvSpPr txBox="1"/>
          <p:nvPr/>
        </p:nvSpPr>
        <p:spPr>
          <a:xfrm>
            <a:off x="7315201" y="5791201"/>
            <a:ext cx="1180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+mn-lt"/>
              </a:rPr>
              <a:t>logging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DC20A2-9F9F-71FA-3388-EF792390180F}"/>
              </a:ext>
            </a:extLst>
          </p:cNvPr>
          <p:cNvSpPr txBox="1"/>
          <p:nvPr/>
        </p:nvSpPr>
        <p:spPr>
          <a:xfrm>
            <a:off x="8400621" y="4972739"/>
            <a:ext cx="1604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err="1">
                <a:latin typeface="+mn-lt"/>
              </a:rPr>
              <a:t>stripcharts</a:t>
            </a:r>
            <a:endParaRPr lang="en-US" sz="2400">
              <a:latin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A853E6-0665-AD2A-98BD-7BCE614096D4}"/>
              </a:ext>
            </a:extLst>
          </p:cNvPr>
          <p:cNvSpPr txBox="1"/>
          <p:nvPr/>
        </p:nvSpPr>
        <p:spPr>
          <a:xfrm>
            <a:off x="6329025" y="6160803"/>
            <a:ext cx="596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err="1">
                <a:latin typeface="+mn-lt"/>
              </a:rPr>
              <a:t>gui</a:t>
            </a:r>
            <a:endParaRPr lang="en-US" sz="240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D3BABA-4463-9B12-D017-257A0DDF3958}"/>
              </a:ext>
            </a:extLst>
          </p:cNvPr>
          <p:cNvSpPr txBox="1"/>
          <p:nvPr/>
        </p:nvSpPr>
        <p:spPr>
          <a:xfrm>
            <a:off x="1956713" y="3835571"/>
            <a:ext cx="2462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+mn-lt"/>
              </a:rPr>
              <a:t>data access &amp; modification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88290CF-3E26-850B-125F-662C261547A7}"/>
              </a:ext>
            </a:extLst>
          </p:cNvPr>
          <p:cNvCxnSpPr/>
          <p:nvPr/>
        </p:nvCxnSpPr>
        <p:spPr bwMode="auto">
          <a:xfrm flipH="1">
            <a:off x="3352800" y="3479656"/>
            <a:ext cx="3009900" cy="33034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B29B611-23EF-8577-C169-E357921DEEDA}"/>
              </a:ext>
            </a:extLst>
          </p:cNvPr>
          <p:cNvCxnSpPr/>
          <p:nvPr/>
        </p:nvCxnSpPr>
        <p:spPr bwMode="auto">
          <a:xfrm>
            <a:off x="6362700" y="3479657"/>
            <a:ext cx="2552700" cy="151821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48855DE-1B56-68A9-4B21-1B3CF8F94142}"/>
              </a:ext>
            </a:extLst>
          </p:cNvPr>
          <p:cNvCxnSpPr/>
          <p:nvPr/>
        </p:nvCxnSpPr>
        <p:spPr bwMode="auto">
          <a:xfrm>
            <a:off x="6362700" y="3479656"/>
            <a:ext cx="1542566" cy="231154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8445FE-B8CF-0C84-EE5D-BFABE030D330}"/>
              </a:ext>
            </a:extLst>
          </p:cNvPr>
          <p:cNvCxnSpPr/>
          <p:nvPr/>
        </p:nvCxnSpPr>
        <p:spPr bwMode="auto">
          <a:xfrm flipH="1">
            <a:off x="4027780" y="3479656"/>
            <a:ext cx="2334921" cy="185434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C4F2542-BE2F-DBB3-6CE6-A9BC9783DA29}"/>
              </a:ext>
            </a:extLst>
          </p:cNvPr>
          <p:cNvCxnSpPr/>
          <p:nvPr/>
        </p:nvCxnSpPr>
        <p:spPr bwMode="auto">
          <a:xfrm>
            <a:off x="6362701" y="3479656"/>
            <a:ext cx="173425" cy="264674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0F658FA-0069-4FBB-8346-455507C38720}"/>
              </a:ext>
            </a:extLst>
          </p:cNvPr>
          <p:cNvCxnSpPr/>
          <p:nvPr/>
        </p:nvCxnSpPr>
        <p:spPr bwMode="auto">
          <a:xfrm>
            <a:off x="6362701" y="3479657"/>
            <a:ext cx="2656527" cy="61183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3E0EBA2-128A-7116-6905-C5EA26519C92}"/>
              </a:ext>
            </a:extLst>
          </p:cNvPr>
          <p:cNvSpPr txBox="1"/>
          <p:nvPr/>
        </p:nvSpPr>
        <p:spPr>
          <a:xfrm>
            <a:off x="9019228" y="3860657"/>
            <a:ext cx="1175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+mn-lt"/>
              </a:rPr>
              <a:t>ROS </a:t>
            </a:r>
            <a:r>
              <a:rPr lang="en-US" sz="2400" err="1">
                <a:latin typeface="+mn-lt"/>
              </a:rPr>
              <a:t>i</a:t>
            </a:r>
            <a:r>
              <a:rPr lang="en-US" sz="2400">
                <a:latin typeface="+mn-lt"/>
              </a:rPr>
              <a:t>/f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CEC67A-D80B-4466-54D9-E03689638524}"/>
              </a:ext>
            </a:extLst>
          </p:cNvPr>
          <p:cNvSpPr txBox="1"/>
          <p:nvPr/>
        </p:nvSpPr>
        <p:spPr>
          <a:xfrm>
            <a:off x="7135805" y="2095162"/>
            <a:ext cx="33016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i="1">
                <a:solidFill>
                  <a:srgbClr val="FF0000"/>
                </a:solidFill>
                <a:latin typeface="+mn-lt"/>
              </a:rPr>
              <a:t>Blackboard layer </a:t>
            </a:r>
            <a:r>
              <a:rPr lang="en-US" sz="2000" i="1">
                <a:solidFill>
                  <a:srgbClr val="FF0000"/>
                </a:solidFill>
                <a:latin typeface="+mn-lt"/>
              </a:rPr>
              <a:t>that provides standardized access to data independent of owner object</a:t>
            </a:r>
          </a:p>
        </p:txBody>
      </p:sp>
      <p:sp>
        <p:nvSpPr>
          <p:cNvPr id="34" name="Can 28">
            <a:extLst>
              <a:ext uri="{FF2B5EF4-FFF2-40B4-BE49-F238E27FC236}">
                <a16:creationId xmlns:a16="http://schemas.microsoft.com/office/drawing/2014/main" id="{15B9BE9B-5F46-5C46-23BB-779441DE93E5}"/>
              </a:ext>
            </a:extLst>
          </p:cNvPr>
          <p:cNvSpPr/>
          <p:nvPr/>
        </p:nvSpPr>
        <p:spPr bwMode="auto">
          <a:xfrm>
            <a:off x="1865097" y="1228768"/>
            <a:ext cx="2899096" cy="1590632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>
                <a:solidFill>
                  <a:schemeClr val="tx1"/>
                </a:solidFill>
              </a:rPr>
              <a:t>Simulation objects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</a:rPr>
              <a:t>Frames, bodies, nodes, models, integrator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rgbClr val="FF0000"/>
                </a:solidFill>
                <a:effectLst/>
              </a:rPr>
              <a:t> …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6" name="Up-Down Arrow 29">
            <a:extLst>
              <a:ext uri="{FF2B5EF4-FFF2-40B4-BE49-F238E27FC236}">
                <a16:creationId xmlns:a16="http://schemas.microsoft.com/office/drawing/2014/main" id="{00ACEBE6-25BB-1AA0-36BE-17B4B590DC20}"/>
              </a:ext>
            </a:extLst>
          </p:cNvPr>
          <p:cNvSpPr/>
          <p:nvPr/>
        </p:nvSpPr>
        <p:spPr bwMode="auto">
          <a:xfrm rot="17450159">
            <a:off x="5054135" y="2242679"/>
            <a:ext cx="419046" cy="650179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B75559A-1F0A-0AC4-9899-97D16552EE6B}"/>
              </a:ext>
            </a:extLst>
          </p:cNvPr>
          <p:cNvSpPr txBox="1"/>
          <p:nvPr/>
        </p:nvSpPr>
        <p:spPr>
          <a:xfrm>
            <a:off x="4798589" y="1207802"/>
            <a:ext cx="3301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i="1">
                <a:solidFill>
                  <a:srgbClr val="FF0000"/>
                </a:solidFill>
                <a:latin typeface="+mn-lt"/>
              </a:rPr>
              <a:t>Rich data buried in large family of sim objects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DF93CA8-5301-6AC8-1A05-CC4270DF45AA}"/>
              </a:ext>
            </a:extLst>
          </p:cNvPr>
          <p:cNvSpPr txBox="1"/>
          <p:nvPr/>
        </p:nvSpPr>
        <p:spPr>
          <a:xfrm>
            <a:off x="4646489" y="5895569"/>
            <a:ext cx="1572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+mn-lt"/>
              </a:rPr>
              <a:t>monitors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BEA5123-3A17-6933-1B29-29167B236C4F}"/>
              </a:ext>
            </a:extLst>
          </p:cNvPr>
          <p:cNvCxnSpPr/>
          <p:nvPr/>
        </p:nvCxnSpPr>
        <p:spPr bwMode="auto">
          <a:xfrm flipH="1">
            <a:off x="5301611" y="3479656"/>
            <a:ext cx="1088664" cy="241591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AEF823F-F56C-CD1E-8DB0-E244EDAB16E3}"/>
              </a:ext>
            </a:extLst>
          </p:cNvPr>
          <p:cNvSpPr txBox="1"/>
          <p:nvPr/>
        </p:nvSpPr>
        <p:spPr>
          <a:xfrm>
            <a:off x="1663822" y="6037691"/>
            <a:ext cx="3301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i="1" err="1">
                <a:solidFill>
                  <a:srgbClr val="FF0000"/>
                </a:solidFill>
                <a:latin typeface="+mn-lt"/>
              </a:rPr>
              <a:t>DVar</a:t>
            </a:r>
            <a:r>
              <a:rPr lang="en-US" sz="2000" i="1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b="1" i="1">
                <a:solidFill>
                  <a:srgbClr val="FF0000"/>
                </a:solidFill>
                <a:latin typeface="+mn-lt"/>
              </a:rPr>
              <a:t>decouples</a:t>
            </a:r>
            <a:r>
              <a:rPr lang="en-US" sz="2000" i="1">
                <a:solidFill>
                  <a:srgbClr val="FF0000"/>
                </a:solidFill>
                <a:latin typeface="+mn-lt"/>
              </a:rPr>
              <a:t> services from sim object details</a:t>
            </a:r>
          </a:p>
        </p:txBody>
      </p:sp>
    </p:spTree>
    <p:extLst>
      <p:ext uri="{BB962C8B-B14F-4D97-AF65-F5344CB8AC3E}">
        <p14:creationId xmlns:p14="http://schemas.microsoft.com/office/powerpoint/2010/main" val="191521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AC7E47-7384-E638-54AF-BAAD501FC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24131D-1D50-413B-F588-365A833D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DVar</a:t>
            </a:r>
            <a:r>
              <a:rPr lang="en-US"/>
              <a:t> hierarchical structure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BFE0F78D-9654-37D5-7B60-6D86719D3AB6}"/>
              </a:ext>
            </a:extLst>
          </p:cNvPr>
          <p:cNvSpPr/>
          <p:nvPr/>
        </p:nvSpPr>
        <p:spPr bwMode="auto">
          <a:xfrm>
            <a:off x="4114800" y="1561814"/>
            <a:ext cx="1190254" cy="77116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DVar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</a:rPr>
              <a:t> Branch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Can 5">
            <a:extLst>
              <a:ext uri="{FF2B5EF4-FFF2-40B4-BE49-F238E27FC236}">
                <a16:creationId xmlns:a16="http://schemas.microsoft.com/office/drawing/2014/main" id="{680C568A-854A-5BBF-C072-BF453716DA8F}"/>
              </a:ext>
            </a:extLst>
          </p:cNvPr>
          <p:cNvSpPr/>
          <p:nvPr/>
        </p:nvSpPr>
        <p:spPr bwMode="auto">
          <a:xfrm>
            <a:off x="1981200" y="2986124"/>
            <a:ext cx="1371600" cy="1204877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DVar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Container</a:t>
            </a:r>
          </a:p>
        </p:txBody>
      </p:sp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220F6C1B-0B44-302E-1699-23F7A6D37A95}"/>
              </a:ext>
            </a:extLst>
          </p:cNvPr>
          <p:cNvSpPr/>
          <p:nvPr/>
        </p:nvSpPr>
        <p:spPr bwMode="auto">
          <a:xfrm>
            <a:off x="6098572" y="3061750"/>
            <a:ext cx="1540329" cy="77116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DVar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</a:rPr>
              <a:t> Branch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2FBA2331-BD31-AEFE-85F3-FCDF787E2FB2}"/>
              </a:ext>
            </a:extLst>
          </p:cNvPr>
          <p:cNvSpPr/>
          <p:nvPr/>
        </p:nvSpPr>
        <p:spPr bwMode="auto">
          <a:xfrm>
            <a:off x="4114800" y="3060032"/>
            <a:ext cx="1190254" cy="77116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DVar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</a:rPr>
              <a:t> Branch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CF28B6-0320-EA26-6C2D-96333050FAD3}"/>
              </a:ext>
            </a:extLst>
          </p:cNvPr>
          <p:cNvSpPr/>
          <p:nvPr/>
        </p:nvSpPr>
        <p:spPr bwMode="auto">
          <a:xfrm>
            <a:off x="8534400" y="2163393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Leaf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AE8778-43C3-7A73-67DB-550C124BB835}"/>
              </a:ext>
            </a:extLst>
          </p:cNvPr>
          <p:cNvSpPr/>
          <p:nvPr/>
        </p:nvSpPr>
        <p:spPr bwMode="auto">
          <a:xfrm>
            <a:off x="4115946" y="4767800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Leaf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F29D042-0E1D-62E9-E045-46B23B920133}"/>
              </a:ext>
            </a:extLst>
          </p:cNvPr>
          <p:cNvSpPr/>
          <p:nvPr/>
        </p:nvSpPr>
        <p:spPr bwMode="auto">
          <a:xfrm>
            <a:off x="6248400" y="1553793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Leaf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EFFBDE-6BA0-C6C0-7C3C-4702F3391EB0}"/>
              </a:ext>
            </a:extLst>
          </p:cNvPr>
          <p:cNvSpPr/>
          <p:nvPr/>
        </p:nvSpPr>
        <p:spPr bwMode="auto">
          <a:xfrm>
            <a:off x="8505753" y="2950029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Leaf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8E9ED9-FBA3-B3FB-33FD-7955D214BAAB}"/>
              </a:ext>
            </a:extLst>
          </p:cNvPr>
          <p:cNvSpPr/>
          <p:nvPr/>
        </p:nvSpPr>
        <p:spPr bwMode="auto">
          <a:xfrm>
            <a:off x="8534400" y="3873596"/>
            <a:ext cx="1066800" cy="3936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Leaf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F46A030-D1A1-00D4-CD9D-B2207A745A3A}"/>
              </a:ext>
            </a:extLst>
          </p:cNvPr>
          <p:cNvCxnSpPr/>
          <p:nvPr/>
        </p:nvCxnSpPr>
        <p:spPr bwMode="auto">
          <a:xfrm flipV="1">
            <a:off x="3352800" y="1947398"/>
            <a:ext cx="762000" cy="164116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18793DD-F678-1C81-3BC4-273D1D8DB09C}"/>
              </a:ext>
            </a:extLst>
          </p:cNvPr>
          <p:cNvCxnSpPr/>
          <p:nvPr/>
        </p:nvCxnSpPr>
        <p:spPr bwMode="auto">
          <a:xfrm flipV="1">
            <a:off x="3352800" y="3445616"/>
            <a:ext cx="762000" cy="14294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5C74725-A977-EF6F-296C-98F0AD3F6DBD}"/>
              </a:ext>
            </a:extLst>
          </p:cNvPr>
          <p:cNvCxnSpPr/>
          <p:nvPr/>
        </p:nvCxnSpPr>
        <p:spPr bwMode="auto">
          <a:xfrm>
            <a:off x="3352800" y="3588562"/>
            <a:ext cx="763146" cy="137604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00BA867-7CAA-7DF4-9B05-813AF8859CEC}"/>
              </a:ext>
            </a:extLst>
          </p:cNvPr>
          <p:cNvCxnSpPr/>
          <p:nvPr/>
        </p:nvCxnSpPr>
        <p:spPr bwMode="auto">
          <a:xfrm flipV="1">
            <a:off x="5305054" y="1750595"/>
            <a:ext cx="943346" cy="19680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58E5328-46DE-B517-C6E7-FFADF01B6FE7}"/>
              </a:ext>
            </a:extLst>
          </p:cNvPr>
          <p:cNvCxnSpPr/>
          <p:nvPr/>
        </p:nvCxnSpPr>
        <p:spPr bwMode="auto">
          <a:xfrm>
            <a:off x="5305055" y="3445615"/>
            <a:ext cx="793517" cy="171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5393FC7-37CB-9C9B-6360-2BF5DDF78A29}"/>
              </a:ext>
            </a:extLst>
          </p:cNvPr>
          <p:cNvCxnSpPr/>
          <p:nvPr/>
        </p:nvCxnSpPr>
        <p:spPr bwMode="auto">
          <a:xfrm flipV="1">
            <a:off x="7638900" y="2360195"/>
            <a:ext cx="895500" cy="108713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F40A6A6-5596-AEF5-8596-D422977391F2}"/>
              </a:ext>
            </a:extLst>
          </p:cNvPr>
          <p:cNvCxnSpPr/>
          <p:nvPr/>
        </p:nvCxnSpPr>
        <p:spPr bwMode="auto">
          <a:xfrm flipV="1">
            <a:off x="7638901" y="3146831"/>
            <a:ext cx="866853" cy="30050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5D1EF9A-2CC2-8B33-56B2-15ABE536A56A}"/>
              </a:ext>
            </a:extLst>
          </p:cNvPr>
          <p:cNvCxnSpPr/>
          <p:nvPr/>
        </p:nvCxnSpPr>
        <p:spPr bwMode="auto">
          <a:xfrm>
            <a:off x="7638900" y="3447334"/>
            <a:ext cx="895500" cy="62306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29CFFC4-49BA-6F94-ADEB-5B244207FD0F}"/>
              </a:ext>
            </a:extLst>
          </p:cNvPr>
          <p:cNvSpPr txBox="1"/>
          <p:nvPr/>
        </p:nvSpPr>
        <p:spPr>
          <a:xfrm>
            <a:off x="7543800" y="5070718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>
                <a:latin typeface="+mj-lt"/>
              </a:rPr>
              <a:t>scalars/vectors of int, double, bool, string, </a:t>
            </a:r>
            <a:r>
              <a:rPr lang="en-US" sz="2000" err="1">
                <a:latin typeface="+mj-lt"/>
              </a:rPr>
              <a:t>etc</a:t>
            </a:r>
            <a:endParaRPr lang="en-US" sz="2000">
              <a:latin typeface="+mj-lt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D800492-A567-2E74-821D-850C94D101A2}"/>
              </a:ext>
            </a:extLst>
          </p:cNvPr>
          <p:cNvCxnSpPr/>
          <p:nvPr/>
        </p:nvCxnSpPr>
        <p:spPr bwMode="auto">
          <a:xfrm flipV="1">
            <a:off x="8610600" y="4267201"/>
            <a:ext cx="457200" cy="80351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412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92603B-E03F-4113-D481-3816B1E6B2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298AC0-29FC-DE2E-6A84-490886646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Attributes of a </a:t>
            </a:r>
            <a:r>
              <a:rPr lang="en-US" err="1"/>
              <a:t>DVar</a:t>
            </a:r>
            <a:r>
              <a:rPr lang="en-US"/>
              <a:t> “smart” data object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542B7-C8CB-E40F-4900-2CBBAD2965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Has a unique “spec string” address within blackboard</a:t>
            </a:r>
          </a:p>
          <a:p>
            <a:pPr>
              <a:lnSpc>
                <a:spcPct val="114999"/>
              </a:lnSpc>
            </a:pPr>
            <a:r>
              <a:rPr lang="en-US" sz="2000"/>
              <a:t>Knows its data type</a:t>
            </a:r>
          </a:p>
          <a:p>
            <a:pPr>
              <a:lnSpc>
                <a:spcPct val="114999"/>
              </a:lnSpc>
            </a:pPr>
            <a:r>
              <a:rPr lang="en-US" sz="2000"/>
              <a:t>Knows its data size</a:t>
            </a:r>
          </a:p>
          <a:p>
            <a:pPr>
              <a:lnSpc>
                <a:spcPct val="114999"/>
              </a:lnSpc>
            </a:pPr>
            <a:r>
              <a:rPr lang="en-US" sz="2000"/>
              <a:t>Knows its quantity/units type</a:t>
            </a:r>
          </a:p>
          <a:p>
            <a:pPr>
              <a:lnSpc>
                <a:spcPct val="114999"/>
              </a:lnSpc>
            </a:pPr>
            <a:r>
              <a:rPr lang="en-US" sz="2000"/>
              <a:t>Dynamic value is computed on demand</a:t>
            </a:r>
          </a:p>
          <a:p>
            <a:pPr>
              <a:lnSpc>
                <a:spcPct val="114999"/>
              </a:lnSpc>
            </a:pPr>
            <a:r>
              <a:rPr lang="en-US" sz="2000"/>
              <a:t>Can be tied to Python variables and methods</a:t>
            </a:r>
          </a:p>
          <a:p>
            <a:pPr>
              <a:lnSpc>
                <a:spcPct val="114999"/>
              </a:lnSpc>
            </a:pPr>
            <a:r>
              <a:rPr lang="en-US" sz="2000"/>
              <a:t>Has Python get/set interface</a:t>
            </a:r>
          </a:p>
          <a:p>
            <a:pPr>
              <a:lnSpc>
                <a:spcPct val="114999"/>
              </a:lnSpc>
            </a:pPr>
            <a:r>
              <a:rPr lang="en-US" sz="2000"/>
              <a:t>Branch trees can be mapped into Python dictionaries</a:t>
            </a:r>
          </a:p>
          <a:p>
            <a:pPr>
              <a:lnSpc>
                <a:spcPct val="114999"/>
              </a:lnSpc>
            </a:pPr>
            <a:r>
              <a:rPr lang="en-US" sz="2000"/>
              <a:t>Most sim objects have </a:t>
            </a:r>
            <a:r>
              <a:rPr lang="en-US" sz="2000" err="1"/>
              <a:t>DVar</a:t>
            </a:r>
            <a:r>
              <a:rPr lang="en-US" sz="2000"/>
              <a:t> spec nodes</a:t>
            </a:r>
          </a:p>
          <a:p>
            <a:pPr>
              <a:lnSpc>
                <a:spcPct val="114999"/>
              </a:lnSpc>
            </a:pPr>
            <a:r>
              <a:rPr lang="en-US" sz="2000"/>
              <a:t>Can register triggers associated with spec value</a:t>
            </a:r>
          </a:p>
          <a:p>
            <a:pPr>
              <a:lnSpc>
                <a:spcPct val="114999"/>
              </a:lnSpc>
            </a:pPr>
            <a:r>
              <a:rPr lang="en-US" sz="2000"/>
              <a:t>Can derive </a:t>
            </a:r>
          </a:p>
          <a:p>
            <a:pPr lvl="1">
              <a:lnSpc>
                <a:spcPct val="114999"/>
              </a:lnSpc>
            </a:pPr>
            <a:r>
              <a:rPr lang="en-US" sz="1800"/>
              <a:t>Slices from array types</a:t>
            </a:r>
          </a:p>
          <a:p>
            <a:pPr lvl="1">
              <a:lnSpc>
                <a:spcPct val="114999"/>
              </a:lnSpc>
              <a:buSzPts val="1800"/>
            </a:pPr>
            <a:r>
              <a:rPr lang="en-US" sz="1800"/>
              <a:t>Specs with data in different units</a:t>
            </a:r>
          </a:p>
          <a:p>
            <a:pPr lvl="1">
              <a:lnSpc>
                <a:spcPct val="114999"/>
              </a:lnSpc>
              <a:buSzPts val="1800"/>
            </a:pPr>
            <a:r>
              <a:rPr lang="en-US" sz="1800"/>
              <a:t>Pre get/set callbacks for transforming data</a:t>
            </a:r>
          </a:p>
          <a:p>
            <a:pPr>
              <a:lnSpc>
                <a:spcPct val="114999"/>
              </a:lnSpc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62367722"/>
      </p:ext>
    </p:extLst>
  </p:cSld>
  <p:clrMapOvr>
    <a:masterClrMapping/>
  </p:clrMapOvr>
</p:sld>
</file>

<file path=ppt/theme/theme1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0EEE18307F547AC19C250B980BA8A" ma:contentTypeVersion="14" ma:contentTypeDescription="Create a new document." ma:contentTypeScope="" ma:versionID="6c718c1e10055613db9ef01de60113f2">
  <xsd:schema xmlns:xsd="http://www.w3.org/2001/XMLSchema" xmlns:xs="http://www.w3.org/2001/XMLSchema" xmlns:p="http://schemas.microsoft.com/office/2006/metadata/properties" xmlns:ns2="a5b8aa99-f4fc-4d9c-b81c-966d4bd2c6c2" xmlns:ns3="77f052df-7cc9-46d5-9db7-08cc260ec36e" targetNamespace="http://schemas.microsoft.com/office/2006/metadata/properties" ma:root="true" ma:fieldsID="c6a56a772739a989cf025b45eb74bd52" ns2:_="" ns3:_="">
    <xsd:import namespace="a5b8aa99-f4fc-4d9c-b81c-966d4bd2c6c2"/>
    <xsd:import namespace="77f052df-7cc9-46d5-9db7-08cc260ec3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aa99-f4fc-4d9c-b81c-966d4bd2c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2283c9-5dc3-4342-a46e-d374fcd97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052df-7cc9-46d5-9db7-08cc260ec3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a732455-c771-4ab1-9c68-b2c5020f38ce}" ma:internalName="TaxCatchAll" ma:showField="CatchAllData" ma:web="77f052df-7cc9-46d5-9db7-08cc260ec3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b8aa99-f4fc-4d9c-b81c-966d4bd2c6c2">
      <Terms xmlns="http://schemas.microsoft.com/office/infopath/2007/PartnerControls"/>
    </lcf76f155ced4ddcb4097134ff3c332f>
    <TaxCatchAll xmlns="77f052df-7cc9-46d5-9db7-08cc260ec36e" xsi:nil="true"/>
  </documentManagement>
</p:properties>
</file>

<file path=customXml/itemProps1.xml><?xml version="1.0" encoding="utf-8"?>
<ds:datastoreItem xmlns:ds="http://schemas.openxmlformats.org/officeDocument/2006/customXml" ds:itemID="{46C21E0A-B24C-48DC-A50B-7E00A7D940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F30446-B241-4803-9E23-B47B37D29D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8aa99-f4fc-4d9c-b81c-966d4bd2c6c2"/>
    <ds:schemaRef ds:uri="77f052df-7cc9-46d5-9db7-08cc260ec3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6CC440-EF78-49AA-82E3-2E61DCE57A9D}">
  <ds:schemaRefs>
    <ds:schemaRef ds:uri="http://purl.org/dc/elements/1.1/"/>
    <ds:schemaRef ds:uri="http://schemas.openxmlformats.org/package/2006/metadata/core-properties"/>
    <ds:schemaRef ds:uri="http://www.w3.org/XML/1998/namespace"/>
    <ds:schemaRef ds:uri="a5b8aa99-f4fc-4d9c-b81c-966d4bd2c6c2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77f052df-7cc9-46d5-9db7-08cc260ec36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1328</Words>
  <Application>Microsoft Office PowerPoint</Application>
  <PresentationFormat>Widescreen</PresentationFormat>
  <Paragraphs>306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Cambria Math</vt:lpstr>
      <vt:lpstr>Consolas</vt:lpstr>
      <vt:lpstr>Helvetica</vt:lpstr>
      <vt:lpstr>Inter</vt:lpstr>
      <vt:lpstr>Inter Light</vt:lpstr>
      <vt:lpstr>Times New Roman</vt:lpstr>
      <vt:lpstr>Wingdings</vt:lpstr>
      <vt:lpstr>DARTS Lab Theme</vt:lpstr>
      <vt:lpstr>DARTS Lab Theme</vt:lpstr>
      <vt:lpstr>Run-Time Data Access  2023 DARTS Lab Course</vt:lpstr>
      <vt:lpstr>Where does this topic fit in the bigger picture?</vt:lpstr>
      <vt:lpstr>Run-Time Data Access (DVar)</vt:lpstr>
      <vt:lpstr>DVar documentation</vt:lpstr>
      <vt:lpstr>Simulation objects &amp; their data</vt:lpstr>
      <vt:lpstr>DVar data blackboard</vt:lpstr>
      <vt:lpstr>Why the DVar layer?</vt:lpstr>
      <vt:lpstr>DVar hierarchical structure</vt:lpstr>
      <vt:lpstr>Attributes of a DVar “smart” data object</vt:lpstr>
      <vt:lpstr>The simulation DVar container</vt:lpstr>
      <vt:lpstr>specNode() method</vt:lpstr>
      <vt:lpstr>What objects have specNodes?</vt:lpstr>
      <vt:lpstr>specNode() examples</vt:lpstr>
      <vt:lpstr>Can also look up  via “spec string”</vt:lpstr>
      <vt:lpstr>Drilling Down into a SpecNode</vt:lpstr>
      <vt:lpstr>DVar (Notebook: B-Preliminaries/13-DVar)</vt:lpstr>
      <vt:lpstr>Units aware</vt:lpstr>
      <vt:lpstr>Stripcharts &amp; logging</vt:lpstr>
      <vt:lpstr>ROS interface</vt:lpstr>
      <vt:lpstr>Recap</vt:lpstr>
      <vt:lpstr>What we glossed over/skipped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DVar</dc:title>
  <dc:creator>Abhi</dc:creator>
  <cp:lastModifiedBy>Leake, Carl D (US 347J)</cp:lastModifiedBy>
  <cp:revision>4</cp:revision>
  <dcterms:created xsi:type="dcterms:W3CDTF">2010-07-11T02:56:52Z</dcterms:created>
  <dcterms:modified xsi:type="dcterms:W3CDTF">2024-11-21T15:49:36Z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0x0101005640EEE18307F547AC19C250B980BA8A</vt:lpwstr>
  </property>
  <property fmtid="{D5CDD505-2E9C-101B-9397-08002B2CF9AE}" pid="3" name="MediaServiceImageTags">
    <vt:lpwstr/>
  </property>
</Properties>
</file>