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4"/>
  </p:sldMasterIdLst>
  <p:notesMasterIdLst>
    <p:notesMasterId r:id="rId23"/>
  </p:notesMasterIdLst>
  <p:sldIdLst>
    <p:sldId id="256" r:id="rId5"/>
    <p:sldId id="326" r:id="rId6"/>
    <p:sldId id="327" r:id="rId7"/>
    <p:sldId id="332" r:id="rId8"/>
    <p:sldId id="330" r:id="rId9"/>
    <p:sldId id="331" r:id="rId10"/>
    <p:sldId id="329" r:id="rId11"/>
    <p:sldId id="313" r:id="rId12"/>
    <p:sldId id="315" r:id="rId13"/>
    <p:sldId id="316" r:id="rId14"/>
    <p:sldId id="317" r:id="rId15"/>
    <p:sldId id="318" r:id="rId16"/>
    <p:sldId id="319" r:id="rId17"/>
    <p:sldId id="324" r:id="rId18"/>
    <p:sldId id="323" r:id="rId19"/>
    <p:sldId id="325" r:id="rId20"/>
    <p:sldId id="322" r:id="rId21"/>
    <p:sldId id="311" r:id="rId22"/>
  </p:sldIdLst>
  <p:sldSz cx="12192000" cy="6858000"/>
  <p:notesSz cx="6858000" cy="9144000"/>
  <p:embeddedFontLst>
    <p:embeddedFont>
      <p:font typeface="Consolas" panose="020B0609020204030204" pitchFamily="49" charset="0"/>
      <p:regular r:id="rId24"/>
      <p:bold r:id="rId25"/>
      <p:italic r:id="rId26"/>
      <p:boldItalic r:id="rId27"/>
    </p:embeddedFont>
    <p:embeddedFont>
      <p:font typeface="Wingdings 2" panose="05020102010507070707" pitchFamily="18" charset="2"/>
      <p:regular r:id="rId2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85" roundtripDataSignature="AMtx7mhpZ+WSbIOrEQUhAX/WCeK5zM29B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6065622-955E-001F-5CAD-3410DB95D265}" v="4" dt="2024-11-20T21:04:32.668"/>
    <p1510:client id="{D7FE4776-8A7A-686A-ACB2-BCD862EDF663}" v="5" dt="2024-11-20T21:05:41.2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128" autoAdjust="0"/>
  </p:normalViewPr>
  <p:slideViewPr>
    <p:cSldViewPr snapToGrid="0">
      <p:cViewPr varScale="1">
        <p:scale>
          <a:sx n="101" d="100"/>
          <a:sy n="101" d="100"/>
        </p:scale>
        <p:origin x="87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font" Target="fonts/font3.fntdata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89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font" Target="fonts/font2.fntdata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88" Type="http://schemas.openxmlformats.org/officeDocument/2006/relationships/theme" Target="theme/theme1.xml"/><Relationship Id="rId91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font" Target="fonts/font1.fntdata"/><Relationship Id="rId87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font" Target="fonts/font5.fntdata"/><Relationship Id="rId90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86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font" Target="fonts/font4.fntdata"/><Relationship Id="rId8" Type="http://schemas.openxmlformats.org/officeDocument/2006/relationships/slide" Target="slides/slide4.xml"/><Relationship Id="rId85" Type="http://customschemas.google.com/relationships/presentationmetadata" Target="metadata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in, Abhinandan (US 3471)" userId="S::jain@jpl.nasa.gov::47000a42-4a64-498b-92b5-14cfe7b66dad" providerId="AD" clId="Web-{0ECD4D9B-2108-4812-B525-3F2B31005825}"/>
    <pc:docChg chg="addSld delSld modSld sldOrd">
      <pc:chgData name="Jain, Abhinandan (US 3471)" userId="S::jain@jpl.nasa.gov::47000a42-4a64-498b-92b5-14cfe7b66dad" providerId="AD" clId="Web-{0ECD4D9B-2108-4812-B525-3F2B31005825}" dt="2023-03-12T17:13:15.588" v="1447" actId="14100"/>
      <pc:docMkLst>
        <pc:docMk/>
      </pc:docMkLst>
      <pc:sldChg chg="modSp ord">
        <pc:chgData name="Jain, Abhinandan (US 3471)" userId="S::jain@jpl.nasa.gov::47000a42-4a64-498b-92b5-14cfe7b66dad" providerId="AD" clId="Web-{0ECD4D9B-2108-4812-B525-3F2B31005825}" dt="2023-03-12T17:00:59.294" v="1301" actId="20577"/>
        <pc:sldMkLst>
          <pc:docMk/>
          <pc:sldMk cId="819797761" sldId="270"/>
        </pc:sldMkLst>
        <pc:spChg chg="mod">
          <ac:chgData name="Jain, Abhinandan (US 3471)" userId="S::jain@jpl.nasa.gov::47000a42-4a64-498b-92b5-14cfe7b66dad" providerId="AD" clId="Web-{0ECD4D9B-2108-4812-B525-3F2B31005825}" dt="2023-03-12T17:00:59.294" v="1301" actId="20577"/>
          <ac:spMkLst>
            <pc:docMk/>
            <pc:sldMk cId="819797761" sldId="270"/>
            <ac:spMk id="134" creationId="{00000000-0000-0000-0000-000000000000}"/>
          </ac:spMkLst>
        </pc:spChg>
      </pc:sldChg>
      <pc:sldChg chg="ord">
        <pc:chgData name="Jain, Abhinandan (US 3471)" userId="S::jain@jpl.nasa.gov::47000a42-4a64-498b-92b5-14cfe7b66dad" providerId="AD" clId="Web-{0ECD4D9B-2108-4812-B525-3F2B31005825}" dt="2023-03-12T16:05:48.485" v="233"/>
        <pc:sldMkLst>
          <pc:docMk/>
          <pc:sldMk cId="1205609924" sldId="273"/>
        </pc:sldMkLst>
      </pc:sldChg>
      <pc:sldChg chg="ord">
        <pc:chgData name="Jain, Abhinandan (US 3471)" userId="S::jain@jpl.nasa.gov::47000a42-4a64-498b-92b5-14cfe7b66dad" providerId="AD" clId="Web-{0ECD4D9B-2108-4812-B525-3F2B31005825}" dt="2023-03-12T17:01:31.341" v="1302"/>
        <pc:sldMkLst>
          <pc:docMk/>
          <pc:sldMk cId="2375092088" sldId="280"/>
        </pc:sldMkLst>
      </pc:sldChg>
      <pc:sldChg chg="ord">
        <pc:chgData name="Jain, Abhinandan (US 3471)" userId="S::jain@jpl.nasa.gov::47000a42-4a64-498b-92b5-14cfe7b66dad" providerId="AD" clId="Web-{0ECD4D9B-2108-4812-B525-3F2B31005825}" dt="2023-03-12T16:13:46.009" v="273"/>
        <pc:sldMkLst>
          <pc:docMk/>
          <pc:sldMk cId="958299563" sldId="288"/>
        </pc:sldMkLst>
      </pc:sldChg>
      <pc:sldChg chg="ord">
        <pc:chgData name="Jain, Abhinandan (US 3471)" userId="S::jain@jpl.nasa.gov::47000a42-4a64-498b-92b5-14cfe7b66dad" providerId="AD" clId="Web-{0ECD4D9B-2108-4812-B525-3F2B31005825}" dt="2023-03-12T16:05:48.485" v="229"/>
        <pc:sldMkLst>
          <pc:docMk/>
          <pc:sldMk cId="3619334290" sldId="291"/>
        </pc:sldMkLst>
      </pc:sldChg>
      <pc:sldChg chg="ord">
        <pc:chgData name="Jain, Abhinandan (US 3471)" userId="S::jain@jpl.nasa.gov::47000a42-4a64-498b-92b5-14cfe7b66dad" providerId="AD" clId="Web-{0ECD4D9B-2108-4812-B525-3F2B31005825}" dt="2023-03-12T16:05:48.485" v="228"/>
        <pc:sldMkLst>
          <pc:docMk/>
          <pc:sldMk cId="3089109458" sldId="292"/>
        </pc:sldMkLst>
      </pc:sldChg>
      <pc:sldChg chg="modSp ord">
        <pc:chgData name="Jain, Abhinandan (US 3471)" userId="S::jain@jpl.nasa.gov::47000a42-4a64-498b-92b5-14cfe7b66dad" providerId="AD" clId="Web-{0ECD4D9B-2108-4812-B525-3F2B31005825}" dt="2023-03-12T16:30:29.496" v="680"/>
        <pc:sldMkLst>
          <pc:docMk/>
          <pc:sldMk cId="4209423472" sldId="293"/>
        </pc:sldMkLst>
        <pc:spChg chg="mod">
          <ac:chgData name="Jain, Abhinandan (US 3471)" userId="S::jain@jpl.nasa.gov::47000a42-4a64-498b-92b5-14cfe7b66dad" providerId="AD" clId="Web-{0ECD4D9B-2108-4812-B525-3F2B31005825}" dt="2023-03-12T16:24:32.708" v="548" actId="20577"/>
          <ac:spMkLst>
            <pc:docMk/>
            <pc:sldMk cId="4209423472" sldId="293"/>
            <ac:spMk id="3" creationId="{8102A22D-39A1-458D-6E3B-00DD58C03629}"/>
          </ac:spMkLst>
        </pc:spChg>
        <pc:spChg chg="mod">
          <ac:chgData name="Jain, Abhinandan (US 3471)" userId="S::jain@jpl.nasa.gov::47000a42-4a64-498b-92b5-14cfe7b66dad" providerId="AD" clId="Web-{0ECD4D9B-2108-4812-B525-3F2B31005825}" dt="2023-03-12T16:24:38.146" v="551" actId="20577"/>
          <ac:spMkLst>
            <pc:docMk/>
            <pc:sldMk cId="4209423472" sldId="293"/>
            <ac:spMk id="4" creationId="{7CF39FAB-D926-19E7-4012-1CEFA23EA503}"/>
          </ac:spMkLst>
        </pc:spChg>
      </pc:sldChg>
      <pc:sldChg chg="ord">
        <pc:chgData name="Jain, Abhinandan (US 3471)" userId="S::jain@jpl.nasa.gov::47000a42-4a64-498b-92b5-14cfe7b66dad" providerId="AD" clId="Web-{0ECD4D9B-2108-4812-B525-3F2B31005825}" dt="2023-03-12T16:25:40.991" v="552"/>
        <pc:sldMkLst>
          <pc:docMk/>
          <pc:sldMk cId="2767178862" sldId="294"/>
        </pc:sldMkLst>
      </pc:sldChg>
      <pc:sldChg chg="addSp modSp ord">
        <pc:chgData name="Jain, Abhinandan (US 3471)" userId="S::jain@jpl.nasa.gov::47000a42-4a64-498b-92b5-14cfe7b66dad" providerId="AD" clId="Web-{0ECD4D9B-2108-4812-B525-3F2B31005825}" dt="2023-03-12T16:30:29.496" v="681"/>
        <pc:sldMkLst>
          <pc:docMk/>
          <pc:sldMk cId="2463454272" sldId="295"/>
        </pc:sldMkLst>
        <pc:spChg chg="mod">
          <ac:chgData name="Jain, Abhinandan (US 3471)" userId="S::jain@jpl.nasa.gov::47000a42-4a64-498b-92b5-14cfe7b66dad" providerId="AD" clId="Web-{0ECD4D9B-2108-4812-B525-3F2B31005825}" dt="2023-03-12T16:18:27.233" v="332" actId="20577"/>
          <ac:spMkLst>
            <pc:docMk/>
            <pc:sldMk cId="2463454272" sldId="295"/>
            <ac:spMk id="3" creationId="{8102A22D-39A1-458D-6E3B-00DD58C03629}"/>
          </ac:spMkLst>
        </pc:spChg>
        <pc:spChg chg="mod">
          <ac:chgData name="Jain, Abhinandan (US 3471)" userId="S::jain@jpl.nasa.gov::47000a42-4a64-498b-92b5-14cfe7b66dad" providerId="AD" clId="Web-{0ECD4D9B-2108-4812-B525-3F2B31005825}" dt="2023-03-12T16:19:53.766" v="336" actId="20577"/>
          <ac:spMkLst>
            <pc:docMk/>
            <pc:sldMk cId="2463454272" sldId="295"/>
            <ac:spMk id="4" creationId="{7CF39FAB-D926-19E7-4012-1CEFA23EA503}"/>
          </ac:spMkLst>
        </pc:spChg>
        <pc:spChg chg="add mod">
          <ac:chgData name="Jain, Abhinandan (US 3471)" userId="S::jain@jpl.nasa.gov::47000a42-4a64-498b-92b5-14cfe7b66dad" providerId="AD" clId="Web-{0ECD4D9B-2108-4812-B525-3F2B31005825}" dt="2023-03-12T16:20:56.064" v="382" actId="1076"/>
          <ac:spMkLst>
            <pc:docMk/>
            <pc:sldMk cId="2463454272" sldId="295"/>
            <ac:spMk id="6" creationId="{D644DA2F-AA56-EBC7-2266-6B4E8EDA7E63}"/>
          </ac:spMkLst>
        </pc:spChg>
      </pc:sldChg>
      <pc:sldChg chg="ord">
        <pc:chgData name="Jain, Abhinandan (US 3471)" userId="S::jain@jpl.nasa.gov::47000a42-4a64-498b-92b5-14cfe7b66dad" providerId="AD" clId="Web-{0ECD4D9B-2108-4812-B525-3F2B31005825}" dt="2023-03-12T16:05:48.485" v="230"/>
        <pc:sldMkLst>
          <pc:docMk/>
          <pc:sldMk cId="141674433" sldId="296"/>
        </pc:sldMkLst>
      </pc:sldChg>
      <pc:sldChg chg="ord">
        <pc:chgData name="Jain, Abhinandan (US 3471)" userId="S::jain@jpl.nasa.gov::47000a42-4a64-498b-92b5-14cfe7b66dad" providerId="AD" clId="Web-{0ECD4D9B-2108-4812-B525-3F2B31005825}" dt="2023-03-12T17:05:29.033" v="1311"/>
        <pc:sldMkLst>
          <pc:docMk/>
          <pc:sldMk cId="2446049262" sldId="298"/>
        </pc:sldMkLst>
      </pc:sldChg>
      <pc:sldChg chg="ord">
        <pc:chgData name="Jain, Abhinandan (US 3471)" userId="S::jain@jpl.nasa.gov::47000a42-4a64-498b-92b5-14cfe7b66dad" providerId="AD" clId="Web-{0ECD4D9B-2108-4812-B525-3F2B31005825}" dt="2023-03-12T16:05:48.485" v="232"/>
        <pc:sldMkLst>
          <pc:docMk/>
          <pc:sldMk cId="2659854877" sldId="299"/>
        </pc:sldMkLst>
      </pc:sldChg>
      <pc:sldChg chg="ord">
        <pc:chgData name="Jain, Abhinandan (US 3471)" userId="S::jain@jpl.nasa.gov::47000a42-4a64-498b-92b5-14cfe7b66dad" providerId="AD" clId="Web-{0ECD4D9B-2108-4812-B525-3F2B31005825}" dt="2023-03-12T16:13:45.993" v="268"/>
        <pc:sldMkLst>
          <pc:docMk/>
          <pc:sldMk cId="1439333295" sldId="305"/>
        </pc:sldMkLst>
      </pc:sldChg>
      <pc:sldChg chg="ord">
        <pc:chgData name="Jain, Abhinandan (US 3471)" userId="S::jain@jpl.nasa.gov::47000a42-4a64-498b-92b5-14cfe7b66dad" providerId="AD" clId="Web-{0ECD4D9B-2108-4812-B525-3F2B31005825}" dt="2023-03-12T16:13:45.993" v="269"/>
        <pc:sldMkLst>
          <pc:docMk/>
          <pc:sldMk cId="3896810992" sldId="306"/>
        </pc:sldMkLst>
      </pc:sldChg>
      <pc:sldChg chg="ord">
        <pc:chgData name="Jain, Abhinandan (US 3471)" userId="S::jain@jpl.nasa.gov::47000a42-4a64-498b-92b5-14cfe7b66dad" providerId="AD" clId="Web-{0ECD4D9B-2108-4812-B525-3F2B31005825}" dt="2023-03-12T16:13:46.009" v="270"/>
        <pc:sldMkLst>
          <pc:docMk/>
          <pc:sldMk cId="4038677107" sldId="307"/>
        </pc:sldMkLst>
      </pc:sldChg>
      <pc:sldChg chg="ord">
        <pc:chgData name="Jain, Abhinandan (US 3471)" userId="S::jain@jpl.nasa.gov::47000a42-4a64-498b-92b5-14cfe7b66dad" providerId="AD" clId="Web-{0ECD4D9B-2108-4812-B525-3F2B31005825}" dt="2023-03-12T16:13:46.009" v="271"/>
        <pc:sldMkLst>
          <pc:docMk/>
          <pc:sldMk cId="2260314754" sldId="308"/>
        </pc:sldMkLst>
      </pc:sldChg>
      <pc:sldChg chg="ord">
        <pc:chgData name="Jain, Abhinandan (US 3471)" userId="S::jain@jpl.nasa.gov::47000a42-4a64-498b-92b5-14cfe7b66dad" providerId="AD" clId="Web-{0ECD4D9B-2108-4812-B525-3F2B31005825}" dt="2023-03-12T16:13:46.009" v="272"/>
        <pc:sldMkLst>
          <pc:docMk/>
          <pc:sldMk cId="344671485" sldId="309"/>
        </pc:sldMkLst>
      </pc:sldChg>
      <pc:sldChg chg="ord">
        <pc:chgData name="Jain, Abhinandan (US 3471)" userId="S::jain@jpl.nasa.gov::47000a42-4a64-498b-92b5-14cfe7b66dad" providerId="AD" clId="Web-{0ECD4D9B-2108-4812-B525-3F2B31005825}" dt="2023-03-12T16:13:46.009" v="274"/>
        <pc:sldMkLst>
          <pc:docMk/>
          <pc:sldMk cId="3919158768" sldId="310"/>
        </pc:sldMkLst>
      </pc:sldChg>
      <pc:sldChg chg="addSp modSp ord">
        <pc:chgData name="Jain, Abhinandan (US 3471)" userId="S::jain@jpl.nasa.gov::47000a42-4a64-498b-92b5-14cfe7b66dad" providerId="AD" clId="Web-{0ECD4D9B-2108-4812-B525-3F2B31005825}" dt="2023-03-12T16:03:38.248" v="225"/>
        <pc:sldMkLst>
          <pc:docMk/>
          <pc:sldMk cId="3416623921" sldId="312"/>
        </pc:sldMkLst>
        <pc:spChg chg="add mod">
          <ac:chgData name="Jain, Abhinandan (US 3471)" userId="S::jain@jpl.nasa.gov::47000a42-4a64-498b-92b5-14cfe7b66dad" providerId="AD" clId="Web-{0ECD4D9B-2108-4812-B525-3F2B31005825}" dt="2023-03-12T16:01:56.309" v="219"/>
          <ac:spMkLst>
            <pc:docMk/>
            <pc:sldMk cId="3416623921" sldId="312"/>
            <ac:spMk id="13" creationId="{72B9E068-4CB6-E25B-5C6C-B28991A5CF07}"/>
          </ac:spMkLst>
        </pc:spChg>
      </pc:sldChg>
      <pc:sldChg chg="ord">
        <pc:chgData name="Jain, Abhinandan (US 3471)" userId="S::jain@jpl.nasa.gov::47000a42-4a64-498b-92b5-14cfe7b66dad" providerId="AD" clId="Web-{0ECD4D9B-2108-4812-B525-3F2B31005825}" dt="2023-03-12T15:59:58.213" v="216"/>
        <pc:sldMkLst>
          <pc:docMk/>
          <pc:sldMk cId="506028574" sldId="313"/>
        </pc:sldMkLst>
      </pc:sldChg>
      <pc:sldChg chg="ord">
        <pc:chgData name="Jain, Abhinandan (US 3471)" userId="S::jain@jpl.nasa.gov::47000a42-4a64-498b-92b5-14cfe7b66dad" providerId="AD" clId="Web-{0ECD4D9B-2108-4812-B525-3F2B31005825}" dt="2023-03-12T16:15:21.136" v="277"/>
        <pc:sldMkLst>
          <pc:docMk/>
          <pc:sldMk cId="3828678091" sldId="317"/>
        </pc:sldMkLst>
      </pc:sldChg>
      <pc:sldChg chg="ord">
        <pc:chgData name="Jain, Abhinandan (US 3471)" userId="S::jain@jpl.nasa.gov::47000a42-4a64-498b-92b5-14cfe7b66dad" providerId="AD" clId="Web-{0ECD4D9B-2108-4812-B525-3F2B31005825}" dt="2023-03-12T16:15:21.136" v="276"/>
        <pc:sldMkLst>
          <pc:docMk/>
          <pc:sldMk cId="3625017232" sldId="320"/>
        </pc:sldMkLst>
      </pc:sldChg>
      <pc:sldChg chg="del">
        <pc:chgData name="Jain, Abhinandan (US 3471)" userId="S::jain@jpl.nasa.gov::47000a42-4a64-498b-92b5-14cfe7b66dad" providerId="AD" clId="Web-{0ECD4D9B-2108-4812-B525-3F2B31005825}" dt="2023-03-12T17:08:29.740" v="1323"/>
        <pc:sldMkLst>
          <pc:docMk/>
          <pc:sldMk cId="3631893353" sldId="323"/>
        </pc:sldMkLst>
      </pc:sldChg>
      <pc:sldChg chg="modSp ord">
        <pc:chgData name="Jain, Abhinandan (US 3471)" userId="S::jain@jpl.nasa.gov::47000a42-4a64-498b-92b5-14cfe7b66dad" providerId="AD" clId="Web-{0ECD4D9B-2108-4812-B525-3F2B31005825}" dt="2023-03-12T16:16:30.121" v="285"/>
        <pc:sldMkLst>
          <pc:docMk/>
          <pc:sldMk cId="3522195090" sldId="324"/>
        </pc:sldMkLst>
        <pc:spChg chg="mod">
          <ac:chgData name="Jain, Abhinandan (US 3471)" userId="S::jain@jpl.nasa.gov::47000a42-4a64-498b-92b5-14cfe7b66dad" providerId="AD" clId="Web-{0ECD4D9B-2108-4812-B525-3F2B31005825}" dt="2023-03-12T16:16:30.121" v="285"/>
          <ac:spMkLst>
            <pc:docMk/>
            <pc:sldMk cId="3522195090" sldId="324"/>
            <ac:spMk id="134" creationId="{00000000-0000-0000-0000-000000000000}"/>
          </ac:spMkLst>
        </pc:spChg>
      </pc:sldChg>
      <pc:sldChg chg="ord">
        <pc:chgData name="Jain, Abhinandan (US 3471)" userId="S::jain@jpl.nasa.gov::47000a42-4a64-498b-92b5-14cfe7b66dad" providerId="AD" clId="Web-{0ECD4D9B-2108-4812-B525-3F2B31005825}" dt="2023-03-12T17:03:14.421" v="1304"/>
        <pc:sldMkLst>
          <pc:docMk/>
          <pc:sldMk cId="3407643995" sldId="325"/>
        </pc:sldMkLst>
      </pc:sldChg>
      <pc:sldChg chg="ord">
        <pc:chgData name="Jain, Abhinandan (US 3471)" userId="S::jain@jpl.nasa.gov::47000a42-4a64-498b-92b5-14cfe7b66dad" providerId="AD" clId="Web-{0ECD4D9B-2108-4812-B525-3F2B31005825}" dt="2023-03-12T17:03:14.421" v="1305"/>
        <pc:sldMkLst>
          <pc:docMk/>
          <pc:sldMk cId="3385919209" sldId="326"/>
        </pc:sldMkLst>
      </pc:sldChg>
      <pc:sldChg chg="modSp add ord">
        <pc:chgData name="Jain, Abhinandan (US 3471)" userId="S::jain@jpl.nasa.gov::47000a42-4a64-498b-92b5-14cfe7b66dad" providerId="AD" clId="Web-{0ECD4D9B-2108-4812-B525-3F2B31005825}" dt="2023-03-12T15:59:00.806" v="215" actId="20577"/>
        <pc:sldMkLst>
          <pc:docMk/>
          <pc:sldMk cId="1662438456" sldId="327"/>
        </pc:sldMkLst>
        <pc:spChg chg="mod">
          <ac:chgData name="Jain, Abhinandan (US 3471)" userId="S::jain@jpl.nasa.gov::47000a42-4a64-498b-92b5-14cfe7b66dad" providerId="AD" clId="Web-{0ECD4D9B-2108-4812-B525-3F2B31005825}" dt="2023-03-12T15:56:17.486" v="171" actId="20577"/>
          <ac:spMkLst>
            <pc:docMk/>
            <pc:sldMk cId="1662438456" sldId="327"/>
            <ac:spMk id="2" creationId="{00000000-0000-0000-0000-000000000000}"/>
          </ac:spMkLst>
        </pc:spChg>
        <pc:spChg chg="mod">
          <ac:chgData name="Jain, Abhinandan (US 3471)" userId="S::jain@jpl.nasa.gov::47000a42-4a64-498b-92b5-14cfe7b66dad" providerId="AD" clId="Web-{0ECD4D9B-2108-4812-B525-3F2B31005825}" dt="2023-03-12T15:59:00.806" v="215" actId="20577"/>
          <ac:spMkLst>
            <pc:docMk/>
            <pc:sldMk cId="1662438456" sldId="327"/>
            <ac:spMk id="3" creationId="{00000000-0000-0000-0000-000000000000}"/>
          </ac:spMkLst>
        </pc:spChg>
      </pc:sldChg>
      <pc:sldChg chg="add ord">
        <pc:chgData name="Jain, Abhinandan (US 3471)" userId="S::jain@jpl.nasa.gov::47000a42-4a64-498b-92b5-14cfe7b66dad" providerId="AD" clId="Web-{0ECD4D9B-2108-4812-B525-3F2B31005825}" dt="2023-03-12T15:48:59.087" v="17"/>
        <pc:sldMkLst>
          <pc:docMk/>
          <pc:sldMk cId="1622766259" sldId="328"/>
        </pc:sldMkLst>
      </pc:sldChg>
      <pc:sldChg chg="addSp modSp add ord">
        <pc:chgData name="Jain, Abhinandan (US 3471)" userId="S::jain@jpl.nasa.gov::47000a42-4a64-498b-92b5-14cfe7b66dad" providerId="AD" clId="Web-{0ECD4D9B-2108-4812-B525-3F2B31005825}" dt="2023-03-12T16:40:09.522" v="747" actId="20577"/>
        <pc:sldMkLst>
          <pc:docMk/>
          <pc:sldMk cId="3273057753" sldId="329"/>
        </pc:sldMkLst>
        <pc:spChg chg="mod">
          <ac:chgData name="Jain, Abhinandan (US 3471)" userId="S::jain@jpl.nasa.gov::47000a42-4a64-498b-92b5-14cfe7b66dad" providerId="AD" clId="Web-{0ECD4D9B-2108-4812-B525-3F2B31005825}" dt="2023-03-12T15:56:25.767" v="172" actId="20577"/>
          <ac:spMkLst>
            <pc:docMk/>
            <pc:sldMk cId="3273057753" sldId="329"/>
            <ac:spMk id="2" creationId="{00000000-0000-0000-0000-000000000000}"/>
          </ac:spMkLst>
        </pc:spChg>
        <pc:spChg chg="mod">
          <ac:chgData name="Jain, Abhinandan (US 3471)" userId="S::jain@jpl.nasa.gov::47000a42-4a64-498b-92b5-14cfe7b66dad" providerId="AD" clId="Web-{0ECD4D9B-2108-4812-B525-3F2B31005825}" dt="2023-03-12T16:39:43.553" v="719" actId="20577"/>
          <ac:spMkLst>
            <pc:docMk/>
            <pc:sldMk cId="3273057753" sldId="329"/>
            <ac:spMk id="3" creationId="{00000000-0000-0000-0000-000000000000}"/>
          </ac:spMkLst>
        </pc:spChg>
        <pc:spChg chg="mod">
          <ac:chgData name="Jain, Abhinandan (US 3471)" userId="S::jain@jpl.nasa.gov::47000a42-4a64-498b-92b5-14cfe7b66dad" providerId="AD" clId="Web-{0ECD4D9B-2108-4812-B525-3F2B31005825}" dt="2023-03-12T15:58:41.055" v="207" actId="20577"/>
          <ac:spMkLst>
            <pc:docMk/>
            <pc:sldMk cId="3273057753" sldId="329"/>
            <ac:spMk id="4" creationId="{00000000-0000-0000-0000-000000000000}"/>
          </ac:spMkLst>
        </pc:spChg>
        <pc:spChg chg="add mod">
          <ac:chgData name="Jain, Abhinandan (US 3471)" userId="S::jain@jpl.nasa.gov::47000a42-4a64-498b-92b5-14cfe7b66dad" providerId="AD" clId="Web-{0ECD4D9B-2108-4812-B525-3F2B31005825}" dt="2023-03-12T16:40:09.522" v="747" actId="20577"/>
          <ac:spMkLst>
            <pc:docMk/>
            <pc:sldMk cId="3273057753" sldId="329"/>
            <ac:spMk id="6" creationId="{46BA6E8C-69D2-5E0F-C145-7678746D9017}"/>
          </ac:spMkLst>
        </pc:spChg>
        <pc:spChg chg="add mod">
          <ac:chgData name="Jain, Abhinandan (US 3471)" userId="S::jain@jpl.nasa.gov::47000a42-4a64-498b-92b5-14cfe7b66dad" providerId="AD" clId="Web-{0ECD4D9B-2108-4812-B525-3F2B31005825}" dt="2023-03-12T15:57:14.929" v="186"/>
          <ac:spMkLst>
            <pc:docMk/>
            <pc:sldMk cId="3273057753" sldId="329"/>
            <ac:spMk id="7" creationId="{3BA14E46-B6BE-9B86-BA8B-4DEAE1D1C5FD}"/>
          </ac:spMkLst>
        </pc:spChg>
      </pc:sldChg>
      <pc:sldChg chg="add ord">
        <pc:chgData name="Jain, Abhinandan (US 3471)" userId="S::jain@jpl.nasa.gov::47000a42-4a64-498b-92b5-14cfe7b66dad" providerId="AD" clId="Web-{0ECD4D9B-2108-4812-B525-3F2B31005825}" dt="2023-03-12T15:49:23.150" v="18"/>
        <pc:sldMkLst>
          <pc:docMk/>
          <pc:sldMk cId="167199377" sldId="330"/>
        </pc:sldMkLst>
      </pc:sldChg>
      <pc:sldChg chg="modSp add ord">
        <pc:chgData name="Jain, Abhinandan (US 3471)" userId="S::jain@jpl.nasa.gov::47000a42-4a64-498b-92b5-14cfe7b66dad" providerId="AD" clId="Web-{0ECD4D9B-2108-4812-B525-3F2B31005825}" dt="2023-03-12T16:03:25.654" v="224"/>
        <pc:sldMkLst>
          <pc:docMk/>
          <pc:sldMk cId="1349138100" sldId="331"/>
        </pc:sldMkLst>
        <pc:spChg chg="mod">
          <ac:chgData name="Jain, Abhinandan (US 3471)" userId="S::jain@jpl.nasa.gov::47000a42-4a64-498b-92b5-14cfe7b66dad" providerId="AD" clId="Web-{0ECD4D9B-2108-4812-B525-3F2B31005825}" dt="2023-03-12T16:02:46.982" v="223"/>
          <ac:spMkLst>
            <pc:docMk/>
            <pc:sldMk cId="1349138100" sldId="331"/>
            <ac:spMk id="14" creationId="{00000000-0000-0000-0000-000000000000}"/>
          </ac:spMkLst>
        </pc:spChg>
      </pc:sldChg>
      <pc:sldChg chg="modSp add ord replId">
        <pc:chgData name="Jain, Abhinandan (US 3471)" userId="S::jain@jpl.nasa.gov::47000a42-4a64-498b-92b5-14cfe7b66dad" providerId="AD" clId="Web-{0ECD4D9B-2108-4812-B525-3F2B31005825}" dt="2023-03-12T16:30:29.480" v="679"/>
        <pc:sldMkLst>
          <pc:docMk/>
          <pc:sldMk cId="13554995" sldId="332"/>
        </pc:sldMkLst>
        <pc:spChg chg="mod">
          <ac:chgData name="Jain, Abhinandan (US 3471)" userId="S::jain@jpl.nasa.gov::47000a42-4a64-498b-92b5-14cfe7b66dad" providerId="AD" clId="Web-{0ECD4D9B-2108-4812-B525-3F2B31005825}" dt="2023-03-12T16:27:09.242" v="571" actId="20577"/>
          <ac:spMkLst>
            <pc:docMk/>
            <pc:sldMk cId="13554995" sldId="332"/>
            <ac:spMk id="3" creationId="{8102A22D-39A1-458D-6E3B-00DD58C03629}"/>
          </ac:spMkLst>
        </pc:spChg>
        <pc:spChg chg="mod">
          <ac:chgData name="Jain, Abhinandan (US 3471)" userId="S::jain@jpl.nasa.gov::47000a42-4a64-498b-92b5-14cfe7b66dad" providerId="AD" clId="Web-{0ECD4D9B-2108-4812-B525-3F2B31005825}" dt="2023-03-12T16:30:04.995" v="678" actId="20577"/>
          <ac:spMkLst>
            <pc:docMk/>
            <pc:sldMk cId="13554995" sldId="332"/>
            <ac:spMk id="4" creationId="{7CF39FAB-D926-19E7-4012-1CEFA23EA503}"/>
          </ac:spMkLst>
        </pc:spChg>
      </pc:sldChg>
      <pc:sldChg chg="modSp add del replId">
        <pc:chgData name="Jain, Abhinandan (US 3471)" userId="S::jain@jpl.nasa.gov::47000a42-4a64-498b-92b5-14cfe7b66dad" providerId="AD" clId="Web-{0ECD4D9B-2108-4812-B525-3F2B31005825}" dt="2023-03-12T16:16:45.419" v="286"/>
        <pc:sldMkLst>
          <pc:docMk/>
          <pc:sldMk cId="1402990437" sldId="332"/>
        </pc:sldMkLst>
        <pc:spChg chg="mod">
          <ac:chgData name="Jain, Abhinandan (US 3471)" userId="S::jain@jpl.nasa.gov::47000a42-4a64-498b-92b5-14cfe7b66dad" providerId="AD" clId="Web-{0ECD4D9B-2108-4812-B525-3F2B31005825}" dt="2023-03-12T16:06:34.236" v="254" actId="20577"/>
          <ac:spMkLst>
            <pc:docMk/>
            <pc:sldMk cId="1402990437" sldId="332"/>
            <ac:spMk id="2" creationId="{F671C3FD-E193-8D12-C34E-13FB412EFEAF}"/>
          </ac:spMkLst>
        </pc:spChg>
      </pc:sldChg>
      <pc:sldChg chg="add del replId">
        <pc:chgData name="Jain, Abhinandan (US 3471)" userId="S::jain@jpl.nasa.gov::47000a42-4a64-498b-92b5-14cfe7b66dad" providerId="AD" clId="Web-{0ECD4D9B-2108-4812-B525-3F2B31005825}" dt="2023-03-12T16:33:55.015" v="683"/>
        <pc:sldMkLst>
          <pc:docMk/>
          <pc:sldMk cId="37364510" sldId="333"/>
        </pc:sldMkLst>
      </pc:sldChg>
      <pc:sldChg chg="add del replId">
        <pc:chgData name="Jain, Abhinandan (US 3471)" userId="S::jain@jpl.nasa.gov::47000a42-4a64-498b-92b5-14cfe7b66dad" providerId="AD" clId="Web-{0ECD4D9B-2108-4812-B525-3F2B31005825}" dt="2023-03-12T16:36:50.768" v="685"/>
        <pc:sldMkLst>
          <pc:docMk/>
          <pc:sldMk cId="1344112780" sldId="333"/>
        </pc:sldMkLst>
      </pc:sldChg>
      <pc:sldChg chg="modSp add">
        <pc:chgData name="Jain, Abhinandan (US 3471)" userId="S::jain@jpl.nasa.gov::47000a42-4a64-498b-92b5-14cfe7b66dad" providerId="AD" clId="Web-{0ECD4D9B-2108-4812-B525-3F2B31005825}" dt="2023-03-12T16:45:02.136" v="1139" actId="20577"/>
        <pc:sldMkLst>
          <pc:docMk/>
          <pc:sldMk cId="1910962891" sldId="333"/>
        </pc:sldMkLst>
        <pc:spChg chg="mod">
          <ac:chgData name="Jain, Abhinandan (US 3471)" userId="S::jain@jpl.nasa.gov::47000a42-4a64-498b-92b5-14cfe7b66dad" providerId="AD" clId="Web-{0ECD4D9B-2108-4812-B525-3F2B31005825}" dt="2023-03-12T16:45:02.136" v="1139" actId="20577"/>
          <ac:spMkLst>
            <pc:docMk/>
            <pc:sldMk cId="1910962891" sldId="333"/>
            <ac:spMk id="17410" creationId="{00000000-0000-0000-0000-000000000000}"/>
          </ac:spMkLst>
        </pc:spChg>
        <pc:graphicFrameChg chg="mod modGraphic">
          <ac:chgData name="Jain, Abhinandan (US 3471)" userId="S::jain@jpl.nasa.gov::47000a42-4a64-498b-92b5-14cfe7b66dad" providerId="AD" clId="Web-{0ECD4D9B-2108-4812-B525-3F2B31005825}" dt="2023-03-12T16:44:20.386" v="1124"/>
          <ac:graphicFrameMkLst>
            <pc:docMk/>
            <pc:sldMk cId="1910962891" sldId="333"/>
            <ac:graphicFrameMk id="324761" creationId="{00000000-0000-0000-0000-000000000000}"/>
          </ac:graphicFrameMkLst>
        </pc:graphicFrameChg>
        <pc:graphicFrameChg chg="mod modGraphic">
          <ac:chgData name="Jain, Abhinandan (US 3471)" userId="S::jain@jpl.nasa.gov::47000a42-4a64-498b-92b5-14cfe7b66dad" providerId="AD" clId="Web-{0ECD4D9B-2108-4812-B525-3F2B31005825}" dt="2023-03-12T16:44:38.433" v="1136"/>
          <ac:graphicFrameMkLst>
            <pc:docMk/>
            <pc:sldMk cId="1910962891" sldId="333"/>
            <ac:graphicFrameMk id="324766" creationId="{00000000-0000-0000-0000-000000000000}"/>
          </ac:graphicFrameMkLst>
        </pc:graphicFrameChg>
        <pc:graphicFrameChg chg="mod modGraphic">
          <ac:chgData name="Jain, Abhinandan (US 3471)" userId="S::jain@jpl.nasa.gov::47000a42-4a64-498b-92b5-14cfe7b66dad" providerId="AD" clId="Web-{0ECD4D9B-2108-4812-B525-3F2B31005825}" dt="2023-03-12T16:44:47.652" v="1138"/>
          <ac:graphicFrameMkLst>
            <pc:docMk/>
            <pc:sldMk cId="1910962891" sldId="333"/>
            <ac:graphicFrameMk id="324801" creationId="{00000000-0000-0000-0000-000000000000}"/>
          </ac:graphicFrameMkLst>
        </pc:graphicFrameChg>
      </pc:sldChg>
      <pc:sldChg chg="add ord">
        <pc:chgData name="Jain, Abhinandan (US 3471)" userId="S::jain@jpl.nasa.gov::47000a42-4a64-498b-92b5-14cfe7b66dad" providerId="AD" clId="Web-{0ECD4D9B-2108-4812-B525-3F2B31005825}" dt="2023-03-12T17:01:58.967" v="1303"/>
        <pc:sldMkLst>
          <pc:docMk/>
          <pc:sldMk cId="3298561799" sldId="334"/>
        </pc:sldMkLst>
      </pc:sldChg>
      <pc:sldChg chg="addSp delSp modSp add ord replId">
        <pc:chgData name="Jain, Abhinandan (US 3471)" userId="S::jain@jpl.nasa.gov::47000a42-4a64-498b-92b5-14cfe7b66dad" providerId="AD" clId="Web-{0ECD4D9B-2108-4812-B525-3F2B31005825}" dt="2023-03-12T17:00:34.465" v="1286" actId="20577"/>
        <pc:sldMkLst>
          <pc:docMk/>
          <pc:sldMk cId="2460938846" sldId="335"/>
        </pc:sldMkLst>
        <pc:spChg chg="mod">
          <ac:chgData name="Jain, Abhinandan (US 3471)" userId="S::jain@jpl.nasa.gov::47000a42-4a64-498b-92b5-14cfe7b66dad" providerId="AD" clId="Web-{0ECD4D9B-2108-4812-B525-3F2B31005825}" dt="2023-03-12T16:58:09.307" v="1144" actId="20577"/>
          <ac:spMkLst>
            <pc:docMk/>
            <pc:sldMk cId="2460938846" sldId="335"/>
            <ac:spMk id="3" creationId="{8102A22D-39A1-458D-6E3B-00DD58C03629}"/>
          </ac:spMkLst>
        </pc:spChg>
        <pc:spChg chg="mod">
          <ac:chgData name="Jain, Abhinandan (US 3471)" userId="S::jain@jpl.nasa.gov::47000a42-4a64-498b-92b5-14cfe7b66dad" providerId="AD" clId="Web-{0ECD4D9B-2108-4812-B525-3F2B31005825}" dt="2023-03-12T17:00:34.465" v="1286" actId="20577"/>
          <ac:spMkLst>
            <pc:docMk/>
            <pc:sldMk cId="2460938846" sldId="335"/>
            <ac:spMk id="4" creationId="{7CF39FAB-D926-19E7-4012-1CEFA23EA503}"/>
          </ac:spMkLst>
        </pc:spChg>
        <pc:spChg chg="add mod">
          <ac:chgData name="Jain, Abhinandan (US 3471)" userId="S::jain@jpl.nasa.gov::47000a42-4a64-498b-92b5-14cfe7b66dad" providerId="AD" clId="Web-{0ECD4D9B-2108-4812-B525-3F2B31005825}" dt="2023-03-12T17:00:13.481" v="1280"/>
          <ac:spMkLst>
            <pc:docMk/>
            <pc:sldMk cId="2460938846" sldId="335"/>
            <ac:spMk id="7" creationId="{5051F593-7667-47CD-7070-1CEC0F8F0639}"/>
          </ac:spMkLst>
        </pc:spChg>
        <pc:grpChg chg="del">
          <ac:chgData name="Jain, Abhinandan (US 3471)" userId="S::jain@jpl.nasa.gov::47000a42-4a64-498b-92b5-14cfe7b66dad" providerId="AD" clId="Web-{0ECD4D9B-2108-4812-B525-3F2B31005825}" dt="2023-03-12T16:58:16.588" v="1146"/>
          <ac:grpSpMkLst>
            <pc:docMk/>
            <pc:sldMk cId="2460938846" sldId="335"/>
            <ac:grpSpMk id="13" creationId="{F2FF7C96-8102-597D-55AA-216145B56959}"/>
          </ac:grpSpMkLst>
        </pc:grpChg>
        <pc:picChg chg="del">
          <ac:chgData name="Jain, Abhinandan (US 3471)" userId="S::jain@jpl.nasa.gov::47000a42-4a64-498b-92b5-14cfe7b66dad" providerId="AD" clId="Web-{0ECD4D9B-2108-4812-B525-3F2B31005825}" dt="2023-03-12T16:58:16.588" v="1145"/>
          <ac:picMkLst>
            <pc:docMk/>
            <pc:sldMk cId="2460938846" sldId="335"/>
            <ac:picMk id="14" creationId="{CE550501-CA5A-7A07-2D83-AB3DAB56A117}"/>
          </ac:picMkLst>
        </pc:picChg>
      </pc:sldChg>
      <pc:sldChg chg="modSp add">
        <pc:chgData name="Jain, Abhinandan (US 3471)" userId="S::jain@jpl.nasa.gov::47000a42-4a64-498b-92b5-14cfe7b66dad" providerId="AD" clId="Web-{0ECD4D9B-2108-4812-B525-3F2B31005825}" dt="2023-03-12T17:09:19.553" v="1393" actId="20577"/>
        <pc:sldMkLst>
          <pc:docMk/>
          <pc:sldMk cId="3700965184" sldId="336"/>
        </pc:sldMkLst>
        <pc:spChg chg="mod">
          <ac:chgData name="Jain, Abhinandan (US 3471)" userId="S::jain@jpl.nasa.gov::47000a42-4a64-498b-92b5-14cfe7b66dad" providerId="AD" clId="Web-{0ECD4D9B-2108-4812-B525-3F2B31005825}" dt="2023-03-12T17:07:16.957" v="1320" actId="20577"/>
          <ac:spMkLst>
            <pc:docMk/>
            <pc:sldMk cId="3700965184" sldId="336"/>
            <ac:spMk id="2" creationId="{00000000-0000-0000-0000-000000000000}"/>
          </ac:spMkLst>
        </pc:spChg>
        <pc:spChg chg="mod">
          <ac:chgData name="Jain, Abhinandan (US 3471)" userId="S::jain@jpl.nasa.gov::47000a42-4a64-498b-92b5-14cfe7b66dad" providerId="AD" clId="Web-{0ECD4D9B-2108-4812-B525-3F2B31005825}" dt="2023-03-12T17:09:19.553" v="1393" actId="20577"/>
          <ac:spMkLst>
            <pc:docMk/>
            <pc:sldMk cId="3700965184" sldId="336"/>
            <ac:spMk id="3" creationId="{00000000-0000-0000-0000-000000000000}"/>
          </ac:spMkLst>
        </pc:spChg>
      </pc:sldChg>
      <pc:sldChg chg="delSp modSp add">
        <pc:chgData name="Jain, Abhinandan (US 3471)" userId="S::jain@jpl.nasa.gov::47000a42-4a64-498b-92b5-14cfe7b66dad" providerId="AD" clId="Web-{0ECD4D9B-2108-4812-B525-3F2B31005825}" dt="2023-03-12T17:13:15.588" v="1447" actId="14100"/>
        <pc:sldMkLst>
          <pc:docMk/>
          <pc:sldMk cId="632072082" sldId="337"/>
        </pc:sldMkLst>
        <pc:spChg chg="mod">
          <ac:chgData name="Jain, Abhinandan (US 3471)" userId="S::jain@jpl.nasa.gov::47000a42-4a64-498b-92b5-14cfe7b66dad" providerId="AD" clId="Web-{0ECD4D9B-2108-4812-B525-3F2B31005825}" dt="2023-03-12T17:07:27.785" v="1321" actId="20577"/>
          <ac:spMkLst>
            <pc:docMk/>
            <pc:sldMk cId="632072082" sldId="337"/>
            <ac:spMk id="2" creationId="{00000000-0000-0000-0000-000000000000}"/>
          </ac:spMkLst>
        </pc:spChg>
        <pc:spChg chg="mod">
          <ac:chgData name="Jain, Abhinandan (US 3471)" userId="S::jain@jpl.nasa.gov::47000a42-4a64-498b-92b5-14cfe7b66dad" providerId="AD" clId="Web-{0ECD4D9B-2108-4812-B525-3F2B31005825}" dt="2023-03-12T17:13:15.588" v="1447" actId="14100"/>
          <ac:spMkLst>
            <pc:docMk/>
            <pc:sldMk cId="632072082" sldId="337"/>
            <ac:spMk id="3" creationId="{00000000-0000-0000-0000-000000000000}"/>
          </ac:spMkLst>
        </pc:spChg>
        <pc:spChg chg="del">
          <ac:chgData name="Jain, Abhinandan (US 3471)" userId="S::jain@jpl.nasa.gov::47000a42-4a64-498b-92b5-14cfe7b66dad" providerId="AD" clId="Web-{0ECD4D9B-2108-4812-B525-3F2B31005825}" dt="2023-03-12T17:06:48.097" v="1318"/>
          <ac:spMkLst>
            <pc:docMk/>
            <pc:sldMk cId="632072082" sldId="337"/>
            <ac:spMk id="6" creationId="{00000000-0000-0000-0000-000000000000}"/>
          </ac:spMkLst>
        </pc:spChg>
      </pc:sldChg>
      <pc:sldChg chg="add ord">
        <pc:chgData name="Jain, Abhinandan (US 3471)" userId="S::jain@jpl.nasa.gov::47000a42-4a64-498b-92b5-14cfe7b66dad" providerId="AD" clId="Web-{0ECD4D9B-2108-4812-B525-3F2B31005825}" dt="2023-03-12T17:05:44.721" v="1312"/>
        <pc:sldMkLst>
          <pc:docMk/>
          <pc:sldMk cId="1627578683" sldId="338"/>
        </pc:sldMkLst>
      </pc:sldChg>
      <pc:sldChg chg="modSp add ord">
        <pc:chgData name="Jain, Abhinandan (US 3471)" userId="S::jain@jpl.nasa.gov::47000a42-4a64-498b-92b5-14cfe7b66dad" providerId="AD" clId="Web-{0ECD4D9B-2108-4812-B525-3F2B31005825}" dt="2023-03-12T17:10:06.210" v="1398" actId="14100"/>
        <pc:sldMkLst>
          <pc:docMk/>
          <pc:sldMk cId="3863837723" sldId="339"/>
        </pc:sldMkLst>
        <pc:spChg chg="mod">
          <ac:chgData name="Jain, Abhinandan (US 3471)" userId="S::jain@jpl.nasa.gov::47000a42-4a64-498b-92b5-14cfe7b66dad" providerId="AD" clId="Web-{0ECD4D9B-2108-4812-B525-3F2B31005825}" dt="2023-03-12T17:10:06.210" v="1398" actId="14100"/>
          <ac:spMkLst>
            <pc:docMk/>
            <pc:sldMk cId="3863837723" sldId="339"/>
            <ac:spMk id="2" creationId="{00000000-0000-0000-0000-000000000000}"/>
          </ac:spMkLst>
        </pc:spChg>
      </pc:sldChg>
      <pc:sldChg chg="modSp add">
        <pc:chgData name="Jain, Abhinandan (US 3471)" userId="S::jain@jpl.nasa.gov::47000a42-4a64-498b-92b5-14cfe7b66dad" providerId="AD" clId="Web-{0ECD4D9B-2108-4812-B525-3F2B31005825}" dt="2023-03-12T17:12:08.275" v="1403" actId="20577"/>
        <pc:sldMkLst>
          <pc:docMk/>
          <pc:sldMk cId="715626938" sldId="340"/>
        </pc:sldMkLst>
        <pc:spChg chg="mod">
          <ac:chgData name="Jain, Abhinandan (US 3471)" userId="S::jain@jpl.nasa.gov::47000a42-4a64-498b-92b5-14cfe7b66dad" providerId="AD" clId="Web-{0ECD4D9B-2108-4812-B525-3F2B31005825}" dt="2023-03-12T17:12:08.275" v="1403" actId="20577"/>
          <ac:spMkLst>
            <pc:docMk/>
            <pc:sldMk cId="715626938" sldId="340"/>
            <ac:spMk id="2" creationId="{00000000-0000-0000-0000-000000000000}"/>
          </ac:spMkLst>
        </pc:spChg>
      </pc:sldChg>
      <pc:sldMasterChg chg="addSldLayout">
        <pc:chgData name="Jain, Abhinandan (US 3471)" userId="S::jain@jpl.nasa.gov::47000a42-4a64-498b-92b5-14cfe7b66dad" providerId="AD" clId="Web-{0ECD4D9B-2108-4812-B525-3F2B31005825}" dt="2023-03-12T17:05:03.705" v="1308"/>
        <pc:sldMasterMkLst>
          <pc:docMk/>
          <pc:sldMasterMk cId="0" sldId="2147483648"/>
        </pc:sldMasterMkLst>
        <pc:sldLayoutChg chg="add replId">
          <pc:chgData name="Jain, Abhinandan (US 3471)" userId="S::jain@jpl.nasa.gov::47000a42-4a64-498b-92b5-14cfe7b66dad" providerId="AD" clId="Web-{0ECD4D9B-2108-4812-B525-3F2B31005825}" dt="2023-03-12T17:05:03.705" v="1308"/>
          <pc:sldLayoutMkLst>
            <pc:docMk/>
            <pc:sldMasterMk cId="0" sldId="2147483648"/>
            <pc:sldLayoutMk cId="3566414641" sldId="2147483684"/>
          </pc:sldLayoutMkLst>
        </pc:sldLayoutChg>
      </pc:sldMasterChg>
      <pc:sldMasterChg chg="addSldLayout">
        <pc:chgData name="Jain, Abhinandan (US 3471)" userId="S::jain@jpl.nasa.gov::47000a42-4a64-498b-92b5-14cfe7b66dad" providerId="AD" clId="Web-{0ECD4D9B-2108-4812-B525-3F2B31005825}" dt="2023-03-12T16:37:09.644" v="686"/>
        <pc:sldMasterMkLst>
          <pc:docMk/>
          <pc:sldMasterMk cId="0" sldId="2147483661"/>
        </pc:sldMasterMkLst>
        <pc:sldLayoutChg chg="add replId">
          <pc:chgData name="Jain, Abhinandan (US 3471)" userId="S::jain@jpl.nasa.gov::47000a42-4a64-498b-92b5-14cfe7b66dad" providerId="AD" clId="Web-{0ECD4D9B-2108-4812-B525-3F2B31005825}" dt="2023-03-12T16:37:09.644" v="686"/>
          <pc:sldLayoutMkLst>
            <pc:docMk/>
            <pc:sldMasterMk cId="0" sldId="2147483661"/>
            <pc:sldLayoutMk cId="3568589843" sldId="2147483683"/>
          </pc:sldLayoutMkLst>
        </pc:sldLayoutChg>
      </pc:sldMasterChg>
    </pc:docChg>
  </pc:docChgLst>
  <pc:docChgLst>
    <pc:chgData name="Jain, Abhinandan (US 3471)" userId="S::jain@jpl.nasa.gov::47000a42-4a64-498b-92b5-14cfe7b66dad" providerId="AD" clId="Web-{7AF581DD-4E0C-A8BB-EB2D-53D56F1B1C4B}"/>
    <pc:docChg chg="addSld modSld">
      <pc:chgData name="Jain, Abhinandan (US 3471)" userId="S::jain@jpl.nasa.gov::47000a42-4a64-498b-92b5-14cfe7b66dad" providerId="AD" clId="Web-{7AF581DD-4E0C-A8BB-EB2D-53D56F1B1C4B}" dt="2023-03-11T15:32:27.493" v="347" actId="20577"/>
      <pc:docMkLst>
        <pc:docMk/>
      </pc:docMkLst>
      <pc:sldChg chg="addSp modSp new">
        <pc:chgData name="Jain, Abhinandan (US 3471)" userId="S::jain@jpl.nasa.gov::47000a42-4a64-498b-92b5-14cfe7b66dad" providerId="AD" clId="Web-{7AF581DD-4E0C-A8BB-EB2D-53D56F1B1C4B}" dt="2023-03-11T15:30:30.836" v="202" actId="20577"/>
        <pc:sldMkLst>
          <pc:docMk/>
          <pc:sldMk cId="3407643995" sldId="325"/>
        </pc:sldMkLst>
        <pc:spChg chg="mod">
          <ac:chgData name="Jain, Abhinandan (US 3471)" userId="S::jain@jpl.nasa.gov::47000a42-4a64-498b-92b5-14cfe7b66dad" providerId="AD" clId="Web-{7AF581DD-4E0C-A8BB-EB2D-53D56F1B1C4B}" dt="2023-03-11T15:27:28.817" v="14" actId="20577"/>
          <ac:spMkLst>
            <pc:docMk/>
            <pc:sldMk cId="3407643995" sldId="325"/>
            <ac:spMk id="2" creationId="{295E8CD4-C82E-2855-7618-888DEA84DE0F}"/>
          </ac:spMkLst>
        </pc:spChg>
        <pc:spChg chg="add mod">
          <ac:chgData name="Jain, Abhinandan (US 3471)" userId="S::jain@jpl.nasa.gov::47000a42-4a64-498b-92b5-14cfe7b66dad" providerId="AD" clId="Web-{7AF581DD-4E0C-A8BB-EB2D-53D56F1B1C4B}" dt="2023-03-11T15:30:30.836" v="202" actId="20577"/>
          <ac:spMkLst>
            <pc:docMk/>
            <pc:sldMk cId="3407643995" sldId="325"/>
            <ac:spMk id="4" creationId="{7240DFEB-4EA9-69E6-FCAD-4B97D2B7898D}"/>
          </ac:spMkLst>
        </pc:spChg>
      </pc:sldChg>
      <pc:sldChg chg="modSp add replId">
        <pc:chgData name="Jain, Abhinandan (US 3471)" userId="S::jain@jpl.nasa.gov::47000a42-4a64-498b-92b5-14cfe7b66dad" providerId="AD" clId="Web-{7AF581DD-4E0C-A8BB-EB2D-53D56F1B1C4B}" dt="2023-03-11T15:32:27.493" v="347" actId="20577"/>
        <pc:sldMkLst>
          <pc:docMk/>
          <pc:sldMk cId="3385919209" sldId="326"/>
        </pc:sldMkLst>
        <pc:spChg chg="mod">
          <ac:chgData name="Jain, Abhinandan (US 3471)" userId="S::jain@jpl.nasa.gov::47000a42-4a64-498b-92b5-14cfe7b66dad" providerId="AD" clId="Web-{7AF581DD-4E0C-A8BB-EB2D-53D56F1B1C4B}" dt="2023-03-11T15:30:50.320" v="209" actId="20577"/>
          <ac:spMkLst>
            <pc:docMk/>
            <pc:sldMk cId="3385919209" sldId="326"/>
            <ac:spMk id="2" creationId="{295E8CD4-C82E-2855-7618-888DEA84DE0F}"/>
          </ac:spMkLst>
        </pc:spChg>
        <pc:spChg chg="mod">
          <ac:chgData name="Jain, Abhinandan (US 3471)" userId="S::jain@jpl.nasa.gov::47000a42-4a64-498b-92b5-14cfe7b66dad" providerId="AD" clId="Web-{7AF581DD-4E0C-A8BB-EB2D-53D56F1B1C4B}" dt="2023-03-11T15:32:27.493" v="347" actId="20577"/>
          <ac:spMkLst>
            <pc:docMk/>
            <pc:sldMk cId="3385919209" sldId="326"/>
            <ac:spMk id="4" creationId="{7240DFEB-4EA9-69E6-FCAD-4B97D2B7898D}"/>
          </ac:spMkLst>
        </pc:spChg>
      </pc:sldChg>
    </pc:docChg>
  </pc:docChgLst>
  <pc:docChgLst>
    <pc:chgData name="Leake, Carl D (US 347J)" userId="S::carl.leake@jpl.nasa.gov::514d19ed-ac25-4851-8813-e892f9be6a8e" providerId="AD" clId="Web-{B51E477A-AEB5-1C85-02BA-10540341BC2A}"/>
    <pc:docChg chg="modSld">
      <pc:chgData name="Leake, Carl D (US 347J)" userId="S::carl.leake@jpl.nasa.gov::514d19ed-ac25-4851-8813-e892f9be6a8e" providerId="AD" clId="Web-{B51E477A-AEB5-1C85-02BA-10540341BC2A}" dt="2023-07-07T15:32:55.092" v="0" actId="20577"/>
      <pc:docMkLst>
        <pc:docMk/>
      </pc:docMkLst>
      <pc:sldChg chg="modSp">
        <pc:chgData name="Leake, Carl D (US 347J)" userId="S::carl.leake@jpl.nasa.gov::514d19ed-ac25-4851-8813-e892f9be6a8e" providerId="AD" clId="Web-{B51E477A-AEB5-1C85-02BA-10540341BC2A}" dt="2023-07-07T15:32:55.092" v="0" actId="20577"/>
        <pc:sldMkLst>
          <pc:docMk/>
          <pc:sldMk cId="2186544531" sldId="256"/>
        </pc:sldMkLst>
        <pc:spChg chg="mod">
          <ac:chgData name="Leake, Carl D (US 347J)" userId="S::carl.leake@jpl.nasa.gov::514d19ed-ac25-4851-8813-e892f9be6a8e" providerId="AD" clId="Web-{B51E477A-AEB5-1C85-02BA-10540341BC2A}" dt="2023-07-07T15:32:55.092" v="0" actId="20577"/>
          <ac:spMkLst>
            <pc:docMk/>
            <pc:sldMk cId="2186544531" sldId="256"/>
            <ac:spMk id="2" creationId="{05F05CAA-D2BA-9B7A-C6D4-9B12E3FC8098}"/>
          </ac:spMkLst>
        </pc:spChg>
      </pc:sldChg>
    </pc:docChg>
  </pc:docChgLst>
  <pc:docChgLst>
    <pc:chgData name="Hasseler, Tristan (US 347G)" userId="S::tristan.hasseler@jpl.nasa.gov::1786e5c1-365d-473e-9abf-5906054a48b2" providerId="AD" clId="Web-{0F8DD05E-8068-4449-A7DE-52C31F098C7F}"/>
    <pc:docChg chg="modSld">
      <pc:chgData name="Hasseler, Tristan (US 347G)" userId="S::tristan.hasseler@jpl.nasa.gov::1786e5c1-365d-473e-9abf-5906054a48b2" providerId="AD" clId="Web-{0F8DD05E-8068-4449-A7DE-52C31F098C7F}" dt="2023-03-07T21:40:52.915" v="1" actId="1076"/>
      <pc:docMkLst>
        <pc:docMk/>
      </pc:docMkLst>
      <pc:sldChg chg="addSp modSp">
        <pc:chgData name="Hasseler, Tristan (US 347G)" userId="S::tristan.hasseler@jpl.nasa.gov::1786e5c1-365d-473e-9abf-5906054a48b2" providerId="AD" clId="Web-{0F8DD05E-8068-4449-A7DE-52C31F098C7F}" dt="2023-03-07T21:40:52.915" v="1" actId="1076"/>
        <pc:sldMkLst>
          <pc:docMk/>
          <pc:sldMk cId="2659854877" sldId="299"/>
        </pc:sldMkLst>
        <pc:spChg chg="add mod">
          <ac:chgData name="Hasseler, Tristan (US 347G)" userId="S::tristan.hasseler@jpl.nasa.gov::1786e5c1-365d-473e-9abf-5906054a48b2" providerId="AD" clId="Web-{0F8DD05E-8068-4449-A7DE-52C31F098C7F}" dt="2023-03-07T21:40:52.915" v="1" actId="1076"/>
          <ac:spMkLst>
            <pc:docMk/>
            <pc:sldMk cId="2659854877" sldId="299"/>
            <ac:spMk id="6" creationId="{868FEA78-67F6-43F7-6DA4-534F89D2183F}"/>
          </ac:spMkLst>
        </pc:spChg>
      </pc:sldChg>
    </pc:docChg>
  </pc:docChgLst>
  <pc:docChgLst>
    <pc:chgData name="Leake, Carl D (US 347J)" userId="S::carl.leake@jpl.nasa.gov::514d19ed-ac25-4851-8813-e892f9be6a8e" providerId="AD" clId="Web-{C100B5E2-14F0-6261-A963-EDB63BAD1356}"/>
    <pc:docChg chg="addSld modSld sldOrd">
      <pc:chgData name="Leake, Carl D (US 347J)" userId="S::carl.leake@jpl.nasa.gov::514d19ed-ac25-4851-8813-e892f9be6a8e" providerId="AD" clId="Web-{C100B5E2-14F0-6261-A963-EDB63BAD1356}" dt="2023-03-06T19:20:28.605" v="246"/>
      <pc:docMkLst>
        <pc:docMk/>
      </pc:docMkLst>
      <pc:sldChg chg="ord">
        <pc:chgData name="Leake, Carl D (US 347J)" userId="S::carl.leake@jpl.nasa.gov::514d19ed-ac25-4851-8813-e892f9be6a8e" providerId="AD" clId="Web-{C100B5E2-14F0-6261-A963-EDB63BAD1356}" dt="2023-03-06T19:02:24.422" v="233"/>
        <pc:sldMkLst>
          <pc:docMk/>
          <pc:sldMk cId="694460469" sldId="276"/>
        </pc:sldMkLst>
      </pc:sldChg>
      <pc:sldChg chg="ord">
        <pc:chgData name="Leake, Carl D (US 347J)" userId="S::carl.leake@jpl.nasa.gov::514d19ed-ac25-4851-8813-e892f9be6a8e" providerId="AD" clId="Web-{C100B5E2-14F0-6261-A963-EDB63BAD1356}" dt="2023-03-06T18:52:49.759" v="28"/>
        <pc:sldMkLst>
          <pc:docMk/>
          <pc:sldMk cId="2346710164" sldId="290"/>
        </pc:sldMkLst>
      </pc:sldChg>
      <pc:sldChg chg="addSp modSp">
        <pc:chgData name="Leake, Carl D (US 347J)" userId="S::carl.leake@jpl.nasa.gov::514d19ed-ac25-4851-8813-e892f9be6a8e" providerId="AD" clId="Web-{C100B5E2-14F0-6261-A963-EDB63BAD1356}" dt="2023-03-06T18:44:32.425" v="13" actId="1076"/>
        <pc:sldMkLst>
          <pc:docMk/>
          <pc:sldMk cId="3089109458" sldId="292"/>
        </pc:sldMkLst>
        <pc:spChg chg="add mod">
          <ac:chgData name="Leake, Carl D (US 347J)" userId="S::carl.leake@jpl.nasa.gov::514d19ed-ac25-4851-8813-e892f9be6a8e" providerId="AD" clId="Web-{C100B5E2-14F0-6261-A963-EDB63BAD1356}" dt="2023-03-06T18:44:32.425" v="13" actId="1076"/>
          <ac:spMkLst>
            <pc:docMk/>
            <pc:sldMk cId="3089109458" sldId="292"/>
            <ac:spMk id="6" creationId="{58FC0AAC-F990-437C-EE25-EBB1DAA73190}"/>
          </ac:spMkLst>
        </pc:spChg>
      </pc:sldChg>
      <pc:sldChg chg="modSp new ord">
        <pc:chgData name="Leake, Carl D (US 347J)" userId="S::carl.leake@jpl.nasa.gov::514d19ed-ac25-4851-8813-e892f9be6a8e" providerId="AD" clId="Web-{C100B5E2-14F0-6261-A963-EDB63BAD1356}" dt="2023-03-06T19:20:28.605" v="246"/>
        <pc:sldMkLst>
          <pc:docMk/>
          <pc:sldMk cId="3321547952" sldId="297"/>
        </pc:sldMkLst>
        <pc:spChg chg="mod">
          <ac:chgData name="Leake, Carl D (US 347J)" userId="S::carl.leake@jpl.nasa.gov::514d19ed-ac25-4851-8813-e892f9be6a8e" providerId="AD" clId="Web-{C100B5E2-14F0-6261-A963-EDB63BAD1356}" dt="2023-03-06T18:52:39.556" v="27" actId="20577"/>
          <ac:spMkLst>
            <pc:docMk/>
            <pc:sldMk cId="3321547952" sldId="297"/>
            <ac:spMk id="3" creationId="{1480B9C1-7FA4-43F7-B6D7-D0DB1B3278F1}"/>
          </ac:spMkLst>
        </pc:spChg>
        <pc:spChg chg="mod">
          <ac:chgData name="Leake, Carl D (US 347J)" userId="S::carl.leake@jpl.nasa.gov::514d19ed-ac25-4851-8813-e892f9be6a8e" providerId="AD" clId="Web-{C100B5E2-14F0-6261-A963-EDB63BAD1356}" dt="2023-03-06T18:55:03.511" v="58" actId="20577"/>
          <ac:spMkLst>
            <pc:docMk/>
            <pc:sldMk cId="3321547952" sldId="297"/>
            <ac:spMk id="4" creationId="{F98E2817-752B-674E-0687-EBBA4E24AA96}"/>
          </ac:spMkLst>
        </pc:spChg>
      </pc:sldChg>
      <pc:sldChg chg="modSp add replId">
        <pc:chgData name="Leake, Carl D (US 347J)" userId="S::carl.leake@jpl.nasa.gov::514d19ed-ac25-4851-8813-e892f9be6a8e" providerId="AD" clId="Web-{C100B5E2-14F0-6261-A963-EDB63BAD1356}" dt="2023-03-06T19:03:08.220" v="245" actId="20577"/>
        <pc:sldMkLst>
          <pc:docMk/>
          <pc:sldMk cId="2446049262" sldId="298"/>
        </pc:sldMkLst>
        <pc:spChg chg="mod">
          <ac:chgData name="Leake, Carl D (US 347J)" userId="S::carl.leake@jpl.nasa.gov::514d19ed-ac25-4851-8813-e892f9be6a8e" providerId="AD" clId="Web-{C100B5E2-14F0-6261-A963-EDB63BAD1356}" dt="2023-03-06T19:02:33.563" v="239" actId="20577"/>
          <ac:spMkLst>
            <pc:docMk/>
            <pc:sldMk cId="2446049262" sldId="298"/>
            <ac:spMk id="3" creationId="{1480B9C1-7FA4-43F7-B6D7-D0DB1B3278F1}"/>
          </ac:spMkLst>
        </pc:spChg>
        <pc:spChg chg="mod">
          <ac:chgData name="Leake, Carl D (US 347J)" userId="S::carl.leake@jpl.nasa.gov::514d19ed-ac25-4851-8813-e892f9be6a8e" providerId="AD" clId="Web-{C100B5E2-14F0-6261-A963-EDB63BAD1356}" dt="2023-03-06T19:03:08.220" v="245" actId="20577"/>
          <ac:spMkLst>
            <pc:docMk/>
            <pc:sldMk cId="2446049262" sldId="298"/>
            <ac:spMk id="4" creationId="{F98E2817-752B-674E-0687-EBBA4E24AA96}"/>
          </ac:spMkLst>
        </pc:spChg>
      </pc:sldChg>
    </pc:docChg>
  </pc:docChgLst>
  <pc:docChgLst>
    <pc:chgData name="Jain, Abhinandan (US 3471)" userId="S::jain@jpl.nasa.gov::47000a42-4a64-498b-92b5-14cfe7b66dad" providerId="AD" clId="Web-{11DCF1DB-00B1-615E-E12B-E16C323EF9EF}"/>
    <pc:docChg chg="addSld delSld modSld sldOrd">
      <pc:chgData name="Jain, Abhinandan (US 3471)" userId="S::jain@jpl.nasa.gov::47000a42-4a64-498b-92b5-14cfe7b66dad" providerId="AD" clId="Web-{11DCF1DB-00B1-615E-E12B-E16C323EF9EF}" dt="2023-03-10T01:05:57.687" v="1242"/>
      <pc:docMkLst>
        <pc:docMk/>
      </pc:docMkLst>
      <pc:sldChg chg="modSp">
        <pc:chgData name="Jain, Abhinandan (US 3471)" userId="S::jain@jpl.nasa.gov::47000a42-4a64-498b-92b5-14cfe7b66dad" providerId="AD" clId="Web-{11DCF1DB-00B1-615E-E12B-E16C323EF9EF}" dt="2023-03-09T23:04:15.569" v="62" actId="20577"/>
        <pc:sldMkLst>
          <pc:docMk/>
          <pc:sldMk cId="2563592667" sldId="257"/>
        </pc:sldMkLst>
        <pc:spChg chg="mod">
          <ac:chgData name="Jain, Abhinandan (US 3471)" userId="S::jain@jpl.nasa.gov::47000a42-4a64-498b-92b5-14cfe7b66dad" providerId="AD" clId="Web-{11DCF1DB-00B1-615E-E12B-E16C323EF9EF}" dt="2023-03-09T23:04:15.569" v="62" actId="20577"/>
          <ac:spMkLst>
            <pc:docMk/>
            <pc:sldMk cId="2563592667" sldId="257"/>
            <ac:spMk id="3" creationId="{92C94576-A91B-2F89-423C-029157A1D78B}"/>
          </ac:spMkLst>
        </pc:spChg>
      </pc:sldChg>
      <pc:sldChg chg="modSp">
        <pc:chgData name="Jain, Abhinandan (US 3471)" userId="S::jain@jpl.nasa.gov::47000a42-4a64-498b-92b5-14cfe7b66dad" providerId="AD" clId="Web-{11DCF1DB-00B1-615E-E12B-E16C323EF9EF}" dt="2023-03-09T23:53:38.968" v="157" actId="14100"/>
        <pc:sldMkLst>
          <pc:docMk/>
          <pc:sldMk cId="966139574" sldId="268"/>
        </pc:sldMkLst>
        <pc:spChg chg="mod">
          <ac:chgData name="Jain, Abhinandan (US 3471)" userId="S::jain@jpl.nasa.gov::47000a42-4a64-498b-92b5-14cfe7b66dad" providerId="AD" clId="Web-{11DCF1DB-00B1-615E-E12B-E16C323EF9EF}" dt="2023-03-09T23:53:38.968" v="157" actId="14100"/>
          <ac:spMkLst>
            <pc:docMk/>
            <pc:sldMk cId="966139574" sldId="268"/>
            <ac:spMk id="134" creationId="{00000000-0000-0000-0000-000000000000}"/>
          </ac:spMkLst>
        </pc:spChg>
      </pc:sldChg>
      <pc:sldChg chg="modSp">
        <pc:chgData name="Jain, Abhinandan (US 3471)" userId="S::jain@jpl.nasa.gov::47000a42-4a64-498b-92b5-14cfe7b66dad" providerId="AD" clId="Web-{11DCF1DB-00B1-615E-E12B-E16C323EF9EF}" dt="2023-03-10T00:53:32.975" v="903" actId="20577"/>
        <pc:sldMkLst>
          <pc:docMk/>
          <pc:sldMk cId="1013896946" sldId="269"/>
        </pc:sldMkLst>
        <pc:spChg chg="mod">
          <ac:chgData name="Jain, Abhinandan (US 3471)" userId="S::jain@jpl.nasa.gov::47000a42-4a64-498b-92b5-14cfe7b66dad" providerId="AD" clId="Web-{11DCF1DB-00B1-615E-E12B-E16C323EF9EF}" dt="2023-03-10T00:53:32.975" v="903" actId="20577"/>
          <ac:spMkLst>
            <pc:docMk/>
            <pc:sldMk cId="1013896946" sldId="269"/>
            <ac:spMk id="134" creationId="{00000000-0000-0000-0000-000000000000}"/>
          </ac:spMkLst>
        </pc:spChg>
      </pc:sldChg>
      <pc:sldChg chg="addSp modSp">
        <pc:chgData name="Jain, Abhinandan (US 3471)" userId="S::jain@jpl.nasa.gov::47000a42-4a64-498b-92b5-14cfe7b66dad" providerId="AD" clId="Web-{11DCF1DB-00B1-615E-E12B-E16C323EF9EF}" dt="2023-03-10T00:19:13.494" v="635" actId="20577"/>
        <pc:sldMkLst>
          <pc:docMk/>
          <pc:sldMk cId="4170734269" sldId="271"/>
        </pc:sldMkLst>
        <pc:spChg chg="mod">
          <ac:chgData name="Jain, Abhinandan (US 3471)" userId="S::jain@jpl.nasa.gov::47000a42-4a64-498b-92b5-14cfe7b66dad" providerId="AD" clId="Web-{11DCF1DB-00B1-615E-E12B-E16C323EF9EF}" dt="2023-03-10T00:03:58.244" v="342" actId="20577"/>
          <ac:spMkLst>
            <pc:docMk/>
            <pc:sldMk cId="4170734269" sldId="271"/>
            <ac:spMk id="2" creationId="{F671C3FD-E193-8D12-C34E-13FB412EFEAF}"/>
          </ac:spMkLst>
        </pc:spChg>
        <pc:spChg chg="add mod">
          <ac:chgData name="Jain, Abhinandan (US 3471)" userId="S::jain@jpl.nasa.gov::47000a42-4a64-498b-92b5-14cfe7b66dad" providerId="AD" clId="Web-{11DCF1DB-00B1-615E-E12B-E16C323EF9EF}" dt="2023-03-10T00:09:22.577" v="567" actId="1076"/>
          <ac:spMkLst>
            <pc:docMk/>
            <pc:sldMk cId="4170734269" sldId="271"/>
            <ac:spMk id="3" creationId="{FD79FDC9-2830-FF87-B423-68C6A5B68DFF}"/>
          </ac:spMkLst>
        </pc:spChg>
        <pc:spChg chg="add mod">
          <ac:chgData name="Jain, Abhinandan (US 3471)" userId="S::jain@jpl.nasa.gov::47000a42-4a64-498b-92b5-14cfe7b66dad" providerId="AD" clId="Web-{11DCF1DB-00B1-615E-E12B-E16C323EF9EF}" dt="2023-03-10T00:19:13.494" v="635" actId="20577"/>
          <ac:spMkLst>
            <pc:docMk/>
            <pc:sldMk cId="4170734269" sldId="271"/>
            <ac:spMk id="11" creationId="{B8387458-836B-F8B7-6084-56DFA3CBF197}"/>
          </ac:spMkLst>
        </pc:spChg>
        <pc:spChg chg="add mod">
          <ac:chgData name="Jain, Abhinandan (US 3471)" userId="S::jain@jpl.nasa.gov::47000a42-4a64-498b-92b5-14cfe7b66dad" providerId="AD" clId="Web-{11DCF1DB-00B1-615E-E12B-E16C323EF9EF}" dt="2023-03-10T00:09:27.140" v="568" actId="1076"/>
          <ac:spMkLst>
            <pc:docMk/>
            <pc:sldMk cId="4170734269" sldId="271"/>
            <ac:spMk id="12" creationId="{5C997D38-4E5B-887D-6283-F5EA16441466}"/>
          </ac:spMkLst>
        </pc:spChg>
        <pc:spChg chg="add mod">
          <ac:chgData name="Jain, Abhinandan (US 3471)" userId="S::jain@jpl.nasa.gov::47000a42-4a64-498b-92b5-14cfe7b66dad" providerId="AD" clId="Web-{11DCF1DB-00B1-615E-E12B-E16C323EF9EF}" dt="2023-03-10T00:18:38.446" v="622" actId="20577"/>
          <ac:spMkLst>
            <pc:docMk/>
            <pc:sldMk cId="4170734269" sldId="271"/>
            <ac:spMk id="13" creationId="{615FF5A3-D8AD-4444-3CE8-50EED173F1B9}"/>
          </ac:spMkLst>
        </pc:spChg>
        <pc:spChg chg="add mod">
          <ac:chgData name="Jain, Abhinandan (US 3471)" userId="S::jain@jpl.nasa.gov::47000a42-4a64-498b-92b5-14cfe7b66dad" providerId="AD" clId="Web-{11DCF1DB-00B1-615E-E12B-E16C323EF9EF}" dt="2023-03-10T00:09:32.156" v="569" actId="1076"/>
          <ac:spMkLst>
            <pc:docMk/>
            <pc:sldMk cId="4170734269" sldId="271"/>
            <ac:spMk id="14" creationId="{00A54BCA-7833-2E18-76C1-D43774F7D676}"/>
          </ac:spMkLst>
        </pc:spChg>
      </pc:sldChg>
      <pc:sldChg chg="addSp modSp">
        <pc:chgData name="Jain, Abhinandan (US 3471)" userId="S::jain@jpl.nasa.gov::47000a42-4a64-498b-92b5-14cfe7b66dad" providerId="AD" clId="Web-{11DCF1DB-00B1-615E-E12B-E16C323EF9EF}" dt="2023-03-10T01:05:08.389" v="1241" actId="20577"/>
        <pc:sldMkLst>
          <pc:docMk/>
          <pc:sldMk cId="1205609924" sldId="273"/>
        </pc:sldMkLst>
        <pc:spChg chg="add mod">
          <ac:chgData name="Jain, Abhinandan (US 3471)" userId="S::jain@jpl.nasa.gov::47000a42-4a64-498b-92b5-14cfe7b66dad" providerId="AD" clId="Web-{11DCF1DB-00B1-615E-E12B-E16C323EF9EF}" dt="2023-03-10T01:05:08.389" v="1241" actId="20577"/>
          <ac:spMkLst>
            <pc:docMk/>
            <pc:sldMk cId="1205609924" sldId="273"/>
            <ac:spMk id="6" creationId="{CC4AF532-35F2-A9FE-2414-0DCBC5104ECD}"/>
          </ac:spMkLst>
        </pc:spChg>
      </pc:sldChg>
      <pc:sldChg chg="modSp">
        <pc:chgData name="Jain, Abhinandan (US 3471)" userId="S::jain@jpl.nasa.gov::47000a42-4a64-498b-92b5-14cfe7b66dad" providerId="AD" clId="Web-{11DCF1DB-00B1-615E-E12B-E16C323EF9EF}" dt="2023-03-09T23:52:28.044" v="149" actId="20577"/>
        <pc:sldMkLst>
          <pc:docMk/>
          <pc:sldMk cId="3202262240" sldId="279"/>
        </pc:sldMkLst>
        <pc:spChg chg="mod">
          <ac:chgData name="Jain, Abhinandan (US 3471)" userId="S::jain@jpl.nasa.gov::47000a42-4a64-498b-92b5-14cfe7b66dad" providerId="AD" clId="Web-{11DCF1DB-00B1-615E-E12B-E16C323EF9EF}" dt="2023-03-09T23:52:28.044" v="149" actId="20577"/>
          <ac:spMkLst>
            <pc:docMk/>
            <pc:sldMk cId="3202262240" sldId="279"/>
            <ac:spMk id="3" creationId="{20831F2C-AFEA-5820-05D0-4AA5A4B82E5C}"/>
          </ac:spMkLst>
        </pc:spChg>
      </pc:sldChg>
      <pc:sldChg chg="modSp">
        <pc:chgData name="Jain, Abhinandan (US 3471)" userId="S::jain@jpl.nasa.gov::47000a42-4a64-498b-92b5-14cfe7b66dad" providerId="AD" clId="Web-{11DCF1DB-00B1-615E-E12B-E16C323EF9EF}" dt="2023-03-10T00:54:05.084" v="915" actId="20577"/>
        <pc:sldMkLst>
          <pc:docMk/>
          <pc:sldMk cId="1470250589" sldId="283"/>
        </pc:sldMkLst>
        <pc:spChg chg="mod">
          <ac:chgData name="Jain, Abhinandan (US 3471)" userId="S::jain@jpl.nasa.gov::47000a42-4a64-498b-92b5-14cfe7b66dad" providerId="AD" clId="Web-{11DCF1DB-00B1-615E-E12B-E16C323EF9EF}" dt="2023-03-10T00:54:05.084" v="915" actId="20577"/>
          <ac:spMkLst>
            <pc:docMk/>
            <pc:sldMk cId="1470250589" sldId="283"/>
            <ac:spMk id="4" creationId="{D2B1CE52-8B4A-F751-9171-CA2D97E2268C}"/>
          </ac:spMkLst>
        </pc:spChg>
      </pc:sldChg>
      <pc:sldChg chg="modSp ord">
        <pc:chgData name="Jain, Abhinandan (US 3471)" userId="S::jain@jpl.nasa.gov::47000a42-4a64-498b-92b5-14cfe7b66dad" providerId="AD" clId="Web-{11DCF1DB-00B1-615E-E12B-E16C323EF9EF}" dt="2023-03-09T23:51:32.497" v="126" actId="20577"/>
        <pc:sldMkLst>
          <pc:docMk/>
          <pc:sldMk cId="763449429" sldId="284"/>
        </pc:sldMkLst>
        <pc:spChg chg="mod">
          <ac:chgData name="Jain, Abhinandan (US 3471)" userId="S::jain@jpl.nasa.gov::47000a42-4a64-498b-92b5-14cfe7b66dad" providerId="AD" clId="Web-{11DCF1DB-00B1-615E-E12B-E16C323EF9EF}" dt="2023-03-09T23:51:32.497" v="126" actId="20577"/>
          <ac:spMkLst>
            <pc:docMk/>
            <pc:sldMk cId="763449429" sldId="284"/>
            <ac:spMk id="4" creationId="{2AD97160-66A9-D30F-0DE1-935C347AAFE3}"/>
          </ac:spMkLst>
        </pc:spChg>
      </pc:sldChg>
      <pc:sldChg chg="addSp modSp">
        <pc:chgData name="Jain, Abhinandan (US 3471)" userId="S::jain@jpl.nasa.gov::47000a42-4a64-498b-92b5-14cfe7b66dad" providerId="AD" clId="Web-{11DCF1DB-00B1-615E-E12B-E16C323EF9EF}" dt="2023-03-09T23:50:14.636" v="112" actId="1076"/>
        <pc:sldMkLst>
          <pc:docMk/>
          <pc:sldMk cId="896259362" sldId="285"/>
        </pc:sldMkLst>
        <pc:spChg chg="mod">
          <ac:chgData name="Jain, Abhinandan (US 3471)" userId="S::jain@jpl.nasa.gov::47000a42-4a64-498b-92b5-14cfe7b66dad" providerId="AD" clId="Web-{11DCF1DB-00B1-615E-E12B-E16C323EF9EF}" dt="2023-03-09T23:48:34.837" v="94" actId="20577"/>
          <ac:spMkLst>
            <pc:docMk/>
            <pc:sldMk cId="896259362" sldId="285"/>
            <ac:spMk id="3" creationId="{267F818D-1585-C5CC-4E7D-C6D8EF22AB79}"/>
          </ac:spMkLst>
        </pc:spChg>
        <pc:spChg chg="mod">
          <ac:chgData name="Jain, Abhinandan (US 3471)" userId="S::jain@jpl.nasa.gov::47000a42-4a64-498b-92b5-14cfe7b66dad" providerId="AD" clId="Web-{11DCF1DB-00B1-615E-E12B-E16C323EF9EF}" dt="2023-03-09T23:49:00.041" v="102" actId="14100"/>
          <ac:spMkLst>
            <pc:docMk/>
            <pc:sldMk cId="896259362" sldId="285"/>
            <ac:spMk id="4" creationId="{A4EF4405-C7D2-1C65-7A6C-5DDD8015CE85}"/>
          </ac:spMkLst>
        </pc:spChg>
        <pc:spChg chg="add mod">
          <ac:chgData name="Jain, Abhinandan (US 3471)" userId="S::jain@jpl.nasa.gov::47000a42-4a64-498b-92b5-14cfe7b66dad" providerId="AD" clId="Web-{11DCF1DB-00B1-615E-E12B-E16C323EF9EF}" dt="2023-03-09T23:50:14.636" v="112" actId="1076"/>
          <ac:spMkLst>
            <pc:docMk/>
            <pc:sldMk cId="896259362" sldId="285"/>
            <ac:spMk id="6" creationId="{6E5AC319-C3DD-CDDC-26E6-F180F80D489C}"/>
          </ac:spMkLst>
        </pc:spChg>
      </pc:sldChg>
      <pc:sldChg chg="del">
        <pc:chgData name="Jain, Abhinandan (US 3471)" userId="S::jain@jpl.nasa.gov::47000a42-4a64-498b-92b5-14cfe7b66dad" providerId="AD" clId="Web-{11DCF1DB-00B1-615E-E12B-E16C323EF9EF}" dt="2023-03-09T23:50:20.761" v="113"/>
        <pc:sldMkLst>
          <pc:docMk/>
          <pc:sldMk cId="1198191040" sldId="286"/>
        </pc:sldMkLst>
      </pc:sldChg>
      <pc:sldChg chg="modSp">
        <pc:chgData name="Jain, Abhinandan (US 3471)" userId="S::jain@jpl.nasa.gov::47000a42-4a64-498b-92b5-14cfe7b66dad" providerId="AD" clId="Web-{11DCF1DB-00B1-615E-E12B-E16C323EF9EF}" dt="2023-03-10T00:02:11.039" v="294" actId="20577"/>
        <pc:sldMkLst>
          <pc:docMk/>
          <pc:sldMk cId="958299563" sldId="288"/>
        </pc:sldMkLst>
        <pc:spChg chg="mod">
          <ac:chgData name="Jain, Abhinandan (US 3471)" userId="S::jain@jpl.nasa.gov::47000a42-4a64-498b-92b5-14cfe7b66dad" providerId="AD" clId="Web-{11DCF1DB-00B1-615E-E12B-E16C323EF9EF}" dt="2023-03-10T00:02:11.039" v="294" actId="20577"/>
          <ac:spMkLst>
            <pc:docMk/>
            <pc:sldMk cId="958299563" sldId="288"/>
            <ac:spMk id="110" creationId="{00000000-0000-0000-0000-000000000000}"/>
          </ac:spMkLst>
        </pc:spChg>
      </pc:sldChg>
      <pc:sldChg chg="modSp ord">
        <pc:chgData name="Jain, Abhinandan (US 3471)" userId="S::jain@jpl.nasa.gov::47000a42-4a64-498b-92b5-14cfe7b66dad" providerId="AD" clId="Web-{11DCF1DB-00B1-615E-E12B-E16C323EF9EF}" dt="2023-03-09T23:07:19.697" v="78" actId="20577"/>
        <pc:sldMkLst>
          <pc:docMk/>
          <pc:sldMk cId="2346710164" sldId="290"/>
        </pc:sldMkLst>
        <pc:spChg chg="mod">
          <ac:chgData name="Jain, Abhinandan (US 3471)" userId="S::jain@jpl.nasa.gov::47000a42-4a64-498b-92b5-14cfe7b66dad" providerId="AD" clId="Web-{11DCF1DB-00B1-615E-E12B-E16C323EF9EF}" dt="2023-03-09T23:07:08.259" v="75" actId="20577"/>
          <ac:spMkLst>
            <pc:docMk/>
            <pc:sldMk cId="2346710164" sldId="290"/>
            <ac:spMk id="792" creationId="{00000000-0000-0000-0000-000000000000}"/>
          </ac:spMkLst>
        </pc:spChg>
        <pc:spChg chg="mod">
          <ac:chgData name="Jain, Abhinandan (US 3471)" userId="S::jain@jpl.nasa.gov::47000a42-4a64-498b-92b5-14cfe7b66dad" providerId="AD" clId="Web-{11DCF1DB-00B1-615E-E12B-E16C323EF9EF}" dt="2023-03-09T23:07:19.697" v="78" actId="20577"/>
          <ac:spMkLst>
            <pc:docMk/>
            <pc:sldMk cId="2346710164" sldId="290"/>
            <ac:spMk id="809" creationId="{00000000-0000-0000-0000-000000000000}"/>
          </ac:spMkLst>
        </pc:spChg>
      </pc:sldChg>
      <pc:sldChg chg="modSp del ord">
        <pc:chgData name="Jain, Abhinandan (US 3471)" userId="S::jain@jpl.nasa.gov::47000a42-4a64-498b-92b5-14cfe7b66dad" providerId="AD" clId="Web-{11DCF1DB-00B1-615E-E12B-E16C323EF9EF}" dt="2023-03-10T00:00:14.631" v="257"/>
        <pc:sldMkLst>
          <pc:docMk/>
          <pc:sldMk cId="3321547952" sldId="297"/>
        </pc:sldMkLst>
        <pc:spChg chg="mod">
          <ac:chgData name="Jain, Abhinandan (US 3471)" userId="S::jain@jpl.nasa.gov::47000a42-4a64-498b-92b5-14cfe7b66dad" providerId="AD" clId="Web-{11DCF1DB-00B1-615E-E12B-E16C323EF9EF}" dt="2023-03-09T23:55:04.469" v="178" actId="20577"/>
          <ac:spMkLst>
            <pc:docMk/>
            <pc:sldMk cId="3321547952" sldId="297"/>
            <ac:spMk id="3" creationId="{1480B9C1-7FA4-43F7-B6D7-D0DB1B3278F1}"/>
          </ac:spMkLst>
        </pc:spChg>
        <pc:spChg chg="mod">
          <ac:chgData name="Jain, Abhinandan (US 3471)" userId="S::jain@jpl.nasa.gov::47000a42-4a64-498b-92b5-14cfe7b66dad" providerId="AD" clId="Web-{11DCF1DB-00B1-615E-E12B-E16C323EF9EF}" dt="2023-03-09T23:57:01.330" v="230" actId="20577"/>
          <ac:spMkLst>
            <pc:docMk/>
            <pc:sldMk cId="3321547952" sldId="297"/>
            <ac:spMk id="4" creationId="{F98E2817-752B-674E-0687-EBBA4E24AA96}"/>
          </ac:spMkLst>
        </pc:spChg>
      </pc:sldChg>
      <pc:sldChg chg="modSp ord">
        <pc:chgData name="Jain, Abhinandan (US 3471)" userId="S::jain@jpl.nasa.gov::47000a42-4a64-498b-92b5-14cfe7b66dad" providerId="AD" clId="Web-{11DCF1DB-00B1-615E-E12B-E16C323EF9EF}" dt="2023-03-10T00:10:32.922" v="601" actId="20577"/>
        <pc:sldMkLst>
          <pc:docMk/>
          <pc:sldMk cId="2446049262" sldId="298"/>
        </pc:sldMkLst>
        <pc:spChg chg="mod">
          <ac:chgData name="Jain, Abhinandan (US 3471)" userId="S::jain@jpl.nasa.gov::47000a42-4a64-498b-92b5-14cfe7b66dad" providerId="AD" clId="Web-{11DCF1DB-00B1-615E-E12B-E16C323EF9EF}" dt="2023-03-10T00:01:03.585" v="291" actId="20577"/>
          <ac:spMkLst>
            <pc:docMk/>
            <pc:sldMk cId="2446049262" sldId="298"/>
            <ac:spMk id="3" creationId="{1480B9C1-7FA4-43F7-B6D7-D0DB1B3278F1}"/>
          </ac:spMkLst>
        </pc:spChg>
        <pc:spChg chg="mod">
          <ac:chgData name="Jain, Abhinandan (US 3471)" userId="S::jain@jpl.nasa.gov::47000a42-4a64-498b-92b5-14cfe7b66dad" providerId="AD" clId="Web-{11DCF1DB-00B1-615E-E12B-E16C323EF9EF}" dt="2023-03-10T00:10:32.922" v="601" actId="20577"/>
          <ac:spMkLst>
            <pc:docMk/>
            <pc:sldMk cId="2446049262" sldId="298"/>
            <ac:spMk id="4" creationId="{F98E2817-752B-674E-0687-EBBA4E24AA96}"/>
          </ac:spMkLst>
        </pc:spChg>
      </pc:sldChg>
      <pc:sldChg chg="modSp">
        <pc:chgData name="Jain, Abhinandan (US 3471)" userId="S::jain@jpl.nasa.gov::47000a42-4a64-498b-92b5-14cfe7b66dad" providerId="AD" clId="Web-{11DCF1DB-00B1-615E-E12B-E16C323EF9EF}" dt="2023-03-10T00:02:27.805" v="297" actId="20577"/>
        <pc:sldMkLst>
          <pc:docMk/>
          <pc:sldMk cId="344671485" sldId="309"/>
        </pc:sldMkLst>
        <pc:spChg chg="mod">
          <ac:chgData name="Jain, Abhinandan (US 3471)" userId="S::jain@jpl.nasa.gov::47000a42-4a64-498b-92b5-14cfe7b66dad" providerId="AD" clId="Web-{11DCF1DB-00B1-615E-E12B-E16C323EF9EF}" dt="2023-03-10T00:02:27.805" v="297" actId="20577"/>
          <ac:spMkLst>
            <pc:docMk/>
            <pc:sldMk cId="344671485" sldId="309"/>
            <ac:spMk id="110" creationId="{00000000-0000-0000-0000-000000000000}"/>
          </ac:spMkLst>
        </pc:spChg>
      </pc:sldChg>
      <pc:sldChg chg="modSp">
        <pc:chgData name="Jain, Abhinandan (US 3471)" userId="S::jain@jpl.nasa.gov::47000a42-4a64-498b-92b5-14cfe7b66dad" providerId="AD" clId="Web-{11DCF1DB-00B1-615E-E12B-E16C323EF9EF}" dt="2023-03-10T00:10:52.829" v="613" actId="20577"/>
        <pc:sldMkLst>
          <pc:docMk/>
          <pc:sldMk cId="3919158768" sldId="310"/>
        </pc:sldMkLst>
        <pc:spChg chg="mod">
          <ac:chgData name="Jain, Abhinandan (US 3471)" userId="S::jain@jpl.nasa.gov::47000a42-4a64-498b-92b5-14cfe7b66dad" providerId="AD" clId="Web-{11DCF1DB-00B1-615E-E12B-E16C323EF9EF}" dt="2023-03-10T00:03:02.258" v="331" actId="1076"/>
          <ac:spMkLst>
            <pc:docMk/>
            <pc:sldMk cId="3919158768" sldId="310"/>
            <ac:spMk id="110" creationId="{00000000-0000-0000-0000-000000000000}"/>
          </ac:spMkLst>
        </pc:spChg>
        <pc:spChg chg="mod">
          <ac:chgData name="Jain, Abhinandan (US 3471)" userId="S::jain@jpl.nasa.gov::47000a42-4a64-498b-92b5-14cfe7b66dad" providerId="AD" clId="Web-{11DCF1DB-00B1-615E-E12B-E16C323EF9EF}" dt="2023-03-10T00:10:52.829" v="613" actId="20577"/>
          <ac:spMkLst>
            <pc:docMk/>
            <pc:sldMk cId="3919158768" sldId="310"/>
            <ac:spMk id="112" creationId="{00000000-0000-0000-0000-000000000000}"/>
          </ac:spMkLst>
        </pc:spChg>
      </pc:sldChg>
      <pc:sldChg chg="modSp ord">
        <pc:chgData name="Jain, Abhinandan (US 3471)" userId="S::jain@jpl.nasa.gov::47000a42-4a64-498b-92b5-14cfe7b66dad" providerId="AD" clId="Web-{11DCF1DB-00B1-615E-E12B-E16C323EF9EF}" dt="2023-03-09T23:55:27.548" v="189" actId="20577"/>
        <pc:sldMkLst>
          <pc:docMk/>
          <pc:sldMk cId="1989115607" sldId="311"/>
        </pc:sldMkLst>
        <pc:spChg chg="mod">
          <ac:chgData name="Jain, Abhinandan (US 3471)" userId="S::jain@jpl.nasa.gov::47000a42-4a64-498b-92b5-14cfe7b66dad" providerId="AD" clId="Web-{11DCF1DB-00B1-615E-E12B-E16C323EF9EF}" dt="2023-03-09T23:55:27.548" v="189" actId="20577"/>
          <ac:spMkLst>
            <pc:docMk/>
            <pc:sldMk cId="1989115607" sldId="311"/>
            <ac:spMk id="3" creationId="{394A19B8-CF92-46E0-D976-1223E7C90453}"/>
          </ac:spMkLst>
        </pc:spChg>
      </pc:sldChg>
      <pc:sldChg chg="ord">
        <pc:chgData name="Jain, Abhinandan (US 3471)" userId="S::jain@jpl.nasa.gov::47000a42-4a64-498b-92b5-14cfe7b66dad" providerId="AD" clId="Web-{11DCF1DB-00B1-615E-E12B-E16C323EF9EF}" dt="2023-03-10T01:05:57.687" v="1242"/>
        <pc:sldMkLst>
          <pc:docMk/>
          <pc:sldMk cId="3917382079" sldId="319"/>
        </pc:sldMkLst>
      </pc:sldChg>
      <pc:sldChg chg="addSp modSp">
        <pc:chgData name="Jain, Abhinandan (US 3471)" userId="S::jain@jpl.nasa.gov::47000a42-4a64-498b-92b5-14cfe7b66dad" providerId="AD" clId="Web-{11DCF1DB-00B1-615E-E12B-E16C323EF9EF}" dt="2023-03-10T00:57:10.524" v="1026" actId="20577"/>
        <pc:sldMkLst>
          <pc:docMk/>
          <pc:sldMk cId="3625017232" sldId="320"/>
        </pc:sldMkLst>
        <pc:spChg chg="mod">
          <ac:chgData name="Jain, Abhinandan (US 3471)" userId="S::jain@jpl.nasa.gov::47000a42-4a64-498b-92b5-14cfe7b66dad" providerId="AD" clId="Web-{11DCF1DB-00B1-615E-E12B-E16C323EF9EF}" dt="2023-03-10T00:55:14.851" v="916" actId="14100"/>
          <ac:spMkLst>
            <pc:docMk/>
            <pc:sldMk cId="3625017232" sldId="320"/>
            <ac:spMk id="4" creationId="{33DDF3BF-E5C8-5023-C235-6AA312676B1F}"/>
          </ac:spMkLst>
        </pc:spChg>
        <pc:spChg chg="add mod">
          <ac:chgData name="Jain, Abhinandan (US 3471)" userId="S::jain@jpl.nasa.gov::47000a42-4a64-498b-92b5-14cfe7b66dad" providerId="AD" clId="Web-{11DCF1DB-00B1-615E-E12B-E16C323EF9EF}" dt="2023-03-10T00:57:10.524" v="1026" actId="20577"/>
          <ac:spMkLst>
            <pc:docMk/>
            <pc:sldMk cId="3625017232" sldId="320"/>
            <ac:spMk id="20" creationId="{4DB11ADE-22D4-C5B5-94C7-83608B003AE3}"/>
          </ac:spMkLst>
        </pc:spChg>
      </pc:sldChg>
      <pc:sldChg chg="add del replId">
        <pc:chgData name="Jain, Abhinandan (US 3471)" userId="S::jain@jpl.nasa.gov::47000a42-4a64-498b-92b5-14cfe7b66dad" providerId="AD" clId="Web-{11DCF1DB-00B1-615E-E12B-E16C323EF9EF}" dt="2023-03-09T23:51:42.294" v="127"/>
        <pc:sldMkLst>
          <pc:docMk/>
          <pc:sldMk cId="1439113116" sldId="322"/>
        </pc:sldMkLst>
      </pc:sldChg>
      <pc:sldChg chg="modSp add replId">
        <pc:chgData name="Jain, Abhinandan (US 3471)" userId="S::jain@jpl.nasa.gov::47000a42-4a64-498b-92b5-14cfe7b66dad" providerId="AD" clId="Web-{11DCF1DB-00B1-615E-E12B-E16C323EF9EF}" dt="2023-03-10T00:23:52.186" v="885" actId="20577"/>
        <pc:sldMkLst>
          <pc:docMk/>
          <pc:sldMk cId="1604159621" sldId="322"/>
        </pc:sldMkLst>
        <pc:spChg chg="mod">
          <ac:chgData name="Jain, Abhinandan (US 3471)" userId="S::jain@jpl.nasa.gov::47000a42-4a64-498b-92b5-14cfe7b66dad" providerId="AD" clId="Web-{11DCF1DB-00B1-615E-E12B-E16C323EF9EF}" dt="2023-03-10T00:00:40.506" v="269" actId="20577"/>
          <ac:spMkLst>
            <pc:docMk/>
            <pc:sldMk cId="1604159621" sldId="322"/>
            <ac:spMk id="3" creationId="{1480B9C1-7FA4-43F7-B6D7-D0DB1B3278F1}"/>
          </ac:spMkLst>
        </pc:spChg>
        <pc:spChg chg="mod">
          <ac:chgData name="Jain, Abhinandan (US 3471)" userId="S::jain@jpl.nasa.gov::47000a42-4a64-498b-92b5-14cfe7b66dad" providerId="AD" clId="Web-{11DCF1DB-00B1-615E-E12B-E16C323EF9EF}" dt="2023-03-10T00:23:52.186" v="885" actId="20577"/>
          <ac:spMkLst>
            <pc:docMk/>
            <pc:sldMk cId="1604159621" sldId="322"/>
            <ac:spMk id="4" creationId="{F98E2817-752B-674E-0687-EBBA4E24AA96}"/>
          </ac:spMkLst>
        </pc:spChg>
      </pc:sldChg>
      <pc:sldChg chg="modSp new">
        <pc:chgData name="Jain, Abhinandan (US 3471)" userId="S::jain@jpl.nasa.gov::47000a42-4a64-498b-92b5-14cfe7b66dad" providerId="AD" clId="Web-{11DCF1DB-00B1-615E-E12B-E16C323EF9EF}" dt="2023-03-10T00:10:41.782" v="604" actId="20577"/>
        <pc:sldMkLst>
          <pc:docMk/>
          <pc:sldMk cId="3631893353" sldId="323"/>
        </pc:sldMkLst>
        <pc:spChg chg="mod">
          <ac:chgData name="Jain, Abhinandan (US 3471)" userId="S::jain@jpl.nasa.gov::47000a42-4a64-498b-92b5-14cfe7b66dad" providerId="AD" clId="Web-{11DCF1DB-00B1-615E-E12B-E16C323EF9EF}" dt="2023-03-10T00:10:41.782" v="604" actId="20577"/>
          <ac:spMkLst>
            <pc:docMk/>
            <pc:sldMk cId="3631893353" sldId="323"/>
            <ac:spMk id="3" creationId="{2E69639C-8A6F-2660-C60D-EBD0CB31E4BC}"/>
          </ac:spMkLst>
        </pc:spChg>
      </pc:sldChg>
      <pc:sldChg chg="modSp add ord replId">
        <pc:chgData name="Jain, Abhinandan (US 3471)" userId="S::jain@jpl.nasa.gov::47000a42-4a64-498b-92b5-14cfe7b66dad" providerId="AD" clId="Web-{11DCF1DB-00B1-615E-E12B-E16C323EF9EF}" dt="2023-03-10T00:24:09.015" v="891" actId="20577"/>
        <pc:sldMkLst>
          <pc:docMk/>
          <pc:sldMk cId="3522195090" sldId="324"/>
        </pc:sldMkLst>
        <pc:spChg chg="mod">
          <ac:chgData name="Jain, Abhinandan (US 3471)" userId="S::jain@jpl.nasa.gov::47000a42-4a64-498b-92b5-14cfe7b66dad" providerId="AD" clId="Web-{11DCF1DB-00B1-615E-E12B-E16C323EF9EF}" dt="2023-03-10T00:24:09.015" v="891" actId="20577"/>
          <ac:spMkLst>
            <pc:docMk/>
            <pc:sldMk cId="3522195090" sldId="324"/>
            <ac:spMk id="134" creationId="{00000000-0000-0000-0000-000000000000}"/>
          </ac:spMkLst>
        </pc:spChg>
      </pc:sldChg>
    </pc:docChg>
  </pc:docChgLst>
  <pc:docChgLst>
    <pc:chgData name="Leake, Carl D (US 347J)" userId="S::carl.leake@jpl.nasa.gov::514d19ed-ac25-4851-8813-e892f9be6a8e" providerId="AD" clId="Web-{B77F9038-9555-4C3B-961D-D4F047A45481}"/>
    <pc:docChg chg="addSld delSld modSld sldOrd addMainMaster delMainMaster">
      <pc:chgData name="Leake, Carl D (US 347J)" userId="S::carl.leake@jpl.nasa.gov::514d19ed-ac25-4851-8813-e892f9be6a8e" providerId="AD" clId="Web-{B77F9038-9555-4C3B-961D-D4F047A45481}" dt="2023-03-09T18:33:43.093" v="416" actId="20577"/>
      <pc:docMkLst>
        <pc:docMk/>
      </pc:docMkLst>
      <pc:sldChg chg="addSp delSp modSp ord">
        <pc:chgData name="Leake, Carl D (US 347J)" userId="S::carl.leake@jpl.nasa.gov::514d19ed-ac25-4851-8813-e892f9be6a8e" providerId="AD" clId="Web-{B77F9038-9555-4C3B-961D-D4F047A45481}" dt="2023-03-09T17:53:26.731" v="190" actId="20577"/>
        <pc:sldMkLst>
          <pc:docMk/>
          <pc:sldMk cId="4170734269" sldId="271"/>
        </pc:sldMkLst>
        <pc:spChg chg="mod">
          <ac:chgData name="Leake, Carl D (US 347J)" userId="S::carl.leake@jpl.nasa.gov::514d19ed-ac25-4851-8813-e892f9be6a8e" providerId="AD" clId="Web-{B77F9038-9555-4C3B-961D-D4F047A45481}" dt="2023-03-09T17:53:26.731" v="190" actId="20577"/>
          <ac:spMkLst>
            <pc:docMk/>
            <pc:sldMk cId="4170734269" sldId="271"/>
            <ac:spMk id="2" creationId="{F671C3FD-E193-8D12-C34E-13FB412EFEAF}"/>
          </ac:spMkLst>
        </pc:spChg>
        <pc:spChg chg="del">
          <ac:chgData name="Leake, Carl D (US 347J)" userId="S::carl.leake@jpl.nasa.gov::514d19ed-ac25-4851-8813-e892f9be6a8e" providerId="AD" clId="Web-{B77F9038-9555-4C3B-961D-D4F047A45481}" dt="2023-03-09T17:33:47.948" v="47"/>
          <ac:spMkLst>
            <pc:docMk/>
            <pc:sldMk cId="4170734269" sldId="271"/>
            <ac:spMk id="3" creationId="{766082AF-610F-2A33-107B-5ACAE935FE27}"/>
          </ac:spMkLst>
        </pc:spChg>
        <pc:spChg chg="add mod">
          <ac:chgData name="Leake, Carl D (US 347J)" userId="S::carl.leake@jpl.nasa.gov::514d19ed-ac25-4851-8813-e892f9be6a8e" providerId="AD" clId="Web-{B77F9038-9555-4C3B-961D-D4F047A45481}" dt="2023-03-09T17:52:40.652" v="169" actId="1076"/>
          <ac:spMkLst>
            <pc:docMk/>
            <pc:sldMk cId="4170734269" sldId="271"/>
            <ac:spMk id="5" creationId="{3E1BC200-1525-E6C0-DDA4-9554C5BF6006}"/>
          </ac:spMkLst>
        </pc:spChg>
        <pc:spChg chg="add mod">
          <ac:chgData name="Leake, Carl D (US 347J)" userId="S::carl.leake@jpl.nasa.gov::514d19ed-ac25-4851-8813-e892f9be6a8e" providerId="AD" clId="Web-{B77F9038-9555-4C3B-961D-D4F047A45481}" dt="2023-03-09T17:52:40.667" v="170" actId="1076"/>
          <ac:spMkLst>
            <pc:docMk/>
            <pc:sldMk cId="4170734269" sldId="271"/>
            <ac:spMk id="6" creationId="{BA1E7981-295D-E62A-41EB-ECE5924ABD42}"/>
          </ac:spMkLst>
        </pc:spChg>
        <pc:spChg chg="add mod">
          <ac:chgData name="Leake, Carl D (US 347J)" userId="S::carl.leake@jpl.nasa.gov::514d19ed-ac25-4851-8813-e892f9be6a8e" providerId="AD" clId="Web-{B77F9038-9555-4C3B-961D-D4F047A45481}" dt="2023-03-09T17:52:40.683" v="171" actId="1076"/>
          <ac:spMkLst>
            <pc:docMk/>
            <pc:sldMk cId="4170734269" sldId="271"/>
            <ac:spMk id="7" creationId="{D7C2DB1C-1921-9467-C6D8-D72DAEDBE320}"/>
          </ac:spMkLst>
        </pc:spChg>
        <pc:picChg chg="add mod">
          <ac:chgData name="Leake, Carl D (US 347J)" userId="S::carl.leake@jpl.nasa.gov::514d19ed-ac25-4851-8813-e892f9be6a8e" providerId="AD" clId="Web-{B77F9038-9555-4C3B-961D-D4F047A45481}" dt="2023-03-09T17:52:33.136" v="166" actId="1076"/>
          <ac:picMkLst>
            <pc:docMk/>
            <pc:sldMk cId="4170734269" sldId="271"/>
            <ac:picMk id="8" creationId="{2F8F22BA-22DE-2BAF-8F9A-78872C4F50D7}"/>
          </ac:picMkLst>
        </pc:picChg>
        <pc:picChg chg="add mod modCrop">
          <ac:chgData name="Leake, Carl D (US 347J)" userId="S::carl.leake@jpl.nasa.gov::514d19ed-ac25-4851-8813-e892f9be6a8e" providerId="AD" clId="Web-{B77F9038-9555-4C3B-961D-D4F047A45481}" dt="2023-03-09T17:52:33.152" v="167" actId="1076"/>
          <ac:picMkLst>
            <pc:docMk/>
            <pc:sldMk cId="4170734269" sldId="271"/>
            <ac:picMk id="9" creationId="{354D4A5E-9C2B-57A4-06DA-F1C906804EE8}"/>
          </ac:picMkLst>
        </pc:picChg>
        <pc:picChg chg="add mod">
          <ac:chgData name="Leake, Carl D (US 347J)" userId="S::carl.leake@jpl.nasa.gov::514d19ed-ac25-4851-8813-e892f9be6a8e" providerId="AD" clId="Web-{B77F9038-9555-4C3B-961D-D4F047A45481}" dt="2023-03-09T17:52:33.183" v="168" actId="1076"/>
          <ac:picMkLst>
            <pc:docMk/>
            <pc:sldMk cId="4170734269" sldId="271"/>
            <ac:picMk id="10" creationId="{F2F250B7-43EF-14C2-45B2-865DE45C6630}"/>
          </ac:picMkLst>
        </pc:picChg>
      </pc:sldChg>
      <pc:sldChg chg="modSp">
        <pc:chgData name="Leake, Carl D (US 347J)" userId="S::carl.leake@jpl.nasa.gov::514d19ed-ac25-4851-8813-e892f9be6a8e" providerId="AD" clId="Web-{B77F9038-9555-4C3B-961D-D4F047A45481}" dt="2023-03-09T18:24:30.179" v="273" actId="20577"/>
        <pc:sldMkLst>
          <pc:docMk/>
          <pc:sldMk cId="1470250589" sldId="283"/>
        </pc:sldMkLst>
        <pc:spChg chg="mod">
          <ac:chgData name="Leake, Carl D (US 347J)" userId="S::carl.leake@jpl.nasa.gov::514d19ed-ac25-4851-8813-e892f9be6a8e" providerId="AD" clId="Web-{B77F9038-9555-4C3B-961D-D4F047A45481}" dt="2023-03-09T18:24:30.179" v="273" actId="20577"/>
          <ac:spMkLst>
            <pc:docMk/>
            <pc:sldMk cId="1470250589" sldId="283"/>
            <ac:spMk id="4" creationId="{D2B1CE52-8B4A-F751-9171-CA2D97E2268C}"/>
          </ac:spMkLst>
        </pc:spChg>
      </pc:sldChg>
      <pc:sldChg chg="modSp ord">
        <pc:chgData name="Leake, Carl D (US 347J)" userId="S::carl.leake@jpl.nasa.gov::514d19ed-ac25-4851-8813-e892f9be6a8e" providerId="AD" clId="Web-{B77F9038-9555-4C3B-961D-D4F047A45481}" dt="2023-03-09T17:53:07.949" v="179" actId="20577"/>
        <pc:sldMkLst>
          <pc:docMk/>
          <pc:sldMk cId="2346710164" sldId="290"/>
        </pc:sldMkLst>
        <pc:spChg chg="mod">
          <ac:chgData name="Leake, Carl D (US 347J)" userId="S::carl.leake@jpl.nasa.gov::514d19ed-ac25-4851-8813-e892f9be6a8e" providerId="AD" clId="Web-{B77F9038-9555-4C3B-961D-D4F047A45481}" dt="2023-03-09T17:53:07.949" v="179" actId="20577"/>
          <ac:spMkLst>
            <pc:docMk/>
            <pc:sldMk cId="2346710164" sldId="290"/>
            <ac:spMk id="792" creationId="{00000000-0000-0000-0000-000000000000}"/>
          </ac:spMkLst>
        </pc:spChg>
      </pc:sldChg>
      <pc:sldChg chg="modSp">
        <pc:chgData name="Leake, Carl D (US 347J)" userId="S::carl.leake@jpl.nasa.gov::514d19ed-ac25-4851-8813-e892f9be6a8e" providerId="AD" clId="Web-{B77F9038-9555-4C3B-961D-D4F047A45481}" dt="2023-03-09T18:00:29.502" v="216" actId="20577"/>
        <pc:sldMkLst>
          <pc:docMk/>
          <pc:sldMk cId="2446049262" sldId="298"/>
        </pc:sldMkLst>
        <pc:spChg chg="mod">
          <ac:chgData name="Leake, Carl D (US 347J)" userId="S::carl.leake@jpl.nasa.gov::514d19ed-ac25-4851-8813-e892f9be6a8e" providerId="AD" clId="Web-{B77F9038-9555-4C3B-961D-D4F047A45481}" dt="2023-03-09T18:00:29.502" v="216" actId="20577"/>
          <ac:spMkLst>
            <pc:docMk/>
            <pc:sldMk cId="2446049262" sldId="298"/>
            <ac:spMk id="4" creationId="{F98E2817-752B-674E-0687-EBBA4E24AA96}"/>
          </ac:spMkLst>
        </pc:spChg>
      </pc:sldChg>
      <pc:sldChg chg="add ord">
        <pc:chgData name="Leake, Carl D (US 347J)" userId="S::carl.leake@jpl.nasa.gov::514d19ed-ac25-4851-8813-e892f9be6a8e" providerId="AD" clId="Web-{B77F9038-9555-4C3B-961D-D4F047A45481}" dt="2023-03-09T17:16:41.199" v="11"/>
        <pc:sldMkLst>
          <pc:docMk/>
          <pc:sldMk cId="2851618549" sldId="300"/>
        </pc:sldMkLst>
      </pc:sldChg>
      <pc:sldChg chg="add ord">
        <pc:chgData name="Leake, Carl D (US 347J)" userId="S::carl.leake@jpl.nasa.gov::514d19ed-ac25-4851-8813-e892f9be6a8e" providerId="AD" clId="Web-{B77F9038-9555-4C3B-961D-D4F047A45481}" dt="2023-03-09T17:16:41.199" v="12"/>
        <pc:sldMkLst>
          <pc:docMk/>
          <pc:sldMk cId="2891309154" sldId="301"/>
        </pc:sldMkLst>
      </pc:sldChg>
      <pc:sldChg chg="add ord">
        <pc:chgData name="Leake, Carl D (US 347J)" userId="S::carl.leake@jpl.nasa.gov::514d19ed-ac25-4851-8813-e892f9be6a8e" providerId="AD" clId="Web-{B77F9038-9555-4C3B-961D-D4F047A45481}" dt="2023-03-09T17:16:41.199" v="13"/>
        <pc:sldMkLst>
          <pc:docMk/>
          <pc:sldMk cId="3067373897" sldId="302"/>
        </pc:sldMkLst>
      </pc:sldChg>
      <pc:sldChg chg="add ord">
        <pc:chgData name="Leake, Carl D (US 347J)" userId="S::carl.leake@jpl.nasa.gov::514d19ed-ac25-4851-8813-e892f9be6a8e" providerId="AD" clId="Web-{B77F9038-9555-4C3B-961D-D4F047A45481}" dt="2023-03-09T17:16:41.199" v="14"/>
        <pc:sldMkLst>
          <pc:docMk/>
          <pc:sldMk cId="403105560" sldId="303"/>
        </pc:sldMkLst>
      </pc:sldChg>
      <pc:sldChg chg="add del ord">
        <pc:chgData name="Leake, Carl D (US 347J)" userId="S::carl.leake@jpl.nasa.gov::514d19ed-ac25-4851-8813-e892f9be6a8e" providerId="AD" clId="Web-{B77F9038-9555-4C3B-961D-D4F047A45481}" dt="2023-03-09T17:54:50.091" v="193"/>
        <pc:sldMkLst>
          <pc:docMk/>
          <pc:sldMk cId="507125482" sldId="304"/>
        </pc:sldMkLst>
      </pc:sldChg>
      <pc:sldChg chg="add">
        <pc:chgData name="Leake, Carl D (US 347J)" userId="S::carl.leake@jpl.nasa.gov::514d19ed-ac25-4851-8813-e892f9be6a8e" providerId="AD" clId="Web-{B77F9038-9555-4C3B-961D-D4F047A45481}" dt="2023-03-09T17:15:49.901" v="5"/>
        <pc:sldMkLst>
          <pc:docMk/>
          <pc:sldMk cId="1439333295" sldId="305"/>
        </pc:sldMkLst>
      </pc:sldChg>
      <pc:sldChg chg="add">
        <pc:chgData name="Leake, Carl D (US 347J)" userId="S::carl.leake@jpl.nasa.gov::514d19ed-ac25-4851-8813-e892f9be6a8e" providerId="AD" clId="Web-{B77F9038-9555-4C3B-961D-D4F047A45481}" dt="2023-03-09T17:15:50.104" v="6"/>
        <pc:sldMkLst>
          <pc:docMk/>
          <pc:sldMk cId="3896810992" sldId="306"/>
        </pc:sldMkLst>
      </pc:sldChg>
      <pc:sldChg chg="add">
        <pc:chgData name="Leake, Carl D (US 347J)" userId="S::carl.leake@jpl.nasa.gov::514d19ed-ac25-4851-8813-e892f9be6a8e" providerId="AD" clId="Web-{B77F9038-9555-4C3B-961D-D4F047A45481}" dt="2023-03-09T17:15:50.323" v="7"/>
        <pc:sldMkLst>
          <pc:docMk/>
          <pc:sldMk cId="4038677107" sldId="307"/>
        </pc:sldMkLst>
      </pc:sldChg>
      <pc:sldChg chg="add">
        <pc:chgData name="Leake, Carl D (US 347J)" userId="S::carl.leake@jpl.nasa.gov::514d19ed-ac25-4851-8813-e892f9be6a8e" providerId="AD" clId="Web-{B77F9038-9555-4C3B-961D-D4F047A45481}" dt="2023-03-09T17:15:50.667" v="8"/>
        <pc:sldMkLst>
          <pc:docMk/>
          <pc:sldMk cId="2260314754" sldId="308"/>
        </pc:sldMkLst>
      </pc:sldChg>
      <pc:sldChg chg="modSp add">
        <pc:chgData name="Leake, Carl D (US 347J)" userId="S::carl.leake@jpl.nasa.gov::514d19ed-ac25-4851-8813-e892f9be6a8e" providerId="AD" clId="Web-{B77F9038-9555-4C3B-961D-D4F047A45481}" dt="2023-03-09T17:29:19.085" v="15" actId="20577"/>
        <pc:sldMkLst>
          <pc:docMk/>
          <pc:sldMk cId="344671485" sldId="309"/>
        </pc:sldMkLst>
        <pc:spChg chg="mod">
          <ac:chgData name="Leake, Carl D (US 347J)" userId="S::carl.leake@jpl.nasa.gov::514d19ed-ac25-4851-8813-e892f9be6a8e" providerId="AD" clId="Web-{B77F9038-9555-4C3B-961D-D4F047A45481}" dt="2023-03-09T17:29:19.085" v="15" actId="20577"/>
          <ac:spMkLst>
            <pc:docMk/>
            <pc:sldMk cId="344671485" sldId="309"/>
            <ac:spMk id="112" creationId="{00000000-0000-0000-0000-000000000000}"/>
          </ac:spMkLst>
        </pc:spChg>
      </pc:sldChg>
      <pc:sldChg chg="add">
        <pc:chgData name="Leake, Carl D (US 347J)" userId="S::carl.leake@jpl.nasa.gov::514d19ed-ac25-4851-8813-e892f9be6a8e" providerId="AD" clId="Web-{B77F9038-9555-4C3B-961D-D4F047A45481}" dt="2023-03-09T17:16:11.729" v="10"/>
        <pc:sldMkLst>
          <pc:docMk/>
          <pc:sldMk cId="3919158768" sldId="310"/>
        </pc:sldMkLst>
      </pc:sldChg>
      <pc:sldChg chg="addSp delSp modSp new">
        <pc:chgData name="Leake, Carl D (US 347J)" userId="S::carl.leake@jpl.nasa.gov::514d19ed-ac25-4851-8813-e892f9be6a8e" providerId="AD" clId="Web-{B77F9038-9555-4C3B-961D-D4F047A45481}" dt="2023-03-09T17:50:59.760" v="162" actId="1076"/>
        <pc:sldMkLst>
          <pc:docMk/>
          <pc:sldMk cId="1989115607" sldId="311"/>
        </pc:sldMkLst>
        <pc:spChg chg="mod">
          <ac:chgData name="Leake, Carl D (US 347J)" userId="S::carl.leake@jpl.nasa.gov::514d19ed-ac25-4851-8813-e892f9be6a8e" providerId="AD" clId="Web-{B77F9038-9555-4C3B-961D-D4F047A45481}" dt="2023-03-09T17:46:25.506" v="95" actId="1076"/>
          <ac:spMkLst>
            <pc:docMk/>
            <pc:sldMk cId="1989115607" sldId="311"/>
            <ac:spMk id="2" creationId="{635865F4-8C6C-8FB2-80AA-92505001EB08}"/>
          </ac:spMkLst>
        </pc:spChg>
        <pc:spChg chg="mod">
          <ac:chgData name="Leake, Carl D (US 347J)" userId="S::carl.leake@jpl.nasa.gov::514d19ed-ac25-4851-8813-e892f9be6a8e" providerId="AD" clId="Web-{B77F9038-9555-4C3B-961D-D4F047A45481}" dt="2023-03-09T17:46:32.834" v="115" actId="20577"/>
          <ac:spMkLst>
            <pc:docMk/>
            <pc:sldMk cId="1989115607" sldId="311"/>
            <ac:spMk id="3" creationId="{394A19B8-CF92-46E0-D976-1223E7C90453}"/>
          </ac:spMkLst>
        </pc:spChg>
        <pc:spChg chg="del mod">
          <ac:chgData name="Leake, Carl D (US 347J)" userId="S::carl.leake@jpl.nasa.gov::514d19ed-ac25-4851-8813-e892f9be6a8e" providerId="AD" clId="Web-{B77F9038-9555-4C3B-961D-D4F047A45481}" dt="2023-03-09T17:37:11.701" v="69"/>
          <ac:spMkLst>
            <pc:docMk/>
            <pc:sldMk cId="1989115607" sldId="311"/>
            <ac:spMk id="4" creationId="{A2CE2A71-1D89-1678-DF7B-3C10449CCE74}"/>
          </ac:spMkLst>
        </pc:spChg>
        <pc:spChg chg="add mod">
          <ac:chgData name="Leake, Carl D (US 347J)" userId="S::carl.leake@jpl.nasa.gov::514d19ed-ac25-4851-8813-e892f9be6a8e" providerId="AD" clId="Web-{B77F9038-9555-4C3B-961D-D4F047A45481}" dt="2023-03-09T17:49:19.665" v="134" actId="1076"/>
          <ac:spMkLst>
            <pc:docMk/>
            <pc:sldMk cId="1989115607" sldId="311"/>
            <ac:spMk id="6" creationId="{7C3777C3-D6B9-4838-477D-928B38CBB07E}"/>
          </ac:spMkLst>
        </pc:spChg>
        <pc:spChg chg="add mod">
          <ac:chgData name="Leake, Carl D (US 347J)" userId="S::carl.leake@jpl.nasa.gov::514d19ed-ac25-4851-8813-e892f9be6a8e" providerId="AD" clId="Web-{B77F9038-9555-4C3B-961D-D4F047A45481}" dt="2023-03-09T17:50:59.744" v="161" actId="1076"/>
          <ac:spMkLst>
            <pc:docMk/>
            <pc:sldMk cId="1989115607" sldId="311"/>
            <ac:spMk id="7" creationId="{ADA2B683-F51A-46C8-1ED6-DF366D42C4B1}"/>
          </ac:spMkLst>
        </pc:spChg>
        <pc:spChg chg="add mod">
          <ac:chgData name="Leake, Carl D (US 347J)" userId="S::carl.leake@jpl.nasa.gov::514d19ed-ac25-4851-8813-e892f9be6a8e" providerId="AD" clId="Web-{B77F9038-9555-4C3B-961D-D4F047A45481}" dt="2023-03-09T17:50:45.838" v="157" actId="1076"/>
          <ac:spMkLst>
            <pc:docMk/>
            <pc:sldMk cId="1989115607" sldId="311"/>
            <ac:spMk id="11" creationId="{78DEF1DE-2B5A-432F-F2D9-F927C24C48E1}"/>
          </ac:spMkLst>
        </pc:spChg>
        <pc:spChg chg="add mod topLvl">
          <ac:chgData name="Leake, Carl D (US 347J)" userId="S::carl.leake@jpl.nasa.gov::514d19ed-ac25-4851-8813-e892f9be6a8e" providerId="AD" clId="Web-{B77F9038-9555-4C3B-961D-D4F047A45481}" dt="2023-03-09T17:48:30.320" v="126" actId="1076"/>
          <ac:spMkLst>
            <pc:docMk/>
            <pc:sldMk cId="1989115607" sldId="311"/>
            <ac:spMk id="15" creationId="{4C66BE62-B265-531F-2FF1-2B6B848602F7}"/>
          </ac:spMkLst>
        </pc:spChg>
        <pc:spChg chg="add mod topLvl">
          <ac:chgData name="Leake, Carl D (US 347J)" userId="S::carl.leake@jpl.nasa.gov::514d19ed-ac25-4851-8813-e892f9be6a8e" providerId="AD" clId="Web-{B77F9038-9555-4C3B-961D-D4F047A45481}" dt="2023-03-09T17:50:53.088" v="158" actId="1076"/>
          <ac:spMkLst>
            <pc:docMk/>
            <pc:sldMk cId="1989115607" sldId="311"/>
            <ac:spMk id="16" creationId="{07F8CBDB-727F-C77A-541F-AF9456C873CE}"/>
          </ac:spMkLst>
        </pc:spChg>
        <pc:grpChg chg="add del">
          <ac:chgData name="Leake, Carl D (US 347J)" userId="S::carl.leake@jpl.nasa.gov::514d19ed-ac25-4851-8813-e892f9be6a8e" providerId="AD" clId="Web-{B77F9038-9555-4C3B-961D-D4F047A45481}" dt="2023-03-09T17:37:48.373" v="74"/>
          <ac:grpSpMkLst>
            <pc:docMk/>
            <pc:sldMk cId="1989115607" sldId="311"/>
            <ac:grpSpMk id="5" creationId="{AA2A7A25-B810-7E04-D77E-F46859DDFB91}"/>
          </ac:grpSpMkLst>
        </pc:grpChg>
        <pc:grpChg chg="add mod">
          <ac:chgData name="Leake, Carl D (US 347J)" userId="S::carl.leake@jpl.nasa.gov::514d19ed-ac25-4851-8813-e892f9be6a8e" providerId="AD" clId="Web-{B77F9038-9555-4C3B-961D-D4F047A45481}" dt="2023-03-09T17:50:59.760" v="162" actId="1076"/>
          <ac:grpSpMkLst>
            <pc:docMk/>
            <pc:sldMk cId="1989115607" sldId="311"/>
            <ac:grpSpMk id="9" creationId="{2326BFEC-A85D-D148-1FA2-088D46B7CD22}"/>
          </ac:grpSpMkLst>
        </pc:grpChg>
        <pc:grpChg chg="add mod">
          <ac:chgData name="Leake, Carl D (US 347J)" userId="S::carl.leake@jpl.nasa.gov::514d19ed-ac25-4851-8813-e892f9be6a8e" providerId="AD" clId="Web-{B77F9038-9555-4C3B-961D-D4F047A45481}" dt="2023-03-09T17:50:53.135" v="160" actId="1076"/>
          <ac:grpSpMkLst>
            <pc:docMk/>
            <pc:sldMk cId="1989115607" sldId="311"/>
            <ac:grpSpMk id="17" creationId="{E85ACA13-D2AE-9F87-3B5C-08C84F773DD8}"/>
          </ac:grpSpMkLst>
        </pc:grpChg>
        <pc:picChg chg="add mod">
          <ac:chgData name="Leake, Carl D (US 347J)" userId="S::carl.leake@jpl.nasa.gov::514d19ed-ac25-4851-8813-e892f9be6a8e" providerId="AD" clId="Web-{B77F9038-9555-4C3B-961D-D4F047A45481}" dt="2023-03-09T17:50:41.103" v="153" actId="1076"/>
          <ac:picMkLst>
            <pc:docMk/>
            <pc:sldMk cId="1989115607" sldId="311"/>
            <ac:picMk id="8" creationId="{BD08EDEF-C7FA-B385-A64D-F21D57C062DD}"/>
          </ac:picMkLst>
        </pc:picChg>
        <pc:picChg chg="add mod">
          <ac:chgData name="Leake, Carl D (US 347J)" userId="S::carl.leake@jpl.nasa.gov::514d19ed-ac25-4851-8813-e892f9be6a8e" providerId="AD" clId="Web-{B77F9038-9555-4C3B-961D-D4F047A45481}" dt="2023-03-09T17:50:53.103" v="159" actId="1076"/>
          <ac:picMkLst>
            <pc:docMk/>
            <pc:sldMk cId="1989115607" sldId="311"/>
            <ac:picMk id="10" creationId="{B2A7C955-F75D-8D05-1339-B97FD7B33950}"/>
          </ac:picMkLst>
        </pc:picChg>
        <pc:picChg chg="add">
          <ac:chgData name="Leake, Carl D (US 347J)" userId="S::carl.leake@jpl.nasa.gov::514d19ed-ac25-4851-8813-e892f9be6a8e" providerId="AD" clId="Web-{B77F9038-9555-4C3B-961D-D4F047A45481}" dt="2023-03-09T17:36:57.154" v="65"/>
          <ac:picMkLst>
            <pc:docMk/>
            <pc:sldMk cId="1989115607" sldId="311"/>
            <ac:picMk id="12" creationId="{9D067A92-1D43-23FE-9882-70DB69580E77}"/>
          </ac:picMkLst>
        </pc:picChg>
        <pc:picChg chg="add">
          <ac:chgData name="Leake, Carl D (US 347J)" userId="S::carl.leake@jpl.nasa.gov::514d19ed-ac25-4851-8813-e892f9be6a8e" providerId="AD" clId="Web-{B77F9038-9555-4C3B-961D-D4F047A45481}" dt="2023-03-09T17:36:57.154" v="65"/>
          <ac:picMkLst>
            <pc:docMk/>
            <pc:sldMk cId="1989115607" sldId="311"/>
            <ac:picMk id="13" creationId="{2C649B8A-659F-DF2C-C179-7377001B5CE9}"/>
          </ac:picMkLst>
        </pc:picChg>
        <pc:picChg chg="add mod topLvl">
          <ac:chgData name="Leake, Carl D (US 347J)" userId="S::carl.leake@jpl.nasa.gov::514d19ed-ac25-4851-8813-e892f9be6a8e" providerId="AD" clId="Web-{B77F9038-9555-4C3B-961D-D4F047A45481}" dt="2023-03-09T17:48:35.851" v="127" actId="1076"/>
          <ac:picMkLst>
            <pc:docMk/>
            <pc:sldMk cId="1989115607" sldId="311"/>
            <ac:picMk id="14" creationId="{F87A83ED-7244-25EA-7772-97298976DDC8}"/>
          </ac:picMkLst>
        </pc:picChg>
      </pc:sldChg>
      <pc:sldChg chg="add del">
        <pc:chgData name="Leake, Carl D (US 347J)" userId="S::carl.leake@jpl.nasa.gov::514d19ed-ac25-4851-8813-e892f9be6a8e" providerId="AD" clId="Web-{B77F9038-9555-4C3B-961D-D4F047A45481}" dt="2023-03-09T18:20:29.863" v="220"/>
        <pc:sldMkLst>
          <pc:docMk/>
          <pc:sldMk cId="1712751599" sldId="312"/>
        </pc:sldMkLst>
      </pc:sldChg>
      <pc:sldChg chg="add del">
        <pc:chgData name="Leake, Carl D (US 347J)" userId="S::carl.leake@jpl.nasa.gov::514d19ed-ac25-4851-8813-e892f9be6a8e" providerId="AD" clId="Web-{B77F9038-9555-4C3B-961D-D4F047A45481}" dt="2023-03-09T18:20:20.660" v="218"/>
        <pc:sldMkLst>
          <pc:docMk/>
          <pc:sldMk cId="2658598938" sldId="312"/>
        </pc:sldMkLst>
      </pc:sldChg>
      <pc:sldChg chg="add">
        <pc:chgData name="Leake, Carl D (US 347J)" userId="S::carl.leake@jpl.nasa.gov::514d19ed-ac25-4851-8813-e892f9be6a8e" providerId="AD" clId="Web-{B77F9038-9555-4C3B-961D-D4F047A45481}" dt="2023-03-09T18:20:34.879" v="221"/>
        <pc:sldMkLst>
          <pc:docMk/>
          <pc:sldMk cId="3416623921" sldId="312"/>
        </pc:sldMkLst>
      </pc:sldChg>
      <pc:sldChg chg="addSp delSp modSp new">
        <pc:chgData name="Leake, Carl D (US 347J)" userId="S::carl.leake@jpl.nasa.gov::514d19ed-ac25-4851-8813-e892f9be6a8e" providerId="AD" clId="Web-{B77F9038-9555-4C3B-961D-D4F047A45481}" dt="2023-03-09T18:26:15.509" v="294" actId="14100"/>
        <pc:sldMkLst>
          <pc:docMk/>
          <pc:sldMk cId="506028574" sldId="313"/>
        </pc:sldMkLst>
        <pc:spChg chg="mod">
          <ac:chgData name="Leake, Carl D (US 347J)" userId="S::carl.leake@jpl.nasa.gov::514d19ed-ac25-4851-8813-e892f9be6a8e" providerId="AD" clId="Web-{B77F9038-9555-4C3B-961D-D4F047A45481}" dt="2023-03-09T18:22:19.443" v="230" actId="20577"/>
          <ac:spMkLst>
            <pc:docMk/>
            <pc:sldMk cId="506028574" sldId="313"/>
            <ac:spMk id="3" creationId="{C82C2C35-6281-808F-591D-8D929FD40E46}"/>
          </ac:spMkLst>
        </pc:spChg>
        <pc:spChg chg="del">
          <ac:chgData name="Leake, Carl D (US 347J)" userId="S::carl.leake@jpl.nasa.gov::514d19ed-ac25-4851-8813-e892f9be6a8e" providerId="AD" clId="Web-{B77F9038-9555-4C3B-961D-D4F047A45481}" dt="2023-03-09T18:22:29.740" v="231"/>
          <ac:spMkLst>
            <pc:docMk/>
            <pc:sldMk cId="506028574" sldId="313"/>
            <ac:spMk id="4" creationId="{4E0B8334-99D4-45AA-5CB7-4498BD29C77E}"/>
          </ac:spMkLst>
        </pc:spChg>
        <pc:spChg chg="add del mod">
          <ac:chgData name="Leake, Carl D (US 347J)" userId="S::carl.leake@jpl.nasa.gov::514d19ed-ac25-4851-8813-e892f9be6a8e" providerId="AD" clId="Web-{B77F9038-9555-4C3B-961D-D4F047A45481}" dt="2023-03-09T18:25:18.727" v="278"/>
          <ac:spMkLst>
            <pc:docMk/>
            <pc:sldMk cId="506028574" sldId="313"/>
            <ac:spMk id="6" creationId="{490521DE-5394-0F69-5BD2-89F1721FF2FC}"/>
          </ac:spMkLst>
        </pc:spChg>
        <pc:spChg chg="add mod">
          <ac:chgData name="Leake, Carl D (US 347J)" userId="S::carl.leake@jpl.nasa.gov::514d19ed-ac25-4851-8813-e892f9be6a8e" providerId="AD" clId="Web-{B77F9038-9555-4C3B-961D-D4F047A45481}" dt="2023-03-09T18:25:51.930" v="286" actId="1076"/>
          <ac:spMkLst>
            <pc:docMk/>
            <pc:sldMk cId="506028574" sldId="313"/>
            <ac:spMk id="7" creationId="{BA209DB1-A826-5E42-8FD2-38C1E8F3F607}"/>
          </ac:spMkLst>
        </pc:spChg>
        <pc:spChg chg="add mod">
          <ac:chgData name="Leake, Carl D (US 347J)" userId="S::carl.leake@jpl.nasa.gov::514d19ed-ac25-4851-8813-e892f9be6a8e" providerId="AD" clId="Web-{B77F9038-9555-4C3B-961D-D4F047A45481}" dt="2023-03-09T18:25:52.071" v="288" actId="1076"/>
          <ac:spMkLst>
            <pc:docMk/>
            <pc:sldMk cId="506028574" sldId="313"/>
            <ac:spMk id="9" creationId="{1FE9694A-5F11-967F-F295-F69EE05A9B95}"/>
          </ac:spMkLst>
        </pc:spChg>
        <pc:spChg chg="add mod">
          <ac:chgData name="Leake, Carl D (US 347J)" userId="S::carl.leake@jpl.nasa.gov::514d19ed-ac25-4851-8813-e892f9be6a8e" providerId="AD" clId="Web-{B77F9038-9555-4C3B-961D-D4F047A45481}" dt="2023-03-09T18:25:52.102" v="289" actId="1076"/>
          <ac:spMkLst>
            <pc:docMk/>
            <pc:sldMk cId="506028574" sldId="313"/>
            <ac:spMk id="10" creationId="{B854FA6B-8EAB-3F18-A621-0A338A6D548D}"/>
          </ac:spMkLst>
        </pc:spChg>
        <pc:spChg chg="add mod">
          <ac:chgData name="Leake, Carl D (US 347J)" userId="S::carl.leake@jpl.nasa.gov::514d19ed-ac25-4851-8813-e892f9be6a8e" providerId="AD" clId="Web-{B77F9038-9555-4C3B-961D-D4F047A45481}" dt="2023-03-09T18:25:52.118" v="290" actId="1076"/>
          <ac:spMkLst>
            <pc:docMk/>
            <pc:sldMk cId="506028574" sldId="313"/>
            <ac:spMk id="11" creationId="{EDCA79B9-229F-692E-34FE-0F868D28BE2D}"/>
          </ac:spMkLst>
        </pc:spChg>
        <pc:spChg chg="add mod">
          <ac:chgData name="Leake, Carl D (US 347J)" userId="S::carl.leake@jpl.nasa.gov::514d19ed-ac25-4851-8813-e892f9be6a8e" providerId="AD" clId="Web-{B77F9038-9555-4C3B-961D-D4F047A45481}" dt="2023-03-09T18:25:52.149" v="291" actId="1076"/>
          <ac:spMkLst>
            <pc:docMk/>
            <pc:sldMk cId="506028574" sldId="313"/>
            <ac:spMk id="12" creationId="{026BC846-D735-365B-1278-0FA3A7A26CFC}"/>
          </ac:spMkLst>
        </pc:spChg>
        <pc:spChg chg="add mod">
          <ac:chgData name="Leake, Carl D (US 347J)" userId="S::carl.leake@jpl.nasa.gov::514d19ed-ac25-4851-8813-e892f9be6a8e" providerId="AD" clId="Web-{B77F9038-9555-4C3B-961D-D4F047A45481}" dt="2023-03-09T18:25:52.165" v="292" actId="1076"/>
          <ac:spMkLst>
            <pc:docMk/>
            <pc:sldMk cId="506028574" sldId="313"/>
            <ac:spMk id="13" creationId="{A51E41EE-AAA9-FBAA-8224-B389258F4772}"/>
          </ac:spMkLst>
        </pc:spChg>
        <pc:spChg chg="add mod">
          <ac:chgData name="Leake, Carl D (US 347J)" userId="S::carl.leake@jpl.nasa.gov::514d19ed-ac25-4851-8813-e892f9be6a8e" providerId="AD" clId="Web-{B77F9038-9555-4C3B-961D-D4F047A45481}" dt="2023-03-09T18:25:52.196" v="293" actId="1076"/>
          <ac:spMkLst>
            <pc:docMk/>
            <pc:sldMk cId="506028574" sldId="313"/>
            <ac:spMk id="14" creationId="{2A199A0B-E806-2CB9-A95F-4ECD0CFC8485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2:06.708" v="223"/>
          <ac:spMkLst>
            <pc:docMk/>
            <pc:sldMk cId="506028574" sldId="313"/>
            <ac:spMk id="15" creationId="{309CA4EF-5C68-22D5-FB6F-81C99C0400B0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2:06.708" v="223"/>
          <ac:spMkLst>
            <pc:docMk/>
            <pc:sldMk cId="506028574" sldId="313"/>
            <ac:spMk id="16" creationId="{DD87BA23-B6FB-B157-0D1F-76ABA7A1BD32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2:06.708" v="223"/>
          <ac:spMkLst>
            <pc:docMk/>
            <pc:sldMk cId="506028574" sldId="313"/>
            <ac:spMk id="18" creationId="{DABBA2B6-BC51-6DEA-931C-4F5A29209E02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2:06.708" v="223"/>
          <ac:spMkLst>
            <pc:docMk/>
            <pc:sldMk cId="506028574" sldId="313"/>
            <ac:spMk id="19" creationId="{ECA0B754-2C4E-981A-6A24-2DA8EAEE184D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2:06.708" v="223"/>
          <ac:spMkLst>
            <pc:docMk/>
            <pc:sldMk cId="506028574" sldId="313"/>
            <ac:spMk id="20" creationId="{AAFB6B5C-BADE-1DA7-73D6-7F73180835A8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2:06.708" v="223"/>
          <ac:spMkLst>
            <pc:docMk/>
            <pc:sldMk cId="506028574" sldId="313"/>
            <ac:spMk id="24" creationId="{9C5D4486-0B74-2F08-1AA6-A47A1C2FD675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2:06.708" v="223"/>
          <ac:spMkLst>
            <pc:docMk/>
            <pc:sldMk cId="506028574" sldId="313"/>
            <ac:spMk id="25" creationId="{0D24287B-DEE6-1717-A6F9-79513B6D33AF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2:06.708" v="223"/>
          <ac:spMkLst>
            <pc:docMk/>
            <pc:sldMk cId="506028574" sldId="313"/>
            <ac:spMk id="27" creationId="{EE5C0B03-91D3-AA00-42A2-DE042012B45A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2:06.708" v="223"/>
          <ac:spMkLst>
            <pc:docMk/>
            <pc:sldMk cId="506028574" sldId="313"/>
            <ac:spMk id="28" creationId="{C6531913-1FDF-4821-06B1-57FD5D315D2F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2:06.708" v="223"/>
          <ac:spMkLst>
            <pc:docMk/>
            <pc:sldMk cId="506028574" sldId="313"/>
            <ac:spMk id="29" creationId="{FD022E00-34AC-A662-8F9D-24F87FC7EA65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2:06.708" v="223"/>
          <ac:spMkLst>
            <pc:docMk/>
            <pc:sldMk cId="506028574" sldId="313"/>
            <ac:spMk id="30" creationId="{AC42CBB6-E4FD-88C7-855E-8344C2DCFF6B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2:06.708" v="223"/>
          <ac:spMkLst>
            <pc:docMk/>
            <pc:sldMk cId="506028574" sldId="313"/>
            <ac:spMk id="31" creationId="{C32FA92D-D544-3027-E105-0C8200623D3C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2:06.708" v="223"/>
          <ac:spMkLst>
            <pc:docMk/>
            <pc:sldMk cId="506028574" sldId="313"/>
            <ac:spMk id="32" creationId="{3C7F7565-E12C-B2C9-37FB-D7A004C174D1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2:06.708" v="223"/>
          <ac:spMkLst>
            <pc:docMk/>
            <pc:sldMk cId="506028574" sldId="313"/>
            <ac:spMk id="33" creationId="{B93A87CD-97DC-24D0-C089-A280730C1A13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2:06.708" v="223"/>
          <ac:spMkLst>
            <pc:docMk/>
            <pc:sldMk cId="506028574" sldId="313"/>
            <ac:spMk id="34" creationId="{970BA189-4907-6F46-73F3-8B4753E450CF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2:06.708" v="223"/>
          <ac:spMkLst>
            <pc:docMk/>
            <pc:sldMk cId="506028574" sldId="313"/>
            <ac:spMk id="35" creationId="{9A05EB76-0591-2C50-C01F-590A6128BA6C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2:06.708" v="223"/>
          <ac:spMkLst>
            <pc:docMk/>
            <pc:sldMk cId="506028574" sldId="313"/>
            <ac:spMk id="36" creationId="{0212CFF0-1B6E-756D-F5CD-9966E9D78D5D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2:06.708" v="223"/>
          <ac:spMkLst>
            <pc:docMk/>
            <pc:sldMk cId="506028574" sldId="313"/>
            <ac:spMk id="37" creationId="{64F2A22E-BDE8-A66C-CC6E-752D5E860E2D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2:06.708" v="223"/>
          <ac:spMkLst>
            <pc:docMk/>
            <pc:sldMk cId="506028574" sldId="313"/>
            <ac:spMk id="38" creationId="{04573B23-E07F-FD57-03C8-478423BBC7E2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2:06.708" v="223"/>
          <ac:spMkLst>
            <pc:docMk/>
            <pc:sldMk cId="506028574" sldId="313"/>
            <ac:spMk id="39" creationId="{E6573E70-B22C-9A8B-C6FE-8C1AAC52C206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2:06.708" v="223"/>
          <ac:spMkLst>
            <pc:docMk/>
            <pc:sldMk cId="506028574" sldId="313"/>
            <ac:spMk id="40" creationId="{418003D8-7B6F-08E4-0C76-5FDD3483000D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2:06.708" v="223"/>
          <ac:spMkLst>
            <pc:docMk/>
            <pc:sldMk cId="506028574" sldId="313"/>
            <ac:spMk id="41" creationId="{8C1289DF-A3A5-E6CD-3A6A-796AD2A520E7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2:06.708" v="223"/>
          <ac:spMkLst>
            <pc:docMk/>
            <pc:sldMk cId="506028574" sldId="313"/>
            <ac:spMk id="42" creationId="{ABE5D48E-00EA-2F4F-479F-43F6F11AE508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2:06.708" v="223"/>
          <ac:spMkLst>
            <pc:docMk/>
            <pc:sldMk cId="506028574" sldId="313"/>
            <ac:spMk id="43" creationId="{21599852-307E-0A56-235F-3BBC13657738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2:06.708" v="223"/>
          <ac:spMkLst>
            <pc:docMk/>
            <pc:sldMk cId="506028574" sldId="313"/>
            <ac:spMk id="44" creationId="{FBE2161E-C28F-1F4E-B68F-D8B603F62D36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2:06.708" v="223"/>
          <ac:spMkLst>
            <pc:docMk/>
            <pc:sldMk cId="506028574" sldId="313"/>
            <ac:spMk id="45" creationId="{85BA9CA5-6223-F3D4-80CB-3F8BE906EECC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2:06.708" v="223"/>
          <ac:spMkLst>
            <pc:docMk/>
            <pc:sldMk cId="506028574" sldId="313"/>
            <ac:spMk id="46" creationId="{EE2CCA0F-8CAE-561F-3986-303742C6B5A0}"/>
          </ac:spMkLst>
        </pc:spChg>
        <pc:spChg chg="add mod">
          <ac:chgData name="Leake, Carl D (US 347J)" userId="S::carl.leake@jpl.nasa.gov::514d19ed-ac25-4851-8813-e892f9be6a8e" providerId="AD" clId="Web-{B77F9038-9555-4C3B-961D-D4F047A45481}" dt="2023-03-09T18:26:15.509" v="294" actId="14100"/>
          <ac:spMkLst>
            <pc:docMk/>
            <pc:sldMk cId="506028574" sldId="313"/>
            <ac:spMk id="48" creationId="{E8020D59-D83A-A5FA-84BE-73E69DCD95D3}"/>
          </ac:spMkLst>
        </pc:spChg>
        <pc:grpChg chg="add mod">
          <ac:chgData name="Leake, Carl D (US 347J)" userId="S::carl.leake@jpl.nasa.gov::514d19ed-ac25-4851-8813-e892f9be6a8e" providerId="AD" clId="Web-{B77F9038-9555-4C3B-961D-D4F047A45481}" dt="2023-03-09T18:25:51.899" v="285" actId="1076"/>
          <ac:grpSpMkLst>
            <pc:docMk/>
            <pc:sldMk cId="506028574" sldId="313"/>
            <ac:grpSpMk id="5" creationId="{9967C62F-5716-DA69-F33F-BBCB725D8383}"/>
          </ac:grpSpMkLst>
        </pc:grpChg>
        <pc:grpChg chg="add mod">
          <ac:chgData name="Leake, Carl D (US 347J)" userId="S::carl.leake@jpl.nasa.gov::514d19ed-ac25-4851-8813-e892f9be6a8e" providerId="AD" clId="Web-{B77F9038-9555-4C3B-961D-D4F047A45481}" dt="2023-03-09T18:25:52.055" v="287" actId="1076"/>
          <ac:grpSpMkLst>
            <pc:docMk/>
            <pc:sldMk cId="506028574" sldId="313"/>
            <ac:grpSpMk id="8" creationId="{5CCFCA4F-F6CC-A8F8-1F68-D06F010559D6}"/>
          </ac:grpSpMkLst>
        </pc:grpChg>
        <pc:grpChg chg="add">
          <ac:chgData name="Leake, Carl D (US 347J)" userId="S::carl.leake@jpl.nasa.gov::514d19ed-ac25-4851-8813-e892f9be6a8e" providerId="AD" clId="Web-{B77F9038-9555-4C3B-961D-D4F047A45481}" dt="2023-03-09T18:22:06.708" v="223"/>
          <ac:grpSpMkLst>
            <pc:docMk/>
            <pc:sldMk cId="506028574" sldId="313"/>
            <ac:grpSpMk id="17" creationId="{A25403B3-BF3A-6E20-FA58-431568496796}"/>
          </ac:grpSpMkLst>
        </pc:grpChg>
        <pc:grpChg chg="add">
          <ac:chgData name="Leake, Carl D (US 347J)" userId="S::carl.leake@jpl.nasa.gov::514d19ed-ac25-4851-8813-e892f9be6a8e" providerId="AD" clId="Web-{B77F9038-9555-4C3B-961D-D4F047A45481}" dt="2023-03-09T18:22:06.708" v="223"/>
          <ac:grpSpMkLst>
            <pc:docMk/>
            <pc:sldMk cId="506028574" sldId="313"/>
            <ac:grpSpMk id="21" creationId="{40192874-72EA-EDE5-17FB-ED1884A050A9}"/>
          </ac:grpSpMkLst>
        </pc:grpChg>
        <pc:grpChg chg="add">
          <ac:chgData name="Leake, Carl D (US 347J)" userId="S::carl.leake@jpl.nasa.gov::514d19ed-ac25-4851-8813-e892f9be6a8e" providerId="AD" clId="Web-{B77F9038-9555-4C3B-961D-D4F047A45481}" dt="2023-03-09T18:22:06.708" v="223"/>
          <ac:grpSpMkLst>
            <pc:docMk/>
            <pc:sldMk cId="506028574" sldId="313"/>
            <ac:grpSpMk id="22" creationId="{8C7F585B-CA1C-FBAD-AFCC-5D99849A6103}"/>
          </ac:grpSpMkLst>
        </pc:grpChg>
        <pc:grpChg chg="add">
          <ac:chgData name="Leake, Carl D (US 347J)" userId="S::carl.leake@jpl.nasa.gov::514d19ed-ac25-4851-8813-e892f9be6a8e" providerId="AD" clId="Web-{B77F9038-9555-4C3B-961D-D4F047A45481}" dt="2023-03-09T18:22:06.708" v="223"/>
          <ac:grpSpMkLst>
            <pc:docMk/>
            <pc:sldMk cId="506028574" sldId="313"/>
            <ac:grpSpMk id="23" creationId="{364CA250-261B-C1F7-CE09-F830A69B55B5}"/>
          </ac:grpSpMkLst>
        </pc:grpChg>
        <pc:picChg chg="add">
          <ac:chgData name="Leake, Carl D (US 347J)" userId="S::carl.leake@jpl.nasa.gov::514d19ed-ac25-4851-8813-e892f9be6a8e" providerId="AD" clId="Web-{B77F9038-9555-4C3B-961D-D4F047A45481}" dt="2023-03-09T18:22:06.708" v="223"/>
          <ac:picMkLst>
            <pc:docMk/>
            <pc:sldMk cId="506028574" sldId="313"/>
            <ac:picMk id="26" creationId="{093506BA-1599-E480-6AF0-CD1D96409BC3}"/>
          </ac:picMkLst>
        </pc:picChg>
      </pc:sldChg>
      <pc:sldChg chg="add del">
        <pc:chgData name="Leake, Carl D (US 347J)" userId="S::carl.leake@jpl.nasa.gov::514d19ed-ac25-4851-8813-e892f9be6a8e" providerId="AD" clId="Web-{B77F9038-9555-4C3B-961D-D4F047A45481}" dt="2023-03-09T18:26:48.931" v="296"/>
        <pc:sldMkLst>
          <pc:docMk/>
          <pc:sldMk cId="1434631378" sldId="314"/>
        </pc:sldMkLst>
      </pc:sldChg>
      <pc:sldChg chg="add del">
        <pc:chgData name="Leake, Carl D (US 347J)" userId="S::carl.leake@jpl.nasa.gov::514d19ed-ac25-4851-8813-e892f9be6a8e" providerId="AD" clId="Web-{B77F9038-9555-4C3B-961D-D4F047A45481}" dt="2023-03-09T18:31:25.748" v="371"/>
        <pc:sldMkLst>
          <pc:docMk/>
          <pc:sldMk cId="3923201529" sldId="314"/>
        </pc:sldMkLst>
      </pc:sldChg>
      <pc:sldChg chg="addSp delSp modSp add replId">
        <pc:chgData name="Leake, Carl D (US 347J)" userId="S::carl.leake@jpl.nasa.gov::514d19ed-ac25-4851-8813-e892f9be6a8e" providerId="AD" clId="Web-{B77F9038-9555-4C3B-961D-D4F047A45481}" dt="2023-03-09T18:31:18.420" v="370" actId="1076"/>
        <pc:sldMkLst>
          <pc:docMk/>
          <pc:sldMk cId="3843444" sldId="315"/>
        </pc:sldMkLst>
        <pc:spChg chg="mod">
          <ac:chgData name="Leake, Carl D (US 347J)" userId="S::carl.leake@jpl.nasa.gov::514d19ed-ac25-4851-8813-e892f9be6a8e" providerId="AD" clId="Web-{B77F9038-9555-4C3B-961D-D4F047A45481}" dt="2023-03-09T18:30:56.122" v="367" actId="20577"/>
          <ac:spMkLst>
            <pc:docMk/>
            <pc:sldMk cId="3843444" sldId="315"/>
            <ac:spMk id="3" creationId="{C82C2C35-6281-808F-591D-8D929FD40E46}"/>
          </ac:spMkLst>
        </pc:spChg>
        <pc:spChg chg="add del mod">
          <ac:chgData name="Leake, Carl D (US 347J)" userId="S::carl.leake@jpl.nasa.gov::514d19ed-ac25-4851-8813-e892f9be6a8e" providerId="AD" clId="Web-{B77F9038-9555-4C3B-961D-D4F047A45481}" dt="2023-03-09T18:27:34.166" v="306"/>
          <ac:spMkLst>
            <pc:docMk/>
            <pc:sldMk cId="3843444" sldId="315"/>
            <ac:spMk id="6" creationId="{F7C2C78E-323B-8B09-9686-C06023C61BDC}"/>
          </ac:spMkLst>
        </pc:spChg>
        <pc:spChg chg="del">
          <ac:chgData name="Leake, Carl D (US 347J)" userId="S::carl.leake@jpl.nasa.gov::514d19ed-ac25-4851-8813-e892f9be6a8e" providerId="AD" clId="Web-{B77F9038-9555-4C3B-961D-D4F047A45481}" dt="2023-03-09T18:27:37.010" v="314"/>
          <ac:spMkLst>
            <pc:docMk/>
            <pc:sldMk cId="3843444" sldId="315"/>
            <ac:spMk id="7" creationId="{BA209DB1-A826-5E42-8FD2-38C1E8F3F607}"/>
          </ac:spMkLst>
        </pc:spChg>
        <pc:spChg chg="del">
          <ac:chgData name="Leake, Carl D (US 347J)" userId="S::carl.leake@jpl.nasa.gov::514d19ed-ac25-4851-8813-e892f9be6a8e" providerId="AD" clId="Web-{B77F9038-9555-4C3B-961D-D4F047A45481}" dt="2023-03-09T18:27:37.010" v="312"/>
          <ac:spMkLst>
            <pc:docMk/>
            <pc:sldMk cId="3843444" sldId="315"/>
            <ac:spMk id="9" creationId="{1FE9694A-5F11-967F-F295-F69EE05A9B95}"/>
          </ac:spMkLst>
        </pc:spChg>
        <pc:spChg chg="del">
          <ac:chgData name="Leake, Carl D (US 347J)" userId="S::carl.leake@jpl.nasa.gov::514d19ed-ac25-4851-8813-e892f9be6a8e" providerId="AD" clId="Web-{B77F9038-9555-4C3B-961D-D4F047A45481}" dt="2023-03-09T18:27:37.010" v="311"/>
          <ac:spMkLst>
            <pc:docMk/>
            <pc:sldMk cId="3843444" sldId="315"/>
            <ac:spMk id="10" creationId="{B854FA6B-8EAB-3F18-A621-0A338A6D548D}"/>
          </ac:spMkLst>
        </pc:spChg>
        <pc:spChg chg="del">
          <ac:chgData name="Leake, Carl D (US 347J)" userId="S::carl.leake@jpl.nasa.gov::514d19ed-ac25-4851-8813-e892f9be6a8e" providerId="AD" clId="Web-{B77F9038-9555-4C3B-961D-D4F047A45481}" dt="2023-03-09T18:27:37.010" v="310"/>
          <ac:spMkLst>
            <pc:docMk/>
            <pc:sldMk cId="3843444" sldId="315"/>
            <ac:spMk id="11" creationId="{EDCA79B9-229F-692E-34FE-0F868D28BE2D}"/>
          </ac:spMkLst>
        </pc:spChg>
        <pc:spChg chg="del">
          <ac:chgData name="Leake, Carl D (US 347J)" userId="S::carl.leake@jpl.nasa.gov::514d19ed-ac25-4851-8813-e892f9be6a8e" providerId="AD" clId="Web-{B77F9038-9555-4C3B-961D-D4F047A45481}" dt="2023-03-09T18:27:37.010" v="309"/>
          <ac:spMkLst>
            <pc:docMk/>
            <pc:sldMk cId="3843444" sldId="315"/>
            <ac:spMk id="12" creationId="{026BC846-D735-365B-1278-0FA3A7A26CFC}"/>
          </ac:spMkLst>
        </pc:spChg>
        <pc:spChg chg="del">
          <ac:chgData name="Leake, Carl D (US 347J)" userId="S::carl.leake@jpl.nasa.gov::514d19ed-ac25-4851-8813-e892f9be6a8e" providerId="AD" clId="Web-{B77F9038-9555-4C3B-961D-D4F047A45481}" dt="2023-03-09T18:27:37.010" v="308"/>
          <ac:spMkLst>
            <pc:docMk/>
            <pc:sldMk cId="3843444" sldId="315"/>
            <ac:spMk id="13" creationId="{A51E41EE-AAA9-FBAA-8224-B389258F4772}"/>
          </ac:spMkLst>
        </pc:spChg>
        <pc:spChg chg="del">
          <ac:chgData name="Leake, Carl D (US 347J)" userId="S::carl.leake@jpl.nasa.gov::514d19ed-ac25-4851-8813-e892f9be6a8e" providerId="AD" clId="Web-{B77F9038-9555-4C3B-961D-D4F047A45481}" dt="2023-03-09T18:27:37.010" v="307"/>
          <ac:spMkLst>
            <pc:docMk/>
            <pc:sldMk cId="3843444" sldId="315"/>
            <ac:spMk id="14" creationId="{2A199A0B-E806-2CB9-A95F-4ECD0CFC8485}"/>
          </ac:spMkLst>
        </pc:spChg>
        <pc:spChg chg="del mod">
          <ac:chgData name="Leake, Carl D (US 347J)" userId="S::carl.leake@jpl.nasa.gov::514d19ed-ac25-4851-8813-e892f9be6a8e" providerId="AD" clId="Web-{B77F9038-9555-4C3B-961D-D4F047A45481}" dt="2023-03-09T18:27:26.260" v="303"/>
          <ac:spMkLst>
            <pc:docMk/>
            <pc:sldMk cId="3843444" sldId="315"/>
            <ac:spMk id="48" creationId="{E8020D59-D83A-A5FA-84BE-73E69DCD95D3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8:02.698" v="316"/>
          <ac:spMkLst>
            <pc:docMk/>
            <pc:sldMk cId="3843444" sldId="315"/>
            <ac:spMk id="49" creationId="{6F29F0C8-E8A3-9518-DF04-CA6A5741D70F}"/>
          </ac:spMkLst>
        </pc:spChg>
        <pc:spChg chg="add mod">
          <ac:chgData name="Leake, Carl D (US 347J)" userId="S::carl.leake@jpl.nasa.gov::514d19ed-ac25-4851-8813-e892f9be6a8e" providerId="AD" clId="Web-{B77F9038-9555-4C3B-961D-D4F047A45481}" dt="2023-03-09T18:31:18.420" v="370" actId="1076"/>
          <ac:spMkLst>
            <pc:docMk/>
            <pc:sldMk cId="3843444" sldId="315"/>
            <ac:spMk id="55" creationId="{DED91430-1BF0-0067-B0DC-424B3082D751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8:02.760" v="320"/>
          <ac:spMkLst>
            <pc:docMk/>
            <pc:sldMk cId="3843444" sldId="315"/>
            <ac:spMk id="57" creationId="{57BBED15-66D1-B15D-B436-BE1E1B4E2E82}"/>
          </ac:spMkLst>
        </pc:spChg>
        <pc:spChg chg="add mod">
          <ac:chgData name="Leake, Carl D (US 347J)" userId="S::carl.leake@jpl.nasa.gov::514d19ed-ac25-4851-8813-e892f9be6a8e" providerId="AD" clId="Web-{B77F9038-9555-4C3B-961D-D4F047A45481}" dt="2023-03-09T18:31:04.529" v="368" actId="1076"/>
          <ac:spMkLst>
            <pc:docMk/>
            <pc:sldMk cId="3843444" sldId="315"/>
            <ac:spMk id="59" creationId="{A080D7DF-95CA-A7E5-F4EB-A73ED5CC8A00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8:02.823" v="326"/>
          <ac:spMkLst>
            <pc:docMk/>
            <pc:sldMk cId="3843444" sldId="315"/>
            <ac:spMk id="69" creationId="{FFFB4A46-7194-257C-F9A0-E3FB495672A7}"/>
          </ac:spMkLst>
        </pc:spChg>
        <pc:spChg chg="add mod">
          <ac:chgData name="Leake, Carl D (US 347J)" userId="S::carl.leake@jpl.nasa.gov::514d19ed-ac25-4851-8813-e892f9be6a8e" providerId="AD" clId="Web-{B77F9038-9555-4C3B-961D-D4F047A45481}" dt="2023-03-09T18:30:23.528" v="366"/>
          <ac:spMkLst>
            <pc:docMk/>
            <pc:sldMk cId="3843444" sldId="315"/>
            <ac:spMk id="71" creationId="{A9843EAD-A2B2-D3A8-0632-1D6CECA3DA1F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8:02.854" v="328"/>
          <ac:spMkLst>
            <pc:docMk/>
            <pc:sldMk cId="3843444" sldId="315"/>
            <ac:spMk id="73" creationId="{D3B0B9BC-5E64-7D08-4CC2-3C632E3885E8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8:02.917" v="333"/>
          <ac:spMkLst>
            <pc:docMk/>
            <pc:sldMk cId="3843444" sldId="315"/>
            <ac:spMk id="83" creationId="{522DCB58-A269-003C-B4FE-9EB5F018D61F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8:02.932" v="334"/>
          <ac:spMkLst>
            <pc:docMk/>
            <pc:sldMk cId="3843444" sldId="315"/>
            <ac:spMk id="85" creationId="{8D082EAF-0B68-F65A-4BB6-1F55F223B9FE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8:02.948" v="335"/>
          <ac:spMkLst>
            <pc:docMk/>
            <pc:sldMk cId="3843444" sldId="315"/>
            <ac:spMk id="87" creationId="{05C5C6A8-5A4E-BB03-8963-785319DAB743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8:02.964" v="336"/>
          <ac:spMkLst>
            <pc:docMk/>
            <pc:sldMk cId="3843444" sldId="315"/>
            <ac:spMk id="89" creationId="{474D82CF-8A29-0AFE-BCE2-89101681C89E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8:03.057" v="341"/>
          <ac:spMkLst>
            <pc:docMk/>
            <pc:sldMk cId="3843444" sldId="315"/>
            <ac:spMk id="99" creationId="{3AEC40A6-F8DA-5DFA-11AD-3AB285FD602F}"/>
          </ac:spMkLst>
        </pc:spChg>
        <pc:grpChg chg="del">
          <ac:chgData name="Leake, Carl D (US 347J)" userId="S::carl.leake@jpl.nasa.gov::514d19ed-ac25-4851-8813-e892f9be6a8e" providerId="AD" clId="Web-{B77F9038-9555-4C3B-961D-D4F047A45481}" dt="2023-03-09T18:27:37.713" v="315"/>
          <ac:grpSpMkLst>
            <pc:docMk/>
            <pc:sldMk cId="3843444" sldId="315"/>
            <ac:grpSpMk id="5" creationId="{9967C62F-5716-DA69-F33F-BBCB725D8383}"/>
          </ac:grpSpMkLst>
        </pc:grpChg>
        <pc:grpChg chg="del">
          <ac:chgData name="Leake, Carl D (US 347J)" userId="S::carl.leake@jpl.nasa.gov::514d19ed-ac25-4851-8813-e892f9be6a8e" providerId="AD" clId="Web-{B77F9038-9555-4C3B-961D-D4F047A45481}" dt="2023-03-09T18:27:37.010" v="313"/>
          <ac:grpSpMkLst>
            <pc:docMk/>
            <pc:sldMk cId="3843444" sldId="315"/>
            <ac:grpSpMk id="8" creationId="{5CCFCA4F-F6CC-A8F8-1F68-D06F010559D6}"/>
          </ac:grpSpMkLst>
        </pc:grpChg>
        <pc:picChg chg="add">
          <ac:chgData name="Leake, Carl D (US 347J)" userId="S::carl.leake@jpl.nasa.gov::514d19ed-ac25-4851-8813-e892f9be6a8e" providerId="AD" clId="Web-{B77F9038-9555-4C3B-961D-D4F047A45481}" dt="2023-03-09T18:28:02.714" v="317"/>
          <ac:picMkLst>
            <pc:docMk/>
            <pc:sldMk cId="3843444" sldId="315"/>
            <ac:picMk id="51" creationId="{EFE41995-9C85-719F-7B9F-4EB12A883981}"/>
          </ac:picMkLst>
        </pc:picChg>
        <pc:picChg chg="add">
          <ac:chgData name="Leake, Carl D (US 347J)" userId="S::carl.leake@jpl.nasa.gov::514d19ed-ac25-4851-8813-e892f9be6a8e" providerId="AD" clId="Web-{B77F9038-9555-4C3B-961D-D4F047A45481}" dt="2023-03-09T18:28:02.745" v="318"/>
          <ac:picMkLst>
            <pc:docMk/>
            <pc:sldMk cId="3843444" sldId="315"/>
            <ac:picMk id="53" creationId="{41892006-E985-FAA7-3ED2-CCAABC4E07BD}"/>
          </ac:picMkLst>
        </pc:picChg>
        <pc:picChg chg="add ord">
          <ac:chgData name="Leake, Carl D (US 347J)" userId="S::carl.leake@jpl.nasa.gov::514d19ed-ac25-4851-8813-e892f9be6a8e" providerId="AD" clId="Web-{B77F9038-9555-4C3B-961D-D4F047A45481}" dt="2023-03-09T18:28:27.308" v="348"/>
          <ac:picMkLst>
            <pc:docMk/>
            <pc:sldMk cId="3843444" sldId="315"/>
            <ac:picMk id="103" creationId="{FFA784C3-8B7F-8BF7-A557-F92C0875CD7C}"/>
          </ac:picMkLst>
        </pc:picChg>
        <pc:cxnChg chg="add mod">
          <ac:chgData name="Leake, Carl D (US 347J)" userId="S::carl.leake@jpl.nasa.gov::514d19ed-ac25-4851-8813-e892f9be6a8e" providerId="AD" clId="Web-{B77F9038-9555-4C3B-961D-D4F047A45481}" dt="2023-03-09T18:29:49.809" v="359"/>
          <ac:cxnSpMkLst>
            <pc:docMk/>
            <pc:sldMk cId="3843444" sldId="315"/>
            <ac:cxnSpMk id="61" creationId="{58D61EAA-DE64-C30B-8458-11C585568A74}"/>
          </ac:cxnSpMkLst>
        </pc:cxnChg>
        <pc:cxnChg chg="add mod">
          <ac:chgData name="Leake, Carl D (US 347J)" userId="S::carl.leake@jpl.nasa.gov::514d19ed-ac25-4851-8813-e892f9be6a8e" providerId="AD" clId="Web-{B77F9038-9555-4C3B-961D-D4F047A45481}" dt="2023-03-09T18:29:49.809" v="360"/>
          <ac:cxnSpMkLst>
            <pc:docMk/>
            <pc:sldMk cId="3843444" sldId="315"/>
            <ac:cxnSpMk id="63" creationId="{67FF1F89-47F8-1AB9-6F3C-3B84A43E8D30}"/>
          </ac:cxnSpMkLst>
        </pc:cxnChg>
        <pc:cxnChg chg="add mod">
          <ac:chgData name="Leake, Carl D (US 347J)" userId="S::carl.leake@jpl.nasa.gov::514d19ed-ac25-4851-8813-e892f9be6a8e" providerId="AD" clId="Web-{B77F9038-9555-4C3B-961D-D4F047A45481}" dt="2023-03-09T18:29:49.824" v="361"/>
          <ac:cxnSpMkLst>
            <pc:docMk/>
            <pc:sldMk cId="3843444" sldId="315"/>
            <ac:cxnSpMk id="65" creationId="{C1981380-7759-D08C-C741-8C7E11D3DBC1}"/>
          </ac:cxnSpMkLst>
        </pc:cxnChg>
        <pc:cxnChg chg="add mod">
          <ac:chgData name="Leake, Carl D (US 347J)" userId="S::carl.leake@jpl.nasa.gov::514d19ed-ac25-4851-8813-e892f9be6a8e" providerId="AD" clId="Web-{B77F9038-9555-4C3B-961D-D4F047A45481}" dt="2023-03-09T18:31:09.029" v="369" actId="14100"/>
          <ac:cxnSpMkLst>
            <pc:docMk/>
            <pc:sldMk cId="3843444" sldId="315"/>
            <ac:cxnSpMk id="67" creationId="{9AA22ED1-8664-D88F-111E-3EC4D619C2D1}"/>
          </ac:cxnSpMkLst>
        </pc:cxnChg>
        <pc:cxnChg chg="add">
          <ac:chgData name="Leake, Carl D (US 347J)" userId="S::carl.leake@jpl.nasa.gov::514d19ed-ac25-4851-8813-e892f9be6a8e" providerId="AD" clId="Web-{B77F9038-9555-4C3B-961D-D4F047A45481}" dt="2023-03-09T18:28:02.870" v="329"/>
          <ac:cxnSpMkLst>
            <pc:docMk/>
            <pc:sldMk cId="3843444" sldId="315"/>
            <ac:cxnSpMk id="75" creationId="{ABA9135E-DE10-57FD-4969-19D9659E9C35}"/>
          </ac:cxnSpMkLst>
        </pc:cxnChg>
        <pc:cxnChg chg="add">
          <ac:chgData name="Leake, Carl D (US 347J)" userId="S::carl.leake@jpl.nasa.gov::514d19ed-ac25-4851-8813-e892f9be6a8e" providerId="AD" clId="Web-{B77F9038-9555-4C3B-961D-D4F047A45481}" dt="2023-03-09T18:28:02.885" v="330"/>
          <ac:cxnSpMkLst>
            <pc:docMk/>
            <pc:sldMk cId="3843444" sldId="315"/>
            <ac:cxnSpMk id="77" creationId="{DAE02906-541A-2646-BEB3-7A81BBA95C8A}"/>
          </ac:cxnSpMkLst>
        </pc:cxnChg>
        <pc:cxnChg chg="add">
          <ac:chgData name="Leake, Carl D (US 347J)" userId="S::carl.leake@jpl.nasa.gov::514d19ed-ac25-4851-8813-e892f9be6a8e" providerId="AD" clId="Web-{B77F9038-9555-4C3B-961D-D4F047A45481}" dt="2023-03-09T18:28:02.885" v="331"/>
          <ac:cxnSpMkLst>
            <pc:docMk/>
            <pc:sldMk cId="3843444" sldId="315"/>
            <ac:cxnSpMk id="79" creationId="{A8547EF0-50DC-5EDA-E646-B78292B863EB}"/>
          </ac:cxnSpMkLst>
        </pc:cxnChg>
        <pc:cxnChg chg="add">
          <ac:chgData name="Leake, Carl D (US 347J)" userId="S::carl.leake@jpl.nasa.gov::514d19ed-ac25-4851-8813-e892f9be6a8e" providerId="AD" clId="Web-{B77F9038-9555-4C3B-961D-D4F047A45481}" dt="2023-03-09T18:28:02.901" v="332"/>
          <ac:cxnSpMkLst>
            <pc:docMk/>
            <pc:sldMk cId="3843444" sldId="315"/>
            <ac:cxnSpMk id="81" creationId="{466A35F2-8651-F59B-EF6C-961EE808FCBD}"/>
          </ac:cxnSpMkLst>
        </pc:cxnChg>
        <pc:cxnChg chg="add">
          <ac:chgData name="Leake, Carl D (US 347J)" userId="S::carl.leake@jpl.nasa.gov::514d19ed-ac25-4851-8813-e892f9be6a8e" providerId="AD" clId="Web-{B77F9038-9555-4C3B-961D-D4F047A45481}" dt="2023-03-09T18:28:02.979" v="337"/>
          <ac:cxnSpMkLst>
            <pc:docMk/>
            <pc:sldMk cId="3843444" sldId="315"/>
            <ac:cxnSpMk id="91" creationId="{E8A61BBB-D5E0-2A8D-0D8F-261BBBC72EA6}"/>
          </ac:cxnSpMkLst>
        </pc:cxnChg>
        <pc:cxnChg chg="add">
          <ac:chgData name="Leake, Carl D (US 347J)" userId="S::carl.leake@jpl.nasa.gov::514d19ed-ac25-4851-8813-e892f9be6a8e" providerId="AD" clId="Web-{B77F9038-9555-4C3B-961D-D4F047A45481}" dt="2023-03-09T18:28:03.010" v="338"/>
          <ac:cxnSpMkLst>
            <pc:docMk/>
            <pc:sldMk cId="3843444" sldId="315"/>
            <ac:cxnSpMk id="93" creationId="{237D16D0-C780-6020-0770-31D37BF50732}"/>
          </ac:cxnSpMkLst>
        </pc:cxnChg>
        <pc:cxnChg chg="add">
          <ac:chgData name="Leake, Carl D (US 347J)" userId="S::carl.leake@jpl.nasa.gov::514d19ed-ac25-4851-8813-e892f9be6a8e" providerId="AD" clId="Web-{B77F9038-9555-4C3B-961D-D4F047A45481}" dt="2023-03-09T18:28:03.026" v="339"/>
          <ac:cxnSpMkLst>
            <pc:docMk/>
            <pc:sldMk cId="3843444" sldId="315"/>
            <ac:cxnSpMk id="95" creationId="{88A198D8-399F-3B47-45B4-182F0AAD9947}"/>
          </ac:cxnSpMkLst>
        </pc:cxnChg>
        <pc:cxnChg chg="add">
          <ac:chgData name="Leake, Carl D (US 347J)" userId="S::carl.leake@jpl.nasa.gov::514d19ed-ac25-4851-8813-e892f9be6a8e" providerId="AD" clId="Web-{B77F9038-9555-4C3B-961D-D4F047A45481}" dt="2023-03-09T18:28:03.042" v="340"/>
          <ac:cxnSpMkLst>
            <pc:docMk/>
            <pc:sldMk cId="3843444" sldId="315"/>
            <ac:cxnSpMk id="97" creationId="{B3742772-D13B-1BD0-01EF-B108A7194967}"/>
          </ac:cxnSpMkLst>
        </pc:cxnChg>
        <pc:cxnChg chg="add">
          <ac:chgData name="Leake, Carl D (US 347J)" userId="S::carl.leake@jpl.nasa.gov::514d19ed-ac25-4851-8813-e892f9be6a8e" providerId="AD" clId="Web-{B77F9038-9555-4C3B-961D-D4F047A45481}" dt="2023-03-09T18:28:03.073" v="342"/>
          <ac:cxnSpMkLst>
            <pc:docMk/>
            <pc:sldMk cId="3843444" sldId="315"/>
            <ac:cxnSpMk id="101" creationId="{9A0DB584-2B10-0A56-8870-EDD05D102691}"/>
          </ac:cxnSpMkLst>
        </pc:cxnChg>
      </pc:sldChg>
      <pc:sldChg chg="add">
        <pc:chgData name="Leake, Carl D (US 347J)" userId="S::carl.leake@jpl.nasa.gov::514d19ed-ac25-4851-8813-e892f9be6a8e" providerId="AD" clId="Web-{B77F9038-9555-4C3B-961D-D4F047A45481}" dt="2023-03-09T18:31:54.436" v="374"/>
        <pc:sldMkLst>
          <pc:docMk/>
          <pc:sldMk cId="263611537" sldId="316"/>
        </pc:sldMkLst>
      </pc:sldChg>
      <pc:sldChg chg="add del">
        <pc:chgData name="Leake, Carl D (US 347J)" userId="S::carl.leake@jpl.nasa.gov::514d19ed-ac25-4851-8813-e892f9be6a8e" providerId="AD" clId="Web-{B77F9038-9555-4C3B-961D-D4F047A45481}" dt="2023-03-09T18:31:54.233" v="373"/>
        <pc:sldMkLst>
          <pc:docMk/>
          <pc:sldMk cId="4116681794" sldId="316"/>
        </pc:sldMkLst>
      </pc:sldChg>
      <pc:sldChg chg="addSp delSp modSp new">
        <pc:chgData name="Leake, Carl D (US 347J)" userId="S::carl.leake@jpl.nasa.gov::514d19ed-ac25-4851-8813-e892f9be6a8e" providerId="AD" clId="Web-{B77F9038-9555-4C3B-961D-D4F047A45481}" dt="2023-03-09T18:33:43.093" v="416" actId="20577"/>
        <pc:sldMkLst>
          <pc:docMk/>
          <pc:sldMk cId="3828678091" sldId="317"/>
        </pc:sldMkLst>
        <pc:spChg chg="mod">
          <ac:chgData name="Leake, Carl D (US 347J)" userId="S::carl.leake@jpl.nasa.gov::514d19ed-ac25-4851-8813-e892f9be6a8e" providerId="AD" clId="Web-{B77F9038-9555-4C3B-961D-D4F047A45481}" dt="2023-03-09T18:32:17.498" v="378" actId="20577"/>
          <ac:spMkLst>
            <pc:docMk/>
            <pc:sldMk cId="3828678091" sldId="317"/>
            <ac:spMk id="3" creationId="{80AB9EEF-FA38-FA3B-B5FE-4B4BB8B96C40}"/>
          </ac:spMkLst>
        </pc:spChg>
        <pc:spChg chg="del">
          <ac:chgData name="Leake, Carl D (US 347J)" userId="S::carl.leake@jpl.nasa.gov::514d19ed-ac25-4851-8813-e892f9be6a8e" providerId="AD" clId="Web-{B77F9038-9555-4C3B-961D-D4F047A45481}" dt="2023-03-09T18:32:20.358" v="379"/>
          <ac:spMkLst>
            <pc:docMk/>
            <pc:sldMk cId="3828678091" sldId="317"/>
            <ac:spMk id="4" creationId="{A355DEEE-A79C-775F-7810-F046EBD22996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32:27.420" v="380"/>
          <ac:spMkLst>
            <pc:docMk/>
            <pc:sldMk cId="3828678091" sldId="317"/>
            <ac:spMk id="6" creationId="{D4EEA55A-D43D-6448-0F3D-3D739AAACC69}"/>
          </ac:spMkLst>
        </pc:spChg>
        <pc:spChg chg="add mod">
          <ac:chgData name="Leake, Carl D (US 347J)" userId="S::carl.leake@jpl.nasa.gov::514d19ed-ac25-4851-8813-e892f9be6a8e" providerId="AD" clId="Web-{B77F9038-9555-4C3B-961D-D4F047A45481}" dt="2023-03-09T18:33:43.093" v="416" actId="20577"/>
          <ac:spMkLst>
            <pc:docMk/>
            <pc:sldMk cId="3828678091" sldId="317"/>
            <ac:spMk id="14" creationId="{93FB878C-18F4-A40A-9013-6E0D6A3A4441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32:27.530" v="385"/>
          <ac:spMkLst>
            <pc:docMk/>
            <pc:sldMk cId="3828678091" sldId="317"/>
            <ac:spMk id="16" creationId="{D4FC9668-7A45-CC4A-251C-1659D6F27A7E}"/>
          </ac:spMkLst>
        </pc:spChg>
        <pc:spChg chg="add mod">
          <ac:chgData name="Leake, Carl D (US 347J)" userId="S::carl.leake@jpl.nasa.gov::514d19ed-ac25-4851-8813-e892f9be6a8e" providerId="AD" clId="Web-{B77F9038-9555-4C3B-961D-D4F047A45481}" dt="2023-03-09T18:32:40.436" v="396" actId="20577"/>
          <ac:spMkLst>
            <pc:docMk/>
            <pc:sldMk cId="3828678091" sldId="317"/>
            <ac:spMk id="18" creationId="{87BF38D2-E511-A21F-8C94-4AE514D574C3}"/>
          </ac:spMkLst>
        </pc:spChg>
        <pc:spChg chg="add del mod">
          <ac:chgData name="Leake, Carl D (US 347J)" userId="S::carl.leake@jpl.nasa.gov::514d19ed-ac25-4851-8813-e892f9be6a8e" providerId="AD" clId="Web-{B77F9038-9555-4C3B-961D-D4F047A45481}" dt="2023-03-09T18:32:34.327" v="394"/>
          <ac:spMkLst>
            <pc:docMk/>
            <pc:sldMk cId="3828678091" sldId="317"/>
            <ac:spMk id="39" creationId="{F24D9080-67D9-3EAB-0827-196551E898E1}"/>
          </ac:spMkLst>
        </pc:spChg>
        <pc:grpChg chg="add">
          <ac:chgData name="Leake, Carl D (US 347J)" userId="S::carl.leake@jpl.nasa.gov::514d19ed-ac25-4851-8813-e892f9be6a8e" providerId="AD" clId="Web-{B77F9038-9555-4C3B-961D-D4F047A45481}" dt="2023-03-09T18:32:27.655" v="391"/>
          <ac:grpSpMkLst>
            <pc:docMk/>
            <pc:sldMk cId="3828678091" sldId="317"/>
            <ac:grpSpMk id="37" creationId="{44C9A59E-17B4-A06D-48A4-8AC69BE12E2B}"/>
          </ac:grpSpMkLst>
        </pc:grpChg>
        <pc:picChg chg="add">
          <ac:chgData name="Leake, Carl D (US 347J)" userId="S::carl.leake@jpl.nasa.gov::514d19ed-ac25-4851-8813-e892f9be6a8e" providerId="AD" clId="Web-{B77F9038-9555-4C3B-961D-D4F047A45481}" dt="2023-03-09T18:32:27.452" v="381"/>
          <ac:picMkLst>
            <pc:docMk/>
            <pc:sldMk cId="3828678091" sldId="317"/>
            <ac:picMk id="8" creationId="{EC440823-7A38-A161-5E03-B67694C90022}"/>
          </ac:picMkLst>
        </pc:picChg>
        <pc:picChg chg="add">
          <ac:chgData name="Leake, Carl D (US 347J)" userId="S::carl.leake@jpl.nasa.gov::514d19ed-ac25-4851-8813-e892f9be6a8e" providerId="AD" clId="Web-{B77F9038-9555-4C3B-961D-D4F047A45481}" dt="2023-03-09T18:32:27.483" v="382"/>
          <ac:picMkLst>
            <pc:docMk/>
            <pc:sldMk cId="3828678091" sldId="317"/>
            <ac:picMk id="10" creationId="{1420144B-273E-FAF8-F788-7C1E1D509DFB}"/>
          </ac:picMkLst>
        </pc:picChg>
        <pc:picChg chg="add">
          <ac:chgData name="Leake, Carl D (US 347J)" userId="S::carl.leake@jpl.nasa.gov::514d19ed-ac25-4851-8813-e892f9be6a8e" providerId="AD" clId="Web-{B77F9038-9555-4C3B-961D-D4F047A45481}" dt="2023-03-09T18:32:27.499" v="383"/>
          <ac:picMkLst>
            <pc:docMk/>
            <pc:sldMk cId="3828678091" sldId="317"/>
            <ac:picMk id="12" creationId="{2959F261-EE11-FD3F-94B0-216A99713EFD}"/>
          </ac:picMkLst>
        </pc:picChg>
        <pc:cxnChg chg="add mod">
          <ac:chgData name="Leake, Carl D (US 347J)" userId="S::carl.leake@jpl.nasa.gov::514d19ed-ac25-4851-8813-e892f9be6a8e" providerId="AD" clId="Web-{B77F9038-9555-4C3B-961D-D4F047A45481}" dt="2023-03-09T18:33:24.015" v="409"/>
          <ac:cxnSpMkLst>
            <pc:docMk/>
            <pc:sldMk cId="3828678091" sldId="317"/>
            <ac:cxnSpMk id="20" creationId="{43BD6648-9568-9BA3-3A9B-B1ACDA933FF9}"/>
          </ac:cxnSpMkLst>
        </pc:cxnChg>
        <pc:cxnChg chg="add mod">
          <ac:chgData name="Leake, Carl D (US 347J)" userId="S::carl.leake@jpl.nasa.gov::514d19ed-ac25-4851-8813-e892f9be6a8e" providerId="AD" clId="Web-{B77F9038-9555-4C3B-961D-D4F047A45481}" dt="2023-03-09T18:33:24.015" v="410"/>
          <ac:cxnSpMkLst>
            <pc:docMk/>
            <pc:sldMk cId="3828678091" sldId="317"/>
            <ac:cxnSpMk id="22" creationId="{C662E0D3-3303-FC4E-FFBC-0D0C4E4B5B77}"/>
          </ac:cxnSpMkLst>
        </pc:cxnChg>
        <pc:cxnChg chg="add mod">
          <ac:chgData name="Leake, Carl D (US 347J)" userId="S::carl.leake@jpl.nasa.gov::514d19ed-ac25-4851-8813-e892f9be6a8e" providerId="AD" clId="Web-{B77F9038-9555-4C3B-961D-D4F047A45481}" dt="2023-03-09T18:33:24.031" v="411"/>
          <ac:cxnSpMkLst>
            <pc:docMk/>
            <pc:sldMk cId="3828678091" sldId="317"/>
            <ac:cxnSpMk id="24" creationId="{766119FB-E87F-4B7D-FA27-4A10D58BC3DD}"/>
          </ac:cxnSpMkLst>
        </pc:cxnChg>
        <pc:cxnChg chg="add mod">
          <ac:chgData name="Leake, Carl D (US 347J)" userId="S::carl.leake@jpl.nasa.gov::514d19ed-ac25-4851-8813-e892f9be6a8e" providerId="AD" clId="Web-{B77F9038-9555-4C3B-961D-D4F047A45481}" dt="2023-03-09T18:33:28.281" v="412"/>
          <ac:cxnSpMkLst>
            <pc:docMk/>
            <pc:sldMk cId="3828678091" sldId="317"/>
            <ac:cxnSpMk id="26" creationId="{5181FD16-9D2E-CB1E-707C-CE47FA977082}"/>
          </ac:cxnSpMkLst>
        </pc:cxnChg>
        <pc:cxnChg chg="mod">
          <ac:chgData name="Leake, Carl D (US 347J)" userId="S::carl.leake@jpl.nasa.gov::514d19ed-ac25-4851-8813-e892f9be6a8e" providerId="AD" clId="Web-{B77F9038-9555-4C3B-961D-D4F047A45481}" dt="2023-03-09T18:33:43.093" v="415" actId="20577"/>
          <ac:cxnSpMkLst>
            <pc:docMk/>
            <pc:sldMk cId="3828678091" sldId="317"/>
            <ac:cxnSpMk id="31" creationId="{F3452BB3-88FB-685B-51A7-CD6E23960424}"/>
          </ac:cxnSpMkLst>
        </pc:cxnChg>
      </pc:sldChg>
      <pc:sldMasterChg chg="addSldLayout">
        <pc:chgData name="Leake, Carl D (US 347J)" userId="S::carl.leake@jpl.nasa.gov::514d19ed-ac25-4851-8813-e892f9be6a8e" providerId="AD" clId="Web-{B77F9038-9555-4C3B-961D-D4F047A45481}" dt="2023-03-09T18:26:49.119" v="297"/>
        <pc:sldMasterMkLst>
          <pc:docMk/>
          <pc:sldMasterMk cId="0" sldId="2147483648"/>
        </pc:sldMasterMkLst>
        <pc:sldLayoutChg chg="add replId">
          <pc:chgData name="Leake, Carl D (US 347J)" userId="S::carl.leake@jpl.nasa.gov::514d19ed-ac25-4851-8813-e892f9be6a8e" providerId="AD" clId="Web-{B77F9038-9555-4C3B-961D-D4F047A45481}" dt="2023-03-09T18:26:49.119" v="297"/>
          <pc:sldLayoutMkLst>
            <pc:docMk/>
            <pc:sldMasterMk cId="0" sldId="2147483648"/>
            <pc:sldLayoutMk cId="4012374545" sldId="2147483682"/>
          </pc:sldLayoutMkLst>
        </pc:sldLayoutChg>
      </pc:sldMasterChg>
      <pc:sldMasterChg chg="add addSldLayout delSldLayout">
        <pc:chgData name="Leake, Carl D (US 347J)" userId="S::carl.leake@jpl.nasa.gov::514d19ed-ac25-4851-8813-e892f9be6a8e" providerId="AD" clId="Web-{B77F9038-9555-4C3B-961D-D4F047A45481}" dt="2023-03-09T18:20:29.863" v="220"/>
        <pc:sldMasterMkLst>
          <pc:docMk/>
          <pc:sldMasterMk cId="0" sldId="2147483661"/>
        </pc:sldMasterMkLst>
        <pc:sldLayoutChg chg="add">
          <pc:chgData name="Leake, Carl D (US 347J)" userId="S::carl.leake@jpl.nasa.gov::514d19ed-ac25-4851-8813-e892f9be6a8e" providerId="AD" clId="Web-{B77F9038-9555-4C3B-961D-D4F047A45481}" dt="2023-03-09T17:15:33.026" v="0"/>
          <pc:sldLayoutMkLst>
            <pc:docMk/>
            <pc:sldMasterMk cId="0" sldId="2147483661"/>
            <pc:sldLayoutMk cId="0" sldId="2147483662"/>
          </pc:sldLayoutMkLst>
        </pc:sldLayoutChg>
        <pc:sldLayoutChg chg="add">
          <pc:chgData name="Leake, Carl D (US 347J)" userId="S::carl.leake@jpl.nasa.gov::514d19ed-ac25-4851-8813-e892f9be6a8e" providerId="AD" clId="Web-{B77F9038-9555-4C3B-961D-D4F047A45481}" dt="2023-03-09T17:15:33.026" v="0"/>
          <pc:sldLayoutMkLst>
            <pc:docMk/>
            <pc:sldMasterMk cId="0" sldId="2147483661"/>
            <pc:sldLayoutMk cId="0" sldId="2147483663"/>
          </pc:sldLayoutMkLst>
        </pc:sldLayoutChg>
        <pc:sldLayoutChg chg="add">
          <pc:chgData name="Leake, Carl D (US 347J)" userId="S::carl.leake@jpl.nasa.gov::514d19ed-ac25-4851-8813-e892f9be6a8e" providerId="AD" clId="Web-{B77F9038-9555-4C3B-961D-D4F047A45481}" dt="2023-03-09T17:15:33.026" v="0"/>
          <pc:sldLayoutMkLst>
            <pc:docMk/>
            <pc:sldMasterMk cId="0" sldId="2147483661"/>
            <pc:sldLayoutMk cId="0" sldId="2147483664"/>
          </pc:sldLayoutMkLst>
        </pc:sldLayoutChg>
        <pc:sldLayoutChg chg="add">
          <pc:chgData name="Leake, Carl D (US 347J)" userId="S::carl.leake@jpl.nasa.gov::514d19ed-ac25-4851-8813-e892f9be6a8e" providerId="AD" clId="Web-{B77F9038-9555-4C3B-961D-D4F047A45481}" dt="2023-03-09T17:15:33.026" v="0"/>
          <pc:sldLayoutMkLst>
            <pc:docMk/>
            <pc:sldMasterMk cId="0" sldId="2147483661"/>
            <pc:sldLayoutMk cId="0" sldId="2147483665"/>
          </pc:sldLayoutMkLst>
        </pc:sldLayoutChg>
        <pc:sldLayoutChg chg="add">
          <pc:chgData name="Leake, Carl D (US 347J)" userId="S::carl.leake@jpl.nasa.gov::514d19ed-ac25-4851-8813-e892f9be6a8e" providerId="AD" clId="Web-{B77F9038-9555-4C3B-961D-D4F047A45481}" dt="2023-03-09T17:15:33.026" v="0"/>
          <pc:sldLayoutMkLst>
            <pc:docMk/>
            <pc:sldMasterMk cId="0" sldId="2147483661"/>
            <pc:sldLayoutMk cId="0" sldId="2147483666"/>
          </pc:sldLayoutMkLst>
        </pc:sldLayoutChg>
        <pc:sldLayoutChg chg="add">
          <pc:chgData name="Leake, Carl D (US 347J)" userId="S::carl.leake@jpl.nasa.gov::514d19ed-ac25-4851-8813-e892f9be6a8e" providerId="AD" clId="Web-{B77F9038-9555-4C3B-961D-D4F047A45481}" dt="2023-03-09T17:15:33.026" v="0"/>
          <pc:sldLayoutMkLst>
            <pc:docMk/>
            <pc:sldMasterMk cId="0" sldId="2147483661"/>
            <pc:sldLayoutMk cId="0" sldId="2147483667"/>
          </pc:sldLayoutMkLst>
        </pc:sldLayoutChg>
        <pc:sldLayoutChg chg="add">
          <pc:chgData name="Leake, Carl D (US 347J)" userId="S::carl.leake@jpl.nasa.gov::514d19ed-ac25-4851-8813-e892f9be6a8e" providerId="AD" clId="Web-{B77F9038-9555-4C3B-961D-D4F047A45481}" dt="2023-03-09T17:15:33.026" v="0"/>
          <pc:sldLayoutMkLst>
            <pc:docMk/>
            <pc:sldMasterMk cId="0" sldId="2147483661"/>
            <pc:sldLayoutMk cId="0" sldId="2147483668"/>
          </pc:sldLayoutMkLst>
        </pc:sldLayoutChg>
        <pc:sldLayoutChg chg="add">
          <pc:chgData name="Leake, Carl D (US 347J)" userId="S::carl.leake@jpl.nasa.gov::514d19ed-ac25-4851-8813-e892f9be6a8e" providerId="AD" clId="Web-{B77F9038-9555-4C3B-961D-D4F047A45481}" dt="2023-03-09T17:15:33.026" v="0"/>
          <pc:sldLayoutMkLst>
            <pc:docMk/>
            <pc:sldMasterMk cId="0" sldId="2147483661"/>
            <pc:sldLayoutMk cId="0" sldId="2147483669"/>
          </pc:sldLayoutMkLst>
        </pc:sldLayoutChg>
        <pc:sldLayoutChg chg="add">
          <pc:chgData name="Leake, Carl D (US 347J)" userId="S::carl.leake@jpl.nasa.gov::514d19ed-ac25-4851-8813-e892f9be6a8e" providerId="AD" clId="Web-{B77F9038-9555-4C3B-961D-D4F047A45481}" dt="2023-03-09T17:15:33.026" v="0"/>
          <pc:sldLayoutMkLst>
            <pc:docMk/>
            <pc:sldMasterMk cId="0" sldId="2147483661"/>
            <pc:sldLayoutMk cId="0" sldId="2147483670"/>
          </pc:sldLayoutMkLst>
        </pc:sldLayoutChg>
        <pc:sldLayoutChg chg="add">
          <pc:chgData name="Leake, Carl D (US 347J)" userId="S::carl.leake@jpl.nasa.gov::514d19ed-ac25-4851-8813-e892f9be6a8e" providerId="AD" clId="Web-{B77F9038-9555-4C3B-961D-D4F047A45481}" dt="2023-03-09T17:15:33.026" v="0"/>
          <pc:sldLayoutMkLst>
            <pc:docMk/>
            <pc:sldMasterMk cId="0" sldId="2147483661"/>
            <pc:sldLayoutMk cId="0" sldId="2147483671"/>
          </pc:sldLayoutMkLst>
        </pc:sldLayoutChg>
        <pc:sldLayoutChg chg="add">
          <pc:chgData name="Leake, Carl D (US 347J)" userId="S::carl.leake@jpl.nasa.gov::514d19ed-ac25-4851-8813-e892f9be6a8e" providerId="AD" clId="Web-{B77F9038-9555-4C3B-961D-D4F047A45481}" dt="2023-03-09T17:15:33.026" v="0"/>
          <pc:sldLayoutMkLst>
            <pc:docMk/>
            <pc:sldMasterMk cId="0" sldId="2147483661"/>
            <pc:sldLayoutMk cId="0" sldId="2147483672"/>
          </pc:sldLayoutMkLst>
        </pc:sldLayoutChg>
        <pc:sldLayoutChg chg="add">
          <pc:chgData name="Leake, Carl D (US 347J)" userId="S::carl.leake@jpl.nasa.gov::514d19ed-ac25-4851-8813-e892f9be6a8e" providerId="AD" clId="Web-{B77F9038-9555-4C3B-961D-D4F047A45481}" dt="2023-03-09T17:15:33.026" v="0"/>
          <pc:sldLayoutMkLst>
            <pc:docMk/>
            <pc:sldMasterMk cId="0" sldId="2147483661"/>
            <pc:sldLayoutMk cId="0" sldId="2147483673"/>
          </pc:sldLayoutMkLst>
        </pc:sldLayoutChg>
        <pc:sldLayoutChg chg="add del">
          <pc:chgData name="Leake, Carl D (US 347J)" userId="S::carl.leake@jpl.nasa.gov::514d19ed-ac25-4851-8813-e892f9be6a8e" providerId="AD" clId="Web-{B77F9038-9555-4C3B-961D-D4F047A45481}" dt="2023-03-09T18:20:29.863" v="220"/>
          <pc:sldLayoutMkLst>
            <pc:docMk/>
            <pc:sldMasterMk cId="0" sldId="2147483661"/>
            <pc:sldLayoutMk cId="1513334066" sldId="2147483674"/>
          </pc:sldLayoutMkLst>
        </pc:sldLayoutChg>
      </pc:sldMasterChg>
      <pc:sldMasterChg chg="add del addSldLayout delSldLayout">
        <pc:chgData name="Leake, Carl D (US 347J)" userId="S::carl.leake@jpl.nasa.gov::514d19ed-ac25-4851-8813-e892f9be6a8e" providerId="AD" clId="Web-{B77F9038-9555-4C3B-961D-D4F047A45481}" dt="2023-03-09T18:20:34.879" v="221"/>
        <pc:sldMasterMkLst>
          <pc:docMk/>
          <pc:sldMasterMk cId="0" sldId="2147483674"/>
        </pc:sldMasterMkLst>
        <pc:sldLayoutChg chg="add del">
          <pc:chgData name="Leake, Carl D (US 347J)" userId="S::carl.leake@jpl.nasa.gov::514d19ed-ac25-4851-8813-e892f9be6a8e" providerId="AD" clId="Web-{B77F9038-9555-4C3B-961D-D4F047A45481}" dt="2023-03-09T18:20:34.879" v="221"/>
          <pc:sldLayoutMkLst>
            <pc:docMk/>
            <pc:sldMasterMk cId="0" sldId="2147483674"/>
            <pc:sldLayoutMk cId="0" sldId="2147483675"/>
          </pc:sldLayoutMkLst>
        </pc:sldLayoutChg>
        <pc:sldLayoutChg chg="add del">
          <pc:chgData name="Leake, Carl D (US 347J)" userId="S::carl.leake@jpl.nasa.gov::514d19ed-ac25-4851-8813-e892f9be6a8e" providerId="AD" clId="Web-{B77F9038-9555-4C3B-961D-D4F047A45481}" dt="2023-03-09T18:20:34.879" v="221"/>
          <pc:sldLayoutMkLst>
            <pc:docMk/>
            <pc:sldMasterMk cId="0" sldId="2147483674"/>
            <pc:sldLayoutMk cId="0" sldId="2147483676"/>
          </pc:sldLayoutMkLst>
        </pc:sldLayoutChg>
        <pc:sldLayoutChg chg="add del">
          <pc:chgData name="Leake, Carl D (US 347J)" userId="S::carl.leake@jpl.nasa.gov::514d19ed-ac25-4851-8813-e892f9be6a8e" providerId="AD" clId="Web-{B77F9038-9555-4C3B-961D-D4F047A45481}" dt="2023-03-09T18:20:34.879" v="221"/>
          <pc:sldLayoutMkLst>
            <pc:docMk/>
            <pc:sldMasterMk cId="0" sldId="2147483674"/>
            <pc:sldLayoutMk cId="0" sldId="2147483677"/>
          </pc:sldLayoutMkLst>
        </pc:sldLayoutChg>
        <pc:sldLayoutChg chg="add del">
          <pc:chgData name="Leake, Carl D (US 347J)" userId="S::carl.leake@jpl.nasa.gov::514d19ed-ac25-4851-8813-e892f9be6a8e" providerId="AD" clId="Web-{B77F9038-9555-4C3B-961D-D4F047A45481}" dt="2023-03-09T18:20:34.879" v="221"/>
          <pc:sldLayoutMkLst>
            <pc:docMk/>
            <pc:sldMasterMk cId="0" sldId="2147483674"/>
            <pc:sldLayoutMk cId="0" sldId="2147483678"/>
          </pc:sldLayoutMkLst>
        </pc:sldLayoutChg>
        <pc:sldLayoutChg chg="add del">
          <pc:chgData name="Leake, Carl D (US 347J)" userId="S::carl.leake@jpl.nasa.gov::514d19ed-ac25-4851-8813-e892f9be6a8e" providerId="AD" clId="Web-{B77F9038-9555-4C3B-961D-D4F047A45481}" dt="2023-03-09T18:20:34.879" v="221"/>
          <pc:sldLayoutMkLst>
            <pc:docMk/>
            <pc:sldMasterMk cId="0" sldId="2147483674"/>
            <pc:sldLayoutMk cId="0" sldId="2147483679"/>
          </pc:sldLayoutMkLst>
        </pc:sldLayoutChg>
        <pc:sldLayoutChg chg="add del">
          <pc:chgData name="Leake, Carl D (US 347J)" userId="S::carl.leake@jpl.nasa.gov::514d19ed-ac25-4851-8813-e892f9be6a8e" providerId="AD" clId="Web-{B77F9038-9555-4C3B-961D-D4F047A45481}" dt="2023-03-09T18:20:34.879" v="221"/>
          <pc:sldLayoutMkLst>
            <pc:docMk/>
            <pc:sldMasterMk cId="0" sldId="2147483674"/>
            <pc:sldLayoutMk cId="0" sldId="2147483680"/>
          </pc:sldLayoutMkLst>
        </pc:sldLayoutChg>
        <pc:sldLayoutChg chg="add del">
          <pc:chgData name="Leake, Carl D (US 347J)" userId="S::carl.leake@jpl.nasa.gov::514d19ed-ac25-4851-8813-e892f9be6a8e" providerId="AD" clId="Web-{B77F9038-9555-4C3B-961D-D4F047A45481}" dt="2023-03-09T18:20:34.879" v="221"/>
          <pc:sldLayoutMkLst>
            <pc:docMk/>
            <pc:sldMasterMk cId="0" sldId="2147483674"/>
            <pc:sldLayoutMk cId="0" sldId="2147483681"/>
          </pc:sldLayoutMkLst>
        </pc:sldLayoutChg>
      </pc:sldMasterChg>
    </pc:docChg>
  </pc:docChgLst>
  <pc:docChgLst>
    <pc:chgData name="Leake, Carl D (US 347J)" userId="S::carl.leake@jpl.nasa.gov::514d19ed-ac25-4851-8813-e892f9be6a8e" providerId="AD" clId="Web-{40A037BB-5239-74AC-C115-3F2D26301089}"/>
    <pc:docChg chg="modSld sldOrd">
      <pc:chgData name="Leake, Carl D (US 347J)" userId="S::carl.leake@jpl.nasa.gov::514d19ed-ac25-4851-8813-e892f9be6a8e" providerId="AD" clId="Web-{40A037BB-5239-74AC-C115-3F2D26301089}" dt="2023-03-17T18:03:43.334" v="13" actId="20577"/>
      <pc:docMkLst>
        <pc:docMk/>
      </pc:docMkLst>
      <pc:sldChg chg="modSp">
        <pc:chgData name="Leake, Carl D (US 347J)" userId="S::carl.leake@jpl.nasa.gov::514d19ed-ac25-4851-8813-e892f9be6a8e" providerId="AD" clId="Web-{40A037BB-5239-74AC-C115-3F2D26301089}" dt="2023-03-17T18:03:43.334" v="13" actId="20577"/>
        <pc:sldMkLst>
          <pc:docMk/>
          <pc:sldMk cId="2446049262" sldId="298"/>
        </pc:sldMkLst>
        <pc:spChg chg="mod">
          <ac:chgData name="Leake, Carl D (US 347J)" userId="S::carl.leake@jpl.nasa.gov::514d19ed-ac25-4851-8813-e892f9be6a8e" providerId="AD" clId="Web-{40A037BB-5239-74AC-C115-3F2D26301089}" dt="2023-03-17T18:03:43.334" v="13" actId="20577"/>
          <ac:spMkLst>
            <pc:docMk/>
            <pc:sldMk cId="2446049262" sldId="298"/>
            <ac:spMk id="4" creationId="{F98E2817-752B-674E-0687-EBBA4E24AA96}"/>
          </ac:spMkLst>
        </pc:spChg>
      </pc:sldChg>
      <pc:sldChg chg="ord">
        <pc:chgData name="Leake, Carl D (US 347J)" userId="S::carl.leake@jpl.nasa.gov::514d19ed-ac25-4851-8813-e892f9be6a8e" providerId="AD" clId="Web-{40A037BB-5239-74AC-C115-3F2D26301089}" dt="2023-03-17T18:00:15.175" v="3"/>
        <pc:sldMkLst>
          <pc:docMk/>
          <pc:sldMk cId="3917382079" sldId="319"/>
        </pc:sldMkLst>
      </pc:sldChg>
      <pc:sldChg chg="ord">
        <pc:chgData name="Leake, Carl D (US 347J)" userId="S::carl.leake@jpl.nasa.gov::514d19ed-ac25-4851-8813-e892f9be6a8e" providerId="AD" clId="Web-{40A037BB-5239-74AC-C115-3F2D26301089}" dt="2023-03-17T18:00:15.159" v="2"/>
        <pc:sldMkLst>
          <pc:docMk/>
          <pc:sldMk cId="1959114466" sldId="352"/>
        </pc:sldMkLst>
      </pc:sldChg>
    </pc:docChg>
  </pc:docChgLst>
  <pc:docChgLst>
    <pc:chgData name="Leake, Carl D (US 347J)" userId="S::carl.leake@jpl.nasa.gov::514d19ed-ac25-4851-8813-e892f9be6a8e" providerId="AD" clId="Web-{A197D65D-E501-1AB7-C347-D5F3DF64D98F}"/>
    <pc:docChg chg="modSld">
      <pc:chgData name="Leake, Carl D (US 347J)" userId="S::carl.leake@jpl.nasa.gov::514d19ed-ac25-4851-8813-e892f9be6a8e" providerId="AD" clId="Web-{A197D65D-E501-1AB7-C347-D5F3DF64D98F}" dt="2023-03-06T18:22:09.519" v="67" actId="20577"/>
      <pc:docMkLst>
        <pc:docMk/>
      </pc:docMkLst>
      <pc:sldChg chg="modSp">
        <pc:chgData name="Leake, Carl D (US 347J)" userId="S::carl.leake@jpl.nasa.gov::514d19ed-ac25-4851-8813-e892f9be6a8e" providerId="AD" clId="Web-{A197D65D-E501-1AB7-C347-D5F3DF64D98F}" dt="2023-03-06T18:22:09.519" v="67" actId="20577"/>
        <pc:sldMkLst>
          <pc:docMk/>
          <pc:sldMk cId="2563592667" sldId="257"/>
        </pc:sldMkLst>
        <pc:spChg chg="mod">
          <ac:chgData name="Leake, Carl D (US 347J)" userId="S::carl.leake@jpl.nasa.gov::514d19ed-ac25-4851-8813-e892f9be6a8e" providerId="AD" clId="Web-{A197D65D-E501-1AB7-C347-D5F3DF64D98F}" dt="2023-03-06T18:22:09.519" v="67" actId="20577"/>
          <ac:spMkLst>
            <pc:docMk/>
            <pc:sldMk cId="2563592667" sldId="257"/>
            <ac:spMk id="3" creationId="{92C94576-A91B-2F89-423C-029157A1D78B}"/>
          </ac:spMkLst>
        </pc:spChg>
      </pc:sldChg>
    </pc:docChg>
  </pc:docChgLst>
  <pc:docChgLst>
    <pc:chgData name="Elmquist, Asher (US 347J)" userId="S::asher.elmquist@jpl.nasa.gov::c43b51c1-8673-421c-ad65-63a1e47c685f" providerId="AD" clId="Web-{3F250144-75DE-8FE2-B567-F25FF42F07DE}"/>
    <pc:docChg chg="addSld delSld modSld">
      <pc:chgData name="Elmquist, Asher (US 347J)" userId="S::asher.elmquist@jpl.nasa.gov::c43b51c1-8673-421c-ad65-63a1e47c685f" providerId="AD" clId="Web-{3F250144-75DE-8FE2-B567-F25FF42F07DE}" dt="2023-03-06T16:25:54.558" v="51" actId="1076"/>
      <pc:docMkLst>
        <pc:docMk/>
      </pc:docMkLst>
      <pc:sldChg chg="addSp delSp modSp">
        <pc:chgData name="Elmquist, Asher (US 347J)" userId="S::asher.elmquist@jpl.nasa.gov::c43b51c1-8673-421c-ad65-63a1e47c685f" providerId="AD" clId="Web-{3F250144-75DE-8FE2-B567-F25FF42F07DE}" dt="2023-03-06T16:24:34.400" v="35" actId="1076"/>
        <pc:sldMkLst>
          <pc:docMk/>
          <pc:sldMk cId="3619334290" sldId="291"/>
        </pc:sldMkLst>
        <pc:spChg chg="mod">
          <ac:chgData name="Elmquist, Asher (US 347J)" userId="S::asher.elmquist@jpl.nasa.gov::c43b51c1-8673-421c-ad65-63a1e47c685f" providerId="AD" clId="Web-{3F250144-75DE-8FE2-B567-F25FF42F07DE}" dt="2023-03-06T16:24:29.338" v="33" actId="14100"/>
          <ac:spMkLst>
            <pc:docMk/>
            <pc:sldMk cId="3619334290" sldId="291"/>
            <ac:spMk id="4" creationId="{4CEC5CBA-6A83-798E-3318-34F94B1B7521}"/>
          </ac:spMkLst>
        </pc:spChg>
        <pc:picChg chg="add del mod">
          <ac:chgData name="Elmquist, Asher (US 347J)" userId="S::asher.elmquist@jpl.nasa.gov::c43b51c1-8673-421c-ad65-63a1e47c685f" providerId="AD" clId="Web-{3F250144-75DE-8FE2-B567-F25FF42F07DE}" dt="2023-03-06T16:24:09.978" v="24"/>
          <ac:picMkLst>
            <pc:docMk/>
            <pc:sldMk cId="3619334290" sldId="291"/>
            <ac:picMk id="5" creationId="{0B005CBF-92E7-07E0-F2EC-2CFCDE9DD1A0}"/>
          </ac:picMkLst>
        </pc:picChg>
        <pc:picChg chg="add mod">
          <ac:chgData name="Elmquist, Asher (US 347J)" userId="S::asher.elmquist@jpl.nasa.gov::c43b51c1-8673-421c-ad65-63a1e47c685f" providerId="AD" clId="Web-{3F250144-75DE-8FE2-B567-F25FF42F07DE}" dt="2023-03-06T16:24:30.916" v="34" actId="1076"/>
          <ac:picMkLst>
            <pc:docMk/>
            <pc:sldMk cId="3619334290" sldId="291"/>
            <ac:picMk id="6" creationId="{AC30A4ED-A098-57AC-3F72-8C78B6E6DF55}"/>
          </ac:picMkLst>
        </pc:picChg>
        <pc:picChg chg="add mod">
          <ac:chgData name="Elmquist, Asher (US 347J)" userId="S::asher.elmquist@jpl.nasa.gov::c43b51c1-8673-421c-ad65-63a1e47c685f" providerId="AD" clId="Web-{3F250144-75DE-8FE2-B567-F25FF42F07DE}" dt="2023-03-06T16:24:34.400" v="35" actId="1076"/>
          <ac:picMkLst>
            <pc:docMk/>
            <pc:sldMk cId="3619334290" sldId="291"/>
            <ac:picMk id="7" creationId="{E134CBC1-8D3A-F15D-11DA-9F81851955BE}"/>
          </ac:picMkLst>
        </pc:picChg>
      </pc:sldChg>
      <pc:sldChg chg="addSp modSp">
        <pc:chgData name="Elmquist, Asher (US 347J)" userId="S::asher.elmquist@jpl.nasa.gov::c43b51c1-8673-421c-ad65-63a1e47c685f" providerId="AD" clId="Web-{3F250144-75DE-8FE2-B567-F25FF42F07DE}" dt="2023-03-06T16:25:54.558" v="51" actId="1076"/>
        <pc:sldMkLst>
          <pc:docMk/>
          <pc:sldMk cId="3089109458" sldId="292"/>
        </pc:sldMkLst>
        <pc:spChg chg="mod">
          <ac:chgData name="Elmquist, Asher (US 347J)" userId="S::asher.elmquist@jpl.nasa.gov::c43b51c1-8673-421c-ad65-63a1e47c685f" providerId="AD" clId="Web-{3F250144-75DE-8FE2-B567-F25FF42F07DE}" dt="2023-03-06T16:24:45.619" v="36" actId="20577"/>
          <ac:spMkLst>
            <pc:docMk/>
            <pc:sldMk cId="3089109458" sldId="292"/>
            <ac:spMk id="3" creationId="{D4D6A994-7857-98B3-3331-51267727D47D}"/>
          </ac:spMkLst>
        </pc:spChg>
        <pc:spChg chg="mod">
          <ac:chgData name="Elmquist, Asher (US 347J)" userId="S::asher.elmquist@jpl.nasa.gov::c43b51c1-8673-421c-ad65-63a1e47c685f" providerId="AD" clId="Web-{3F250144-75DE-8FE2-B567-F25FF42F07DE}" dt="2023-03-06T16:25:38.229" v="47" actId="14100"/>
          <ac:spMkLst>
            <pc:docMk/>
            <pc:sldMk cId="3089109458" sldId="292"/>
            <ac:spMk id="4" creationId="{07E86C1B-D25D-A464-620A-C94E79D3E84C}"/>
          </ac:spMkLst>
        </pc:spChg>
        <pc:picChg chg="add mod">
          <ac:chgData name="Elmquist, Asher (US 347J)" userId="S::asher.elmquist@jpl.nasa.gov::c43b51c1-8673-421c-ad65-63a1e47c685f" providerId="AD" clId="Web-{3F250144-75DE-8FE2-B567-F25FF42F07DE}" dt="2023-03-06T16:25:54.558" v="51" actId="1076"/>
          <ac:picMkLst>
            <pc:docMk/>
            <pc:sldMk cId="3089109458" sldId="292"/>
            <ac:picMk id="5" creationId="{DEDD6155-891E-E044-4669-0BA61D523DFD}"/>
          </ac:picMkLst>
        </pc:picChg>
      </pc:sldChg>
      <pc:sldChg chg="new del">
        <pc:chgData name="Elmquist, Asher (US 347J)" userId="S::asher.elmquist@jpl.nasa.gov::c43b51c1-8673-421c-ad65-63a1e47c685f" providerId="AD" clId="Web-{3F250144-75DE-8FE2-B567-F25FF42F07DE}" dt="2023-03-06T16:23:22.696" v="1"/>
        <pc:sldMkLst>
          <pc:docMk/>
          <pc:sldMk cId="1934386465" sldId="293"/>
        </pc:sldMkLst>
      </pc:sldChg>
    </pc:docChg>
  </pc:docChgLst>
  <pc:docChgLst>
    <pc:chgData name="Leake, Carl D (US 347J)" userId="S::carl.leake@jpl.nasa.gov::514d19ed-ac25-4851-8813-e892f9be6a8e" providerId="AD" clId="Web-{B4FF19D7-DF6A-AD29-14CE-3F8FE7B91F6A}"/>
    <pc:docChg chg="addSld delSld modSld sldOrd addMainMaster">
      <pc:chgData name="Leake, Carl D (US 347J)" userId="S::carl.leake@jpl.nasa.gov::514d19ed-ac25-4851-8813-e892f9be6a8e" providerId="AD" clId="Web-{B4FF19D7-DF6A-AD29-14CE-3F8FE7B91F6A}" dt="2023-03-01T17:46:30.263" v="646" actId="20577"/>
      <pc:docMkLst>
        <pc:docMk/>
      </pc:docMkLst>
      <pc:sldChg chg="modSp">
        <pc:chgData name="Leake, Carl D (US 347J)" userId="S::carl.leake@jpl.nasa.gov::514d19ed-ac25-4851-8813-e892f9be6a8e" providerId="AD" clId="Web-{B4FF19D7-DF6A-AD29-14CE-3F8FE7B91F6A}" dt="2023-03-01T17:46:30.263" v="646" actId="20577"/>
        <pc:sldMkLst>
          <pc:docMk/>
          <pc:sldMk cId="3709081584" sldId="260"/>
        </pc:sldMkLst>
        <pc:spChg chg="mod">
          <ac:chgData name="Leake, Carl D (US 347J)" userId="S::carl.leake@jpl.nasa.gov::514d19ed-ac25-4851-8813-e892f9be6a8e" providerId="AD" clId="Web-{B4FF19D7-DF6A-AD29-14CE-3F8FE7B91F6A}" dt="2023-03-01T17:46:30.263" v="646" actId="20577"/>
          <ac:spMkLst>
            <pc:docMk/>
            <pc:sldMk cId="3709081584" sldId="260"/>
            <ac:spMk id="126" creationId="{00000000-0000-0000-0000-000000000000}"/>
          </ac:spMkLst>
        </pc:spChg>
      </pc:sldChg>
      <pc:sldChg chg="del">
        <pc:chgData name="Leake, Carl D (US 347J)" userId="S::carl.leake@jpl.nasa.gov::514d19ed-ac25-4851-8813-e892f9be6a8e" providerId="AD" clId="Web-{B4FF19D7-DF6A-AD29-14CE-3F8FE7B91F6A}" dt="2023-03-01T17:09:16.881" v="210"/>
        <pc:sldMkLst>
          <pc:docMk/>
          <pc:sldMk cId="2625138250" sldId="275"/>
        </pc:sldMkLst>
      </pc:sldChg>
      <pc:sldChg chg="modSp del ord">
        <pc:chgData name="Leake, Carl D (US 347J)" userId="S::carl.leake@jpl.nasa.gov::514d19ed-ac25-4851-8813-e892f9be6a8e" providerId="AD" clId="Web-{B4FF19D7-DF6A-AD29-14CE-3F8FE7B91F6A}" dt="2023-03-01T17:07:41.848" v="177"/>
        <pc:sldMkLst>
          <pc:docMk/>
          <pc:sldMk cId="1635867620" sldId="278"/>
        </pc:sldMkLst>
        <pc:spChg chg="mod">
          <ac:chgData name="Leake, Carl D (US 347J)" userId="S::carl.leake@jpl.nasa.gov::514d19ed-ac25-4851-8813-e892f9be6a8e" providerId="AD" clId="Web-{B4FF19D7-DF6A-AD29-14CE-3F8FE7B91F6A}" dt="2023-03-01T16:23:34.259" v="3" actId="20577"/>
          <ac:spMkLst>
            <pc:docMk/>
            <pc:sldMk cId="1635867620" sldId="278"/>
            <ac:spMk id="3" creationId="{20831F2C-AFEA-5820-05D0-4AA5A4B82E5C}"/>
          </ac:spMkLst>
        </pc:spChg>
      </pc:sldChg>
      <pc:sldChg chg="modSp">
        <pc:chgData name="Leake, Carl D (US 347J)" userId="S::carl.leake@jpl.nasa.gov::514d19ed-ac25-4851-8813-e892f9be6a8e" providerId="AD" clId="Web-{B4FF19D7-DF6A-AD29-14CE-3F8FE7B91F6A}" dt="2023-03-01T17:02:25.390" v="10" actId="20577"/>
        <pc:sldMkLst>
          <pc:docMk/>
          <pc:sldMk cId="3202262240" sldId="279"/>
        </pc:sldMkLst>
        <pc:spChg chg="mod">
          <ac:chgData name="Leake, Carl D (US 347J)" userId="S::carl.leake@jpl.nasa.gov::514d19ed-ac25-4851-8813-e892f9be6a8e" providerId="AD" clId="Web-{B4FF19D7-DF6A-AD29-14CE-3F8FE7B91F6A}" dt="2023-03-01T17:02:25.390" v="10" actId="20577"/>
          <ac:spMkLst>
            <pc:docMk/>
            <pc:sldMk cId="3202262240" sldId="279"/>
            <ac:spMk id="3" creationId="{20831F2C-AFEA-5820-05D0-4AA5A4B82E5C}"/>
          </ac:spMkLst>
        </pc:spChg>
      </pc:sldChg>
      <pc:sldChg chg="modSp">
        <pc:chgData name="Leake, Carl D (US 347J)" userId="S::carl.leake@jpl.nasa.gov::514d19ed-ac25-4851-8813-e892f9be6a8e" providerId="AD" clId="Web-{B4FF19D7-DF6A-AD29-14CE-3F8FE7B91F6A}" dt="2023-03-01T17:46:15.529" v="625" actId="20577"/>
        <pc:sldMkLst>
          <pc:docMk/>
          <pc:sldMk cId="2375092088" sldId="280"/>
        </pc:sldMkLst>
        <pc:spChg chg="mod">
          <ac:chgData name="Leake, Carl D (US 347J)" userId="S::carl.leake@jpl.nasa.gov::514d19ed-ac25-4851-8813-e892f9be6a8e" providerId="AD" clId="Web-{B4FF19D7-DF6A-AD29-14CE-3F8FE7B91F6A}" dt="2023-03-01T17:46:15.529" v="625" actId="20577"/>
          <ac:spMkLst>
            <pc:docMk/>
            <pc:sldMk cId="2375092088" sldId="280"/>
            <ac:spMk id="3" creationId="{20831F2C-AFEA-5820-05D0-4AA5A4B82E5C}"/>
          </ac:spMkLst>
        </pc:spChg>
      </pc:sldChg>
      <pc:sldChg chg="del">
        <pc:chgData name="Leake, Carl D (US 347J)" userId="S::carl.leake@jpl.nasa.gov::514d19ed-ac25-4851-8813-e892f9be6a8e" providerId="AD" clId="Web-{B4FF19D7-DF6A-AD29-14CE-3F8FE7B91F6A}" dt="2023-03-01T17:45:41.388" v="624"/>
        <pc:sldMkLst>
          <pc:docMk/>
          <pc:sldMk cId="3288423229" sldId="281"/>
        </pc:sldMkLst>
      </pc:sldChg>
      <pc:sldChg chg="modSp">
        <pc:chgData name="Leake, Carl D (US 347J)" userId="S::carl.leake@jpl.nasa.gov::514d19ed-ac25-4851-8813-e892f9be6a8e" providerId="AD" clId="Web-{B4FF19D7-DF6A-AD29-14CE-3F8FE7B91F6A}" dt="2023-03-01T16:23:23.665" v="2" actId="20577"/>
        <pc:sldMkLst>
          <pc:docMk/>
          <pc:sldMk cId="1470250589" sldId="283"/>
        </pc:sldMkLst>
        <pc:spChg chg="mod">
          <ac:chgData name="Leake, Carl D (US 347J)" userId="S::carl.leake@jpl.nasa.gov::514d19ed-ac25-4851-8813-e892f9be6a8e" providerId="AD" clId="Web-{B4FF19D7-DF6A-AD29-14CE-3F8FE7B91F6A}" dt="2023-03-01T16:23:23.665" v="2" actId="20577"/>
          <ac:spMkLst>
            <pc:docMk/>
            <pc:sldMk cId="1470250589" sldId="283"/>
            <ac:spMk id="4" creationId="{D2B1CE52-8B4A-F751-9171-CA2D97E2268C}"/>
          </ac:spMkLst>
        </pc:spChg>
      </pc:sldChg>
      <pc:sldChg chg="modSp new">
        <pc:chgData name="Leake, Carl D (US 347J)" userId="S::carl.leake@jpl.nasa.gov::514d19ed-ac25-4851-8813-e892f9be6a8e" providerId="AD" clId="Web-{B4FF19D7-DF6A-AD29-14CE-3F8FE7B91F6A}" dt="2023-03-01T17:07:30.208" v="176" actId="20577"/>
        <pc:sldMkLst>
          <pc:docMk/>
          <pc:sldMk cId="763449429" sldId="284"/>
        </pc:sldMkLst>
        <pc:spChg chg="mod">
          <ac:chgData name="Leake, Carl D (US 347J)" userId="S::carl.leake@jpl.nasa.gov::514d19ed-ac25-4851-8813-e892f9be6a8e" providerId="AD" clId="Web-{B4FF19D7-DF6A-AD29-14CE-3F8FE7B91F6A}" dt="2023-03-01T17:04:42.720" v="19" actId="20577"/>
          <ac:spMkLst>
            <pc:docMk/>
            <pc:sldMk cId="763449429" sldId="284"/>
            <ac:spMk id="3" creationId="{B531D3D7-48F2-ACD7-F892-7819A658EB7E}"/>
          </ac:spMkLst>
        </pc:spChg>
        <pc:spChg chg="mod">
          <ac:chgData name="Leake, Carl D (US 347J)" userId="S::carl.leake@jpl.nasa.gov::514d19ed-ac25-4851-8813-e892f9be6a8e" providerId="AD" clId="Web-{B4FF19D7-DF6A-AD29-14CE-3F8FE7B91F6A}" dt="2023-03-01T17:07:30.208" v="176" actId="20577"/>
          <ac:spMkLst>
            <pc:docMk/>
            <pc:sldMk cId="763449429" sldId="284"/>
            <ac:spMk id="4" creationId="{2AD97160-66A9-D30F-0DE1-935C347AAFE3}"/>
          </ac:spMkLst>
        </pc:spChg>
      </pc:sldChg>
      <pc:sldChg chg="add del replId">
        <pc:chgData name="Leake, Carl D (US 347J)" userId="S::carl.leake@jpl.nasa.gov::514d19ed-ac25-4851-8813-e892f9be6a8e" providerId="AD" clId="Web-{B4FF19D7-DF6A-AD29-14CE-3F8FE7B91F6A}" dt="2023-03-01T17:04:31.439" v="12"/>
        <pc:sldMkLst>
          <pc:docMk/>
          <pc:sldMk cId="3761487548" sldId="284"/>
        </pc:sldMkLst>
      </pc:sldChg>
      <pc:sldChg chg="addSp delSp modSp new">
        <pc:chgData name="Leake, Carl D (US 347J)" userId="S::carl.leake@jpl.nasa.gov::514d19ed-ac25-4851-8813-e892f9be6a8e" providerId="AD" clId="Web-{B4FF19D7-DF6A-AD29-14CE-3F8FE7B91F6A}" dt="2023-03-01T17:21:55.363" v="328"/>
        <pc:sldMkLst>
          <pc:docMk/>
          <pc:sldMk cId="896259362" sldId="285"/>
        </pc:sldMkLst>
        <pc:spChg chg="mod">
          <ac:chgData name="Leake, Carl D (US 347J)" userId="S::carl.leake@jpl.nasa.gov::514d19ed-ac25-4851-8813-e892f9be6a8e" providerId="AD" clId="Web-{B4FF19D7-DF6A-AD29-14CE-3F8FE7B91F6A}" dt="2023-03-01T17:08:27.552" v="180" actId="20577"/>
          <ac:spMkLst>
            <pc:docMk/>
            <pc:sldMk cId="896259362" sldId="285"/>
            <ac:spMk id="3" creationId="{267F818D-1585-C5CC-4E7D-C6D8EF22AB79}"/>
          </ac:spMkLst>
        </pc:spChg>
        <pc:spChg chg="mod">
          <ac:chgData name="Leake, Carl D (US 347J)" userId="S::carl.leake@jpl.nasa.gov::514d19ed-ac25-4851-8813-e892f9be6a8e" providerId="AD" clId="Web-{B4FF19D7-DF6A-AD29-14CE-3F8FE7B91F6A}" dt="2023-03-01T17:12:57.041" v="300" actId="20577"/>
          <ac:spMkLst>
            <pc:docMk/>
            <pc:sldMk cId="896259362" sldId="285"/>
            <ac:spMk id="4" creationId="{A4EF4405-C7D2-1C65-7A6C-5DDD8015CE85}"/>
          </ac:spMkLst>
        </pc:spChg>
        <pc:spChg chg="add del mod">
          <ac:chgData name="Leake, Carl D (US 347J)" userId="S::carl.leake@jpl.nasa.gov::514d19ed-ac25-4851-8813-e892f9be6a8e" providerId="AD" clId="Web-{B4FF19D7-DF6A-AD29-14CE-3F8FE7B91F6A}" dt="2023-03-01T17:14:38.840" v="321"/>
          <ac:spMkLst>
            <pc:docMk/>
            <pc:sldMk cId="896259362" sldId="285"/>
            <ac:spMk id="5" creationId="{B4554F38-1826-73BA-605D-11FA3882C2DE}"/>
          </ac:spMkLst>
        </pc:spChg>
        <pc:picChg chg="add del mod">
          <ac:chgData name="Leake, Carl D (US 347J)" userId="S::carl.leake@jpl.nasa.gov::514d19ed-ac25-4851-8813-e892f9be6a8e" providerId="AD" clId="Web-{B4FF19D7-DF6A-AD29-14CE-3F8FE7B91F6A}" dt="2023-03-01T17:21:43.582" v="323"/>
          <ac:picMkLst>
            <pc:docMk/>
            <pc:sldMk cId="896259362" sldId="285"/>
            <ac:picMk id="6" creationId="{5EDD90D3-0C1C-4BAA-2EC0-50DDD67B7E12}"/>
          </ac:picMkLst>
        </pc:picChg>
        <pc:picChg chg="add del mod">
          <ac:chgData name="Leake, Carl D (US 347J)" userId="S::carl.leake@jpl.nasa.gov::514d19ed-ac25-4851-8813-e892f9be6a8e" providerId="AD" clId="Web-{B4FF19D7-DF6A-AD29-14CE-3F8FE7B91F6A}" dt="2023-03-01T17:21:55.363" v="328"/>
          <ac:picMkLst>
            <pc:docMk/>
            <pc:sldMk cId="896259362" sldId="285"/>
            <ac:picMk id="7" creationId="{BE3ED73C-8E17-CFC1-312A-7EA35F6190AF}"/>
          </ac:picMkLst>
        </pc:picChg>
      </pc:sldChg>
      <pc:sldChg chg="modSp add replId">
        <pc:chgData name="Leake, Carl D (US 347J)" userId="S::carl.leake@jpl.nasa.gov::514d19ed-ac25-4851-8813-e892f9be6a8e" providerId="AD" clId="Web-{B4FF19D7-DF6A-AD29-14CE-3F8FE7B91F6A}" dt="2023-03-01T17:13:43.120" v="317" actId="20577"/>
        <pc:sldMkLst>
          <pc:docMk/>
          <pc:sldMk cId="1198191040" sldId="286"/>
        </pc:sldMkLst>
        <pc:spChg chg="mod">
          <ac:chgData name="Leake, Carl D (US 347J)" userId="S::carl.leake@jpl.nasa.gov::514d19ed-ac25-4851-8813-e892f9be6a8e" providerId="AD" clId="Web-{B4FF19D7-DF6A-AD29-14CE-3F8FE7B91F6A}" dt="2023-03-01T17:13:43.120" v="317" actId="20577"/>
          <ac:spMkLst>
            <pc:docMk/>
            <pc:sldMk cId="1198191040" sldId="286"/>
            <ac:spMk id="4" creationId="{A4EF4405-C7D2-1C65-7A6C-5DDD8015CE85}"/>
          </ac:spMkLst>
        </pc:spChg>
      </pc:sldChg>
      <pc:sldChg chg="addSp delSp modSp new del">
        <pc:chgData name="Leake, Carl D (US 347J)" userId="S::carl.leake@jpl.nasa.gov::514d19ed-ac25-4851-8813-e892f9be6a8e" providerId="AD" clId="Web-{B4FF19D7-DF6A-AD29-14CE-3F8FE7B91F6A}" dt="2023-03-01T17:45:33.294" v="623"/>
        <pc:sldMkLst>
          <pc:docMk/>
          <pc:sldMk cId="892604404" sldId="287"/>
        </pc:sldMkLst>
        <pc:picChg chg="add del mod">
          <ac:chgData name="Leake, Carl D (US 347J)" userId="S::carl.leake@jpl.nasa.gov::514d19ed-ac25-4851-8813-e892f9be6a8e" providerId="AD" clId="Web-{B4FF19D7-DF6A-AD29-14CE-3F8FE7B91F6A}" dt="2023-03-01T17:23:23.505" v="332"/>
          <ac:picMkLst>
            <pc:docMk/>
            <pc:sldMk cId="892604404" sldId="287"/>
            <ac:picMk id="5" creationId="{E1E57405-7A35-3029-8A24-E5D7404CB81C}"/>
          </ac:picMkLst>
        </pc:picChg>
      </pc:sldChg>
      <pc:sldChg chg="delSp modSp add ord">
        <pc:chgData name="Leake, Carl D (US 347J)" userId="S::carl.leake@jpl.nasa.gov::514d19ed-ac25-4851-8813-e892f9be6a8e" providerId="AD" clId="Web-{B4FF19D7-DF6A-AD29-14CE-3F8FE7B91F6A}" dt="2023-03-01T17:45:29.794" v="622" actId="20577"/>
        <pc:sldMkLst>
          <pc:docMk/>
          <pc:sldMk cId="958299563" sldId="288"/>
        </pc:sldMkLst>
        <pc:spChg chg="del">
          <ac:chgData name="Leake, Carl D (US 347J)" userId="S::carl.leake@jpl.nasa.gov::514d19ed-ac25-4851-8813-e892f9be6a8e" providerId="AD" clId="Web-{B4FF19D7-DF6A-AD29-14CE-3F8FE7B91F6A}" dt="2023-03-01T17:23:36.099" v="335"/>
          <ac:spMkLst>
            <pc:docMk/>
            <pc:sldMk cId="958299563" sldId="288"/>
            <ac:spMk id="4" creationId="{583B4E25-60E7-3E5B-4E58-266E476500F3}"/>
          </ac:spMkLst>
        </pc:spChg>
        <pc:spChg chg="mod">
          <ac:chgData name="Leake, Carl D (US 347J)" userId="S::carl.leake@jpl.nasa.gov::514d19ed-ac25-4851-8813-e892f9be6a8e" providerId="AD" clId="Web-{B4FF19D7-DF6A-AD29-14CE-3F8FE7B91F6A}" dt="2023-03-01T17:45:29.794" v="622" actId="20577"/>
          <ac:spMkLst>
            <pc:docMk/>
            <pc:sldMk cId="958299563" sldId="288"/>
            <ac:spMk id="110" creationId="{00000000-0000-0000-0000-000000000000}"/>
          </ac:spMkLst>
        </pc:spChg>
        <pc:spChg chg="mod">
          <ac:chgData name="Leake, Carl D (US 347J)" userId="S::carl.leake@jpl.nasa.gov::514d19ed-ac25-4851-8813-e892f9be6a8e" providerId="AD" clId="Web-{B4FF19D7-DF6A-AD29-14CE-3F8FE7B91F6A}" dt="2023-03-01T17:24:04.537" v="344" actId="20577"/>
          <ac:spMkLst>
            <pc:docMk/>
            <pc:sldMk cId="958299563" sldId="288"/>
            <ac:spMk id="112" creationId="{00000000-0000-0000-0000-000000000000}"/>
          </ac:spMkLst>
        </pc:spChg>
        <pc:picChg chg="mod">
          <ac:chgData name="Leake, Carl D (US 347J)" userId="S::carl.leake@jpl.nasa.gov::514d19ed-ac25-4851-8813-e892f9be6a8e" providerId="AD" clId="Web-{B4FF19D7-DF6A-AD29-14CE-3F8FE7B91F6A}" dt="2023-03-01T17:23:51.240" v="338" actId="1076"/>
          <ac:picMkLst>
            <pc:docMk/>
            <pc:sldMk cId="958299563" sldId="288"/>
            <ac:picMk id="3" creationId="{E0886BB8-473D-173A-7E8D-F0416786051D}"/>
          </ac:picMkLst>
        </pc:picChg>
      </pc:sldChg>
      <pc:sldMasterChg chg="add addSldLayout">
        <pc:chgData name="Leake, Carl D (US 347J)" userId="S::carl.leake@jpl.nasa.gov::514d19ed-ac25-4851-8813-e892f9be6a8e" providerId="AD" clId="Web-{B4FF19D7-DF6A-AD29-14CE-3F8FE7B91F6A}" dt="2023-03-01T17:23:27.833" v="333"/>
        <pc:sldMasterMkLst>
          <pc:docMk/>
          <pc:sldMasterMk cId="0" sldId="2147483686"/>
        </pc:sldMasterMkLst>
        <pc:sldLayoutChg chg="add">
          <pc:chgData name="Leake, Carl D (US 347J)" userId="S::carl.leake@jpl.nasa.gov::514d19ed-ac25-4851-8813-e892f9be6a8e" providerId="AD" clId="Web-{B4FF19D7-DF6A-AD29-14CE-3F8FE7B91F6A}" dt="2023-03-01T17:23:27.833" v="333"/>
          <pc:sldLayoutMkLst>
            <pc:docMk/>
            <pc:sldMasterMk cId="0" sldId="2147483686"/>
            <pc:sldLayoutMk cId="0" sldId="2147483662"/>
          </pc:sldLayoutMkLst>
        </pc:sldLayoutChg>
        <pc:sldLayoutChg chg="add">
          <pc:chgData name="Leake, Carl D (US 347J)" userId="S::carl.leake@jpl.nasa.gov::514d19ed-ac25-4851-8813-e892f9be6a8e" providerId="AD" clId="Web-{B4FF19D7-DF6A-AD29-14CE-3F8FE7B91F6A}" dt="2023-03-01T17:23:27.833" v="333"/>
          <pc:sldLayoutMkLst>
            <pc:docMk/>
            <pc:sldMasterMk cId="0" sldId="2147483686"/>
            <pc:sldLayoutMk cId="0" sldId="2147483663"/>
          </pc:sldLayoutMkLst>
        </pc:sldLayoutChg>
        <pc:sldLayoutChg chg="add">
          <pc:chgData name="Leake, Carl D (US 347J)" userId="S::carl.leake@jpl.nasa.gov::514d19ed-ac25-4851-8813-e892f9be6a8e" providerId="AD" clId="Web-{B4FF19D7-DF6A-AD29-14CE-3F8FE7B91F6A}" dt="2023-03-01T17:23:27.833" v="333"/>
          <pc:sldLayoutMkLst>
            <pc:docMk/>
            <pc:sldMasterMk cId="0" sldId="2147483686"/>
            <pc:sldLayoutMk cId="0" sldId="2147483664"/>
          </pc:sldLayoutMkLst>
        </pc:sldLayoutChg>
        <pc:sldLayoutChg chg="add">
          <pc:chgData name="Leake, Carl D (US 347J)" userId="S::carl.leake@jpl.nasa.gov::514d19ed-ac25-4851-8813-e892f9be6a8e" providerId="AD" clId="Web-{B4FF19D7-DF6A-AD29-14CE-3F8FE7B91F6A}" dt="2023-03-01T17:23:27.833" v="333"/>
          <pc:sldLayoutMkLst>
            <pc:docMk/>
            <pc:sldMasterMk cId="0" sldId="2147483686"/>
            <pc:sldLayoutMk cId="0" sldId="2147483665"/>
          </pc:sldLayoutMkLst>
        </pc:sldLayoutChg>
        <pc:sldLayoutChg chg="add">
          <pc:chgData name="Leake, Carl D (US 347J)" userId="S::carl.leake@jpl.nasa.gov::514d19ed-ac25-4851-8813-e892f9be6a8e" providerId="AD" clId="Web-{B4FF19D7-DF6A-AD29-14CE-3F8FE7B91F6A}" dt="2023-03-01T17:23:27.833" v="333"/>
          <pc:sldLayoutMkLst>
            <pc:docMk/>
            <pc:sldMasterMk cId="0" sldId="2147483686"/>
            <pc:sldLayoutMk cId="0" sldId="2147483666"/>
          </pc:sldLayoutMkLst>
        </pc:sldLayoutChg>
        <pc:sldLayoutChg chg="add">
          <pc:chgData name="Leake, Carl D (US 347J)" userId="S::carl.leake@jpl.nasa.gov::514d19ed-ac25-4851-8813-e892f9be6a8e" providerId="AD" clId="Web-{B4FF19D7-DF6A-AD29-14CE-3F8FE7B91F6A}" dt="2023-03-01T17:23:27.833" v="333"/>
          <pc:sldLayoutMkLst>
            <pc:docMk/>
            <pc:sldMasterMk cId="0" sldId="2147483686"/>
            <pc:sldLayoutMk cId="0" sldId="2147483667"/>
          </pc:sldLayoutMkLst>
        </pc:sldLayoutChg>
        <pc:sldLayoutChg chg="add">
          <pc:chgData name="Leake, Carl D (US 347J)" userId="S::carl.leake@jpl.nasa.gov::514d19ed-ac25-4851-8813-e892f9be6a8e" providerId="AD" clId="Web-{B4FF19D7-DF6A-AD29-14CE-3F8FE7B91F6A}" dt="2023-03-01T17:23:27.833" v="333"/>
          <pc:sldLayoutMkLst>
            <pc:docMk/>
            <pc:sldMasterMk cId="0" sldId="2147483686"/>
            <pc:sldLayoutMk cId="0" sldId="2147483668"/>
          </pc:sldLayoutMkLst>
        </pc:sldLayoutChg>
        <pc:sldLayoutChg chg="add">
          <pc:chgData name="Leake, Carl D (US 347J)" userId="S::carl.leake@jpl.nasa.gov::514d19ed-ac25-4851-8813-e892f9be6a8e" providerId="AD" clId="Web-{B4FF19D7-DF6A-AD29-14CE-3F8FE7B91F6A}" dt="2023-03-01T17:23:27.833" v="333"/>
          <pc:sldLayoutMkLst>
            <pc:docMk/>
            <pc:sldMasterMk cId="0" sldId="2147483686"/>
            <pc:sldLayoutMk cId="0" sldId="2147483669"/>
          </pc:sldLayoutMkLst>
        </pc:sldLayoutChg>
        <pc:sldLayoutChg chg="add">
          <pc:chgData name="Leake, Carl D (US 347J)" userId="S::carl.leake@jpl.nasa.gov::514d19ed-ac25-4851-8813-e892f9be6a8e" providerId="AD" clId="Web-{B4FF19D7-DF6A-AD29-14CE-3F8FE7B91F6A}" dt="2023-03-01T17:23:27.833" v="333"/>
          <pc:sldLayoutMkLst>
            <pc:docMk/>
            <pc:sldMasterMk cId="0" sldId="2147483686"/>
            <pc:sldLayoutMk cId="0" sldId="2147483670"/>
          </pc:sldLayoutMkLst>
        </pc:sldLayoutChg>
        <pc:sldLayoutChg chg="add">
          <pc:chgData name="Leake, Carl D (US 347J)" userId="S::carl.leake@jpl.nasa.gov::514d19ed-ac25-4851-8813-e892f9be6a8e" providerId="AD" clId="Web-{B4FF19D7-DF6A-AD29-14CE-3F8FE7B91F6A}" dt="2023-03-01T17:23:27.833" v="333"/>
          <pc:sldLayoutMkLst>
            <pc:docMk/>
            <pc:sldMasterMk cId="0" sldId="2147483686"/>
            <pc:sldLayoutMk cId="0" sldId="2147483671"/>
          </pc:sldLayoutMkLst>
        </pc:sldLayoutChg>
        <pc:sldLayoutChg chg="add">
          <pc:chgData name="Leake, Carl D (US 347J)" userId="S::carl.leake@jpl.nasa.gov::514d19ed-ac25-4851-8813-e892f9be6a8e" providerId="AD" clId="Web-{B4FF19D7-DF6A-AD29-14CE-3F8FE7B91F6A}" dt="2023-03-01T17:23:27.833" v="333"/>
          <pc:sldLayoutMkLst>
            <pc:docMk/>
            <pc:sldMasterMk cId="0" sldId="2147483686"/>
            <pc:sldLayoutMk cId="0" sldId="2147483672"/>
          </pc:sldLayoutMkLst>
        </pc:sldLayoutChg>
        <pc:sldLayoutChg chg="add">
          <pc:chgData name="Leake, Carl D (US 347J)" userId="S::carl.leake@jpl.nasa.gov::514d19ed-ac25-4851-8813-e892f9be6a8e" providerId="AD" clId="Web-{B4FF19D7-DF6A-AD29-14CE-3F8FE7B91F6A}" dt="2023-03-01T17:23:27.833" v="333"/>
          <pc:sldLayoutMkLst>
            <pc:docMk/>
            <pc:sldMasterMk cId="0" sldId="2147483686"/>
            <pc:sldLayoutMk cId="0" sldId="2147483673"/>
          </pc:sldLayoutMkLst>
        </pc:sldLayoutChg>
      </pc:sldMasterChg>
    </pc:docChg>
  </pc:docChgLst>
  <pc:docChgLst>
    <pc:chgData name="Leake, Carl D (US 347J)" userId="S::carl.leake@jpl.nasa.gov::514d19ed-ac25-4851-8813-e892f9be6a8e" providerId="AD" clId="Web-{D0DB4CD7-C886-78C6-84F7-81B803879F27}"/>
    <pc:docChg chg="modSld">
      <pc:chgData name="Leake, Carl D (US 347J)" userId="S::carl.leake@jpl.nasa.gov::514d19ed-ac25-4851-8813-e892f9be6a8e" providerId="AD" clId="Web-{D0DB4CD7-C886-78C6-84F7-81B803879F27}" dt="2023-03-22T23:21:49.673" v="4"/>
      <pc:docMkLst>
        <pc:docMk/>
      </pc:docMkLst>
      <pc:sldChg chg="modSp">
        <pc:chgData name="Leake, Carl D (US 347J)" userId="S::carl.leake@jpl.nasa.gov::514d19ed-ac25-4851-8813-e892f9be6a8e" providerId="AD" clId="Web-{D0DB4CD7-C886-78C6-84F7-81B803879F27}" dt="2023-03-22T23:21:19.578" v="0" actId="20577"/>
        <pc:sldMkLst>
          <pc:docMk/>
          <pc:sldMk cId="4170734269" sldId="271"/>
        </pc:sldMkLst>
        <pc:spChg chg="mod">
          <ac:chgData name="Leake, Carl D (US 347J)" userId="S::carl.leake@jpl.nasa.gov::514d19ed-ac25-4851-8813-e892f9be6a8e" providerId="AD" clId="Web-{D0DB4CD7-C886-78C6-84F7-81B803879F27}" dt="2023-03-22T23:21:19.578" v="0" actId="20577"/>
          <ac:spMkLst>
            <pc:docMk/>
            <pc:sldMk cId="4170734269" sldId="271"/>
            <ac:spMk id="2" creationId="{F671C3FD-E193-8D12-C34E-13FB412EFEAF}"/>
          </ac:spMkLst>
        </pc:spChg>
      </pc:sldChg>
      <pc:sldChg chg="modSp">
        <pc:chgData name="Leake, Carl D (US 347J)" userId="S::carl.leake@jpl.nasa.gov::514d19ed-ac25-4851-8813-e892f9be6a8e" providerId="AD" clId="Web-{D0DB4CD7-C886-78C6-84F7-81B803879F27}" dt="2023-03-22T23:21:31.657" v="2" actId="20577"/>
        <pc:sldMkLst>
          <pc:docMk/>
          <pc:sldMk cId="763449429" sldId="284"/>
        </pc:sldMkLst>
        <pc:spChg chg="mod">
          <ac:chgData name="Leake, Carl D (US 347J)" userId="S::carl.leake@jpl.nasa.gov::514d19ed-ac25-4851-8813-e892f9be6a8e" providerId="AD" clId="Web-{D0DB4CD7-C886-78C6-84F7-81B803879F27}" dt="2023-03-22T23:21:31.657" v="2" actId="20577"/>
          <ac:spMkLst>
            <pc:docMk/>
            <pc:sldMk cId="763449429" sldId="284"/>
            <ac:spMk id="4" creationId="{2AD97160-66A9-D30F-0DE1-935C347AAFE3}"/>
          </ac:spMkLst>
        </pc:spChg>
      </pc:sldChg>
      <pc:sldChg chg="modAnim">
        <pc:chgData name="Leake, Carl D (US 347J)" userId="S::carl.leake@jpl.nasa.gov::514d19ed-ac25-4851-8813-e892f9be6a8e" providerId="AD" clId="Web-{D0DB4CD7-C886-78C6-84F7-81B803879F27}" dt="2023-03-22T23:21:49.673" v="4"/>
        <pc:sldMkLst>
          <pc:docMk/>
          <pc:sldMk cId="2189897396" sldId="357"/>
        </pc:sldMkLst>
      </pc:sldChg>
    </pc:docChg>
  </pc:docChgLst>
  <pc:docChgLst>
    <pc:chgData name="Leake, Carl D (US 347J)" userId="S::carl.leake@jpl.nasa.gov::514d19ed-ac25-4851-8813-e892f9be6a8e" providerId="AD" clId="Web-{DFBB2938-8DA1-DD49-7E27-6637A078A770}"/>
    <pc:docChg chg="addSld delSld addMainMaster modMainMaster">
      <pc:chgData name="Leake, Carl D (US 347J)" userId="S::carl.leake@jpl.nasa.gov::514d19ed-ac25-4851-8813-e892f9be6a8e" providerId="AD" clId="Web-{DFBB2938-8DA1-DD49-7E27-6637A078A770}" dt="2023-03-01T21:39:52.096" v="1"/>
      <pc:docMkLst>
        <pc:docMk/>
      </pc:docMkLst>
      <pc:sldChg chg="add del">
        <pc:chgData name="Leake, Carl D (US 347J)" userId="S::carl.leake@jpl.nasa.gov::514d19ed-ac25-4851-8813-e892f9be6a8e" providerId="AD" clId="Web-{DFBB2938-8DA1-DD49-7E27-6637A078A770}" dt="2023-03-01T21:39:52.096" v="1"/>
        <pc:sldMkLst>
          <pc:docMk/>
          <pc:sldMk cId="816556207" sldId="290"/>
        </pc:sldMkLst>
      </pc:sldChg>
      <pc:sldMasterChg chg="add addSldLayout">
        <pc:chgData name="Leake, Carl D (US 347J)" userId="S::carl.leake@jpl.nasa.gov::514d19ed-ac25-4851-8813-e892f9be6a8e" providerId="AD" clId="Web-{DFBB2938-8DA1-DD49-7E27-6637A078A770}" dt="2023-03-01T21:39:48.628" v="0"/>
        <pc:sldMasterMkLst>
          <pc:docMk/>
          <pc:sldMasterMk cId="0" sldId="2147483674"/>
        </pc:sldMasterMkLst>
        <pc:sldLayoutChg chg="add">
          <pc:chgData name="Leake, Carl D (US 347J)" userId="S::carl.leake@jpl.nasa.gov::514d19ed-ac25-4851-8813-e892f9be6a8e" providerId="AD" clId="Web-{DFBB2938-8DA1-DD49-7E27-6637A078A770}" dt="2023-03-01T21:39:48.628" v="0"/>
          <pc:sldLayoutMkLst>
            <pc:docMk/>
            <pc:sldMasterMk cId="0" sldId="2147483674"/>
            <pc:sldLayoutMk cId="3250894843" sldId="2147483661"/>
          </pc:sldLayoutMkLst>
        </pc:sldLayoutChg>
        <pc:sldLayoutChg chg="add">
          <pc:chgData name="Leake, Carl D (US 347J)" userId="S::carl.leake@jpl.nasa.gov::514d19ed-ac25-4851-8813-e892f9be6a8e" providerId="AD" clId="Web-{DFBB2938-8DA1-DD49-7E27-6637A078A770}" dt="2023-03-01T21:39:48.628" v="0"/>
          <pc:sldLayoutMkLst>
            <pc:docMk/>
            <pc:sldMasterMk cId="0" sldId="2147483674"/>
            <pc:sldLayoutMk cId="0" sldId="2147483675"/>
          </pc:sldLayoutMkLst>
        </pc:sldLayoutChg>
        <pc:sldLayoutChg chg="add">
          <pc:chgData name="Leake, Carl D (US 347J)" userId="S::carl.leake@jpl.nasa.gov::514d19ed-ac25-4851-8813-e892f9be6a8e" providerId="AD" clId="Web-{DFBB2938-8DA1-DD49-7E27-6637A078A770}" dt="2023-03-01T21:39:48.628" v="0"/>
          <pc:sldLayoutMkLst>
            <pc:docMk/>
            <pc:sldMasterMk cId="0" sldId="2147483674"/>
            <pc:sldLayoutMk cId="0" sldId="2147483676"/>
          </pc:sldLayoutMkLst>
        </pc:sldLayoutChg>
        <pc:sldLayoutChg chg="add">
          <pc:chgData name="Leake, Carl D (US 347J)" userId="S::carl.leake@jpl.nasa.gov::514d19ed-ac25-4851-8813-e892f9be6a8e" providerId="AD" clId="Web-{DFBB2938-8DA1-DD49-7E27-6637A078A770}" dt="2023-03-01T21:39:48.628" v="0"/>
          <pc:sldLayoutMkLst>
            <pc:docMk/>
            <pc:sldMasterMk cId="0" sldId="2147483674"/>
            <pc:sldLayoutMk cId="0" sldId="2147483677"/>
          </pc:sldLayoutMkLst>
        </pc:sldLayoutChg>
        <pc:sldLayoutChg chg="add">
          <pc:chgData name="Leake, Carl D (US 347J)" userId="S::carl.leake@jpl.nasa.gov::514d19ed-ac25-4851-8813-e892f9be6a8e" providerId="AD" clId="Web-{DFBB2938-8DA1-DD49-7E27-6637A078A770}" dt="2023-03-01T21:39:48.628" v="0"/>
          <pc:sldLayoutMkLst>
            <pc:docMk/>
            <pc:sldMasterMk cId="0" sldId="2147483674"/>
            <pc:sldLayoutMk cId="0" sldId="2147483678"/>
          </pc:sldLayoutMkLst>
        </pc:sldLayoutChg>
        <pc:sldLayoutChg chg="add">
          <pc:chgData name="Leake, Carl D (US 347J)" userId="S::carl.leake@jpl.nasa.gov::514d19ed-ac25-4851-8813-e892f9be6a8e" providerId="AD" clId="Web-{DFBB2938-8DA1-DD49-7E27-6637A078A770}" dt="2023-03-01T21:39:48.628" v="0"/>
          <pc:sldLayoutMkLst>
            <pc:docMk/>
            <pc:sldMasterMk cId="0" sldId="2147483674"/>
            <pc:sldLayoutMk cId="0" sldId="2147483679"/>
          </pc:sldLayoutMkLst>
        </pc:sldLayoutChg>
        <pc:sldLayoutChg chg="add">
          <pc:chgData name="Leake, Carl D (US 347J)" userId="S::carl.leake@jpl.nasa.gov::514d19ed-ac25-4851-8813-e892f9be6a8e" providerId="AD" clId="Web-{DFBB2938-8DA1-DD49-7E27-6637A078A770}" dt="2023-03-01T21:39:48.628" v="0"/>
          <pc:sldLayoutMkLst>
            <pc:docMk/>
            <pc:sldMasterMk cId="0" sldId="2147483674"/>
            <pc:sldLayoutMk cId="0" sldId="2147483680"/>
          </pc:sldLayoutMkLst>
        </pc:sldLayoutChg>
        <pc:sldLayoutChg chg="add">
          <pc:chgData name="Leake, Carl D (US 347J)" userId="S::carl.leake@jpl.nasa.gov::514d19ed-ac25-4851-8813-e892f9be6a8e" providerId="AD" clId="Web-{DFBB2938-8DA1-DD49-7E27-6637A078A770}" dt="2023-03-01T21:39:48.628" v="0"/>
          <pc:sldLayoutMkLst>
            <pc:docMk/>
            <pc:sldMasterMk cId="0" sldId="2147483674"/>
            <pc:sldLayoutMk cId="0" sldId="2147483681"/>
          </pc:sldLayoutMkLst>
        </pc:sldLayoutChg>
        <pc:sldLayoutChg chg="add">
          <pc:chgData name="Leake, Carl D (US 347J)" userId="S::carl.leake@jpl.nasa.gov::514d19ed-ac25-4851-8813-e892f9be6a8e" providerId="AD" clId="Web-{DFBB2938-8DA1-DD49-7E27-6637A078A770}" dt="2023-03-01T21:39:48.628" v="0"/>
          <pc:sldLayoutMkLst>
            <pc:docMk/>
            <pc:sldMasterMk cId="0" sldId="2147483674"/>
            <pc:sldLayoutMk cId="0" sldId="2147483682"/>
          </pc:sldLayoutMkLst>
        </pc:sldLayoutChg>
        <pc:sldLayoutChg chg="add">
          <pc:chgData name="Leake, Carl D (US 347J)" userId="S::carl.leake@jpl.nasa.gov::514d19ed-ac25-4851-8813-e892f9be6a8e" providerId="AD" clId="Web-{DFBB2938-8DA1-DD49-7E27-6637A078A770}" dt="2023-03-01T21:39:48.628" v="0"/>
          <pc:sldLayoutMkLst>
            <pc:docMk/>
            <pc:sldMasterMk cId="0" sldId="2147483674"/>
            <pc:sldLayoutMk cId="0" sldId="2147483683"/>
          </pc:sldLayoutMkLst>
        </pc:sldLayoutChg>
        <pc:sldLayoutChg chg="add">
          <pc:chgData name="Leake, Carl D (US 347J)" userId="S::carl.leake@jpl.nasa.gov::514d19ed-ac25-4851-8813-e892f9be6a8e" providerId="AD" clId="Web-{DFBB2938-8DA1-DD49-7E27-6637A078A770}" dt="2023-03-01T21:39:48.628" v="0"/>
          <pc:sldLayoutMkLst>
            <pc:docMk/>
            <pc:sldMasterMk cId="0" sldId="2147483674"/>
            <pc:sldLayoutMk cId="0" sldId="2147483684"/>
          </pc:sldLayoutMkLst>
        </pc:sldLayoutChg>
        <pc:sldLayoutChg chg="add">
          <pc:chgData name="Leake, Carl D (US 347J)" userId="S::carl.leake@jpl.nasa.gov::514d19ed-ac25-4851-8813-e892f9be6a8e" providerId="AD" clId="Web-{DFBB2938-8DA1-DD49-7E27-6637A078A770}" dt="2023-03-01T21:39:48.628" v="0"/>
          <pc:sldLayoutMkLst>
            <pc:docMk/>
            <pc:sldMasterMk cId="0" sldId="2147483674"/>
            <pc:sldLayoutMk cId="0" sldId="2147483685"/>
          </pc:sldLayoutMkLst>
        </pc:sldLayoutChg>
      </pc:sldMasterChg>
      <pc:sldMasterChg chg="replId">
        <pc:chgData name="Leake, Carl D (US 347J)" userId="S::carl.leake@jpl.nasa.gov::514d19ed-ac25-4851-8813-e892f9be6a8e" providerId="AD" clId="Web-{DFBB2938-8DA1-DD49-7E27-6637A078A770}" dt="2023-03-01T21:39:48.628" v="0"/>
        <pc:sldMasterMkLst>
          <pc:docMk/>
          <pc:sldMasterMk cId="0" sldId="2147483686"/>
        </pc:sldMasterMkLst>
      </pc:sldMasterChg>
    </pc:docChg>
  </pc:docChgLst>
  <pc:docChgLst>
    <pc:chgData name="Leake, Carl D (US 347J)" userId="S::carl.leake@jpl.nasa.gov::514d19ed-ac25-4851-8813-e892f9be6a8e" providerId="AD" clId="Web-{E334C777-B255-04D3-A252-EB7A3021386A}"/>
    <pc:docChg chg="modSld">
      <pc:chgData name="Leake, Carl D (US 347J)" userId="S::carl.leake@jpl.nasa.gov::514d19ed-ac25-4851-8813-e892f9be6a8e" providerId="AD" clId="Web-{E334C777-B255-04D3-A252-EB7A3021386A}" dt="2023-07-10T23:30:14.184" v="4" actId="20577"/>
      <pc:docMkLst>
        <pc:docMk/>
      </pc:docMkLst>
      <pc:sldChg chg="modSp">
        <pc:chgData name="Leake, Carl D (US 347J)" userId="S::carl.leake@jpl.nasa.gov::514d19ed-ac25-4851-8813-e892f9be6a8e" providerId="AD" clId="Web-{E334C777-B255-04D3-A252-EB7A3021386A}" dt="2023-07-10T23:30:14.184" v="4" actId="20577"/>
        <pc:sldMkLst>
          <pc:docMk/>
          <pc:sldMk cId="2186544531" sldId="256"/>
        </pc:sldMkLst>
        <pc:spChg chg="mod">
          <ac:chgData name="Leake, Carl D (US 347J)" userId="S::carl.leake@jpl.nasa.gov::514d19ed-ac25-4851-8813-e892f9be6a8e" providerId="AD" clId="Web-{E334C777-B255-04D3-A252-EB7A3021386A}" dt="2023-07-10T23:30:14.184" v="4" actId="20577"/>
          <ac:spMkLst>
            <pc:docMk/>
            <pc:sldMk cId="2186544531" sldId="256"/>
            <ac:spMk id="2" creationId="{05F05CAA-D2BA-9B7A-C6D4-9B12E3FC8098}"/>
          </ac:spMkLst>
        </pc:spChg>
      </pc:sldChg>
      <pc:sldChg chg="mod setBg">
        <pc:chgData name="Leake, Carl D (US 347J)" userId="S::carl.leake@jpl.nasa.gov::514d19ed-ac25-4851-8813-e892f9be6a8e" providerId="AD" clId="Web-{E334C777-B255-04D3-A252-EB7A3021386A}" dt="2023-07-10T23:30:03.950" v="2"/>
        <pc:sldMkLst>
          <pc:docMk/>
          <pc:sldMk cId="1248975099" sldId="322"/>
        </pc:sldMkLst>
      </pc:sldChg>
      <pc:sldChg chg="mod setBg">
        <pc:chgData name="Leake, Carl D (US 347J)" userId="S::carl.leake@jpl.nasa.gov::514d19ed-ac25-4851-8813-e892f9be6a8e" providerId="AD" clId="Web-{E334C777-B255-04D3-A252-EB7A3021386A}" dt="2023-07-10T23:30:03.887" v="1"/>
        <pc:sldMkLst>
          <pc:docMk/>
          <pc:sldMk cId="693373622" sldId="329"/>
        </pc:sldMkLst>
      </pc:sldChg>
      <pc:sldChg chg="mod setBg">
        <pc:chgData name="Leake, Carl D (US 347J)" userId="S::carl.leake@jpl.nasa.gov::514d19ed-ac25-4851-8813-e892f9be6a8e" providerId="AD" clId="Web-{E334C777-B255-04D3-A252-EB7A3021386A}" dt="2023-07-10T23:30:03.825" v="0"/>
        <pc:sldMkLst>
          <pc:docMk/>
          <pc:sldMk cId="1261472996" sldId="332"/>
        </pc:sldMkLst>
      </pc:sldChg>
    </pc:docChg>
  </pc:docChgLst>
  <pc:docChgLst>
    <pc:chgData name="Leake, Carl D (US 347J)" userId="S::carl.leake@jpl.nasa.gov::514d19ed-ac25-4851-8813-e892f9be6a8e" providerId="AD" clId="Web-{8C7CD258-F24A-FC76-2646-9790CF1D714C}"/>
    <pc:docChg chg="addSld modSld">
      <pc:chgData name="Leake, Carl D (US 347J)" userId="S::carl.leake@jpl.nasa.gov::514d19ed-ac25-4851-8813-e892f9be6a8e" providerId="AD" clId="Web-{8C7CD258-F24A-FC76-2646-9790CF1D714C}" dt="2023-03-01T21:18:53.414" v="27" actId="20577"/>
      <pc:docMkLst>
        <pc:docMk/>
      </pc:docMkLst>
      <pc:sldChg chg="modSp new mod modClrScheme chgLayout">
        <pc:chgData name="Leake, Carl D (US 347J)" userId="S::carl.leake@jpl.nasa.gov::514d19ed-ac25-4851-8813-e892f9be6a8e" providerId="AD" clId="Web-{8C7CD258-F24A-FC76-2646-9790CF1D714C}" dt="2023-03-01T21:18:53.414" v="27" actId="20577"/>
        <pc:sldMkLst>
          <pc:docMk/>
          <pc:sldMk cId="4074536972" sldId="289"/>
        </pc:sldMkLst>
        <pc:spChg chg="mod ord">
          <ac:chgData name="Leake, Carl D (US 347J)" userId="S::carl.leake@jpl.nasa.gov::514d19ed-ac25-4851-8813-e892f9be6a8e" providerId="AD" clId="Web-{8C7CD258-F24A-FC76-2646-9790CF1D714C}" dt="2023-03-01T21:18:28.398" v="4" actId="20577"/>
          <ac:spMkLst>
            <pc:docMk/>
            <pc:sldMk cId="4074536972" sldId="289"/>
            <ac:spMk id="2" creationId="{8D647ECC-777A-FF86-8515-D0628BB9F190}"/>
          </ac:spMkLst>
        </pc:spChg>
        <pc:spChg chg="mod ord">
          <ac:chgData name="Leake, Carl D (US 347J)" userId="S::carl.leake@jpl.nasa.gov::514d19ed-ac25-4851-8813-e892f9be6a8e" providerId="AD" clId="Web-{8C7CD258-F24A-FC76-2646-9790CF1D714C}" dt="2023-03-01T21:18:53.414" v="27" actId="20577"/>
          <ac:spMkLst>
            <pc:docMk/>
            <pc:sldMk cId="4074536972" sldId="289"/>
            <ac:spMk id="3" creationId="{14A4CCC6-0CC1-2A12-67F5-59805F4DBA78}"/>
          </ac:spMkLst>
        </pc:spChg>
        <pc:spChg chg="mod ord">
          <ac:chgData name="Leake, Carl D (US 347J)" userId="S::carl.leake@jpl.nasa.gov::514d19ed-ac25-4851-8813-e892f9be6a8e" providerId="AD" clId="Web-{8C7CD258-F24A-FC76-2646-9790CF1D714C}" dt="2023-03-01T21:18:24.039" v="1"/>
          <ac:spMkLst>
            <pc:docMk/>
            <pc:sldMk cId="4074536972" sldId="289"/>
            <ac:spMk id="4" creationId="{F3927A53-F034-1692-B719-DB4D9CE095D0}"/>
          </ac:spMkLst>
        </pc:spChg>
      </pc:sldChg>
    </pc:docChg>
  </pc:docChgLst>
  <pc:docChgLst>
    <pc:chgData name="Jain, Abhinandan (US 3471)" userId="S::jain@jpl.nasa.gov::47000a42-4a64-498b-92b5-14cfe7b66dad" providerId="AD" clId="Web-{F81E7D63-BD02-6E2A-9031-7D1A4D572303}"/>
    <pc:docChg chg="addSld modSld">
      <pc:chgData name="Jain, Abhinandan (US 3471)" userId="S::jain@jpl.nasa.gov::47000a42-4a64-498b-92b5-14cfe7b66dad" providerId="AD" clId="Web-{F81E7D63-BD02-6E2A-9031-7D1A4D572303}" dt="2023-02-24T07:42:32.375" v="24" actId="20577"/>
      <pc:docMkLst>
        <pc:docMk/>
      </pc:docMkLst>
      <pc:sldChg chg="modSp add replId">
        <pc:chgData name="Jain, Abhinandan (US 3471)" userId="S::jain@jpl.nasa.gov::47000a42-4a64-498b-92b5-14cfe7b66dad" providerId="AD" clId="Web-{F81E7D63-BD02-6E2A-9031-7D1A4D572303}" dt="2023-02-24T07:42:32.375" v="24" actId="20577"/>
        <pc:sldMkLst>
          <pc:docMk/>
          <pc:sldMk cId="661013256" sldId="282"/>
        </pc:sldMkLst>
        <pc:spChg chg="mod">
          <ac:chgData name="Jain, Abhinandan (US 3471)" userId="S::jain@jpl.nasa.gov::47000a42-4a64-498b-92b5-14cfe7b66dad" providerId="AD" clId="Web-{F81E7D63-BD02-6E2A-9031-7D1A4D572303}" dt="2023-02-24T07:42:23.094" v="12" actId="20577"/>
          <ac:spMkLst>
            <pc:docMk/>
            <pc:sldMk cId="661013256" sldId="282"/>
            <ac:spMk id="2" creationId="{F671C3FD-E193-8D12-C34E-13FB412EFEAF}"/>
          </ac:spMkLst>
        </pc:spChg>
        <pc:spChg chg="mod">
          <ac:chgData name="Jain, Abhinandan (US 3471)" userId="S::jain@jpl.nasa.gov::47000a42-4a64-498b-92b5-14cfe7b66dad" providerId="AD" clId="Web-{F81E7D63-BD02-6E2A-9031-7D1A4D572303}" dt="2023-02-24T07:42:32.375" v="24" actId="20577"/>
          <ac:spMkLst>
            <pc:docMk/>
            <pc:sldMk cId="661013256" sldId="282"/>
            <ac:spMk id="3" creationId="{766082AF-610F-2A33-107B-5ACAE935FE27}"/>
          </ac:spMkLst>
        </pc:spChg>
      </pc:sldChg>
    </pc:docChg>
  </pc:docChgLst>
  <pc:docChgLst>
    <pc:chgData name="Leake, Carl D (US 347J)" userId="S::carl.leake@jpl.nasa.gov::514d19ed-ac25-4851-8813-e892f9be6a8e" providerId="AD" clId="Web-{1D451968-6C29-F1AF-E602-F13720BE1BC2}"/>
    <pc:docChg chg="addSld delSld modSld">
      <pc:chgData name="Leake, Carl D (US 347J)" userId="S::carl.leake@jpl.nasa.gov::514d19ed-ac25-4851-8813-e892f9be6a8e" providerId="AD" clId="Web-{1D451968-6C29-F1AF-E602-F13720BE1BC2}" dt="2023-03-09T18:41:48.356" v="32"/>
      <pc:docMkLst>
        <pc:docMk/>
      </pc:docMkLst>
      <pc:sldChg chg="modSp del">
        <pc:chgData name="Leake, Carl D (US 347J)" userId="S::carl.leake@jpl.nasa.gov::514d19ed-ac25-4851-8813-e892f9be6a8e" providerId="AD" clId="Web-{1D451968-6C29-F1AF-E602-F13720BE1BC2}" dt="2023-03-09T18:41:44.090" v="31"/>
        <pc:sldMkLst>
          <pc:docMk/>
          <pc:sldMk cId="694460469" sldId="276"/>
        </pc:sldMkLst>
        <pc:spChg chg="mod">
          <ac:chgData name="Leake, Carl D (US 347J)" userId="S::carl.leake@jpl.nasa.gov::514d19ed-ac25-4851-8813-e892f9be6a8e" providerId="AD" clId="Web-{1D451968-6C29-F1AF-E602-F13720BE1BC2}" dt="2023-03-09T18:41:43.824" v="30" actId="20577"/>
          <ac:spMkLst>
            <pc:docMk/>
            <pc:sldMk cId="694460469" sldId="276"/>
            <ac:spMk id="3" creationId="{20831F2C-AFEA-5820-05D0-4AA5A4B82E5C}"/>
          </ac:spMkLst>
        </pc:spChg>
      </pc:sldChg>
      <pc:sldChg chg="del">
        <pc:chgData name="Leake, Carl D (US 347J)" userId="S::carl.leake@jpl.nasa.gov::514d19ed-ac25-4851-8813-e892f9be6a8e" providerId="AD" clId="Web-{1D451968-6C29-F1AF-E602-F13720BE1BC2}" dt="2023-03-09T18:38:00.476" v="25"/>
        <pc:sldMkLst>
          <pc:docMk/>
          <pc:sldMk cId="263611537" sldId="316"/>
        </pc:sldMkLst>
      </pc:sldChg>
      <pc:sldChg chg="delSp modSp">
        <pc:chgData name="Leake, Carl D (US 347J)" userId="S::carl.leake@jpl.nasa.gov::514d19ed-ac25-4851-8813-e892f9be6a8e" providerId="AD" clId="Web-{1D451968-6C29-F1AF-E602-F13720BE1BC2}" dt="2023-03-09T18:37:30.007" v="24" actId="14100"/>
        <pc:sldMkLst>
          <pc:docMk/>
          <pc:sldMk cId="3828678091" sldId="317"/>
        </pc:sldMkLst>
        <pc:spChg chg="mod">
          <ac:chgData name="Leake, Carl D (US 347J)" userId="S::carl.leake@jpl.nasa.gov::514d19ed-ac25-4851-8813-e892f9be6a8e" providerId="AD" clId="Web-{1D451968-6C29-F1AF-E602-F13720BE1BC2}" dt="2023-03-09T18:36:51.772" v="19" actId="1076"/>
          <ac:spMkLst>
            <pc:docMk/>
            <pc:sldMk cId="3828678091" sldId="317"/>
            <ac:spMk id="14" creationId="{93FB878C-18F4-A40A-9013-6E0D6A3A4441}"/>
          </ac:spMkLst>
        </pc:spChg>
        <pc:spChg chg="mod">
          <ac:chgData name="Leake, Carl D (US 347J)" userId="S::carl.leake@jpl.nasa.gov::514d19ed-ac25-4851-8813-e892f9be6a8e" providerId="AD" clId="Web-{1D451968-6C29-F1AF-E602-F13720BE1BC2}" dt="2023-03-09T18:36:45.818" v="18" actId="1076"/>
          <ac:spMkLst>
            <pc:docMk/>
            <pc:sldMk cId="3828678091" sldId="317"/>
            <ac:spMk id="18" creationId="{87BF38D2-E511-A21F-8C94-4AE514D574C3}"/>
          </ac:spMkLst>
        </pc:spChg>
        <pc:spChg chg="topLvl">
          <ac:chgData name="Leake, Carl D (US 347J)" userId="S::carl.leake@jpl.nasa.gov::514d19ed-ac25-4851-8813-e892f9be6a8e" providerId="AD" clId="Web-{1D451968-6C29-F1AF-E602-F13720BE1BC2}" dt="2023-03-09T18:35:00.535" v="2"/>
          <ac:spMkLst>
            <pc:docMk/>
            <pc:sldMk cId="3828678091" sldId="317"/>
            <ac:spMk id="28" creationId="{3BDB989D-6451-AD68-9871-751839A88338}"/>
          </ac:spMkLst>
        </pc:spChg>
        <pc:spChg chg="topLvl">
          <ac:chgData name="Leake, Carl D (US 347J)" userId="S::carl.leake@jpl.nasa.gov::514d19ed-ac25-4851-8813-e892f9be6a8e" providerId="AD" clId="Web-{1D451968-6C29-F1AF-E602-F13720BE1BC2}" dt="2023-03-09T18:35:00.535" v="2"/>
          <ac:spMkLst>
            <pc:docMk/>
            <pc:sldMk cId="3828678091" sldId="317"/>
            <ac:spMk id="29" creationId="{C367C503-1025-3F7F-B2A5-3D2827F42383}"/>
          </ac:spMkLst>
        </pc:spChg>
        <pc:spChg chg="topLvl">
          <ac:chgData name="Leake, Carl D (US 347J)" userId="S::carl.leake@jpl.nasa.gov::514d19ed-ac25-4851-8813-e892f9be6a8e" providerId="AD" clId="Web-{1D451968-6C29-F1AF-E602-F13720BE1BC2}" dt="2023-03-09T18:35:00.535" v="2"/>
          <ac:spMkLst>
            <pc:docMk/>
            <pc:sldMk cId="3828678091" sldId="317"/>
            <ac:spMk id="30" creationId="{F87C6232-7CAD-4A65-978D-D0ADC184F10B}"/>
          </ac:spMkLst>
        </pc:spChg>
        <pc:spChg chg="topLvl">
          <ac:chgData name="Leake, Carl D (US 347J)" userId="S::carl.leake@jpl.nasa.gov::514d19ed-ac25-4851-8813-e892f9be6a8e" providerId="AD" clId="Web-{1D451968-6C29-F1AF-E602-F13720BE1BC2}" dt="2023-03-09T18:35:00.535" v="2"/>
          <ac:spMkLst>
            <pc:docMk/>
            <pc:sldMk cId="3828678091" sldId="317"/>
            <ac:spMk id="32" creationId="{C85F9C4B-9512-2469-B811-C819AB7B4BAB}"/>
          </ac:spMkLst>
        </pc:spChg>
        <pc:spChg chg="topLvl">
          <ac:chgData name="Leake, Carl D (US 347J)" userId="S::carl.leake@jpl.nasa.gov::514d19ed-ac25-4851-8813-e892f9be6a8e" providerId="AD" clId="Web-{1D451968-6C29-F1AF-E602-F13720BE1BC2}" dt="2023-03-09T18:35:00.535" v="2"/>
          <ac:spMkLst>
            <pc:docMk/>
            <pc:sldMk cId="3828678091" sldId="317"/>
            <ac:spMk id="35" creationId="{7880EAA1-3622-19A6-1FE1-2EE5E15A97E7}"/>
          </ac:spMkLst>
        </pc:spChg>
        <pc:grpChg chg="del">
          <ac:chgData name="Leake, Carl D (US 347J)" userId="S::carl.leake@jpl.nasa.gov::514d19ed-ac25-4851-8813-e892f9be6a8e" providerId="AD" clId="Web-{1D451968-6C29-F1AF-E602-F13720BE1BC2}" dt="2023-03-09T18:35:00.535" v="2"/>
          <ac:grpSpMkLst>
            <pc:docMk/>
            <pc:sldMk cId="3828678091" sldId="317"/>
            <ac:grpSpMk id="37" creationId="{44C9A59E-17B4-A06D-48A4-8AC69BE12E2B}"/>
          </ac:grpSpMkLst>
        </pc:grpChg>
        <pc:cxnChg chg="mod">
          <ac:chgData name="Leake, Carl D (US 347J)" userId="S::carl.leake@jpl.nasa.gov::514d19ed-ac25-4851-8813-e892f9be6a8e" providerId="AD" clId="Web-{1D451968-6C29-F1AF-E602-F13720BE1BC2}" dt="2023-03-09T18:36:22.677" v="15" actId="14100"/>
          <ac:cxnSpMkLst>
            <pc:docMk/>
            <pc:sldMk cId="3828678091" sldId="317"/>
            <ac:cxnSpMk id="26" creationId="{5181FD16-9D2E-CB1E-707C-CE47FA977082}"/>
          </ac:cxnSpMkLst>
        </pc:cxnChg>
        <pc:cxnChg chg="mod topLvl">
          <ac:chgData name="Leake, Carl D (US 347J)" userId="S::carl.leake@jpl.nasa.gov::514d19ed-ac25-4851-8813-e892f9be6a8e" providerId="AD" clId="Web-{1D451968-6C29-F1AF-E602-F13720BE1BC2}" dt="2023-03-09T18:37:30.007" v="24" actId="14100"/>
          <ac:cxnSpMkLst>
            <pc:docMk/>
            <pc:sldMk cId="3828678091" sldId="317"/>
            <ac:cxnSpMk id="31" creationId="{F3452BB3-88FB-685B-51A7-CD6E23960424}"/>
          </ac:cxnSpMkLst>
        </pc:cxnChg>
        <pc:cxnChg chg="topLvl">
          <ac:chgData name="Leake, Carl D (US 347J)" userId="S::carl.leake@jpl.nasa.gov::514d19ed-ac25-4851-8813-e892f9be6a8e" providerId="AD" clId="Web-{1D451968-6C29-F1AF-E602-F13720BE1BC2}" dt="2023-03-09T18:35:00.535" v="2"/>
          <ac:cxnSpMkLst>
            <pc:docMk/>
            <pc:sldMk cId="3828678091" sldId="317"/>
            <ac:cxnSpMk id="33" creationId="{57D94933-CC5F-D84F-5B43-3E8AC8981FD4}"/>
          </ac:cxnSpMkLst>
        </pc:cxnChg>
        <pc:cxnChg chg="topLvl">
          <ac:chgData name="Leake, Carl D (US 347J)" userId="S::carl.leake@jpl.nasa.gov::514d19ed-ac25-4851-8813-e892f9be6a8e" providerId="AD" clId="Web-{1D451968-6C29-F1AF-E602-F13720BE1BC2}" dt="2023-03-09T18:35:00.535" v="2"/>
          <ac:cxnSpMkLst>
            <pc:docMk/>
            <pc:sldMk cId="3828678091" sldId="317"/>
            <ac:cxnSpMk id="34" creationId="{654DE26D-0168-EA73-FAB8-612D868094D0}"/>
          </ac:cxnSpMkLst>
        </pc:cxnChg>
        <pc:cxnChg chg="topLvl">
          <ac:chgData name="Leake, Carl D (US 347J)" userId="S::carl.leake@jpl.nasa.gov::514d19ed-ac25-4851-8813-e892f9be6a8e" providerId="AD" clId="Web-{1D451968-6C29-F1AF-E602-F13720BE1BC2}" dt="2023-03-09T18:35:00.535" v="2"/>
          <ac:cxnSpMkLst>
            <pc:docMk/>
            <pc:sldMk cId="3828678091" sldId="317"/>
            <ac:cxnSpMk id="36" creationId="{913419DE-68A6-835C-33BB-E6A8EA4A4E54}"/>
          </ac:cxnSpMkLst>
        </pc:cxnChg>
      </pc:sldChg>
      <pc:sldChg chg="add">
        <pc:chgData name="Leake, Carl D (US 347J)" userId="S::carl.leake@jpl.nasa.gov::514d19ed-ac25-4851-8813-e892f9be6a8e" providerId="AD" clId="Web-{1D451968-6C29-F1AF-E602-F13720BE1BC2}" dt="2023-03-09T18:41:48.356" v="32"/>
        <pc:sldMkLst>
          <pc:docMk/>
          <pc:sldMk cId="3930572007" sldId="318"/>
        </pc:sldMkLst>
      </pc:sldChg>
    </pc:docChg>
  </pc:docChgLst>
  <pc:docChgLst>
    <pc:chgData name="Leake, Carl D (US 347J)" userId="S::carl.leake@jpl.nasa.gov::514d19ed-ac25-4851-8813-e892f9be6a8e" providerId="AD" clId="Web-{B799CB17-04B1-A481-B448-FD25F8B16B61}"/>
    <pc:docChg chg="addSld delSld modSld sldOrd addMainMaster delMainMaster modMainMaster">
      <pc:chgData name="Leake, Carl D (US 347J)" userId="S::carl.leake@jpl.nasa.gov::514d19ed-ac25-4851-8813-e892f9be6a8e" providerId="AD" clId="Web-{B799CB17-04B1-A481-B448-FD25F8B16B61}" dt="2023-03-09T23:01:27.912" v="360"/>
      <pc:docMkLst>
        <pc:docMk/>
      </pc:docMkLst>
      <pc:sldChg chg="ord">
        <pc:chgData name="Leake, Carl D (US 347J)" userId="S::carl.leake@jpl.nasa.gov::514d19ed-ac25-4851-8813-e892f9be6a8e" providerId="AD" clId="Web-{B799CB17-04B1-A481-B448-FD25F8B16B61}" dt="2023-03-09T22:52:13.484" v="357"/>
        <pc:sldMkLst>
          <pc:docMk/>
          <pc:sldMk cId="2510902721" sldId="277"/>
        </pc:sldMkLst>
      </pc:sldChg>
      <pc:sldChg chg="modSp ord">
        <pc:chgData name="Leake, Carl D (US 347J)" userId="S::carl.leake@jpl.nasa.gov::514d19ed-ac25-4851-8813-e892f9be6a8e" providerId="AD" clId="Web-{B799CB17-04B1-A481-B448-FD25F8B16B61}" dt="2023-03-09T23:01:17.678" v="359"/>
        <pc:sldMkLst>
          <pc:docMk/>
          <pc:sldMk cId="3202262240" sldId="279"/>
        </pc:sldMkLst>
        <pc:spChg chg="mod">
          <ac:chgData name="Leake, Carl D (US 347J)" userId="S::carl.leake@jpl.nasa.gov::514d19ed-ac25-4851-8813-e892f9be6a8e" providerId="AD" clId="Web-{B799CB17-04B1-A481-B448-FD25F8B16B61}" dt="2023-03-09T22:03:14.418" v="2" actId="20577"/>
          <ac:spMkLst>
            <pc:docMk/>
            <pc:sldMk cId="3202262240" sldId="279"/>
            <ac:spMk id="57" creationId="{4EDFCC3C-E444-8A24-D8F6-1D64CBB26C09}"/>
          </ac:spMkLst>
        </pc:spChg>
      </pc:sldChg>
      <pc:sldChg chg="modSp ord">
        <pc:chgData name="Leake, Carl D (US 347J)" userId="S::carl.leake@jpl.nasa.gov::514d19ed-ac25-4851-8813-e892f9be6a8e" providerId="AD" clId="Web-{B799CB17-04B1-A481-B448-FD25F8B16B61}" dt="2023-03-09T22:08:58.641" v="11"/>
        <pc:sldMkLst>
          <pc:docMk/>
          <pc:sldMk cId="1470250589" sldId="283"/>
        </pc:sldMkLst>
        <pc:spChg chg="mod">
          <ac:chgData name="Leake, Carl D (US 347J)" userId="S::carl.leake@jpl.nasa.gov::514d19ed-ac25-4851-8813-e892f9be6a8e" providerId="AD" clId="Web-{B799CB17-04B1-A481-B448-FD25F8B16B61}" dt="2023-03-09T22:08:01.328" v="10" actId="20577"/>
          <ac:spMkLst>
            <pc:docMk/>
            <pc:sldMk cId="1470250589" sldId="283"/>
            <ac:spMk id="3" creationId="{20831F2C-AFEA-5820-05D0-4AA5A4B82E5C}"/>
          </ac:spMkLst>
        </pc:spChg>
      </pc:sldChg>
      <pc:sldChg chg="modSp">
        <pc:chgData name="Leake, Carl D (US 347J)" userId="S::carl.leake@jpl.nasa.gov::514d19ed-ac25-4851-8813-e892f9be6a8e" providerId="AD" clId="Web-{B799CB17-04B1-A481-B448-FD25F8B16B61}" dt="2023-03-09T22:02:41.699" v="1" actId="20577"/>
        <pc:sldMkLst>
          <pc:docMk/>
          <pc:sldMk cId="763449429" sldId="284"/>
        </pc:sldMkLst>
        <pc:spChg chg="mod">
          <ac:chgData name="Leake, Carl D (US 347J)" userId="S::carl.leake@jpl.nasa.gov::514d19ed-ac25-4851-8813-e892f9be6a8e" providerId="AD" clId="Web-{B799CB17-04B1-A481-B448-FD25F8B16B61}" dt="2023-03-09T22:02:41.699" v="1" actId="20577"/>
          <ac:spMkLst>
            <pc:docMk/>
            <pc:sldMk cId="763449429" sldId="284"/>
            <ac:spMk id="4" creationId="{2AD97160-66A9-D30F-0DE1-935C347AAFE3}"/>
          </ac:spMkLst>
        </pc:spChg>
      </pc:sldChg>
      <pc:sldChg chg="ord">
        <pc:chgData name="Leake, Carl D (US 347J)" userId="S::carl.leake@jpl.nasa.gov::514d19ed-ac25-4851-8813-e892f9be6a8e" providerId="AD" clId="Web-{B799CB17-04B1-A481-B448-FD25F8B16B61}" dt="2023-03-09T22:05:14.092" v="6"/>
        <pc:sldMkLst>
          <pc:docMk/>
          <pc:sldMk cId="1198191040" sldId="286"/>
        </pc:sldMkLst>
      </pc:sldChg>
      <pc:sldChg chg="modSp ord">
        <pc:chgData name="Leake, Carl D (US 347J)" userId="S::carl.leake@jpl.nasa.gov::514d19ed-ac25-4851-8813-e892f9be6a8e" providerId="AD" clId="Web-{B799CB17-04B1-A481-B448-FD25F8B16B61}" dt="2023-03-09T22:05:28.389" v="7"/>
        <pc:sldMkLst>
          <pc:docMk/>
          <pc:sldMk cId="958299563" sldId="288"/>
        </pc:sldMkLst>
        <pc:spChg chg="mod">
          <ac:chgData name="Leake, Carl D (US 347J)" userId="S::carl.leake@jpl.nasa.gov::514d19ed-ac25-4851-8813-e892f9be6a8e" providerId="AD" clId="Web-{B799CB17-04B1-A481-B448-FD25F8B16B61}" dt="2023-03-09T22:04:51.966" v="5" actId="20577"/>
          <ac:spMkLst>
            <pc:docMk/>
            <pc:sldMk cId="958299563" sldId="288"/>
            <ac:spMk id="110" creationId="{00000000-0000-0000-0000-000000000000}"/>
          </ac:spMkLst>
        </pc:spChg>
      </pc:sldChg>
      <pc:sldChg chg="modSp">
        <pc:chgData name="Leake, Carl D (US 347J)" userId="S::carl.leake@jpl.nasa.gov::514d19ed-ac25-4851-8813-e892f9be6a8e" providerId="AD" clId="Web-{B799CB17-04B1-A481-B448-FD25F8B16B61}" dt="2023-03-09T22:55:46.705" v="358" actId="20577"/>
        <pc:sldMkLst>
          <pc:docMk/>
          <pc:sldMk cId="3619334290" sldId="291"/>
        </pc:sldMkLst>
        <pc:spChg chg="mod">
          <ac:chgData name="Leake, Carl D (US 347J)" userId="S::carl.leake@jpl.nasa.gov::514d19ed-ac25-4851-8813-e892f9be6a8e" providerId="AD" clId="Web-{B799CB17-04B1-A481-B448-FD25F8B16B61}" dt="2023-03-09T22:55:46.705" v="358" actId="20577"/>
          <ac:spMkLst>
            <pc:docMk/>
            <pc:sldMk cId="3619334290" sldId="291"/>
            <ac:spMk id="3" creationId="{11A724EF-4B72-EAD8-FF0B-3DC321D14DE4}"/>
          </ac:spMkLst>
        </pc:spChg>
      </pc:sldChg>
      <pc:sldChg chg="modSp">
        <pc:chgData name="Leake, Carl D (US 347J)" userId="S::carl.leake@jpl.nasa.gov::514d19ed-ac25-4851-8813-e892f9be6a8e" providerId="AD" clId="Web-{B799CB17-04B1-A481-B448-FD25F8B16B61}" dt="2023-03-09T22:17:19.116" v="51" actId="20577"/>
        <pc:sldMkLst>
          <pc:docMk/>
          <pc:sldMk cId="3321547952" sldId="297"/>
        </pc:sldMkLst>
        <pc:spChg chg="mod">
          <ac:chgData name="Leake, Carl D (US 347J)" userId="S::carl.leake@jpl.nasa.gov::514d19ed-ac25-4851-8813-e892f9be6a8e" providerId="AD" clId="Web-{B799CB17-04B1-A481-B448-FD25F8B16B61}" dt="2023-03-09T22:17:19.116" v="51" actId="20577"/>
          <ac:spMkLst>
            <pc:docMk/>
            <pc:sldMk cId="3321547952" sldId="297"/>
            <ac:spMk id="4" creationId="{F98E2817-752B-674E-0687-EBBA4E24AA96}"/>
          </ac:spMkLst>
        </pc:spChg>
      </pc:sldChg>
      <pc:sldChg chg="ord">
        <pc:chgData name="Leake, Carl D (US 347J)" userId="S::carl.leake@jpl.nasa.gov::514d19ed-ac25-4851-8813-e892f9be6a8e" providerId="AD" clId="Web-{B799CB17-04B1-A481-B448-FD25F8B16B61}" dt="2023-03-09T23:01:27.912" v="360"/>
        <pc:sldMkLst>
          <pc:docMk/>
          <pc:sldMk cId="1989115607" sldId="311"/>
        </pc:sldMkLst>
      </pc:sldChg>
      <pc:sldChg chg="add del">
        <pc:chgData name="Leake, Carl D (US 347J)" userId="S::carl.leake@jpl.nasa.gov::514d19ed-ac25-4851-8813-e892f9be6a8e" providerId="AD" clId="Web-{B799CB17-04B1-A481-B448-FD25F8B16B61}" dt="2023-03-09T22:10:20.470" v="13"/>
        <pc:sldMkLst>
          <pc:docMk/>
          <pc:sldMk cId="2865262281" sldId="319"/>
        </pc:sldMkLst>
      </pc:sldChg>
      <pc:sldChg chg="modSp add mod modClrScheme chgLayout">
        <pc:chgData name="Leake, Carl D (US 347J)" userId="S::carl.leake@jpl.nasa.gov::514d19ed-ac25-4851-8813-e892f9be6a8e" providerId="AD" clId="Web-{B799CB17-04B1-A481-B448-FD25F8B16B61}" dt="2023-03-09T22:13:29.660" v="34" actId="20577"/>
        <pc:sldMkLst>
          <pc:docMk/>
          <pc:sldMk cId="3917382079" sldId="319"/>
        </pc:sldMkLst>
        <pc:spChg chg="mod ord">
          <ac:chgData name="Leake, Carl D (US 347J)" userId="S::carl.leake@jpl.nasa.gov::514d19ed-ac25-4851-8813-e892f9be6a8e" providerId="AD" clId="Web-{B799CB17-04B1-A481-B448-FD25F8B16B61}" dt="2023-03-09T22:11:52.034" v="25" actId="20577"/>
          <ac:spMkLst>
            <pc:docMk/>
            <pc:sldMk cId="3917382079" sldId="319"/>
            <ac:spMk id="2" creationId="{00000000-0000-0000-0000-000000000000}"/>
          </ac:spMkLst>
        </pc:spChg>
        <pc:spChg chg="mod ord">
          <ac:chgData name="Leake, Carl D (US 347J)" userId="S::carl.leake@jpl.nasa.gov::514d19ed-ac25-4851-8813-e892f9be6a8e" providerId="AD" clId="Web-{B799CB17-04B1-A481-B448-FD25F8B16B61}" dt="2023-03-09T22:12:00.096" v="28" actId="14100"/>
          <ac:spMkLst>
            <pc:docMk/>
            <pc:sldMk cId="3917382079" sldId="319"/>
            <ac:spMk id="3" creationId="{00000000-0000-0000-0000-000000000000}"/>
          </ac:spMkLst>
        </pc:spChg>
        <pc:spChg chg="mod ord">
          <ac:chgData name="Leake, Carl D (US 347J)" userId="S::carl.leake@jpl.nasa.gov::514d19ed-ac25-4851-8813-e892f9be6a8e" providerId="AD" clId="Web-{B799CB17-04B1-A481-B448-FD25F8B16B61}" dt="2023-03-09T22:11:24.049" v="22"/>
          <ac:spMkLst>
            <pc:docMk/>
            <pc:sldMk cId="3917382079" sldId="319"/>
            <ac:spMk id="6" creationId="{00000000-0000-0000-0000-000000000000}"/>
          </ac:spMkLst>
        </pc:spChg>
        <pc:spChg chg="mod">
          <ac:chgData name="Leake, Carl D (US 347J)" userId="S::carl.leake@jpl.nasa.gov::514d19ed-ac25-4851-8813-e892f9be6a8e" providerId="AD" clId="Web-{B799CB17-04B1-A481-B448-FD25F8B16B61}" dt="2023-03-09T22:12:36.738" v="30" actId="20577"/>
          <ac:spMkLst>
            <pc:docMk/>
            <pc:sldMk cId="3917382079" sldId="319"/>
            <ac:spMk id="9" creationId="{00000000-0000-0000-0000-000000000000}"/>
          </ac:spMkLst>
        </pc:spChg>
        <pc:spChg chg="mod">
          <ac:chgData name="Leake, Carl D (US 347J)" userId="S::carl.leake@jpl.nasa.gov::514d19ed-ac25-4851-8813-e892f9be6a8e" providerId="AD" clId="Web-{B799CB17-04B1-A481-B448-FD25F8B16B61}" dt="2023-03-09T22:13:06.847" v="33" actId="1076"/>
          <ac:spMkLst>
            <pc:docMk/>
            <pc:sldMk cId="3917382079" sldId="319"/>
            <ac:spMk id="66" creationId="{00000000-0000-0000-0000-000000000000}"/>
          </ac:spMkLst>
        </pc:spChg>
        <pc:spChg chg="mod">
          <ac:chgData name="Leake, Carl D (US 347J)" userId="S::carl.leake@jpl.nasa.gov::514d19ed-ac25-4851-8813-e892f9be6a8e" providerId="AD" clId="Web-{B799CB17-04B1-A481-B448-FD25F8B16B61}" dt="2023-03-09T22:12:55.675" v="31" actId="1076"/>
          <ac:spMkLst>
            <pc:docMk/>
            <pc:sldMk cId="3917382079" sldId="319"/>
            <ac:spMk id="74" creationId="{00000000-0000-0000-0000-000000000000}"/>
          </ac:spMkLst>
        </pc:spChg>
        <pc:spChg chg="mod">
          <ac:chgData name="Leake, Carl D (US 347J)" userId="S::carl.leake@jpl.nasa.gov::514d19ed-ac25-4851-8813-e892f9be6a8e" providerId="AD" clId="Web-{B799CB17-04B1-A481-B448-FD25F8B16B61}" dt="2023-03-09T22:13:02.832" v="32" actId="1076"/>
          <ac:spMkLst>
            <pc:docMk/>
            <pc:sldMk cId="3917382079" sldId="319"/>
            <ac:spMk id="195" creationId="{00000000-0000-0000-0000-000000000000}"/>
          </ac:spMkLst>
        </pc:spChg>
        <pc:spChg chg="mod">
          <ac:chgData name="Leake, Carl D (US 347J)" userId="S::carl.leake@jpl.nasa.gov::514d19ed-ac25-4851-8813-e892f9be6a8e" providerId="AD" clId="Web-{B799CB17-04B1-A481-B448-FD25F8B16B61}" dt="2023-03-09T22:13:29.660" v="34" actId="20577"/>
          <ac:spMkLst>
            <pc:docMk/>
            <pc:sldMk cId="3917382079" sldId="319"/>
            <ac:spMk id="204" creationId="{00000000-0000-0000-0000-000000000000}"/>
          </ac:spMkLst>
        </pc:spChg>
        <pc:spChg chg="mod">
          <ac:chgData name="Leake, Carl D (US 347J)" userId="S::carl.leake@jpl.nasa.gov::514d19ed-ac25-4851-8813-e892f9be6a8e" providerId="AD" clId="Web-{B799CB17-04B1-A481-B448-FD25F8B16B61}" dt="2023-03-09T22:12:26.534" v="29" actId="20577"/>
          <ac:spMkLst>
            <pc:docMk/>
            <pc:sldMk cId="3917382079" sldId="319"/>
            <ac:spMk id="205" creationId="{00000000-0000-0000-0000-000000000000}"/>
          </ac:spMkLst>
        </pc:spChg>
        <pc:cxnChg chg="mod">
          <ac:chgData name="Leake, Carl D (US 347J)" userId="S::carl.leake@jpl.nasa.gov::514d19ed-ac25-4851-8813-e892f9be6a8e" providerId="AD" clId="Web-{B799CB17-04B1-A481-B448-FD25F8B16B61}" dt="2023-03-09T22:10:54.658" v="18" actId="20577"/>
          <ac:cxnSpMkLst>
            <pc:docMk/>
            <pc:sldMk cId="3917382079" sldId="319"/>
            <ac:cxnSpMk id="28" creationId="{00000000-0000-0000-0000-000000000000}"/>
          </ac:cxnSpMkLst>
        </pc:cxnChg>
        <pc:cxnChg chg="mod">
          <ac:chgData name="Leake, Carl D (US 347J)" userId="S::carl.leake@jpl.nasa.gov::514d19ed-ac25-4851-8813-e892f9be6a8e" providerId="AD" clId="Web-{B799CB17-04B1-A481-B448-FD25F8B16B61}" dt="2023-03-09T22:10:54.658" v="18" actId="20577"/>
          <ac:cxnSpMkLst>
            <pc:docMk/>
            <pc:sldMk cId="3917382079" sldId="319"/>
            <ac:cxnSpMk id="40" creationId="{00000000-0000-0000-0000-000000000000}"/>
          </ac:cxnSpMkLst>
        </pc:cxnChg>
        <pc:cxnChg chg="mod">
          <ac:chgData name="Leake, Carl D (US 347J)" userId="S::carl.leake@jpl.nasa.gov::514d19ed-ac25-4851-8813-e892f9be6a8e" providerId="AD" clId="Web-{B799CB17-04B1-A481-B448-FD25F8B16B61}" dt="2023-03-09T22:10:54.658" v="18" actId="20577"/>
          <ac:cxnSpMkLst>
            <pc:docMk/>
            <pc:sldMk cId="3917382079" sldId="319"/>
            <ac:cxnSpMk id="46" creationId="{00000000-0000-0000-0000-000000000000}"/>
          </ac:cxnSpMkLst>
        </pc:cxnChg>
        <pc:cxnChg chg="mod">
          <ac:chgData name="Leake, Carl D (US 347J)" userId="S::carl.leake@jpl.nasa.gov::514d19ed-ac25-4851-8813-e892f9be6a8e" providerId="AD" clId="Web-{B799CB17-04B1-A481-B448-FD25F8B16B61}" dt="2023-03-09T22:10:54.658" v="18" actId="20577"/>
          <ac:cxnSpMkLst>
            <pc:docMk/>
            <pc:sldMk cId="3917382079" sldId="319"/>
            <ac:cxnSpMk id="54" creationId="{00000000-0000-0000-0000-000000000000}"/>
          </ac:cxnSpMkLst>
        </pc:cxnChg>
      </pc:sldChg>
      <pc:sldChg chg="add del">
        <pc:chgData name="Leake, Carl D (US 347J)" userId="S::carl.leake@jpl.nasa.gov::514d19ed-ac25-4851-8813-e892f9be6a8e" providerId="AD" clId="Web-{B799CB17-04B1-A481-B448-FD25F8B16B61}" dt="2023-03-09T22:10:34.924" v="15"/>
        <pc:sldMkLst>
          <pc:docMk/>
          <pc:sldMk cId="3955897963" sldId="319"/>
        </pc:sldMkLst>
      </pc:sldChg>
      <pc:sldChg chg="new del">
        <pc:chgData name="Leake, Carl D (US 347J)" userId="S::carl.leake@jpl.nasa.gov::514d19ed-ac25-4851-8813-e892f9be6a8e" providerId="AD" clId="Web-{B799CB17-04B1-A481-B448-FD25F8B16B61}" dt="2023-03-09T22:14:35.942" v="35"/>
        <pc:sldMkLst>
          <pc:docMk/>
          <pc:sldMk cId="469638068" sldId="320"/>
        </pc:sldMkLst>
      </pc:sldChg>
      <pc:sldChg chg="new del">
        <pc:chgData name="Leake, Carl D (US 347J)" userId="S::carl.leake@jpl.nasa.gov::514d19ed-ac25-4851-8813-e892f9be6a8e" providerId="AD" clId="Web-{B799CB17-04B1-A481-B448-FD25F8B16B61}" dt="2023-03-09T22:11:04.221" v="20"/>
        <pc:sldMkLst>
          <pc:docMk/>
          <pc:sldMk cId="2047597040" sldId="320"/>
        </pc:sldMkLst>
      </pc:sldChg>
      <pc:sldChg chg="addSp delSp modSp new">
        <pc:chgData name="Leake, Carl D (US 347J)" userId="S::carl.leake@jpl.nasa.gov::514d19ed-ac25-4851-8813-e892f9be6a8e" providerId="AD" clId="Web-{B799CB17-04B1-A481-B448-FD25F8B16B61}" dt="2023-03-09T22:26:56.091" v="199" actId="1076"/>
        <pc:sldMkLst>
          <pc:docMk/>
          <pc:sldMk cId="3625017232" sldId="320"/>
        </pc:sldMkLst>
        <pc:spChg chg="mod">
          <ac:chgData name="Leake, Carl D (US 347J)" userId="S::carl.leake@jpl.nasa.gov::514d19ed-ac25-4851-8813-e892f9be6a8e" providerId="AD" clId="Web-{B799CB17-04B1-A481-B448-FD25F8B16B61}" dt="2023-03-09T22:23:51.933" v="63" actId="20577"/>
          <ac:spMkLst>
            <pc:docMk/>
            <pc:sldMk cId="3625017232" sldId="320"/>
            <ac:spMk id="3" creationId="{94B6CC00-88E0-8DA9-7207-894D2F70F7FE}"/>
          </ac:spMkLst>
        </pc:spChg>
        <pc:spChg chg="mod">
          <ac:chgData name="Leake, Carl D (US 347J)" userId="S::carl.leake@jpl.nasa.gov::514d19ed-ac25-4851-8813-e892f9be6a8e" providerId="AD" clId="Web-{B799CB17-04B1-A481-B448-FD25F8B16B61}" dt="2023-03-09T22:26:51.638" v="198" actId="20577"/>
          <ac:spMkLst>
            <pc:docMk/>
            <pc:sldMk cId="3625017232" sldId="320"/>
            <ac:spMk id="4" creationId="{33DDF3BF-E5C8-5023-C235-6AA312676B1F}"/>
          </ac:spMkLst>
        </pc:spChg>
        <pc:spChg chg="add">
          <ac:chgData name="Leake, Carl D (US 347J)" userId="S::carl.leake@jpl.nasa.gov::514d19ed-ac25-4851-8813-e892f9be6a8e" providerId="AD" clId="Web-{B799CB17-04B1-A481-B448-FD25F8B16B61}" dt="2023-03-09T22:22:46.526" v="53"/>
          <ac:spMkLst>
            <pc:docMk/>
            <pc:sldMk cId="3625017232" sldId="320"/>
            <ac:spMk id="6" creationId="{B43AC3A2-FB54-64EC-EAD5-C50ECD4C1880}"/>
          </ac:spMkLst>
        </pc:spChg>
        <pc:spChg chg="add">
          <ac:chgData name="Leake, Carl D (US 347J)" userId="S::carl.leake@jpl.nasa.gov::514d19ed-ac25-4851-8813-e892f9be6a8e" providerId="AD" clId="Web-{B799CB17-04B1-A481-B448-FD25F8B16B61}" dt="2023-03-09T22:22:46.526" v="53"/>
          <ac:spMkLst>
            <pc:docMk/>
            <pc:sldMk cId="3625017232" sldId="320"/>
            <ac:spMk id="7" creationId="{39A77800-9B4F-6E63-AF5D-FD5A117DFA8D}"/>
          </ac:spMkLst>
        </pc:spChg>
        <pc:spChg chg="add">
          <ac:chgData name="Leake, Carl D (US 347J)" userId="S::carl.leake@jpl.nasa.gov::514d19ed-ac25-4851-8813-e892f9be6a8e" providerId="AD" clId="Web-{B799CB17-04B1-A481-B448-FD25F8B16B61}" dt="2023-03-09T22:22:46.526" v="53"/>
          <ac:spMkLst>
            <pc:docMk/>
            <pc:sldMk cId="3625017232" sldId="320"/>
            <ac:spMk id="8" creationId="{A86B292D-C524-3516-3A8D-E34E4367800E}"/>
          </ac:spMkLst>
        </pc:spChg>
        <pc:spChg chg="add">
          <ac:chgData name="Leake, Carl D (US 347J)" userId="S::carl.leake@jpl.nasa.gov::514d19ed-ac25-4851-8813-e892f9be6a8e" providerId="AD" clId="Web-{B799CB17-04B1-A481-B448-FD25F8B16B61}" dt="2023-03-09T22:22:46.526" v="53"/>
          <ac:spMkLst>
            <pc:docMk/>
            <pc:sldMk cId="3625017232" sldId="320"/>
            <ac:spMk id="10" creationId="{11A8A9E3-B4FD-B2D7-CB43-C5B450D38532}"/>
          </ac:spMkLst>
        </pc:spChg>
        <pc:spChg chg="add">
          <ac:chgData name="Leake, Carl D (US 347J)" userId="S::carl.leake@jpl.nasa.gov::514d19ed-ac25-4851-8813-e892f9be6a8e" providerId="AD" clId="Web-{B799CB17-04B1-A481-B448-FD25F8B16B61}" dt="2023-03-09T22:22:46.526" v="53"/>
          <ac:spMkLst>
            <pc:docMk/>
            <pc:sldMk cId="3625017232" sldId="320"/>
            <ac:spMk id="14" creationId="{C1FE8B1B-4E57-AED0-0A08-125D61C2EFD5}"/>
          </ac:spMkLst>
        </pc:spChg>
        <pc:spChg chg="add">
          <ac:chgData name="Leake, Carl D (US 347J)" userId="S::carl.leake@jpl.nasa.gov::514d19ed-ac25-4851-8813-e892f9be6a8e" providerId="AD" clId="Web-{B799CB17-04B1-A481-B448-FD25F8B16B61}" dt="2023-03-09T22:22:46.526" v="53"/>
          <ac:spMkLst>
            <pc:docMk/>
            <pc:sldMk cId="3625017232" sldId="320"/>
            <ac:spMk id="15" creationId="{BE07BB84-E0D3-649D-D64A-D2273F8642CD}"/>
          </ac:spMkLst>
        </pc:spChg>
        <pc:spChg chg="add">
          <ac:chgData name="Leake, Carl D (US 347J)" userId="S::carl.leake@jpl.nasa.gov::514d19ed-ac25-4851-8813-e892f9be6a8e" providerId="AD" clId="Web-{B799CB17-04B1-A481-B448-FD25F8B16B61}" dt="2023-03-09T22:22:46.526" v="53"/>
          <ac:spMkLst>
            <pc:docMk/>
            <pc:sldMk cId="3625017232" sldId="320"/>
            <ac:spMk id="16" creationId="{F8BCD332-FDF8-0353-44BC-A2F05C9A41B7}"/>
          </ac:spMkLst>
        </pc:spChg>
        <pc:spChg chg="add">
          <ac:chgData name="Leake, Carl D (US 347J)" userId="S::carl.leake@jpl.nasa.gov::514d19ed-ac25-4851-8813-e892f9be6a8e" providerId="AD" clId="Web-{B799CB17-04B1-A481-B448-FD25F8B16B61}" dt="2023-03-09T22:22:46.526" v="53"/>
          <ac:spMkLst>
            <pc:docMk/>
            <pc:sldMk cId="3625017232" sldId="320"/>
            <ac:spMk id="18" creationId="{FA95D9FF-CC38-2281-E17D-8ED14568599E}"/>
          </ac:spMkLst>
        </pc:spChg>
        <pc:spChg chg="add">
          <ac:chgData name="Leake, Carl D (US 347J)" userId="S::carl.leake@jpl.nasa.gov::514d19ed-ac25-4851-8813-e892f9be6a8e" providerId="AD" clId="Web-{B799CB17-04B1-A481-B448-FD25F8B16B61}" dt="2023-03-09T22:22:46.526" v="53"/>
          <ac:spMkLst>
            <pc:docMk/>
            <pc:sldMk cId="3625017232" sldId="320"/>
            <ac:spMk id="19" creationId="{FFB39BCD-6F15-F84E-A74A-398121F22351}"/>
          </ac:spMkLst>
        </pc:spChg>
        <pc:spChg chg="add">
          <ac:chgData name="Leake, Carl D (US 347J)" userId="S::carl.leake@jpl.nasa.gov::514d19ed-ac25-4851-8813-e892f9be6a8e" providerId="AD" clId="Web-{B799CB17-04B1-A481-B448-FD25F8B16B61}" dt="2023-03-09T22:23:03.276" v="55"/>
          <ac:spMkLst>
            <pc:docMk/>
            <pc:sldMk cId="3625017232" sldId="320"/>
            <ac:spMk id="21" creationId="{B71F57AD-A7E6-B0E2-06FF-3E3D1F401B5B}"/>
          </ac:spMkLst>
        </pc:spChg>
        <pc:spChg chg="add">
          <ac:chgData name="Leake, Carl D (US 347J)" userId="S::carl.leake@jpl.nasa.gov::514d19ed-ac25-4851-8813-e892f9be6a8e" providerId="AD" clId="Web-{B799CB17-04B1-A481-B448-FD25F8B16B61}" dt="2023-03-09T22:23:03.276" v="55"/>
          <ac:spMkLst>
            <pc:docMk/>
            <pc:sldMk cId="3625017232" sldId="320"/>
            <ac:spMk id="22" creationId="{378361E4-8454-5AC3-6AA3-C9A755A12B82}"/>
          </ac:spMkLst>
        </pc:spChg>
        <pc:spChg chg="add">
          <ac:chgData name="Leake, Carl D (US 347J)" userId="S::carl.leake@jpl.nasa.gov::514d19ed-ac25-4851-8813-e892f9be6a8e" providerId="AD" clId="Web-{B799CB17-04B1-A481-B448-FD25F8B16B61}" dt="2023-03-09T22:23:03.276" v="55"/>
          <ac:spMkLst>
            <pc:docMk/>
            <pc:sldMk cId="3625017232" sldId="320"/>
            <ac:spMk id="23" creationId="{7AABBFE7-D232-89C0-FCCD-B141CD72F452}"/>
          </ac:spMkLst>
        </pc:spChg>
        <pc:spChg chg="add">
          <ac:chgData name="Leake, Carl D (US 347J)" userId="S::carl.leake@jpl.nasa.gov::514d19ed-ac25-4851-8813-e892f9be6a8e" providerId="AD" clId="Web-{B799CB17-04B1-A481-B448-FD25F8B16B61}" dt="2023-03-09T22:23:03.276" v="55"/>
          <ac:spMkLst>
            <pc:docMk/>
            <pc:sldMk cId="3625017232" sldId="320"/>
            <ac:spMk id="25" creationId="{31DBBE13-5824-545A-33B2-FD3A794DFFB7}"/>
          </ac:spMkLst>
        </pc:spChg>
        <pc:spChg chg="add">
          <ac:chgData name="Leake, Carl D (US 347J)" userId="S::carl.leake@jpl.nasa.gov::514d19ed-ac25-4851-8813-e892f9be6a8e" providerId="AD" clId="Web-{B799CB17-04B1-A481-B448-FD25F8B16B61}" dt="2023-03-09T22:23:03.276" v="55"/>
          <ac:spMkLst>
            <pc:docMk/>
            <pc:sldMk cId="3625017232" sldId="320"/>
            <ac:spMk id="29" creationId="{C79CDCD6-8CD1-5D48-5A03-A9529C2AAA83}"/>
          </ac:spMkLst>
        </pc:spChg>
        <pc:spChg chg="add">
          <ac:chgData name="Leake, Carl D (US 347J)" userId="S::carl.leake@jpl.nasa.gov::514d19ed-ac25-4851-8813-e892f9be6a8e" providerId="AD" clId="Web-{B799CB17-04B1-A481-B448-FD25F8B16B61}" dt="2023-03-09T22:23:03.276" v="55"/>
          <ac:spMkLst>
            <pc:docMk/>
            <pc:sldMk cId="3625017232" sldId="320"/>
            <ac:spMk id="30" creationId="{ACFB885B-BF20-5F25-F0C4-81FDBF6CE69A}"/>
          </ac:spMkLst>
        </pc:spChg>
        <pc:spChg chg="add">
          <ac:chgData name="Leake, Carl D (US 347J)" userId="S::carl.leake@jpl.nasa.gov::514d19ed-ac25-4851-8813-e892f9be6a8e" providerId="AD" clId="Web-{B799CB17-04B1-A481-B448-FD25F8B16B61}" dt="2023-03-09T22:23:03.276" v="55"/>
          <ac:spMkLst>
            <pc:docMk/>
            <pc:sldMk cId="3625017232" sldId="320"/>
            <ac:spMk id="31" creationId="{3E65D592-7A86-795F-BBF5-762C7B0C1117}"/>
          </ac:spMkLst>
        </pc:spChg>
        <pc:spChg chg="add">
          <ac:chgData name="Leake, Carl D (US 347J)" userId="S::carl.leake@jpl.nasa.gov::514d19ed-ac25-4851-8813-e892f9be6a8e" providerId="AD" clId="Web-{B799CB17-04B1-A481-B448-FD25F8B16B61}" dt="2023-03-09T22:23:03.276" v="55"/>
          <ac:spMkLst>
            <pc:docMk/>
            <pc:sldMk cId="3625017232" sldId="320"/>
            <ac:spMk id="33" creationId="{B35B5A1D-CA4D-F585-2B94-FB16E7A4A543}"/>
          </ac:spMkLst>
        </pc:spChg>
        <pc:spChg chg="add">
          <ac:chgData name="Leake, Carl D (US 347J)" userId="S::carl.leake@jpl.nasa.gov::514d19ed-ac25-4851-8813-e892f9be6a8e" providerId="AD" clId="Web-{B799CB17-04B1-A481-B448-FD25F8B16B61}" dt="2023-03-09T22:23:03.276" v="55"/>
          <ac:spMkLst>
            <pc:docMk/>
            <pc:sldMk cId="3625017232" sldId="320"/>
            <ac:spMk id="34" creationId="{41E7429A-E8B5-39F7-14CE-9EE6122201D5}"/>
          </ac:spMkLst>
        </pc:spChg>
        <pc:grpChg chg="add mod">
          <ac:chgData name="Leake, Carl D (US 347J)" userId="S::carl.leake@jpl.nasa.gov::514d19ed-ac25-4851-8813-e892f9be6a8e" providerId="AD" clId="Web-{B799CB17-04B1-A481-B448-FD25F8B16B61}" dt="2023-03-09T22:26:56.091" v="199" actId="1076"/>
          <ac:grpSpMkLst>
            <pc:docMk/>
            <pc:sldMk cId="3625017232" sldId="320"/>
            <ac:grpSpMk id="5" creationId="{D4F80A75-5E39-0A77-BD2B-4578107ADED6}"/>
          </ac:grpSpMkLst>
        </pc:grpChg>
        <pc:grpChg chg="add">
          <ac:chgData name="Leake, Carl D (US 347J)" userId="S::carl.leake@jpl.nasa.gov::514d19ed-ac25-4851-8813-e892f9be6a8e" providerId="AD" clId="Web-{B799CB17-04B1-A481-B448-FD25F8B16B61}" dt="2023-03-09T22:22:46.526" v="53"/>
          <ac:grpSpMkLst>
            <pc:docMk/>
            <pc:sldMk cId="3625017232" sldId="320"/>
            <ac:grpSpMk id="9" creationId="{ACE4D6EB-9304-72F7-20EB-580041102CA0}"/>
          </ac:grpSpMkLst>
        </pc:grpChg>
        <pc:grpChg chg="add">
          <ac:chgData name="Leake, Carl D (US 347J)" userId="S::carl.leake@jpl.nasa.gov::514d19ed-ac25-4851-8813-e892f9be6a8e" providerId="AD" clId="Web-{B799CB17-04B1-A481-B448-FD25F8B16B61}" dt="2023-03-09T22:22:46.526" v="53"/>
          <ac:grpSpMkLst>
            <pc:docMk/>
            <pc:sldMk cId="3625017232" sldId="320"/>
            <ac:grpSpMk id="11" creationId="{8FD3BBCE-97F0-4DB2-60BF-4689C12B84FF}"/>
          </ac:grpSpMkLst>
        </pc:grpChg>
        <pc:grpChg chg="add">
          <ac:chgData name="Leake, Carl D (US 347J)" userId="S::carl.leake@jpl.nasa.gov::514d19ed-ac25-4851-8813-e892f9be6a8e" providerId="AD" clId="Web-{B799CB17-04B1-A481-B448-FD25F8B16B61}" dt="2023-03-09T22:22:46.526" v="53"/>
          <ac:grpSpMkLst>
            <pc:docMk/>
            <pc:sldMk cId="3625017232" sldId="320"/>
            <ac:grpSpMk id="17" creationId="{F3A445FA-67CE-B97F-4560-7F56AD0BC2D6}"/>
          </ac:grpSpMkLst>
        </pc:grpChg>
        <pc:grpChg chg="add del">
          <ac:chgData name="Leake, Carl D (US 347J)" userId="S::carl.leake@jpl.nasa.gov::514d19ed-ac25-4851-8813-e892f9be6a8e" providerId="AD" clId="Web-{B799CB17-04B1-A481-B448-FD25F8B16B61}" dt="2023-03-09T22:23:38.776" v="60"/>
          <ac:grpSpMkLst>
            <pc:docMk/>
            <pc:sldMk cId="3625017232" sldId="320"/>
            <ac:grpSpMk id="20" creationId="{E658F33E-7F78-D20C-9C77-AA5A012AC02A}"/>
          </ac:grpSpMkLst>
        </pc:grpChg>
        <pc:grpChg chg="add">
          <ac:chgData name="Leake, Carl D (US 347J)" userId="S::carl.leake@jpl.nasa.gov::514d19ed-ac25-4851-8813-e892f9be6a8e" providerId="AD" clId="Web-{B799CB17-04B1-A481-B448-FD25F8B16B61}" dt="2023-03-09T22:23:03.276" v="55"/>
          <ac:grpSpMkLst>
            <pc:docMk/>
            <pc:sldMk cId="3625017232" sldId="320"/>
            <ac:grpSpMk id="24" creationId="{378A5945-C92A-CF13-EE60-E2B88B3B7D09}"/>
          </ac:grpSpMkLst>
        </pc:grpChg>
        <pc:grpChg chg="add">
          <ac:chgData name="Leake, Carl D (US 347J)" userId="S::carl.leake@jpl.nasa.gov::514d19ed-ac25-4851-8813-e892f9be6a8e" providerId="AD" clId="Web-{B799CB17-04B1-A481-B448-FD25F8B16B61}" dt="2023-03-09T22:23:03.276" v="55"/>
          <ac:grpSpMkLst>
            <pc:docMk/>
            <pc:sldMk cId="3625017232" sldId="320"/>
            <ac:grpSpMk id="26" creationId="{BFC6BFD5-170C-0BBB-35F8-DCFB152786BA}"/>
          </ac:grpSpMkLst>
        </pc:grpChg>
        <pc:grpChg chg="add">
          <ac:chgData name="Leake, Carl D (US 347J)" userId="S::carl.leake@jpl.nasa.gov::514d19ed-ac25-4851-8813-e892f9be6a8e" providerId="AD" clId="Web-{B799CB17-04B1-A481-B448-FD25F8B16B61}" dt="2023-03-09T22:23:03.276" v="55"/>
          <ac:grpSpMkLst>
            <pc:docMk/>
            <pc:sldMk cId="3625017232" sldId="320"/>
            <ac:grpSpMk id="32" creationId="{11EE76EC-B6E4-AEFA-A3BF-0AF061D6C6CE}"/>
          </ac:grpSpMkLst>
        </pc:grpChg>
        <pc:cxnChg chg="add">
          <ac:chgData name="Leake, Carl D (US 347J)" userId="S::carl.leake@jpl.nasa.gov::514d19ed-ac25-4851-8813-e892f9be6a8e" providerId="AD" clId="Web-{B799CB17-04B1-A481-B448-FD25F8B16B61}" dt="2023-03-09T22:22:46.526" v="53"/>
          <ac:cxnSpMkLst>
            <pc:docMk/>
            <pc:sldMk cId="3625017232" sldId="320"/>
            <ac:cxnSpMk id="12" creationId="{14441EA5-EB6A-59F7-2322-0A5FAF462084}"/>
          </ac:cxnSpMkLst>
        </pc:cxnChg>
        <pc:cxnChg chg="add">
          <ac:chgData name="Leake, Carl D (US 347J)" userId="S::carl.leake@jpl.nasa.gov::514d19ed-ac25-4851-8813-e892f9be6a8e" providerId="AD" clId="Web-{B799CB17-04B1-A481-B448-FD25F8B16B61}" dt="2023-03-09T22:22:46.526" v="53"/>
          <ac:cxnSpMkLst>
            <pc:docMk/>
            <pc:sldMk cId="3625017232" sldId="320"/>
            <ac:cxnSpMk id="13" creationId="{FFCF3933-578C-AF6F-9275-B0AF9881CF03}"/>
          </ac:cxnSpMkLst>
        </pc:cxnChg>
        <pc:cxnChg chg="add mod">
          <ac:chgData name="Leake, Carl D (US 347J)" userId="S::carl.leake@jpl.nasa.gov::514d19ed-ac25-4851-8813-e892f9be6a8e" providerId="AD" clId="Web-{B799CB17-04B1-A481-B448-FD25F8B16B61}" dt="2023-03-09T22:23:38.776" v="60"/>
          <ac:cxnSpMkLst>
            <pc:docMk/>
            <pc:sldMk cId="3625017232" sldId="320"/>
            <ac:cxnSpMk id="27" creationId="{8EFD2212-C3AB-AF51-C710-3F02F4CA5198}"/>
          </ac:cxnSpMkLst>
        </pc:cxnChg>
        <pc:cxnChg chg="add mod">
          <ac:chgData name="Leake, Carl D (US 347J)" userId="S::carl.leake@jpl.nasa.gov::514d19ed-ac25-4851-8813-e892f9be6a8e" providerId="AD" clId="Web-{B799CB17-04B1-A481-B448-FD25F8B16B61}" dt="2023-03-09T22:23:38.776" v="60"/>
          <ac:cxnSpMkLst>
            <pc:docMk/>
            <pc:sldMk cId="3625017232" sldId="320"/>
            <ac:cxnSpMk id="28" creationId="{8E080AB9-479D-9BC2-451E-92CCB89F0BC4}"/>
          </ac:cxnSpMkLst>
        </pc:cxnChg>
      </pc:sldChg>
      <pc:sldChg chg="add del">
        <pc:chgData name="Leake, Carl D (US 347J)" userId="S::carl.leake@jpl.nasa.gov::514d19ed-ac25-4851-8813-e892f9be6a8e" providerId="AD" clId="Web-{B799CB17-04B1-A481-B448-FD25F8B16B61}" dt="2023-03-09T22:23:35.714" v="59"/>
        <pc:sldMkLst>
          <pc:docMk/>
          <pc:sldMk cId="98134634" sldId="321"/>
        </pc:sldMkLst>
      </pc:sldChg>
      <pc:sldChg chg="add del">
        <pc:chgData name="Leake, Carl D (US 347J)" userId="S::carl.leake@jpl.nasa.gov::514d19ed-ac25-4851-8813-e892f9be6a8e" providerId="AD" clId="Web-{B799CB17-04B1-A481-B448-FD25F8B16B61}" dt="2023-03-09T22:31:24.735" v="203"/>
        <pc:sldMkLst>
          <pc:docMk/>
          <pc:sldMk cId="1521980011" sldId="321"/>
        </pc:sldMkLst>
      </pc:sldChg>
      <pc:sldChg chg="add del">
        <pc:chgData name="Leake, Carl D (US 347J)" userId="S::carl.leake@jpl.nasa.gov::514d19ed-ac25-4851-8813-e892f9be6a8e" providerId="AD" clId="Web-{B799CB17-04B1-A481-B448-FD25F8B16B61}" dt="2023-03-09T22:23:25.636" v="57"/>
        <pc:sldMkLst>
          <pc:docMk/>
          <pc:sldMk cId="1950214775" sldId="321"/>
        </pc:sldMkLst>
      </pc:sldChg>
      <pc:sldChg chg="addSp delSp modSp add mod modClrScheme addAnim delAnim chgLayout">
        <pc:chgData name="Leake, Carl D (US 347J)" userId="S::carl.leake@jpl.nasa.gov::514d19ed-ac25-4851-8813-e892f9be6a8e" providerId="AD" clId="Web-{B799CB17-04B1-A481-B448-FD25F8B16B61}" dt="2023-03-09T22:50:31.561" v="355" actId="14100"/>
        <pc:sldMkLst>
          <pc:docMk/>
          <pc:sldMk cId="2338848046" sldId="321"/>
        </pc:sldMkLst>
        <pc:spChg chg="mod ord">
          <ac:chgData name="Leake, Carl D (US 347J)" userId="S::carl.leake@jpl.nasa.gov::514d19ed-ac25-4851-8813-e892f9be6a8e" providerId="AD" clId="Web-{B799CB17-04B1-A481-B448-FD25F8B16B61}" dt="2023-03-09T22:45:36.292" v="288" actId="20577"/>
          <ac:spMkLst>
            <pc:docMk/>
            <pc:sldMk cId="2338848046" sldId="321"/>
            <ac:spMk id="2" creationId="{00000000-0000-0000-0000-000000000000}"/>
          </ac:spMkLst>
        </pc:spChg>
        <pc:spChg chg="mod ord">
          <ac:chgData name="Leake, Carl D (US 347J)" userId="S::carl.leake@jpl.nasa.gov::514d19ed-ac25-4851-8813-e892f9be6a8e" providerId="AD" clId="Web-{B799CB17-04B1-A481-B448-FD25F8B16B61}" dt="2023-03-09T22:44:35.291" v="274" actId="1076"/>
          <ac:spMkLst>
            <pc:docMk/>
            <pc:sldMk cId="2338848046" sldId="321"/>
            <ac:spMk id="3" creationId="{00000000-0000-0000-0000-000000000000}"/>
          </ac:spMkLst>
        </pc:spChg>
        <pc:spChg chg="del mod">
          <ac:chgData name="Leake, Carl D (US 347J)" userId="S::carl.leake@jpl.nasa.gov::514d19ed-ac25-4851-8813-e892f9be6a8e" providerId="AD" clId="Web-{B799CB17-04B1-A481-B448-FD25F8B16B61}" dt="2023-03-09T22:47:12.340" v="311"/>
          <ac:spMkLst>
            <pc:docMk/>
            <pc:sldMk cId="2338848046" sldId="321"/>
            <ac:spMk id="4" creationId="{00000000-0000-0000-0000-000000000000}"/>
          </ac:spMkLst>
        </pc:spChg>
        <pc:spChg chg="mod">
          <ac:chgData name="Leake, Carl D (US 347J)" userId="S::carl.leake@jpl.nasa.gov::514d19ed-ac25-4851-8813-e892f9be6a8e" providerId="AD" clId="Web-{B799CB17-04B1-A481-B448-FD25F8B16B61}" dt="2023-03-09T22:45:31.136" v="287" actId="1076"/>
          <ac:spMkLst>
            <pc:docMk/>
            <pc:sldMk cId="2338848046" sldId="321"/>
            <ac:spMk id="6" creationId="{00000000-0000-0000-0000-000000000000}"/>
          </ac:spMkLst>
        </pc:spChg>
        <pc:spChg chg="mod">
          <ac:chgData name="Leake, Carl D (US 347J)" userId="S::carl.leake@jpl.nasa.gov::514d19ed-ac25-4851-8813-e892f9be6a8e" providerId="AD" clId="Web-{B799CB17-04B1-A481-B448-FD25F8B16B61}" dt="2023-03-09T22:44:51.729" v="281" actId="20577"/>
          <ac:spMkLst>
            <pc:docMk/>
            <pc:sldMk cId="2338848046" sldId="321"/>
            <ac:spMk id="7" creationId="{00000000-0000-0000-0000-000000000000}"/>
          </ac:spMkLst>
        </pc:spChg>
        <pc:spChg chg="mod">
          <ac:chgData name="Leake, Carl D (US 347J)" userId="S::carl.leake@jpl.nasa.gov::514d19ed-ac25-4851-8813-e892f9be6a8e" providerId="AD" clId="Web-{B799CB17-04B1-A481-B448-FD25F8B16B61}" dt="2023-03-09T22:32:23.548" v="241" actId="1076"/>
          <ac:spMkLst>
            <pc:docMk/>
            <pc:sldMk cId="2338848046" sldId="321"/>
            <ac:spMk id="8" creationId="{00000000-0000-0000-0000-000000000000}"/>
          </ac:spMkLst>
        </pc:spChg>
        <pc:spChg chg="del mod ord">
          <ac:chgData name="Leake, Carl D (US 347J)" userId="S::carl.leake@jpl.nasa.gov::514d19ed-ac25-4851-8813-e892f9be6a8e" providerId="AD" clId="Web-{B799CB17-04B1-A481-B448-FD25F8B16B61}" dt="2023-03-09T22:32:07.767" v="206"/>
          <ac:spMkLst>
            <pc:docMk/>
            <pc:sldMk cId="2338848046" sldId="321"/>
            <ac:spMk id="9" creationId="{00000000-0000-0000-0000-000000000000}"/>
          </ac:spMkLst>
        </pc:spChg>
        <pc:spChg chg="mod ord">
          <ac:chgData name="Leake, Carl D (US 347J)" userId="S::carl.leake@jpl.nasa.gov::514d19ed-ac25-4851-8813-e892f9be6a8e" providerId="AD" clId="Web-{B799CB17-04B1-A481-B448-FD25F8B16B61}" dt="2023-03-09T22:31:39.876" v="205"/>
          <ac:spMkLst>
            <pc:docMk/>
            <pc:sldMk cId="2338848046" sldId="321"/>
            <ac:spMk id="11" creationId="{00000000-0000-0000-0000-000000000000}"/>
          </ac:spMkLst>
        </pc:spChg>
        <pc:spChg chg="del mod">
          <ac:chgData name="Leake, Carl D (US 347J)" userId="S::carl.leake@jpl.nasa.gov::514d19ed-ac25-4851-8813-e892f9be6a8e" providerId="AD" clId="Web-{B799CB17-04B1-A481-B448-FD25F8B16B61}" dt="2023-03-09T22:47:13.012" v="312"/>
          <ac:spMkLst>
            <pc:docMk/>
            <pc:sldMk cId="2338848046" sldId="321"/>
            <ac:spMk id="12" creationId="{00000000-0000-0000-0000-000000000000}"/>
          </ac:spMkLst>
        </pc:spChg>
        <pc:spChg chg="del mod">
          <ac:chgData name="Leake, Carl D (US 347J)" userId="S::carl.leake@jpl.nasa.gov::514d19ed-ac25-4851-8813-e892f9be6a8e" providerId="AD" clId="Web-{B799CB17-04B1-A481-B448-FD25F8B16B61}" dt="2023-03-09T22:47:15.918" v="316"/>
          <ac:spMkLst>
            <pc:docMk/>
            <pc:sldMk cId="2338848046" sldId="321"/>
            <ac:spMk id="13" creationId="{00000000-0000-0000-0000-000000000000}"/>
          </ac:spMkLst>
        </pc:spChg>
        <pc:spChg chg="del mod">
          <ac:chgData name="Leake, Carl D (US 347J)" userId="S::carl.leake@jpl.nasa.gov::514d19ed-ac25-4851-8813-e892f9be6a8e" providerId="AD" clId="Web-{B799CB17-04B1-A481-B448-FD25F8B16B61}" dt="2023-03-09T22:47:13.590" v="313"/>
          <ac:spMkLst>
            <pc:docMk/>
            <pc:sldMk cId="2338848046" sldId="321"/>
            <ac:spMk id="14" creationId="{00000000-0000-0000-0000-000000000000}"/>
          </ac:spMkLst>
        </pc:spChg>
        <pc:spChg chg="add mod">
          <ac:chgData name="Leake, Carl D (US 347J)" userId="S::carl.leake@jpl.nasa.gov::514d19ed-ac25-4851-8813-e892f9be6a8e" providerId="AD" clId="Web-{B799CB17-04B1-A481-B448-FD25F8B16B61}" dt="2023-03-09T22:45:23.448" v="286" actId="20577"/>
          <ac:spMkLst>
            <pc:docMk/>
            <pc:sldMk cId="2338848046" sldId="321"/>
            <ac:spMk id="17" creationId="{355F1790-6A3C-C856-E78B-09D9D812B790}"/>
          </ac:spMkLst>
        </pc:spChg>
        <pc:spChg chg="add mod">
          <ac:chgData name="Leake, Carl D (US 347J)" userId="S::carl.leake@jpl.nasa.gov::514d19ed-ac25-4851-8813-e892f9be6a8e" providerId="AD" clId="Web-{B799CB17-04B1-A481-B448-FD25F8B16B61}" dt="2023-03-09T22:48:19.325" v="330" actId="1076"/>
          <ac:spMkLst>
            <pc:docMk/>
            <pc:sldMk cId="2338848046" sldId="321"/>
            <ac:spMk id="18" creationId="{DED2CD5D-BAE1-8A54-9FBE-91C2CAB38A65}"/>
          </ac:spMkLst>
        </pc:spChg>
        <pc:spChg chg="add mod">
          <ac:chgData name="Leake, Carl D (US 347J)" userId="S::carl.leake@jpl.nasa.gov::514d19ed-ac25-4851-8813-e892f9be6a8e" providerId="AD" clId="Web-{B799CB17-04B1-A481-B448-FD25F8B16B61}" dt="2023-03-09T22:47:37.606" v="323" actId="20577"/>
          <ac:spMkLst>
            <pc:docMk/>
            <pc:sldMk cId="2338848046" sldId="321"/>
            <ac:spMk id="20" creationId="{2A90C064-5F47-890C-39A2-8D9EFCB3FA64}"/>
          </ac:spMkLst>
        </pc:spChg>
        <pc:spChg chg="add mod">
          <ac:chgData name="Leake, Carl D (US 347J)" userId="S::carl.leake@jpl.nasa.gov::514d19ed-ac25-4851-8813-e892f9be6a8e" providerId="AD" clId="Web-{B799CB17-04B1-A481-B448-FD25F8B16B61}" dt="2023-03-09T22:48:25.106" v="331" actId="1076"/>
          <ac:spMkLst>
            <pc:docMk/>
            <pc:sldMk cId="2338848046" sldId="321"/>
            <ac:spMk id="21" creationId="{E8903D78-3156-9429-EB0E-AF9223DBA41F}"/>
          </ac:spMkLst>
        </pc:spChg>
        <pc:spChg chg="add mod">
          <ac:chgData name="Leake, Carl D (US 347J)" userId="S::carl.leake@jpl.nasa.gov::514d19ed-ac25-4851-8813-e892f9be6a8e" providerId="AD" clId="Web-{B799CB17-04B1-A481-B448-FD25F8B16B61}" dt="2023-03-09T22:48:36.513" v="335" actId="20577"/>
          <ac:spMkLst>
            <pc:docMk/>
            <pc:sldMk cId="2338848046" sldId="321"/>
            <ac:spMk id="23" creationId="{24C06EF3-B261-9654-39F7-981C2AF0776C}"/>
          </ac:spMkLst>
        </pc:spChg>
        <pc:spChg chg="add mod">
          <ac:chgData name="Leake, Carl D (US 347J)" userId="S::carl.leake@jpl.nasa.gov::514d19ed-ac25-4851-8813-e892f9be6a8e" providerId="AD" clId="Web-{B799CB17-04B1-A481-B448-FD25F8B16B61}" dt="2023-03-09T22:48:34.591" v="334" actId="20577"/>
          <ac:spMkLst>
            <pc:docMk/>
            <pc:sldMk cId="2338848046" sldId="321"/>
            <ac:spMk id="24" creationId="{99072BBE-B275-A3BE-5AB4-3E3E93CE597A}"/>
          </ac:spMkLst>
        </pc:spChg>
        <pc:spChg chg="del mod">
          <ac:chgData name="Leake, Carl D (US 347J)" userId="S::carl.leake@jpl.nasa.gov::514d19ed-ac25-4851-8813-e892f9be6a8e" providerId="AD" clId="Web-{B799CB17-04B1-A481-B448-FD25F8B16B61}" dt="2023-03-09T22:47:16.606" v="317"/>
          <ac:spMkLst>
            <pc:docMk/>
            <pc:sldMk cId="2338848046" sldId="321"/>
            <ac:spMk id="25" creationId="{00000000-0000-0000-0000-000000000000}"/>
          </ac:spMkLst>
        </pc:spChg>
        <pc:spChg chg="mod">
          <ac:chgData name="Leake, Carl D (US 347J)" userId="S::carl.leake@jpl.nasa.gov::514d19ed-ac25-4851-8813-e892f9be6a8e" providerId="AD" clId="Web-{B799CB17-04B1-A481-B448-FD25F8B16B61}" dt="2023-03-09T22:43:39.666" v="258"/>
          <ac:spMkLst>
            <pc:docMk/>
            <pc:sldMk cId="2338848046" sldId="321"/>
            <ac:spMk id="32" creationId="{00000000-0000-0000-0000-000000000000}"/>
          </ac:spMkLst>
        </pc:spChg>
        <pc:spChg chg="mod">
          <ac:chgData name="Leake, Carl D (US 347J)" userId="S::carl.leake@jpl.nasa.gov::514d19ed-ac25-4851-8813-e892f9be6a8e" providerId="AD" clId="Web-{B799CB17-04B1-A481-B448-FD25F8B16B61}" dt="2023-03-09T22:43:39.681" v="259"/>
          <ac:spMkLst>
            <pc:docMk/>
            <pc:sldMk cId="2338848046" sldId="321"/>
            <ac:spMk id="33" creationId="{00000000-0000-0000-0000-000000000000}"/>
          </ac:spMkLst>
        </pc:spChg>
        <pc:spChg chg="mod">
          <ac:chgData name="Leake, Carl D (US 347J)" userId="S::carl.leake@jpl.nasa.gov::514d19ed-ac25-4851-8813-e892f9be6a8e" providerId="AD" clId="Web-{B799CB17-04B1-A481-B448-FD25F8B16B61}" dt="2023-03-09T22:43:39.697" v="260"/>
          <ac:spMkLst>
            <pc:docMk/>
            <pc:sldMk cId="2338848046" sldId="321"/>
            <ac:spMk id="34" creationId="{00000000-0000-0000-0000-000000000000}"/>
          </ac:spMkLst>
        </pc:spChg>
        <pc:spChg chg="mod">
          <ac:chgData name="Leake, Carl D (US 347J)" userId="S::carl.leake@jpl.nasa.gov::514d19ed-ac25-4851-8813-e892f9be6a8e" providerId="AD" clId="Web-{B799CB17-04B1-A481-B448-FD25F8B16B61}" dt="2023-03-09T22:43:39.712" v="261"/>
          <ac:spMkLst>
            <pc:docMk/>
            <pc:sldMk cId="2338848046" sldId="321"/>
            <ac:spMk id="35" creationId="{00000000-0000-0000-0000-000000000000}"/>
          </ac:spMkLst>
        </pc:spChg>
        <pc:spChg chg="mod">
          <ac:chgData name="Leake, Carl D (US 347J)" userId="S::carl.leake@jpl.nasa.gov::514d19ed-ac25-4851-8813-e892f9be6a8e" providerId="AD" clId="Web-{B799CB17-04B1-A481-B448-FD25F8B16B61}" dt="2023-03-09T22:43:39.728" v="262"/>
          <ac:spMkLst>
            <pc:docMk/>
            <pc:sldMk cId="2338848046" sldId="321"/>
            <ac:spMk id="36" creationId="{00000000-0000-0000-0000-000000000000}"/>
          </ac:spMkLst>
        </pc:spChg>
        <pc:spChg chg="mod">
          <ac:chgData name="Leake, Carl D (US 347J)" userId="S::carl.leake@jpl.nasa.gov::514d19ed-ac25-4851-8813-e892f9be6a8e" providerId="AD" clId="Web-{B799CB17-04B1-A481-B448-FD25F8B16B61}" dt="2023-03-09T22:44:08.728" v="269" actId="20577"/>
          <ac:spMkLst>
            <pc:docMk/>
            <pc:sldMk cId="2338848046" sldId="321"/>
            <ac:spMk id="38" creationId="{00000000-0000-0000-0000-000000000000}"/>
          </ac:spMkLst>
        </pc:spChg>
        <pc:spChg chg="mod">
          <ac:chgData name="Leake, Carl D (US 347J)" userId="S::carl.leake@jpl.nasa.gov::514d19ed-ac25-4851-8813-e892f9be6a8e" providerId="AD" clId="Web-{B799CB17-04B1-A481-B448-FD25F8B16B61}" dt="2023-03-09T22:45:00.854" v="283" actId="20577"/>
          <ac:spMkLst>
            <pc:docMk/>
            <pc:sldMk cId="2338848046" sldId="321"/>
            <ac:spMk id="39" creationId="{00000000-0000-0000-0000-000000000000}"/>
          </ac:spMkLst>
        </pc:spChg>
        <pc:spChg chg="mod">
          <ac:chgData name="Leake, Carl D (US 347J)" userId="S::carl.leake@jpl.nasa.gov::514d19ed-ac25-4851-8813-e892f9be6a8e" providerId="AD" clId="Web-{B799CB17-04B1-A481-B448-FD25F8B16B61}" dt="2023-03-09T22:43:55.009" v="263"/>
          <ac:spMkLst>
            <pc:docMk/>
            <pc:sldMk cId="2338848046" sldId="321"/>
            <ac:spMk id="55" creationId="{00000000-0000-0000-0000-000000000000}"/>
          </ac:spMkLst>
        </pc:spChg>
        <pc:spChg chg="mod">
          <ac:chgData name="Leake, Carl D (US 347J)" userId="S::carl.leake@jpl.nasa.gov::514d19ed-ac25-4851-8813-e892f9be6a8e" providerId="AD" clId="Web-{B799CB17-04B1-A481-B448-FD25F8B16B61}" dt="2023-03-09T22:43:55.025" v="264"/>
          <ac:spMkLst>
            <pc:docMk/>
            <pc:sldMk cId="2338848046" sldId="321"/>
            <ac:spMk id="56" creationId="{00000000-0000-0000-0000-000000000000}"/>
          </ac:spMkLst>
        </pc:spChg>
        <pc:spChg chg="mod">
          <ac:chgData name="Leake, Carl D (US 347J)" userId="S::carl.leake@jpl.nasa.gov::514d19ed-ac25-4851-8813-e892f9be6a8e" providerId="AD" clId="Web-{B799CB17-04B1-A481-B448-FD25F8B16B61}" dt="2023-03-09T22:43:55.041" v="265"/>
          <ac:spMkLst>
            <pc:docMk/>
            <pc:sldMk cId="2338848046" sldId="321"/>
            <ac:spMk id="57" creationId="{00000000-0000-0000-0000-000000000000}"/>
          </ac:spMkLst>
        </pc:spChg>
        <pc:spChg chg="mod">
          <ac:chgData name="Leake, Carl D (US 347J)" userId="S::carl.leake@jpl.nasa.gov::514d19ed-ac25-4851-8813-e892f9be6a8e" providerId="AD" clId="Web-{B799CB17-04B1-A481-B448-FD25F8B16B61}" dt="2023-03-09T22:32:23.454" v="235" actId="1076"/>
          <ac:spMkLst>
            <pc:docMk/>
            <pc:sldMk cId="2338848046" sldId="321"/>
            <ac:spMk id="72" creationId="{00000000-0000-0000-0000-000000000000}"/>
          </ac:spMkLst>
        </pc:spChg>
        <pc:grpChg chg="add mod">
          <ac:chgData name="Leake, Carl D (US 347J)" userId="S::carl.leake@jpl.nasa.gov::514d19ed-ac25-4851-8813-e892f9be6a8e" providerId="AD" clId="Web-{B799CB17-04B1-A481-B448-FD25F8B16B61}" dt="2023-03-09T22:50:28.327" v="354" actId="1076"/>
          <ac:grpSpMkLst>
            <pc:docMk/>
            <pc:sldMk cId="2338848046" sldId="321"/>
            <ac:grpSpMk id="44" creationId="{79948B68-C3D4-0E51-AA3D-0174BF2E47A1}"/>
          </ac:grpSpMkLst>
        </pc:grpChg>
        <pc:cxnChg chg="mod">
          <ac:chgData name="Leake, Carl D (US 347J)" userId="S::carl.leake@jpl.nasa.gov::514d19ed-ac25-4851-8813-e892f9be6a8e" providerId="AD" clId="Web-{B799CB17-04B1-A481-B448-FD25F8B16B61}" dt="2023-03-09T22:43:01.087" v="257"/>
          <ac:cxnSpMkLst>
            <pc:docMk/>
            <pc:sldMk cId="2338848046" sldId="321"/>
            <ac:cxnSpMk id="5" creationId="{00000000-0000-0000-0000-000000000000}"/>
          </ac:cxnSpMkLst>
        </pc:cxnChg>
        <pc:cxnChg chg="mod">
          <ac:chgData name="Leake, Carl D (US 347J)" userId="S::carl.leake@jpl.nasa.gov::514d19ed-ac25-4851-8813-e892f9be6a8e" providerId="AD" clId="Web-{B799CB17-04B1-A481-B448-FD25F8B16B61}" dt="2023-03-09T22:32:22.876" v="210" actId="1076"/>
          <ac:cxnSpMkLst>
            <pc:docMk/>
            <pc:sldMk cId="2338848046" sldId="321"/>
            <ac:cxnSpMk id="10" creationId="{00000000-0000-0000-0000-000000000000}"/>
          </ac:cxnSpMkLst>
        </pc:cxnChg>
        <pc:cxnChg chg="del mod">
          <ac:chgData name="Leake, Carl D (US 347J)" userId="S::carl.leake@jpl.nasa.gov::514d19ed-ac25-4851-8813-e892f9be6a8e" providerId="AD" clId="Web-{B799CB17-04B1-A481-B448-FD25F8B16B61}" dt="2023-03-09T22:47:10.746" v="310"/>
          <ac:cxnSpMkLst>
            <pc:docMk/>
            <pc:sldMk cId="2338848046" sldId="321"/>
            <ac:cxnSpMk id="15" creationId="{00000000-0000-0000-0000-000000000000}"/>
          </ac:cxnSpMkLst>
        </pc:cxnChg>
        <pc:cxnChg chg="del mod">
          <ac:chgData name="Leake, Carl D (US 347J)" userId="S::carl.leake@jpl.nasa.gov::514d19ed-ac25-4851-8813-e892f9be6a8e" providerId="AD" clId="Web-{B799CB17-04B1-A481-B448-FD25F8B16B61}" dt="2023-03-09T22:47:10.746" v="309"/>
          <ac:cxnSpMkLst>
            <pc:docMk/>
            <pc:sldMk cId="2338848046" sldId="321"/>
            <ac:cxnSpMk id="16" creationId="{00000000-0000-0000-0000-000000000000}"/>
          </ac:cxnSpMkLst>
        </pc:cxnChg>
        <pc:cxnChg chg="del mod">
          <ac:chgData name="Leake, Carl D (US 347J)" userId="S::carl.leake@jpl.nasa.gov::514d19ed-ac25-4851-8813-e892f9be6a8e" providerId="AD" clId="Web-{B799CB17-04B1-A481-B448-FD25F8B16B61}" dt="2023-03-09T22:47:10.746" v="308"/>
          <ac:cxnSpMkLst>
            <pc:docMk/>
            <pc:sldMk cId="2338848046" sldId="321"/>
            <ac:cxnSpMk id="19" creationId="{00000000-0000-0000-0000-000000000000}"/>
          </ac:cxnSpMkLst>
        </pc:cxnChg>
        <pc:cxnChg chg="del mod">
          <ac:chgData name="Leake, Carl D (US 347J)" userId="S::carl.leake@jpl.nasa.gov::514d19ed-ac25-4851-8813-e892f9be6a8e" providerId="AD" clId="Web-{B799CB17-04B1-A481-B448-FD25F8B16B61}" dt="2023-03-09T22:47:10.730" v="307"/>
          <ac:cxnSpMkLst>
            <pc:docMk/>
            <pc:sldMk cId="2338848046" sldId="321"/>
            <ac:cxnSpMk id="22" creationId="{00000000-0000-0000-0000-000000000000}"/>
          </ac:cxnSpMkLst>
        </pc:cxnChg>
        <pc:cxnChg chg="add mod">
          <ac:chgData name="Leake, Carl D (US 347J)" userId="S::carl.leake@jpl.nasa.gov::514d19ed-ac25-4851-8813-e892f9be6a8e" providerId="AD" clId="Web-{B799CB17-04B1-A481-B448-FD25F8B16B61}" dt="2023-03-09T22:48:57.185" v="338" actId="14100"/>
          <ac:cxnSpMkLst>
            <pc:docMk/>
            <pc:sldMk cId="2338848046" sldId="321"/>
            <ac:cxnSpMk id="27" creationId="{95024E4B-296D-EC8A-40BC-EF733D1FE9E3}"/>
          </ac:cxnSpMkLst>
        </pc:cxnChg>
        <pc:cxnChg chg="add mod">
          <ac:chgData name="Leake, Carl D (US 347J)" userId="S::carl.leake@jpl.nasa.gov::514d19ed-ac25-4851-8813-e892f9be6a8e" providerId="AD" clId="Web-{B799CB17-04B1-A481-B448-FD25F8B16B61}" dt="2023-03-09T22:49:16.201" v="343" actId="14100"/>
          <ac:cxnSpMkLst>
            <pc:docMk/>
            <pc:sldMk cId="2338848046" sldId="321"/>
            <ac:cxnSpMk id="29" creationId="{DB74D8C1-A798-D8A0-B79A-927FFBE7657B}"/>
          </ac:cxnSpMkLst>
        </pc:cxnChg>
        <pc:cxnChg chg="add mod">
          <ac:chgData name="Leake, Carl D (US 347J)" userId="S::carl.leake@jpl.nasa.gov::514d19ed-ac25-4851-8813-e892f9be6a8e" providerId="AD" clId="Web-{B799CB17-04B1-A481-B448-FD25F8B16B61}" dt="2023-03-09T22:49:53.592" v="349" actId="14100"/>
          <ac:cxnSpMkLst>
            <pc:docMk/>
            <pc:sldMk cId="2338848046" sldId="321"/>
            <ac:cxnSpMk id="31" creationId="{CCE4F59A-31EA-C335-5414-23DD186CA964}"/>
          </ac:cxnSpMkLst>
        </pc:cxnChg>
        <pc:cxnChg chg="mod">
          <ac:chgData name="Leake, Carl D (US 347J)" userId="S::carl.leake@jpl.nasa.gov::514d19ed-ac25-4851-8813-e892f9be6a8e" providerId="AD" clId="Web-{B799CB17-04B1-A481-B448-FD25F8B16B61}" dt="2023-03-09T22:32:23.283" v="225" actId="1076"/>
          <ac:cxnSpMkLst>
            <pc:docMk/>
            <pc:sldMk cId="2338848046" sldId="321"/>
            <ac:cxnSpMk id="37" creationId="{00000000-0000-0000-0000-000000000000}"/>
          </ac:cxnSpMkLst>
        </pc:cxnChg>
        <pc:cxnChg chg="mod">
          <ac:chgData name="Leake, Carl D (US 347J)" userId="S::carl.leake@jpl.nasa.gov::514d19ed-ac25-4851-8813-e892f9be6a8e" providerId="AD" clId="Web-{B799CB17-04B1-A481-B448-FD25F8B16B61}" dt="2023-03-09T22:32:23.298" v="226" actId="1076"/>
          <ac:cxnSpMkLst>
            <pc:docMk/>
            <pc:sldMk cId="2338848046" sldId="321"/>
            <ac:cxnSpMk id="40" creationId="{00000000-0000-0000-0000-000000000000}"/>
          </ac:cxnSpMkLst>
        </pc:cxnChg>
        <pc:cxnChg chg="add mod">
          <ac:chgData name="Leake, Carl D (US 347J)" userId="S::carl.leake@jpl.nasa.gov::514d19ed-ac25-4851-8813-e892f9be6a8e" providerId="AD" clId="Web-{B799CB17-04B1-A481-B448-FD25F8B16B61}" dt="2023-03-09T22:50:05.045" v="352" actId="14100"/>
          <ac:cxnSpMkLst>
            <pc:docMk/>
            <pc:sldMk cId="2338848046" sldId="321"/>
            <ac:cxnSpMk id="42" creationId="{EDC40CCC-9654-100F-327E-0000DA20B25E}"/>
          </ac:cxnSpMkLst>
        </pc:cxnChg>
        <pc:cxnChg chg="mod">
          <ac:chgData name="Leake, Carl D (US 347J)" userId="S::carl.leake@jpl.nasa.gov::514d19ed-ac25-4851-8813-e892f9be6a8e" providerId="AD" clId="Web-{B799CB17-04B1-A481-B448-FD25F8B16B61}" dt="2023-03-09T22:32:23.298" v="227" actId="1076"/>
          <ac:cxnSpMkLst>
            <pc:docMk/>
            <pc:sldMk cId="2338848046" sldId="321"/>
            <ac:cxnSpMk id="43" creationId="{00000000-0000-0000-0000-000000000000}"/>
          </ac:cxnSpMkLst>
        </pc:cxnChg>
        <pc:cxnChg chg="mod">
          <ac:chgData name="Leake, Carl D (US 347J)" userId="S::carl.leake@jpl.nasa.gov::514d19ed-ac25-4851-8813-e892f9be6a8e" providerId="AD" clId="Web-{B799CB17-04B1-A481-B448-FD25F8B16B61}" dt="2023-03-09T22:32:23.314" v="228" actId="1076"/>
          <ac:cxnSpMkLst>
            <pc:docMk/>
            <pc:sldMk cId="2338848046" sldId="321"/>
            <ac:cxnSpMk id="46" creationId="{00000000-0000-0000-0000-000000000000}"/>
          </ac:cxnSpMkLst>
        </pc:cxnChg>
        <pc:cxnChg chg="mod">
          <ac:chgData name="Leake, Carl D (US 347J)" userId="S::carl.leake@jpl.nasa.gov::514d19ed-ac25-4851-8813-e892f9be6a8e" providerId="AD" clId="Web-{B799CB17-04B1-A481-B448-FD25F8B16B61}" dt="2023-03-09T22:32:23.329" v="229" actId="1076"/>
          <ac:cxnSpMkLst>
            <pc:docMk/>
            <pc:sldMk cId="2338848046" sldId="321"/>
            <ac:cxnSpMk id="49" creationId="{00000000-0000-0000-0000-000000000000}"/>
          </ac:cxnSpMkLst>
        </pc:cxnChg>
        <pc:cxnChg chg="mod">
          <ac:chgData name="Leake, Carl D (US 347J)" userId="S::carl.leake@jpl.nasa.gov::514d19ed-ac25-4851-8813-e892f9be6a8e" providerId="AD" clId="Web-{B799CB17-04B1-A481-B448-FD25F8B16B61}" dt="2023-03-09T22:32:23.423" v="233" actId="1076"/>
          <ac:cxnSpMkLst>
            <pc:docMk/>
            <pc:sldMk cId="2338848046" sldId="321"/>
            <ac:cxnSpMk id="58" creationId="{00000000-0000-0000-0000-000000000000}"/>
          </ac:cxnSpMkLst>
        </pc:cxnChg>
        <pc:cxnChg chg="mod">
          <ac:chgData name="Leake, Carl D (US 347J)" userId="S::carl.leake@jpl.nasa.gov::514d19ed-ac25-4851-8813-e892f9be6a8e" providerId="AD" clId="Web-{B799CB17-04B1-A481-B448-FD25F8B16B61}" dt="2023-03-09T22:32:23.439" v="234" actId="1076"/>
          <ac:cxnSpMkLst>
            <pc:docMk/>
            <pc:sldMk cId="2338848046" sldId="321"/>
            <ac:cxnSpMk id="61" creationId="{00000000-0000-0000-0000-000000000000}"/>
          </ac:cxnSpMkLst>
        </pc:cxnChg>
        <pc:cxnChg chg="mod">
          <ac:chgData name="Leake, Carl D (US 347J)" userId="S::carl.leake@jpl.nasa.gov::514d19ed-ac25-4851-8813-e892f9be6a8e" providerId="AD" clId="Web-{B799CB17-04B1-A481-B448-FD25F8B16B61}" dt="2023-03-09T22:44:27.275" v="271" actId="14100"/>
          <ac:cxnSpMkLst>
            <pc:docMk/>
            <pc:sldMk cId="2338848046" sldId="321"/>
            <ac:cxnSpMk id="73" creationId="{00000000-0000-0000-0000-000000000000}"/>
          </ac:cxnSpMkLst>
        </pc:cxnChg>
        <pc:cxnChg chg="mod">
          <ac:chgData name="Leake, Carl D (US 347J)" userId="S::carl.leake@jpl.nasa.gov::514d19ed-ac25-4851-8813-e892f9be6a8e" providerId="AD" clId="Web-{B799CB17-04B1-A481-B448-FD25F8B16B61}" dt="2023-03-09T22:50:31.561" v="355" actId="14100"/>
          <ac:cxnSpMkLst>
            <pc:docMk/>
            <pc:sldMk cId="2338848046" sldId="321"/>
            <ac:cxnSpMk id="76" creationId="{00000000-0000-0000-0000-000000000000}"/>
          </ac:cxnSpMkLst>
        </pc:cxnChg>
      </pc:sldChg>
      <pc:sldChg chg="add del">
        <pc:chgData name="Leake, Carl D (US 347J)" userId="S::carl.leake@jpl.nasa.gov::514d19ed-ac25-4851-8813-e892f9be6a8e" providerId="AD" clId="Web-{B799CB17-04B1-A481-B448-FD25F8B16B61}" dt="2023-03-09T22:31:04.172" v="201"/>
        <pc:sldMkLst>
          <pc:docMk/>
          <pc:sldMk cId="4090902184" sldId="321"/>
        </pc:sldMkLst>
      </pc:sldChg>
      <pc:sldMasterChg chg="replId">
        <pc:chgData name="Leake, Carl D (US 347J)" userId="S::carl.leake@jpl.nasa.gov::514d19ed-ac25-4851-8813-e892f9be6a8e" providerId="AD" clId="Web-{B799CB17-04B1-A481-B448-FD25F8B16B61}" dt="2023-03-09T22:10:34.924" v="15"/>
        <pc:sldMasterMkLst>
          <pc:docMk/>
          <pc:sldMasterMk cId="0" sldId="2147483661"/>
        </pc:sldMasterMkLst>
      </pc:sldMasterChg>
      <pc:sldMasterChg chg="add del addSldLayout delSldLayout">
        <pc:chgData name="Leake, Carl D (US 347J)" userId="S::carl.leake@jpl.nasa.gov::514d19ed-ac25-4851-8813-e892f9be6a8e" providerId="AD" clId="Web-{B799CB17-04B1-A481-B448-FD25F8B16B61}" dt="2023-03-09T22:31:24.735" v="203"/>
        <pc:sldMasterMkLst>
          <pc:docMk/>
          <pc:sldMasterMk cId="0" sldId="2147483683"/>
        </pc:sldMasterMkLst>
        <pc:sldLayoutChg chg="add del">
          <pc:chgData name="Leake, Carl D (US 347J)" userId="S::carl.leake@jpl.nasa.gov::514d19ed-ac25-4851-8813-e892f9be6a8e" providerId="AD" clId="Web-{B799CB17-04B1-A481-B448-FD25F8B16B61}" dt="2023-03-09T22:10:34.924" v="15"/>
          <pc:sldLayoutMkLst>
            <pc:docMk/>
            <pc:sldMasterMk cId="0" sldId="2147483683"/>
            <pc:sldLayoutMk cId="3250894843" sldId="2147483661"/>
          </pc:sldLayoutMkLst>
        </pc:sldLayoutChg>
        <pc:sldLayoutChg chg="add del">
          <pc:chgData name="Leake, Carl D (US 347J)" userId="S::carl.leake@jpl.nasa.gov::514d19ed-ac25-4851-8813-e892f9be6a8e" providerId="AD" clId="Web-{B799CB17-04B1-A481-B448-FD25F8B16B61}" dt="2023-03-09T22:31:24.735" v="203"/>
          <pc:sldLayoutMkLst>
            <pc:docMk/>
            <pc:sldMasterMk cId="0" sldId="2147483683"/>
            <pc:sldLayoutMk cId="0" sldId="2147483684"/>
          </pc:sldLayoutMkLst>
        </pc:sldLayoutChg>
        <pc:sldLayoutChg chg="add del">
          <pc:chgData name="Leake, Carl D (US 347J)" userId="S::carl.leake@jpl.nasa.gov::514d19ed-ac25-4851-8813-e892f9be6a8e" providerId="AD" clId="Web-{B799CB17-04B1-A481-B448-FD25F8B16B61}" dt="2023-03-09T22:31:24.735" v="203"/>
          <pc:sldLayoutMkLst>
            <pc:docMk/>
            <pc:sldMasterMk cId="0" sldId="2147483683"/>
            <pc:sldLayoutMk cId="0" sldId="2147483685"/>
          </pc:sldLayoutMkLst>
        </pc:sldLayoutChg>
        <pc:sldLayoutChg chg="add del">
          <pc:chgData name="Leake, Carl D (US 347J)" userId="S::carl.leake@jpl.nasa.gov::514d19ed-ac25-4851-8813-e892f9be6a8e" providerId="AD" clId="Web-{B799CB17-04B1-A481-B448-FD25F8B16B61}" dt="2023-03-09T22:31:24.735" v="203"/>
          <pc:sldLayoutMkLst>
            <pc:docMk/>
            <pc:sldMasterMk cId="0" sldId="2147483683"/>
            <pc:sldLayoutMk cId="0" sldId="2147483686"/>
          </pc:sldLayoutMkLst>
        </pc:sldLayoutChg>
        <pc:sldLayoutChg chg="add del">
          <pc:chgData name="Leake, Carl D (US 347J)" userId="S::carl.leake@jpl.nasa.gov::514d19ed-ac25-4851-8813-e892f9be6a8e" providerId="AD" clId="Web-{B799CB17-04B1-A481-B448-FD25F8B16B61}" dt="2023-03-09T22:31:24.735" v="203"/>
          <pc:sldLayoutMkLst>
            <pc:docMk/>
            <pc:sldMasterMk cId="0" sldId="2147483683"/>
            <pc:sldLayoutMk cId="0" sldId="2147483687"/>
          </pc:sldLayoutMkLst>
        </pc:sldLayoutChg>
        <pc:sldLayoutChg chg="add del">
          <pc:chgData name="Leake, Carl D (US 347J)" userId="S::carl.leake@jpl.nasa.gov::514d19ed-ac25-4851-8813-e892f9be6a8e" providerId="AD" clId="Web-{B799CB17-04B1-A481-B448-FD25F8B16B61}" dt="2023-03-09T22:31:24.735" v="203"/>
          <pc:sldLayoutMkLst>
            <pc:docMk/>
            <pc:sldMasterMk cId="0" sldId="2147483683"/>
            <pc:sldLayoutMk cId="0" sldId="2147483688"/>
          </pc:sldLayoutMkLst>
        </pc:sldLayoutChg>
        <pc:sldLayoutChg chg="add del">
          <pc:chgData name="Leake, Carl D (US 347J)" userId="S::carl.leake@jpl.nasa.gov::514d19ed-ac25-4851-8813-e892f9be6a8e" providerId="AD" clId="Web-{B799CB17-04B1-A481-B448-FD25F8B16B61}" dt="2023-03-09T22:31:24.735" v="203"/>
          <pc:sldLayoutMkLst>
            <pc:docMk/>
            <pc:sldMasterMk cId="0" sldId="2147483683"/>
            <pc:sldLayoutMk cId="0" sldId="2147483689"/>
          </pc:sldLayoutMkLst>
        </pc:sldLayoutChg>
        <pc:sldLayoutChg chg="add del">
          <pc:chgData name="Leake, Carl D (US 347J)" userId="S::carl.leake@jpl.nasa.gov::514d19ed-ac25-4851-8813-e892f9be6a8e" providerId="AD" clId="Web-{B799CB17-04B1-A481-B448-FD25F8B16B61}" dt="2023-03-09T22:31:24.735" v="203"/>
          <pc:sldLayoutMkLst>
            <pc:docMk/>
            <pc:sldMasterMk cId="0" sldId="2147483683"/>
            <pc:sldLayoutMk cId="0" sldId="2147483690"/>
          </pc:sldLayoutMkLst>
        </pc:sldLayoutChg>
        <pc:sldLayoutChg chg="add del">
          <pc:chgData name="Leake, Carl D (US 347J)" userId="S::carl.leake@jpl.nasa.gov::514d19ed-ac25-4851-8813-e892f9be6a8e" providerId="AD" clId="Web-{B799CB17-04B1-A481-B448-FD25F8B16B61}" dt="2023-03-09T22:31:24.735" v="203"/>
          <pc:sldLayoutMkLst>
            <pc:docMk/>
            <pc:sldMasterMk cId="0" sldId="2147483683"/>
            <pc:sldLayoutMk cId="0" sldId="2147483691"/>
          </pc:sldLayoutMkLst>
        </pc:sldLayoutChg>
        <pc:sldLayoutChg chg="add del">
          <pc:chgData name="Leake, Carl D (US 347J)" userId="S::carl.leake@jpl.nasa.gov::514d19ed-ac25-4851-8813-e892f9be6a8e" providerId="AD" clId="Web-{B799CB17-04B1-A481-B448-FD25F8B16B61}" dt="2023-03-09T22:31:24.735" v="203"/>
          <pc:sldLayoutMkLst>
            <pc:docMk/>
            <pc:sldMasterMk cId="0" sldId="2147483683"/>
            <pc:sldLayoutMk cId="0" sldId="2147483692"/>
          </pc:sldLayoutMkLst>
        </pc:sldLayoutChg>
        <pc:sldLayoutChg chg="add del">
          <pc:chgData name="Leake, Carl D (US 347J)" userId="S::carl.leake@jpl.nasa.gov::514d19ed-ac25-4851-8813-e892f9be6a8e" providerId="AD" clId="Web-{B799CB17-04B1-A481-B448-FD25F8B16B61}" dt="2023-03-09T22:31:24.735" v="203"/>
          <pc:sldLayoutMkLst>
            <pc:docMk/>
            <pc:sldMasterMk cId="0" sldId="2147483683"/>
            <pc:sldLayoutMk cId="0" sldId="2147483693"/>
          </pc:sldLayoutMkLst>
        </pc:sldLayoutChg>
        <pc:sldLayoutChg chg="add del">
          <pc:chgData name="Leake, Carl D (US 347J)" userId="S::carl.leake@jpl.nasa.gov::514d19ed-ac25-4851-8813-e892f9be6a8e" providerId="AD" clId="Web-{B799CB17-04B1-A481-B448-FD25F8B16B61}" dt="2023-03-09T22:31:24.735" v="203"/>
          <pc:sldLayoutMkLst>
            <pc:docMk/>
            <pc:sldMasterMk cId="0" sldId="2147483683"/>
            <pc:sldLayoutMk cId="0" sldId="2147483694"/>
          </pc:sldLayoutMkLst>
        </pc:sldLayoutChg>
      </pc:sldMasterChg>
    </pc:docChg>
  </pc:docChgLst>
  <pc:docChgLst>
    <pc:chgData name="Steyert, Vivian (US 347J)" userId="S::vivian.t.steyert@jpl.nasa.gov::f9ab74a1-3b5b-4eb9-a96a-e97265aef3a3" providerId="AD" clId="Web-{75D2FB22-122E-449C-9E48-4E71E185AD8C}"/>
    <pc:docChg chg="addSld modSld">
      <pc:chgData name="Steyert, Vivian (US 347J)" userId="S::vivian.t.steyert@jpl.nasa.gov::f9ab74a1-3b5b-4eb9-a96a-e97265aef3a3" providerId="AD" clId="Web-{75D2FB22-122E-449C-9E48-4E71E185AD8C}" dt="2023-03-06T17:25:03.441" v="377" actId="1076"/>
      <pc:docMkLst>
        <pc:docMk/>
      </pc:docMkLst>
      <pc:sldChg chg="addSp delSp modSp new">
        <pc:chgData name="Steyert, Vivian (US 347J)" userId="S::vivian.t.steyert@jpl.nasa.gov::f9ab74a1-3b5b-4eb9-a96a-e97265aef3a3" providerId="AD" clId="Web-{75D2FB22-122E-449C-9E48-4E71E185AD8C}" dt="2023-03-06T17:25:03.441" v="377" actId="1076"/>
        <pc:sldMkLst>
          <pc:docMk/>
          <pc:sldMk cId="4209423472" sldId="293"/>
        </pc:sldMkLst>
        <pc:spChg chg="mod">
          <ac:chgData name="Steyert, Vivian (US 347J)" userId="S::vivian.t.steyert@jpl.nasa.gov::f9ab74a1-3b5b-4eb9-a96a-e97265aef3a3" providerId="AD" clId="Web-{75D2FB22-122E-449C-9E48-4E71E185AD8C}" dt="2023-03-06T16:54:18.163" v="41" actId="20577"/>
          <ac:spMkLst>
            <pc:docMk/>
            <pc:sldMk cId="4209423472" sldId="293"/>
            <ac:spMk id="3" creationId="{8102A22D-39A1-458D-6E3B-00DD58C03629}"/>
          </ac:spMkLst>
        </pc:spChg>
        <pc:spChg chg="mod">
          <ac:chgData name="Steyert, Vivian (US 347J)" userId="S::vivian.t.steyert@jpl.nasa.gov::f9ab74a1-3b5b-4eb9-a96a-e97265aef3a3" providerId="AD" clId="Web-{75D2FB22-122E-449C-9E48-4E71E185AD8C}" dt="2023-03-06T17:22:11.750" v="376" actId="20577"/>
          <ac:spMkLst>
            <pc:docMk/>
            <pc:sldMk cId="4209423472" sldId="293"/>
            <ac:spMk id="4" creationId="{7CF39FAB-D926-19E7-4012-1CEFA23EA503}"/>
          </ac:spMkLst>
        </pc:spChg>
        <pc:spChg chg="add mod topLvl">
          <ac:chgData name="Steyert, Vivian (US 347J)" userId="S::vivian.t.steyert@jpl.nasa.gov::f9ab74a1-3b5b-4eb9-a96a-e97265aef3a3" providerId="AD" clId="Web-{75D2FB22-122E-449C-9E48-4E71E185AD8C}" dt="2023-03-06T16:57:38.465" v="107"/>
          <ac:spMkLst>
            <pc:docMk/>
            <pc:sldMk cId="4209423472" sldId="293"/>
            <ac:spMk id="6" creationId="{98B09E8E-D69E-44C4-00F1-3382ED6BAF5A}"/>
          </ac:spMkLst>
        </pc:spChg>
        <pc:spChg chg="add mod topLvl">
          <ac:chgData name="Steyert, Vivian (US 347J)" userId="S::vivian.t.steyert@jpl.nasa.gov::f9ab74a1-3b5b-4eb9-a96a-e97265aef3a3" providerId="AD" clId="Web-{75D2FB22-122E-449C-9E48-4E71E185AD8C}" dt="2023-03-06T17:25:03.441" v="377" actId="1076"/>
          <ac:spMkLst>
            <pc:docMk/>
            <pc:sldMk cId="4209423472" sldId="293"/>
            <ac:spMk id="8" creationId="{6B2AC591-3DFB-F06B-DE98-1E70B1E6222C}"/>
          </ac:spMkLst>
        </pc:spChg>
        <pc:spChg chg="add mod topLvl">
          <ac:chgData name="Steyert, Vivian (US 347J)" userId="S::vivian.t.steyert@jpl.nasa.gov::f9ab74a1-3b5b-4eb9-a96a-e97265aef3a3" providerId="AD" clId="Web-{75D2FB22-122E-449C-9E48-4E71E185AD8C}" dt="2023-03-06T16:57:38.465" v="107"/>
          <ac:spMkLst>
            <pc:docMk/>
            <pc:sldMk cId="4209423472" sldId="293"/>
            <ac:spMk id="9" creationId="{2830972F-F2C4-0153-48D2-8697E966AF4E}"/>
          </ac:spMkLst>
        </pc:spChg>
        <pc:spChg chg="add mod topLvl">
          <ac:chgData name="Steyert, Vivian (US 347J)" userId="S::vivian.t.steyert@jpl.nasa.gov::f9ab74a1-3b5b-4eb9-a96a-e97265aef3a3" providerId="AD" clId="Web-{75D2FB22-122E-449C-9E48-4E71E185AD8C}" dt="2023-03-06T16:57:38.465" v="107"/>
          <ac:spMkLst>
            <pc:docMk/>
            <pc:sldMk cId="4209423472" sldId="293"/>
            <ac:spMk id="10" creationId="{1DA32628-FAF8-7883-7899-60C4E5592CB9}"/>
          </ac:spMkLst>
        </pc:spChg>
        <pc:spChg chg="add mod">
          <ac:chgData name="Steyert, Vivian (US 347J)" userId="S::vivian.t.steyert@jpl.nasa.gov::f9ab74a1-3b5b-4eb9-a96a-e97265aef3a3" providerId="AD" clId="Web-{75D2FB22-122E-449C-9E48-4E71E185AD8C}" dt="2023-03-06T16:58:15.169" v="112" actId="1076"/>
          <ac:spMkLst>
            <pc:docMk/>
            <pc:sldMk cId="4209423472" sldId="293"/>
            <ac:spMk id="12" creationId="{EA5161F5-7226-2D6F-1021-92688AFB5C82}"/>
          </ac:spMkLst>
        </pc:spChg>
        <pc:grpChg chg="add del mod">
          <ac:chgData name="Steyert, Vivian (US 347J)" userId="S::vivian.t.steyert@jpl.nasa.gov::f9ab74a1-3b5b-4eb9-a96a-e97265aef3a3" providerId="AD" clId="Web-{75D2FB22-122E-449C-9E48-4E71E185AD8C}" dt="2023-03-06T16:57:38.465" v="107"/>
          <ac:grpSpMkLst>
            <pc:docMk/>
            <pc:sldMk cId="4209423472" sldId="293"/>
            <ac:grpSpMk id="11" creationId="{FAE10E9A-9973-5F51-2A8F-24EBECA3F716}"/>
          </ac:grpSpMkLst>
        </pc:grpChg>
        <pc:grpChg chg="add mod">
          <ac:chgData name="Steyert, Vivian (US 347J)" userId="S::vivian.t.steyert@jpl.nasa.gov::f9ab74a1-3b5b-4eb9-a96a-e97265aef3a3" providerId="AD" clId="Web-{75D2FB22-122E-449C-9E48-4E71E185AD8C}" dt="2023-03-06T17:11:58.829" v="337" actId="14100"/>
          <ac:grpSpMkLst>
            <pc:docMk/>
            <pc:sldMk cId="4209423472" sldId="293"/>
            <ac:grpSpMk id="13" creationId="{F2FF7C96-8102-597D-55AA-216145B56959}"/>
          </ac:grpSpMkLst>
        </pc:grpChg>
        <pc:picChg chg="add mod topLvl">
          <ac:chgData name="Steyert, Vivian (US 347J)" userId="S::vivian.t.steyert@jpl.nasa.gov::f9ab74a1-3b5b-4eb9-a96a-e97265aef3a3" providerId="AD" clId="Web-{75D2FB22-122E-449C-9E48-4E71E185AD8C}" dt="2023-03-06T16:57:38.465" v="107"/>
          <ac:picMkLst>
            <pc:docMk/>
            <pc:sldMk cId="4209423472" sldId="293"/>
            <ac:picMk id="5" creationId="{E94C11B5-967A-7165-EC5A-0D860443FEBC}"/>
          </ac:picMkLst>
        </pc:picChg>
        <pc:picChg chg="add del mod">
          <ac:chgData name="Steyert, Vivian (US 347J)" userId="S::vivian.t.steyert@jpl.nasa.gov::f9ab74a1-3b5b-4eb9-a96a-e97265aef3a3" providerId="AD" clId="Web-{75D2FB22-122E-449C-9E48-4E71E185AD8C}" dt="2023-03-06T16:55:00.539" v="75"/>
          <ac:picMkLst>
            <pc:docMk/>
            <pc:sldMk cId="4209423472" sldId="293"/>
            <ac:picMk id="7" creationId="{5F7FD90C-5EDB-12CD-3C23-ED9C05A1AF06}"/>
          </ac:picMkLst>
        </pc:picChg>
        <pc:picChg chg="add mod modCrop">
          <ac:chgData name="Steyert, Vivian (US 347J)" userId="S::vivian.t.steyert@jpl.nasa.gov::f9ab74a1-3b5b-4eb9-a96a-e97265aef3a3" providerId="AD" clId="Web-{75D2FB22-122E-449C-9E48-4E71E185AD8C}" dt="2023-03-06T17:03:04.410" v="131" actId="1076"/>
          <ac:picMkLst>
            <pc:docMk/>
            <pc:sldMk cId="4209423472" sldId="293"/>
            <ac:picMk id="14" creationId="{CE550501-CA5A-7A07-2D83-AB3DAB56A117}"/>
          </ac:picMkLst>
        </pc:picChg>
      </pc:sldChg>
    </pc:docChg>
  </pc:docChgLst>
  <pc:docChgLst>
    <pc:chgData name="Lim, Christopher S (US 347D)" userId="S::christopher.s.lim@jpl.nasa.gov::106411fc-3b0c-43c2-b02c-1175f040cbc4" providerId="AD" clId="Web-{8AD2AE9A-C917-13C4-802B-DA18FBE2B5C8}"/>
    <pc:docChg chg="addSld modSld">
      <pc:chgData name="Lim, Christopher S (US 347D)" userId="S::christopher.s.lim@jpl.nasa.gov::106411fc-3b0c-43c2-b02c-1175f040cbc4" providerId="AD" clId="Web-{8AD2AE9A-C917-13C4-802B-DA18FBE2B5C8}" dt="2023-03-06T17:09:53.348" v="14" actId="20577"/>
      <pc:docMkLst>
        <pc:docMk/>
      </pc:docMkLst>
      <pc:sldChg chg="modSp add replId">
        <pc:chgData name="Lim, Christopher S (US 347D)" userId="S::christopher.s.lim@jpl.nasa.gov::106411fc-3b0c-43c2-b02c-1175f040cbc4" providerId="AD" clId="Web-{8AD2AE9A-C917-13C4-802B-DA18FBE2B5C8}" dt="2023-03-06T17:09:53.348" v="14" actId="20577"/>
        <pc:sldMkLst>
          <pc:docMk/>
          <pc:sldMk cId="2767178862" sldId="294"/>
        </pc:sldMkLst>
        <pc:spChg chg="mod">
          <ac:chgData name="Lim, Christopher S (US 347D)" userId="S::christopher.s.lim@jpl.nasa.gov::106411fc-3b0c-43c2-b02c-1175f040cbc4" providerId="AD" clId="Web-{8AD2AE9A-C917-13C4-802B-DA18FBE2B5C8}" dt="2023-03-06T17:09:53.348" v="14" actId="20577"/>
          <ac:spMkLst>
            <pc:docMk/>
            <pc:sldMk cId="2767178862" sldId="294"/>
            <ac:spMk id="3" creationId="{8102A22D-39A1-458D-6E3B-00DD58C03629}"/>
          </ac:spMkLst>
        </pc:spChg>
      </pc:sldChg>
    </pc:docChg>
  </pc:docChgLst>
  <pc:docChgLst>
    <pc:chgData name="Leake, Carl D (US 347J)" userId="S::carl.leake@jpl.nasa.gov::514d19ed-ac25-4851-8813-e892f9be6a8e" providerId="AD" clId="Web-{35973D76-D37B-4B5F-6719-63F048071061}"/>
    <pc:docChg chg="modSld">
      <pc:chgData name="Leake, Carl D (US 347J)" userId="S::carl.leake@jpl.nasa.gov::514d19ed-ac25-4851-8813-e892f9be6a8e" providerId="AD" clId="Web-{35973D76-D37B-4B5F-6719-63F048071061}" dt="2023-03-16T22:54:42.912" v="17" actId="20577"/>
      <pc:docMkLst>
        <pc:docMk/>
      </pc:docMkLst>
      <pc:sldChg chg="modSp">
        <pc:chgData name="Leake, Carl D (US 347J)" userId="S::carl.leake@jpl.nasa.gov::514d19ed-ac25-4851-8813-e892f9be6a8e" providerId="AD" clId="Web-{35973D76-D37B-4B5F-6719-63F048071061}" dt="2023-03-16T22:54:42.912" v="17" actId="20577"/>
        <pc:sldMkLst>
          <pc:docMk/>
          <pc:sldMk cId="3709081584" sldId="260"/>
        </pc:sldMkLst>
        <pc:spChg chg="mod">
          <ac:chgData name="Leake, Carl D (US 347J)" userId="S::carl.leake@jpl.nasa.gov::514d19ed-ac25-4851-8813-e892f9be6a8e" providerId="AD" clId="Web-{35973D76-D37B-4B5F-6719-63F048071061}" dt="2023-03-16T22:54:42.912" v="17" actId="20577"/>
          <ac:spMkLst>
            <pc:docMk/>
            <pc:sldMk cId="3709081584" sldId="260"/>
            <ac:spMk id="126" creationId="{00000000-0000-0000-0000-000000000000}"/>
          </ac:spMkLst>
        </pc:spChg>
      </pc:sldChg>
      <pc:sldChg chg="modSp">
        <pc:chgData name="Leake, Carl D (US 347J)" userId="S::carl.leake@jpl.nasa.gov::514d19ed-ac25-4851-8813-e892f9be6a8e" providerId="AD" clId="Web-{35973D76-D37B-4B5F-6719-63F048071061}" dt="2023-03-16T22:54:11.755" v="6" actId="1076"/>
        <pc:sldMkLst>
          <pc:docMk/>
          <pc:sldMk cId="1542834391" sldId="347"/>
        </pc:sldMkLst>
        <pc:spChg chg="mod">
          <ac:chgData name="Leake, Carl D (US 347J)" userId="S::carl.leake@jpl.nasa.gov::514d19ed-ac25-4851-8813-e892f9be6a8e" providerId="AD" clId="Web-{35973D76-D37B-4B5F-6719-63F048071061}" dt="2023-03-16T22:54:06.724" v="5" actId="20577"/>
          <ac:spMkLst>
            <pc:docMk/>
            <pc:sldMk cId="1542834391" sldId="347"/>
            <ac:spMk id="4" creationId="{F98E2817-752B-674E-0687-EBBA4E24AA96}"/>
          </ac:spMkLst>
        </pc:spChg>
        <pc:picChg chg="mod">
          <ac:chgData name="Leake, Carl D (US 347J)" userId="S::carl.leake@jpl.nasa.gov::514d19ed-ac25-4851-8813-e892f9be6a8e" providerId="AD" clId="Web-{35973D76-D37B-4B5F-6719-63F048071061}" dt="2023-03-16T22:54:11.755" v="6" actId="1076"/>
          <ac:picMkLst>
            <pc:docMk/>
            <pc:sldMk cId="1542834391" sldId="347"/>
            <ac:picMk id="6" creationId="{996AB32F-E9EB-D25D-6099-93749BBD85B6}"/>
          </ac:picMkLst>
        </pc:picChg>
      </pc:sldChg>
    </pc:docChg>
  </pc:docChgLst>
  <pc:docChgLst>
    <pc:chgData name="Leake, Carl D (US 347J)" userId="S::carl.leake@jpl.nasa.gov::514d19ed-ac25-4851-8813-e892f9be6a8e" providerId="AD" clId="Web-{D6065622-955E-001F-5CAD-3410DB95D265}"/>
    <pc:docChg chg="modSld">
      <pc:chgData name="Leake, Carl D (US 347J)" userId="S::carl.leake@jpl.nasa.gov::514d19ed-ac25-4851-8813-e892f9be6a8e" providerId="AD" clId="Web-{D6065622-955E-001F-5CAD-3410DB95D265}" dt="2024-11-20T21:04:32.668" v="3" actId="1076"/>
      <pc:docMkLst>
        <pc:docMk/>
      </pc:docMkLst>
      <pc:sldChg chg="addSp modSp">
        <pc:chgData name="Leake, Carl D (US 347J)" userId="S::carl.leake@jpl.nasa.gov::514d19ed-ac25-4851-8813-e892f9be6a8e" providerId="AD" clId="Web-{D6065622-955E-001F-5CAD-3410DB95D265}" dt="2024-11-20T21:04:32.668" v="3" actId="1076"/>
        <pc:sldMkLst>
          <pc:docMk/>
          <pc:sldMk cId="2186544531" sldId="256"/>
        </pc:sldMkLst>
        <pc:spChg chg="mod">
          <ac:chgData name="Leake, Carl D (US 347J)" userId="S::carl.leake@jpl.nasa.gov::514d19ed-ac25-4851-8813-e892f9be6a8e" providerId="AD" clId="Web-{D6065622-955E-001F-5CAD-3410DB95D265}" dt="2024-11-20T21:04:30.106" v="2" actId="1076"/>
          <ac:spMkLst>
            <pc:docMk/>
            <pc:sldMk cId="2186544531" sldId="256"/>
            <ac:spMk id="2" creationId="{05F05CAA-D2BA-9B7A-C6D4-9B12E3FC8098}"/>
          </ac:spMkLst>
        </pc:spChg>
        <pc:spChg chg="add mod">
          <ac:chgData name="Leake, Carl D (US 347J)" userId="S::carl.leake@jpl.nasa.gov::514d19ed-ac25-4851-8813-e892f9be6a8e" providerId="AD" clId="Web-{D6065622-955E-001F-5CAD-3410DB95D265}" dt="2024-11-20T21:04:32.668" v="3" actId="1076"/>
          <ac:spMkLst>
            <pc:docMk/>
            <pc:sldMk cId="2186544531" sldId="256"/>
            <ac:spMk id="3" creationId="{A4D725DB-9AE2-003A-9479-DCE37AB230C3}"/>
          </ac:spMkLst>
        </pc:spChg>
      </pc:sldChg>
    </pc:docChg>
  </pc:docChgLst>
  <pc:docChgLst>
    <pc:chgData name="Leake, Carl D (US 347J)" userId="S::carl.leake@jpl.nasa.gov::514d19ed-ac25-4851-8813-e892f9be6a8e" providerId="AD" clId="Web-{4F4711A5-D90D-3DB9-8962-3BD9F905396A}"/>
    <pc:docChg chg="addSld delSld modSld">
      <pc:chgData name="Leake, Carl D (US 347J)" userId="S::carl.leake@jpl.nasa.gov::514d19ed-ac25-4851-8813-e892f9be6a8e" providerId="AD" clId="Web-{4F4711A5-D90D-3DB9-8962-3BD9F905396A}" dt="2023-03-13T21:08:26.164" v="342"/>
      <pc:docMkLst>
        <pc:docMk/>
      </pc:docMkLst>
      <pc:sldChg chg="modSp mod modClrScheme chgLayout">
        <pc:chgData name="Leake, Carl D (US 347J)" userId="S::carl.leake@jpl.nasa.gov::514d19ed-ac25-4851-8813-e892f9be6a8e" providerId="AD" clId="Web-{4F4711A5-D90D-3DB9-8962-3BD9F905396A}" dt="2023-03-13T20:55:48.776" v="207" actId="14100"/>
        <pc:sldMkLst>
          <pc:docMk/>
          <pc:sldMk cId="1439333295" sldId="305"/>
        </pc:sldMkLst>
        <pc:spChg chg="mod ord">
          <ac:chgData name="Leake, Carl D (US 347J)" userId="S::carl.leake@jpl.nasa.gov::514d19ed-ac25-4851-8813-e892f9be6a8e" providerId="AD" clId="Web-{4F4711A5-D90D-3DB9-8962-3BD9F905396A}" dt="2023-03-13T20:55:48.776" v="207" actId="14100"/>
          <ac:spMkLst>
            <pc:docMk/>
            <pc:sldMk cId="1439333295" sldId="305"/>
            <ac:spMk id="110" creationId="{00000000-0000-0000-0000-000000000000}"/>
          </ac:spMkLst>
        </pc:spChg>
        <pc:spChg chg="mod ord">
          <ac:chgData name="Leake, Carl D (US 347J)" userId="S::carl.leake@jpl.nasa.gov::514d19ed-ac25-4851-8813-e892f9be6a8e" providerId="AD" clId="Web-{4F4711A5-D90D-3DB9-8962-3BD9F905396A}" dt="2023-03-13T20:55:42.525" v="206"/>
          <ac:spMkLst>
            <pc:docMk/>
            <pc:sldMk cId="1439333295" sldId="305"/>
            <ac:spMk id="111" creationId="{00000000-0000-0000-0000-000000000000}"/>
          </ac:spMkLst>
        </pc:spChg>
        <pc:spChg chg="mod ord">
          <ac:chgData name="Leake, Carl D (US 347J)" userId="S::carl.leake@jpl.nasa.gov::514d19ed-ac25-4851-8813-e892f9be6a8e" providerId="AD" clId="Web-{4F4711A5-D90D-3DB9-8962-3BD9F905396A}" dt="2023-03-13T20:55:42.525" v="206"/>
          <ac:spMkLst>
            <pc:docMk/>
            <pc:sldMk cId="1439333295" sldId="305"/>
            <ac:spMk id="112" creationId="{00000000-0000-0000-0000-000000000000}"/>
          </ac:spMkLst>
        </pc:spChg>
      </pc:sldChg>
      <pc:sldChg chg="delSp modSp mod modClrScheme chgLayout">
        <pc:chgData name="Leake, Carl D (US 347J)" userId="S::carl.leake@jpl.nasa.gov::514d19ed-ac25-4851-8813-e892f9be6a8e" providerId="AD" clId="Web-{4F4711A5-D90D-3DB9-8962-3BD9F905396A}" dt="2023-03-13T20:55:35.557" v="205"/>
        <pc:sldMkLst>
          <pc:docMk/>
          <pc:sldMk cId="3896810992" sldId="306"/>
        </pc:sldMkLst>
        <pc:spChg chg="mod ord">
          <ac:chgData name="Leake, Carl D (US 347J)" userId="S::carl.leake@jpl.nasa.gov::514d19ed-ac25-4851-8813-e892f9be6a8e" providerId="AD" clId="Web-{4F4711A5-D90D-3DB9-8962-3BD9F905396A}" dt="2023-03-13T20:55:17.384" v="201"/>
          <ac:spMkLst>
            <pc:docMk/>
            <pc:sldMk cId="3896810992" sldId="306"/>
            <ac:spMk id="110" creationId="{00000000-0000-0000-0000-000000000000}"/>
          </ac:spMkLst>
        </pc:spChg>
        <pc:spChg chg="mod ord">
          <ac:chgData name="Leake, Carl D (US 347J)" userId="S::carl.leake@jpl.nasa.gov::514d19ed-ac25-4851-8813-e892f9be6a8e" providerId="AD" clId="Web-{4F4711A5-D90D-3DB9-8962-3BD9F905396A}" dt="2023-03-13T20:55:17.384" v="201"/>
          <ac:spMkLst>
            <pc:docMk/>
            <pc:sldMk cId="3896810992" sldId="306"/>
            <ac:spMk id="111" creationId="{00000000-0000-0000-0000-000000000000}"/>
          </ac:spMkLst>
        </pc:spChg>
        <pc:spChg chg="mod ord">
          <ac:chgData name="Leake, Carl D (US 347J)" userId="S::carl.leake@jpl.nasa.gov::514d19ed-ac25-4851-8813-e892f9be6a8e" providerId="AD" clId="Web-{4F4711A5-D90D-3DB9-8962-3BD9F905396A}" dt="2023-03-13T20:55:29.775" v="204" actId="20577"/>
          <ac:spMkLst>
            <pc:docMk/>
            <pc:sldMk cId="3896810992" sldId="306"/>
            <ac:spMk id="112" creationId="{00000000-0000-0000-0000-000000000000}"/>
          </ac:spMkLst>
        </pc:spChg>
        <pc:cxnChg chg="del">
          <ac:chgData name="Leake, Carl D (US 347J)" userId="S::carl.leake@jpl.nasa.gov::514d19ed-ac25-4851-8813-e892f9be6a8e" providerId="AD" clId="Web-{4F4711A5-D90D-3DB9-8962-3BD9F905396A}" dt="2023-03-13T20:55:35.557" v="205"/>
          <ac:cxnSpMkLst>
            <pc:docMk/>
            <pc:sldMk cId="3896810992" sldId="306"/>
            <ac:cxnSpMk id="8" creationId="{A1F84101-B0D3-B1F1-D7A4-C2752D4A9EE1}"/>
          </ac:cxnSpMkLst>
        </pc:cxnChg>
      </pc:sldChg>
      <pc:sldChg chg="addSp delSp modSp mod modClrScheme chgLayout">
        <pc:chgData name="Leake, Carl D (US 347J)" userId="S::carl.leake@jpl.nasa.gov::514d19ed-ac25-4851-8813-e892f9be6a8e" providerId="AD" clId="Web-{4F4711A5-D90D-3DB9-8962-3BD9F905396A}" dt="2023-03-13T20:55:10.447" v="200"/>
        <pc:sldMkLst>
          <pc:docMk/>
          <pc:sldMk cId="4038677107" sldId="307"/>
        </pc:sldMkLst>
        <pc:spChg chg="add del mod ord">
          <ac:chgData name="Leake, Carl D (US 347J)" userId="S::carl.leake@jpl.nasa.gov::514d19ed-ac25-4851-8813-e892f9be6a8e" providerId="AD" clId="Web-{4F4711A5-D90D-3DB9-8962-3BD9F905396A}" dt="2023-03-13T20:55:10.447" v="200"/>
          <ac:spMkLst>
            <pc:docMk/>
            <pc:sldMk cId="4038677107" sldId="307"/>
            <ac:spMk id="9" creationId="{D1B7E99C-183E-3BB2-AB2A-011FB8B221E1}"/>
          </ac:spMkLst>
        </pc:spChg>
        <pc:spChg chg="mod ord">
          <ac:chgData name="Leake, Carl D (US 347J)" userId="S::carl.leake@jpl.nasa.gov::514d19ed-ac25-4851-8813-e892f9be6a8e" providerId="AD" clId="Web-{4F4711A5-D90D-3DB9-8962-3BD9F905396A}" dt="2023-03-13T20:54:50.165" v="196"/>
          <ac:spMkLst>
            <pc:docMk/>
            <pc:sldMk cId="4038677107" sldId="307"/>
            <ac:spMk id="111" creationId="{00000000-0000-0000-0000-000000000000}"/>
          </ac:spMkLst>
        </pc:spChg>
        <pc:spChg chg="mod ord">
          <ac:chgData name="Leake, Carl D (US 347J)" userId="S::carl.leake@jpl.nasa.gov::514d19ed-ac25-4851-8813-e892f9be6a8e" providerId="AD" clId="Web-{4F4711A5-D90D-3DB9-8962-3BD9F905396A}" dt="2023-03-13T20:55:07.619" v="199" actId="20577"/>
          <ac:spMkLst>
            <pc:docMk/>
            <pc:sldMk cId="4038677107" sldId="307"/>
            <ac:spMk id="112" creationId="{00000000-0000-0000-0000-000000000000}"/>
          </ac:spMkLst>
        </pc:spChg>
      </pc:sldChg>
      <pc:sldChg chg="addSp delSp modSp mod modClrScheme chgLayout">
        <pc:chgData name="Leake, Carl D (US 347J)" userId="S::carl.leake@jpl.nasa.gov::514d19ed-ac25-4851-8813-e892f9be6a8e" providerId="AD" clId="Web-{4F4711A5-D90D-3DB9-8962-3BD9F905396A}" dt="2023-03-13T20:54:31.430" v="193"/>
        <pc:sldMkLst>
          <pc:docMk/>
          <pc:sldMk cId="2260314754" sldId="308"/>
        </pc:sldMkLst>
        <pc:spChg chg="add del mod ord">
          <ac:chgData name="Leake, Carl D (US 347J)" userId="S::carl.leake@jpl.nasa.gov::514d19ed-ac25-4851-8813-e892f9be6a8e" providerId="AD" clId="Web-{4F4711A5-D90D-3DB9-8962-3BD9F905396A}" dt="2023-03-13T20:54:31.430" v="193"/>
          <ac:spMkLst>
            <pc:docMk/>
            <pc:sldMk cId="2260314754" sldId="308"/>
            <ac:spMk id="2" creationId="{3A8EE4DA-27D9-BB8D-CCEB-B62B0D3B6780}"/>
          </ac:spMkLst>
        </pc:spChg>
        <pc:spChg chg="mod ord">
          <ac:chgData name="Leake, Carl D (US 347J)" userId="S::carl.leake@jpl.nasa.gov::514d19ed-ac25-4851-8813-e892f9be6a8e" providerId="AD" clId="Web-{4F4711A5-D90D-3DB9-8962-3BD9F905396A}" dt="2023-03-13T20:54:27.837" v="192"/>
          <ac:spMkLst>
            <pc:docMk/>
            <pc:sldMk cId="2260314754" sldId="308"/>
            <ac:spMk id="111" creationId="{00000000-0000-0000-0000-000000000000}"/>
          </ac:spMkLst>
        </pc:spChg>
        <pc:spChg chg="mod ord">
          <ac:chgData name="Leake, Carl D (US 347J)" userId="S::carl.leake@jpl.nasa.gov::514d19ed-ac25-4851-8813-e892f9be6a8e" providerId="AD" clId="Web-{4F4711A5-D90D-3DB9-8962-3BD9F905396A}" dt="2023-03-13T20:54:27.837" v="192"/>
          <ac:spMkLst>
            <pc:docMk/>
            <pc:sldMk cId="2260314754" sldId="308"/>
            <ac:spMk id="112" creationId="{00000000-0000-0000-0000-000000000000}"/>
          </ac:spMkLst>
        </pc:spChg>
      </pc:sldChg>
      <pc:sldChg chg="modSp mod modClrScheme chgLayout">
        <pc:chgData name="Leake, Carl D (US 347J)" userId="S::carl.leake@jpl.nasa.gov::514d19ed-ac25-4851-8813-e892f9be6a8e" providerId="AD" clId="Web-{4F4711A5-D90D-3DB9-8962-3BD9F905396A}" dt="2023-03-13T20:54:21.477" v="191"/>
        <pc:sldMkLst>
          <pc:docMk/>
          <pc:sldMk cId="344671485" sldId="309"/>
        </pc:sldMkLst>
        <pc:spChg chg="mod ord">
          <ac:chgData name="Leake, Carl D (US 347J)" userId="S::carl.leake@jpl.nasa.gov::514d19ed-ac25-4851-8813-e892f9be6a8e" providerId="AD" clId="Web-{4F4711A5-D90D-3DB9-8962-3BD9F905396A}" dt="2023-03-13T20:54:21.477" v="191"/>
          <ac:spMkLst>
            <pc:docMk/>
            <pc:sldMk cId="344671485" sldId="309"/>
            <ac:spMk id="110" creationId="{00000000-0000-0000-0000-000000000000}"/>
          </ac:spMkLst>
        </pc:spChg>
        <pc:spChg chg="mod ord">
          <ac:chgData name="Leake, Carl D (US 347J)" userId="S::carl.leake@jpl.nasa.gov::514d19ed-ac25-4851-8813-e892f9be6a8e" providerId="AD" clId="Web-{4F4711A5-D90D-3DB9-8962-3BD9F905396A}" dt="2023-03-13T20:54:21.477" v="191"/>
          <ac:spMkLst>
            <pc:docMk/>
            <pc:sldMk cId="344671485" sldId="309"/>
            <ac:spMk id="111" creationId="{00000000-0000-0000-0000-000000000000}"/>
          </ac:spMkLst>
        </pc:spChg>
        <pc:spChg chg="mod ord">
          <ac:chgData name="Leake, Carl D (US 347J)" userId="S::carl.leake@jpl.nasa.gov::514d19ed-ac25-4851-8813-e892f9be6a8e" providerId="AD" clId="Web-{4F4711A5-D90D-3DB9-8962-3BD9F905396A}" dt="2023-03-13T20:54:21.477" v="191"/>
          <ac:spMkLst>
            <pc:docMk/>
            <pc:sldMk cId="344671485" sldId="309"/>
            <ac:spMk id="112" creationId="{00000000-0000-0000-0000-000000000000}"/>
          </ac:spMkLst>
        </pc:spChg>
      </pc:sldChg>
      <pc:sldChg chg="modSp mod modClrScheme chgLayout">
        <pc:chgData name="Leake, Carl D (US 347J)" userId="S::carl.leake@jpl.nasa.gov::514d19ed-ac25-4851-8813-e892f9be6a8e" providerId="AD" clId="Web-{4F4711A5-D90D-3DB9-8962-3BD9F905396A}" dt="2023-03-13T20:56:16.198" v="210" actId="1076"/>
        <pc:sldMkLst>
          <pc:docMk/>
          <pc:sldMk cId="3919158768" sldId="310"/>
        </pc:sldMkLst>
        <pc:spChg chg="mod ord">
          <ac:chgData name="Leake, Carl D (US 347J)" userId="S::carl.leake@jpl.nasa.gov::514d19ed-ac25-4851-8813-e892f9be6a8e" providerId="AD" clId="Web-{4F4711A5-D90D-3DB9-8962-3BD9F905396A}" dt="2023-03-13T20:56:16.198" v="210" actId="1076"/>
          <ac:spMkLst>
            <pc:docMk/>
            <pc:sldMk cId="3919158768" sldId="310"/>
            <ac:spMk id="110" creationId="{00000000-0000-0000-0000-000000000000}"/>
          </ac:spMkLst>
        </pc:spChg>
        <pc:spChg chg="mod ord">
          <ac:chgData name="Leake, Carl D (US 347J)" userId="S::carl.leake@jpl.nasa.gov::514d19ed-ac25-4851-8813-e892f9be6a8e" providerId="AD" clId="Web-{4F4711A5-D90D-3DB9-8962-3BD9F905396A}" dt="2023-03-13T20:55:58.682" v="208"/>
          <ac:spMkLst>
            <pc:docMk/>
            <pc:sldMk cId="3919158768" sldId="310"/>
            <ac:spMk id="111" creationId="{00000000-0000-0000-0000-000000000000}"/>
          </ac:spMkLst>
        </pc:spChg>
        <pc:spChg chg="mod ord">
          <ac:chgData name="Leake, Carl D (US 347J)" userId="S::carl.leake@jpl.nasa.gov::514d19ed-ac25-4851-8813-e892f9be6a8e" providerId="AD" clId="Web-{4F4711A5-D90D-3DB9-8962-3BD9F905396A}" dt="2023-03-13T20:55:58.682" v="208"/>
          <ac:spMkLst>
            <pc:docMk/>
            <pc:sldMk cId="3919158768" sldId="310"/>
            <ac:spMk id="112" creationId="{00000000-0000-0000-0000-000000000000}"/>
          </ac:spMkLst>
        </pc:spChg>
      </pc:sldChg>
      <pc:sldChg chg="modSp">
        <pc:chgData name="Leake, Carl D (US 347J)" userId="S::carl.leake@jpl.nasa.gov::514d19ed-ac25-4851-8813-e892f9be6a8e" providerId="AD" clId="Web-{4F4711A5-D90D-3DB9-8962-3BD9F905396A}" dt="2023-03-13T20:49:57.816" v="175" actId="20577"/>
        <pc:sldMkLst>
          <pc:docMk/>
          <pc:sldMk cId="3917382079" sldId="319"/>
        </pc:sldMkLst>
        <pc:spChg chg="mod">
          <ac:chgData name="Leake, Carl D (US 347J)" userId="S::carl.leake@jpl.nasa.gov::514d19ed-ac25-4851-8813-e892f9be6a8e" providerId="AD" clId="Web-{4F4711A5-D90D-3DB9-8962-3BD9F905396A}" dt="2023-03-13T20:49:57.816" v="175" actId="20577"/>
          <ac:spMkLst>
            <pc:docMk/>
            <pc:sldMk cId="3917382079" sldId="319"/>
            <ac:spMk id="2" creationId="{00000000-0000-0000-0000-000000000000}"/>
          </ac:spMkLst>
        </pc:spChg>
      </pc:sldChg>
      <pc:sldChg chg="del">
        <pc:chgData name="Leake, Carl D (US 347J)" userId="S::carl.leake@jpl.nasa.gov::514d19ed-ac25-4851-8813-e892f9be6a8e" providerId="AD" clId="Web-{4F4711A5-D90D-3DB9-8962-3BD9F905396A}" dt="2023-03-13T20:52:05.209" v="179"/>
        <pc:sldMkLst>
          <pc:docMk/>
          <pc:sldMk cId="1662438456" sldId="327"/>
        </pc:sldMkLst>
      </pc:sldChg>
      <pc:sldChg chg="del">
        <pc:chgData name="Leake, Carl D (US 347J)" userId="S::carl.leake@jpl.nasa.gov::514d19ed-ac25-4851-8813-e892f9be6a8e" providerId="AD" clId="Web-{4F4711A5-D90D-3DB9-8962-3BD9F905396A}" dt="2023-03-13T20:46:19.718" v="105"/>
        <pc:sldMkLst>
          <pc:docMk/>
          <pc:sldMk cId="1622766259" sldId="328"/>
        </pc:sldMkLst>
      </pc:sldChg>
      <pc:sldChg chg="del">
        <pc:chgData name="Leake, Carl D (US 347J)" userId="S::carl.leake@jpl.nasa.gov::514d19ed-ac25-4851-8813-e892f9be6a8e" providerId="AD" clId="Web-{4F4711A5-D90D-3DB9-8962-3BD9F905396A}" dt="2023-03-13T21:03:49.597" v="320"/>
        <pc:sldMkLst>
          <pc:docMk/>
          <pc:sldMk cId="167199377" sldId="330"/>
        </pc:sldMkLst>
      </pc:sldChg>
      <pc:sldChg chg="addSp delSp modSp del">
        <pc:chgData name="Leake, Carl D (US 347J)" userId="S::carl.leake@jpl.nasa.gov::514d19ed-ac25-4851-8813-e892f9be6a8e" providerId="AD" clId="Web-{4F4711A5-D90D-3DB9-8962-3BD9F905396A}" dt="2023-03-13T20:51:01.458" v="176"/>
        <pc:sldMkLst>
          <pc:docMk/>
          <pc:sldMk cId="1910962891" sldId="333"/>
        </pc:sldMkLst>
        <pc:spChg chg="mod">
          <ac:chgData name="Leake, Carl D (US 347J)" userId="S::carl.leake@jpl.nasa.gov::514d19ed-ac25-4851-8813-e892f9be6a8e" providerId="AD" clId="Web-{4F4711A5-D90D-3DB9-8962-3BD9F905396A}" dt="2023-03-13T20:49:31.050" v="164" actId="20577"/>
          <ac:spMkLst>
            <pc:docMk/>
            <pc:sldMk cId="1910962891" sldId="333"/>
            <ac:spMk id="17410" creationId="{00000000-0000-0000-0000-000000000000}"/>
          </ac:spMkLst>
        </pc:spChg>
        <pc:graphicFrameChg chg="add del">
          <ac:chgData name="Leake, Carl D (US 347J)" userId="S::carl.leake@jpl.nasa.gov::514d19ed-ac25-4851-8813-e892f9be6a8e" providerId="AD" clId="Web-{4F4711A5-D90D-3DB9-8962-3BD9F905396A}" dt="2023-03-13T20:49:27.112" v="163"/>
          <ac:graphicFrameMkLst>
            <pc:docMk/>
            <pc:sldMk cId="1910962891" sldId="333"/>
            <ac:graphicFrameMk id="2" creationId="{45D79EBC-4221-9FD8-853A-324EB32E586F}"/>
          </ac:graphicFrameMkLst>
        </pc:graphicFrameChg>
        <pc:graphicFrameChg chg="add del">
          <ac:chgData name="Leake, Carl D (US 347J)" userId="S::carl.leake@jpl.nasa.gov::514d19ed-ac25-4851-8813-e892f9be6a8e" providerId="AD" clId="Web-{4F4711A5-D90D-3DB9-8962-3BD9F905396A}" dt="2023-03-13T20:49:27.112" v="162"/>
          <ac:graphicFrameMkLst>
            <pc:docMk/>
            <pc:sldMk cId="1910962891" sldId="333"/>
            <ac:graphicFrameMk id="3" creationId="{FA87B6AD-11C7-E37F-1BB1-93AE57133D42}"/>
          </ac:graphicFrameMkLst>
        </pc:graphicFrameChg>
        <pc:graphicFrameChg chg="add del">
          <ac:chgData name="Leake, Carl D (US 347J)" userId="S::carl.leake@jpl.nasa.gov::514d19ed-ac25-4851-8813-e892f9be6a8e" providerId="AD" clId="Web-{4F4711A5-D90D-3DB9-8962-3BD9F905396A}" dt="2023-03-13T20:49:27.112" v="161"/>
          <ac:graphicFrameMkLst>
            <pc:docMk/>
            <pc:sldMk cId="1910962891" sldId="333"/>
            <ac:graphicFrameMk id="4" creationId="{6F336F6F-72FA-08E5-9173-800B5AAE8801}"/>
          </ac:graphicFrameMkLst>
        </pc:graphicFrameChg>
      </pc:sldChg>
      <pc:sldChg chg="del">
        <pc:chgData name="Leake, Carl D (US 347J)" userId="S::carl.leake@jpl.nasa.gov::514d19ed-ac25-4851-8813-e892f9be6a8e" providerId="AD" clId="Web-{4F4711A5-D90D-3DB9-8962-3BD9F905396A}" dt="2023-03-13T21:07:46.460" v="337"/>
        <pc:sldMkLst>
          <pc:docMk/>
          <pc:sldMk cId="3298561799" sldId="334"/>
        </pc:sldMkLst>
      </pc:sldChg>
      <pc:sldChg chg="modSp del">
        <pc:chgData name="Leake, Carl D (US 347J)" userId="S::carl.leake@jpl.nasa.gov::514d19ed-ac25-4851-8813-e892f9be6a8e" providerId="AD" clId="Web-{4F4711A5-D90D-3DB9-8962-3BD9F905396A}" dt="2023-03-13T20:44:34.076" v="36"/>
        <pc:sldMkLst>
          <pc:docMk/>
          <pc:sldMk cId="715626938" sldId="340"/>
        </pc:sldMkLst>
        <pc:spChg chg="mod">
          <ac:chgData name="Leake, Carl D (US 347J)" userId="S::carl.leake@jpl.nasa.gov::514d19ed-ac25-4851-8813-e892f9be6a8e" providerId="AD" clId="Web-{4F4711A5-D90D-3DB9-8962-3BD9F905396A}" dt="2023-03-13T20:44:21.310" v="8" actId="1076"/>
          <ac:spMkLst>
            <pc:docMk/>
            <pc:sldMk cId="715626938" sldId="340"/>
            <ac:spMk id="2" creationId="{00000000-0000-0000-0000-000000000000}"/>
          </ac:spMkLst>
        </pc:spChg>
      </pc:sldChg>
      <pc:sldChg chg="addSp delSp modSp add replId addAnim">
        <pc:chgData name="Leake, Carl D (US 347J)" userId="S::carl.leake@jpl.nasa.gov::514d19ed-ac25-4851-8813-e892f9be6a8e" providerId="AD" clId="Web-{4F4711A5-D90D-3DB9-8962-3BD9F905396A}" dt="2023-03-13T20:46:04.984" v="56" actId="20577"/>
        <pc:sldMkLst>
          <pc:docMk/>
          <pc:sldMk cId="35522797" sldId="350"/>
        </pc:sldMkLst>
        <pc:spChg chg="mod">
          <ac:chgData name="Leake, Carl D (US 347J)" userId="S::carl.leake@jpl.nasa.gov::514d19ed-ac25-4851-8813-e892f9be6a8e" providerId="AD" clId="Web-{4F4711A5-D90D-3DB9-8962-3BD9F905396A}" dt="2023-03-13T20:46:04.984" v="56" actId="20577"/>
          <ac:spMkLst>
            <pc:docMk/>
            <pc:sldMk cId="35522797" sldId="350"/>
            <ac:spMk id="3" creationId="{1480B9C1-7FA4-43F7-B6D7-D0DB1B3278F1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4:16.185" v="5"/>
          <ac:spMkLst>
            <pc:docMk/>
            <pc:sldMk cId="35522797" sldId="350"/>
            <ac:spMk id="4" creationId="{F98E2817-752B-674E-0687-EBBA4E24AA96}"/>
          </ac:spMkLst>
        </pc:spChg>
        <pc:spChg chg="add del mod">
          <ac:chgData name="Leake, Carl D (US 347J)" userId="S::carl.leake@jpl.nasa.gov::514d19ed-ac25-4851-8813-e892f9be6a8e" providerId="AD" clId="Web-{4F4711A5-D90D-3DB9-8962-3BD9F905396A}" dt="2023-03-13T20:44:32.920" v="35"/>
          <ac:spMkLst>
            <pc:docMk/>
            <pc:sldMk cId="35522797" sldId="350"/>
            <ac:spMk id="7" creationId="{E3F8E685-C2C8-2C34-F010-AFB71F87EF60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5:39.921" v="52"/>
          <ac:spMkLst>
            <pc:docMk/>
            <pc:sldMk cId="35522797" sldId="350"/>
            <ac:spMk id="9" creationId="{A13D2EDD-A4DE-75FF-9FE1-BD7693D614BF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5:32.811" v="48"/>
          <ac:spMkLst>
            <pc:docMk/>
            <pc:sldMk cId="35522797" sldId="350"/>
            <ac:spMk id="11" creationId="{985B3340-F277-BC90-6576-D2F39190A589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5:32.827" v="49"/>
          <ac:spMkLst>
            <pc:docMk/>
            <pc:sldMk cId="35522797" sldId="350"/>
            <ac:spMk id="13" creationId="{D291D6E9-97FE-AAC6-B174-151F4E1E32A4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5:32.843" v="50"/>
          <ac:spMkLst>
            <pc:docMk/>
            <pc:sldMk cId="35522797" sldId="350"/>
            <ac:spMk id="15" creationId="{5E7502CF-7F85-5097-AD6B-CE0B47DFAF9E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5:32.858" v="51"/>
          <ac:spMkLst>
            <pc:docMk/>
            <pc:sldMk cId="35522797" sldId="350"/>
            <ac:spMk id="17" creationId="{997096E0-D20E-8AED-DDAA-FB2850106DD8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5:11.920" v="45"/>
          <ac:spMkLst>
            <pc:docMk/>
            <pc:sldMk cId="35522797" sldId="350"/>
            <ac:spMk id="19" creationId="{09040E9A-D14A-8513-B6E6-40BFB47E6C9C}"/>
          </ac:spMkLst>
        </pc:spChg>
        <pc:spChg chg="add">
          <ac:chgData name="Leake, Carl D (US 347J)" userId="S::carl.leake@jpl.nasa.gov::514d19ed-ac25-4851-8813-e892f9be6a8e" providerId="AD" clId="Web-{4F4711A5-D90D-3DB9-8962-3BD9F905396A}" dt="2023-03-13T20:44:30.404" v="15"/>
          <ac:spMkLst>
            <pc:docMk/>
            <pc:sldMk cId="35522797" sldId="350"/>
            <ac:spMk id="21" creationId="{8903394A-D5DE-FD5C-9CE7-C70D9545FBF2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4:45.342" v="39" actId="20577"/>
          <ac:spMkLst>
            <pc:docMk/>
            <pc:sldMk cId="35522797" sldId="350"/>
            <ac:spMk id="23" creationId="{6DA6D429-FC6B-72C7-DDCB-DE2E86ADC641}"/>
          </ac:spMkLst>
        </pc:spChg>
        <pc:spChg chg="add">
          <ac:chgData name="Leake, Carl D (US 347J)" userId="S::carl.leake@jpl.nasa.gov::514d19ed-ac25-4851-8813-e892f9be6a8e" providerId="AD" clId="Web-{4F4711A5-D90D-3DB9-8962-3BD9F905396A}" dt="2023-03-13T20:44:30.435" v="17"/>
          <ac:spMkLst>
            <pc:docMk/>
            <pc:sldMk cId="35522797" sldId="350"/>
            <ac:spMk id="25" creationId="{51CFB45B-E498-2087-489D-2DB70AE2C615}"/>
          </ac:spMkLst>
        </pc:spChg>
        <pc:spChg chg="add">
          <ac:chgData name="Leake, Carl D (US 347J)" userId="S::carl.leake@jpl.nasa.gov::514d19ed-ac25-4851-8813-e892f9be6a8e" providerId="AD" clId="Web-{4F4711A5-D90D-3DB9-8962-3BD9F905396A}" dt="2023-03-13T20:44:30.451" v="18"/>
          <ac:spMkLst>
            <pc:docMk/>
            <pc:sldMk cId="35522797" sldId="350"/>
            <ac:spMk id="27" creationId="{C1A760A5-A653-DF09-6429-87EEB0A0DF25}"/>
          </ac:spMkLst>
        </pc:spChg>
        <pc:spChg chg="add">
          <ac:chgData name="Leake, Carl D (US 347J)" userId="S::carl.leake@jpl.nasa.gov::514d19ed-ac25-4851-8813-e892f9be6a8e" providerId="AD" clId="Web-{4F4711A5-D90D-3DB9-8962-3BD9F905396A}" dt="2023-03-13T20:44:30.466" v="19"/>
          <ac:spMkLst>
            <pc:docMk/>
            <pc:sldMk cId="35522797" sldId="350"/>
            <ac:spMk id="29" creationId="{D495B8F8-D81E-4031-8289-F363B1DD35F1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4:47.232" v="40" actId="20577"/>
          <ac:spMkLst>
            <pc:docMk/>
            <pc:sldMk cId="35522797" sldId="350"/>
            <ac:spMk id="31" creationId="{1CCFC728-9506-5458-B4A4-25163621F1A5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4:49.107" v="41" actId="20577"/>
          <ac:spMkLst>
            <pc:docMk/>
            <pc:sldMk cId="35522797" sldId="350"/>
            <ac:spMk id="33" creationId="{7F51D64B-E562-BD4F-2840-89764ED942B9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4:53.076" v="42" actId="20577"/>
          <ac:spMkLst>
            <pc:docMk/>
            <pc:sldMk cId="35522797" sldId="350"/>
            <ac:spMk id="35" creationId="{336795AC-A0A7-17FC-8325-D7E9D5D5CB43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4:56.029" v="43" actId="20577"/>
          <ac:spMkLst>
            <pc:docMk/>
            <pc:sldMk cId="35522797" sldId="350"/>
            <ac:spMk id="37" creationId="{219DF0B3-60B1-F8BA-24BD-F99D053DFBB2}"/>
          </ac:spMkLst>
        </pc:spChg>
        <pc:spChg chg="add">
          <ac:chgData name="Leake, Carl D (US 347J)" userId="S::carl.leake@jpl.nasa.gov::514d19ed-ac25-4851-8813-e892f9be6a8e" providerId="AD" clId="Web-{4F4711A5-D90D-3DB9-8962-3BD9F905396A}" dt="2023-03-13T20:44:30.576" v="24"/>
          <ac:spMkLst>
            <pc:docMk/>
            <pc:sldMk cId="35522797" sldId="350"/>
            <ac:spMk id="39" creationId="{120E4D77-D690-F6C2-77AA-0BF9628F4D38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5:02.467" v="44" actId="20577"/>
          <ac:spMkLst>
            <pc:docMk/>
            <pc:sldMk cId="35522797" sldId="350"/>
            <ac:spMk id="41" creationId="{E2B97E56-C426-7F5F-D79E-EF94C3F05E0B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5:21.983" v="47"/>
          <ac:spMkLst>
            <pc:docMk/>
            <pc:sldMk cId="35522797" sldId="350"/>
            <ac:spMk id="53" creationId="{1604A4A6-96EF-E22C-770D-E8206C51B69D}"/>
          </ac:spMkLst>
        </pc:spChg>
        <pc:spChg chg="add">
          <ac:chgData name="Leake, Carl D (US 347J)" userId="S::carl.leake@jpl.nasa.gov::514d19ed-ac25-4851-8813-e892f9be6a8e" providerId="AD" clId="Web-{4F4711A5-D90D-3DB9-8962-3BD9F905396A}" dt="2023-03-13T20:44:30.732" v="32"/>
          <ac:spMkLst>
            <pc:docMk/>
            <pc:sldMk cId="35522797" sldId="350"/>
            <ac:spMk id="55" creationId="{01E7A92B-5794-878A-8AE4-B5B970797B94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4:41.701" v="38" actId="20577"/>
          <ac:spMkLst>
            <pc:docMk/>
            <pc:sldMk cId="35522797" sldId="350"/>
            <ac:spMk id="57" creationId="{3DDDEDF1-5E40-2F86-8A3B-26C82486B979}"/>
          </ac:spMkLst>
        </pc:spChg>
        <pc:picChg chg="del">
          <ac:chgData name="Leake, Carl D (US 347J)" userId="S::carl.leake@jpl.nasa.gov::514d19ed-ac25-4851-8813-e892f9be6a8e" providerId="AD" clId="Web-{4F4711A5-D90D-3DB9-8962-3BD9F905396A}" dt="2023-03-13T20:44:16.341" v="6"/>
          <ac:picMkLst>
            <pc:docMk/>
            <pc:sldMk cId="35522797" sldId="350"/>
            <ac:picMk id="6" creationId="{996AB32F-E9EB-D25D-6099-93749BBD85B6}"/>
          </ac:picMkLst>
        </pc:picChg>
        <pc:cxnChg chg="add">
          <ac:chgData name="Leake, Carl D (US 347J)" userId="S::carl.leake@jpl.nasa.gov::514d19ed-ac25-4851-8813-e892f9be6a8e" providerId="AD" clId="Web-{4F4711A5-D90D-3DB9-8962-3BD9F905396A}" dt="2023-03-13T20:44:30.607" v="26"/>
          <ac:cxnSpMkLst>
            <pc:docMk/>
            <pc:sldMk cId="35522797" sldId="350"/>
            <ac:cxnSpMk id="43" creationId="{CB226094-2B41-4B6C-961E-C48786D11271}"/>
          </ac:cxnSpMkLst>
        </pc:cxnChg>
        <pc:cxnChg chg="add">
          <ac:chgData name="Leake, Carl D (US 347J)" userId="S::carl.leake@jpl.nasa.gov::514d19ed-ac25-4851-8813-e892f9be6a8e" providerId="AD" clId="Web-{4F4711A5-D90D-3DB9-8962-3BD9F905396A}" dt="2023-03-13T20:44:30.638" v="27"/>
          <ac:cxnSpMkLst>
            <pc:docMk/>
            <pc:sldMk cId="35522797" sldId="350"/>
            <ac:cxnSpMk id="45" creationId="{541731EF-0D36-1AB0-F9FF-4B1DC779443A}"/>
          </ac:cxnSpMkLst>
        </pc:cxnChg>
        <pc:cxnChg chg="add">
          <ac:chgData name="Leake, Carl D (US 347J)" userId="S::carl.leake@jpl.nasa.gov::514d19ed-ac25-4851-8813-e892f9be6a8e" providerId="AD" clId="Web-{4F4711A5-D90D-3DB9-8962-3BD9F905396A}" dt="2023-03-13T20:44:30.654" v="28"/>
          <ac:cxnSpMkLst>
            <pc:docMk/>
            <pc:sldMk cId="35522797" sldId="350"/>
            <ac:cxnSpMk id="47" creationId="{73621C8C-81D6-6CFB-76C5-1DE86EDAD72D}"/>
          </ac:cxnSpMkLst>
        </pc:cxnChg>
        <pc:cxnChg chg="add">
          <ac:chgData name="Leake, Carl D (US 347J)" userId="S::carl.leake@jpl.nasa.gov::514d19ed-ac25-4851-8813-e892f9be6a8e" providerId="AD" clId="Web-{4F4711A5-D90D-3DB9-8962-3BD9F905396A}" dt="2023-03-13T20:44:30.670" v="29"/>
          <ac:cxnSpMkLst>
            <pc:docMk/>
            <pc:sldMk cId="35522797" sldId="350"/>
            <ac:cxnSpMk id="49" creationId="{DE9E1749-BC6E-C912-C2F0-2B9E3ED58232}"/>
          </ac:cxnSpMkLst>
        </pc:cxnChg>
        <pc:cxnChg chg="add">
          <ac:chgData name="Leake, Carl D (US 347J)" userId="S::carl.leake@jpl.nasa.gov::514d19ed-ac25-4851-8813-e892f9be6a8e" providerId="AD" clId="Web-{4F4711A5-D90D-3DB9-8962-3BD9F905396A}" dt="2023-03-13T20:44:30.685" v="30"/>
          <ac:cxnSpMkLst>
            <pc:docMk/>
            <pc:sldMk cId="35522797" sldId="350"/>
            <ac:cxnSpMk id="51" creationId="{9A02E1FC-B2A7-8101-9C9A-BC6500E1DADD}"/>
          </ac:cxnSpMkLst>
        </pc:cxnChg>
        <pc:cxnChg chg="add">
          <ac:chgData name="Leake, Carl D (US 347J)" userId="S::carl.leake@jpl.nasa.gov::514d19ed-ac25-4851-8813-e892f9be6a8e" providerId="AD" clId="Web-{4F4711A5-D90D-3DB9-8962-3BD9F905396A}" dt="2023-03-13T20:44:30.779" v="34"/>
          <ac:cxnSpMkLst>
            <pc:docMk/>
            <pc:sldMk cId="35522797" sldId="350"/>
            <ac:cxnSpMk id="59" creationId="{57B32487-6B36-D603-E494-59A6156B0A3B}"/>
          </ac:cxnSpMkLst>
        </pc:cxnChg>
      </pc:sldChg>
      <pc:sldChg chg="addSp delSp modSp add replId addAnim delAnim">
        <pc:chgData name="Leake, Carl D (US 347J)" userId="S::carl.leake@jpl.nasa.gov::514d19ed-ac25-4851-8813-e892f9be6a8e" providerId="AD" clId="Web-{4F4711A5-D90D-3DB9-8962-3BD9F905396A}" dt="2023-03-13T20:49:46.878" v="173" actId="20577"/>
        <pc:sldMkLst>
          <pc:docMk/>
          <pc:sldMk cId="1427731046" sldId="351"/>
        </pc:sldMkLst>
        <pc:spChg chg="del">
          <ac:chgData name="Leake, Carl D (US 347J)" userId="S::carl.leake@jpl.nasa.gov::514d19ed-ac25-4851-8813-e892f9be6a8e" providerId="AD" clId="Web-{4F4711A5-D90D-3DB9-8962-3BD9F905396A}" dt="2023-03-13T20:46:09.484" v="82"/>
          <ac:spMkLst>
            <pc:docMk/>
            <pc:sldMk cId="1427731046" sldId="351"/>
            <ac:spMk id="2" creationId="{BCB588B4-7CF2-F9EC-D37D-DAA5DB81554B}"/>
          </ac:spMkLst>
        </pc:spChg>
        <pc:spChg chg="mod">
          <ac:chgData name="Leake, Carl D (US 347J)" userId="S::carl.leake@jpl.nasa.gov::514d19ed-ac25-4851-8813-e892f9be6a8e" providerId="AD" clId="Web-{4F4711A5-D90D-3DB9-8962-3BD9F905396A}" dt="2023-03-13T20:49:46.878" v="173" actId="20577"/>
          <ac:spMkLst>
            <pc:docMk/>
            <pc:sldMk cId="1427731046" sldId="351"/>
            <ac:spMk id="3" creationId="{1480B9C1-7FA4-43F7-B6D7-D0DB1B3278F1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7:24.876" v="120"/>
          <ac:spMkLst>
            <pc:docMk/>
            <pc:sldMk cId="1427731046" sldId="351"/>
            <ac:spMk id="5" creationId="{6063F111-ACC4-7CB5-E3FF-17DDE62174FA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7:28.204" v="121"/>
          <ac:spMkLst>
            <pc:docMk/>
            <pc:sldMk cId="1427731046" sldId="351"/>
            <ac:spMk id="7" creationId="{25175703-9F4C-D0B3-09BE-E14DB0F9F2C5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6:09.484" v="81"/>
          <ac:spMkLst>
            <pc:docMk/>
            <pc:sldMk cId="1427731046" sldId="351"/>
            <ac:spMk id="9" creationId="{A13D2EDD-A4DE-75FF-9FE1-BD7693D614BF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7:02.297" v="117"/>
          <ac:spMkLst>
            <pc:docMk/>
            <pc:sldMk cId="1427731046" sldId="351"/>
            <ac:spMk id="10" creationId="{F74D3272-FF40-CFCB-3ECD-EB5D9EAD4628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6:09.468" v="80"/>
          <ac:spMkLst>
            <pc:docMk/>
            <pc:sldMk cId="1427731046" sldId="351"/>
            <ac:spMk id="11" creationId="{985B3340-F277-BC90-6576-D2F39190A589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6:10.468" v="83"/>
          <ac:spMkLst>
            <pc:docMk/>
            <pc:sldMk cId="1427731046" sldId="351"/>
            <ac:spMk id="13" creationId="{D291D6E9-97FE-AAC6-B174-151F4E1E32A4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6:45.594" v="106"/>
          <ac:spMkLst>
            <pc:docMk/>
            <pc:sldMk cId="1427731046" sldId="351"/>
            <ac:spMk id="14" creationId="{9EB93EA3-44CD-35F4-F743-308E30FFF365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6:09.468" v="79"/>
          <ac:spMkLst>
            <pc:docMk/>
            <pc:sldMk cId="1427731046" sldId="351"/>
            <ac:spMk id="15" creationId="{5E7502CF-7F85-5097-AD6B-CE0B47DFAF9E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6:09.468" v="78"/>
          <ac:spMkLst>
            <pc:docMk/>
            <pc:sldMk cId="1427731046" sldId="351"/>
            <ac:spMk id="17" creationId="{997096E0-D20E-8AED-DDAA-FB2850106DD8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6:45.625" v="107"/>
          <ac:spMkLst>
            <pc:docMk/>
            <pc:sldMk cId="1427731046" sldId="351"/>
            <ac:spMk id="18" creationId="{2B543B98-1CA1-6EFF-EE5B-60BAE485B2C1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6:09.468" v="77"/>
          <ac:spMkLst>
            <pc:docMk/>
            <pc:sldMk cId="1427731046" sldId="351"/>
            <ac:spMk id="19" creationId="{09040E9A-D14A-8513-B6E6-40BFB47E6C9C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6:09.468" v="76"/>
          <ac:spMkLst>
            <pc:docMk/>
            <pc:sldMk cId="1427731046" sldId="351"/>
            <ac:spMk id="21" creationId="{8903394A-D5DE-FD5C-9CE7-C70D9545FBF2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6:45.641" v="108"/>
          <ac:spMkLst>
            <pc:docMk/>
            <pc:sldMk cId="1427731046" sldId="351"/>
            <ac:spMk id="22" creationId="{21F192A7-D380-0C07-845C-C7675E948F7C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6:09.468" v="75"/>
          <ac:spMkLst>
            <pc:docMk/>
            <pc:sldMk cId="1427731046" sldId="351"/>
            <ac:spMk id="23" creationId="{6DA6D429-FC6B-72C7-DDCB-DE2E86ADC641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6:09.468" v="74"/>
          <ac:spMkLst>
            <pc:docMk/>
            <pc:sldMk cId="1427731046" sldId="351"/>
            <ac:spMk id="25" creationId="{51CFB45B-E498-2087-489D-2DB70AE2C615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6:45.656" v="109"/>
          <ac:spMkLst>
            <pc:docMk/>
            <pc:sldMk cId="1427731046" sldId="351"/>
            <ac:spMk id="26" creationId="{9D857F02-7855-9106-2CFF-F260C6133DB9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6:09.468" v="73"/>
          <ac:spMkLst>
            <pc:docMk/>
            <pc:sldMk cId="1427731046" sldId="351"/>
            <ac:spMk id="27" creationId="{C1A760A5-A653-DF09-6429-87EEB0A0DF25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6:09.468" v="72"/>
          <ac:spMkLst>
            <pc:docMk/>
            <pc:sldMk cId="1427731046" sldId="351"/>
            <ac:spMk id="29" creationId="{D495B8F8-D81E-4031-8289-F363B1DD35F1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6:45.672" v="110"/>
          <ac:spMkLst>
            <pc:docMk/>
            <pc:sldMk cId="1427731046" sldId="351"/>
            <ac:spMk id="30" creationId="{2FF4C1E3-F846-AC8E-B2B2-586D959251FE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6:09.468" v="71"/>
          <ac:spMkLst>
            <pc:docMk/>
            <pc:sldMk cId="1427731046" sldId="351"/>
            <ac:spMk id="31" creationId="{1CCFC728-9506-5458-B4A4-25163621F1A5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6:09.468" v="70"/>
          <ac:spMkLst>
            <pc:docMk/>
            <pc:sldMk cId="1427731046" sldId="351"/>
            <ac:spMk id="33" creationId="{7F51D64B-E562-BD4F-2840-89764ED942B9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6:45.703" v="111"/>
          <ac:spMkLst>
            <pc:docMk/>
            <pc:sldMk cId="1427731046" sldId="351"/>
            <ac:spMk id="34" creationId="{12CA82C0-BB2D-4918-6E82-E86367C38CD5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6:09.468" v="69"/>
          <ac:spMkLst>
            <pc:docMk/>
            <pc:sldMk cId="1427731046" sldId="351"/>
            <ac:spMk id="35" creationId="{336795AC-A0A7-17FC-8325-D7E9D5D5CB43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6:09.453" v="68"/>
          <ac:spMkLst>
            <pc:docMk/>
            <pc:sldMk cId="1427731046" sldId="351"/>
            <ac:spMk id="37" creationId="{219DF0B3-60B1-F8BA-24BD-F99D053DFBB2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6:45.719" v="112"/>
          <ac:spMkLst>
            <pc:docMk/>
            <pc:sldMk cId="1427731046" sldId="351"/>
            <ac:spMk id="38" creationId="{ACF69930-55B9-D29E-4D50-6B572BFFF943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6:09.453" v="67"/>
          <ac:spMkLst>
            <pc:docMk/>
            <pc:sldMk cId="1427731046" sldId="351"/>
            <ac:spMk id="39" creationId="{120E4D77-D690-F6C2-77AA-0BF9628F4D38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6:09.453" v="66"/>
          <ac:spMkLst>
            <pc:docMk/>
            <pc:sldMk cId="1427731046" sldId="351"/>
            <ac:spMk id="41" creationId="{E2B97E56-C426-7F5F-D79E-EF94C3F05E0B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6:45.735" v="113"/>
          <ac:spMkLst>
            <pc:docMk/>
            <pc:sldMk cId="1427731046" sldId="351"/>
            <ac:spMk id="42" creationId="{0A9BA8BE-4A9A-7DA9-B3D3-B16496F42345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6:45.766" v="114"/>
          <ac:spMkLst>
            <pc:docMk/>
            <pc:sldMk cId="1427731046" sldId="351"/>
            <ac:spMk id="46" creationId="{0A39E02D-4DF1-0AE3-CD41-C66F6BAC6189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6:45.781" v="115"/>
          <ac:spMkLst>
            <pc:docMk/>
            <pc:sldMk cId="1427731046" sldId="351"/>
            <ac:spMk id="50" creationId="{AB7EABCA-1C69-9DDB-5C41-694CE95D8AC9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6:09.453" v="60"/>
          <ac:spMkLst>
            <pc:docMk/>
            <pc:sldMk cId="1427731046" sldId="351"/>
            <ac:spMk id="53" creationId="{1604A4A6-96EF-E22C-770D-E8206C51B69D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6:45.797" v="116"/>
          <ac:spMkLst>
            <pc:docMk/>
            <pc:sldMk cId="1427731046" sldId="351"/>
            <ac:spMk id="54" creationId="{E4001CD1-5399-6BA0-7A14-235F7763CC3D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6:09.453" v="59"/>
          <ac:spMkLst>
            <pc:docMk/>
            <pc:sldMk cId="1427731046" sldId="351"/>
            <ac:spMk id="55" creationId="{01E7A92B-5794-878A-8AE4-B5B970797B94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6:09.453" v="58"/>
          <ac:spMkLst>
            <pc:docMk/>
            <pc:sldMk cId="1427731046" sldId="351"/>
            <ac:spMk id="57" creationId="{3DDDEDF1-5E40-2F86-8A3B-26C82486B979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7:14.688" v="118"/>
          <ac:spMkLst>
            <pc:docMk/>
            <pc:sldMk cId="1427731046" sldId="351"/>
            <ac:spMk id="58" creationId="{5787A262-AF0E-CD69-CA0C-977CBA2FC99D}"/>
          </ac:spMkLst>
        </pc:spChg>
        <pc:spChg chg="add">
          <ac:chgData name="Leake, Carl D (US 347J)" userId="S::carl.leake@jpl.nasa.gov::514d19ed-ac25-4851-8813-e892f9be6a8e" providerId="AD" clId="Web-{4F4711A5-D90D-3DB9-8962-3BD9F905396A}" dt="2023-03-13T20:46:18.390" v="104"/>
          <ac:spMkLst>
            <pc:docMk/>
            <pc:sldMk cId="1427731046" sldId="351"/>
            <ac:spMk id="71" creationId="{3187771E-C0C4-1BAA-1909-C489C6A75960}"/>
          </ac:spMkLst>
        </pc:spChg>
        <pc:cxnChg chg="del">
          <ac:chgData name="Leake, Carl D (US 347J)" userId="S::carl.leake@jpl.nasa.gov::514d19ed-ac25-4851-8813-e892f9be6a8e" providerId="AD" clId="Web-{4F4711A5-D90D-3DB9-8962-3BD9F905396A}" dt="2023-03-13T20:46:09.453" v="65"/>
          <ac:cxnSpMkLst>
            <pc:docMk/>
            <pc:sldMk cId="1427731046" sldId="351"/>
            <ac:cxnSpMk id="43" creationId="{CB226094-2B41-4B6C-961E-C48786D11271}"/>
          </ac:cxnSpMkLst>
        </pc:cxnChg>
        <pc:cxnChg chg="del">
          <ac:chgData name="Leake, Carl D (US 347J)" userId="S::carl.leake@jpl.nasa.gov::514d19ed-ac25-4851-8813-e892f9be6a8e" providerId="AD" clId="Web-{4F4711A5-D90D-3DB9-8962-3BD9F905396A}" dt="2023-03-13T20:46:09.453" v="64"/>
          <ac:cxnSpMkLst>
            <pc:docMk/>
            <pc:sldMk cId="1427731046" sldId="351"/>
            <ac:cxnSpMk id="45" creationId="{541731EF-0D36-1AB0-F9FF-4B1DC779443A}"/>
          </ac:cxnSpMkLst>
        </pc:cxnChg>
        <pc:cxnChg chg="del">
          <ac:chgData name="Leake, Carl D (US 347J)" userId="S::carl.leake@jpl.nasa.gov::514d19ed-ac25-4851-8813-e892f9be6a8e" providerId="AD" clId="Web-{4F4711A5-D90D-3DB9-8962-3BD9F905396A}" dt="2023-03-13T20:46:09.453" v="63"/>
          <ac:cxnSpMkLst>
            <pc:docMk/>
            <pc:sldMk cId="1427731046" sldId="351"/>
            <ac:cxnSpMk id="47" creationId="{73621C8C-81D6-6CFB-76C5-1DE86EDAD72D}"/>
          </ac:cxnSpMkLst>
        </pc:cxnChg>
        <pc:cxnChg chg="del">
          <ac:chgData name="Leake, Carl D (US 347J)" userId="S::carl.leake@jpl.nasa.gov::514d19ed-ac25-4851-8813-e892f9be6a8e" providerId="AD" clId="Web-{4F4711A5-D90D-3DB9-8962-3BD9F905396A}" dt="2023-03-13T20:46:09.453" v="62"/>
          <ac:cxnSpMkLst>
            <pc:docMk/>
            <pc:sldMk cId="1427731046" sldId="351"/>
            <ac:cxnSpMk id="49" creationId="{DE9E1749-BC6E-C912-C2F0-2B9E3ED58232}"/>
          </ac:cxnSpMkLst>
        </pc:cxnChg>
        <pc:cxnChg chg="del">
          <ac:chgData name="Leake, Carl D (US 347J)" userId="S::carl.leake@jpl.nasa.gov::514d19ed-ac25-4851-8813-e892f9be6a8e" providerId="AD" clId="Web-{4F4711A5-D90D-3DB9-8962-3BD9F905396A}" dt="2023-03-13T20:46:09.453" v="61"/>
          <ac:cxnSpMkLst>
            <pc:docMk/>
            <pc:sldMk cId="1427731046" sldId="351"/>
            <ac:cxnSpMk id="51" creationId="{9A02E1FC-B2A7-8101-9C9A-BC6500E1DADD}"/>
          </ac:cxnSpMkLst>
        </pc:cxnChg>
        <pc:cxnChg chg="del">
          <ac:chgData name="Leake, Carl D (US 347J)" userId="S::carl.leake@jpl.nasa.gov::514d19ed-ac25-4851-8813-e892f9be6a8e" providerId="AD" clId="Web-{4F4711A5-D90D-3DB9-8962-3BD9F905396A}" dt="2023-03-13T20:46:09.453" v="57"/>
          <ac:cxnSpMkLst>
            <pc:docMk/>
            <pc:sldMk cId="1427731046" sldId="351"/>
            <ac:cxnSpMk id="59" creationId="{57B32487-6B36-D603-E494-59A6156B0A3B}"/>
          </ac:cxnSpMkLst>
        </pc:cxnChg>
        <pc:cxnChg chg="add">
          <ac:chgData name="Leake, Carl D (US 347J)" userId="S::carl.leake@jpl.nasa.gov::514d19ed-ac25-4851-8813-e892f9be6a8e" providerId="AD" clId="Web-{4F4711A5-D90D-3DB9-8962-3BD9F905396A}" dt="2023-03-13T20:46:18.250" v="99"/>
          <ac:cxnSpMkLst>
            <pc:docMk/>
            <pc:sldMk cId="1427731046" sldId="351"/>
            <ac:cxnSpMk id="61" creationId="{43D0D0E8-3825-0464-192C-3BB619E81254}"/>
          </ac:cxnSpMkLst>
        </pc:cxnChg>
        <pc:cxnChg chg="add">
          <ac:chgData name="Leake, Carl D (US 347J)" userId="S::carl.leake@jpl.nasa.gov::514d19ed-ac25-4851-8813-e892f9be6a8e" providerId="AD" clId="Web-{4F4711A5-D90D-3DB9-8962-3BD9F905396A}" dt="2023-03-13T20:46:18.265" v="100"/>
          <ac:cxnSpMkLst>
            <pc:docMk/>
            <pc:sldMk cId="1427731046" sldId="351"/>
            <ac:cxnSpMk id="63" creationId="{DCF88AEA-163D-CB31-D8EF-6CC03ED16527}"/>
          </ac:cxnSpMkLst>
        </pc:cxnChg>
        <pc:cxnChg chg="add">
          <ac:chgData name="Leake, Carl D (US 347J)" userId="S::carl.leake@jpl.nasa.gov::514d19ed-ac25-4851-8813-e892f9be6a8e" providerId="AD" clId="Web-{4F4711A5-D90D-3DB9-8962-3BD9F905396A}" dt="2023-03-13T20:46:18.281" v="101"/>
          <ac:cxnSpMkLst>
            <pc:docMk/>
            <pc:sldMk cId="1427731046" sldId="351"/>
            <ac:cxnSpMk id="65" creationId="{6E3949A4-0DD6-FF63-51AD-2C4E13598DCE}"/>
          </ac:cxnSpMkLst>
        </pc:cxnChg>
        <pc:cxnChg chg="add">
          <ac:chgData name="Leake, Carl D (US 347J)" userId="S::carl.leake@jpl.nasa.gov::514d19ed-ac25-4851-8813-e892f9be6a8e" providerId="AD" clId="Web-{4F4711A5-D90D-3DB9-8962-3BD9F905396A}" dt="2023-03-13T20:46:18.312" v="102"/>
          <ac:cxnSpMkLst>
            <pc:docMk/>
            <pc:sldMk cId="1427731046" sldId="351"/>
            <ac:cxnSpMk id="67" creationId="{B84ACF2F-BD5F-2B23-B4CD-8E09CC7BC20E}"/>
          </ac:cxnSpMkLst>
        </pc:cxnChg>
        <pc:cxnChg chg="add">
          <ac:chgData name="Leake, Carl D (US 347J)" userId="S::carl.leake@jpl.nasa.gov::514d19ed-ac25-4851-8813-e892f9be6a8e" providerId="AD" clId="Web-{4F4711A5-D90D-3DB9-8962-3BD9F905396A}" dt="2023-03-13T20:46:18.343" v="103"/>
          <ac:cxnSpMkLst>
            <pc:docMk/>
            <pc:sldMk cId="1427731046" sldId="351"/>
            <ac:cxnSpMk id="69" creationId="{05D82CDA-88C4-403E-68AE-0C836D2E8B4E}"/>
          </ac:cxnSpMkLst>
        </pc:cxnChg>
      </pc:sldChg>
      <pc:sldChg chg="addSp delSp modSp add del replId delAnim">
        <pc:chgData name="Leake, Carl D (US 347J)" userId="S::carl.leake@jpl.nasa.gov::514d19ed-ac25-4851-8813-e892f9be6a8e" providerId="AD" clId="Web-{4F4711A5-D90D-3DB9-8962-3BD9F905396A}" dt="2023-03-13T20:51:28.271" v="178"/>
        <pc:sldMkLst>
          <pc:docMk/>
          <pc:sldMk cId="1959114466" sldId="352"/>
        </pc:sldMkLst>
        <pc:spChg chg="mod">
          <ac:chgData name="Leake, Carl D (US 347J)" userId="S::carl.leake@jpl.nasa.gov::514d19ed-ac25-4851-8813-e892f9be6a8e" providerId="AD" clId="Web-{4F4711A5-D90D-3DB9-8962-3BD9F905396A}" dt="2023-03-13T20:49:39.566" v="168" actId="20577"/>
          <ac:spMkLst>
            <pc:docMk/>
            <pc:sldMk cId="1959114466" sldId="352"/>
            <ac:spMk id="3" creationId="{1480B9C1-7FA4-43F7-B6D7-D0DB1B3278F1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9:05.003" v="143"/>
          <ac:spMkLst>
            <pc:docMk/>
            <pc:sldMk cId="1959114466" sldId="352"/>
            <ac:spMk id="5" creationId="{6063F111-ACC4-7CB5-E3FF-17DDE62174FA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9:05.003" v="142"/>
          <ac:spMkLst>
            <pc:docMk/>
            <pc:sldMk cId="1959114466" sldId="352"/>
            <ac:spMk id="7" creationId="{25175703-9F4C-D0B3-09BE-E14DB0F9F2C5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9:05.003" v="141"/>
          <ac:spMkLst>
            <pc:docMk/>
            <pc:sldMk cId="1959114466" sldId="352"/>
            <ac:spMk id="10" creationId="{F74D3272-FF40-CFCB-3ECD-EB5D9EAD4628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9:05.003" v="140"/>
          <ac:spMkLst>
            <pc:docMk/>
            <pc:sldMk cId="1959114466" sldId="352"/>
            <ac:spMk id="14" creationId="{9EB93EA3-44CD-35F4-F743-308E30FFF365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9:05.003" v="139"/>
          <ac:spMkLst>
            <pc:docMk/>
            <pc:sldMk cId="1959114466" sldId="352"/>
            <ac:spMk id="18" creationId="{2B543B98-1CA1-6EFF-EE5B-60BAE485B2C1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9:05.003" v="138"/>
          <ac:spMkLst>
            <pc:docMk/>
            <pc:sldMk cId="1959114466" sldId="352"/>
            <ac:spMk id="22" creationId="{21F192A7-D380-0C07-845C-C7675E948F7C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9:05.003" v="137"/>
          <ac:spMkLst>
            <pc:docMk/>
            <pc:sldMk cId="1959114466" sldId="352"/>
            <ac:spMk id="26" creationId="{9D857F02-7855-9106-2CFF-F260C6133DB9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9:05.003" v="136"/>
          <ac:spMkLst>
            <pc:docMk/>
            <pc:sldMk cId="1959114466" sldId="352"/>
            <ac:spMk id="30" creationId="{2FF4C1E3-F846-AC8E-B2B2-586D959251FE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9:05.003" v="135"/>
          <ac:spMkLst>
            <pc:docMk/>
            <pc:sldMk cId="1959114466" sldId="352"/>
            <ac:spMk id="34" creationId="{12CA82C0-BB2D-4918-6E82-E86367C38CD5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9:05.003" v="134"/>
          <ac:spMkLst>
            <pc:docMk/>
            <pc:sldMk cId="1959114466" sldId="352"/>
            <ac:spMk id="38" creationId="{ACF69930-55B9-D29E-4D50-6B572BFFF943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9:05.003" v="133"/>
          <ac:spMkLst>
            <pc:docMk/>
            <pc:sldMk cId="1959114466" sldId="352"/>
            <ac:spMk id="42" creationId="{0A9BA8BE-4A9A-7DA9-B3D3-B16496F42345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9:05.003" v="132"/>
          <ac:spMkLst>
            <pc:docMk/>
            <pc:sldMk cId="1959114466" sldId="352"/>
            <ac:spMk id="46" creationId="{0A39E02D-4DF1-0AE3-CD41-C66F6BAC6189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9:05.003" v="131"/>
          <ac:spMkLst>
            <pc:docMk/>
            <pc:sldMk cId="1959114466" sldId="352"/>
            <ac:spMk id="50" creationId="{AB7EABCA-1C69-9DDB-5C41-694CE95D8AC9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9:04.987" v="130"/>
          <ac:spMkLst>
            <pc:docMk/>
            <pc:sldMk cId="1959114466" sldId="352"/>
            <ac:spMk id="54" creationId="{E4001CD1-5399-6BA0-7A14-235F7763CC3D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9:04.987" v="129"/>
          <ac:spMkLst>
            <pc:docMk/>
            <pc:sldMk cId="1959114466" sldId="352"/>
            <ac:spMk id="58" creationId="{5787A262-AF0E-CD69-CA0C-977CBA2FC99D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9:04.987" v="123"/>
          <ac:spMkLst>
            <pc:docMk/>
            <pc:sldMk cId="1959114466" sldId="352"/>
            <ac:spMk id="71" creationId="{3187771E-C0C4-1BAA-1909-C489C6A75960}"/>
          </ac:spMkLst>
        </pc:spChg>
        <pc:graphicFrameChg chg="add">
          <ac:chgData name="Leake, Carl D (US 347J)" userId="S::carl.leake@jpl.nasa.gov::514d19ed-ac25-4851-8813-e892f9be6a8e" providerId="AD" clId="Web-{4F4711A5-D90D-3DB9-8962-3BD9F905396A}" dt="2023-03-13T20:49:12.065" v="144"/>
          <ac:graphicFrameMkLst>
            <pc:docMk/>
            <pc:sldMk cId="1959114466" sldId="352"/>
            <ac:graphicFrameMk id="4" creationId="{C2CA4CF0-E7EA-6FC7-A148-80BD46A2EA22}"/>
          </ac:graphicFrameMkLst>
        </pc:graphicFrameChg>
        <pc:graphicFrameChg chg="add">
          <ac:chgData name="Leake, Carl D (US 347J)" userId="S::carl.leake@jpl.nasa.gov::514d19ed-ac25-4851-8813-e892f9be6a8e" providerId="AD" clId="Web-{4F4711A5-D90D-3DB9-8962-3BD9F905396A}" dt="2023-03-13T20:49:12.112" v="145"/>
          <ac:graphicFrameMkLst>
            <pc:docMk/>
            <pc:sldMk cId="1959114466" sldId="352"/>
            <ac:graphicFrameMk id="8" creationId="{1ED77E52-8AFB-C78C-F2E3-AEE15C5A8CB6}"/>
          </ac:graphicFrameMkLst>
        </pc:graphicFrameChg>
        <pc:graphicFrameChg chg="add">
          <ac:chgData name="Leake, Carl D (US 347J)" userId="S::carl.leake@jpl.nasa.gov::514d19ed-ac25-4851-8813-e892f9be6a8e" providerId="AD" clId="Web-{4F4711A5-D90D-3DB9-8962-3BD9F905396A}" dt="2023-03-13T20:49:12.190" v="146"/>
          <ac:graphicFrameMkLst>
            <pc:docMk/>
            <pc:sldMk cId="1959114466" sldId="352"/>
            <ac:graphicFrameMk id="11" creationId="{B116A61E-FE03-8E1D-37E8-BC92EF1F03F4}"/>
          </ac:graphicFrameMkLst>
        </pc:graphicFrameChg>
        <pc:cxnChg chg="del">
          <ac:chgData name="Leake, Carl D (US 347J)" userId="S::carl.leake@jpl.nasa.gov::514d19ed-ac25-4851-8813-e892f9be6a8e" providerId="AD" clId="Web-{4F4711A5-D90D-3DB9-8962-3BD9F905396A}" dt="2023-03-13T20:49:04.987" v="128"/>
          <ac:cxnSpMkLst>
            <pc:docMk/>
            <pc:sldMk cId="1959114466" sldId="352"/>
            <ac:cxnSpMk id="61" creationId="{43D0D0E8-3825-0464-192C-3BB619E81254}"/>
          </ac:cxnSpMkLst>
        </pc:cxnChg>
        <pc:cxnChg chg="del">
          <ac:chgData name="Leake, Carl D (US 347J)" userId="S::carl.leake@jpl.nasa.gov::514d19ed-ac25-4851-8813-e892f9be6a8e" providerId="AD" clId="Web-{4F4711A5-D90D-3DB9-8962-3BD9F905396A}" dt="2023-03-13T20:49:04.987" v="127"/>
          <ac:cxnSpMkLst>
            <pc:docMk/>
            <pc:sldMk cId="1959114466" sldId="352"/>
            <ac:cxnSpMk id="63" creationId="{DCF88AEA-163D-CB31-D8EF-6CC03ED16527}"/>
          </ac:cxnSpMkLst>
        </pc:cxnChg>
        <pc:cxnChg chg="del">
          <ac:chgData name="Leake, Carl D (US 347J)" userId="S::carl.leake@jpl.nasa.gov::514d19ed-ac25-4851-8813-e892f9be6a8e" providerId="AD" clId="Web-{4F4711A5-D90D-3DB9-8962-3BD9F905396A}" dt="2023-03-13T20:49:04.987" v="126"/>
          <ac:cxnSpMkLst>
            <pc:docMk/>
            <pc:sldMk cId="1959114466" sldId="352"/>
            <ac:cxnSpMk id="65" creationId="{6E3949A4-0DD6-FF63-51AD-2C4E13598DCE}"/>
          </ac:cxnSpMkLst>
        </pc:cxnChg>
        <pc:cxnChg chg="del">
          <ac:chgData name="Leake, Carl D (US 347J)" userId="S::carl.leake@jpl.nasa.gov::514d19ed-ac25-4851-8813-e892f9be6a8e" providerId="AD" clId="Web-{4F4711A5-D90D-3DB9-8962-3BD9F905396A}" dt="2023-03-13T20:49:04.987" v="125"/>
          <ac:cxnSpMkLst>
            <pc:docMk/>
            <pc:sldMk cId="1959114466" sldId="352"/>
            <ac:cxnSpMk id="67" creationId="{B84ACF2F-BD5F-2B23-B4CD-8E09CC7BC20E}"/>
          </ac:cxnSpMkLst>
        </pc:cxnChg>
        <pc:cxnChg chg="del">
          <ac:chgData name="Leake, Carl D (US 347J)" userId="S::carl.leake@jpl.nasa.gov::514d19ed-ac25-4851-8813-e892f9be6a8e" providerId="AD" clId="Web-{4F4711A5-D90D-3DB9-8962-3BD9F905396A}" dt="2023-03-13T20:49:04.987" v="124"/>
          <ac:cxnSpMkLst>
            <pc:docMk/>
            <pc:sldMk cId="1959114466" sldId="352"/>
            <ac:cxnSpMk id="69" creationId="{05D82CDA-88C4-403E-68AE-0C836D2E8B4E}"/>
          </ac:cxnSpMkLst>
        </pc:cxnChg>
      </pc:sldChg>
      <pc:sldChg chg="modSp add del">
        <pc:chgData name="Leake, Carl D (US 347J)" userId="S::carl.leake@jpl.nasa.gov::514d19ed-ac25-4851-8813-e892f9be6a8e" providerId="AD" clId="Web-{4F4711A5-D90D-3DB9-8962-3BD9F905396A}" dt="2023-03-13T20:53:11.273" v="190"/>
        <pc:sldMkLst>
          <pc:docMk/>
          <pc:sldMk cId="3386254407" sldId="353"/>
        </pc:sldMkLst>
        <pc:spChg chg="mod">
          <ac:chgData name="Leake, Carl D (US 347J)" userId="S::carl.leake@jpl.nasa.gov::514d19ed-ac25-4851-8813-e892f9be6a8e" providerId="AD" clId="Web-{4F4711A5-D90D-3DB9-8962-3BD9F905396A}" dt="2023-03-13T20:52:47.632" v="183" actId="20577"/>
          <ac:spMkLst>
            <pc:docMk/>
            <pc:sldMk cId="3386254407" sldId="353"/>
            <ac:spMk id="3" creationId="{00000000-0000-0000-0000-000000000000}"/>
          </ac:spMkLst>
        </pc:spChg>
      </pc:sldChg>
      <pc:sldChg chg="delSp modSp add replId">
        <pc:chgData name="Leake, Carl D (US 347J)" userId="S::carl.leake@jpl.nasa.gov::514d19ed-ac25-4851-8813-e892f9be6a8e" providerId="AD" clId="Web-{4F4711A5-D90D-3DB9-8962-3BD9F905396A}" dt="2023-03-13T20:53:10.663" v="189" actId="20577"/>
        <pc:sldMkLst>
          <pc:docMk/>
          <pc:sldMk cId="1457302944" sldId="354"/>
        </pc:sldMkLst>
        <pc:spChg chg="mod">
          <ac:chgData name="Leake, Carl D (US 347J)" userId="S::carl.leake@jpl.nasa.gov::514d19ed-ac25-4851-8813-e892f9be6a8e" providerId="AD" clId="Web-{4F4711A5-D90D-3DB9-8962-3BD9F905396A}" dt="2023-03-13T20:53:10.663" v="189" actId="20577"/>
          <ac:spMkLst>
            <pc:docMk/>
            <pc:sldMk cId="1457302944" sldId="354"/>
            <ac:spMk id="3" creationId="{94B6CC00-88E0-8DA9-7207-894D2F70F7FE}"/>
          </ac:spMkLst>
        </pc:spChg>
        <pc:spChg chg="mod">
          <ac:chgData name="Leake, Carl D (US 347J)" userId="S::carl.leake@jpl.nasa.gov::514d19ed-ac25-4851-8813-e892f9be6a8e" providerId="AD" clId="Web-{4F4711A5-D90D-3DB9-8962-3BD9F905396A}" dt="2023-03-13T20:52:55.835" v="186" actId="14100"/>
          <ac:spMkLst>
            <pc:docMk/>
            <pc:sldMk cId="1457302944" sldId="354"/>
            <ac:spMk id="4" creationId="{33DDF3BF-E5C8-5023-C235-6AA312676B1F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53:00.429" v="187"/>
          <ac:spMkLst>
            <pc:docMk/>
            <pc:sldMk cId="1457302944" sldId="354"/>
            <ac:spMk id="20" creationId="{4DB11ADE-22D4-C5B5-94C7-83608B003AE3}"/>
          </ac:spMkLst>
        </pc:spChg>
        <pc:grpChg chg="del">
          <ac:chgData name="Leake, Carl D (US 347J)" userId="S::carl.leake@jpl.nasa.gov::514d19ed-ac25-4851-8813-e892f9be6a8e" providerId="AD" clId="Web-{4F4711A5-D90D-3DB9-8962-3BD9F905396A}" dt="2023-03-13T20:52:51.257" v="185"/>
          <ac:grpSpMkLst>
            <pc:docMk/>
            <pc:sldMk cId="1457302944" sldId="354"/>
            <ac:grpSpMk id="5" creationId="{D4F80A75-5E39-0A77-BD2B-4578107ADED6}"/>
          </ac:grpSpMkLst>
        </pc:grpChg>
        <pc:cxnChg chg="mod">
          <ac:chgData name="Leake, Carl D (US 347J)" userId="S::carl.leake@jpl.nasa.gov::514d19ed-ac25-4851-8813-e892f9be6a8e" providerId="AD" clId="Web-{4F4711A5-D90D-3DB9-8962-3BD9F905396A}" dt="2023-03-13T20:52:51.257" v="185"/>
          <ac:cxnSpMkLst>
            <pc:docMk/>
            <pc:sldMk cId="1457302944" sldId="354"/>
            <ac:cxnSpMk id="12" creationId="{14441EA5-EB6A-59F7-2322-0A5FAF462084}"/>
          </ac:cxnSpMkLst>
        </pc:cxnChg>
        <pc:cxnChg chg="mod">
          <ac:chgData name="Leake, Carl D (US 347J)" userId="S::carl.leake@jpl.nasa.gov::514d19ed-ac25-4851-8813-e892f9be6a8e" providerId="AD" clId="Web-{4F4711A5-D90D-3DB9-8962-3BD9F905396A}" dt="2023-03-13T20:52:51.257" v="185"/>
          <ac:cxnSpMkLst>
            <pc:docMk/>
            <pc:sldMk cId="1457302944" sldId="354"/>
            <ac:cxnSpMk id="13" creationId="{FFCF3933-578C-AF6F-9275-B0AF9881CF03}"/>
          </ac:cxnSpMkLst>
        </pc:cxnChg>
      </pc:sldChg>
      <pc:sldChg chg="addSp delSp modSp add replId">
        <pc:chgData name="Leake, Carl D (US 347J)" userId="S::carl.leake@jpl.nasa.gov::514d19ed-ac25-4851-8813-e892f9be6a8e" providerId="AD" clId="Web-{4F4711A5-D90D-3DB9-8962-3BD9F905396A}" dt="2023-03-13T21:03:44.003" v="319"/>
        <pc:sldMkLst>
          <pc:docMk/>
          <pc:sldMk cId="788356359" sldId="355"/>
        </pc:sldMkLst>
        <pc:spChg chg="mod">
          <ac:chgData name="Leake, Carl D (US 347J)" userId="S::carl.leake@jpl.nasa.gov::514d19ed-ac25-4851-8813-e892f9be6a8e" providerId="AD" clId="Web-{4F4711A5-D90D-3DB9-8962-3BD9F905396A}" dt="2023-03-13T21:01:02.094" v="262" actId="20577"/>
          <ac:spMkLst>
            <pc:docMk/>
            <pc:sldMk cId="788356359" sldId="355"/>
            <ac:spMk id="3" creationId="{1480B9C1-7FA4-43F7-B6D7-D0DB1B3278F1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3:09.143" v="307"/>
          <ac:spMkLst>
            <pc:docMk/>
            <pc:sldMk cId="788356359" sldId="355"/>
            <ac:spMk id="5" creationId="{6F62AA82-54D7-A1F5-22BD-B708AB59210F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2:26.454" v="283"/>
          <ac:spMkLst>
            <pc:docMk/>
            <pc:sldMk cId="788356359" sldId="355"/>
            <ac:spMk id="10" creationId="{7C4223FE-6FC0-A9B8-24A2-44A1D4895B50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2:26.486" v="284"/>
          <ac:spMkLst>
            <pc:docMk/>
            <pc:sldMk cId="788356359" sldId="355"/>
            <ac:spMk id="13" creationId="{E8E53425-280E-CA41-6C59-EE3568FA0296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2:26.501" v="285"/>
          <ac:spMkLst>
            <pc:docMk/>
            <pc:sldMk cId="788356359" sldId="355"/>
            <ac:spMk id="15" creationId="{3D35DF0C-FC2F-6765-C8B3-151CF9674CD3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2:26.517" v="286"/>
          <ac:spMkLst>
            <pc:docMk/>
            <pc:sldMk cId="788356359" sldId="355"/>
            <ac:spMk id="17" creationId="{BFE8EB4B-CCCA-F3A8-3BFF-D2E15BAC62F0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2:26.533" v="287"/>
          <ac:spMkLst>
            <pc:docMk/>
            <pc:sldMk cId="788356359" sldId="355"/>
            <ac:spMk id="19" creationId="{02C5D35D-A1EE-0F8A-FCF8-7C70FD238EC6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2:26.548" v="288"/>
          <ac:spMkLst>
            <pc:docMk/>
            <pc:sldMk cId="788356359" sldId="355"/>
            <ac:spMk id="21" creationId="{CC04AF2E-9FFB-117B-17EA-0939B6BD00E3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2:26.579" v="289"/>
          <ac:spMkLst>
            <pc:docMk/>
            <pc:sldMk cId="788356359" sldId="355"/>
            <ac:spMk id="23" creationId="{2A9DE414-2348-3241-819B-706EF386355D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3:43.800" v="309"/>
          <ac:spMkLst>
            <pc:docMk/>
            <pc:sldMk cId="788356359" sldId="355"/>
            <ac:spMk id="25" creationId="{B0D3CF25-E32D-4D09-4798-A7060595145C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3:43.815" v="310"/>
          <ac:spMkLst>
            <pc:docMk/>
            <pc:sldMk cId="788356359" sldId="355"/>
            <ac:spMk id="27" creationId="{C6FA140E-CEC3-68F3-0705-72527397D76A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3:43.831" v="311"/>
          <ac:spMkLst>
            <pc:docMk/>
            <pc:sldMk cId="788356359" sldId="355"/>
            <ac:spMk id="29" creationId="{1FB84AD5-CAB8-5A19-C313-3B62D13B8E55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2:26.595" v="290"/>
          <ac:spMkLst>
            <pc:docMk/>
            <pc:sldMk cId="788356359" sldId="355"/>
            <ac:spMk id="31" creationId="{27992064-D282-911C-4839-6256D249D4A4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1:18.672" v="266" actId="20577"/>
          <ac:spMkLst>
            <pc:docMk/>
            <pc:sldMk cId="788356359" sldId="355"/>
            <ac:spMk id="33" creationId="{E7B80ED1-2A6C-83A6-9839-AB8A233556F4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1:21.172" v="267" actId="20577"/>
          <ac:spMkLst>
            <pc:docMk/>
            <pc:sldMk cId="788356359" sldId="355"/>
            <ac:spMk id="35" creationId="{6280DC48-8BD9-B57F-5897-D59146D37FE9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3:43.862" v="312"/>
          <ac:spMkLst>
            <pc:docMk/>
            <pc:sldMk cId="788356359" sldId="355"/>
            <ac:spMk id="37" creationId="{8B4E57C2-2F11-49C5-1AAF-738238E07E5C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2:26.611" v="291"/>
          <ac:spMkLst>
            <pc:docMk/>
            <pc:sldMk cId="788356359" sldId="355"/>
            <ac:spMk id="39" creationId="{C1B9823C-F252-3746-A40C-CE8E9C295327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2:26.626" v="292"/>
          <ac:spMkLst>
            <pc:docMk/>
            <pc:sldMk cId="788356359" sldId="355"/>
            <ac:spMk id="41" creationId="{411B999E-2788-CD36-F098-5A78DA1F952C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3:43.878" v="313"/>
          <ac:spMkLst>
            <pc:docMk/>
            <pc:sldMk cId="788356359" sldId="355"/>
            <ac:spMk id="43" creationId="{4197FA42-30A8-A7DF-7250-01EEC0CC8770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3:24.112" v="308"/>
          <ac:spMkLst>
            <pc:docMk/>
            <pc:sldMk cId="788356359" sldId="355"/>
            <ac:spMk id="45" creationId="{72130872-0BA2-1C16-4153-C998E4242B03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2:05.173" v="281"/>
          <ac:spMkLst>
            <pc:docMk/>
            <pc:sldMk cId="788356359" sldId="355"/>
            <ac:spMk id="47" creationId="{7382E323-70B6-7163-0FB0-03BAB93C2687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2:26.658" v="293"/>
          <ac:spMkLst>
            <pc:docMk/>
            <pc:sldMk cId="788356359" sldId="355"/>
            <ac:spMk id="49" creationId="{6A5896E9-E18C-6ED7-C471-DFA7CE1739B9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2:26.673" v="294"/>
          <ac:spMkLst>
            <pc:docMk/>
            <pc:sldMk cId="788356359" sldId="355"/>
            <ac:spMk id="51" creationId="{28E02C5C-8D2C-AF6F-5ECC-212B7E338939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2:26.689" v="295"/>
          <ac:spMkLst>
            <pc:docMk/>
            <pc:sldMk cId="788356359" sldId="355"/>
            <ac:spMk id="53" creationId="{8967D2BB-1AF4-C42B-F474-CD36909AA958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2:05.204" v="282"/>
          <ac:spMkLst>
            <pc:docMk/>
            <pc:sldMk cId="788356359" sldId="355"/>
            <ac:spMk id="55" creationId="{2202E9D4-A211-92E4-7330-7C5EA3775C35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2:26.705" v="296"/>
          <ac:spMkLst>
            <pc:docMk/>
            <pc:sldMk cId="788356359" sldId="355"/>
            <ac:spMk id="57" creationId="{536CAD2A-AFDA-1194-A2BC-C35FC6C4623D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1:23.782" v="268" actId="20577"/>
          <ac:spMkLst>
            <pc:docMk/>
            <pc:sldMk cId="788356359" sldId="355"/>
            <ac:spMk id="59" creationId="{C4B6E131-B32F-B641-2791-233A86DE47C6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3:43.909" v="314"/>
          <ac:spMkLst>
            <pc:docMk/>
            <pc:sldMk cId="788356359" sldId="355"/>
            <ac:spMk id="61" creationId="{82B1AAA4-E97A-43BA-47DB-CDC6A6C43AD7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3:43.925" v="315"/>
          <ac:spMkLst>
            <pc:docMk/>
            <pc:sldMk cId="788356359" sldId="355"/>
            <ac:spMk id="63" creationId="{9FF05A75-6103-D89B-6DDB-6A3402F6D750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2:05.157" v="280"/>
          <ac:spMkLst>
            <pc:docMk/>
            <pc:sldMk cId="788356359" sldId="355"/>
            <ac:spMk id="65" creationId="{78FFCD42-1FC9-E86F-38B3-A47669E73899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3:43.940" v="316"/>
          <ac:spMkLst>
            <pc:docMk/>
            <pc:sldMk cId="788356359" sldId="355"/>
            <ac:spMk id="67" creationId="{A9E2E497-8DD7-F34A-3A3B-B784E8DB01C4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3:43.972" v="317"/>
          <ac:spMkLst>
            <pc:docMk/>
            <pc:sldMk cId="788356359" sldId="355"/>
            <ac:spMk id="69" creationId="{23D56D93-A7D2-360B-16F7-027D082907B1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3:05.268" v="306"/>
          <ac:spMkLst>
            <pc:docMk/>
            <pc:sldMk cId="788356359" sldId="355"/>
            <ac:spMk id="71" creationId="{50E4730A-F563-FA76-8A88-B28B1073ADD1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3:43.987" v="318"/>
          <ac:spMkLst>
            <pc:docMk/>
            <pc:sldMk cId="788356359" sldId="355"/>
            <ac:spMk id="73" creationId="{D105EDEC-EC44-7E42-00BE-ED6E5B3FC9BC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3:44.003" v="319"/>
          <ac:spMkLst>
            <pc:docMk/>
            <pc:sldMk cId="788356359" sldId="355"/>
            <ac:spMk id="75" creationId="{CA9FADAB-6F07-2AA7-CFDA-FDF54BC657DB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1:13.266" v="263" actId="20577"/>
          <ac:spMkLst>
            <pc:docMk/>
            <pc:sldMk cId="788356359" sldId="355"/>
            <ac:spMk id="77" creationId="{641535B3-4DCF-89B9-D758-F30B96FC6D70}"/>
          </ac:spMkLst>
        </pc:spChg>
        <pc:graphicFrameChg chg="del">
          <ac:chgData name="Leake, Carl D (US 347J)" userId="S::carl.leake@jpl.nasa.gov::514d19ed-ac25-4851-8813-e892f9be6a8e" providerId="AD" clId="Web-{4F4711A5-D90D-3DB9-8962-3BD9F905396A}" dt="2023-03-13T20:59:42.030" v="215"/>
          <ac:graphicFrameMkLst>
            <pc:docMk/>
            <pc:sldMk cId="788356359" sldId="355"/>
            <ac:graphicFrameMk id="4" creationId="{C2CA4CF0-E7EA-6FC7-A148-80BD46A2EA22}"/>
          </ac:graphicFrameMkLst>
        </pc:graphicFrameChg>
        <pc:graphicFrameChg chg="del">
          <ac:chgData name="Leake, Carl D (US 347J)" userId="S::carl.leake@jpl.nasa.gov::514d19ed-ac25-4851-8813-e892f9be6a8e" providerId="AD" clId="Web-{4F4711A5-D90D-3DB9-8962-3BD9F905396A}" dt="2023-03-13T20:59:43.155" v="217"/>
          <ac:graphicFrameMkLst>
            <pc:docMk/>
            <pc:sldMk cId="788356359" sldId="355"/>
            <ac:graphicFrameMk id="8" creationId="{1ED77E52-8AFB-C78C-F2E3-AEE15C5A8CB6}"/>
          </ac:graphicFrameMkLst>
        </pc:graphicFrameChg>
        <pc:graphicFrameChg chg="del">
          <ac:chgData name="Leake, Carl D (US 347J)" userId="S::carl.leake@jpl.nasa.gov::514d19ed-ac25-4851-8813-e892f9be6a8e" providerId="AD" clId="Web-{4F4711A5-D90D-3DB9-8962-3BD9F905396A}" dt="2023-03-13T20:59:42.202" v="216"/>
          <ac:graphicFrameMkLst>
            <pc:docMk/>
            <pc:sldMk cId="788356359" sldId="355"/>
            <ac:graphicFrameMk id="11" creationId="{B116A61E-FE03-8E1D-37E8-BC92EF1F03F4}"/>
          </ac:graphicFrameMkLst>
        </pc:graphicFrameChg>
        <pc:cxnChg chg="add mod">
          <ac:chgData name="Leake, Carl D (US 347J)" userId="S::carl.leake@jpl.nasa.gov::514d19ed-ac25-4851-8813-e892f9be6a8e" providerId="AD" clId="Web-{4F4711A5-D90D-3DB9-8962-3BD9F905396A}" dt="2023-03-13T21:00:49.375" v="259"/>
          <ac:cxnSpMkLst>
            <pc:docMk/>
            <pc:sldMk cId="788356359" sldId="355"/>
            <ac:cxnSpMk id="7" creationId="{DCC4FD5B-4A16-97E0-9B55-E4DBA41C019F}"/>
          </ac:cxnSpMkLst>
        </pc:cxnChg>
      </pc:sldChg>
      <pc:sldChg chg="add">
        <pc:chgData name="Leake, Carl D (US 347J)" userId="S::carl.leake@jpl.nasa.gov::514d19ed-ac25-4851-8813-e892f9be6a8e" providerId="AD" clId="Web-{4F4711A5-D90D-3DB9-8962-3BD9F905396A}" dt="2023-03-13T21:07:52.632" v="339"/>
        <pc:sldMkLst>
          <pc:docMk/>
          <pc:sldMk cId="2076516496" sldId="356"/>
        </pc:sldMkLst>
      </pc:sldChg>
      <pc:sldChg chg="addSp delSp modSp add del replId">
        <pc:chgData name="Leake, Carl D (US 347J)" userId="S::carl.leake@jpl.nasa.gov::514d19ed-ac25-4851-8813-e892f9be6a8e" providerId="AD" clId="Web-{4F4711A5-D90D-3DB9-8962-3BD9F905396A}" dt="2023-03-13T21:07:47.992" v="338"/>
        <pc:sldMkLst>
          <pc:docMk/>
          <pc:sldMk cId="2937217281" sldId="356"/>
        </pc:sldMkLst>
        <pc:spChg chg="mod">
          <ac:chgData name="Leake, Carl D (US 347J)" userId="S::carl.leake@jpl.nasa.gov::514d19ed-ac25-4851-8813-e892f9be6a8e" providerId="AD" clId="Web-{4F4711A5-D90D-3DB9-8962-3BD9F905396A}" dt="2023-03-13T21:06:50.397" v="326" actId="20577"/>
          <ac:spMkLst>
            <pc:docMk/>
            <pc:sldMk cId="2937217281" sldId="356"/>
            <ac:spMk id="3" creationId="{20831F2C-AFEA-5820-05D0-4AA5A4B82E5C}"/>
          </ac:spMkLst>
        </pc:spChg>
        <pc:spChg chg="del mod">
          <ac:chgData name="Leake, Carl D (US 347J)" userId="S::carl.leake@jpl.nasa.gov::514d19ed-ac25-4851-8813-e892f9be6a8e" providerId="AD" clId="Web-{4F4711A5-D90D-3DB9-8962-3BD9F905396A}" dt="2023-03-13T21:07:15.616" v="333"/>
          <ac:spMkLst>
            <pc:docMk/>
            <pc:sldMk cId="2937217281" sldId="356"/>
            <ac:spMk id="4" creationId="{D2B1CE52-8B4A-F751-9171-CA2D97E2268C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7:20.413" v="334" actId="1076"/>
          <ac:spMkLst>
            <pc:docMk/>
            <pc:sldMk cId="2937217281" sldId="356"/>
            <ac:spMk id="6" creationId="{AF9198CD-7F4F-90AA-1B3B-E0E58B8215A9}"/>
          </ac:spMkLst>
        </pc:spChg>
        <pc:spChg chg="add">
          <ac:chgData name="Leake, Carl D (US 347J)" userId="S::carl.leake@jpl.nasa.gov::514d19ed-ac25-4851-8813-e892f9be6a8e" providerId="AD" clId="Web-{4F4711A5-D90D-3DB9-8962-3BD9F905396A}" dt="2023-03-13T21:07:11.944" v="331"/>
          <ac:spMkLst>
            <pc:docMk/>
            <pc:sldMk cId="2937217281" sldId="356"/>
            <ac:spMk id="8" creationId="{B2F8D1DB-308D-C137-FA4D-244FACD3F352}"/>
          </ac:spMkLst>
        </pc:spChg>
        <pc:spChg chg="add">
          <ac:chgData name="Leake, Carl D (US 347J)" userId="S::carl.leake@jpl.nasa.gov::514d19ed-ac25-4851-8813-e892f9be6a8e" providerId="AD" clId="Web-{4F4711A5-D90D-3DB9-8962-3BD9F905396A}" dt="2023-03-13T21:07:11.960" v="332"/>
          <ac:spMkLst>
            <pc:docMk/>
            <pc:sldMk cId="2937217281" sldId="356"/>
            <ac:spMk id="10" creationId="{BC86CCCD-F89E-E3AB-A170-F290E2912E99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7:40.398" v="336" actId="1076"/>
          <ac:spMkLst>
            <pc:docMk/>
            <pc:sldMk cId="2937217281" sldId="356"/>
            <ac:spMk id="12" creationId="{A50B1C86-787D-A27A-6D52-ABC650C6EE2D}"/>
          </ac:spMkLst>
        </pc:spChg>
      </pc:sldChg>
      <pc:sldChg chg="new">
        <pc:chgData name="Leake, Carl D (US 347J)" userId="S::carl.leake@jpl.nasa.gov::514d19ed-ac25-4851-8813-e892f9be6a8e" providerId="AD" clId="Web-{4F4711A5-D90D-3DB9-8962-3BD9F905396A}" dt="2023-03-13T21:08:26.164" v="342"/>
        <pc:sldMkLst>
          <pc:docMk/>
          <pc:sldMk cId="2189897396" sldId="357"/>
        </pc:sldMkLst>
      </pc:sldChg>
      <pc:sldChg chg="add del replId">
        <pc:chgData name="Leake, Carl D (US 347J)" userId="S::carl.leake@jpl.nasa.gov::514d19ed-ac25-4851-8813-e892f9be6a8e" providerId="AD" clId="Web-{4F4711A5-D90D-3DB9-8962-3BD9F905396A}" dt="2023-03-13T21:08:25.211" v="341"/>
        <pc:sldMkLst>
          <pc:docMk/>
          <pc:sldMk cId="2337953268" sldId="357"/>
        </pc:sldMkLst>
      </pc:sldChg>
    </pc:docChg>
  </pc:docChgLst>
  <pc:docChgLst>
    <pc:chgData name="Jain, Abhinandan (US 3471)" userId="S::jain@jpl.nasa.gov::47000a42-4a64-498b-92b5-14cfe7b66dad" providerId="AD" clId="Web-{3177FF18-C7AF-1508-4DEF-B8246B9CF6A9}"/>
    <pc:docChg chg="addSld modSld">
      <pc:chgData name="Jain, Abhinandan (US 3471)" userId="S::jain@jpl.nasa.gov::47000a42-4a64-498b-92b5-14cfe7b66dad" providerId="AD" clId="Web-{3177FF18-C7AF-1508-4DEF-B8246B9CF6A9}" dt="2023-03-13T14:32:51.749" v="691" actId="20577"/>
      <pc:docMkLst>
        <pc:docMk/>
      </pc:docMkLst>
      <pc:sldChg chg="addSp delSp modSp">
        <pc:chgData name="Jain, Abhinandan (US 3471)" userId="S::jain@jpl.nasa.gov::47000a42-4a64-498b-92b5-14cfe7b66dad" providerId="AD" clId="Web-{3177FF18-C7AF-1508-4DEF-B8246B9CF6A9}" dt="2023-03-13T14:32:16.546" v="654"/>
        <pc:sldMkLst>
          <pc:docMk/>
          <pc:sldMk cId="661013256" sldId="282"/>
        </pc:sldMkLst>
        <pc:spChg chg="mod">
          <ac:chgData name="Jain, Abhinandan (US 3471)" userId="S::jain@jpl.nasa.gov::47000a42-4a64-498b-92b5-14cfe7b66dad" providerId="AD" clId="Web-{3177FF18-C7AF-1508-4DEF-B8246B9CF6A9}" dt="2023-03-13T14:32:03.639" v="652" actId="20577"/>
          <ac:spMkLst>
            <pc:docMk/>
            <pc:sldMk cId="661013256" sldId="282"/>
            <ac:spMk id="2" creationId="{F671C3FD-E193-8D12-C34E-13FB412EFEAF}"/>
          </ac:spMkLst>
        </pc:spChg>
        <pc:spChg chg="del mod">
          <ac:chgData name="Jain, Abhinandan (US 3471)" userId="S::jain@jpl.nasa.gov::47000a42-4a64-498b-92b5-14cfe7b66dad" providerId="AD" clId="Web-{3177FF18-C7AF-1508-4DEF-B8246B9CF6A9}" dt="2023-03-13T14:32:11.858" v="653"/>
          <ac:spMkLst>
            <pc:docMk/>
            <pc:sldMk cId="661013256" sldId="282"/>
            <ac:spMk id="3" creationId="{766082AF-610F-2A33-107B-5ACAE935FE27}"/>
          </ac:spMkLst>
        </pc:spChg>
        <pc:spChg chg="add mod">
          <ac:chgData name="Jain, Abhinandan (US 3471)" userId="S::jain@jpl.nasa.gov::47000a42-4a64-498b-92b5-14cfe7b66dad" providerId="AD" clId="Web-{3177FF18-C7AF-1508-4DEF-B8246B9CF6A9}" dt="2023-03-13T14:28:34.465" v="610" actId="1076"/>
          <ac:spMkLst>
            <pc:docMk/>
            <pc:sldMk cId="661013256" sldId="282"/>
            <ac:spMk id="5" creationId="{82236B3C-F570-2CDE-B5E0-19AAC4E0C0EC}"/>
          </ac:spMkLst>
        </pc:spChg>
        <pc:spChg chg="add mod">
          <ac:chgData name="Jain, Abhinandan (US 3471)" userId="S::jain@jpl.nasa.gov::47000a42-4a64-498b-92b5-14cfe7b66dad" providerId="AD" clId="Web-{3177FF18-C7AF-1508-4DEF-B8246B9CF6A9}" dt="2023-03-13T14:31:28.311" v="641" actId="20577"/>
          <ac:spMkLst>
            <pc:docMk/>
            <pc:sldMk cId="661013256" sldId="282"/>
            <ac:spMk id="6" creationId="{0E3C8500-8B49-ABFB-A9AD-256A21DD260A}"/>
          </ac:spMkLst>
        </pc:spChg>
        <pc:spChg chg="add mod">
          <ac:chgData name="Jain, Abhinandan (US 3471)" userId="S::jain@jpl.nasa.gov::47000a42-4a64-498b-92b5-14cfe7b66dad" providerId="AD" clId="Web-{3177FF18-C7AF-1508-4DEF-B8246B9CF6A9}" dt="2023-03-13T14:31:37.701" v="650" actId="20577"/>
          <ac:spMkLst>
            <pc:docMk/>
            <pc:sldMk cId="661013256" sldId="282"/>
            <ac:spMk id="7" creationId="{6452FAED-D71F-996F-4A83-B770E1CF3E51}"/>
          </ac:spMkLst>
        </pc:spChg>
        <pc:spChg chg="add mod">
          <ac:chgData name="Jain, Abhinandan (US 3471)" userId="S::jain@jpl.nasa.gov::47000a42-4a64-498b-92b5-14cfe7b66dad" providerId="AD" clId="Web-{3177FF18-C7AF-1508-4DEF-B8246B9CF6A9}" dt="2023-03-13T14:28:10.152" v="601"/>
          <ac:spMkLst>
            <pc:docMk/>
            <pc:sldMk cId="661013256" sldId="282"/>
            <ac:spMk id="8" creationId="{8222C69B-234B-3D4A-BFE6-147A2DB3BAE3}"/>
          </ac:spMkLst>
        </pc:spChg>
        <pc:spChg chg="add del mod">
          <ac:chgData name="Jain, Abhinandan (US 3471)" userId="S::jain@jpl.nasa.gov::47000a42-4a64-498b-92b5-14cfe7b66dad" providerId="AD" clId="Web-{3177FF18-C7AF-1508-4DEF-B8246B9CF6A9}" dt="2023-03-13T14:24:39.728" v="490"/>
          <ac:spMkLst>
            <pc:docMk/>
            <pc:sldMk cId="661013256" sldId="282"/>
            <ac:spMk id="9" creationId="{DCF32918-A4F2-1083-662B-7B8D08E2DF7C}"/>
          </ac:spMkLst>
        </pc:spChg>
        <pc:spChg chg="add mod">
          <ac:chgData name="Jain, Abhinandan (US 3471)" userId="S::jain@jpl.nasa.gov::47000a42-4a64-498b-92b5-14cfe7b66dad" providerId="AD" clId="Web-{3177FF18-C7AF-1508-4DEF-B8246B9CF6A9}" dt="2023-03-13T14:28:41.606" v="611" actId="1076"/>
          <ac:spMkLst>
            <pc:docMk/>
            <pc:sldMk cId="661013256" sldId="282"/>
            <ac:spMk id="10" creationId="{F4B00B9B-A687-D5F3-323A-70CB435EA2D5}"/>
          </ac:spMkLst>
        </pc:spChg>
        <pc:spChg chg="add mod">
          <ac:chgData name="Jain, Abhinandan (US 3471)" userId="S::jain@jpl.nasa.gov::47000a42-4a64-498b-92b5-14cfe7b66dad" providerId="AD" clId="Web-{3177FF18-C7AF-1508-4DEF-B8246B9CF6A9}" dt="2023-03-13T14:31:39.764" v="651" actId="1076"/>
          <ac:spMkLst>
            <pc:docMk/>
            <pc:sldMk cId="661013256" sldId="282"/>
            <ac:spMk id="11" creationId="{27706E78-3068-6738-8120-C9493BB5DD23}"/>
          </ac:spMkLst>
        </pc:spChg>
        <pc:spChg chg="add mod">
          <ac:chgData name="Jain, Abhinandan (US 3471)" userId="S::jain@jpl.nasa.gov::47000a42-4a64-498b-92b5-14cfe7b66dad" providerId="AD" clId="Web-{3177FF18-C7AF-1508-4DEF-B8246B9CF6A9}" dt="2023-03-13T14:31:19.764" v="638" actId="20577"/>
          <ac:spMkLst>
            <pc:docMk/>
            <pc:sldMk cId="661013256" sldId="282"/>
            <ac:spMk id="12" creationId="{6564D21B-5F48-2FB2-0C5F-26903F0F0C1A}"/>
          </ac:spMkLst>
        </pc:spChg>
        <pc:spChg chg="add del mod">
          <ac:chgData name="Jain, Abhinandan (US 3471)" userId="S::jain@jpl.nasa.gov::47000a42-4a64-498b-92b5-14cfe7b66dad" providerId="AD" clId="Web-{3177FF18-C7AF-1508-4DEF-B8246B9CF6A9}" dt="2023-03-13T14:32:16.546" v="654"/>
          <ac:spMkLst>
            <pc:docMk/>
            <pc:sldMk cId="661013256" sldId="282"/>
            <ac:spMk id="21" creationId="{FD69244C-3560-9177-2E8A-4332EDCBD14E}"/>
          </ac:spMkLst>
        </pc:spChg>
        <pc:cxnChg chg="add mod">
          <ac:chgData name="Jain, Abhinandan (US 3471)" userId="S::jain@jpl.nasa.gov::47000a42-4a64-498b-92b5-14cfe7b66dad" providerId="AD" clId="Web-{3177FF18-C7AF-1508-4DEF-B8246B9CF6A9}" dt="2023-03-13T14:29:35.372" v="615" actId="14100"/>
          <ac:cxnSpMkLst>
            <pc:docMk/>
            <pc:sldMk cId="661013256" sldId="282"/>
            <ac:cxnSpMk id="13" creationId="{88B9F432-EC8A-FD28-1A12-29F3CCD2C5AF}"/>
          </ac:cxnSpMkLst>
        </pc:cxnChg>
        <pc:cxnChg chg="add del mod">
          <ac:chgData name="Jain, Abhinandan (US 3471)" userId="S::jain@jpl.nasa.gov::47000a42-4a64-498b-92b5-14cfe7b66dad" providerId="AD" clId="Web-{3177FF18-C7AF-1508-4DEF-B8246B9CF6A9}" dt="2023-03-13T14:29:57.435" v="617"/>
          <ac:cxnSpMkLst>
            <pc:docMk/>
            <pc:sldMk cId="661013256" sldId="282"/>
            <ac:cxnSpMk id="14" creationId="{64480573-C73E-6446-DB7D-8C150ADF265E}"/>
          </ac:cxnSpMkLst>
        </pc:cxnChg>
        <pc:cxnChg chg="add mod">
          <ac:chgData name="Jain, Abhinandan (US 3471)" userId="S::jain@jpl.nasa.gov::47000a42-4a64-498b-92b5-14cfe7b66dad" providerId="AD" clId="Web-{3177FF18-C7AF-1508-4DEF-B8246B9CF6A9}" dt="2023-03-13T14:30:10.779" v="620" actId="14100"/>
          <ac:cxnSpMkLst>
            <pc:docMk/>
            <pc:sldMk cId="661013256" sldId="282"/>
            <ac:cxnSpMk id="15" creationId="{76D5E394-A174-6D98-BEEE-3FC9AA6FDF52}"/>
          </ac:cxnSpMkLst>
        </pc:cxnChg>
        <pc:cxnChg chg="add mod">
          <ac:chgData name="Jain, Abhinandan (US 3471)" userId="S::jain@jpl.nasa.gov::47000a42-4a64-498b-92b5-14cfe7b66dad" providerId="AD" clId="Web-{3177FF18-C7AF-1508-4DEF-B8246B9CF6A9}" dt="2023-03-13T14:30:21.341" v="623" actId="14100"/>
          <ac:cxnSpMkLst>
            <pc:docMk/>
            <pc:sldMk cId="661013256" sldId="282"/>
            <ac:cxnSpMk id="16" creationId="{91A721EC-F61C-3C8F-B0F2-8D1B34003071}"/>
          </ac:cxnSpMkLst>
        </pc:cxnChg>
        <pc:cxnChg chg="add mod">
          <ac:chgData name="Jain, Abhinandan (US 3471)" userId="S::jain@jpl.nasa.gov::47000a42-4a64-498b-92b5-14cfe7b66dad" providerId="AD" clId="Web-{3177FF18-C7AF-1508-4DEF-B8246B9CF6A9}" dt="2023-03-13T14:30:34.763" v="626" actId="14100"/>
          <ac:cxnSpMkLst>
            <pc:docMk/>
            <pc:sldMk cId="661013256" sldId="282"/>
            <ac:cxnSpMk id="17" creationId="{08D072CF-72AF-DF72-3831-4A6755C8F2E7}"/>
          </ac:cxnSpMkLst>
        </pc:cxnChg>
        <pc:cxnChg chg="add mod">
          <ac:chgData name="Jain, Abhinandan (US 3471)" userId="S::jain@jpl.nasa.gov::47000a42-4a64-498b-92b5-14cfe7b66dad" providerId="AD" clId="Web-{3177FF18-C7AF-1508-4DEF-B8246B9CF6A9}" dt="2023-03-13T14:30:41.685" v="629" actId="14100"/>
          <ac:cxnSpMkLst>
            <pc:docMk/>
            <pc:sldMk cId="661013256" sldId="282"/>
            <ac:cxnSpMk id="18" creationId="{68F6B178-4638-DCE9-BB1C-1340C9E48924}"/>
          </ac:cxnSpMkLst>
        </pc:cxnChg>
        <pc:cxnChg chg="add mod">
          <ac:chgData name="Jain, Abhinandan (US 3471)" userId="S::jain@jpl.nasa.gov::47000a42-4a64-498b-92b5-14cfe7b66dad" providerId="AD" clId="Web-{3177FF18-C7AF-1508-4DEF-B8246B9CF6A9}" dt="2023-03-13T14:30:57.732" v="632" actId="14100"/>
          <ac:cxnSpMkLst>
            <pc:docMk/>
            <pc:sldMk cId="661013256" sldId="282"/>
            <ac:cxnSpMk id="19" creationId="{1F1FABB1-34F1-C70D-807F-06552A269F2D}"/>
          </ac:cxnSpMkLst>
        </pc:cxnChg>
      </pc:sldChg>
      <pc:sldChg chg="modSp add replId">
        <pc:chgData name="Jain, Abhinandan (US 3471)" userId="S::jain@jpl.nasa.gov::47000a42-4a64-498b-92b5-14cfe7b66dad" providerId="AD" clId="Web-{3177FF18-C7AF-1508-4DEF-B8246B9CF6A9}" dt="2023-03-13T14:32:51.749" v="691" actId="20577"/>
        <pc:sldMkLst>
          <pc:docMk/>
          <pc:sldMk cId="1813625366" sldId="341"/>
        </pc:sldMkLst>
        <pc:spChg chg="mod">
          <ac:chgData name="Jain, Abhinandan (US 3471)" userId="S::jain@jpl.nasa.gov::47000a42-4a64-498b-92b5-14cfe7b66dad" providerId="AD" clId="Web-{3177FF18-C7AF-1508-4DEF-B8246B9CF6A9}" dt="2023-03-13T14:05:34.623" v="8" actId="20577"/>
          <ac:spMkLst>
            <pc:docMk/>
            <pc:sldMk cId="1813625366" sldId="341"/>
            <ac:spMk id="2" creationId="{F671C3FD-E193-8D12-C34E-13FB412EFEAF}"/>
          </ac:spMkLst>
        </pc:spChg>
        <pc:spChg chg="mod">
          <ac:chgData name="Jain, Abhinandan (US 3471)" userId="S::jain@jpl.nasa.gov::47000a42-4a64-498b-92b5-14cfe7b66dad" providerId="AD" clId="Web-{3177FF18-C7AF-1508-4DEF-B8246B9CF6A9}" dt="2023-03-13T14:32:51.749" v="691" actId="20577"/>
          <ac:spMkLst>
            <pc:docMk/>
            <pc:sldMk cId="1813625366" sldId="341"/>
            <ac:spMk id="3" creationId="{766082AF-610F-2A33-107B-5ACAE935FE27}"/>
          </ac:spMkLst>
        </pc:spChg>
      </pc:sldChg>
    </pc:docChg>
  </pc:docChgLst>
  <pc:docChgLst>
    <pc:chgData name="Hasseler, Tristan (US 347G)" userId="S::tristan.hasseler@jpl.nasa.gov::1786e5c1-365d-473e-9abf-5906054a48b2" providerId="AD" clId="Web-{4D6BA92A-C9FF-4D2E-AFB7-6956641E7616}"/>
    <pc:docChg chg="addSld delSld modSld">
      <pc:chgData name="Hasseler, Tristan (US 347G)" userId="S::tristan.hasseler@jpl.nasa.gov::1786e5c1-365d-473e-9abf-5906054a48b2" providerId="AD" clId="Web-{4D6BA92A-C9FF-4D2E-AFB7-6956641E7616}" dt="2023-03-07T21:11:17.640" v="227" actId="1076"/>
      <pc:docMkLst>
        <pc:docMk/>
      </pc:docMkLst>
      <pc:sldChg chg="addSp delSp modSp add replId">
        <pc:chgData name="Hasseler, Tristan (US 347G)" userId="S::tristan.hasseler@jpl.nasa.gov::1786e5c1-365d-473e-9abf-5906054a48b2" providerId="AD" clId="Web-{4D6BA92A-C9FF-4D2E-AFB7-6956641E7616}" dt="2023-03-07T21:11:17.640" v="227" actId="1076"/>
        <pc:sldMkLst>
          <pc:docMk/>
          <pc:sldMk cId="2659854877" sldId="299"/>
        </pc:sldMkLst>
        <pc:spChg chg="mod">
          <ac:chgData name="Hasseler, Tristan (US 347G)" userId="S::tristan.hasseler@jpl.nasa.gov::1786e5c1-365d-473e-9abf-5906054a48b2" providerId="AD" clId="Web-{4D6BA92A-C9FF-4D2E-AFB7-6956641E7616}" dt="2023-03-07T21:01:21.414" v="26" actId="20577"/>
          <ac:spMkLst>
            <pc:docMk/>
            <pc:sldMk cId="2659854877" sldId="299"/>
            <ac:spMk id="3" creationId="{8102A22D-39A1-458D-6E3B-00DD58C03629}"/>
          </ac:spMkLst>
        </pc:spChg>
        <pc:spChg chg="mod">
          <ac:chgData name="Hasseler, Tristan (US 347G)" userId="S::tristan.hasseler@jpl.nasa.gov::1786e5c1-365d-473e-9abf-5906054a48b2" providerId="AD" clId="Web-{4D6BA92A-C9FF-4D2E-AFB7-6956641E7616}" dt="2023-03-07T21:10:46.202" v="220" actId="20577"/>
          <ac:spMkLst>
            <pc:docMk/>
            <pc:sldMk cId="2659854877" sldId="299"/>
            <ac:spMk id="4" creationId="{7CF39FAB-D926-19E7-4012-1CEFA23EA503}"/>
          </ac:spMkLst>
        </pc:spChg>
        <pc:grpChg chg="del">
          <ac:chgData name="Hasseler, Tristan (US 347G)" userId="S::tristan.hasseler@jpl.nasa.gov::1786e5c1-365d-473e-9abf-5906054a48b2" providerId="AD" clId="Web-{4D6BA92A-C9FF-4D2E-AFB7-6956641E7616}" dt="2023-03-07T21:01:22.336" v="27"/>
          <ac:grpSpMkLst>
            <pc:docMk/>
            <pc:sldMk cId="2659854877" sldId="299"/>
            <ac:grpSpMk id="13" creationId="{F2FF7C96-8102-597D-55AA-216145B56959}"/>
          </ac:grpSpMkLst>
        </pc:grpChg>
        <pc:picChg chg="add mod modCrop">
          <ac:chgData name="Hasseler, Tristan (US 347G)" userId="S::tristan.hasseler@jpl.nasa.gov::1786e5c1-365d-473e-9abf-5906054a48b2" providerId="AD" clId="Web-{4D6BA92A-C9FF-4D2E-AFB7-6956641E7616}" dt="2023-03-07T21:11:15.687" v="225" actId="1076"/>
          <ac:picMkLst>
            <pc:docMk/>
            <pc:sldMk cId="2659854877" sldId="299"/>
            <ac:picMk id="7" creationId="{CDC271DC-6C3C-4EDB-522D-E78BFAE0E9C5}"/>
          </ac:picMkLst>
        </pc:picChg>
        <pc:picChg chg="add mod">
          <ac:chgData name="Hasseler, Tristan (US 347G)" userId="S::tristan.hasseler@jpl.nasa.gov::1786e5c1-365d-473e-9abf-5906054a48b2" providerId="AD" clId="Web-{4D6BA92A-C9FF-4D2E-AFB7-6956641E7616}" dt="2023-03-07T21:11:17.640" v="227" actId="1076"/>
          <ac:picMkLst>
            <pc:docMk/>
            <pc:sldMk cId="2659854877" sldId="299"/>
            <ac:picMk id="11" creationId="{A93CA9C8-0F6A-61BE-62FE-01B9902B7FCE}"/>
          </ac:picMkLst>
        </pc:picChg>
        <pc:picChg chg="del">
          <ac:chgData name="Hasseler, Tristan (US 347G)" userId="S::tristan.hasseler@jpl.nasa.gov::1786e5c1-365d-473e-9abf-5906054a48b2" providerId="AD" clId="Web-{4D6BA92A-C9FF-4D2E-AFB7-6956641E7616}" dt="2023-03-07T21:01:24.102" v="28"/>
          <ac:picMkLst>
            <pc:docMk/>
            <pc:sldMk cId="2659854877" sldId="299"/>
            <ac:picMk id="14" creationId="{CE550501-CA5A-7A07-2D83-AB3DAB56A117}"/>
          </ac:picMkLst>
        </pc:picChg>
      </pc:sldChg>
      <pc:sldChg chg="new del">
        <pc:chgData name="Hasseler, Tristan (US 347G)" userId="S::tristan.hasseler@jpl.nasa.gov::1786e5c1-365d-473e-9abf-5906054a48b2" providerId="AD" clId="Web-{4D6BA92A-C9FF-4D2E-AFB7-6956641E7616}" dt="2023-03-07T21:08:52.201" v="153"/>
        <pc:sldMkLst>
          <pc:docMk/>
          <pc:sldMk cId="2075661423" sldId="300"/>
        </pc:sldMkLst>
      </pc:sldChg>
    </pc:docChg>
  </pc:docChgLst>
  <pc:docChgLst>
    <pc:chgData name="Leake, Carl D (US 347J)" userId="S::carl.leake@jpl.nasa.gov::514d19ed-ac25-4851-8813-e892f9be6a8e" providerId="AD" clId="Web-{FDEB1DF4-387A-25B3-051F-1DDBBD3B299F}"/>
    <pc:docChg chg="addSld delSld modSld">
      <pc:chgData name="Leake, Carl D (US 347J)" userId="S::carl.leake@jpl.nasa.gov::514d19ed-ac25-4851-8813-e892f9be6a8e" providerId="AD" clId="Web-{FDEB1DF4-387A-25B3-051F-1DDBBD3B299F}" dt="2023-03-14T00:27:41.677" v="176" actId="1076"/>
      <pc:docMkLst>
        <pc:docMk/>
      </pc:docMkLst>
      <pc:sldChg chg="addSp delSp modSp">
        <pc:chgData name="Leake, Carl D (US 347J)" userId="S::carl.leake@jpl.nasa.gov::514d19ed-ac25-4851-8813-e892f9be6a8e" providerId="AD" clId="Web-{FDEB1DF4-387A-25B3-051F-1DDBBD3B299F}" dt="2023-03-14T00:27:41.677" v="176" actId="1076"/>
        <pc:sldMkLst>
          <pc:docMk/>
          <pc:sldMk cId="4170734269" sldId="271"/>
        </pc:sldMkLst>
        <pc:spChg chg="del mod">
          <ac:chgData name="Leake, Carl D (US 347J)" userId="S::carl.leake@jpl.nasa.gov::514d19ed-ac25-4851-8813-e892f9be6a8e" providerId="AD" clId="Web-{FDEB1DF4-387A-25B3-051F-1DDBBD3B299F}" dt="2023-03-13T23:27:09.350" v="168"/>
          <ac:spMkLst>
            <pc:docMk/>
            <pc:sldMk cId="4170734269" sldId="271"/>
            <ac:spMk id="3" creationId="{FD79FDC9-2830-FF87-B423-68C6A5B68DFF}"/>
          </ac:spMkLst>
        </pc:spChg>
        <pc:spChg chg="del mod">
          <ac:chgData name="Leake, Carl D (US 347J)" userId="S::carl.leake@jpl.nasa.gov::514d19ed-ac25-4851-8813-e892f9be6a8e" providerId="AD" clId="Web-{FDEB1DF4-387A-25B3-051F-1DDBBD3B299F}" dt="2023-03-14T00:27:34.036" v="173"/>
          <ac:spMkLst>
            <pc:docMk/>
            <pc:sldMk cId="4170734269" sldId="271"/>
            <ac:spMk id="11" creationId="{B8387458-836B-F8B7-6084-56DFA3CBF197}"/>
          </ac:spMkLst>
        </pc:spChg>
        <pc:spChg chg="mod">
          <ac:chgData name="Leake, Carl D (US 347J)" userId="S::carl.leake@jpl.nasa.gov::514d19ed-ac25-4851-8813-e892f9be6a8e" providerId="AD" clId="Web-{FDEB1DF4-387A-25B3-051F-1DDBBD3B299F}" dt="2023-03-13T21:33:16.473" v="96" actId="1076"/>
          <ac:spMkLst>
            <pc:docMk/>
            <pc:sldMk cId="4170734269" sldId="271"/>
            <ac:spMk id="12" creationId="{5C997D38-4E5B-887D-6283-F5EA16441466}"/>
          </ac:spMkLst>
        </pc:spChg>
        <pc:picChg chg="add mod">
          <ac:chgData name="Leake, Carl D (US 347J)" userId="S::carl.leake@jpl.nasa.gov::514d19ed-ac25-4851-8813-e892f9be6a8e" providerId="AD" clId="Web-{FDEB1DF4-387A-25B3-051F-1DDBBD3B299F}" dt="2023-03-14T00:27:39.646" v="175" actId="1076"/>
          <ac:picMkLst>
            <pc:docMk/>
            <pc:sldMk cId="4170734269" sldId="271"/>
            <ac:picMk id="3" creationId="{B32DE0AB-CEEE-1BA3-5154-3C65B2FD463B}"/>
          </ac:picMkLst>
        </pc:picChg>
        <pc:picChg chg="add mod">
          <ac:chgData name="Leake, Carl D (US 347J)" userId="S::carl.leake@jpl.nasa.gov::514d19ed-ac25-4851-8813-e892f9be6a8e" providerId="AD" clId="Web-{FDEB1DF4-387A-25B3-051F-1DDBBD3B299F}" dt="2023-03-13T23:27:02.881" v="165" actId="1076"/>
          <ac:picMkLst>
            <pc:docMk/>
            <pc:sldMk cId="4170734269" sldId="271"/>
            <ac:picMk id="8" creationId="{2E4F6FED-09F5-C784-ED74-D031AAD860EA}"/>
          </ac:picMkLst>
        </pc:picChg>
        <pc:picChg chg="del">
          <ac:chgData name="Leake, Carl D (US 347J)" userId="S::carl.leake@jpl.nasa.gov::514d19ed-ac25-4851-8813-e892f9be6a8e" providerId="AD" clId="Web-{FDEB1DF4-387A-25B3-051F-1DDBBD3B299F}" dt="2023-03-13T21:42:25.540" v="117"/>
          <ac:picMkLst>
            <pc:docMk/>
            <pc:sldMk cId="4170734269" sldId="271"/>
            <ac:picMk id="8" creationId="{2F8F22BA-22DE-2BAF-8F9A-78872C4F50D7}"/>
          </ac:picMkLst>
        </pc:picChg>
        <pc:picChg chg="del">
          <ac:chgData name="Leake, Carl D (US 347J)" userId="S::carl.leake@jpl.nasa.gov::514d19ed-ac25-4851-8813-e892f9be6a8e" providerId="AD" clId="Web-{FDEB1DF4-387A-25B3-051F-1DDBBD3B299F}" dt="2023-03-13T21:42:30.103" v="119"/>
          <ac:picMkLst>
            <pc:docMk/>
            <pc:sldMk cId="4170734269" sldId="271"/>
            <ac:picMk id="9" creationId="{354D4A5E-9C2B-57A4-06DA-F1C906804EE8}"/>
          </ac:picMkLst>
        </pc:picChg>
        <pc:picChg chg="del">
          <ac:chgData name="Leake, Carl D (US 347J)" userId="S::carl.leake@jpl.nasa.gov::514d19ed-ac25-4851-8813-e892f9be6a8e" providerId="AD" clId="Web-{FDEB1DF4-387A-25B3-051F-1DDBBD3B299F}" dt="2023-03-13T21:42:31.962" v="120"/>
          <ac:picMkLst>
            <pc:docMk/>
            <pc:sldMk cId="4170734269" sldId="271"/>
            <ac:picMk id="10" creationId="{F2F250B7-43EF-14C2-45B2-865DE45C6630}"/>
          </ac:picMkLst>
        </pc:picChg>
        <pc:picChg chg="add mod">
          <ac:chgData name="Leake, Carl D (US 347J)" userId="S::carl.leake@jpl.nasa.gov::514d19ed-ac25-4851-8813-e892f9be6a8e" providerId="AD" clId="Web-{FDEB1DF4-387A-25B3-051F-1DDBBD3B299F}" dt="2023-03-13T23:13:58.449" v="159" actId="1076"/>
          <ac:picMkLst>
            <pc:docMk/>
            <pc:sldMk cId="4170734269" sldId="271"/>
            <ac:picMk id="15" creationId="{2136DB41-5DAF-EF6B-6A4D-B662091416CC}"/>
          </ac:picMkLst>
        </pc:picChg>
        <pc:picChg chg="add del mod">
          <ac:chgData name="Leake, Carl D (US 347J)" userId="S::carl.leake@jpl.nasa.gov::514d19ed-ac25-4851-8813-e892f9be6a8e" providerId="AD" clId="Web-{FDEB1DF4-387A-25B3-051F-1DDBBD3B299F}" dt="2023-03-13T21:42:51.385" v="125"/>
          <ac:picMkLst>
            <pc:docMk/>
            <pc:sldMk cId="4170734269" sldId="271"/>
            <ac:picMk id="16" creationId="{4D50E34A-2B87-FF24-66FF-23BC25827CC5}"/>
          </ac:picMkLst>
        </pc:picChg>
        <pc:picChg chg="add mod modCrop">
          <ac:chgData name="Leake, Carl D (US 347J)" userId="S::carl.leake@jpl.nasa.gov::514d19ed-ac25-4851-8813-e892f9be6a8e" providerId="AD" clId="Web-{FDEB1DF4-387A-25B3-051F-1DDBBD3B299F}" dt="2023-03-14T00:27:41.677" v="176" actId="1076"/>
          <ac:picMkLst>
            <pc:docMk/>
            <pc:sldMk cId="4170734269" sldId="271"/>
            <ac:picMk id="17" creationId="{386AEB04-3CC4-3864-273D-AAEEBC25B569}"/>
          </ac:picMkLst>
        </pc:picChg>
      </pc:sldChg>
      <pc:sldChg chg="modSp">
        <pc:chgData name="Leake, Carl D (US 347J)" userId="S::carl.leake@jpl.nasa.gov::514d19ed-ac25-4851-8813-e892f9be6a8e" providerId="AD" clId="Web-{FDEB1DF4-387A-25B3-051F-1DDBBD3B299F}" dt="2023-03-13T21:22:50.669" v="63" actId="20577"/>
        <pc:sldMkLst>
          <pc:docMk/>
          <pc:sldMk cId="1205609924" sldId="273"/>
        </pc:sldMkLst>
        <pc:spChg chg="mod">
          <ac:chgData name="Leake, Carl D (US 347J)" userId="S::carl.leake@jpl.nasa.gov::514d19ed-ac25-4851-8813-e892f9be6a8e" providerId="AD" clId="Web-{FDEB1DF4-387A-25B3-051F-1DDBBD3B299F}" dt="2023-03-13T21:22:50.669" v="63" actId="20577"/>
          <ac:spMkLst>
            <pc:docMk/>
            <pc:sldMk cId="1205609924" sldId="273"/>
            <ac:spMk id="6" creationId="{CC4AF532-35F2-A9FE-2414-0DCBC5104ECD}"/>
          </ac:spMkLst>
        </pc:spChg>
      </pc:sldChg>
      <pc:sldChg chg="modSp">
        <pc:chgData name="Leake, Carl D (US 347J)" userId="S::carl.leake@jpl.nasa.gov::514d19ed-ac25-4851-8813-e892f9be6a8e" providerId="AD" clId="Web-{FDEB1DF4-387A-25B3-051F-1DDBBD3B299F}" dt="2023-03-13T21:29:09.261" v="84" actId="14100"/>
        <pc:sldMkLst>
          <pc:docMk/>
          <pc:sldMk cId="661013256" sldId="282"/>
        </pc:sldMkLst>
        <pc:spChg chg="mod">
          <ac:chgData name="Leake, Carl D (US 347J)" userId="S::carl.leake@jpl.nasa.gov::514d19ed-ac25-4851-8813-e892f9be6a8e" providerId="AD" clId="Web-{FDEB1DF4-387A-25B3-051F-1DDBBD3B299F}" dt="2023-03-13T21:28:27.150" v="75" actId="14100"/>
          <ac:spMkLst>
            <pc:docMk/>
            <pc:sldMk cId="661013256" sldId="282"/>
            <ac:spMk id="5" creationId="{82236B3C-F570-2CDE-B5E0-19AAC4E0C0EC}"/>
          </ac:spMkLst>
        </pc:spChg>
        <pc:spChg chg="mod">
          <ac:chgData name="Leake, Carl D (US 347J)" userId="S::carl.leake@jpl.nasa.gov::514d19ed-ac25-4851-8813-e892f9be6a8e" providerId="AD" clId="Web-{FDEB1DF4-387A-25B3-051F-1DDBBD3B299F}" dt="2023-03-13T21:27:53.664" v="68" actId="20577"/>
          <ac:spMkLst>
            <pc:docMk/>
            <pc:sldMk cId="661013256" sldId="282"/>
            <ac:spMk id="6" creationId="{0E3C8500-8B49-ABFB-A9AD-256A21DD260A}"/>
          </ac:spMkLst>
        </pc:spChg>
        <pc:spChg chg="mod">
          <ac:chgData name="Leake, Carl D (US 347J)" userId="S::carl.leake@jpl.nasa.gov::514d19ed-ac25-4851-8813-e892f9be6a8e" providerId="AD" clId="Web-{FDEB1DF4-387A-25B3-051F-1DDBBD3B299F}" dt="2023-03-13T21:28:01.774" v="70" actId="20577"/>
          <ac:spMkLst>
            <pc:docMk/>
            <pc:sldMk cId="661013256" sldId="282"/>
            <ac:spMk id="10" creationId="{F4B00B9B-A687-D5F3-323A-70CB435EA2D5}"/>
          </ac:spMkLst>
        </pc:spChg>
        <pc:cxnChg chg="mod">
          <ac:chgData name="Leake, Carl D (US 347J)" userId="S::carl.leake@jpl.nasa.gov::514d19ed-ac25-4851-8813-e892f9be6a8e" providerId="AD" clId="Web-{FDEB1DF4-387A-25B3-051F-1DDBBD3B299F}" dt="2023-03-13T21:28:34.791" v="76" actId="14100"/>
          <ac:cxnSpMkLst>
            <pc:docMk/>
            <pc:sldMk cId="661013256" sldId="282"/>
            <ac:cxnSpMk id="13" creationId="{88B9F432-EC8A-FD28-1A12-29F3CCD2C5AF}"/>
          </ac:cxnSpMkLst>
        </pc:cxnChg>
        <pc:cxnChg chg="mod">
          <ac:chgData name="Leake, Carl D (US 347J)" userId="S::carl.leake@jpl.nasa.gov::514d19ed-ac25-4851-8813-e892f9be6a8e" providerId="AD" clId="Web-{FDEB1DF4-387A-25B3-051F-1DDBBD3B299F}" dt="2023-03-13T21:28:23.572" v="73" actId="14100"/>
          <ac:cxnSpMkLst>
            <pc:docMk/>
            <pc:sldMk cId="661013256" sldId="282"/>
            <ac:cxnSpMk id="15" creationId="{76D5E394-A174-6D98-BEEE-3FC9AA6FDF52}"/>
          </ac:cxnSpMkLst>
        </pc:cxnChg>
        <pc:cxnChg chg="mod">
          <ac:chgData name="Leake, Carl D (US 347J)" userId="S::carl.leake@jpl.nasa.gov::514d19ed-ac25-4851-8813-e892f9be6a8e" providerId="AD" clId="Web-{FDEB1DF4-387A-25B3-051F-1DDBBD3B299F}" dt="2023-03-13T21:29:02.386" v="82" actId="14100"/>
          <ac:cxnSpMkLst>
            <pc:docMk/>
            <pc:sldMk cId="661013256" sldId="282"/>
            <ac:cxnSpMk id="16" creationId="{91A721EC-F61C-3C8F-B0F2-8D1B34003071}"/>
          </ac:cxnSpMkLst>
        </pc:cxnChg>
        <pc:cxnChg chg="mod">
          <ac:chgData name="Leake, Carl D (US 347J)" userId="S::carl.leake@jpl.nasa.gov::514d19ed-ac25-4851-8813-e892f9be6a8e" providerId="AD" clId="Web-{FDEB1DF4-387A-25B3-051F-1DDBBD3B299F}" dt="2023-03-13T21:29:09.261" v="84" actId="14100"/>
          <ac:cxnSpMkLst>
            <pc:docMk/>
            <pc:sldMk cId="661013256" sldId="282"/>
            <ac:cxnSpMk id="17" creationId="{08D072CF-72AF-DF72-3831-4A6755C8F2E7}"/>
          </ac:cxnSpMkLst>
        </pc:cxnChg>
        <pc:cxnChg chg="mod">
          <ac:chgData name="Leake, Carl D (US 347J)" userId="S::carl.leake@jpl.nasa.gov::514d19ed-ac25-4851-8813-e892f9be6a8e" providerId="AD" clId="Web-{FDEB1DF4-387A-25B3-051F-1DDBBD3B299F}" dt="2023-03-13T21:28:52.713" v="79" actId="14100"/>
          <ac:cxnSpMkLst>
            <pc:docMk/>
            <pc:sldMk cId="661013256" sldId="282"/>
            <ac:cxnSpMk id="18" creationId="{68F6B178-4638-DCE9-BB1C-1340C9E48924}"/>
          </ac:cxnSpMkLst>
        </pc:cxnChg>
        <pc:cxnChg chg="mod">
          <ac:chgData name="Leake, Carl D (US 347J)" userId="S::carl.leake@jpl.nasa.gov::514d19ed-ac25-4851-8813-e892f9be6a8e" providerId="AD" clId="Web-{FDEB1DF4-387A-25B3-051F-1DDBBD3B299F}" dt="2023-03-13T21:28:42.776" v="77" actId="14100"/>
          <ac:cxnSpMkLst>
            <pc:docMk/>
            <pc:sldMk cId="661013256" sldId="282"/>
            <ac:cxnSpMk id="19" creationId="{1F1FABB1-34F1-C70D-807F-06552A269F2D}"/>
          </ac:cxnSpMkLst>
        </pc:cxnChg>
      </pc:sldChg>
      <pc:sldChg chg="addSp delSp modSp">
        <pc:chgData name="Leake, Carl D (US 347J)" userId="S::carl.leake@jpl.nasa.gov::514d19ed-ac25-4851-8813-e892f9be6a8e" providerId="AD" clId="Web-{FDEB1DF4-387A-25B3-051F-1DDBBD3B299F}" dt="2023-03-13T21:41:54.930" v="105"/>
        <pc:sldMkLst>
          <pc:docMk/>
          <pc:sldMk cId="4209423472" sldId="293"/>
        </pc:sldMkLst>
        <pc:spChg chg="add mod">
          <ac:chgData name="Leake, Carl D (US 347J)" userId="S::carl.leake@jpl.nasa.gov::514d19ed-ac25-4851-8813-e892f9be6a8e" providerId="AD" clId="Web-{FDEB1DF4-387A-25B3-051F-1DDBBD3B299F}" dt="2023-03-13T21:41:54.836" v="104" actId="1076"/>
          <ac:spMkLst>
            <pc:docMk/>
            <pc:sldMk cId="4209423472" sldId="293"/>
            <ac:spMk id="11" creationId="{F5293DE0-DDF1-3EAA-D126-BE26B4CC9445}"/>
          </ac:spMkLst>
        </pc:spChg>
        <pc:picChg chg="del">
          <ac:chgData name="Leake, Carl D (US 347J)" userId="S::carl.leake@jpl.nasa.gov::514d19ed-ac25-4851-8813-e892f9be6a8e" providerId="AD" clId="Web-{FDEB1DF4-387A-25B3-051F-1DDBBD3B299F}" dt="2023-03-13T21:41:54.930" v="105"/>
          <ac:picMkLst>
            <pc:docMk/>
            <pc:sldMk cId="4209423472" sldId="293"/>
            <ac:picMk id="14" creationId="{CE550501-CA5A-7A07-2D83-AB3DAB56A117}"/>
          </ac:picMkLst>
        </pc:picChg>
      </pc:sldChg>
      <pc:sldChg chg="del">
        <pc:chgData name="Leake, Carl D (US 347J)" userId="S::carl.leake@jpl.nasa.gov::514d19ed-ac25-4851-8813-e892f9be6a8e" providerId="AD" clId="Web-{FDEB1DF4-387A-25B3-051F-1DDBBD3B299F}" dt="2023-03-13T21:10:56.174" v="55"/>
        <pc:sldMkLst>
          <pc:docMk/>
          <pc:sldMk cId="3273057753" sldId="329"/>
        </pc:sldMkLst>
      </pc:sldChg>
      <pc:sldChg chg="addSp delSp modSp">
        <pc:chgData name="Leake, Carl D (US 347J)" userId="S::carl.leake@jpl.nasa.gov::514d19ed-ac25-4851-8813-e892f9be6a8e" providerId="AD" clId="Web-{FDEB1DF4-387A-25B3-051F-1DDBBD3B299F}" dt="2023-03-13T21:41:32.585" v="101" actId="1076"/>
        <pc:sldMkLst>
          <pc:docMk/>
          <pc:sldMk cId="2460938846" sldId="335"/>
        </pc:sldMkLst>
        <pc:spChg chg="add mod">
          <ac:chgData name="Leake, Carl D (US 347J)" userId="S::carl.leake@jpl.nasa.gov::514d19ed-ac25-4851-8813-e892f9be6a8e" providerId="AD" clId="Web-{FDEB1DF4-387A-25B3-051F-1DDBBD3B299F}" dt="2023-03-13T21:41:32.585" v="101" actId="1076"/>
          <ac:spMkLst>
            <pc:docMk/>
            <pc:sldMk cId="2460938846" sldId="335"/>
            <ac:spMk id="6" creationId="{BE76A306-339F-5795-FEC4-C6A9FD4EDB68}"/>
          </ac:spMkLst>
        </pc:spChg>
        <pc:spChg chg="del">
          <ac:chgData name="Leake, Carl D (US 347J)" userId="S::carl.leake@jpl.nasa.gov::514d19ed-ac25-4851-8813-e892f9be6a8e" providerId="AD" clId="Web-{FDEB1DF4-387A-25B3-051F-1DDBBD3B299F}" dt="2023-03-13T21:41:23.960" v="99"/>
          <ac:spMkLst>
            <pc:docMk/>
            <pc:sldMk cId="2460938846" sldId="335"/>
            <ac:spMk id="7" creationId="{5051F593-7667-47CD-7070-1CEC0F8F0639}"/>
          </ac:spMkLst>
        </pc:spChg>
      </pc:sldChg>
      <pc:sldChg chg="modSp">
        <pc:chgData name="Leake, Carl D (US 347J)" userId="S::carl.leake@jpl.nasa.gov::514d19ed-ac25-4851-8813-e892f9be6a8e" providerId="AD" clId="Web-{FDEB1DF4-387A-25B3-051F-1DDBBD3B299F}" dt="2023-03-13T21:22:07.714" v="59" actId="1076"/>
        <pc:sldMkLst>
          <pc:docMk/>
          <pc:sldMk cId="1959114466" sldId="352"/>
        </pc:sldMkLst>
        <pc:graphicFrameChg chg="mod">
          <ac:chgData name="Leake, Carl D (US 347J)" userId="S::carl.leake@jpl.nasa.gov::514d19ed-ac25-4851-8813-e892f9be6a8e" providerId="AD" clId="Web-{FDEB1DF4-387A-25B3-051F-1DDBBD3B299F}" dt="2023-03-13T21:22:03.167" v="58" actId="1076"/>
          <ac:graphicFrameMkLst>
            <pc:docMk/>
            <pc:sldMk cId="1959114466" sldId="352"/>
            <ac:graphicFrameMk id="8" creationId="{1ED77E52-8AFB-C78C-F2E3-AEE15C5A8CB6}"/>
          </ac:graphicFrameMkLst>
        </pc:graphicFrameChg>
        <pc:graphicFrameChg chg="mod">
          <ac:chgData name="Leake, Carl D (US 347J)" userId="S::carl.leake@jpl.nasa.gov::514d19ed-ac25-4851-8813-e892f9be6a8e" providerId="AD" clId="Web-{FDEB1DF4-387A-25B3-051F-1DDBBD3B299F}" dt="2023-03-13T21:22:07.714" v="59" actId="1076"/>
          <ac:graphicFrameMkLst>
            <pc:docMk/>
            <pc:sldMk cId="1959114466" sldId="352"/>
            <ac:graphicFrameMk id="11" creationId="{B116A61E-FE03-8E1D-37E8-BC92EF1F03F4}"/>
          </ac:graphicFrameMkLst>
        </pc:graphicFrameChg>
      </pc:sldChg>
      <pc:sldChg chg="new">
        <pc:chgData name="Leake, Carl D (US 347J)" userId="S::carl.leake@jpl.nasa.gov::514d19ed-ac25-4851-8813-e892f9be6a8e" providerId="AD" clId="Web-{FDEB1DF4-387A-25B3-051F-1DDBBD3B299F}" dt="2023-03-13T21:08:38.731" v="0"/>
        <pc:sldMkLst>
          <pc:docMk/>
          <pc:sldMk cId="354423755" sldId="357"/>
        </pc:sldMkLst>
      </pc:sldChg>
      <pc:sldChg chg="addSp modSp">
        <pc:chgData name="Leake, Carl D (US 347J)" userId="S::carl.leake@jpl.nasa.gov::514d19ed-ac25-4851-8813-e892f9be6a8e" providerId="AD" clId="Web-{FDEB1DF4-387A-25B3-051F-1DDBBD3B299F}" dt="2023-03-13T21:10:54.142" v="54" actId="20577"/>
        <pc:sldMkLst>
          <pc:docMk/>
          <pc:sldMk cId="2189897396" sldId="357"/>
        </pc:sldMkLst>
        <pc:spChg chg="mod">
          <ac:chgData name="Leake, Carl D (US 347J)" userId="S::carl.leake@jpl.nasa.gov::514d19ed-ac25-4851-8813-e892f9be6a8e" providerId="AD" clId="Web-{FDEB1DF4-387A-25B3-051F-1DDBBD3B299F}" dt="2023-03-13T21:08:52.607" v="2" actId="20577"/>
          <ac:spMkLst>
            <pc:docMk/>
            <pc:sldMk cId="2189897396" sldId="357"/>
            <ac:spMk id="3" creationId="{6EFAC8AB-93CF-45D0-DDC0-5C05D0676098}"/>
          </ac:spMkLst>
        </pc:spChg>
        <pc:spChg chg="mod">
          <ac:chgData name="Leake, Carl D (US 347J)" userId="S::carl.leake@jpl.nasa.gov::514d19ed-ac25-4851-8813-e892f9be6a8e" providerId="AD" clId="Web-{FDEB1DF4-387A-25B3-051F-1DDBBD3B299F}" dt="2023-03-13T21:09:11.935" v="9" actId="20577"/>
          <ac:spMkLst>
            <pc:docMk/>
            <pc:sldMk cId="2189897396" sldId="357"/>
            <ac:spMk id="4" creationId="{BC9AB7BC-BF10-E4D1-790D-C495B8A124D0}"/>
          </ac:spMkLst>
        </pc:spChg>
        <pc:spChg chg="add mod">
          <ac:chgData name="Leake, Carl D (US 347J)" userId="S::carl.leake@jpl.nasa.gov::514d19ed-ac25-4851-8813-e892f9be6a8e" providerId="AD" clId="Web-{FDEB1DF4-387A-25B3-051F-1DDBBD3B299F}" dt="2023-03-13T21:10:46.955" v="53" actId="14100"/>
          <ac:spMkLst>
            <pc:docMk/>
            <pc:sldMk cId="2189897396" sldId="357"/>
            <ac:spMk id="6" creationId="{9F8F031E-2C09-7C90-493D-93490419968F}"/>
          </ac:spMkLst>
        </pc:spChg>
        <pc:spChg chg="add mod">
          <ac:chgData name="Leake, Carl D (US 347J)" userId="S::carl.leake@jpl.nasa.gov::514d19ed-ac25-4851-8813-e892f9be6a8e" providerId="AD" clId="Web-{FDEB1DF4-387A-25B3-051F-1DDBBD3B299F}" dt="2023-03-13T21:10:54.142" v="54" actId="20577"/>
          <ac:spMkLst>
            <pc:docMk/>
            <pc:sldMk cId="2189897396" sldId="357"/>
            <ac:spMk id="7" creationId="{46B4FC8A-997C-853D-1F20-B2C3AE6298E7}"/>
          </ac:spMkLst>
        </pc:spChg>
      </pc:sldChg>
      <pc:sldChg chg="del">
        <pc:chgData name="Leake, Carl D (US 347J)" userId="S::carl.leake@jpl.nasa.gov::514d19ed-ac25-4851-8813-e892f9be6a8e" providerId="AD" clId="Web-{FDEB1DF4-387A-25B3-051F-1DDBBD3B299F}" dt="2023-03-13T21:08:56.388" v="3"/>
        <pc:sldMkLst>
          <pc:docMk/>
          <pc:sldMk cId="354423755" sldId="358"/>
        </pc:sldMkLst>
      </pc:sldChg>
      <pc:sldChg chg="delSp modSp add replId">
        <pc:chgData name="Leake, Carl D (US 347J)" userId="S::carl.leake@jpl.nasa.gov::514d19ed-ac25-4851-8813-e892f9be6a8e" providerId="AD" clId="Web-{FDEB1DF4-387A-25B3-051F-1DDBBD3B299F}" dt="2023-03-13T21:42:18.149" v="116"/>
        <pc:sldMkLst>
          <pc:docMk/>
          <pc:sldMk cId="3015372407" sldId="358"/>
        </pc:sldMkLst>
        <pc:spChg chg="del">
          <ac:chgData name="Leake, Carl D (US 347J)" userId="S::carl.leake@jpl.nasa.gov::514d19ed-ac25-4851-8813-e892f9be6a8e" providerId="AD" clId="Web-{FDEB1DF4-387A-25B3-051F-1DDBBD3B299F}" dt="2023-03-13T21:42:15.712" v="113"/>
          <ac:spMkLst>
            <pc:docMk/>
            <pc:sldMk cId="3015372407" sldId="358"/>
            <ac:spMk id="3" creationId="{FD79FDC9-2830-FF87-B423-68C6A5B68DFF}"/>
          </ac:spMkLst>
        </pc:spChg>
        <pc:spChg chg="del">
          <ac:chgData name="Leake, Carl D (US 347J)" userId="S::carl.leake@jpl.nasa.gov::514d19ed-ac25-4851-8813-e892f9be6a8e" providerId="AD" clId="Web-{FDEB1DF4-387A-25B3-051F-1DDBBD3B299F}" dt="2023-03-13T21:42:14.806" v="112"/>
          <ac:spMkLst>
            <pc:docMk/>
            <pc:sldMk cId="3015372407" sldId="358"/>
            <ac:spMk id="11" creationId="{B8387458-836B-F8B7-6084-56DFA3CBF197}"/>
          </ac:spMkLst>
        </pc:spChg>
        <pc:spChg chg="del mod">
          <ac:chgData name="Leake, Carl D (US 347J)" userId="S::carl.leake@jpl.nasa.gov::514d19ed-ac25-4851-8813-e892f9be6a8e" providerId="AD" clId="Web-{FDEB1DF4-387A-25B3-051F-1DDBBD3B299F}" dt="2023-03-13T21:42:17.384" v="115"/>
          <ac:spMkLst>
            <pc:docMk/>
            <pc:sldMk cId="3015372407" sldId="358"/>
            <ac:spMk id="12" creationId="{5C997D38-4E5B-887D-6283-F5EA16441466}"/>
          </ac:spMkLst>
        </pc:spChg>
        <pc:spChg chg="del">
          <ac:chgData name="Leake, Carl D (US 347J)" userId="S::carl.leake@jpl.nasa.gov::514d19ed-ac25-4851-8813-e892f9be6a8e" providerId="AD" clId="Web-{FDEB1DF4-387A-25B3-051F-1DDBBD3B299F}" dt="2023-03-13T21:42:18.149" v="116"/>
          <ac:spMkLst>
            <pc:docMk/>
            <pc:sldMk cId="3015372407" sldId="358"/>
            <ac:spMk id="13" creationId="{615FF5A3-D8AD-4444-3CE8-50EED173F1B9}"/>
          </ac:spMkLst>
        </pc:spChg>
        <pc:spChg chg="del">
          <ac:chgData name="Leake, Carl D (US 347J)" userId="S::carl.leake@jpl.nasa.gov::514d19ed-ac25-4851-8813-e892f9be6a8e" providerId="AD" clId="Web-{FDEB1DF4-387A-25B3-051F-1DDBBD3B299F}" dt="2023-03-13T21:42:13.977" v="110"/>
          <ac:spMkLst>
            <pc:docMk/>
            <pc:sldMk cId="3015372407" sldId="358"/>
            <ac:spMk id="14" creationId="{00A54BCA-7833-2E18-76C1-D43774F7D676}"/>
          </ac:spMkLst>
        </pc:spChg>
        <pc:picChg chg="del">
          <ac:chgData name="Leake, Carl D (US 347J)" userId="S::carl.leake@jpl.nasa.gov::514d19ed-ac25-4851-8813-e892f9be6a8e" providerId="AD" clId="Web-{FDEB1DF4-387A-25B3-051F-1DDBBD3B299F}" dt="2023-03-13T21:42:14.259" v="111"/>
          <ac:picMkLst>
            <pc:docMk/>
            <pc:sldMk cId="3015372407" sldId="358"/>
            <ac:picMk id="15" creationId="{2136DB41-5DAF-EF6B-6A4D-B662091416CC}"/>
          </ac:picMkLst>
        </pc:picChg>
      </pc:sldChg>
    </pc:docChg>
  </pc:docChgLst>
  <pc:docChgLst>
    <pc:chgData name="Leake, Carl D (US 347J)" userId="S::carl.leake@jpl.nasa.gov::514d19ed-ac25-4851-8813-e892f9be6a8e" providerId="AD" clId="Web-{2F90C953-CE23-C036-83A1-AF3E641F154C}"/>
    <pc:docChg chg="addSld delSld modSld sldOrd addMainMaster">
      <pc:chgData name="Leake, Carl D (US 347J)" userId="S::carl.leake@jpl.nasa.gov::514d19ed-ac25-4851-8813-e892f9be6a8e" providerId="AD" clId="Web-{2F90C953-CE23-C036-83A1-AF3E641F154C}" dt="2023-03-21T17:12:42.736" v="6"/>
      <pc:docMkLst>
        <pc:docMk/>
      </pc:docMkLst>
      <pc:sldChg chg="del">
        <pc:chgData name="Leake, Carl D (US 347J)" userId="S::carl.leake@jpl.nasa.gov::514d19ed-ac25-4851-8813-e892f9be6a8e" providerId="AD" clId="Web-{2F90C953-CE23-C036-83A1-AF3E641F154C}" dt="2023-03-21T17:12:42.736" v="6"/>
        <pc:sldMkLst>
          <pc:docMk/>
          <pc:sldMk cId="3917382079" sldId="319"/>
        </pc:sldMkLst>
      </pc:sldChg>
      <pc:sldChg chg="del">
        <pc:chgData name="Leake, Carl D (US 347J)" userId="S::carl.leake@jpl.nasa.gov::514d19ed-ac25-4851-8813-e892f9be6a8e" providerId="AD" clId="Web-{2F90C953-CE23-C036-83A1-AF3E641F154C}" dt="2023-03-21T17:12:14.704" v="4"/>
        <pc:sldMkLst>
          <pc:docMk/>
          <pc:sldMk cId="1959114466" sldId="352"/>
        </pc:sldMkLst>
      </pc:sldChg>
      <pc:sldChg chg="modSp add ord">
        <pc:chgData name="Leake, Carl D (US 347J)" userId="S::carl.leake@jpl.nasa.gov::514d19ed-ac25-4851-8813-e892f9be6a8e" providerId="AD" clId="Web-{2F90C953-CE23-C036-83A1-AF3E641F154C}" dt="2023-03-21T17:12:13.626" v="3" actId="20577"/>
        <pc:sldMkLst>
          <pc:docMk/>
          <pc:sldMk cId="4076530350" sldId="363"/>
        </pc:sldMkLst>
        <pc:spChg chg="mod">
          <ac:chgData name="Leake, Carl D (US 347J)" userId="S::carl.leake@jpl.nasa.gov::514d19ed-ac25-4851-8813-e892f9be6a8e" providerId="AD" clId="Web-{2F90C953-CE23-C036-83A1-AF3E641F154C}" dt="2023-03-21T17:12:13.626" v="3" actId="20577"/>
          <ac:spMkLst>
            <pc:docMk/>
            <pc:sldMk cId="4076530350" sldId="363"/>
            <ac:spMk id="3" creationId="{1480B9C1-7FA4-43F7-B6D7-D0DB1B3278F1}"/>
          </ac:spMkLst>
        </pc:spChg>
      </pc:sldChg>
      <pc:sldChg chg="add">
        <pc:chgData name="Leake, Carl D (US 347J)" userId="S::carl.leake@jpl.nasa.gov::514d19ed-ac25-4851-8813-e892f9be6a8e" providerId="AD" clId="Web-{2F90C953-CE23-C036-83A1-AF3E641F154C}" dt="2023-03-21T17:12:32.392" v="5"/>
        <pc:sldMkLst>
          <pc:docMk/>
          <pc:sldMk cId="2312432300" sldId="364"/>
        </pc:sldMkLst>
      </pc:sldChg>
      <pc:sldMasterChg chg="add addSldLayout">
        <pc:chgData name="Leake, Carl D (US 347J)" userId="S::carl.leake@jpl.nasa.gov::514d19ed-ac25-4851-8813-e892f9be6a8e" providerId="AD" clId="Web-{2F90C953-CE23-C036-83A1-AF3E641F154C}" dt="2023-03-21T17:11:59.516" v="0"/>
        <pc:sldMasterMkLst>
          <pc:docMk/>
          <pc:sldMasterMk cId="0" sldId="2147483685"/>
        </pc:sldMasterMkLst>
        <pc:sldLayoutChg chg="add">
          <pc:chgData name="Leake, Carl D (US 347J)" userId="S::carl.leake@jpl.nasa.gov::514d19ed-ac25-4851-8813-e892f9be6a8e" providerId="AD" clId="Web-{2F90C953-CE23-C036-83A1-AF3E641F154C}" dt="2023-03-21T17:11:59.516" v="0"/>
          <pc:sldLayoutMkLst>
            <pc:docMk/>
            <pc:sldMasterMk cId="0" sldId="2147483685"/>
            <pc:sldLayoutMk cId="0" sldId="2147483686"/>
          </pc:sldLayoutMkLst>
        </pc:sldLayoutChg>
        <pc:sldLayoutChg chg="add">
          <pc:chgData name="Leake, Carl D (US 347J)" userId="S::carl.leake@jpl.nasa.gov::514d19ed-ac25-4851-8813-e892f9be6a8e" providerId="AD" clId="Web-{2F90C953-CE23-C036-83A1-AF3E641F154C}" dt="2023-03-21T17:11:59.516" v="0"/>
          <pc:sldLayoutMkLst>
            <pc:docMk/>
            <pc:sldMasterMk cId="0" sldId="2147483685"/>
            <pc:sldLayoutMk cId="0" sldId="2147483687"/>
          </pc:sldLayoutMkLst>
        </pc:sldLayoutChg>
        <pc:sldLayoutChg chg="add">
          <pc:chgData name="Leake, Carl D (US 347J)" userId="S::carl.leake@jpl.nasa.gov::514d19ed-ac25-4851-8813-e892f9be6a8e" providerId="AD" clId="Web-{2F90C953-CE23-C036-83A1-AF3E641F154C}" dt="2023-03-21T17:11:59.516" v="0"/>
          <pc:sldLayoutMkLst>
            <pc:docMk/>
            <pc:sldMasterMk cId="0" sldId="2147483685"/>
            <pc:sldLayoutMk cId="0" sldId="2147483688"/>
          </pc:sldLayoutMkLst>
        </pc:sldLayoutChg>
        <pc:sldLayoutChg chg="add">
          <pc:chgData name="Leake, Carl D (US 347J)" userId="S::carl.leake@jpl.nasa.gov::514d19ed-ac25-4851-8813-e892f9be6a8e" providerId="AD" clId="Web-{2F90C953-CE23-C036-83A1-AF3E641F154C}" dt="2023-03-21T17:11:59.516" v="0"/>
          <pc:sldLayoutMkLst>
            <pc:docMk/>
            <pc:sldMasterMk cId="0" sldId="2147483685"/>
            <pc:sldLayoutMk cId="0" sldId="2147483689"/>
          </pc:sldLayoutMkLst>
        </pc:sldLayoutChg>
        <pc:sldLayoutChg chg="add">
          <pc:chgData name="Leake, Carl D (US 347J)" userId="S::carl.leake@jpl.nasa.gov::514d19ed-ac25-4851-8813-e892f9be6a8e" providerId="AD" clId="Web-{2F90C953-CE23-C036-83A1-AF3E641F154C}" dt="2023-03-21T17:11:59.516" v="0"/>
          <pc:sldLayoutMkLst>
            <pc:docMk/>
            <pc:sldMasterMk cId="0" sldId="2147483685"/>
            <pc:sldLayoutMk cId="0" sldId="2147483690"/>
          </pc:sldLayoutMkLst>
        </pc:sldLayoutChg>
        <pc:sldLayoutChg chg="add">
          <pc:chgData name="Leake, Carl D (US 347J)" userId="S::carl.leake@jpl.nasa.gov::514d19ed-ac25-4851-8813-e892f9be6a8e" providerId="AD" clId="Web-{2F90C953-CE23-C036-83A1-AF3E641F154C}" dt="2023-03-21T17:11:59.516" v="0"/>
          <pc:sldLayoutMkLst>
            <pc:docMk/>
            <pc:sldMasterMk cId="0" sldId="2147483685"/>
            <pc:sldLayoutMk cId="0" sldId="2147483691"/>
          </pc:sldLayoutMkLst>
        </pc:sldLayoutChg>
        <pc:sldLayoutChg chg="add">
          <pc:chgData name="Leake, Carl D (US 347J)" userId="S::carl.leake@jpl.nasa.gov::514d19ed-ac25-4851-8813-e892f9be6a8e" providerId="AD" clId="Web-{2F90C953-CE23-C036-83A1-AF3E641F154C}" dt="2023-03-21T17:11:59.516" v="0"/>
          <pc:sldLayoutMkLst>
            <pc:docMk/>
            <pc:sldMasterMk cId="0" sldId="2147483685"/>
            <pc:sldLayoutMk cId="0" sldId="2147483692"/>
          </pc:sldLayoutMkLst>
        </pc:sldLayoutChg>
        <pc:sldLayoutChg chg="add">
          <pc:chgData name="Leake, Carl D (US 347J)" userId="S::carl.leake@jpl.nasa.gov::514d19ed-ac25-4851-8813-e892f9be6a8e" providerId="AD" clId="Web-{2F90C953-CE23-C036-83A1-AF3E641F154C}" dt="2023-03-21T17:11:59.516" v="0"/>
          <pc:sldLayoutMkLst>
            <pc:docMk/>
            <pc:sldMasterMk cId="0" sldId="2147483685"/>
            <pc:sldLayoutMk cId="0" sldId="2147483693"/>
          </pc:sldLayoutMkLst>
        </pc:sldLayoutChg>
        <pc:sldLayoutChg chg="add">
          <pc:chgData name="Leake, Carl D (US 347J)" userId="S::carl.leake@jpl.nasa.gov::514d19ed-ac25-4851-8813-e892f9be6a8e" providerId="AD" clId="Web-{2F90C953-CE23-C036-83A1-AF3E641F154C}" dt="2023-03-21T17:11:59.516" v="0"/>
          <pc:sldLayoutMkLst>
            <pc:docMk/>
            <pc:sldMasterMk cId="0" sldId="2147483685"/>
            <pc:sldLayoutMk cId="0" sldId="2147483694"/>
          </pc:sldLayoutMkLst>
        </pc:sldLayoutChg>
        <pc:sldLayoutChg chg="add">
          <pc:chgData name="Leake, Carl D (US 347J)" userId="S::carl.leake@jpl.nasa.gov::514d19ed-ac25-4851-8813-e892f9be6a8e" providerId="AD" clId="Web-{2F90C953-CE23-C036-83A1-AF3E641F154C}" dt="2023-03-21T17:11:59.516" v="0"/>
          <pc:sldLayoutMkLst>
            <pc:docMk/>
            <pc:sldMasterMk cId="0" sldId="2147483685"/>
            <pc:sldLayoutMk cId="0" sldId="2147483695"/>
          </pc:sldLayoutMkLst>
        </pc:sldLayoutChg>
        <pc:sldLayoutChg chg="add">
          <pc:chgData name="Leake, Carl D (US 347J)" userId="S::carl.leake@jpl.nasa.gov::514d19ed-ac25-4851-8813-e892f9be6a8e" providerId="AD" clId="Web-{2F90C953-CE23-C036-83A1-AF3E641F154C}" dt="2023-03-21T17:11:59.516" v="0"/>
          <pc:sldLayoutMkLst>
            <pc:docMk/>
            <pc:sldMasterMk cId="0" sldId="2147483685"/>
            <pc:sldLayoutMk cId="0" sldId="2147483696"/>
          </pc:sldLayoutMkLst>
        </pc:sldLayoutChg>
        <pc:sldLayoutChg chg="add">
          <pc:chgData name="Leake, Carl D (US 347J)" userId="S::carl.leake@jpl.nasa.gov::514d19ed-ac25-4851-8813-e892f9be6a8e" providerId="AD" clId="Web-{2F90C953-CE23-C036-83A1-AF3E641F154C}" dt="2023-03-21T17:11:59.516" v="0"/>
          <pc:sldLayoutMkLst>
            <pc:docMk/>
            <pc:sldMasterMk cId="0" sldId="2147483685"/>
            <pc:sldLayoutMk cId="0" sldId="2147483697"/>
          </pc:sldLayoutMkLst>
        </pc:sldLayoutChg>
        <pc:sldLayoutChg chg="add">
          <pc:chgData name="Leake, Carl D (US 347J)" userId="S::carl.leake@jpl.nasa.gov::514d19ed-ac25-4851-8813-e892f9be6a8e" providerId="AD" clId="Web-{2F90C953-CE23-C036-83A1-AF3E641F154C}" dt="2023-03-21T17:11:59.516" v="0"/>
          <pc:sldLayoutMkLst>
            <pc:docMk/>
            <pc:sldMasterMk cId="0" sldId="2147483685"/>
            <pc:sldLayoutMk cId="4012374545" sldId="2147483698"/>
          </pc:sldLayoutMkLst>
        </pc:sldLayoutChg>
        <pc:sldLayoutChg chg="add">
          <pc:chgData name="Leake, Carl D (US 347J)" userId="S::carl.leake@jpl.nasa.gov::514d19ed-ac25-4851-8813-e892f9be6a8e" providerId="AD" clId="Web-{2F90C953-CE23-C036-83A1-AF3E641F154C}" dt="2023-03-21T17:11:59.516" v="0"/>
          <pc:sldLayoutMkLst>
            <pc:docMk/>
            <pc:sldMasterMk cId="0" sldId="2147483685"/>
            <pc:sldLayoutMk cId="3566414641" sldId="2147483699"/>
          </pc:sldLayoutMkLst>
        </pc:sldLayoutChg>
      </pc:sldMasterChg>
    </pc:docChg>
  </pc:docChgLst>
  <pc:docChgLst>
    <pc:chgData name="Leake, Carl D (US 347J)" userId="S::carl.leake@jpl.nasa.gov::514d19ed-ac25-4851-8813-e892f9be6a8e" providerId="AD" clId="Web-{0BFEC2BA-E88E-DE1A-2B5C-FC002F42082F}"/>
    <pc:docChg chg="addSld delSld modSld sldOrd">
      <pc:chgData name="Leake, Carl D (US 347J)" userId="S::carl.leake@jpl.nasa.gov::514d19ed-ac25-4851-8813-e892f9be6a8e" providerId="AD" clId="Web-{0BFEC2BA-E88E-DE1A-2B5C-FC002F42082F}" dt="2023-03-14T20:38:29.100" v="849"/>
      <pc:docMkLst>
        <pc:docMk/>
      </pc:docMkLst>
      <pc:sldChg chg="modSp addAnim modAnim">
        <pc:chgData name="Leake, Carl D (US 347J)" userId="S::carl.leake@jpl.nasa.gov::514d19ed-ac25-4851-8813-e892f9be6a8e" providerId="AD" clId="Web-{0BFEC2BA-E88E-DE1A-2B5C-FC002F42082F}" dt="2023-03-14T20:29:19.901" v="741"/>
        <pc:sldMkLst>
          <pc:docMk/>
          <pc:sldMk cId="1956591175" sldId="258"/>
        </pc:sldMkLst>
        <pc:spChg chg="mod">
          <ac:chgData name="Leake, Carl D (US 347J)" userId="S::carl.leake@jpl.nasa.gov::514d19ed-ac25-4851-8813-e892f9be6a8e" providerId="AD" clId="Web-{0BFEC2BA-E88E-DE1A-2B5C-FC002F42082F}" dt="2023-03-14T17:16:29.657" v="19" actId="20577"/>
          <ac:spMkLst>
            <pc:docMk/>
            <pc:sldMk cId="1956591175" sldId="258"/>
            <ac:spMk id="110" creationId="{00000000-0000-0000-0000-000000000000}"/>
          </ac:spMkLst>
        </pc:spChg>
      </pc:sldChg>
      <pc:sldChg chg="addSp delSp modSp ord">
        <pc:chgData name="Leake, Carl D (US 347J)" userId="S::carl.leake@jpl.nasa.gov::514d19ed-ac25-4851-8813-e892f9be6a8e" providerId="AD" clId="Web-{0BFEC2BA-E88E-DE1A-2B5C-FC002F42082F}" dt="2023-03-14T20:22:18.314" v="735" actId="1076"/>
        <pc:sldMkLst>
          <pc:docMk/>
          <pc:sldMk cId="4170734269" sldId="271"/>
        </pc:sldMkLst>
        <pc:spChg chg="mod">
          <ac:chgData name="Leake, Carl D (US 347J)" userId="S::carl.leake@jpl.nasa.gov::514d19ed-ac25-4851-8813-e892f9be6a8e" providerId="AD" clId="Web-{0BFEC2BA-E88E-DE1A-2B5C-FC002F42082F}" dt="2023-03-14T18:46:20.099" v="404" actId="1076"/>
          <ac:spMkLst>
            <pc:docMk/>
            <pc:sldMk cId="4170734269" sldId="271"/>
            <ac:spMk id="5" creationId="{3E1BC200-1525-E6C0-DDA4-9554C5BF6006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18:46:57.005" v="416" actId="1076"/>
          <ac:spMkLst>
            <pc:docMk/>
            <pc:sldMk cId="4170734269" sldId="271"/>
            <ac:spMk id="6" creationId="{BA1E7981-295D-E62A-41EB-ECE5924ABD42}"/>
          </ac:spMkLst>
        </pc:spChg>
        <pc:spChg chg="add mod">
          <ac:chgData name="Leake, Carl D (US 347J)" userId="S::carl.leake@jpl.nasa.gov::514d19ed-ac25-4851-8813-e892f9be6a8e" providerId="AD" clId="Web-{0BFEC2BA-E88E-DE1A-2B5C-FC002F42082F}" dt="2023-03-14T18:48:37.303" v="486" actId="20577"/>
          <ac:spMkLst>
            <pc:docMk/>
            <pc:sldMk cId="4170734269" sldId="271"/>
            <ac:spMk id="9" creationId="{53064AF0-E284-3E1E-AF24-D421D6477E6A}"/>
          </ac:spMkLst>
        </pc:spChg>
        <pc:spChg chg="add del mod">
          <ac:chgData name="Leake, Carl D (US 347J)" userId="S::carl.leake@jpl.nasa.gov::514d19ed-ac25-4851-8813-e892f9be6a8e" providerId="AD" clId="Web-{0BFEC2BA-E88E-DE1A-2B5C-FC002F42082F}" dt="2023-03-14T20:21:29.313" v="731"/>
          <ac:spMkLst>
            <pc:docMk/>
            <pc:sldMk cId="4170734269" sldId="271"/>
            <ac:spMk id="10" creationId="{1CBA459A-AA58-FA48-66C2-5EF27FEF8EA3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18:46:47.427" v="414" actId="1076"/>
          <ac:spMkLst>
            <pc:docMk/>
            <pc:sldMk cId="4170734269" sldId="271"/>
            <ac:spMk id="12" creationId="{5C997D38-4E5B-887D-6283-F5EA16441466}"/>
          </ac:spMkLst>
        </pc:spChg>
        <pc:spChg chg="del mod">
          <ac:chgData name="Leake, Carl D (US 347J)" userId="S::carl.leake@jpl.nasa.gov::514d19ed-ac25-4851-8813-e892f9be6a8e" providerId="AD" clId="Web-{0BFEC2BA-E88E-DE1A-2B5C-FC002F42082F}" dt="2023-03-14T20:22:16.486" v="734"/>
          <ac:spMkLst>
            <pc:docMk/>
            <pc:sldMk cId="4170734269" sldId="271"/>
            <ac:spMk id="13" creationId="{615FF5A3-D8AD-4444-3CE8-50EED173F1B9}"/>
          </ac:spMkLst>
        </pc:spChg>
        <pc:spChg chg="del">
          <ac:chgData name="Leake, Carl D (US 347J)" userId="S::carl.leake@jpl.nasa.gov::514d19ed-ac25-4851-8813-e892f9be6a8e" providerId="AD" clId="Web-{0BFEC2BA-E88E-DE1A-2B5C-FC002F42082F}" dt="2023-03-14T18:48:47.131" v="487"/>
          <ac:spMkLst>
            <pc:docMk/>
            <pc:sldMk cId="4170734269" sldId="271"/>
            <ac:spMk id="14" creationId="{00A54BCA-7833-2E18-76C1-D43774F7D676}"/>
          </ac:spMkLst>
        </pc:spChg>
        <pc:picChg chg="mod">
          <ac:chgData name="Leake, Carl D (US 347J)" userId="S::carl.leake@jpl.nasa.gov::514d19ed-ac25-4851-8813-e892f9be6a8e" providerId="AD" clId="Web-{0BFEC2BA-E88E-DE1A-2B5C-FC002F42082F}" dt="2023-03-14T18:46:23.802" v="406" actId="1076"/>
          <ac:picMkLst>
            <pc:docMk/>
            <pc:sldMk cId="4170734269" sldId="271"/>
            <ac:picMk id="3" creationId="{B32DE0AB-CEEE-1BA3-5154-3C65B2FD463B}"/>
          </ac:picMkLst>
        </pc:picChg>
        <pc:picChg chg="mod">
          <ac:chgData name="Leake, Carl D (US 347J)" userId="S::carl.leake@jpl.nasa.gov::514d19ed-ac25-4851-8813-e892f9be6a8e" providerId="AD" clId="Web-{0BFEC2BA-E88E-DE1A-2B5C-FC002F42082F}" dt="2023-03-14T18:46:39.208" v="412" actId="1076"/>
          <ac:picMkLst>
            <pc:docMk/>
            <pc:sldMk cId="4170734269" sldId="271"/>
            <ac:picMk id="8" creationId="{2E4F6FED-09F5-C784-ED74-D031AAD860EA}"/>
          </ac:picMkLst>
        </pc:picChg>
        <pc:picChg chg="add mod">
          <ac:chgData name="Leake, Carl D (US 347J)" userId="S::carl.leake@jpl.nasa.gov::514d19ed-ac25-4851-8813-e892f9be6a8e" providerId="AD" clId="Web-{0BFEC2BA-E88E-DE1A-2B5C-FC002F42082F}" dt="2023-03-14T20:22:18.314" v="735" actId="1076"/>
          <ac:picMkLst>
            <pc:docMk/>
            <pc:sldMk cId="4170734269" sldId="271"/>
            <ac:picMk id="11" creationId="{5556802B-E72D-33EB-4A68-E00D02CB62BE}"/>
          </ac:picMkLst>
        </pc:picChg>
        <pc:picChg chg="mod">
          <ac:chgData name="Leake, Carl D (US 347J)" userId="S::carl.leake@jpl.nasa.gov::514d19ed-ac25-4851-8813-e892f9be6a8e" providerId="AD" clId="Web-{0BFEC2BA-E88E-DE1A-2B5C-FC002F42082F}" dt="2023-03-14T18:46:32.427" v="410" actId="1076"/>
          <ac:picMkLst>
            <pc:docMk/>
            <pc:sldMk cId="4170734269" sldId="271"/>
            <ac:picMk id="15" creationId="{2136DB41-5DAF-EF6B-6A4D-B662091416CC}"/>
          </ac:picMkLst>
        </pc:picChg>
        <pc:picChg chg="mod">
          <ac:chgData name="Leake, Carl D (US 347J)" userId="S::carl.leake@jpl.nasa.gov::514d19ed-ac25-4851-8813-e892f9be6a8e" providerId="AD" clId="Web-{0BFEC2BA-E88E-DE1A-2B5C-FC002F42082F}" dt="2023-03-14T18:46:33.474" v="411" actId="1076"/>
          <ac:picMkLst>
            <pc:docMk/>
            <pc:sldMk cId="4170734269" sldId="271"/>
            <ac:picMk id="17" creationId="{386AEB04-3CC4-3864-273D-AAEEBC25B569}"/>
          </ac:picMkLst>
        </pc:picChg>
      </pc:sldChg>
      <pc:sldChg chg="ord">
        <pc:chgData name="Leake, Carl D (US 347J)" userId="S::carl.leake@jpl.nasa.gov::514d19ed-ac25-4851-8813-e892f9be6a8e" providerId="AD" clId="Web-{0BFEC2BA-E88E-DE1A-2B5C-FC002F42082F}" dt="2023-03-14T19:01:56.074" v="559"/>
        <pc:sldMkLst>
          <pc:docMk/>
          <pc:sldMk cId="1205609924" sldId="273"/>
        </pc:sldMkLst>
      </pc:sldChg>
      <pc:sldChg chg="addSp delSp modSp">
        <pc:chgData name="Leake, Carl D (US 347J)" userId="S::carl.leake@jpl.nasa.gov::514d19ed-ac25-4851-8813-e892f9be6a8e" providerId="AD" clId="Web-{0BFEC2BA-E88E-DE1A-2B5C-FC002F42082F}" dt="2023-03-14T20:37:35.099" v="830" actId="1076"/>
        <pc:sldMkLst>
          <pc:docMk/>
          <pc:sldMk cId="661013256" sldId="282"/>
        </pc:sldMkLst>
        <pc:spChg chg="add mod">
          <ac:chgData name="Leake, Carl D (US 347J)" userId="S::carl.leake@jpl.nasa.gov::514d19ed-ac25-4851-8813-e892f9be6a8e" providerId="AD" clId="Web-{0BFEC2BA-E88E-DE1A-2B5C-FC002F42082F}" dt="2023-03-14T19:18:18.675" v="650" actId="1076"/>
          <ac:spMkLst>
            <pc:docMk/>
            <pc:sldMk cId="661013256" sldId="282"/>
            <ac:spMk id="3" creationId="{D639FEE2-4570-F2C9-2EBB-211C7F886C9F}"/>
          </ac:spMkLst>
        </pc:spChg>
        <pc:spChg chg="del mod">
          <ac:chgData name="Leake, Carl D (US 347J)" userId="S::carl.leake@jpl.nasa.gov::514d19ed-ac25-4851-8813-e892f9be6a8e" providerId="AD" clId="Web-{0BFEC2BA-E88E-DE1A-2B5C-FC002F42082F}" dt="2023-03-14T19:14:49.877" v="573"/>
          <ac:spMkLst>
            <pc:docMk/>
            <pc:sldMk cId="661013256" sldId="282"/>
            <ac:spMk id="5" creationId="{82236B3C-F570-2CDE-B5E0-19AAC4E0C0EC}"/>
          </ac:spMkLst>
        </pc:spChg>
        <pc:spChg chg="del">
          <ac:chgData name="Leake, Carl D (US 347J)" userId="S::carl.leake@jpl.nasa.gov::514d19ed-ac25-4851-8813-e892f9be6a8e" providerId="AD" clId="Web-{0BFEC2BA-E88E-DE1A-2B5C-FC002F42082F}" dt="2023-03-14T19:16:01.409" v="596"/>
          <ac:spMkLst>
            <pc:docMk/>
            <pc:sldMk cId="661013256" sldId="282"/>
            <ac:spMk id="6" creationId="{0E3C8500-8B49-ABFB-A9AD-256A21DD260A}"/>
          </ac:spMkLst>
        </pc:spChg>
        <pc:spChg chg="del">
          <ac:chgData name="Leake, Carl D (US 347J)" userId="S::carl.leake@jpl.nasa.gov::514d19ed-ac25-4851-8813-e892f9be6a8e" providerId="AD" clId="Web-{0BFEC2BA-E88E-DE1A-2B5C-FC002F42082F}" dt="2023-03-14T19:15:44.408" v="589"/>
          <ac:spMkLst>
            <pc:docMk/>
            <pc:sldMk cId="661013256" sldId="282"/>
            <ac:spMk id="7" creationId="{6452FAED-D71F-996F-4A83-B770E1CF3E51}"/>
          </ac:spMkLst>
        </pc:spChg>
        <pc:spChg chg="del">
          <ac:chgData name="Leake, Carl D (US 347J)" userId="S::carl.leake@jpl.nasa.gov::514d19ed-ac25-4851-8813-e892f9be6a8e" providerId="AD" clId="Web-{0BFEC2BA-E88E-DE1A-2B5C-FC002F42082F}" dt="2023-03-14T19:17:22.190" v="641"/>
          <ac:spMkLst>
            <pc:docMk/>
            <pc:sldMk cId="661013256" sldId="282"/>
            <ac:spMk id="8" creationId="{8222C69B-234B-3D4A-BFE6-147A2DB3BAE3}"/>
          </ac:spMkLst>
        </pc:spChg>
        <pc:spChg chg="add mod">
          <ac:chgData name="Leake, Carl D (US 347J)" userId="S::carl.leake@jpl.nasa.gov::514d19ed-ac25-4851-8813-e892f9be6a8e" providerId="AD" clId="Web-{0BFEC2BA-E88E-DE1A-2B5C-FC002F42082F}" dt="2023-03-14T19:20:12.785" v="671" actId="1076"/>
          <ac:spMkLst>
            <pc:docMk/>
            <pc:sldMk cId="661013256" sldId="282"/>
            <ac:spMk id="9" creationId="{22BAD4D4-0AA7-9049-824C-58DE2F964E1D}"/>
          </ac:spMkLst>
        </pc:spChg>
        <pc:spChg chg="del mod">
          <ac:chgData name="Leake, Carl D (US 347J)" userId="S::carl.leake@jpl.nasa.gov::514d19ed-ac25-4851-8813-e892f9be6a8e" providerId="AD" clId="Web-{0BFEC2BA-E88E-DE1A-2B5C-FC002F42082F}" dt="2023-03-14T19:17:07.628" v="633"/>
          <ac:spMkLst>
            <pc:docMk/>
            <pc:sldMk cId="661013256" sldId="282"/>
            <ac:spMk id="10" creationId="{F4B00B9B-A687-D5F3-323A-70CB435EA2D5}"/>
          </ac:spMkLst>
        </pc:spChg>
        <pc:spChg chg="del">
          <ac:chgData name="Leake, Carl D (US 347J)" userId="S::carl.leake@jpl.nasa.gov::514d19ed-ac25-4851-8813-e892f9be6a8e" providerId="AD" clId="Web-{0BFEC2BA-E88E-DE1A-2B5C-FC002F42082F}" dt="2023-03-14T19:16:34.487" v="612"/>
          <ac:spMkLst>
            <pc:docMk/>
            <pc:sldMk cId="661013256" sldId="282"/>
            <ac:spMk id="11" creationId="{27706E78-3068-6738-8120-C9493BB5DD23}"/>
          </ac:spMkLst>
        </pc:spChg>
        <pc:spChg chg="del">
          <ac:chgData name="Leake, Carl D (US 347J)" userId="S::carl.leake@jpl.nasa.gov::514d19ed-ac25-4851-8813-e892f9be6a8e" providerId="AD" clId="Web-{0BFEC2BA-E88E-DE1A-2B5C-FC002F42082F}" dt="2023-03-14T19:16:22.393" v="604"/>
          <ac:spMkLst>
            <pc:docMk/>
            <pc:sldMk cId="661013256" sldId="282"/>
            <ac:spMk id="12" creationId="{6564D21B-5F48-2FB2-0C5F-26903F0F0C1A}"/>
          </ac:spMkLst>
        </pc:spChg>
        <pc:spChg chg="add mod">
          <ac:chgData name="Leake, Carl D (US 347J)" userId="S::carl.leake@jpl.nasa.gov::514d19ed-ac25-4851-8813-e892f9be6a8e" providerId="AD" clId="Web-{0BFEC2BA-E88E-DE1A-2B5C-FC002F42082F}" dt="2023-03-14T19:20:09.426" v="670" actId="1076"/>
          <ac:spMkLst>
            <pc:docMk/>
            <pc:sldMk cId="661013256" sldId="282"/>
            <ac:spMk id="14" creationId="{4C95BF9B-7AC8-1E2C-5089-BC68F0E0E750}"/>
          </ac:spMkLst>
        </pc:spChg>
        <pc:spChg chg="add mod">
          <ac:chgData name="Leake, Carl D (US 347J)" userId="S::carl.leake@jpl.nasa.gov::514d19ed-ac25-4851-8813-e892f9be6a8e" providerId="AD" clId="Web-{0BFEC2BA-E88E-DE1A-2B5C-FC002F42082F}" dt="2023-03-14T19:21:31.473" v="684" actId="1076"/>
          <ac:spMkLst>
            <pc:docMk/>
            <pc:sldMk cId="661013256" sldId="282"/>
            <ac:spMk id="20" creationId="{5493352B-0527-0FC0-CEEC-9C7919683425}"/>
          </ac:spMkLst>
        </pc:spChg>
        <pc:spChg chg="add mod">
          <ac:chgData name="Leake, Carl D (US 347J)" userId="S::carl.leake@jpl.nasa.gov::514d19ed-ac25-4851-8813-e892f9be6a8e" providerId="AD" clId="Web-{0BFEC2BA-E88E-DE1A-2B5C-FC002F42082F}" dt="2023-03-14T19:23:08.662" v="695" actId="1076"/>
          <ac:spMkLst>
            <pc:docMk/>
            <pc:sldMk cId="661013256" sldId="282"/>
            <ac:spMk id="21" creationId="{80F31D12-3A00-736C-D302-F55F448F7F6D}"/>
          </ac:spMkLst>
        </pc:spChg>
        <pc:spChg chg="add del">
          <ac:chgData name="Leake, Carl D (US 347J)" userId="S::carl.leake@jpl.nasa.gov::514d19ed-ac25-4851-8813-e892f9be6a8e" providerId="AD" clId="Web-{0BFEC2BA-E88E-DE1A-2B5C-FC002F42082F}" dt="2023-03-14T19:16:51.190" v="623"/>
          <ac:spMkLst>
            <pc:docMk/>
            <pc:sldMk cId="661013256" sldId="282"/>
            <ac:spMk id="22" creationId="{62E75C0B-FC9C-95C9-8F19-F30C0FC093C9}"/>
          </ac:spMkLst>
        </pc:spChg>
        <pc:spChg chg="add mod">
          <ac:chgData name="Leake, Carl D (US 347J)" userId="S::carl.leake@jpl.nasa.gov::514d19ed-ac25-4851-8813-e892f9be6a8e" providerId="AD" clId="Web-{0BFEC2BA-E88E-DE1A-2B5C-FC002F42082F}" dt="2023-03-14T19:21:18.942" v="682" actId="1076"/>
          <ac:spMkLst>
            <pc:docMk/>
            <pc:sldMk cId="661013256" sldId="282"/>
            <ac:spMk id="23" creationId="{4464A3FC-CD98-229B-0145-A299AC8A6E31}"/>
          </ac:spMkLst>
        </pc:spChg>
        <pc:spChg chg="add mod">
          <ac:chgData name="Leake, Carl D (US 347J)" userId="S::carl.leake@jpl.nasa.gov::514d19ed-ac25-4851-8813-e892f9be6a8e" providerId="AD" clId="Web-{0BFEC2BA-E88E-DE1A-2B5C-FC002F42082F}" dt="2023-03-14T19:21:25.520" v="683" actId="1076"/>
          <ac:spMkLst>
            <pc:docMk/>
            <pc:sldMk cId="661013256" sldId="282"/>
            <ac:spMk id="24" creationId="{C28D7789-EE3E-9024-173D-78C9EFB0136D}"/>
          </ac:spMkLst>
        </pc:spChg>
        <pc:grpChg chg="add mod">
          <ac:chgData name="Leake, Carl D (US 347J)" userId="S::carl.leake@jpl.nasa.gov::514d19ed-ac25-4851-8813-e892f9be6a8e" providerId="AD" clId="Web-{0BFEC2BA-E88E-DE1A-2B5C-FC002F42082F}" dt="2023-03-14T20:37:35.099" v="830" actId="1076"/>
          <ac:grpSpMkLst>
            <pc:docMk/>
            <pc:sldMk cId="661013256" sldId="282"/>
            <ac:grpSpMk id="5" creationId="{E464552E-F58A-4829-1D56-A6EE2F2B0D28}"/>
          </ac:grpSpMkLst>
        </pc:grpChg>
        <pc:cxnChg chg="mod">
          <ac:chgData name="Leake, Carl D (US 347J)" userId="S::carl.leake@jpl.nasa.gov::514d19ed-ac25-4851-8813-e892f9be6a8e" providerId="AD" clId="Web-{0BFEC2BA-E88E-DE1A-2B5C-FC002F42082F}" dt="2023-03-14T19:23:32.849" v="698" actId="14100"/>
          <ac:cxnSpMkLst>
            <pc:docMk/>
            <pc:sldMk cId="661013256" sldId="282"/>
            <ac:cxnSpMk id="13" creationId="{88B9F432-EC8A-FD28-1A12-29F3CCD2C5AF}"/>
          </ac:cxnSpMkLst>
        </pc:cxnChg>
        <pc:cxnChg chg="mod">
          <ac:chgData name="Leake, Carl D (US 347J)" userId="S::carl.leake@jpl.nasa.gov::514d19ed-ac25-4851-8813-e892f9be6a8e" providerId="AD" clId="Web-{0BFEC2BA-E88E-DE1A-2B5C-FC002F42082F}" dt="2023-03-14T19:23:17.974" v="696" actId="14100"/>
          <ac:cxnSpMkLst>
            <pc:docMk/>
            <pc:sldMk cId="661013256" sldId="282"/>
            <ac:cxnSpMk id="15" creationId="{76D5E394-A174-6D98-BEEE-3FC9AA6FDF52}"/>
          </ac:cxnSpMkLst>
        </pc:cxnChg>
        <pc:cxnChg chg="mod">
          <ac:chgData name="Leake, Carl D (US 347J)" userId="S::carl.leake@jpl.nasa.gov::514d19ed-ac25-4851-8813-e892f9be6a8e" providerId="AD" clId="Web-{0BFEC2BA-E88E-DE1A-2B5C-FC002F42082F}" dt="2023-03-14T19:21:50.411" v="686" actId="14100"/>
          <ac:cxnSpMkLst>
            <pc:docMk/>
            <pc:sldMk cId="661013256" sldId="282"/>
            <ac:cxnSpMk id="16" creationId="{91A721EC-F61C-3C8F-B0F2-8D1B34003071}"/>
          </ac:cxnSpMkLst>
        </pc:cxnChg>
        <pc:cxnChg chg="mod">
          <ac:chgData name="Leake, Carl D (US 347J)" userId="S::carl.leake@jpl.nasa.gov::514d19ed-ac25-4851-8813-e892f9be6a8e" providerId="AD" clId="Web-{0BFEC2BA-E88E-DE1A-2B5C-FC002F42082F}" dt="2023-03-14T19:23:52.693" v="700" actId="14100"/>
          <ac:cxnSpMkLst>
            <pc:docMk/>
            <pc:sldMk cId="661013256" sldId="282"/>
            <ac:cxnSpMk id="17" creationId="{08D072CF-72AF-DF72-3831-4A6755C8F2E7}"/>
          </ac:cxnSpMkLst>
        </pc:cxnChg>
        <pc:cxnChg chg="mod">
          <ac:chgData name="Leake, Carl D (US 347J)" userId="S::carl.leake@jpl.nasa.gov::514d19ed-ac25-4851-8813-e892f9be6a8e" providerId="AD" clId="Web-{0BFEC2BA-E88E-DE1A-2B5C-FC002F42082F}" dt="2023-03-14T19:24:10.646" v="703" actId="14100"/>
          <ac:cxnSpMkLst>
            <pc:docMk/>
            <pc:sldMk cId="661013256" sldId="282"/>
            <ac:cxnSpMk id="18" creationId="{68F6B178-4638-DCE9-BB1C-1340C9E48924}"/>
          </ac:cxnSpMkLst>
        </pc:cxnChg>
        <pc:cxnChg chg="mod">
          <ac:chgData name="Leake, Carl D (US 347J)" userId="S::carl.leake@jpl.nasa.gov::514d19ed-ac25-4851-8813-e892f9be6a8e" providerId="AD" clId="Web-{0BFEC2BA-E88E-DE1A-2B5C-FC002F42082F}" dt="2023-03-14T19:21:37.520" v="685" actId="14100"/>
          <ac:cxnSpMkLst>
            <pc:docMk/>
            <pc:sldMk cId="661013256" sldId="282"/>
            <ac:cxnSpMk id="19" creationId="{1F1FABB1-34F1-C70D-807F-06552A269F2D}"/>
          </ac:cxnSpMkLst>
        </pc:cxnChg>
      </pc:sldChg>
      <pc:sldChg chg="modSp del">
        <pc:chgData name="Leake, Carl D (US 347J)" userId="S::carl.leake@jpl.nasa.gov::514d19ed-ac25-4851-8813-e892f9be6a8e" providerId="AD" clId="Web-{0BFEC2BA-E88E-DE1A-2B5C-FC002F42082F}" dt="2023-03-14T17:35:29.864" v="112"/>
        <pc:sldMkLst>
          <pc:docMk/>
          <pc:sldMk cId="1470250589" sldId="283"/>
        </pc:sldMkLst>
        <pc:spChg chg="mod">
          <ac:chgData name="Leake, Carl D (US 347J)" userId="S::carl.leake@jpl.nasa.gov::514d19ed-ac25-4851-8813-e892f9be6a8e" providerId="AD" clId="Web-{0BFEC2BA-E88E-DE1A-2B5C-FC002F42082F}" dt="2023-03-14T17:35:05.567" v="111" actId="20577"/>
          <ac:spMkLst>
            <pc:docMk/>
            <pc:sldMk cId="1470250589" sldId="283"/>
            <ac:spMk id="4" creationId="{D2B1CE52-8B4A-F751-9171-CA2D97E2268C}"/>
          </ac:spMkLst>
        </pc:spChg>
      </pc:sldChg>
      <pc:sldChg chg="modSp addAnim modAnim">
        <pc:chgData name="Leake, Carl D (US 347J)" userId="S::carl.leake@jpl.nasa.gov::514d19ed-ac25-4851-8813-e892f9be6a8e" providerId="AD" clId="Web-{0BFEC2BA-E88E-DE1A-2B5C-FC002F42082F}" dt="2023-03-14T20:29:10.901" v="738"/>
        <pc:sldMkLst>
          <pc:docMk/>
          <pc:sldMk cId="763449429" sldId="284"/>
        </pc:sldMkLst>
        <pc:spChg chg="mod">
          <ac:chgData name="Leake, Carl D (US 347J)" userId="S::carl.leake@jpl.nasa.gov::514d19ed-ac25-4851-8813-e892f9be6a8e" providerId="AD" clId="Web-{0BFEC2BA-E88E-DE1A-2B5C-FC002F42082F}" dt="2023-03-14T17:23:18.883" v="91" actId="20577"/>
          <ac:spMkLst>
            <pc:docMk/>
            <pc:sldMk cId="763449429" sldId="284"/>
            <ac:spMk id="4" creationId="{2AD97160-66A9-D30F-0DE1-935C347AAFE3}"/>
          </ac:spMkLst>
        </pc:spChg>
      </pc:sldChg>
      <pc:sldChg chg="addAnim modAnim">
        <pc:chgData name="Leake, Carl D (US 347J)" userId="S::carl.leake@jpl.nasa.gov::514d19ed-ac25-4851-8813-e892f9be6a8e" providerId="AD" clId="Web-{0BFEC2BA-E88E-DE1A-2B5C-FC002F42082F}" dt="2023-03-14T20:29:29.917" v="747"/>
        <pc:sldMkLst>
          <pc:docMk/>
          <pc:sldMk cId="896259362" sldId="285"/>
        </pc:sldMkLst>
      </pc:sldChg>
      <pc:sldChg chg="modTransition">
        <pc:chgData name="Leake, Carl D (US 347J)" userId="S::carl.leake@jpl.nasa.gov::514d19ed-ac25-4851-8813-e892f9be6a8e" providerId="AD" clId="Web-{0BFEC2BA-E88E-DE1A-2B5C-FC002F42082F}" dt="2023-03-14T20:36:10.847" v="821"/>
        <pc:sldMkLst>
          <pc:docMk/>
          <pc:sldMk cId="958299563" sldId="288"/>
        </pc:sldMkLst>
      </pc:sldChg>
      <pc:sldChg chg="delSp">
        <pc:chgData name="Leake, Carl D (US 347J)" userId="S::carl.leake@jpl.nasa.gov::514d19ed-ac25-4851-8813-e892f9be6a8e" providerId="AD" clId="Web-{0BFEC2BA-E88E-DE1A-2B5C-FC002F42082F}" dt="2023-03-14T19:02:06.465" v="561"/>
        <pc:sldMkLst>
          <pc:docMk/>
          <pc:sldMk cId="3089109458" sldId="292"/>
        </pc:sldMkLst>
        <pc:spChg chg="del">
          <ac:chgData name="Leake, Carl D (US 347J)" userId="S::carl.leake@jpl.nasa.gov::514d19ed-ac25-4851-8813-e892f9be6a8e" providerId="AD" clId="Web-{0BFEC2BA-E88E-DE1A-2B5C-FC002F42082F}" dt="2023-03-14T19:02:06.465" v="561"/>
          <ac:spMkLst>
            <pc:docMk/>
            <pc:sldMk cId="3089109458" sldId="292"/>
            <ac:spMk id="6" creationId="{58FC0AAC-F990-437C-EE25-EBB1DAA73190}"/>
          </ac:spMkLst>
        </pc:spChg>
      </pc:sldChg>
      <pc:sldChg chg="delSp modSp">
        <pc:chgData name="Leake, Carl D (US 347J)" userId="S::carl.leake@jpl.nasa.gov::514d19ed-ac25-4851-8813-e892f9be6a8e" providerId="AD" clId="Web-{0BFEC2BA-E88E-DE1A-2B5C-FC002F42082F}" dt="2023-03-14T20:09:03.048" v="726" actId="20577"/>
        <pc:sldMkLst>
          <pc:docMk/>
          <pc:sldMk cId="2463454272" sldId="295"/>
        </pc:sldMkLst>
        <pc:spChg chg="mod">
          <ac:chgData name="Leake, Carl D (US 347J)" userId="S::carl.leake@jpl.nasa.gov::514d19ed-ac25-4851-8813-e892f9be6a8e" providerId="AD" clId="Web-{0BFEC2BA-E88E-DE1A-2B5C-FC002F42082F}" dt="2023-03-14T20:09:03.048" v="726" actId="20577"/>
          <ac:spMkLst>
            <pc:docMk/>
            <pc:sldMk cId="2463454272" sldId="295"/>
            <ac:spMk id="4" creationId="{7CF39FAB-D926-19E7-4012-1CEFA23EA503}"/>
          </ac:spMkLst>
        </pc:spChg>
        <pc:spChg chg="del">
          <ac:chgData name="Leake, Carl D (US 347J)" userId="S::carl.leake@jpl.nasa.gov::514d19ed-ac25-4851-8813-e892f9be6a8e" providerId="AD" clId="Web-{0BFEC2BA-E88E-DE1A-2B5C-FC002F42082F}" dt="2023-03-14T17:41:59.152" v="248"/>
          <ac:spMkLst>
            <pc:docMk/>
            <pc:sldMk cId="2463454272" sldId="295"/>
            <ac:spMk id="6" creationId="{D644DA2F-AA56-EBC7-2266-6B4E8EDA7E63}"/>
          </ac:spMkLst>
        </pc:spChg>
        <pc:picChg chg="mod">
          <ac:chgData name="Leake, Carl D (US 347J)" userId="S::carl.leake@jpl.nasa.gov::514d19ed-ac25-4851-8813-e892f9be6a8e" providerId="AD" clId="Web-{0BFEC2BA-E88E-DE1A-2B5C-FC002F42082F}" dt="2023-03-14T17:41:48.839" v="247" actId="1076"/>
          <ac:picMkLst>
            <pc:docMk/>
            <pc:sldMk cId="2463454272" sldId="295"/>
            <ac:picMk id="5" creationId="{7C7AB2C3-DBA4-2856-260C-BD48F50CE37C}"/>
          </ac:picMkLst>
        </pc:picChg>
      </pc:sldChg>
      <pc:sldChg chg="addAnim modAnim">
        <pc:chgData name="Leake, Carl D (US 347J)" userId="S::carl.leake@jpl.nasa.gov::514d19ed-ac25-4851-8813-e892f9be6a8e" providerId="AD" clId="Web-{0BFEC2BA-E88E-DE1A-2B5C-FC002F42082F}" dt="2023-03-14T20:29:46.339" v="753"/>
        <pc:sldMkLst>
          <pc:docMk/>
          <pc:sldMk cId="2446049262" sldId="298"/>
        </pc:sldMkLst>
      </pc:sldChg>
      <pc:sldChg chg="modTransition">
        <pc:chgData name="Leake, Carl D (US 347J)" userId="S::carl.leake@jpl.nasa.gov::514d19ed-ac25-4851-8813-e892f9be6a8e" providerId="AD" clId="Web-{0BFEC2BA-E88E-DE1A-2B5C-FC002F42082F}" dt="2023-03-14T20:36:10.847" v="826"/>
        <pc:sldMkLst>
          <pc:docMk/>
          <pc:sldMk cId="1439333295" sldId="305"/>
        </pc:sldMkLst>
      </pc:sldChg>
      <pc:sldChg chg="modSp mod modTransition modClrScheme chgLayout">
        <pc:chgData name="Leake, Carl D (US 347J)" userId="S::carl.leake@jpl.nasa.gov::514d19ed-ac25-4851-8813-e892f9be6a8e" providerId="AD" clId="Web-{0BFEC2BA-E88E-DE1A-2B5C-FC002F42082F}" dt="2023-03-14T20:36:10.847" v="825"/>
        <pc:sldMkLst>
          <pc:docMk/>
          <pc:sldMk cId="3896810992" sldId="306"/>
        </pc:sldMkLst>
        <pc:spChg chg="mod ord">
          <ac:chgData name="Leake, Carl D (US 347J)" userId="S::carl.leake@jpl.nasa.gov::514d19ed-ac25-4851-8813-e892f9be6a8e" providerId="AD" clId="Web-{0BFEC2BA-E88E-DE1A-2B5C-FC002F42082F}" dt="2023-03-14T20:15:28.337" v="727"/>
          <ac:spMkLst>
            <pc:docMk/>
            <pc:sldMk cId="3896810992" sldId="306"/>
            <ac:spMk id="110" creationId="{00000000-0000-0000-0000-000000000000}"/>
          </ac:spMkLst>
        </pc:spChg>
        <pc:spChg chg="mod ord">
          <ac:chgData name="Leake, Carl D (US 347J)" userId="S::carl.leake@jpl.nasa.gov::514d19ed-ac25-4851-8813-e892f9be6a8e" providerId="AD" clId="Web-{0BFEC2BA-E88E-DE1A-2B5C-FC002F42082F}" dt="2023-03-14T20:15:28.337" v="727"/>
          <ac:spMkLst>
            <pc:docMk/>
            <pc:sldMk cId="3896810992" sldId="306"/>
            <ac:spMk id="111" creationId="{00000000-0000-0000-0000-000000000000}"/>
          </ac:spMkLst>
        </pc:spChg>
        <pc:spChg chg="mod ord">
          <ac:chgData name="Leake, Carl D (US 347J)" userId="S::carl.leake@jpl.nasa.gov::514d19ed-ac25-4851-8813-e892f9be6a8e" providerId="AD" clId="Web-{0BFEC2BA-E88E-DE1A-2B5C-FC002F42082F}" dt="2023-03-14T20:15:28.337" v="727"/>
          <ac:spMkLst>
            <pc:docMk/>
            <pc:sldMk cId="3896810992" sldId="306"/>
            <ac:spMk id="112" creationId="{00000000-0000-0000-0000-000000000000}"/>
          </ac:spMkLst>
        </pc:spChg>
      </pc:sldChg>
      <pc:sldChg chg="modTransition">
        <pc:chgData name="Leake, Carl D (US 347J)" userId="S::carl.leake@jpl.nasa.gov::514d19ed-ac25-4851-8813-e892f9be6a8e" providerId="AD" clId="Web-{0BFEC2BA-E88E-DE1A-2B5C-FC002F42082F}" dt="2023-03-14T20:36:10.847" v="824"/>
        <pc:sldMkLst>
          <pc:docMk/>
          <pc:sldMk cId="4038677107" sldId="307"/>
        </pc:sldMkLst>
      </pc:sldChg>
      <pc:sldChg chg="modTransition">
        <pc:chgData name="Leake, Carl D (US 347J)" userId="S::carl.leake@jpl.nasa.gov::514d19ed-ac25-4851-8813-e892f9be6a8e" providerId="AD" clId="Web-{0BFEC2BA-E88E-DE1A-2B5C-FC002F42082F}" dt="2023-03-14T20:36:10.847" v="823"/>
        <pc:sldMkLst>
          <pc:docMk/>
          <pc:sldMk cId="2260314754" sldId="308"/>
        </pc:sldMkLst>
      </pc:sldChg>
      <pc:sldChg chg="modTransition">
        <pc:chgData name="Leake, Carl D (US 347J)" userId="S::carl.leake@jpl.nasa.gov::514d19ed-ac25-4851-8813-e892f9be6a8e" providerId="AD" clId="Web-{0BFEC2BA-E88E-DE1A-2B5C-FC002F42082F}" dt="2023-03-14T20:36:10.847" v="822"/>
        <pc:sldMkLst>
          <pc:docMk/>
          <pc:sldMk cId="344671485" sldId="309"/>
        </pc:sldMkLst>
      </pc:sldChg>
      <pc:sldChg chg="modTransition">
        <pc:chgData name="Leake, Carl D (US 347J)" userId="S::carl.leake@jpl.nasa.gov::514d19ed-ac25-4851-8813-e892f9be6a8e" providerId="AD" clId="Web-{0BFEC2BA-E88E-DE1A-2B5C-FC002F42082F}" dt="2023-03-14T20:36:10.847" v="820"/>
        <pc:sldMkLst>
          <pc:docMk/>
          <pc:sldMk cId="3919158768" sldId="310"/>
        </pc:sldMkLst>
      </pc:sldChg>
      <pc:sldChg chg="delAnim modAnim">
        <pc:chgData name="Leake, Carl D (US 347J)" userId="S::carl.leake@jpl.nasa.gov::514d19ed-ac25-4851-8813-e892f9be6a8e" providerId="AD" clId="Web-{0BFEC2BA-E88E-DE1A-2B5C-FC002F42082F}" dt="2023-03-14T20:37:44.131" v="831"/>
        <pc:sldMkLst>
          <pc:docMk/>
          <pc:sldMk cId="3917382079" sldId="319"/>
        </pc:sldMkLst>
      </pc:sldChg>
      <pc:sldChg chg="ord">
        <pc:chgData name="Leake, Carl D (US 347J)" userId="S::carl.leake@jpl.nasa.gov::514d19ed-ac25-4851-8813-e892f9be6a8e" providerId="AD" clId="Web-{0BFEC2BA-E88E-DE1A-2B5C-FC002F42082F}" dt="2023-03-14T19:01:56.090" v="560"/>
        <pc:sldMkLst>
          <pc:docMk/>
          <pc:sldMk cId="3625017232" sldId="320"/>
        </pc:sldMkLst>
      </pc:sldChg>
      <pc:sldChg chg="modTransition delAnim modAnim">
        <pc:chgData name="Leake, Carl D (US 347J)" userId="S::carl.leake@jpl.nasa.gov::514d19ed-ac25-4851-8813-e892f9be6a8e" providerId="AD" clId="Web-{0BFEC2BA-E88E-DE1A-2B5C-FC002F42082F}" dt="2023-03-14T20:38:29.100" v="849"/>
        <pc:sldMkLst>
          <pc:docMk/>
          <pc:sldMk cId="2338848046" sldId="321"/>
        </pc:sldMkLst>
      </pc:sldChg>
      <pc:sldChg chg="addAnim modAnim">
        <pc:chgData name="Leake, Carl D (US 347J)" userId="S::carl.leake@jpl.nasa.gov::514d19ed-ac25-4851-8813-e892f9be6a8e" providerId="AD" clId="Web-{0BFEC2BA-E88E-DE1A-2B5C-FC002F42082F}" dt="2023-03-14T20:29:55.074" v="756"/>
        <pc:sldMkLst>
          <pc:docMk/>
          <pc:sldMk cId="1604159621" sldId="322"/>
        </pc:sldMkLst>
      </pc:sldChg>
      <pc:sldChg chg="modSp">
        <pc:chgData name="Leake, Carl D (US 347J)" userId="S::carl.leake@jpl.nasa.gov::514d19ed-ac25-4851-8813-e892f9be6a8e" providerId="AD" clId="Web-{0BFEC2BA-E88E-DE1A-2B5C-FC002F42082F}" dt="2023-03-14T17:45:02.514" v="278" actId="20577"/>
        <pc:sldMkLst>
          <pc:docMk/>
          <pc:sldMk cId="13554995" sldId="332"/>
        </pc:sldMkLst>
        <pc:spChg chg="mod">
          <ac:chgData name="Leake, Carl D (US 347J)" userId="S::carl.leake@jpl.nasa.gov::514d19ed-ac25-4851-8813-e892f9be6a8e" providerId="AD" clId="Web-{0BFEC2BA-E88E-DE1A-2B5C-FC002F42082F}" dt="2023-03-14T17:45:02.514" v="278" actId="20577"/>
          <ac:spMkLst>
            <pc:docMk/>
            <pc:sldMk cId="13554995" sldId="332"/>
            <ac:spMk id="4" creationId="{7CF39FAB-D926-19E7-4012-1CEFA23EA503}"/>
          </ac:spMkLst>
        </pc:spChg>
      </pc:sldChg>
      <pc:sldChg chg="modSp">
        <pc:chgData name="Leake, Carl D (US 347J)" userId="S::carl.leake@jpl.nasa.gov::514d19ed-ac25-4851-8813-e892f9be6a8e" providerId="AD" clId="Web-{0BFEC2BA-E88E-DE1A-2B5C-FC002F42082F}" dt="2023-03-14T17:45:55.234" v="296" actId="20577"/>
        <pc:sldMkLst>
          <pc:docMk/>
          <pc:sldMk cId="2460938846" sldId="335"/>
        </pc:sldMkLst>
        <pc:spChg chg="mod">
          <ac:chgData name="Leake, Carl D (US 347J)" userId="S::carl.leake@jpl.nasa.gov::514d19ed-ac25-4851-8813-e892f9be6a8e" providerId="AD" clId="Web-{0BFEC2BA-E88E-DE1A-2B5C-FC002F42082F}" dt="2023-03-14T17:45:55.234" v="296" actId="20577"/>
          <ac:spMkLst>
            <pc:docMk/>
            <pc:sldMk cId="2460938846" sldId="335"/>
            <ac:spMk id="4" creationId="{7CF39FAB-D926-19E7-4012-1CEFA23EA503}"/>
          </ac:spMkLst>
        </pc:spChg>
      </pc:sldChg>
      <pc:sldChg chg="addSp modSp addAnim modAnim">
        <pc:chgData name="Leake, Carl D (US 347J)" userId="S::carl.leake@jpl.nasa.gov::514d19ed-ac25-4851-8813-e892f9be6a8e" providerId="AD" clId="Web-{0BFEC2BA-E88E-DE1A-2B5C-FC002F42082F}" dt="2023-03-14T20:31:58.733" v="787"/>
        <pc:sldMkLst>
          <pc:docMk/>
          <pc:sldMk cId="1813625366" sldId="341"/>
        </pc:sldMkLst>
        <pc:spChg chg="mod">
          <ac:chgData name="Leake, Carl D (US 347J)" userId="S::carl.leake@jpl.nasa.gov::514d19ed-ac25-4851-8813-e892f9be6a8e" providerId="AD" clId="Web-{0BFEC2BA-E88E-DE1A-2B5C-FC002F42082F}" dt="2023-03-14T18:11:23.588" v="389" actId="14100"/>
          <ac:spMkLst>
            <pc:docMk/>
            <pc:sldMk cId="1813625366" sldId="341"/>
            <ac:spMk id="3" creationId="{766082AF-610F-2A33-107B-5ACAE935FE27}"/>
          </ac:spMkLst>
        </pc:spChg>
        <pc:picChg chg="add mod">
          <ac:chgData name="Leake, Carl D (US 347J)" userId="S::carl.leake@jpl.nasa.gov::514d19ed-ac25-4851-8813-e892f9be6a8e" providerId="AD" clId="Web-{0BFEC2BA-E88E-DE1A-2B5C-FC002F42082F}" dt="2023-03-14T18:11:34.932" v="395" actId="1076"/>
          <ac:picMkLst>
            <pc:docMk/>
            <pc:sldMk cId="1813625366" sldId="341"/>
            <ac:picMk id="6" creationId="{99E6336B-E84C-1FC1-5220-D965A75C1383}"/>
          </ac:picMkLst>
        </pc:picChg>
      </pc:sldChg>
      <pc:sldChg chg="addSp modSp ord">
        <pc:chgData name="Leake, Carl D (US 347J)" userId="S::carl.leake@jpl.nasa.gov::514d19ed-ac25-4851-8813-e892f9be6a8e" providerId="AD" clId="Web-{0BFEC2BA-E88E-DE1A-2B5C-FC002F42082F}" dt="2023-03-14T18:51:57.461" v="545" actId="1076"/>
        <pc:sldMkLst>
          <pc:docMk/>
          <pc:sldMk cId="881166670" sldId="343"/>
        </pc:sldMkLst>
        <pc:spChg chg="mod">
          <ac:chgData name="Leake, Carl D (US 347J)" userId="S::carl.leake@jpl.nasa.gov::514d19ed-ac25-4851-8813-e892f9be6a8e" providerId="AD" clId="Web-{0BFEC2BA-E88E-DE1A-2B5C-FC002F42082F}" dt="2023-03-14T17:20:50.599" v="36" actId="20577"/>
          <ac:spMkLst>
            <pc:docMk/>
            <pc:sldMk cId="881166670" sldId="343"/>
            <ac:spMk id="3" creationId="{B531D3D7-48F2-ACD7-F892-7819A658EB7E}"/>
          </ac:spMkLst>
        </pc:spChg>
        <pc:spChg chg="add mod">
          <ac:chgData name="Leake, Carl D (US 347J)" userId="S::carl.leake@jpl.nasa.gov::514d19ed-ac25-4851-8813-e892f9be6a8e" providerId="AD" clId="Web-{0BFEC2BA-E88E-DE1A-2B5C-FC002F42082F}" dt="2023-03-14T18:51:35.382" v="539" actId="14100"/>
          <ac:spMkLst>
            <pc:docMk/>
            <pc:sldMk cId="881166670" sldId="343"/>
            <ac:spMk id="5" creationId="{7C00F231-0EAE-570D-A517-5588B47A66DB}"/>
          </ac:spMkLst>
        </pc:spChg>
        <pc:spChg chg="add mod">
          <ac:chgData name="Leake, Carl D (US 347J)" userId="S::carl.leake@jpl.nasa.gov::514d19ed-ac25-4851-8813-e892f9be6a8e" providerId="AD" clId="Web-{0BFEC2BA-E88E-DE1A-2B5C-FC002F42082F}" dt="2023-03-14T18:51:57.461" v="545" actId="1076"/>
          <ac:spMkLst>
            <pc:docMk/>
            <pc:sldMk cId="881166670" sldId="343"/>
            <ac:spMk id="6" creationId="{E8328795-2806-3B7E-E518-A1440F64A3F2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18:51:23.992" v="534" actId="1076"/>
          <ac:spMkLst>
            <pc:docMk/>
            <pc:sldMk cId="881166670" sldId="343"/>
            <ac:spMk id="16" creationId="{C8838AFA-5260-F8EB-3E6A-908BAF842BAB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18:51:24.007" v="535" actId="1076"/>
          <ac:spMkLst>
            <pc:docMk/>
            <pc:sldMk cId="881166670" sldId="343"/>
            <ac:spMk id="18" creationId="{114787F0-1389-3C90-3CA7-0AF5914BC877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18:51:24.023" v="536" actId="1076"/>
          <ac:spMkLst>
            <pc:docMk/>
            <pc:sldMk cId="881166670" sldId="343"/>
            <ac:spMk id="22" creationId="{9228684C-5279-016E-F298-BEE8FD2A9D31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17:21:27.021" v="55" actId="1076"/>
          <ac:spMkLst>
            <pc:docMk/>
            <pc:sldMk cId="881166670" sldId="343"/>
            <ac:spMk id="30" creationId="{2EA1CF6C-297D-858D-2240-D3E3820CD0EF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18:51:24.039" v="537" actId="1076"/>
          <ac:spMkLst>
            <pc:docMk/>
            <pc:sldMk cId="881166670" sldId="343"/>
            <ac:spMk id="32" creationId="{64AAAB44-BACE-06F8-8369-A15586B4868D}"/>
          </ac:spMkLst>
        </pc:spChg>
        <pc:picChg chg="mod">
          <ac:chgData name="Leake, Carl D (US 347J)" userId="S::carl.leake@jpl.nasa.gov::514d19ed-ac25-4851-8813-e892f9be6a8e" providerId="AD" clId="Web-{0BFEC2BA-E88E-DE1A-2B5C-FC002F42082F}" dt="2023-03-14T17:21:26.756" v="44" actId="1076"/>
          <ac:picMkLst>
            <pc:docMk/>
            <pc:sldMk cId="881166670" sldId="343"/>
            <ac:picMk id="8" creationId="{6336D9A7-5A10-8CCD-87B4-E0FBB9053BE1}"/>
          </ac:picMkLst>
        </pc:picChg>
        <pc:picChg chg="mod">
          <ac:chgData name="Leake, Carl D (US 347J)" userId="S::carl.leake@jpl.nasa.gov::514d19ed-ac25-4851-8813-e892f9be6a8e" providerId="AD" clId="Web-{0BFEC2BA-E88E-DE1A-2B5C-FC002F42082F}" dt="2023-03-14T17:21:26.787" v="45" actId="1076"/>
          <ac:picMkLst>
            <pc:docMk/>
            <pc:sldMk cId="881166670" sldId="343"/>
            <ac:picMk id="10" creationId="{65DB4152-BDEC-7CF7-8CAF-31B8FA91A57B}"/>
          </ac:picMkLst>
        </pc:picChg>
        <pc:picChg chg="mod">
          <ac:chgData name="Leake, Carl D (US 347J)" userId="S::carl.leake@jpl.nasa.gov::514d19ed-ac25-4851-8813-e892f9be6a8e" providerId="AD" clId="Web-{0BFEC2BA-E88E-DE1A-2B5C-FC002F42082F}" dt="2023-03-14T17:21:26.834" v="46" actId="1076"/>
          <ac:picMkLst>
            <pc:docMk/>
            <pc:sldMk cId="881166670" sldId="343"/>
            <ac:picMk id="12" creationId="{3CAD506D-E743-8708-7F09-4EAED488C872}"/>
          </ac:picMkLst>
        </pc:picChg>
        <pc:picChg chg="mod">
          <ac:chgData name="Leake, Carl D (US 347J)" userId="S::carl.leake@jpl.nasa.gov::514d19ed-ac25-4851-8813-e892f9be6a8e" providerId="AD" clId="Web-{0BFEC2BA-E88E-DE1A-2B5C-FC002F42082F}" dt="2023-03-14T17:21:26.865" v="47" actId="1076"/>
          <ac:picMkLst>
            <pc:docMk/>
            <pc:sldMk cId="881166670" sldId="343"/>
            <ac:picMk id="14" creationId="{80780FBD-B71B-DAEC-EA6D-474AB59234F0}"/>
          </ac:picMkLst>
        </pc:picChg>
        <pc:picChg chg="mod">
          <ac:chgData name="Leake, Carl D (US 347J)" userId="S::carl.leake@jpl.nasa.gov::514d19ed-ac25-4851-8813-e892f9be6a8e" providerId="AD" clId="Web-{0BFEC2BA-E88E-DE1A-2B5C-FC002F42082F}" dt="2023-03-14T17:21:26.912" v="50" actId="1076"/>
          <ac:picMkLst>
            <pc:docMk/>
            <pc:sldMk cId="881166670" sldId="343"/>
            <ac:picMk id="20" creationId="{D7748050-0807-4E99-E28D-32607E0A242E}"/>
          </ac:picMkLst>
        </pc:picChg>
        <pc:picChg chg="mod">
          <ac:chgData name="Leake, Carl D (US 347J)" userId="S::carl.leake@jpl.nasa.gov::514d19ed-ac25-4851-8813-e892f9be6a8e" providerId="AD" clId="Web-{0BFEC2BA-E88E-DE1A-2B5C-FC002F42082F}" dt="2023-03-14T17:21:26.943" v="52" actId="1076"/>
          <ac:picMkLst>
            <pc:docMk/>
            <pc:sldMk cId="881166670" sldId="343"/>
            <ac:picMk id="24" creationId="{6F6BBF2E-8646-DE99-AFF4-DB8CE46197CE}"/>
          </ac:picMkLst>
        </pc:picChg>
        <pc:picChg chg="mod">
          <ac:chgData name="Leake, Carl D (US 347J)" userId="S::carl.leake@jpl.nasa.gov::514d19ed-ac25-4851-8813-e892f9be6a8e" providerId="AD" clId="Web-{0BFEC2BA-E88E-DE1A-2B5C-FC002F42082F}" dt="2023-03-14T17:21:26.974" v="53" actId="1076"/>
          <ac:picMkLst>
            <pc:docMk/>
            <pc:sldMk cId="881166670" sldId="343"/>
            <ac:picMk id="26" creationId="{728F45C6-CB6C-A68E-50CF-32EE4331E64A}"/>
          </ac:picMkLst>
        </pc:picChg>
        <pc:picChg chg="mod">
          <ac:chgData name="Leake, Carl D (US 347J)" userId="S::carl.leake@jpl.nasa.gov::514d19ed-ac25-4851-8813-e892f9be6a8e" providerId="AD" clId="Web-{0BFEC2BA-E88E-DE1A-2B5C-FC002F42082F}" dt="2023-03-14T17:21:27.006" v="54" actId="1076"/>
          <ac:picMkLst>
            <pc:docMk/>
            <pc:sldMk cId="881166670" sldId="343"/>
            <ac:picMk id="28" creationId="{B000EDAB-CFAB-F03A-8741-BF6219625DC3}"/>
          </ac:picMkLst>
        </pc:picChg>
        <pc:picChg chg="mod">
          <ac:chgData name="Leake, Carl D (US 347J)" userId="S::carl.leake@jpl.nasa.gov::514d19ed-ac25-4851-8813-e892f9be6a8e" providerId="AD" clId="Web-{0BFEC2BA-E88E-DE1A-2B5C-FC002F42082F}" dt="2023-03-14T17:21:27.037" v="57" actId="1076"/>
          <ac:picMkLst>
            <pc:docMk/>
            <pc:sldMk cId="881166670" sldId="343"/>
            <ac:picMk id="34" creationId="{87DC7926-D65B-C598-92E8-8ABAE6B867EA}"/>
          </ac:picMkLst>
        </pc:picChg>
        <pc:picChg chg="mod">
          <ac:chgData name="Leake, Carl D (US 347J)" userId="S::carl.leake@jpl.nasa.gov::514d19ed-ac25-4851-8813-e892f9be6a8e" providerId="AD" clId="Web-{0BFEC2BA-E88E-DE1A-2B5C-FC002F42082F}" dt="2023-03-14T17:21:27.068" v="58" actId="1076"/>
          <ac:picMkLst>
            <pc:docMk/>
            <pc:sldMk cId="881166670" sldId="343"/>
            <ac:picMk id="36" creationId="{56E32329-F120-2D86-122C-BF256D892CC3}"/>
          </ac:picMkLst>
        </pc:picChg>
        <pc:picChg chg="mod">
          <ac:chgData name="Leake, Carl D (US 347J)" userId="S::carl.leake@jpl.nasa.gov::514d19ed-ac25-4851-8813-e892f9be6a8e" providerId="AD" clId="Web-{0BFEC2BA-E88E-DE1A-2B5C-FC002F42082F}" dt="2023-03-14T17:21:27.084" v="59" actId="1076"/>
          <ac:picMkLst>
            <pc:docMk/>
            <pc:sldMk cId="881166670" sldId="343"/>
            <ac:picMk id="38" creationId="{D7CA8D09-0F35-F9D2-E034-E6AA70507775}"/>
          </ac:picMkLst>
        </pc:picChg>
        <pc:picChg chg="mod">
          <ac:chgData name="Leake, Carl D (US 347J)" userId="S::carl.leake@jpl.nasa.gov::514d19ed-ac25-4851-8813-e892f9be6a8e" providerId="AD" clId="Web-{0BFEC2BA-E88E-DE1A-2B5C-FC002F42082F}" dt="2023-03-14T17:21:27.099" v="60" actId="1076"/>
          <ac:picMkLst>
            <pc:docMk/>
            <pc:sldMk cId="881166670" sldId="343"/>
            <ac:picMk id="40" creationId="{3CC9CEC0-608A-3E6F-320D-32F3EE735EE6}"/>
          </ac:picMkLst>
        </pc:picChg>
      </pc:sldChg>
      <pc:sldChg chg="del">
        <pc:chgData name="Leake, Carl D (US 347J)" userId="S::carl.leake@jpl.nasa.gov::514d19ed-ac25-4851-8813-e892f9be6a8e" providerId="AD" clId="Web-{0BFEC2BA-E88E-DE1A-2B5C-FC002F42082F}" dt="2023-03-14T17:23:37.070" v="92"/>
        <pc:sldMkLst>
          <pc:docMk/>
          <pc:sldMk cId="4256896163" sldId="344"/>
        </pc:sldMkLst>
      </pc:sldChg>
      <pc:sldChg chg="modSp addAnim modAnim">
        <pc:chgData name="Leake, Carl D (US 347J)" userId="S::carl.leake@jpl.nasa.gov::514d19ed-ac25-4851-8813-e892f9be6a8e" providerId="AD" clId="Web-{0BFEC2BA-E88E-DE1A-2B5C-FC002F42082F}" dt="2023-03-14T20:29:41.824" v="750"/>
        <pc:sldMkLst>
          <pc:docMk/>
          <pc:sldMk cId="2672667743" sldId="346"/>
        </pc:sldMkLst>
        <pc:spChg chg="mod">
          <ac:chgData name="Leake, Carl D (US 347J)" userId="S::carl.leake@jpl.nasa.gov::514d19ed-ac25-4851-8813-e892f9be6a8e" providerId="AD" clId="Web-{0BFEC2BA-E88E-DE1A-2B5C-FC002F42082F}" dt="2023-03-14T17:25:01.978" v="95" actId="20577"/>
          <ac:spMkLst>
            <pc:docMk/>
            <pc:sldMk cId="2672667743" sldId="346"/>
            <ac:spMk id="10" creationId="{9BB2D563-4999-07AD-905A-BD5D561AE075}"/>
          </ac:spMkLst>
        </pc:spChg>
      </pc:sldChg>
      <pc:sldChg chg="addAnim modAnim">
        <pc:chgData name="Leake, Carl D (US 347J)" userId="S::carl.leake@jpl.nasa.gov::514d19ed-ac25-4851-8813-e892f9be6a8e" providerId="AD" clId="Web-{0BFEC2BA-E88E-DE1A-2B5C-FC002F42082F}" dt="2023-03-14T20:30:00.699" v="759"/>
        <pc:sldMkLst>
          <pc:docMk/>
          <pc:sldMk cId="1542834391" sldId="347"/>
        </pc:sldMkLst>
      </pc:sldChg>
      <pc:sldChg chg="addSp modSp del addAnim">
        <pc:chgData name="Leake, Carl D (US 347J)" userId="S::carl.leake@jpl.nasa.gov::514d19ed-ac25-4851-8813-e892f9be6a8e" providerId="AD" clId="Web-{0BFEC2BA-E88E-DE1A-2B5C-FC002F42082F}" dt="2023-03-14T17:34:39.004" v="104"/>
        <pc:sldMkLst>
          <pc:docMk/>
          <pc:sldMk cId="35522797" sldId="350"/>
        </pc:sldMkLst>
        <pc:spChg chg="add mod">
          <ac:chgData name="Leake, Carl D (US 347J)" userId="S::carl.leake@jpl.nasa.gov::514d19ed-ac25-4851-8813-e892f9be6a8e" providerId="AD" clId="Web-{0BFEC2BA-E88E-DE1A-2B5C-FC002F42082F}" dt="2023-03-14T17:33:43.206" v="103" actId="1076"/>
          <ac:spMkLst>
            <pc:docMk/>
            <pc:sldMk cId="35522797" sldId="350"/>
            <ac:spMk id="5" creationId="{2E4BC141-6E56-F5D4-ECF2-A7176932B586}"/>
          </ac:spMkLst>
        </pc:spChg>
      </pc:sldChg>
      <pc:sldChg chg="addSp modSp delAnim modAnim">
        <pc:chgData name="Leake, Carl D (US 347J)" userId="S::carl.leake@jpl.nasa.gov::514d19ed-ac25-4851-8813-e892f9be6a8e" providerId="AD" clId="Web-{0BFEC2BA-E88E-DE1A-2B5C-FC002F42082F}" dt="2023-03-14T20:34:02.579" v="797"/>
        <pc:sldMkLst>
          <pc:docMk/>
          <pc:sldMk cId="1427731046" sldId="351"/>
        </pc:sldMkLst>
        <pc:spChg chg="add mod">
          <ac:chgData name="Leake, Carl D (US 347J)" userId="S::carl.leake@jpl.nasa.gov::514d19ed-ac25-4851-8813-e892f9be6a8e" providerId="AD" clId="Web-{0BFEC2BA-E88E-DE1A-2B5C-FC002F42082F}" dt="2023-03-14T18:53:05.836" v="552" actId="1076"/>
          <ac:spMkLst>
            <pc:docMk/>
            <pc:sldMk cId="1427731046" sldId="351"/>
            <ac:spMk id="2" creationId="{C9DA9006-0DBC-2F85-50D9-17BFBDBF75AA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17:35:55.771" v="130" actId="20577"/>
          <ac:spMkLst>
            <pc:docMk/>
            <pc:sldMk cId="1427731046" sldId="351"/>
            <ac:spMk id="3" creationId="{1480B9C1-7FA4-43F7-B6D7-D0DB1B3278F1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17:36:53.037" v="163" actId="1076"/>
          <ac:spMkLst>
            <pc:docMk/>
            <pc:sldMk cId="1427731046" sldId="351"/>
            <ac:spMk id="5" creationId="{6063F111-ACC4-7CB5-E3FF-17DDE62174FA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17:36:53.053" v="164" actId="1076"/>
          <ac:spMkLst>
            <pc:docMk/>
            <pc:sldMk cId="1427731046" sldId="351"/>
            <ac:spMk id="7" creationId="{25175703-9F4C-D0B3-09BE-E14DB0F9F2C5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17:36:53.084" v="165" actId="1076"/>
          <ac:spMkLst>
            <pc:docMk/>
            <pc:sldMk cId="1427731046" sldId="351"/>
            <ac:spMk id="10" creationId="{F74D3272-FF40-CFCB-3ECD-EB5D9EAD4628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17:36:53.115" v="166" actId="1076"/>
          <ac:spMkLst>
            <pc:docMk/>
            <pc:sldMk cId="1427731046" sldId="351"/>
            <ac:spMk id="14" creationId="{9EB93EA3-44CD-35F4-F743-308E30FFF365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17:36:53.131" v="167" actId="1076"/>
          <ac:spMkLst>
            <pc:docMk/>
            <pc:sldMk cId="1427731046" sldId="351"/>
            <ac:spMk id="18" creationId="{2B543B98-1CA1-6EFF-EE5B-60BAE485B2C1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17:36:53.162" v="168" actId="1076"/>
          <ac:spMkLst>
            <pc:docMk/>
            <pc:sldMk cId="1427731046" sldId="351"/>
            <ac:spMk id="22" creationId="{21F192A7-D380-0C07-845C-C7675E948F7C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17:36:53.178" v="169" actId="1076"/>
          <ac:spMkLst>
            <pc:docMk/>
            <pc:sldMk cId="1427731046" sldId="351"/>
            <ac:spMk id="26" creationId="{9D857F02-7855-9106-2CFF-F260C6133DB9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17:36:53.193" v="170" actId="1076"/>
          <ac:spMkLst>
            <pc:docMk/>
            <pc:sldMk cId="1427731046" sldId="351"/>
            <ac:spMk id="30" creationId="{2FF4C1E3-F846-AC8E-B2B2-586D959251FE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17:36:53.225" v="171" actId="1076"/>
          <ac:spMkLst>
            <pc:docMk/>
            <pc:sldMk cId="1427731046" sldId="351"/>
            <ac:spMk id="34" creationId="{12CA82C0-BB2D-4918-6E82-E86367C38CD5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17:36:53.240" v="172" actId="1076"/>
          <ac:spMkLst>
            <pc:docMk/>
            <pc:sldMk cId="1427731046" sldId="351"/>
            <ac:spMk id="38" creationId="{ACF69930-55B9-D29E-4D50-6B572BFFF943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17:36:53.490" v="173" actId="1076"/>
          <ac:spMkLst>
            <pc:docMk/>
            <pc:sldMk cId="1427731046" sldId="351"/>
            <ac:spMk id="42" creationId="{0A9BA8BE-4A9A-7DA9-B3D3-B16496F42345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17:36:53.537" v="174" actId="1076"/>
          <ac:spMkLst>
            <pc:docMk/>
            <pc:sldMk cId="1427731046" sldId="351"/>
            <ac:spMk id="46" creationId="{0A39E02D-4DF1-0AE3-CD41-C66F6BAC6189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17:36:53.553" v="175" actId="1076"/>
          <ac:spMkLst>
            <pc:docMk/>
            <pc:sldMk cId="1427731046" sldId="351"/>
            <ac:spMk id="50" creationId="{AB7EABCA-1C69-9DDB-5C41-694CE95D8AC9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17:36:54.100" v="176" actId="1076"/>
          <ac:spMkLst>
            <pc:docMk/>
            <pc:sldMk cId="1427731046" sldId="351"/>
            <ac:spMk id="54" creationId="{E4001CD1-5399-6BA0-7A14-235F7763CC3D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17:36:54.115" v="177" actId="1076"/>
          <ac:spMkLst>
            <pc:docMk/>
            <pc:sldMk cId="1427731046" sldId="351"/>
            <ac:spMk id="58" creationId="{5787A262-AF0E-CD69-CA0C-977CBA2FC99D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17:36:54.412" v="183" actId="1076"/>
          <ac:spMkLst>
            <pc:docMk/>
            <pc:sldMk cId="1427731046" sldId="351"/>
            <ac:spMk id="71" creationId="{3187771E-C0C4-1BAA-1909-C489C6A75960}"/>
          </ac:spMkLst>
        </pc:spChg>
        <pc:cxnChg chg="mod">
          <ac:chgData name="Leake, Carl D (US 347J)" userId="S::carl.leake@jpl.nasa.gov::514d19ed-ac25-4851-8813-e892f9be6a8e" providerId="AD" clId="Web-{0BFEC2BA-E88E-DE1A-2B5C-FC002F42082F}" dt="2023-03-14T17:36:54.147" v="178" actId="1076"/>
          <ac:cxnSpMkLst>
            <pc:docMk/>
            <pc:sldMk cId="1427731046" sldId="351"/>
            <ac:cxnSpMk id="61" creationId="{43D0D0E8-3825-0464-192C-3BB619E81254}"/>
          </ac:cxnSpMkLst>
        </pc:cxnChg>
        <pc:cxnChg chg="mod">
          <ac:chgData name="Leake, Carl D (US 347J)" userId="S::carl.leake@jpl.nasa.gov::514d19ed-ac25-4851-8813-e892f9be6a8e" providerId="AD" clId="Web-{0BFEC2BA-E88E-DE1A-2B5C-FC002F42082F}" dt="2023-03-14T17:36:54.162" v="179" actId="1076"/>
          <ac:cxnSpMkLst>
            <pc:docMk/>
            <pc:sldMk cId="1427731046" sldId="351"/>
            <ac:cxnSpMk id="63" creationId="{DCF88AEA-163D-CB31-D8EF-6CC03ED16527}"/>
          </ac:cxnSpMkLst>
        </pc:cxnChg>
        <pc:cxnChg chg="mod">
          <ac:chgData name="Leake, Carl D (US 347J)" userId="S::carl.leake@jpl.nasa.gov::514d19ed-ac25-4851-8813-e892f9be6a8e" providerId="AD" clId="Web-{0BFEC2BA-E88E-DE1A-2B5C-FC002F42082F}" dt="2023-03-14T17:36:54.178" v="180" actId="1076"/>
          <ac:cxnSpMkLst>
            <pc:docMk/>
            <pc:sldMk cId="1427731046" sldId="351"/>
            <ac:cxnSpMk id="65" creationId="{6E3949A4-0DD6-FF63-51AD-2C4E13598DCE}"/>
          </ac:cxnSpMkLst>
        </pc:cxnChg>
        <pc:cxnChg chg="mod">
          <ac:chgData name="Leake, Carl D (US 347J)" userId="S::carl.leake@jpl.nasa.gov::514d19ed-ac25-4851-8813-e892f9be6a8e" providerId="AD" clId="Web-{0BFEC2BA-E88E-DE1A-2B5C-FC002F42082F}" dt="2023-03-14T17:36:54.193" v="181" actId="1076"/>
          <ac:cxnSpMkLst>
            <pc:docMk/>
            <pc:sldMk cId="1427731046" sldId="351"/>
            <ac:cxnSpMk id="67" creationId="{B84ACF2F-BD5F-2B23-B4CD-8E09CC7BC20E}"/>
          </ac:cxnSpMkLst>
        </pc:cxnChg>
        <pc:cxnChg chg="mod">
          <ac:chgData name="Leake, Carl D (US 347J)" userId="S::carl.leake@jpl.nasa.gov::514d19ed-ac25-4851-8813-e892f9be6a8e" providerId="AD" clId="Web-{0BFEC2BA-E88E-DE1A-2B5C-FC002F42082F}" dt="2023-03-14T17:36:54.209" v="182" actId="1076"/>
          <ac:cxnSpMkLst>
            <pc:docMk/>
            <pc:sldMk cId="1427731046" sldId="351"/>
            <ac:cxnSpMk id="69" creationId="{05D82CDA-88C4-403E-68AE-0C836D2E8B4E}"/>
          </ac:cxnSpMkLst>
        </pc:cxnChg>
      </pc:sldChg>
      <pc:sldChg chg="modSp ord">
        <pc:chgData name="Leake, Carl D (US 347J)" userId="S::carl.leake@jpl.nasa.gov::514d19ed-ac25-4851-8813-e892f9be6a8e" providerId="AD" clId="Web-{0BFEC2BA-E88E-DE1A-2B5C-FC002F42082F}" dt="2023-03-14T18:57:26.385" v="556"/>
        <pc:sldMkLst>
          <pc:docMk/>
          <pc:sldMk cId="1959114466" sldId="352"/>
        </pc:sldMkLst>
        <pc:graphicFrameChg chg="mod modGraphic">
          <ac:chgData name="Leake, Carl D (US 347J)" userId="S::carl.leake@jpl.nasa.gov::514d19ed-ac25-4851-8813-e892f9be6a8e" providerId="AD" clId="Web-{0BFEC2BA-E88E-DE1A-2B5C-FC002F42082F}" dt="2023-03-14T18:57:26.385" v="556"/>
          <ac:graphicFrameMkLst>
            <pc:docMk/>
            <pc:sldMk cId="1959114466" sldId="352"/>
            <ac:graphicFrameMk id="8" creationId="{1ED77E52-8AFB-C78C-F2E3-AEE15C5A8CB6}"/>
          </ac:graphicFrameMkLst>
        </pc:graphicFrameChg>
      </pc:sldChg>
      <pc:sldChg chg="addSp modSp">
        <pc:chgData name="Leake, Carl D (US 347J)" userId="S::carl.leake@jpl.nasa.gov::514d19ed-ac25-4851-8813-e892f9be6a8e" providerId="AD" clId="Web-{0BFEC2BA-E88E-DE1A-2B5C-FC002F42082F}" dt="2023-03-14T19:01:22.449" v="558"/>
        <pc:sldMkLst>
          <pc:docMk/>
          <pc:sldMk cId="788356359" sldId="355"/>
        </pc:sldMkLst>
        <pc:spChg chg="add mod">
          <ac:chgData name="Leake, Carl D (US 347J)" userId="S::carl.leake@jpl.nasa.gov::514d19ed-ac25-4851-8813-e892f9be6a8e" providerId="AD" clId="Web-{0BFEC2BA-E88E-DE1A-2B5C-FC002F42082F}" dt="2023-03-14T17:40:20.338" v="239" actId="1076"/>
          <ac:spMkLst>
            <pc:docMk/>
            <pc:sldMk cId="788356359" sldId="355"/>
            <ac:spMk id="2" creationId="{594D6410-23C2-1723-4B6C-BC416B499B33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19:01:19.715" v="557"/>
          <ac:spMkLst>
            <pc:docMk/>
            <pc:sldMk cId="788356359" sldId="355"/>
            <ac:spMk id="5" creationId="{6F62AA82-54D7-A1F5-22BD-B708AB59210F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19:01:22.449" v="558"/>
          <ac:spMkLst>
            <pc:docMk/>
            <pc:sldMk cId="788356359" sldId="355"/>
            <ac:spMk id="71" creationId="{50E4730A-F563-FA76-8A88-B28B1073ADD1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17:40:29.791" v="245" actId="20577"/>
          <ac:spMkLst>
            <pc:docMk/>
            <pc:sldMk cId="788356359" sldId="355"/>
            <ac:spMk id="77" creationId="{641535B3-4DCF-89B9-D758-F30B96FC6D70}"/>
          </ac:spMkLst>
        </pc:spChg>
      </pc:sldChg>
      <pc:sldChg chg="modSp addAnim modAnim">
        <pc:chgData name="Leake, Carl D (US 347J)" userId="S::carl.leake@jpl.nasa.gov::514d19ed-ac25-4851-8813-e892f9be6a8e" providerId="AD" clId="Web-{0BFEC2BA-E88E-DE1A-2B5C-FC002F42082F}" dt="2023-03-14T20:31:19.326" v="782"/>
        <pc:sldMkLst>
          <pc:docMk/>
          <pc:sldMk cId="2189897396" sldId="357"/>
        </pc:sldMkLst>
        <pc:spChg chg="mod">
          <ac:chgData name="Leake, Carl D (US 347J)" userId="S::carl.leake@jpl.nasa.gov::514d19ed-ac25-4851-8813-e892f9be6a8e" providerId="AD" clId="Web-{0BFEC2BA-E88E-DE1A-2B5C-FC002F42082F}" dt="2023-03-14T20:30:15.762" v="762" actId="14100"/>
          <ac:spMkLst>
            <pc:docMk/>
            <pc:sldMk cId="2189897396" sldId="357"/>
            <ac:spMk id="4" creationId="{BC9AB7BC-BF10-E4D1-790D-C495B8A124D0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20:31:03.997" v="779" actId="20577"/>
          <ac:spMkLst>
            <pc:docMk/>
            <pc:sldMk cId="2189897396" sldId="357"/>
            <ac:spMk id="6" creationId="{9F8F031E-2C09-7C90-493D-93490419968F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20:31:10.560" v="781" actId="1076"/>
          <ac:spMkLst>
            <pc:docMk/>
            <pc:sldMk cId="2189897396" sldId="357"/>
            <ac:spMk id="7" creationId="{46B4FC8A-997C-853D-1F20-B2C3AE6298E7}"/>
          </ac:spMkLst>
        </pc:spChg>
      </pc:sldChg>
      <pc:sldChg chg="add">
        <pc:chgData name="Leake, Carl D (US 347J)" userId="S::carl.leake@jpl.nasa.gov::514d19ed-ac25-4851-8813-e892f9be6a8e" providerId="AD" clId="Web-{0BFEC2BA-E88E-DE1A-2B5C-FC002F42082F}" dt="2023-03-14T17:23:40.914" v="93"/>
        <pc:sldMkLst>
          <pc:docMk/>
          <pc:sldMk cId="1773189826" sldId="359"/>
        </pc:sldMkLst>
      </pc:sldChg>
      <pc:sldChg chg="add">
        <pc:chgData name="Leake, Carl D (US 347J)" userId="S::carl.leake@jpl.nasa.gov::514d19ed-ac25-4851-8813-e892f9be6a8e" providerId="AD" clId="Web-{0BFEC2BA-E88E-DE1A-2B5C-FC002F42082F}" dt="2023-03-14T17:34:42.254" v="105"/>
        <pc:sldMkLst>
          <pc:docMk/>
          <pc:sldMk cId="1587384052" sldId="360"/>
        </pc:sldMkLst>
      </pc:sldChg>
      <pc:sldChg chg="add">
        <pc:chgData name="Leake, Carl D (US 347J)" userId="S::carl.leake@jpl.nasa.gov::514d19ed-ac25-4851-8813-e892f9be6a8e" providerId="AD" clId="Web-{0BFEC2BA-E88E-DE1A-2B5C-FC002F42082F}" dt="2023-03-14T17:35:32.239" v="113"/>
        <pc:sldMkLst>
          <pc:docMk/>
          <pc:sldMk cId="3992301805" sldId="361"/>
        </pc:sldMkLst>
      </pc:sldChg>
    </pc:docChg>
  </pc:docChgLst>
  <pc:docChgLst>
    <pc:chgData name="Jain, Abhinandan (US 3471)" userId="S::jain@jpl.nasa.gov::47000a42-4a64-498b-92b5-14cfe7b66dad" providerId="AD" clId="Web-{F1362942-8CBD-0704-7780-AE663EEF47B3}"/>
    <pc:docChg chg="addSld modSld sldOrd">
      <pc:chgData name="Jain, Abhinandan (US 3471)" userId="S::jain@jpl.nasa.gov::47000a42-4a64-498b-92b5-14cfe7b66dad" providerId="AD" clId="Web-{F1362942-8CBD-0704-7780-AE663EEF47B3}" dt="2023-02-23T18:41:00.883" v="1258" actId="20577"/>
      <pc:docMkLst>
        <pc:docMk/>
      </pc:docMkLst>
      <pc:sldChg chg="modSp">
        <pc:chgData name="Jain, Abhinandan (US 3471)" userId="S::jain@jpl.nasa.gov::47000a42-4a64-498b-92b5-14cfe7b66dad" providerId="AD" clId="Web-{F1362942-8CBD-0704-7780-AE663EEF47B3}" dt="2023-02-23T18:18:39.886" v="5" actId="20577"/>
        <pc:sldMkLst>
          <pc:docMk/>
          <pc:sldMk cId="4170734269" sldId="271"/>
        </pc:sldMkLst>
        <pc:spChg chg="mod">
          <ac:chgData name="Jain, Abhinandan (US 3471)" userId="S::jain@jpl.nasa.gov::47000a42-4a64-498b-92b5-14cfe7b66dad" providerId="AD" clId="Web-{F1362942-8CBD-0704-7780-AE663EEF47B3}" dt="2023-02-23T18:18:39.886" v="5" actId="20577"/>
          <ac:spMkLst>
            <pc:docMk/>
            <pc:sldMk cId="4170734269" sldId="271"/>
            <ac:spMk id="3" creationId="{766082AF-610F-2A33-107B-5ACAE935FE27}"/>
          </ac:spMkLst>
        </pc:spChg>
      </pc:sldChg>
      <pc:sldChg chg="modSp new ord">
        <pc:chgData name="Jain, Abhinandan (US 3471)" userId="S::jain@jpl.nasa.gov::47000a42-4a64-498b-92b5-14cfe7b66dad" providerId="AD" clId="Web-{F1362942-8CBD-0704-7780-AE663EEF47B3}" dt="2023-02-23T18:32:01.831" v="582" actId="20577"/>
        <pc:sldMkLst>
          <pc:docMk/>
          <pc:sldMk cId="2625138250" sldId="275"/>
        </pc:sldMkLst>
        <pc:spChg chg="mod">
          <ac:chgData name="Jain, Abhinandan (US 3471)" userId="S::jain@jpl.nasa.gov::47000a42-4a64-498b-92b5-14cfe7b66dad" providerId="AD" clId="Web-{F1362942-8CBD-0704-7780-AE663EEF47B3}" dt="2023-02-23T18:28:38.907" v="441" actId="20577"/>
          <ac:spMkLst>
            <pc:docMk/>
            <pc:sldMk cId="2625138250" sldId="275"/>
            <ac:spMk id="3" creationId="{20831F2C-AFEA-5820-05D0-4AA5A4B82E5C}"/>
          </ac:spMkLst>
        </pc:spChg>
        <pc:spChg chg="mod">
          <ac:chgData name="Jain, Abhinandan (US 3471)" userId="S::jain@jpl.nasa.gov::47000a42-4a64-498b-92b5-14cfe7b66dad" providerId="AD" clId="Web-{F1362942-8CBD-0704-7780-AE663EEF47B3}" dt="2023-02-23T18:32:01.831" v="582" actId="20577"/>
          <ac:spMkLst>
            <pc:docMk/>
            <pc:sldMk cId="2625138250" sldId="275"/>
            <ac:spMk id="4" creationId="{D2B1CE52-8B4A-F751-9171-CA2D97E2268C}"/>
          </ac:spMkLst>
        </pc:spChg>
      </pc:sldChg>
      <pc:sldChg chg="modSp add replId">
        <pc:chgData name="Jain, Abhinandan (US 3471)" userId="S::jain@jpl.nasa.gov::47000a42-4a64-498b-92b5-14cfe7b66dad" providerId="AD" clId="Web-{F1362942-8CBD-0704-7780-AE663EEF47B3}" dt="2023-02-23T18:35:16.473" v="843" actId="20577"/>
        <pc:sldMkLst>
          <pc:docMk/>
          <pc:sldMk cId="694460469" sldId="276"/>
        </pc:sldMkLst>
        <pc:spChg chg="mod">
          <ac:chgData name="Jain, Abhinandan (US 3471)" userId="S::jain@jpl.nasa.gov::47000a42-4a64-498b-92b5-14cfe7b66dad" providerId="AD" clId="Web-{F1362942-8CBD-0704-7780-AE663EEF47B3}" dt="2023-02-23T18:35:10.208" v="841" actId="20577"/>
          <ac:spMkLst>
            <pc:docMk/>
            <pc:sldMk cId="694460469" sldId="276"/>
            <ac:spMk id="3" creationId="{20831F2C-AFEA-5820-05D0-4AA5A4B82E5C}"/>
          </ac:spMkLst>
        </pc:spChg>
        <pc:spChg chg="mod">
          <ac:chgData name="Jain, Abhinandan (US 3471)" userId="S::jain@jpl.nasa.gov::47000a42-4a64-498b-92b5-14cfe7b66dad" providerId="AD" clId="Web-{F1362942-8CBD-0704-7780-AE663EEF47B3}" dt="2023-02-23T18:35:16.473" v="843" actId="20577"/>
          <ac:spMkLst>
            <pc:docMk/>
            <pc:sldMk cId="694460469" sldId="276"/>
            <ac:spMk id="4" creationId="{D2B1CE52-8B4A-F751-9171-CA2D97E2268C}"/>
          </ac:spMkLst>
        </pc:spChg>
      </pc:sldChg>
      <pc:sldChg chg="modSp add ord replId">
        <pc:chgData name="Jain, Abhinandan (US 3471)" userId="S::jain@jpl.nasa.gov::47000a42-4a64-498b-92b5-14cfe7b66dad" providerId="AD" clId="Web-{F1362942-8CBD-0704-7780-AE663EEF47B3}" dt="2023-02-23T18:41:00.883" v="1258" actId="20577"/>
        <pc:sldMkLst>
          <pc:docMk/>
          <pc:sldMk cId="2510902721" sldId="277"/>
        </pc:sldMkLst>
        <pc:spChg chg="mod">
          <ac:chgData name="Jain, Abhinandan (US 3471)" userId="S::jain@jpl.nasa.gov::47000a42-4a64-498b-92b5-14cfe7b66dad" providerId="AD" clId="Web-{F1362942-8CBD-0704-7780-AE663EEF47B3}" dt="2023-02-23T18:36:00.536" v="851" actId="20577"/>
          <ac:spMkLst>
            <pc:docMk/>
            <pc:sldMk cId="2510902721" sldId="277"/>
            <ac:spMk id="3" creationId="{20831F2C-AFEA-5820-05D0-4AA5A4B82E5C}"/>
          </ac:spMkLst>
        </pc:spChg>
        <pc:spChg chg="mod">
          <ac:chgData name="Jain, Abhinandan (US 3471)" userId="S::jain@jpl.nasa.gov::47000a42-4a64-498b-92b5-14cfe7b66dad" providerId="AD" clId="Web-{F1362942-8CBD-0704-7780-AE663EEF47B3}" dt="2023-02-23T18:41:00.883" v="1258" actId="20577"/>
          <ac:spMkLst>
            <pc:docMk/>
            <pc:sldMk cId="2510902721" sldId="277"/>
            <ac:spMk id="4" creationId="{D2B1CE52-8B4A-F751-9171-CA2D97E2268C}"/>
          </ac:spMkLst>
        </pc:spChg>
      </pc:sldChg>
    </pc:docChg>
  </pc:docChgLst>
  <pc:docChgLst>
    <pc:chgData name="Elmquist, Asher (US 347J)" userId="S::asher.elmquist@jpl.nasa.gov::c43b51c1-8673-421c-ad65-63a1e47c685f" providerId="AD" clId="Web-{1BCA4C95-0506-4184-A396-17E49E13CFA5}"/>
    <pc:docChg chg="addSld modSld">
      <pc:chgData name="Elmquist, Asher (US 347J)" userId="S::asher.elmquist@jpl.nasa.gov::c43b51c1-8673-421c-ad65-63a1e47c685f" providerId="AD" clId="Web-{1BCA4C95-0506-4184-A396-17E49E13CFA5}" dt="2023-03-06T16:21:48.549" v="6" actId="20577"/>
      <pc:docMkLst>
        <pc:docMk/>
      </pc:docMkLst>
      <pc:sldChg chg="modSp new">
        <pc:chgData name="Elmquist, Asher (US 347J)" userId="S::asher.elmquist@jpl.nasa.gov::c43b51c1-8673-421c-ad65-63a1e47c685f" providerId="AD" clId="Web-{1BCA4C95-0506-4184-A396-17E49E13CFA5}" dt="2023-03-06T16:21:48.549" v="6" actId="20577"/>
        <pc:sldMkLst>
          <pc:docMk/>
          <pc:sldMk cId="3619334290" sldId="291"/>
        </pc:sldMkLst>
        <pc:spChg chg="mod">
          <ac:chgData name="Elmquist, Asher (US 347J)" userId="S::asher.elmquist@jpl.nasa.gov::c43b51c1-8673-421c-ad65-63a1e47c685f" providerId="AD" clId="Web-{1BCA4C95-0506-4184-A396-17E49E13CFA5}" dt="2023-03-06T16:21:48.549" v="6" actId="20577"/>
          <ac:spMkLst>
            <pc:docMk/>
            <pc:sldMk cId="3619334290" sldId="291"/>
            <ac:spMk id="3" creationId="{11A724EF-4B72-EAD8-FF0B-3DC321D14DE4}"/>
          </ac:spMkLst>
        </pc:spChg>
      </pc:sldChg>
      <pc:sldChg chg="new">
        <pc:chgData name="Elmquist, Asher (US 347J)" userId="S::asher.elmquist@jpl.nasa.gov::c43b51c1-8673-421c-ad65-63a1e47c685f" providerId="AD" clId="Web-{1BCA4C95-0506-4184-A396-17E49E13CFA5}" dt="2023-03-06T16:21:29.377" v="1"/>
        <pc:sldMkLst>
          <pc:docMk/>
          <pc:sldMk cId="3089109458" sldId="292"/>
        </pc:sldMkLst>
      </pc:sldChg>
    </pc:docChg>
  </pc:docChgLst>
  <pc:docChgLst>
    <pc:chgData name="Leake, Carl D (US 347J)" userId="514d19ed-ac25-4851-8813-e892f9be6a8e" providerId="ADAL" clId="{D4BEA50D-138A-4955-A57A-6D1AC20D0489}"/>
    <pc:docChg chg="custSel modMainMaster">
      <pc:chgData name="Leake, Carl D (US 347J)" userId="514d19ed-ac25-4851-8813-e892f9be6a8e" providerId="ADAL" clId="{D4BEA50D-138A-4955-A57A-6D1AC20D0489}" dt="2024-11-21T15:44:16.814" v="1" actId="478"/>
      <pc:docMkLst>
        <pc:docMk/>
      </pc:docMkLst>
      <pc:sldMasterChg chg="modSldLayout">
        <pc:chgData name="Leake, Carl D (US 347J)" userId="514d19ed-ac25-4851-8813-e892f9be6a8e" providerId="ADAL" clId="{D4BEA50D-138A-4955-A57A-6D1AC20D0489}" dt="2024-11-21T15:44:16.814" v="1" actId="478"/>
        <pc:sldMasterMkLst>
          <pc:docMk/>
          <pc:sldMasterMk cId="0" sldId="2147483648"/>
        </pc:sldMasterMkLst>
        <pc:sldLayoutChg chg="delSp mod">
          <pc:chgData name="Leake, Carl D (US 347J)" userId="514d19ed-ac25-4851-8813-e892f9be6a8e" providerId="ADAL" clId="{D4BEA50D-138A-4955-A57A-6D1AC20D0489}" dt="2024-11-21T15:44:16.814" v="1" actId="478"/>
          <pc:sldLayoutMkLst>
            <pc:docMk/>
            <pc:sldMasterMk cId="0" sldId="2147483648"/>
            <pc:sldLayoutMk cId="0" sldId="2147483650"/>
          </pc:sldLayoutMkLst>
          <pc:spChg chg="del">
            <ac:chgData name="Leake, Carl D (US 347J)" userId="514d19ed-ac25-4851-8813-e892f9be6a8e" providerId="ADAL" clId="{D4BEA50D-138A-4955-A57A-6D1AC20D0489}" dt="2024-11-21T15:44:16.814" v="1" actId="478"/>
            <ac:spMkLst>
              <pc:docMk/>
              <pc:sldMasterMk cId="0" sldId="2147483648"/>
              <pc:sldLayoutMk cId="0" sldId="2147483650"/>
              <ac:spMk id="3" creationId="{2FF2FA33-65E5-4587-8DA8-ED19EE08E952}"/>
            </ac:spMkLst>
          </pc:spChg>
        </pc:sldLayoutChg>
        <pc:sldLayoutChg chg="delSp mod">
          <pc:chgData name="Leake, Carl D (US 347J)" userId="514d19ed-ac25-4851-8813-e892f9be6a8e" providerId="ADAL" clId="{D4BEA50D-138A-4955-A57A-6D1AC20D0489}" dt="2024-11-21T15:44:13.644" v="0" actId="478"/>
          <pc:sldLayoutMkLst>
            <pc:docMk/>
            <pc:sldMasterMk cId="0" sldId="2147483648"/>
            <pc:sldLayoutMk cId="0" sldId="2147483671"/>
          </pc:sldLayoutMkLst>
          <pc:spChg chg="del">
            <ac:chgData name="Leake, Carl D (US 347J)" userId="514d19ed-ac25-4851-8813-e892f9be6a8e" providerId="ADAL" clId="{D4BEA50D-138A-4955-A57A-6D1AC20D0489}" dt="2024-11-21T15:44:13.644" v="0" actId="478"/>
            <ac:spMkLst>
              <pc:docMk/>
              <pc:sldMasterMk cId="0" sldId="2147483648"/>
              <pc:sldLayoutMk cId="0" sldId="2147483671"/>
              <ac:spMk id="3" creationId="{2FF2FA33-65E5-4587-8DA8-ED19EE08E952}"/>
            </ac:spMkLst>
          </pc:spChg>
        </pc:sldLayoutChg>
      </pc:sldMasterChg>
    </pc:docChg>
  </pc:docChgLst>
  <pc:docChgLst>
    <pc:chgData name="Elmquist, Asher (US 347J)" userId="S::asher.elmquist@jpl.nasa.gov::c43b51c1-8673-421c-ad65-63a1e47c685f" providerId="AD" clId="Web-{EE4E3476-9721-28CD-08EB-1CA68B907B70}"/>
    <pc:docChg chg="addSld delSld modSld">
      <pc:chgData name="Elmquist, Asher (US 347J)" userId="S::asher.elmquist@jpl.nasa.gov::c43b51c1-8673-421c-ad65-63a1e47c685f" providerId="AD" clId="Web-{EE4E3476-9721-28CD-08EB-1CA68B907B70}" dt="2023-08-01T12:48:03.833" v="2"/>
      <pc:docMkLst>
        <pc:docMk/>
      </pc:docMkLst>
      <pc:sldChg chg="modSp mod modClrScheme chgLayout">
        <pc:chgData name="Elmquist, Asher (US 347J)" userId="S::asher.elmquist@jpl.nasa.gov::c43b51c1-8673-421c-ad65-63a1e47c685f" providerId="AD" clId="Web-{EE4E3476-9721-28CD-08EB-1CA68B907B70}" dt="2023-08-01T12:48:00.974" v="1"/>
        <pc:sldMkLst>
          <pc:docMk/>
          <pc:sldMk cId="2186544531" sldId="256"/>
        </pc:sldMkLst>
        <pc:spChg chg="mod ord">
          <ac:chgData name="Elmquist, Asher (US 347J)" userId="S::asher.elmquist@jpl.nasa.gov::c43b51c1-8673-421c-ad65-63a1e47c685f" providerId="AD" clId="Web-{EE4E3476-9721-28CD-08EB-1CA68B907B70}" dt="2023-08-01T12:48:00.974" v="1"/>
          <ac:spMkLst>
            <pc:docMk/>
            <pc:sldMk cId="2186544531" sldId="256"/>
            <ac:spMk id="2" creationId="{05F05CAA-D2BA-9B7A-C6D4-9B12E3FC8098}"/>
          </ac:spMkLst>
        </pc:spChg>
        <pc:spChg chg="mod ord">
          <ac:chgData name="Elmquist, Asher (US 347J)" userId="S::asher.elmquist@jpl.nasa.gov::c43b51c1-8673-421c-ad65-63a1e47c685f" providerId="AD" clId="Web-{EE4E3476-9721-28CD-08EB-1CA68B907B70}" dt="2023-08-01T12:48:00.974" v="1"/>
          <ac:spMkLst>
            <pc:docMk/>
            <pc:sldMk cId="2186544531" sldId="256"/>
            <ac:spMk id="4" creationId="{C3C47C9D-057E-29C3-F746-D1C3DBB31C97}"/>
          </ac:spMkLst>
        </pc:spChg>
      </pc:sldChg>
      <pc:sldChg chg="add del">
        <pc:chgData name="Elmquist, Asher (US 347J)" userId="S::asher.elmquist@jpl.nasa.gov::c43b51c1-8673-421c-ad65-63a1e47c685f" providerId="AD" clId="Web-{EE4E3476-9721-28CD-08EB-1CA68B907B70}" dt="2023-08-01T12:48:03.833" v="2"/>
        <pc:sldMkLst>
          <pc:docMk/>
          <pc:sldMk cId="3316838028" sldId="333"/>
        </pc:sldMkLst>
      </pc:sldChg>
      <pc:sldMasterChg chg="addSldLayout">
        <pc:chgData name="Elmquist, Asher (US 347J)" userId="S::asher.elmquist@jpl.nasa.gov::c43b51c1-8673-421c-ad65-63a1e47c685f" providerId="AD" clId="Web-{EE4E3476-9721-28CD-08EB-1CA68B907B70}" dt="2023-08-01T12:46:32.315" v="0"/>
        <pc:sldMasterMkLst>
          <pc:docMk/>
          <pc:sldMasterMk cId="0" sldId="2147483648"/>
        </pc:sldMasterMkLst>
        <pc:sldLayoutChg chg="add">
          <pc:chgData name="Elmquist, Asher (US 347J)" userId="S::asher.elmquist@jpl.nasa.gov::c43b51c1-8673-421c-ad65-63a1e47c685f" providerId="AD" clId="Web-{EE4E3476-9721-28CD-08EB-1CA68B907B70}" dt="2023-08-01T12:46:32.315" v="0"/>
          <pc:sldLayoutMkLst>
            <pc:docMk/>
            <pc:sldMasterMk cId="0" sldId="2147483648"/>
            <pc:sldLayoutMk cId="0" sldId="2147483660"/>
          </pc:sldLayoutMkLst>
        </pc:sldLayoutChg>
        <pc:sldLayoutChg chg="add">
          <pc:chgData name="Elmquist, Asher (US 347J)" userId="S::asher.elmquist@jpl.nasa.gov::c43b51c1-8673-421c-ad65-63a1e47c685f" providerId="AD" clId="Web-{EE4E3476-9721-28CD-08EB-1CA68B907B70}" dt="2023-08-01T12:46:32.315" v="0"/>
          <pc:sldLayoutMkLst>
            <pc:docMk/>
            <pc:sldMasterMk cId="0" sldId="2147483648"/>
            <pc:sldLayoutMk cId="0" sldId="2147483671"/>
          </pc:sldLayoutMkLst>
        </pc:sldLayoutChg>
      </pc:sldMasterChg>
    </pc:docChg>
  </pc:docChgLst>
  <pc:docChgLst>
    <pc:chgData name="Leake, Carl D (US 347J)" userId="S::carl.leake@jpl.nasa.gov::514d19ed-ac25-4851-8813-e892f9be6a8e" providerId="AD" clId="Web-{3F5D125B-E473-4D78-E476-CF84BDF6E688}"/>
    <pc:docChg chg="modSld">
      <pc:chgData name="Leake, Carl D (US 347J)" userId="S::carl.leake@jpl.nasa.gov::514d19ed-ac25-4851-8813-e892f9be6a8e" providerId="AD" clId="Web-{3F5D125B-E473-4D78-E476-CF84BDF6E688}" dt="2023-02-23T15:50:42.973" v="25"/>
      <pc:docMkLst>
        <pc:docMk/>
      </pc:docMkLst>
      <pc:sldChg chg="modSp addAnim modAnim">
        <pc:chgData name="Leake, Carl D (US 347J)" userId="S::carl.leake@jpl.nasa.gov::514d19ed-ac25-4851-8813-e892f9be6a8e" providerId="AD" clId="Web-{3F5D125B-E473-4D78-E476-CF84BDF6E688}" dt="2023-02-23T15:50:42.973" v="25"/>
        <pc:sldMkLst>
          <pc:docMk/>
          <pc:sldMk cId="3877896413" sldId="272"/>
        </pc:sldMkLst>
        <pc:spChg chg="mod">
          <ac:chgData name="Leake, Carl D (US 347J)" userId="S::carl.leake@jpl.nasa.gov::514d19ed-ac25-4851-8813-e892f9be6a8e" providerId="AD" clId="Web-{3F5D125B-E473-4D78-E476-CF84BDF6E688}" dt="2023-02-23T15:50:40.129" v="22" actId="20577"/>
          <ac:spMkLst>
            <pc:docMk/>
            <pc:sldMk cId="3877896413" sldId="272"/>
            <ac:spMk id="3" creationId="{766082AF-610F-2A33-107B-5ACAE935FE27}"/>
          </ac:spMkLst>
        </pc:spChg>
      </pc:sldChg>
    </pc:docChg>
  </pc:docChgLst>
  <pc:docChgLst>
    <pc:chgData name="Jain, Abhinandan (US 3471)" userId="S::jain@jpl.nasa.gov::47000a42-4a64-498b-92b5-14cfe7b66dad" providerId="AD" clId="Web-{7A75FFA4-CE36-A6EA-31F5-BD330AC00404}"/>
    <pc:docChg chg="modSld">
      <pc:chgData name="Jain, Abhinandan (US 3471)" userId="S::jain@jpl.nasa.gov::47000a42-4a64-498b-92b5-14cfe7b66dad" providerId="AD" clId="Web-{7A75FFA4-CE36-A6EA-31F5-BD330AC00404}" dt="2023-07-22T00:28:12.678" v="2" actId="20577"/>
      <pc:docMkLst>
        <pc:docMk/>
      </pc:docMkLst>
      <pc:sldChg chg="modSp">
        <pc:chgData name="Jain, Abhinandan (US 3471)" userId="S::jain@jpl.nasa.gov::47000a42-4a64-498b-92b5-14cfe7b66dad" providerId="AD" clId="Web-{7A75FFA4-CE36-A6EA-31F5-BD330AC00404}" dt="2023-07-22T00:28:12.678" v="2" actId="20577"/>
        <pc:sldMkLst>
          <pc:docMk/>
          <pc:sldMk cId="2186544531" sldId="256"/>
        </pc:sldMkLst>
        <pc:spChg chg="mod">
          <ac:chgData name="Jain, Abhinandan (US 3471)" userId="S::jain@jpl.nasa.gov::47000a42-4a64-498b-92b5-14cfe7b66dad" providerId="AD" clId="Web-{7A75FFA4-CE36-A6EA-31F5-BD330AC00404}" dt="2023-07-22T00:28:12.678" v="2" actId="20577"/>
          <ac:spMkLst>
            <pc:docMk/>
            <pc:sldMk cId="2186544531" sldId="256"/>
            <ac:spMk id="2" creationId="{05F05CAA-D2BA-9B7A-C6D4-9B12E3FC8098}"/>
          </ac:spMkLst>
        </pc:spChg>
      </pc:sldChg>
    </pc:docChg>
  </pc:docChgLst>
  <pc:docChgLst>
    <pc:chgData name="Elmquist, Asher (US 347J)" userId="S::asher.elmquist@jpl.nasa.gov::c43b51c1-8673-421c-ad65-63a1e47c685f" providerId="AD" clId="Web-{08404680-6E9B-9B94-A6FA-523DCE03914D}"/>
    <pc:docChg chg="modSld">
      <pc:chgData name="Elmquist, Asher (US 347J)" userId="S::asher.elmquist@jpl.nasa.gov::c43b51c1-8673-421c-ad65-63a1e47c685f" providerId="AD" clId="Web-{08404680-6E9B-9B94-A6FA-523DCE03914D}" dt="2023-03-06T16:46:22.216" v="0" actId="1076"/>
      <pc:docMkLst>
        <pc:docMk/>
      </pc:docMkLst>
      <pc:sldChg chg="modSp">
        <pc:chgData name="Elmquist, Asher (US 347J)" userId="S::asher.elmquist@jpl.nasa.gov::c43b51c1-8673-421c-ad65-63a1e47c685f" providerId="AD" clId="Web-{08404680-6E9B-9B94-A6FA-523DCE03914D}" dt="2023-03-06T16:46:22.216" v="0" actId="1076"/>
        <pc:sldMkLst>
          <pc:docMk/>
          <pc:sldMk cId="3089109458" sldId="292"/>
        </pc:sldMkLst>
        <pc:picChg chg="mod">
          <ac:chgData name="Elmquist, Asher (US 347J)" userId="S::asher.elmquist@jpl.nasa.gov::c43b51c1-8673-421c-ad65-63a1e47c685f" providerId="AD" clId="Web-{08404680-6E9B-9B94-A6FA-523DCE03914D}" dt="2023-03-06T16:46:22.216" v="0" actId="1076"/>
          <ac:picMkLst>
            <pc:docMk/>
            <pc:sldMk cId="3089109458" sldId="292"/>
            <ac:picMk id="5" creationId="{DEDD6155-891E-E044-4669-0BA61D523DFD}"/>
          </ac:picMkLst>
        </pc:picChg>
      </pc:sldChg>
    </pc:docChg>
  </pc:docChgLst>
  <pc:docChgLst>
    <pc:chgData name="Leake, Carl D (US 347J)" userId="S::carl.leake@jpl.nasa.gov::514d19ed-ac25-4851-8813-e892f9be6a8e" providerId="AD" clId="Web-{ACC0B78E-6095-580B-35C3-D31C682760E9}"/>
    <pc:docChg chg="modSld">
      <pc:chgData name="Leake, Carl D (US 347J)" userId="S::carl.leake@jpl.nasa.gov::514d19ed-ac25-4851-8813-e892f9be6a8e" providerId="AD" clId="Web-{ACC0B78E-6095-580B-35C3-D31C682760E9}" dt="2023-03-14T20:42:59.161" v="5" actId="14100"/>
      <pc:docMkLst>
        <pc:docMk/>
      </pc:docMkLst>
      <pc:sldChg chg="modSp">
        <pc:chgData name="Leake, Carl D (US 347J)" userId="S::carl.leake@jpl.nasa.gov::514d19ed-ac25-4851-8813-e892f9be6a8e" providerId="AD" clId="Web-{ACC0B78E-6095-580B-35C3-D31C682760E9}" dt="2023-03-14T20:42:59.161" v="5" actId="14100"/>
        <pc:sldMkLst>
          <pc:docMk/>
          <pc:sldMk cId="2563592667" sldId="257"/>
        </pc:sldMkLst>
        <pc:spChg chg="mod">
          <ac:chgData name="Leake, Carl D (US 347J)" userId="S::carl.leake@jpl.nasa.gov::514d19ed-ac25-4851-8813-e892f9be6a8e" providerId="AD" clId="Web-{ACC0B78E-6095-580B-35C3-D31C682760E9}" dt="2023-03-14T20:42:59.161" v="5" actId="14100"/>
          <ac:spMkLst>
            <pc:docMk/>
            <pc:sldMk cId="2563592667" sldId="257"/>
            <ac:spMk id="3" creationId="{92C94576-A91B-2F89-423C-029157A1D78B}"/>
          </ac:spMkLst>
        </pc:spChg>
      </pc:sldChg>
    </pc:docChg>
  </pc:docChgLst>
  <pc:docChgLst>
    <pc:chgData name="Jain, Abhinandan (US 3471)" userId="S::jain@jpl.nasa.gov::47000a42-4a64-498b-92b5-14cfe7b66dad" providerId="AD" clId="Web-{2CDE554E-0801-7B9A-4DAD-3DAB083CE85E}"/>
    <pc:docChg chg="modSld">
      <pc:chgData name="Jain, Abhinandan (US 3471)" userId="S::jain@jpl.nasa.gov::47000a42-4a64-498b-92b5-14cfe7b66dad" providerId="AD" clId="Web-{2CDE554E-0801-7B9A-4DAD-3DAB083CE85E}" dt="2023-03-10T16:28:23.589" v="5" actId="20577"/>
      <pc:docMkLst>
        <pc:docMk/>
      </pc:docMkLst>
      <pc:sldChg chg="modSp">
        <pc:chgData name="Jain, Abhinandan (US 3471)" userId="S::jain@jpl.nasa.gov::47000a42-4a64-498b-92b5-14cfe7b66dad" providerId="AD" clId="Web-{2CDE554E-0801-7B9A-4DAD-3DAB083CE85E}" dt="2023-03-10T16:28:23.589" v="5" actId="20577"/>
        <pc:sldMkLst>
          <pc:docMk/>
          <pc:sldMk cId="966139574" sldId="268"/>
        </pc:sldMkLst>
        <pc:spChg chg="mod">
          <ac:chgData name="Jain, Abhinandan (US 3471)" userId="S::jain@jpl.nasa.gov::47000a42-4a64-498b-92b5-14cfe7b66dad" providerId="AD" clId="Web-{2CDE554E-0801-7B9A-4DAD-3DAB083CE85E}" dt="2023-03-10T16:28:23.589" v="5" actId="20577"/>
          <ac:spMkLst>
            <pc:docMk/>
            <pc:sldMk cId="966139574" sldId="268"/>
            <ac:spMk id="134" creationId="{00000000-0000-0000-0000-000000000000}"/>
          </ac:spMkLst>
        </pc:spChg>
      </pc:sldChg>
      <pc:sldChg chg="modSp">
        <pc:chgData name="Jain, Abhinandan (US 3471)" userId="S::jain@jpl.nasa.gov::47000a42-4a64-498b-92b5-14cfe7b66dad" providerId="AD" clId="Web-{2CDE554E-0801-7B9A-4DAD-3DAB083CE85E}" dt="2023-03-10T16:28:10.510" v="4" actId="20577"/>
        <pc:sldMkLst>
          <pc:docMk/>
          <pc:sldMk cId="896259362" sldId="285"/>
        </pc:sldMkLst>
        <pc:spChg chg="mod">
          <ac:chgData name="Jain, Abhinandan (US 3471)" userId="S::jain@jpl.nasa.gov::47000a42-4a64-498b-92b5-14cfe7b66dad" providerId="AD" clId="Web-{2CDE554E-0801-7B9A-4DAD-3DAB083CE85E}" dt="2023-03-10T16:28:00.057" v="1" actId="20577"/>
          <ac:spMkLst>
            <pc:docMk/>
            <pc:sldMk cId="896259362" sldId="285"/>
            <ac:spMk id="4" creationId="{A4EF4405-C7D2-1C65-7A6C-5DDD8015CE85}"/>
          </ac:spMkLst>
        </pc:spChg>
        <pc:spChg chg="mod">
          <ac:chgData name="Jain, Abhinandan (US 3471)" userId="S::jain@jpl.nasa.gov::47000a42-4a64-498b-92b5-14cfe7b66dad" providerId="AD" clId="Web-{2CDE554E-0801-7B9A-4DAD-3DAB083CE85E}" dt="2023-03-10T16:28:10.510" v="4" actId="20577"/>
          <ac:spMkLst>
            <pc:docMk/>
            <pc:sldMk cId="896259362" sldId="285"/>
            <ac:spMk id="6" creationId="{6E5AC319-C3DD-CDDC-26E6-F180F80D489C}"/>
          </ac:spMkLst>
        </pc:spChg>
      </pc:sldChg>
    </pc:docChg>
  </pc:docChgLst>
  <pc:docChgLst>
    <pc:chgData name="Leake, Carl D (US 347J)" userId="S::carl.leake@jpl.nasa.gov::514d19ed-ac25-4851-8813-e892f9be6a8e" providerId="AD" clId="Web-{5B6E1B2C-F542-4E8C-B241-F638B2CD7D76}"/>
    <pc:docChg chg="addSld delSld modSld">
      <pc:chgData name="Leake, Carl D (US 347J)" userId="S::carl.leake@jpl.nasa.gov::514d19ed-ac25-4851-8813-e892f9be6a8e" providerId="AD" clId="Web-{5B6E1B2C-F542-4E8C-B241-F638B2CD7D76}" dt="2023-02-23T15:44:46.741" v="105"/>
      <pc:docMkLst>
        <pc:docMk/>
      </pc:docMkLst>
      <pc:sldChg chg="del">
        <pc:chgData name="Leake, Carl D (US 347J)" userId="S::carl.leake@jpl.nasa.gov::514d19ed-ac25-4851-8813-e892f9be6a8e" providerId="AD" clId="Web-{5B6E1B2C-F542-4E8C-B241-F638B2CD7D76}" dt="2023-02-23T15:41:28.457" v="0"/>
        <pc:sldMkLst>
          <pc:docMk/>
          <pc:sldMk cId="2186544531" sldId="256"/>
        </pc:sldMkLst>
      </pc:sldChg>
      <pc:sldChg chg="addSp modSp">
        <pc:chgData name="Leake, Carl D (US 347J)" userId="S::carl.leake@jpl.nasa.gov::514d19ed-ac25-4851-8813-e892f9be6a8e" providerId="AD" clId="Web-{5B6E1B2C-F542-4E8C-B241-F638B2CD7D76}" dt="2023-02-23T15:42:35.880" v="28" actId="20577"/>
        <pc:sldMkLst>
          <pc:docMk/>
          <pc:sldMk cId="2563592667" sldId="257"/>
        </pc:sldMkLst>
        <pc:spChg chg="add mod">
          <ac:chgData name="Leake, Carl D (US 347J)" userId="S::carl.leake@jpl.nasa.gov::514d19ed-ac25-4851-8813-e892f9be6a8e" providerId="AD" clId="Web-{5B6E1B2C-F542-4E8C-B241-F638B2CD7D76}" dt="2023-02-23T15:42:35.880" v="28" actId="20577"/>
          <ac:spMkLst>
            <pc:docMk/>
            <pc:sldMk cId="2563592667" sldId="257"/>
            <ac:spMk id="3" creationId="{92C94576-A91B-2F89-423C-029157A1D78B}"/>
          </ac:spMkLst>
        </pc:spChg>
        <pc:spChg chg="mod">
          <ac:chgData name="Leake, Carl D (US 347J)" userId="S::carl.leake@jpl.nasa.gov::514d19ed-ac25-4851-8813-e892f9be6a8e" providerId="AD" clId="Web-{5B6E1B2C-F542-4E8C-B241-F638B2CD7D76}" dt="2023-02-23T15:41:59.489" v="9" actId="20577"/>
          <ac:spMkLst>
            <pc:docMk/>
            <pc:sldMk cId="2563592667" sldId="257"/>
            <ac:spMk id="104" creationId="{00000000-0000-0000-0000-000000000000}"/>
          </ac:spMkLst>
        </pc:spChg>
      </pc:sldChg>
      <pc:sldChg chg="modSp mod modClrScheme chgLayout">
        <pc:chgData name="Leake, Carl D (US 347J)" userId="S::carl.leake@jpl.nasa.gov::514d19ed-ac25-4851-8813-e892f9be6a8e" providerId="AD" clId="Web-{5B6E1B2C-F542-4E8C-B241-F638B2CD7D76}" dt="2023-02-23T15:43:32.318" v="54"/>
        <pc:sldMkLst>
          <pc:docMk/>
          <pc:sldMk cId="1956591175" sldId="258"/>
        </pc:sldMkLst>
        <pc:spChg chg="mod ord">
          <ac:chgData name="Leake, Carl D (US 347J)" userId="S::carl.leake@jpl.nasa.gov::514d19ed-ac25-4851-8813-e892f9be6a8e" providerId="AD" clId="Web-{5B6E1B2C-F542-4E8C-B241-F638B2CD7D76}" dt="2023-02-23T15:43:32.318" v="54"/>
          <ac:spMkLst>
            <pc:docMk/>
            <pc:sldMk cId="1956591175" sldId="258"/>
            <ac:spMk id="110" creationId="{00000000-0000-0000-0000-000000000000}"/>
          </ac:spMkLst>
        </pc:spChg>
        <pc:spChg chg="mod ord">
          <ac:chgData name="Leake, Carl D (US 347J)" userId="S::carl.leake@jpl.nasa.gov::514d19ed-ac25-4851-8813-e892f9be6a8e" providerId="AD" clId="Web-{5B6E1B2C-F542-4E8C-B241-F638B2CD7D76}" dt="2023-02-23T15:43:32.318" v="54"/>
          <ac:spMkLst>
            <pc:docMk/>
            <pc:sldMk cId="1956591175" sldId="258"/>
            <ac:spMk id="111" creationId="{00000000-0000-0000-0000-000000000000}"/>
          </ac:spMkLst>
        </pc:spChg>
        <pc:spChg chg="mod ord">
          <ac:chgData name="Leake, Carl D (US 347J)" userId="S::carl.leake@jpl.nasa.gov::514d19ed-ac25-4851-8813-e892f9be6a8e" providerId="AD" clId="Web-{5B6E1B2C-F542-4E8C-B241-F638B2CD7D76}" dt="2023-02-23T15:43:32.318" v="54"/>
          <ac:spMkLst>
            <pc:docMk/>
            <pc:sldMk cId="1956591175" sldId="258"/>
            <ac:spMk id="112" creationId="{00000000-0000-0000-0000-000000000000}"/>
          </ac:spMkLst>
        </pc:spChg>
      </pc:sldChg>
      <pc:sldChg chg="del">
        <pc:chgData name="Leake, Carl D (US 347J)" userId="S::carl.leake@jpl.nasa.gov::514d19ed-ac25-4851-8813-e892f9be6a8e" providerId="AD" clId="Web-{5B6E1B2C-F542-4E8C-B241-F638B2CD7D76}" dt="2023-02-23T15:44:01.271" v="68"/>
        <pc:sldMkLst>
          <pc:docMk/>
          <pc:sldMk cId="287101669" sldId="259"/>
        </pc:sldMkLst>
      </pc:sldChg>
      <pc:sldChg chg="addSp delSp modSp">
        <pc:chgData name="Leake, Carl D (US 347J)" userId="S::carl.leake@jpl.nasa.gov::514d19ed-ac25-4851-8813-e892f9be6a8e" providerId="AD" clId="Web-{5B6E1B2C-F542-4E8C-B241-F638B2CD7D76}" dt="2023-02-23T15:44:17.522" v="90" actId="14100"/>
        <pc:sldMkLst>
          <pc:docMk/>
          <pc:sldMk cId="3709081584" sldId="260"/>
        </pc:sldMkLst>
        <pc:spChg chg="add del mod">
          <ac:chgData name="Leake, Carl D (US 347J)" userId="S::carl.leake@jpl.nasa.gov::514d19ed-ac25-4851-8813-e892f9be6a8e" providerId="AD" clId="Web-{5B6E1B2C-F542-4E8C-B241-F638B2CD7D76}" dt="2023-02-23T15:44:15.615" v="88"/>
          <ac:spMkLst>
            <pc:docMk/>
            <pc:sldMk cId="3709081584" sldId="260"/>
            <ac:spMk id="3" creationId="{596F67A5-BB09-EFB6-CF16-50C382FECFA9}"/>
          </ac:spMkLst>
        </pc:spChg>
        <pc:spChg chg="mod">
          <ac:chgData name="Leake, Carl D (US 347J)" userId="S::carl.leake@jpl.nasa.gov::514d19ed-ac25-4851-8813-e892f9be6a8e" providerId="AD" clId="Web-{5B6E1B2C-F542-4E8C-B241-F638B2CD7D76}" dt="2023-02-23T15:44:17.522" v="90" actId="14100"/>
          <ac:spMkLst>
            <pc:docMk/>
            <pc:sldMk cId="3709081584" sldId="260"/>
            <ac:spMk id="126" creationId="{00000000-0000-0000-0000-000000000000}"/>
          </ac:spMkLst>
        </pc:spChg>
        <pc:spChg chg="del">
          <ac:chgData name="Leake, Carl D (US 347J)" userId="S::carl.leake@jpl.nasa.gov::514d19ed-ac25-4851-8813-e892f9be6a8e" providerId="AD" clId="Web-{5B6E1B2C-F542-4E8C-B241-F638B2CD7D76}" dt="2023-02-23T15:44:10.850" v="87"/>
          <ac:spMkLst>
            <pc:docMk/>
            <pc:sldMk cId="3709081584" sldId="260"/>
            <ac:spMk id="127" creationId="{00000000-0000-0000-0000-000000000000}"/>
          </ac:spMkLst>
        </pc:spChg>
      </pc:sldChg>
      <pc:sldChg chg="del">
        <pc:chgData name="Leake, Carl D (US 347J)" userId="S::carl.leake@jpl.nasa.gov::514d19ed-ac25-4851-8813-e892f9be6a8e" providerId="AD" clId="Web-{5B6E1B2C-F542-4E8C-B241-F638B2CD7D76}" dt="2023-02-23T15:44:27.241" v="97"/>
        <pc:sldMkLst>
          <pc:docMk/>
          <pc:sldMk cId="628817869" sldId="261"/>
        </pc:sldMkLst>
      </pc:sldChg>
      <pc:sldChg chg="del">
        <pc:chgData name="Leake, Carl D (US 347J)" userId="S::carl.leake@jpl.nasa.gov::514d19ed-ac25-4851-8813-e892f9be6a8e" providerId="AD" clId="Web-{5B6E1B2C-F542-4E8C-B241-F638B2CD7D76}" dt="2023-02-23T15:44:27.241" v="96"/>
        <pc:sldMkLst>
          <pc:docMk/>
          <pc:sldMk cId="661348213" sldId="262"/>
        </pc:sldMkLst>
      </pc:sldChg>
      <pc:sldChg chg="del">
        <pc:chgData name="Leake, Carl D (US 347J)" userId="S::carl.leake@jpl.nasa.gov::514d19ed-ac25-4851-8813-e892f9be6a8e" providerId="AD" clId="Web-{5B6E1B2C-F542-4E8C-B241-F638B2CD7D76}" dt="2023-02-23T15:44:27.241" v="95"/>
        <pc:sldMkLst>
          <pc:docMk/>
          <pc:sldMk cId="2604051885" sldId="263"/>
        </pc:sldMkLst>
      </pc:sldChg>
      <pc:sldChg chg="del">
        <pc:chgData name="Leake, Carl D (US 347J)" userId="S::carl.leake@jpl.nasa.gov::514d19ed-ac25-4851-8813-e892f9be6a8e" providerId="AD" clId="Web-{5B6E1B2C-F542-4E8C-B241-F638B2CD7D76}" dt="2023-02-23T15:44:27.241" v="94"/>
        <pc:sldMkLst>
          <pc:docMk/>
          <pc:sldMk cId="3700459018" sldId="264"/>
        </pc:sldMkLst>
      </pc:sldChg>
      <pc:sldChg chg="del">
        <pc:chgData name="Leake, Carl D (US 347J)" userId="S::carl.leake@jpl.nasa.gov::514d19ed-ac25-4851-8813-e892f9be6a8e" providerId="AD" clId="Web-{5B6E1B2C-F542-4E8C-B241-F638B2CD7D76}" dt="2023-02-23T15:44:27.241" v="93"/>
        <pc:sldMkLst>
          <pc:docMk/>
          <pc:sldMk cId="0" sldId="265"/>
        </pc:sldMkLst>
      </pc:sldChg>
      <pc:sldChg chg="del">
        <pc:chgData name="Leake, Carl D (US 347J)" userId="S::carl.leake@jpl.nasa.gov::514d19ed-ac25-4851-8813-e892f9be6a8e" providerId="AD" clId="Web-{5B6E1B2C-F542-4E8C-B241-F638B2CD7D76}" dt="2023-02-23T15:44:27.225" v="92"/>
        <pc:sldMkLst>
          <pc:docMk/>
          <pc:sldMk cId="0" sldId="266"/>
        </pc:sldMkLst>
      </pc:sldChg>
      <pc:sldChg chg="del">
        <pc:chgData name="Leake, Carl D (US 347J)" userId="S::carl.leake@jpl.nasa.gov::514d19ed-ac25-4851-8813-e892f9be6a8e" providerId="AD" clId="Web-{5B6E1B2C-F542-4E8C-B241-F638B2CD7D76}" dt="2023-02-23T15:44:27.225" v="91"/>
        <pc:sldMkLst>
          <pc:docMk/>
          <pc:sldMk cId="0" sldId="267"/>
        </pc:sldMkLst>
      </pc:sldChg>
      <pc:sldChg chg="addSp delSp modSp add replId">
        <pc:chgData name="Leake, Carl D (US 347J)" userId="S::carl.leake@jpl.nasa.gov::514d19ed-ac25-4851-8813-e892f9be6a8e" providerId="AD" clId="Web-{5B6E1B2C-F542-4E8C-B241-F638B2CD7D76}" dt="2023-02-23T15:44:42.069" v="104"/>
        <pc:sldMkLst>
          <pc:docMk/>
          <pc:sldMk cId="966139574" sldId="268"/>
        </pc:sldMkLst>
        <pc:spChg chg="add del mod">
          <ac:chgData name="Leake, Carl D (US 347J)" userId="S::carl.leake@jpl.nasa.gov::514d19ed-ac25-4851-8813-e892f9be6a8e" providerId="AD" clId="Web-{5B6E1B2C-F542-4E8C-B241-F638B2CD7D76}" dt="2023-02-23T15:44:42.069" v="104"/>
          <ac:spMkLst>
            <pc:docMk/>
            <pc:sldMk cId="966139574" sldId="268"/>
            <ac:spMk id="3" creationId="{2ED972E5-18E2-C850-37FE-8E815350E32C}"/>
          </ac:spMkLst>
        </pc:spChg>
        <pc:spChg chg="mod">
          <ac:chgData name="Leake, Carl D (US 347J)" userId="S::carl.leake@jpl.nasa.gov::514d19ed-ac25-4851-8813-e892f9be6a8e" providerId="AD" clId="Web-{5B6E1B2C-F542-4E8C-B241-F638B2CD7D76}" dt="2023-02-23T15:42:54.630" v="37" actId="20577"/>
          <ac:spMkLst>
            <pc:docMk/>
            <pc:sldMk cId="966139574" sldId="268"/>
            <ac:spMk id="134" creationId="{00000000-0000-0000-0000-000000000000}"/>
          </ac:spMkLst>
        </pc:spChg>
        <pc:spChg chg="del">
          <ac:chgData name="Leake, Carl D (US 347J)" userId="S::carl.leake@jpl.nasa.gov::514d19ed-ac25-4851-8813-e892f9be6a8e" providerId="AD" clId="Web-{5B6E1B2C-F542-4E8C-B241-F638B2CD7D76}" dt="2023-02-23T15:42:57.192" v="38"/>
          <ac:spMkLst>
            <pc:docMk/>
            <pc:sldMk cId="966139574" sldId="268"/>
            <ac:spMk id="135" creationId="{00000000-0000-0000-0000-000000000000}"/>
          </ac:spMkLst>
        </pc:spChg>
      </pc:sldChg>
      <pc:sldChg chg="delSp modSp add replId">
        <pc:chgData name="Leake, Carl D (US 347J)" userId="S::carl.leake@jpl.nasa.gov::514d19ed-ac25-4851-8813-e892f9be6a8e" providerId="AD" clId="Web-{5B6E1B2C-F542-4E8C-B241-F638B2CD7D76}" dt="2023-02-23T15:44:39.991" v="103"/>
        <pc:sldMkLst>
          <pc:docMk/>
          <pc:sldMk cId="1013896946" sldId="269"/>
        </pc:sldMkLst>
        <pc:spChg chg="del">
          <ac:chgData name="Leake, Carl D (US 347J)" userId="S::carl.leake@jpl.nasa.gov::514d19ed-ac25-4851-8813-e892f9be6a8e" providerId="AD" clId="Web-{5B6E1B2C-F542-4E8C-B241-F638B2CD7D76}" dt="2023-02-23T15:44:39.991" v="103"/>
          <ac:spMkLst>
            <pc:docMk/>
            <pc:sldMk cId="1013896946" sldId="269"/>
            <ac:spMk id="3" creationId="{2ED972E5-18E2-C850-37FE-8E815350E32C}"/>
          </ac:spMkLst>
        </pc:spChg>
        <pc:spChg chg="mod">
          <ac:chgData name="Leake, Carl D (US 347J)" userId="S::carl.leake@jpl.nasa.gov::514d19ed-ac25-4851-8813-e892f9be6a8e" providerId="AD" clId="Web-{5B6E1B2C-F542-4E8C-B241-F638B2CD7D76}" dt="2023-02-23T15:43:02.568" v="42" actId="20577"/>
          <ac:spMkLst>
            <pc:docMk/>
            <pc:sldMk cId="1013896946" sldId="269"/>
            <ac:spMk id="134" creationId="{00000000-0000-0000-0000-000000000000}"/>
          </ac:spMkLst>
        </pc:spChg>
      </pc:sldChg>
      <pc:sldChg chg="delSp modSp add replId">
        <pc:chgData name="Leake, Carl D (US 347J)" userId="S::carl.leake@jpl.nasa.gov::514d19ed-ac25-4851-8813-e892f9be6a8e" providerId="AD" clId="Web-{5B6E1B2C-F542-4E8C-B241-F638B2CD7D76}" dt="2023-02-23T15:44:46.741" v="105"/>
        <pc:sldMkLst>
          <pc:docMk/>
          <pc:sldMk cId="819797761" sldId="270"/>
        </pc:sldMkLst>
        <pc:spChg chg="del">
          <ac:chgData name="Leake, Carl D (US 347J)" userId="S::carl.leake@jpl.nasa.gov::514d19ed-ac25-4851-8813-e892f9be6a8e" providerId="AD" clId="Web-{5B6E1B2C-F542-4E8C-B241-F638B2CD7D76}" dt="2023-02-23T15:44:46.741" v="105"/>
          <ac:spMkLst>
            <pc:docMk/>
            <pc:sldMk cId="819797761" sldId="270"/>
            <ac:spMk id="3" creationId="{2ED972E5-18E2-C850-37FE-8E815350E32C}"/>
          </ac:spMkLst>
        </pc:spChg>
        <pc:spChg chg="mod">
          <ac:chgData name="Leake, Carl D (US 347J)" userId="S::carl.leake@jpl.nasa.gov::514d19ed-ac25-4851-8813-e892f9be6a8e" providerId="AD" clId="Web-{5B6E1B2C-F542-4E8C-B241-F638B2CD7D76}" dt="2023-02-23T15:43:09.224" v="51" actId="20577"/>
          <ac:spMkLst>
            <pc:docMk/>
            <pc:sldMk cId="819797761" sldId="270"/>
            <ac:spMk id="134" creationId="{00000000-0000-0000-0000-000000000000}"/>
          </ac:spMkLst>
        </pc:spChg>
      </pc:sldChg>
      <pc:sldChg chg="modSp new mod modClrScheme chgLayout">
        <pc:chgData name="Leake, Carl D (US 347J)" userId="S::carl.leake@jpl.nasa.gov::514d19ed-ac25-4851-8813-e892f9be6a8e" providerId="AD" clId="Web-{5B6E1B2C-F542-4E8C-B241-F638B2CD7D76}" dt="2023-02-23T15:43:43.506" v="63" actId="20577"/>
        <pc:sldMkLst>
          <pc:docMk/>
          <pc:sldMk cId="4170734269" sldId="271"/>
        </pc:sldMkLst>
        <pc:spChg chg="mod ord">
          <ac:chgData name="Leake, Carl D (US 347J)" userId="S::carl.leake@jpl.nasa.gov::514d19ed-ac25-4851-8813-e892f9be6a8e" providerId="AD" clId="Web-{5B6E1B2C-F542-4E8C-B241-F638B2CD7D76}" dt="2023-02-23T15:43:43.506" v="63" actId="20577"/>
          <ac:spMkLst>
            <pc:docMk/>
            <pc:sldMk cId="4170734269" sldId="271"/>
            <ac:spMk id="2" creationId="{F671C3FD-E193-8D12-C34E-13FB412EFEAF}"/>
          </ac:spMkLst>
        </pc:spChg>
        <pc:spChg chg="mod ord">
          <ac:chgData name="Leake, Carl D (US 347J)" userId="S::carl.leake@jpl.nasa.gov::514d19ed-ac25-4851-8813-e892f9be6a8e" providerId="AD" clId="Web-{5B6E1B2C-F542-4E8C-B241-F638B2CD7D76}" dt="2023-02-23T15:43:27.568" v="53"/>
          <ac:spMkLst>
            <pc:docMk/>
            <pc:sldMk cId="4170734269" sldId="271"/>
            <ac:spMk id="3" creationId="{766082AF-610F-2A33-107B-5ACAE935FE27}"/>
          </ac:spMkLst>
        </pc:spChg>
        <pc:spChg chg="mod ord">
          <ac:chgData name="Leake, Carl D (US 347J)" userId="S::carl.leake@jpl.nasa.gov::514d19ed-ac25-4851-8813-e892f9be6a8e" providerId="AD" clId="Web-{5B6E1B2C-F542-4E8C-B241-F638B2CD7D76}" dt="2023-02-23T15:43:27.568" v="53"/>
          <ac:spMkLst>
            <pc:docMk/>
            <pc:sldMk cId="4170734269" sldId="271"/>
            <ac:spMk id="4" creationId="{CE8D8F72-EDA4-C50A-1C4D-B58FECDCE343}"/>
          </ac:spMkLst>
        </pc:spChg>
      </pc:sldChg>
      <pc:sldChg chg="modSp add replId">
        <pc:chgData name="Leake, Carl D (US 347J)" userId="S::carl.leake@jpl.nasa.gov::514d19ed-ac25-4851-8813-e892f9be6a8e" providerId="AD" clId="Web-{5B6E1B2C-F542-4E8C-B241-F638B2CD7D76}" dt="2023-02-23T15:43:47.693" v="65" actId="20577"/>
        <pc:sldMkLst>
          <pc:docMk/>
          <pc:sldMk cId="3877896413" sldId="272"/>
        </pc:sldMkLst>
        <pc:spChg chg="mod">
          <ac:chgData name="Leake, Carl D (US 347J)" userId="S::carl.leake@jpl.nasa.gov::514d19ed-ac25-4851-8813-e892f9be6a8e" providerId="AD" clId="Web-{5B6E1B2C-F542-4E8C-B241-F638B2CD7D76}" dt="2023-02-23T15:43:47.693" v="65" actId="20577"/>
          <ac:spMkLst>
            <pc:docMk/>
            <pc:sldMk cId="3877896413" sldId="272"/>
            <ac:spMk id="2" creationId="{F671C3FD-E193-8D12-C34E-13FB412EFEAF}"/>
          </ac:spMkLst>
        </pc:spChg>
      </pc:sldChg>
      <pc:sldChg chg="modSp add replId">
        <pc:chgData name="Leake, Carl D (US 347J)" userId="S::carl.leake@jpl.nasa.gov::514d19ed-ac25-4851-8813-e892f9be6a8e" providerId="AD" clId="Web-{5B6E1B2C-F542-4E8C-B241-F638B2CD7D76}" dt="2023-02-23T15:43:53.084" v="67" actId="20577"/>
        <pc:sldMkLst>
          <pc:docMk/>
          <pc:sldMk cId="1205609924" sldId="273"/>
        </pc:sldMkLst>
        <pc:spChg chg="mod">
          <ac:chgData name="Leake, Carl D (US 347J)" userId="S::carl.leake@jpl.nasa.gov::514d19ed-ac25-4851-8813-e892f9be6a8e" providerId="AD" clId="Web-{5B6E1B2C-F542-4E8C-B241-F638B2CD7D76}" dt="2023-02-23T15:43:53.084" v="67" actId="20577"/>
          <ac:spMkLst>
            <pc:docMk/>
            <pc:sldMk cId="1205609924" sldId="273"/>
            <ac:spMk id="2" creationId="{F671C3FD-E193-8D12-C34E-13FB412EFEAF}"/>
          </ac:spMkLst>
        </pc:spChg>
      </pc:sldChg>
      <pc:sldChg chg="delSp modSp add replId">
        <pc:chgData name="Leake, Carl D (US 347J)" userId="S::carl.leake@jpl.nasa.gov::514d19ed-ac25-4851-8813-e892f9be6a8e" providerId="AD" clId="Web-{5B6E1B2C-F542-4E8C-B241-F638B2CD7D76}" dt="2023-02-23T15:44:38.178" v="102"/>
        <pc:sldMkLst>
          <pc:docMk/>
          <pc:sldMk cId="3442674976" sldId="274"/>
        </pc:sldMkLst>
        <pc:spChg chg="del">
          <ac:chgData name="Leake, Carl D (US 347J)" userId="S::carl.leake@jpl.nasa.gov::514d19ed-ac25-4851-8813-e892f9be6a8e" providerId="AD" clId="Web-{5B6E1B2C-F542-4E8C-B241-F638B2CD7D76}" dt="2023-02-23T15:44:38.178" v="102"/>
          <ac:spMkLst>
            <pc:docMk/>
            <pc:sldMk cId="3442674976" sldId="274"/>
            <ac:spMk id="3" creationId="{2ED972E5-18E2-C850-37FE-8E815350E32C}"/>
          </ac:spMkLst>
        </pc:spChg>
        <pc:spChg chg="mod">
          <ac:chgData name="Leake, Carl D (US 347J)" userId="S::carl.leake@jpl.nasa.gov::514d19ed-ac25-4851-8813-e892f9be6a8e" providerId="AD" clId="Web-{5B6E1B2C-F542-4E8C-B241-F638B2CD7D76}" dt="2023-02-23T15:44:36.694" v="101" actId="20577"/>
          <ac:spMkLst>
            <pc:docMk/>
            <pc:sldMk cId="3442674976" sldId="274"/>
            <ac:spMk id="134" creationId="{00000000-0000-0000-0000-000000000000}"/>
          </ac:spMkLst>
        </pc:spChg>
      </pc:sldChg>
    </pc:docChg>
  </pc:docChgLst>
  <pc:docChgLst>
    <pc:chgData name="Leake, Carl D (US 347J)" userId="S::carl.leake@jpl.nasa.gov::514d19ed-ac25-4851-8813-e892f9be6a8e" providerId="AD" clId="Web-{6C1A1AD3-1F27-AF79-B2F6-B5F88E5E4CA0}"/>
    <pc:docChg chg="addSld delSld modSld">
      <pc:chgData name="Leake, Carl D (US 347J)" userId="S::carl.leake@jpl.nasa.gov::514d19ed-ac25-4851-8813-e892f9be6a8e" providerId="AD" clId="Web-{6C1A1AD3-1F27-AF79-B2F6-B5F88E5E4CA0}" dt="2023-02-27T23:45:18.378" v="236" actId="20577"/>
      <pc:docMkLst>
        <pc:docMk/>
      </pc:docMkLst>
      <pc:sldChg chg="modSp">
        <pc:chgData name="Leake, Carl D (US 347J)" userId="S::carl.leake@jpl.nasa.gov::514d19ed-ac25-4851-8813-e892f9be6a8e" providerId="AD" clId="Web-{6C1A1AD3-1F27-AF79-B2F6-B5F88E5E4CA0}" dt="2023-02-27T23:38:25.154" v="115" actId="20577"/>
        <pc:sldMkLst>
          <pc:docMk/>
          <pc:sldMk cId="1956591175" sldId="258"/>
        </pc:sldMkLst>
        <pc:spChg chg="mod">
          <ac:chgData name="Leake, Carl D (US 347J)" userId="S::carl.leake@jpl.nasa.gov::514d19ed-ac25-4851-8813-e892f9be6a8e" providerId="AD" clId="Web-{6C1A1AD3-1F27-AF79-B2F6-B5F88E5E4CA0}" dt="2023-02-27T23:38:25.154" v="115" actId="20577"/>
          <ac:spMkLst>
            <pc:docMk/>
            <pc:sldMk cId="1956591175" sldId="258"/>
            <ac:spMk id="110" creationId="{00000000-0000-0000-0000-000000000000}"/>
          </ac:spMkLst>
        </pc:spChg>
      </pc:sldChg>
      <pc:sldChg chg="del">
        <pc:chgData name="Leake, Carl D (US 347J)" userId="S::carl.leake@jpl.nasa.gov::514d19ed-ac25-4851-8813-e892f9be6a8e" providerId="AD" clId="Web-{6C1A1AD3-1F27-AF79-B2F6-B5F88E5E4CA0}" dt="2023-02-27T23:37:52.763" v="91"/>
        <pc:sldMkLst>
          <pc:docMk/>
          <pc:sldMk cId="3877896413" sldId="272"/>
        </pc:sldMkLst>
      </pc:sldChg>
      <pc:sldChg chg="modSp">
        <pc:chgData name="Leake, Carl D (US 347J)" userId="S::carl.leake@jpl.nasa.gov::514d19ed-ac25-4851-8813-e892f9be6a8e" providerId="AD" clId="Web-{6C1A1AD3-1F27-AF79-B2F6-B5F88E5E4CA0}" dt="2023-02-27T23:45:16.315" v="234" actId="20577"/>
        <pc:sldMkLst>
          <pc:docMk/>
          <pc:sldMk cId="694460469" sldId="276"/>
        </pc:sldMkLst>
        <pc:spChg chg="mod">
          <ac:chgData name="Leake, Carl D (US 347J)" userId="S::carl.leake@jpl.nasa.gov::514d19ed-ac25-4851-8813-e892f9be6a8e" providerId="AD" clId="Web-{6C1A1AD3-1F27-AF79-B2F6-B5F88E5E4CA0}" dt="2023-02-27T23:45:16.315" v="234" actId="20577"/>
          <ac:spMkLst>
            <pc:docMk/>
            <pc:sldMk cId="694460469" sldId="276"/>
            <ac:spMk id="3" creationId="{20831F2C-AFEA-5820-05D0-4AA5A4B82E5C}"/>
          </ac:spMkLst>
        </pc:spChg>
      </pc:sldChg>
      <pc:sldChg chg="modSp">
        <pc:chgData name="Leake, Carl D (US 347J)" userId="S::carl.leake@jpl.nasa.gov::514d19ed-ac25-4851-8813-e892f9be6a8e" providerId="AD" clId="Web-{6C1A1AD3-1F27-AF79-B2F6-B5F88E5E4CA0}" dt="2023-02-27T23:44:48.721" v="230" actId="20577"/>
        <pc:sldMkLst>
          <pc:docMk/>
          <pc:sldMk cId="2510902721" sldId="277"/>
        </pc:sldMkLst>
        <pc:spChg chg="mod">
          <ac:chgData name="Leake, Carl D (US 347J)" userId="S::carl.leake@jpl.nasa.gov::514d19ed-ac25-4851-8813-e892f9be6a8e" providerId="AD" clId="Web-{6C1A1AD3-1F27-AF79-B2F6-B5F88E5E4CA0}" dt="2023-02-27T23:44:48.721" v="230" actId="20577"/>
          <ac:spMkLst>
            <pc:docMk/>
            <pc:sldMk cId="2510902721" sldId="277"/>
            <ac:spMk id="3" creationId="{20831F2C-AFEA-5820-05D0-4AA5A4B82E5C}"/>
          </ac:spMkLst>
        </pc:spChg>
      </pc:sldChg>
      <pc:sldChg chg="modSp">
        <pc:chgData name="Leake, Carl D (US 347J)" userId="S::carl.leake@jpl.nasa.gov::514d19ed-ac25-4851-8813-e892f9be6a8e" providerId="AD" clId="Web-{6C1A1AD3-1F27-AF79-B2F6-B5F88E5E4CA0}" dt="2023-02-27T23:45:05.784" v="232" actId="20577"/>
        <pc:sldMkLst>
          <pc:docMk/>
          <pc:sldMk cId="1635867620" sldId="278"/>
        </pc:sldMkLst>
        <pc:spChg chg="mod">
          <ac:chgData name="Leake, Carl D (US 347J)" userId="S::carl.leake@jpl.nasa.gov::514d19ed-ac25-4851-8813-e892f9be6a8e" providerId="AD" clId="Web-{6C1A1AD3-1F27-AF79-B2F6-B5F88E5E4CA0}" dt="2023-02-27T23:45:05.784" v="232" actId="20577"/>
          <ac:spMkLst>
            <pc:docMk/>
            <pc:sldMk cId="1635867620" sldId="278"/>
            <ac:spMk id="3" creationId="{20831F2C-AFEA-5820-05D0-4AA5A4B82E5C}"/>
          </ac:spMkLst>
        </pc:spChg>
      </pc:sldChg>
      <pc:sldChg chg="addSp delSp modSp">
        <pc:chgData name="Leake, Carl D (US 347J)" userId="S::carl.leake@jpl.nasa.gov::514d19ed-ac25-4851-8813-e892f9be6a8e" providerId="AD" clId="Web-{6C1A1AD3-1F27-AF79-B2F6-B5F88E5E4CA0}" dt="2023-02-27T23:36:02.918" v="90"/>
        <pc:sldMkLst>
          <pc:docMk/>
          <pc:sldMk cId="3202262240" sldId="279"/>
        </pc:sldMkLst>
        <pc:spChg chg="del mod">
          <ac:chgData name="Leake, Carl D (US 347J)" userId="S::carl.leake@jpl.nasa.gov::514d19ed-ac25-4851-8813-e892f9be6a8e" providerId="AD" clId="Web-{6C1A1AD3-1F27-AF79-B2F6-B5F88E5E4CA0}" dt="2023-02-27T23:30:07.742" v="3"/>
          <ac:spMkLst>
            <pc:docMk/>
            <pc:sldMk cId="3202262240" sldId="279"/>
            <ac:spMk id="4" creationId="{D2B1CE52-8B4A-F751-9171-CA2D97E2268C}"/>
          </ac:spMkLst>
        </pc:spChg>
        <pc:spChg chg="add del mod">
          <ac:chgData name="Leake, Carl D (US 347J)" userId="S::carl.leake@jpl.nasa.gov::514d19ed-ac25-4851-8813-e892f9be6a8e" providerId="AD" clId="Web-{6C1A1AD3-1F27-AF79-B2F6-B5F88E5E4CA0}" dt="2023-02-27T23:30:32.195" v="36"/>
          <ac:spMkLst>
            <pc:docMk/>
            <pc:sldMk cId="3202262240" sldId="279"/>
            <ac:spMk id="6" creationId="{8B114C6F-0B1C-C1DF-2752-7489CDAF86CD}"/>
          </ac:spMkLst>
        </pc:spChg>
        <pc:spChg chg="add del mod">
          <ac:chgData name="Leake, Carl D (US 347J)" userId="S::carl.leake@jpl.nasa.gov::514d19ed-ac25-4851-8813-e892f9be6a8e" providerId="AD" clId="Web-{6C1A1AD3-1F27-AF79-B2F6-B5F88E5E4CA0}" dt="2023-02-27T23:30:27.289" v="21"/>
          <ac:spMkLst>
            <pc:docMk/>
            <pc:sldMk cId="3202262240" sldId="279"/>
            <ac:spMk id="21" creationId="{B2D4276F-408F-4E1B-A3EF-35FA2F4166A5}"/>
          </ac:spMkLst>
        </pc:spChg>
        <pc:spChg chg="add del mod">
          <ac:chgData name="Leake, Carl D (US 347J)" userId="S::carl.leake@jpl.nasa.gov::514d19ed-ac25-4851-8813-e892f9be6a8e" providerId="AD" clId="Web-{6C1A1AD3-1F27-AF79-B2F6-B5F88E5E4CA0}" dt="2023-02-27T23:30:42.273" v="54"/>
          <ac:spMkLst>
            <pc:docMk/>
            <pc:sldMk cId="3202262240" sldId="279"/>
            <ac:spMk id="36" creationId="{EF4D1D03-20FD-29DE-F2DB-0383A2D6D567}"/>
          </ac:spMkLst>
        </pc:spChg>
        <pc:spChg chg="add del mod">
          <ac:chgData name="Leake, Carl D (US 347J)" userId="S::carl.leake@jpl.nasa.gov::514d19ed-ac25-4851-8813-e892f9be6a8e" providerId="AD" clId="Web-{6C1A1AD3-1F27-AF79-B2F6-B5F88E5E4CA0}" dt="2023-02-27T23:30:46.820" v="72"/>
          <ac:spMkLst>
            <pc:docMk/>
            <pc:sldMk cId="3202262240" sldId="279"/>
            <ac:spMk id="37" creationId="{1742C071-FBD6-B589-C57B-B5E024CAE0AD}"/>
          </ac:spMkLst>
        </pc:spChg>
        <pc:spChg chg="add topLvl">
          <ac:chgData name="Leake, Carl D (US 347J)" userId="S::carl.leake@jpl.nasa.gov::514d19ed-ac25-4851-8813-e892f9be6a8e" providerId="AD" clId="Web-{6C1A1AD3-1F27-AF79-B2F6-B5F88E5E4CA0}" dt="2023-02-27T23:35:13.917" v="88"/>
          <ac:spMkLst>
            <pc:docMk/>
            <pc:sldMk cId="3202262240" sldId="279"/>
            <ac:spMk id="39" creationId="{E2420EB6-468B-9960-28B8-C03AC71BF4C4}"/>
          </ac:spMkLst>
        </pc:spChg>
        <pc:spChg chg="add topLvl">
          <ac:chgData name="Leake, Carl D (US 347J)" userId="S::carl.leake@jpl.nasa.gov::514d19ed-ac25-4851-8813-e892f9be6a8e" providerId="AD" clId="Web-{6C1A1AD3-1F27-AF79-B2F6-B5F88E5E4CA0}" dt="2023-02-27T23:35:13.917" v="88"/>
          <ac:spMkLst>
            <pc:docMk/>
            <pc:sldMk cId="3202262240" sldId="279"/>
            <ac:spMk id="40" creationId="{4E1F80E1-DBD9-690A-9DC8-051253523838}"/>
          </ac:spMkLst>
        </pc:spChg>
        <pc:spChg chg="add topLvl">
          <ac:chgData name="Leake, Carl D (US 347J)" userId="S::carl.leake@jpl.nasa.gov::514d19ed-ac25-4851-8813-e892f9be6a8e" providerId="AD" clId="Web-{6C1A1AD3-1F27-AF79-B2F6-B5F88E5E4CA0}" dt="2023-02-27T23:35:13.917" v="88"/>
          <ac:spMkLst>
            <pc:docMk/>
            <pc:sldMk cId="3202262240" sldId="279"/>
            <ac:spMk id="41" creationId="{47066942-40FA-C9FD-B7E4-B55653395186}"/>
          </ac:spMkLst>
        </pc:spChg>
        <pc:spChg chg="add topLvl">
          <ac:chgData name="Leake, Carl D (US 347J)" userId="S::carl.leake@jpl.nasa.gov::514d19ed-ac25-4851-8813-e892f9be6a8e" providerId="AD" clId="Web-{6C1A1AD3-1F27-AF79-B2F6-B5F88E5E4CA0}" dt="2023-02-27T23:35:13.917" v="88"/>
          <ac:spMkLst>
            <pc:docMk/>
            <pc:sldMk cId="3202262240" sldId="279"/>
            <ac:spMk id="45" creationId="{9CB2BE11-E26A-5A6C-BD0B-53E82CC67294}"/>
          </ac:spMkLst>
        </pc:spChg>
        <pc:spChg chg="add topLvl">
          <ac:chgData name="Leake, Carl D (US 347J)" userId="S::carl.leake@jpl.nasa.gov::514d19ed-ac25-4851-8813-e892f9be6a8e" providerId="AD" clId="Web-{6C1A1AD3-1F27-AF79-B2F6-B5F88E5E4CA0}" dt="2023-02-27T23:35:13.917" v="88"/>
          <ac:spMkLst>
            <pc:docMk/>
            <pc:sldMk cId="3202262240" sldId="279"/>
            <ac:spMk id="57" creationId="{4EDFCC3C-E444-8A24-D8F6-1D64CBB26C09}"/>
          </ac:spMkLst>
        </pc:spChg>
        <pc:spChg chg="add topLvl">
          <ac:chgData name="Leake, Carl D (US 347J)" userId="S::carl.leake@jpl.nasa.gov::514d19ed-ac25-4851-8813-e892f9be6a8e" providerId="AD" clId="Web-{6C1A1AD3-1F27-AF79-B2F6-B5F88E5E4CA0}" dt="2023-02-27T23:35:13.917" v="88"/>
          <ac:spMkLst>
            <pc:docMk/>
            <pc:sldMk cId="3202262240" sldId="279"/>
            <ac:spMk id="58" creationId="{2C8A4AD1-8613-31D2-10B2-50ABA00F2BBF}"/>
          </ac:spMkLst>
        </pc:spChg>
        <pc:spChg chg="add topLvl">
          <ac:chgData name="Leake, Carl D (US 347J)" userId="S::carl.leake@jpl.nasa.gov::514d19ed-ac25-4851-8813-e892f9be6a8e" providerId="AD" clId="Web-{6C1A1AD3-1F27-AF79-B2F6-B5F88E5E4CA0}" dt="2023-02-27T23:35:13.917" v="88"/>
          <ac:spMkLst>
            <pc:docMk/>
            <pc:sldMk cId="3202262240" sldId="279"/>
            <ac:spMk id="59" creationId="{9792B6D9-BA29-620B-0F61-D433527986D9}"/>
          </ac:spMkLst>
        </pc:spChg>
        <pc:spChg chg="add topLvl">
          <ac:chgData name="Leake, Carl D (US 347J)" userId="S::carl.leake@jpl.nasa.gov::514d19ed-ac25-4851-8813-e892f9be6a8e" providerId="AD" clId="Web-{6C1A1AD3-1F27-AF79-B2F6-B5F88E5E4CA0}" dt="2023-02-27T23:35:13.917" v="88"/>
          <ac:spMkLst>
            <pc:docMk/>
            <pc:sldMk cId="3202262240" sldId="279"/>
            <ac:spMk id="60" creationId="{065E984F-3C9C-7B12-F47D-71665465519D}"/>
          </ac:spMkLst>
        </pc:spChg>
        <pc:spChg chg="add topLvl">
          <ac:chgData name="Leake, Carl D (US 347J)" userId="S::carl.leake@jpl.nasa.gov::514d19ed-ac25-4851-8813-e892f9be6a8e" providerId="AD" clId="Web-{6C1A1AD3-1F27-AF79-B2F6-B5F88E5E4CA0}" dt="2023-02-27T23:35:13.917" v="88"/>
          <ac:spMkLst>
            <pc:docMk/>
            <pc:sldMk cId="3202262240" sldId="279"/>
            <ac:spMk id="61" creationId="{D0E1AC40-2725-9B00-D12A-F8ABFFAFB968}"/>
          </ac:spMkLst>
        </pc:spChg>
        <pc:spChg chg="add topLvl">
          <ac:chgData name="Leake, Carl D (US 347J)" userId="S::carl.leake@jpl.nasa.gov::514d19ed-ac25-4851-8813-e892f9be6a8e" providerId="AD" clId="Web-{6C1A1AD3-1F27-AF79-B2F6-B5F88E5E4CA0}" dt="2023-02-27T23:35:13.917" v="88"/>
          <ac:spMkLst>
            <pc:docMk/>
            <pc:sldMk cId="3202262240" sldId="279"/>
            <ac:spMk id="62" creationId="{559EEA80-3D8D-5BC7-F3F7-66D9339E7EE1}"/>
          </ac:spMkLst>
        </pc:spChg>
        <pc:spChg chg="add topLvl">
          <ac:chgData name="Leake, Carl D (US 347J)" userId="S::carl.leake@jpl.nasa.gov::514d19ed-ac25-4851-8813-e892f9be6a8e" providerId="AD" clId="Web-{6C1A1AD3-1F27-AF79-B2F6-B5F88E5E4CA0}" dt="2023-02-27T23:35:13.917" v="88"/>
          <ac:spMkLst>
            <pc:docMk/>
            <pc:sldMk cId="3202262240" sldId="279"/>
            <ac:spMk id="63" creationId="{0296F20B-AF9B-356C-BE5C-63269EC205F3}"/>
          </ac:spMkLst>
        </pc:spChg>
        <pc:spChg chg="add topLvl">
          <ac:chgData name="Leake, Carl D (US 347J)" userId="S::carl.leake@jpl.nasa.gov::514d19ed-ac25-4851-8813-e892f9be6a8e" providerId="AD" clId="Web-{6C1A1AD3-1F27-AF79-B2F6-B5F88E5E4CA0}" dt="2023-02-27T23:35:13.917" v="88"/>
          <ac:spMkLst>
            <pc:docMk/>
            <pc:sldMk cId="3202262240" sldId="279"/>
            <ac:spMk id="64" creationId="{A2667B3E-E49A-B470-1265-AC37EA834800}"/>
          </ac:spMkLst>
        </pc:spChg>
        <pc:spChg chg="add topLvl">
          <ac:chgData name="Leake, Carl D (US 347J)" userId="S::carl.leake@jpl.nasa.gov::514d19ed-ac25-4851-8813-e892f9be6a8e" providerId="AD" clId="Web-{6C1A1AD3-1F27-AF79-B2F6-B5F88E5E4CA0}" dt="2023-02-27T23:35:13.917" v="88"/>
          <ac:spMkLst>
            <pc:docMk/>
            <pc:sldMk cId="3202262240" sldId="279"/>
            <ac:spMk id="65" creationId="{9149B6BF-FBDD-A22A-4FDE-85E9D09D3B3E}"/>
          </ac:spMkLst>
        </pc:spChg>
        <pc:spChg chg="add topLvl">
          <ac:chgData name="Leake, Carl D (US 347J)" userId="S::carl.leake@jpl.nasa.gov::514d19ed-ac25-4851-8813-e892f9be6a8e" providerId="AD" clId="Web-{6C1A1AD3-1F27-AF79-B2F6-B5F88E5E4CA0}" dt="2023-02-27T23:35:13.917" v="88"/>
          <ac:spMkLst>
            <pc:docMk/>
            <pc:sldMk cId="3202262240" sldId="279"/>
            <ac:spMk id="66" creationId="{D4C50909-D8B5-AF8B-7877-6DD5CD421D9B}"/>
          </ac:spMkLst>
        </pc:spChg>
        <pc:spChg chg="add topLvl">
          <ac:chgData name="Leake, Carl D (US 347J)" userId="S::carl.leake@jpl.nasa.gov::514d19ed-ac25-4851-8813-e892f9be6a8e" providerId="AD" clId="Web-{6C1A1AD3-1F27-AF79-B2F6-B5F88E5E4CA0}" dt="2023-02-27T23:35:13.917" v="88"/>
          <ac:spMkLst>
            <pc:docMk/>
            <pc:sldMk cId="3202262240" sldId="279"/>
            <ac:spMk id="67" creationId="{94483181-ED97-8719-C522-ECF613C78968}"/>
          </ac:spMkLst>
        </pc:spChg>
        <pc:spChg chg="add topLvl">
          <ac:chgData name="Leake, Carl D (US 347J)" userId="S::carl.leake@jpl.nasa.gov::514d19ed-ac25-4851-8813-e892f9be6a8e" providerId="AD" clId="Web-{6C1A1AD3-1F27-AF79-B2F6-B5F88E5E4CA0}" dt="2023-02-27T23:35:13.917" v="88"/>
          <ac:spMkLst>
            <pc:docMk/>
            <pc:sldMk cId="3202262240" sldId="279"/>
            <ac:spMk id="68" creationId="{55DA6D4C-FB4D-B4CD-61A4-53E66F98E57C}"/>
          </ac:spMkLst>
        </pc:spChg>
        <pc:spChg chg="add topLvl">
          <ac:chgData name="Leake, Carl D (US 347J)" userId="S::carl.leake@jpl.nasa.gov::514d19ed-ac25-4851-8813-e892f9be6a8e" providerId="AD" clId="Web-{6C1A1AD3-1F27-AF79-B2F6-B5F88E5E4CA0}" dt="2023-02-27T23:35:13.917" v="88"/>
          <ac:spMkLst>
            <pc:docMk/>
            <pc:sldMk cId="3202262240" sldId="279"/>
            <ac:spMk id="69" creationId="{8B092951-3262-742C-D554-5871B025A40E}"/>
          </ac:spMkLst>
        </pc:spChg>
        <pc:spChg chg="add ord topLvl">
          <ac:chgData name="Leake, Carl D (US 347J)" userId="S::carl.leake@jpl.nasa.gov::514d19ed-ac25-4851-8813-e892f9be6a8e" providerId="AD" clId="Web-{6C1A1AD3-1F27-AF79-B2F6-B5F88E5E4CA0}" dt="2023-02-27T23:35:36.074" v="89"/>
          <ac:spMkLst>
            <pc:docMk/>
            <pc:sldMk cId="3202262240" sldId="279"/>
            <ac:spMk id="70" creationId="{3377C563-461A-ECC3-1CA5-DC70A0ABAC22}"/>
          </ac:spMkLst>
        </pc:spChg>
        <pc:spChg chg="add topLvl">
          <ac:chgData name="Leake, Carl D (US 347J)" userId="S::carl.leake@jpl.nasa.gov::514d19ed-ac25-4851-8813-e892f9be6a8e" providerId="AD" clId="Web-{6C1A1AD3-1F27-AF79-B2F6-B5F88E5E4CA0}" dt="2023-02-27T23:35:13.917" v="88"/>
          <ac:spMkLst>
            <pc:docMk/>
            <pc:sldMk cId="3202262240" sldId="279"/>
            <ac:spMk id="71" creationId="{11E6D1F6-A150-3419-7FBA-858964FBBA12}"/>
          </ac:spMkLst>
        </pc:spChg>
        <pc:spChg chg="add topLvl">
          <ac:chgData name="Leake, Carl D (US 347J)" userId="S::carl.leake@jpl.nasa.gov::514d19ed-ac25-4851-8813-e892f9be6a8e" providerId="AD" clId="Web-{6C1A1AD3-1F27-AF79-B2F6-B5F88E5E4CA0}" dt="2023-02-27T23:35:13.917" v="88"/>
          <ac:spMkLst>
            <pc:docMk/>
            <pc:sldMk cId="3202262240" sldId="279"/>
            <ac:spMk id="73" creationId="{C5C0C6E9-07B5-2103-AA94-9366482B02B7}"/>
          </ac:spMkLst>
        </pc:spChg>
        <pc:spChg chg="add topLvl">
          <ac:chgData name="Leake, Carl D (US 347J)" userId="S::carl.leake@jpl.nasa.gov::514d19ed-ac25-4851-8813-e892f9be6a8e" providerId="AD" clId="Web-{6C1A1AD3-1F27-AF79-B2F6-B5F88E5E4CA0}" dt="2023-02-27T23:35:13.917" v="88"/>
          <ac:spMkLst>
            <pc:docMk/>
            <pc:sldMk cId="3202262240" sldId="279"/>
            <ac:spMk id="74" creationId="{DC602EF8-8C5D-31E4-1B63-5E1E48A197F8}"/>
          </ac:spMkLst>
        </pc:spChg>
        <pc:spChg chg="add del">
          <ac:chgData name="Leake, Carl D (US 347J)" userId="S::carl.leake@jpl.nasa.gov::514d19ed-ac25-4851-8813-e892f9be6a8e" providerId="AD" clId="Web-{6C1A1AD3-1F27-AF79-B2F6-B5F88E5E4CA0}" dt="2023-02-27T23:33:54.744" v="79"/>
          <ac:spMkLst>
            <pc:docMk/>
            <pc:sldMk cId="3202262240" sldId="279"/>
            <ac:spMk id="77" creationId="{8386B26D-7CD0-AD1D-5D6C-6DFC3E706ECA}"/>
          </ac:spMkLst>
        </pc:spChg>
        <pc:spChg chg="add del">
          <ac:chgData name="Leake, Carl D (US 347J)" userId="S::carl.leake@jpl.nasa.gov::514d19ed-ac25-4851-8813-e892f9be6a8e" providerId="AD" clId="Web-{6C1A1AD3-1F27-AF79-B2F6-B5F88E5E4CA0}" dt="2023-02-27T23:33:51.338" v="78"/>
          <ac:spMkLst>
            <pc:docMk/>
            <pc:sldMk cId="3202262240" sldId="279"/>
            <ac:spMk id="78" creationId="{8386B26D-7CD0-AD1D-5D6C-6DFC3E706ECA}"/>
          </ac:spMkLst>
        </pc:spChg>
        <pc:spChg chg="add del">
          <ac:chgData name="Leake, Carl D (US 347J)" userId="S::carl.leake@jpl.nasa.gov::514d19ed-ac25-4851-8813-e892f9be6a8e" providerId="AD" clId="Web-{6C1A1AD3-1F27-AF79-B2F6-B5F88E5E4CA0}" dt="2023-02-27T23:34:05.745" v="81"/>
          <ac:spMkLst>
            <pc:docMk/>
            <pc:sldMk cId="3202262240" sldId="279"/>
            <ac:spMk id="79" creationId="{0C1A0D59-BFD4-8B1C-128D-087857A210A8}"/>
          </ac:spMkLst>
        </pc:spChg>
        <pc:spChg chg="add topLvl">
          <ac:chgData name="Leake, Carl D (US 347J)" userId="S::carl.leake@jpl.nasa.gov::514d19ed-ac25-4851-8813-e892f9be6a8e" providerId="AD" clId="Web-{6C1A1AD3-1F27-AF79-B2F6-B5F88E5E4CA0}" dt="2023-02-27T23:35:13.917" v="88"/>
          <ac:spMkLst>
            <pc:docMk/>
            <pc:sldMk cId="3202262240" sldId="279"/>
            <ac:spMk id="80" creationId="{0C1A0D59-BFD4-8B1C-128D-087857A210A8}"/>
          </ac:spMkLst>
        </pc:spChg>
        <pc:spChg chg="add topLvl">
          <ac:chgData name="Leake, Carl D (US 347J)" userId="S::carl.leake@jpl.nasa.gov::514d19ed-ac25-4851-8813-e892f9be6a8e" providerId="AD" clId="Web-{6C1A1AD3-1F27-AF79-B2F6-B5F88E5E4CA0}" dt="2023-02-27T23:35:13.917" v="88"/>
          <ac:spMkLst>
            <pc:docMk/>
            <pc:sldMk cId="3202262240" sldId="279"/>
            <ac:spMk id="81" creationId="{68B85A14-AB59-B4CF-2A15-5772F2D0AE52}"/>
          </ac:spMkLst>
        </pc:spChg>
        <pc:grpChg chg="add del mod">
          <ac:chgData name="Leake, Carl D (US 347J)" userId="S::carl.leake@jpl.nasa.gov::514d19ed-ac25-4851-8813-e892f9be6a8e" providerId="AD" clId="Web-{6C1A1AD3-1F27-AF79-B2F6-B5F88E5E4CA0}" dt="2023-02-27T23:34:29.042" v="85"/>
          <ac:grpSpMkLst>
            <pc:docMk/>
            <pc:sldMk cId="3202262240" sldId="279"/>
            <ac:grpSpMk id="76" creationId="{7447A7DC-3E7A-46E7-4CB3-AE0A2F86B4FA}"/>
          </ac:grpSpMkLst>
        </pc:grpChg>
        <pc:grpChg chg="add del mod">
          <ac:chgData name="Leake, Carl D (US 347J)" userId="S::carl.leake@jpl.nasa.gov::514d19ed-ac25-4851-8813-e892f9be6a8e" providerId="AD" clId="Web-{6C1A1AD3-1F27-AF79-B2F6-B5F88E5E4CA0}" dt="2023-02-27T23:35:13.917" v="88"/>
          <ac:grpSpMkLst>
            <pc:docMk/>
            <pc:sldMk cId="3202262240" sldId="279"/>
            <ac:grpSpMk id="82" creationId="{AEFC06AB-0F07-7200-2E94-89F632269056}"/>
          </ac:grpSpMkLst>
        </pc:grpChg>
        <pc:grpChg chg="add">
          <ac:chgData name="Leake, Carl D (US 347J)" userId="S::carl.leake@jpl.nasa.gov::514d19ed-ac25-4851-8813-e892f9be6a8e" providerId="AD" clId="Web-{6C1A1AD3-1F27-AF79-B2F6-B5F88E5E4CA0}" dt="2023-02-27T23:36:02.918" v="90"/>
          <ac:grpSpMkLst>
            <pc:docMk/>
            <pc:sldMk cId="3202262240" sldId="279"/>
            <ac:grpSpMk id="83" creationId="{62CA0752-8E7E-D48A-0EE4-1436D24BDF8F}"/>
          </ac:grpSpMkLst>
        </pc:grpChg>
        <pc:picChg chg="add del mod">
          <ac:chgData name="Leake, Carl D (US 347J)" userId="S::carl.leake@jpl.nasa.gov::514d19ed-ac25-4851-8813-e892f9be6a8e" providerId="AD" clId="Web-{6C1A1AD3-1F27-AF79-B2F6-B5F88E5E4CA0}" dt="2023-02-27T23:30:27.289" v="35"/>
          <ac:picMkLst>
            <pc:docMk/>
            <pc:sldMk cId="3202262240" sldId="279"/>
            <ac:picMk id="7" creationId="{A107C649-5A35-712E-B96F-FABCAC27AE91}"/>
          </ac:picMkLst>
        </pc:picChg>
        <pc:picChg chg="add del mod">
          <ac:chgData name="Leake, Carl D (US 347J)" userId="S::carl.leake@jpl.nasa.gov::514d19ed-ac25-4851-8813-e892f9be6a8e" providerId="AD" clId="Web-{6C1A1AD3-1F27-AF79-B2F6-B5F88E5E4CA0}" dt="2023-02-27T23:30:27.289" v="34"/>
          <ac:picMkLst>
            <pc:docMk/>
            <pc:sldMk cId="3202262240" sldId="279"/>
            <ac:picMk id="8" creationId="{750759E8-15F9-C6BE-A3BE-8E589AE51279}"/>
          </ac:picMkLst>
        </pc:picChg>
        <pc:picChg chg="add del mod">
          <ac:chgData name="Leake, Carl D (US 347J)" userId="S::carl.leake@jpl.nasa.gov::514d19ed-ac25-4851-8813-e892f9be6a8e" providerId="AD" clId="Web-{6C1A1AD3-1F27-AF79-B2F6-B5F88E5E4CA0}" dt="2023-02-27T23:30:27.289" v="33"/>
          <ac:picMkLst>
            <pc:docMk/>
            <pc:sldMk cId="3202262240" sldId="279"/>
            <ac:picMk id="9" creationId="{27CC7F84-A98E-C080-FAED-EC88ADD6FFF0}"/>
          </ac:picMkLst>
        </pc:picChg>
        <pc:picChg chg="add del mod">
          <ac:chgData name="Leake, Carl D (US 347J)" userId="S::carl.leake@jpl.nasa.gov::514d19ed-ac25-4851-8813-e892f9be6a8e" providerId="AD" clId="Web-{6C1A1AD3-1F27-AF79-B2F6-B5F88E5E4CA0}" dt="2023-02-27T23:30:27.289" v="32"/>
          <ac:picMkLst>
            <pc:docMk/>
            <pc:sldMk cId="3202262240" sldId="279"/>
            <ac:picMk id="10" creationId="{67ED3BC0-6D84-20D1-8DB8-BD86B7D139A3}"/>
          </ac:picMkLst>
        </pc:picChg>
        <pc:picChg chg="add del mod">
          <ac:chgData name="Leake, Carl D (US 347J)" userId="S::carl.leake@jpl.nasa.gov::514d19ed-ac25-4851-8813-e892f9be6a8e" providerId="AD" clId="Web-{6C1A1AD3-1F27-AF79-B2F6-B5F88E5E4CA0}" dt="2023-02-27T23:30:27.289" v="31"/>
          <ac:picMkLst>
            <pc:docMk/>
            <pc:sldMk cId="3202262240" sldId="279"/>
            <ac:picMk id="11" creationId="{293A88B0-2764-047E-C6A8-6BC503F07EAC}"/>
          </ac:picMkLst>
        </pc:picChg>
        <pc:picChg chg="add del mod">
          <ac:chgData name="Leake, Carl D (US 347J)" userId="S::carl.leake@jpl.nasa.gov::514d19ed-ac25-4851-8813-e892f9be6a8e" providerId="AD" clId="Web-{6C1A1AD3-1F27-AF79-B2F6-B5F88E5E4CA0}" dt="2023-02-27T23:30:27.289" v="30"/>
          <ac:picMkLst>
            <pc:docMk/>
            <pc:sldMk cId="3202262240" sldId="279"/>
            <ac:picMk id="12" creationId="{71F1FC54-5000-93BF-7613-85703BFBF5C7}"/>
          </ac:picMkLst>
        </pc:picChg>
        <pc:picChg chg="add del mod">
          <ac:chgData name="Leake, Carl D (US 347J)" userId="S::carl.leake@jpl.nasa.gov::514d19ed-ac25-4851-8813-e892f9be6a8e" providerId="AD" clId="Web-{6C1A1AD3-1F27-AF79-B2F6-B5F88E5E4CA0}" dt="2023-02-27T23:30:27.289" v="29"/>
          <ac:picMkLst>
            <pc:docMk/>
            <pc:sldMk cId="3202262240" sldId="279"/>
            <ac:picMk id="13" creationId="{06A7D04C-466E-F0BF-AB73-1DCB5DC5F2A2}"/>
          </ac:picMkLst>
        </pc:picChg>
        <pc:picChg chg="add del mod">
          <ac:chgData name="Leake, Carl D (US 347J)" userId="S::carl.leake@jpl.nasa.gov::514d19ed-ac25-4851-8813-e892f9be6a8e" providerId="AD" clId="Web-{6C1A1AD3-1F27-AF79-B2F6-B5F88E5E4CA0}" dt="2023-02-27T23:30:27.289" v="28"/>
          <ac:picMkLst>
            <pc:docMk/>
            <pc:sldMk cId="3202262240" sldId="279"/>
            <ac:picMk id="14" creationId="{F862BBE3-1C50-CDC8-4F8A-48F1C0D103E2}"/>
          </ac:picMkLst>
        </pc:picChg>
        <pc:picChg chg="add del mod">
          <ac:chgData name="Leake, Carl D (US 347J)" userId="S::carl.leake@jpl.nasa.gov::514d19ed-ac25-4851-8813-e892f9be6a8e" providerId="AD" clId="Web-{6C1A1AD3-1F27-AF79-B2F6-B5F88E5E4CA0}" dt="2023-02-27T23:30:27.289" v="27"/>
          <ac:picMkLst>
            <pc:docMk/>
            <pc:sldMk cId="3202262240" sldId="279"/>
            <ac:picMk id="15" creationId="{44CE232F-FD6F-0B57-3B2A-9CA2BE4CCB15}"/>
          </ac:picMkLst>
        </pc:picChg>
        <pc:picChg chg="add del mod">
          <ac:chgData name="Leake, Carl D (US 347J)" userId="S::carl.leake@jpl.nasa.gov::514d19ed-ac25-4851-8813-e892f9be6a8e" providerId="AD" clId="Web-{6C1A1AD3-1F27-AF79-B2F6-B5F88E5E4CA0}" dt="2023-02-27T23:30:27.289" v="26"/>
          <ac:picMkLst>
            <pc:docMk/>
            <pc:sldMk cId="3202262240" sldId="279"/>
            <ac:picMk id="16" creationId="{39190E5B-0674-088C-20DD-108496AFDD26}"/>
          </ac:picMkLst>
        </pc:picChg>
        <pc:picChg chg="add del mod">
          <ac:chgData name="Leake, Carl D (US 347J)" userId="S::carl.leake@jpl.nasa.gov::514d19ed-ac25-4851-8813-e892f9be6a8e" providerId="AD" clId="Web-{6C1A1AD3-1F27-AF79-B2F6-B5F88E5E4CA0}" dt="2023-02-27T23:30:27.289" v="25"/>
          <ac:picMkLst>
            <pc:docMk/>
            <pc:sldMk cId="3202262240" sldId="279"/>
            <ac:picMk id="17" creationId="{67907D4C-EBD3-B077-458D-FB5AD46CCEBF}"/>
          </ac:picMkLst>
        </pc:picChg>
        <pc:picChg chg="add del mod">
          <ac:chgData name="Leake, Carl D (US 347J)" userId="S::carl.leake@jpl.nasa.gov::514d19ed-ac25-4851-8813-e892f9be6a8e" providerId="AD" clId="Web-{6C1A1AD3-1F27-AF79-B2F6-B5F88E5E4CA0}" dt="2023-02-27T23:30:27.289" v="24"/>
          <ac:picMkLst>
            <pc:docMk/>
            <pc:sldMk cId="3202262240" sldId="279"/>
            <ac:picMk id="18" creationId="{76A661BE-F8A9-FA5D-7308-110CB81B15B1}"/>
          </ac:picMkLst>
        </pc:picChg>
        <pc:picChg chg="add del mod">
          <ac:chgData name="Leake, Carl D (US 347J)" userId="S::carl.leake@jpl.nasa.gov::514d19ed-ac25-4851-8813-e892f9be6a8e" providerId="AD" clId="Web-{6C1A1AD3-1F27-AF79-B2F6-B5F88E5E4CA0}" dt="2023-02-27T23:30:27.289" v="23"/>
          <ac:picMkLst>
            <pc:docMk/>
            <pc:sldMk cId="3202262240" sldId="279"/>
            <ac:picMk id="19" creationId="{F5113EAA-FE96-75D5-DC03-F1517CD1E023}"/>
          </ac:picMkLst>
        </pc:picChg>
        <pc:picChg chg="add del mod">
          <ac:chgData name="Leake, Carl D (US 347J)" userId="S::carl.leake@jpl.nasa.gov::514d19ed-ac25-4851-8813-e892f9be6a8e" providerId="AD" clId="Web-{6C1A1AD3-1F27-AF79-B2F6-B5F88E5E4CA0}" dt="2023-02-27T23:30:27.289" v="22"/>
          <ac:picMkLst>
            <pc:docMk/>
            <pc:sldMk cId="3202262240" sldId="279"/>
            <ac:picMk id="20" creationId="{F890811F-6C9D-158B-E8A4-5F60967B45A4}"/>
          </ac:picMkLst>
        </pc:picChg>
        <pc:picChg chg="add del mod">
          <ac:chgData name="Leake, Carl D (US 347J)" userId="S::carl.leake@jpl.nasa.gov::514d19ed-ac25-4851-8813-e892f9be6a8e" providerId="AD" clId="Web-{6C1A1AD3-1F27-AF79-B2F6-B5F88E5E4CA0}" dt="2023-02-27T23:30:42.273" v="68"/>
          <ac:picMkLst>
            <pc:docMk/>
            <pc:sldMk cId="3202262240" sldId="279"/>
            <ac:picMk id="22" creationId="{F0C2F056-0897-0AAE-8FB6-A2100521009A}"/>
          </ac:picMkLst>
        </pc:picChg>
        <pc:picChg chg="add del mod">
          <ac:chgData name="Leake, Carl D (US 347J)" userId="S::carl.leake@jpl.nasa.gov::514d19ed-ac25-4851-8813-e892f9be6a8e" providerId="AD" clId="Web-{6C1A1AD3-1F27-AF79-B2F6-B5F88E5E4CA0}" dt="2023-02-27T23:30:42.273" v="67"/>
          <ac:picMkLst>
            <pc:docMk/>
            <pc:sldMk cId="3202262240" sldId="279"/>
            <ac:picMk id="23" creationId="{CAF5C36A-5742-68DB-A617-D845E6356707}"/>
          </ac:picMkLst>
        </pc:picChg>
        <pc:picChg chg="add del mod">
          <ac:chgData name="Leake, Carl D (US 347J)" userId="S::carl.leake@jpl.nasa.gov::514d19ed-ac25-4851-8813-e892f9be6a8e" providerId="AD" clId="Web-{6C1A1AD3-1F27-AF79-B2F6-B5F88E5E4CA0}" dt="2023-02-27T23:30:42.273" v="66"/>
          <ac:picMkLst>
            <pc:docMk/>
            <pc:sldMk cId="3202262240" sldId="279"/>
            <ac:picMk id="24" creationId="{46FE0425-C673-2AA6-C171-E8BBE79BEE2A}"/>
          </ac:picMkLst>
        </pc:picChg>
        <pc:picChg chg="add del mod">
          <ac:chgData name="Leake, Carl D (US 347J)" userId="S::carl.leake@jpl.nasa.gov::514d19ed-ac25-4851-8813-e892f9be6a8e" providerId="AD" clId="Web-{6C1A1AD3-1F27-AF79-B2F6-B5F88E5E4CA0}" dt="2023-02-27T23:30:42.273" v="65"/>
          <ac:picMkLst>
            <pc:docMk/>
            <pc:sldMk cId="3202262240" sldId="279"/>
            <ac:picMk id="25" creationId="{C1D5292C-12A8-3098-2FF2-6BAC11083868}"/>
          </ac:picMkLst>
        </pc:picChg>
        <pc:picChg chg="add del mod">
          <ac:chgData name="Leake, Carl D (US 347J)" userId="S::carl.leake@jpl.nasa.gov::514d19ed-ac25-4851-8813-e892f9be6a8e" providerId="AD" clId="Web-{6C1A1AD3-1F27-AF79-B2F6-B5F88E5E4CA0}" dt="2023-02-27T23:30:42.273" v="64"/>
          <ac:picMkLst>
            <pc:docMk/>
            <pc:sldMk cId="3202262240" sldId="279"/>
            <ac:picMk id="26" creationId="{744723BE-74F7-11FD-7C4F-A34B317DFD04}"/>
          </ac:picMkLst>
        </pc:picChg>
        <pc:picChg chg="add del mod">
          <ac:chgData name="Leake, Carl D (US 347J)" userId="S::carl.leake@jpl.nasa.gov::514d19ed-ac25-4851-8813-e892f9be6a8e" providerId="AD" clId="Web-{6C1A1AD3-1F27-AF79-B2F6-B5F88E5E4CA0}" dt="2023-02-27T23:30:42.273" v="63"/>
          <ac:picMkLst>
            <pc:docMk/>
            <pc:sldMk cId="3202262240" sldId="279"/>
            <ac:picMk id="27" creationId="{81536930-EF33-2767-FECF-43A39A283408}"/>
          </ac:picMkLst>
        </pc:picChg>
        <pc:picChg chg="add del mod">
          <ac:chgData name="Leake, Carl D (US 347J)" userId="S::carl.leake@jpl.nasa.gov::514d19ed-ac25-4851-8813-e892f9be6a8e" providerId="AD" clId="Web-{6C1A1AD3-1F27-AF79-B2F6-B5F88E5E4CA0}" dt="2023-02-27T23:30:42.273" v="62"/>
          <ac:picMkLst>
            <pc:docMk/>
            <pc:sldMk cId="3202262240" sldId="279"/>
            <ac:picMk id="28" creationId="{B64684AF-3A0A-86FD-1DFF-E5AFEB181365}"/>
          </ac:picMkLst>
        </pc:picChg>
        <pc:picChg chg="add del mod">
          <ac:chgData name="Leake, Carl D (US 347J)" userId="S::carl.leake@jpl.nasa.gov::514d19ed-ac25-4851-8813-e892f9be6a8e" providerId="AD" clId="Web-{6C1A1AD3-1F27-AF79-B2F6-B5F88E5E4CA0}" dt="2023-02-27T23:30:42.273" v="61"/>
          <ac:picMkLst>
            <pc:docMk/>
            <pc:sldMk cId="3202262240" sldId="279"/>
            <ac:picMk id="29" creationId="{7BA58739-EC0E-1880-9236-402073E18515}"/>
          </ac:picMkLst>
        </pc:picChg>
        <pc:picChg chg="add del mod">
          <ac:chgData name="Leake, Carl D (US 347J)" userId="S::carl.leake@jpl.nasa.gov::514d19ed-ac25-4851-8813-e892f9be6a8e" providerId="AD" clId="Web-{6C1A1AD3-1F27-AF79-B2F6-B5F88E5E4CA0}" dt="2023-02-27T23:30:42.273" v="60"/>
          <ac:picMkLst>
            <pc:docMk/>
            <pc:sldMk cId="3202262240" sldId="279"/>
            <ac:picMk id="30" creationId="{DA630223-8518-86E5-DD9A-93E72598DD50}"/>
          </ac:picMkLst>
        </pc:picChg>
        <pc:picChg chg="add del mod">
          <ac:chgData name="Leake, Carl D (US 347J)" userId="S::carl.leake@jpl.nasa.gov::514d19ed-ac25-4851-8813-e892f9be6a8e" providerId="AD" clId="Web-{6C1A1AD3-1F27-AF79-B2F6-B5F88E5E4CA0}" dt="2023-02-27T23:30:42.273" v="59"/>
          <ac:picMkLst>
            <pc:docMk/>
            <pc:sldMk cId="3202262240" sldId="279"/>
            <ac:picMk id="31" creationId="{41E3BA11-FBFA-D085-42AB-AB3441AA1764}"/>
          </ac:picMkLst>
        </pc:picChg>
        <pc:picChg chg="add del mod">
          <ac:chgData name="Leake, Carl D (US 347J)" userId="S::carl.leake@jpl.nasa.gov::514d19ed-ac25-4851-8813-e892f9be6a8e" providerId="AD" clId="Web-{6C1A1AD3-1F27-AF79-B2F6-B5F88E5E4CA0}" dt="2023-02-27T23:30:42.273" v="58"/>
          <ac:picMkLst>
            <pc:docMk/>
            <pc:sldMk cId="3202262240" sldId="279"/>
            <ac:picMk id="32" creationId="{A81EEE7E-4468-76F0-A28C-C0617247ACFA}"/>
          </ac:picMkLst>
        </pc:picChg>
        <pc:picChg chg="add del mod">
          <ac:chgData name="Leake, Carl D (US 347J)" userId="S::carl.leake@jpl.nasa.gov::514d19ed-ac25-4851-8813-e892f9be6a8e" providerId="AD" clId="Web-{6C1A1AD3-1F27-AF79-B2F6-B5F88E5E4CA0}" dt="2023-02-27T23:30:42.273" v="57"/>
          <ac:picMkLst>
            <pc:docMk/>
            <pc:sldMk cId="3202262240" sldId="279"/>
            <ac:picMk id="33" creationId="{9B58E78D-FCC0-4531-45D2-AB0F555F4AEC}"/>
          </ac:picMkLst>
        </pc:picChg>
        <pc:picChg chg="add del mod">
          <ac:chgData name="Leake, Carl D (US 347J)" userId="S::carl.leake@jpl.nasa.gov::514d19ed-ac25-4851-8813-e892f9be6a8e" providerId="AD" clId="Web-{6C1A1AD3-1F27-AF79-B2F6-B5F88E5E4CA0}" dt="2023-02-27T23:30:42.273" v="56"/>
          <ac:picMkLst>
            <pc:docMk/>
            <pc:sldMk cId="3202262240" sldId="279"/>
            <ac:picMk id="34" creationId="{7A58100B-C37A-6CF6-740B-D48DE9E6511D}"/>
          </ac:picMkLst>
        </pc:picChg>
        <pc:picChg chg="add del mod">
          <ac:chgData name="Leake, Carl D (US 347J)" userId="S::carl.leake@jpl.nasa.gov::514d19ed-ac25-4851-8813-e892f9be6a8e" providerId="AD" clId="Web-{6C1A1AD3-1F27-AF79-B2F6-B5F88E5E4CA0}" dt="2023-02-27T23:30:42.273" v="55"/>
          <ac:picMkLst>
            <pc:docMk/>
            <pc:sldMk cId="3202262240" sldId="279"/>
            <ac:picMk id="35" creationId="{2634F76E-4878-7E7D-FB15-6DA54AB7DC44}"/>
          </ac:picMkLst>
        </pc:picChg>
        <pc:picChg chg="add topLvl">
          <ac:chgData name="Leake, Carl D (US 347J)" userId="S::carl.leake@jpl.nasa.gov::514d19ed-ac25-4851-8813-e892f9be6a8e" providerId="AD" clId="Web-{6C1A1AD3-1F27-AF79-B2F6-B5F88E5E4CA0}" dt="2023-02-27T23:35:13.917" v="88"/>
          <ac:picMkLst>
            <pc:docMk/>
            <pc:sldMk cId="3202262240" sldId="279"/>
            <ac:picMk id="38" creationId="{EDB42A25-2072-AC06-5AD2-21F9D4C6380E}"/>
          </ac:picMkLst>
        </pc:picChg>
        <pc:picChg chg="add topLvl">
          <ac:chgData name="Leake, Carl D (US 347J)" userId="S::carl.leake@jpl.nasa.gov::514d19ed-ac25-4851-8813-e892f9be6a8e" providerId="AD" clId="Web-{6C1A1AD3-1F27-AF79-B2F6-B5F88E5E4CA0}" dt="2023-02-27T23:35:13.917" v="88"/>
          <ac:picMkLst>
            <pc:docMk/>
            <pc:sldMk cId="3202262240" sldId="279"/>
            <ac:picMk id="46" creationId="{29D40697-4686-341D-9B42-71F6943F8305}"/>
          </ac:picMkLst>
        </pc:picChg>
        <pc:picChg chg="add topLvl">
          <ac:chgData name="Leake, Carl D (US 347J)" userId="S::carl.leake@jpl.nasa.gov::514d19ed-ac25-4851-8813-e892f9be6a8e" providerId="AD" clId="Web-{6C1A1AD3-1F27-AF79-B2F6-B5F88E5E4CA0}" dt="2023-02-27T23:35:13.917" v="88"/>
          <ac:picMkLst>
            <pc:docMk/>
            <pc:sldMk cId="3202262240" sldId="279"/>
            <ac:picMk id="47" creationId="{EB8D1D8B-0E3D-495F-9B5C-940152EA1B7D}"/>
          </ac:picMkLst>
        </pc:picChg>
        <pc:picChg chg="add topLvl">
          <ac:chgData name="Leake, Carl D (US 347J)" userId="S::carl.leake@jpl.nasa.gov::514d19ed-ac25-4851-8813-e892f9be6a8e" providerId="AD" clId="Web-{6C1A1AD3-1F27-AF79-B2F6-B5F88E5E4CA0}" dt="2023-02-27T23:35:13.917" v="88"/>
          <ac:picMkLst>
            <pc:docMk/>
            <pc:sldMk cId="3202262240" sldId="279"/>
            <ac:picMk id="48" creationId="{BAE56203-BDC4-9FB5-8846-855D0F715098}"/>
          </ac:picMkLst>
        </pc:picChg>
        <pc:picChg chg="add topLvl">
          <ac:chgData name="Leake, Carl D (US 347J)" userId="S::carl.leake@jpl.nasa.gov::514d19ed-ac25-4851-8813-e892f9be6a8e" providerId="AD" clId="Web-{6C1A1AD3-1F27-AF79-B2F6-B5F88E5E4CA0}" dt="2023-02-27T23:35:13.917" v="88"/>
          <ac:picMkLst>
            <pc:docMk/>
            <pc:sldMk cId="3202262240" sldId="279"/>
            <ac:picMk id="49" creationId="{E047D3D5-127C-BE0B-F516-1E11C4E368FA}"/>
          </ac:picMkLst>
        </pc:picChg>
        <pc:picChg chg="add topLvl">
          <ac:chgData name="Leake, Carl D (US 347J)" userId="S::carl.leake@jpl.nasa.gov::514d19ed-ac25-4851-8813-e892f9be6a8e" providerId="AD" clId="Web-{6C1A1AD3-1F27-AF79-B2F6-B5F88E5E4CA0}" dt="2023-02-27T23:35:13.917" v="88"/>
          <ac:picMkLst>
            <pc:docMk/>
            <pc:sldMk cId="3202262240" sldId="279"/>
            <ac:picMk id="50" creationId="{AECE2704-9DEF-D8A9-E908-74C071B2F488}"/>
          </ac:picMkLst>
        </pc:picChg>
        <pc:picChg chg="add topLvl">
          <ac:chgData name="Leake, Carl D (US 347J)" userId="S::carl.leake@jpl.nasa.gov::514d19ed-ac25-4851-8813-e892f9be6a8e" providerId="AD" clId="Web-{6C1A1AD3-1F27-AF79-B2F6-B5F88E5E4CA0}" dt="2023-02-27T23:35:13.917" v="88"/>
          <ac:picMkLst>
            <pc:docMk/>
            <pc:sldMk cId="3202262240" sldId="279"/>
            <ac:picMk id="51" creationId="{C33BC38F-FBD0-3FDD-A442-64D8CCD1D763}"/>
          </ac:picMkLst>
        </pc:picChg>
        <pc:picChg chg="add topLvl">
          <ac:chgData name="Leake, Carl D (US 347J)" userId="S::carl.leake@jpl.nasa.gov::514d19ed-ac25-4851-8813-e892f9be6a8e" providerId="AD" clId="Web-{6C1A1AD3-1F27-AF79-B2F6-B5F88E5E4CA0}" dt="2023-02-27T23:35:13.917" v="88"/>
          <ac:picMkLst>
            <pc:docMk/>
            <pc:sldMk cId="3202262240" sldId="279"/>
            <ac:picMk id="52" creationId="{DB06F155-97CB-B42A-EA09-E1D5AA95B474}"/>
          </ac:picMkLst>
        </pc:picChg>
        <pc:picChg chg="add topLvl">
          <ac:chgData name="Leake, Carl D (US 347J)" userId="S::carl.leake@jpl.nasa.gov::514d19ed-ac25-4851-8813-e892f9be6a8e" providerId="AD" clId="Web-{6C1A1AD3-1F27-AF79-B2F6-B5F88E5E4CA0}" dt="2023-02-27T23:35:13.917" v="88"/>
          <ac:picMkLst>
            <pc:docMk/>
            <pc:sldMk cId="3202262240" sldId="279"/>
            <ac:picMk id="53" creationId="{D0EB8727-E2F9-4B0C-2E64-42ADA380FD1B}"/>
          </ac:picMkLst>
        </pc:picChg>
        <pc:picChg chg="add topLvl">
          <ac:chgData name="Leake, Carl D (US 347J)" userId="S::carl.leake@jpl.nasa.gov::514d19ed-ac25-4851-8813-e892f9be6a8e" providerId="AD" clId="Web-{6C1A1AD3-1F27-AF79-B2F6-B5F88E5E4CA0}" dt="2023-02-27T23:35:13.917" v="88"/>
          <ac:picMkLst>
            <pc:docMk/>
            <pc:sldMk cId="3202262240" sldId="279"/>
            <ac:picMk id="54" creationId="{C562E509-7512-E9A2-8E16-E4336D8891D0}"/>
          </ac:picMkLst>
        </pc:picChg>
        <pc:picChg chg="add topLvl">
          <ac:chgData name="Leake, Carl D (US 347J)" userId="S::carl.leake@jpl.nasa.gov::514d19ed-ac25-4851-8813-e892f9be6a8e" providerId="AD" clId="Web-{6C1A1AD3-1F27-AF79-B2F6-B5F88E5E4CA0}" dt="2023-02-27T23:35:13.917" v="88"/>
          <ac:picMkLst>
            <pc:docMk/>
            <pc:sldMk cId="3202262240" sldId="279"/>
            <ac:picMk id="55" creationId="{A528C30A-FDD2-EF80-08C8-131E3885F6F9}"/>
          </ac:picMkLst>
        </pc:picChg>
        <pc:picChg chg="add topLvl">
          <ac:chgData name="Leake, Carl D (US 347J)" userId="S::carl.leake@jpl.nasa.gov::514d19ed-ac25-4851-8813-e892f9be6a8e" providerId="AD" clId="Web-{6C1A1AD3-1F27-AF79-B2F6-B5F88E5E4CA0}" dt="2023-02-27T23:35:13.917" v="88"/>
          <ac:picMkLst>
            <pc:docMk/>
            <pc:sldMk cId="3202262240" sldId="279"/>
            <ac:picMk id="56" creationId="{E603387C-217E-1EB4-2179-6BF7668E72D8}"/>
          </ac:picMkLst>
        </pc:picChg>
        <pc:picChg chg="add topLvl">
          <ac:chgData name="Leake, Carl D (US 347J)" userId="S::carl.leake@jpl.nasa.gov::514d19ed-ac25-4851-8813-e892f9be6a8e" providerId="AD" clId="Web-{6C1A1AD3-1F27-AF79-B2F6-B5F88E5E4CA0}" dt="2023-02-27T23:35:13.917" v="88"/>
          <ac:picMkLst>
            <pc:docMk/>
            <pc:sldMk cId="3202262240" sldId="279"/>
            <ac:picMk id="72" creationId="{417760E4-112F-23A0-C6FE-60A26626CE89}"/>
          </ac:picMkLst>
        </pc:picChg>
        <pc:picChg chg="add topLvl">
          <ac:chgData name="Leake, Carl D (US 347J)" userId="S::carl.leake@jpl.nasa.gov::514d19ed-ac25-4851-8813-e892f9be6a8e" providerId="AD" clId="Web-{6C1A1AD3-1F27-AF79-B2F6-B5F88E5E4CA0}" dt="2023-02-27T23:35:13.917" v="88"/>
          <ac:picMkLst>
            <pc:docMk/>
            <pc:sldMk cId="3202262240" sldId="279"/>
            <ac:picMk id="75" creationId="{34B435EE-704A-1201-8F68-EDCD5BB651DF}"/>
          </ac:picMkLst>
        </pc:picChg>
        <pc:cxnChg chg="add topLvl">
          <ac:chgData name="Leake, Carl D (US 347J)" userId="S::carl.leake@jpl.nasa.gov::514d19ed-ac25-4851-8813-e892f9be6a8e" providerId="AD" clId="Web-{6C1A1AD3-1F27-AF79-B2F6-B5F88E5E4CA0}" dt="2023-02-27T23:35:13.917" v="88"/>
          <ac:cxnSpMkLst>
            <pc:docMk/>
            <pc:sldMk cId="3202262240" sldId="279"/>
            <ac:cxnSpMk id="42" creationId="{33B667E9-76E1-0F24-56AC-55990430AC70}"/>
          </ac:cxnSpMkLst>
        </pc:cxnChg>
        <pc:cxnChg chg="add topLvl">
          <ac:chgData name="Leake, Carl D (US 347J)" userId="S::carl.leake@jpl.nasa.gov::514d19ed-ac25-4851-8813-e892f9be6a8e" providerId="AD" clId="Web-{6C1A1AD3-1F27-AF79-B2F6-B5F88E5E4CA0}" dt="2023-02-27T23:35:13.917" v="88"/>
          <ac:cxnSpMkLst>
            <pc:docMk/>
            <pc:sldMk cId="3202262240" sldId="279"/>
            <ac:cxnSpMk id="43" creationId="{5BDE1210-960D-5EAB-2AD2-ECDDE7226F56}"/>
          </ac:cxnSpMkLst>
        </pc:cxnChg>
        <pc:cxnChg chg="add topLvl">
          <ac:chgData name="Leake, Carl D (US 347J)" userId="S::carl.leake@jpl.nasa.gov::514d19ed-ac25-4851-8813-e892f9be6a8e" providerId="AD" clId="Web-{6C1A1AD3-1F27-AF79-B2F6-B5F88E5E4CA0}" dt="2023-02-27T23:35:13.917" v="88"/>
          <ac:cxnSpMkLst>
            <pc:docMk/>
            <pc:sldMk cId="3202262240" sldId="279"/>
            <ac:cxnSpMk id="44" creationId="{9205F723-7136-1CB6-371C-CAE62A8FB729}"/>
          </ac:cxnSpMkLst>
        </pc:cxnChg>
      </pc:sldChg>
      <pc:sldChg chg="modSp add replId">
        <pc:chgData name="Leake, Carl D (US 347J)" userId="S::carl.leake@jpl.nasa.gov::514d19ed-ac25-4851-8813-e892f9be6a8e" providerId="AD" clId="Web-{6C1A1AD3-1F27-AF79-B2F6-B5F88E5E4CA0}" dt="2023-02-27T23:45:18.378" v="236" actId="20577"/>
        <pc:sldMkLst>
          <pc:docMk/>
          <pc:sldMk cId="1470250589" sldId="283"/>
        </pc:sldMkLst>
        <pc:spChg chg="mod">
          <ac:chgData name="Leake, Carl D (US 347J)" userId="S::carl.leake@jpl.nasa.gov::514d19ed-ac25-4851-8813-e892f9be6a8e" providerId="AD" clId="Web-{6C1A1AD3-1F27-AF79-B2F6-B5F88E5E4CA0}" dt="2023-02-27T23:45:18.378" v="236" actId="20577"/>
          <ac:spMkLst>
            <pc:docMk/>
            <pc:sldMk cId="1470250589" sldId="283"/>
            <ac:spMk id="3" creationId="{20831F2C-AFEA-5820-05D0-4AA5A4B82E5C}"/>
          </ac:spMkLst>
        </pc:spChg>
        <pc:spChg chg="mod">
          <ac:chgData name="Leake, Carl D (US 347J)" userId="S::carl.leake@jpl.nasa.gov::514d19ed-ac25-4851-8813-e892f9be6a8e" providerId="AD" clId="Web-{6C1A1AD3-1F27-AF79-B2F6-B5F88E5E4CA0}" dt="2023-02-27T23:44:35.784" v="222" actId="20577"/>
          <ac:spMkLst>
            <pc:docMk/>
            <pc:sldMk cId="1470250589" sldId="283"/>
            <ac:spMk id="4" creationId="{D2B1CE52-8B4A-F751-9171-CA2D97E2268C}"/>
          </ac:spMkLst>
        </pc:spChg>
      </pc:sldChg>
    </pc:docChg>
  </pc:docChgLst>
  <pc:docChgLst>
    <pc:chgData name="Jain, Abhinandan (US 3471)" userId="S::jain@jpl.nasa.gov::47000a42-4a64-498b-92b5-14cfe7b66dad" providerId="AD" clId="Web-{9E5A4F7E-9601-0176-CFDF-857DD2777DFB}"/>
    <pc:docChg chg="addSld delSld modSld sldOrd">
      <pc:chgData name="Jain, Abhinandan (US 3471)" userId="S::jain@jpl.nasa.gov::47000a42-4a64-498b-92b5-14cfe7b66dad" providerId="AD" clId="Web-{9E5A4F7E-9601-0176-CFDF-857DD2777DFB}" dt="2023-02-23T21:26:58.899" v="572"/>
      <pc:docMkLst>
        <pc:docMk/>
      </pc:docMkLst>
      <pc:sldChg chg="modSp">
        <pc:chgData name="Jain, Abhinandan (US 3471)" userId="S::jain@jpl.nasa.gov::47000a42-4a64-498b-92b5-14cfe7b66dad" providerId="AD" clId="Web-{9E5A4F7E-9601-0176-CFDF-857DD2777DFB}" dt="2023-02-23T21:24:29.522" v="481" actId="20577"/>
        <pc:sldMkLst>
          <pc:docMk/>
          <pc:sldMk cId="694460469" sldId="276"/>
        </pc:sldMkLst>
        <pc:spChg chg="mod">
          <ac:chgData name="Jain, Abhinandan (US 3471)" userId="S::jain@jpl.nasa.gov::47000a42-4a64-498b-92b5-14cfe7b66dad" providerId="AD" clId="Web-{9E5A4F7E-9601-0176-CFDF-857DD2777DFB}" dt="2023-02-23T21:24:29.522" v="481" actId="20577"/>
          <ac:spMkLst>
            <pc:docMk/>
            <pc:sldMk cId="694460469" sldId="276"/>
            <ac:spMk id="3" creationId="{20831F2C-AFEA-5820-05D0-4AA5A4B82E5C}"/>
          </ac:spMkLst>
        </pc:spChg>
        <pc:spChg chg="mod">
          <ac:chgData name="Jain, Abhinandan (US 3471)" userId="S::jain@jpl.nasa.gov::47000a42-4a64-498b-92b5-14cfe7b66dad" providerId="AD" clId="Web-{9E5A4F7E-9601-0176-CFDF-857DD2777DFB}" dt="2023-02-23T21:12:04.183" v="1" actId="20577"/>
          <ac:spMkLst>
            <pc:docMk/>
            <pc:sldMk cId="694460469" sldId="276"/>
            <ac:spMk id="4" creationId="{D2B1CE52-8B4A-F751-9171-CA2D97E2268C}"/>
          </ac:spMkLst>
        </pc:spChg>
      </pc:sldChg>
      <pc:sldChg chg="modSp">
        <pc:chgData name="Jain, Abhinandan (US 3471)" userId="S::jain@jpl.nasa.gov::47000a42-4a64-498b-92b5-14cfe7b66dad" providerId="AD" clId="Web-{9E5A4F7E-9601-0176-CFDF-857DD2777DFB}" dt="2023-02-23T21:24:22.694" v="480" actId="20577"/>
        <pc:sldMkLst>
          <pc:docMk/>
          <pc:sldMk cId="2510902721" sldId="277"/>
        </pc:sldMkLst>
        <pc:spChg chg="mod">
          <ac:chgData name="Jain, Abhinandan (US 3471)" userId="S::jain@jpl.nasa.gov::47000a42-4a64-498b-92b5-14cfe7b66dad" providerId="AD" clId="Web-{9E5A4F7E-9601-0176-CFDF-857DD2777DFB}" dt="2023-02-23T21:24:22.694" v="480" actId="20577"/>
          <ac:spMkLst>
            <pc:docMk/>
            <pc:sldMk cId="2510902721" sldId="277"/>
            <ac:spMk id="3" creationId="{20831F2C-AFEA-5820-05D0-4AA5A4B82E5C}"/>
          </ac:spMkLst>
        </pc:spChg>
        <pc:spChg chg="mod">
          <ac:chgData name="Jain, Abhinandan (US 3471)" userId="S::jain@jpl.nasa.gov::47000a42-4a64-498b-92b5-14cfe7b66dad" providerId="AD" clId="Web-{9E5A4F7E-9601-0176-CFDF-857DD2777DFB}" dt="2023-02-23T21:23:16.193" v="471" actId="20577"/>
          <ac:spMkLst>
            <pc:docMk/>
            <pc:sldMk cId="2510902721" sldId="277"/>
            <ac:spMk id="4" creationId="{D2B1CE52-8B4A-F751-9171-CA2D97E2268C}"/>
          </ac:spMkLst>
        </pc:spChg>
      </pc:sldChg>
      <pc:sldChg chg="add del replId">
        <pc:chgData name="Jain, Abhinandan (US 3471)" userId="S::jain@jpl.nasa.gov::47000a42-4a64-498b-92b5-14cfe7b66dad" providerId="AD" clId="Web-{9E5A4F7E-9601-0176-CFDF-857DD2777DFB}" dt="2023-02-23T21:12:25.418" v="3"/>
        <pc:sldMkLst>
          <pc:docMk/>
          <pc:sldMk cId="2981251" sldId="278"/>
        </pc:sldMkLst>
      </pc:sldChg>
      <pc:sldChg chg="modSp add ord replId">
        <pc:chgData name="Jain, Abhinandan (US 3471)" userId="S::jain@jpl.nasa.gov::47000a42-4a64-498b-92b5-14cfe7b66dad" providerId="AD" clId="Web-{9E5A4F7E-9601-0176-CFDF-857DD2777DFB}" dt="2023-02-23T21:23:45.568" v="478" actId="20577"/>
        <pc:sldMkLst>
          <pc:docMk/>
          <pc:sldMk cId="1635867620" sldId="278"/>
        </pc:sldMkLst>
        <pc:spChg chg="mod">
          <ac:chgData name="Jain, Abhinandan (US 3471)" userId="S::jain@jpl.nasa.gov::47000a42-4a64-498b-92b5-14cfe7b66dad" providerId="AD" clId="Web-{9E5A4F7E-9601-0176-CFDF-857DD2777DFB}" dt="2023-02-23T21:12:57.074" v="8" actId="20577"/>
          <ac:spMkLst>
            <pc:docMk/>
            <pc:sldMk cId="1635867620" sldId="278"/>
            <ac:spMk id="3" creationId="{20831F2C-AFEA-5820-05D0-4AA5A4B82E5C}"/>
          </ac:spMkLst>
        </pc:spChg>
        <pc:spChg chg="mod">
          <ac:chgData name="Jain, Abhinandan (US 3471)" userId="S::jain@jpl.nasa.gov::47000a42-4a64-498b-92b5-14cfe7b66dad" providerId="AD" clId="Web-{9E5A4F7E-9601-0176-CFDF-857DD2777DFB}" dt="2023-02-23T21:23:45.568" v="478" actId="20577"/>
          <ac:spMkLst>
            <pc:docMk/>
            <pc:sldMk cId="1635867620" sldId="278"/>
            <ac:spMk id="4" creationId="{D2B1CE52-8B4A-F751-9171-CA2D97E2268C}"/>
          </ac:spMkLst>
        </pc:spChg>
      </pc:sldChg>
      <pc:sldChg chg="add del replId">
        <pc:chgData name="Jain, Abhinandan (US 3471)" userId="S::jain@jpl.nasa.gov::47000a42-4a64-498b-92b5-14cfe7b66dad" providerId="AD" clId="Web-{9E5A4F7E-9601-0176-CFDF-857DD2777DFB}" dt="2023-02-23T21:19:14.439" v="344"/>
        <pc:sldMkLst>
          <pc:docMk/>
          <pc:sldMk cId="775862707" sldId="279"/>
        </pc:sldMkLst>
      </pc:sldChg>
      <pc:sldChg chg="modSp add ord replId">
        <pc:chgData name="Jain, Abhinandan (US 3471)" userId="S::jain@jpl.nasa.gov::47000a42-4a64-498b-92b5-14cfe7b66dad" providerId="AD" clId="Web-{9E5A4F7E-9601-0176-CFDF-857DD2777DFB}" dt="2023-02-23T21:26:44.852" v="571"/>
        <pc:sldMkLst>
          <pc:docMk/>
          <pc:sldMk cId="3202262240" sldId="279"/>
        </pc:sldMkLst>
        <pc:spChg chg="mod">
          <ac:chgData name="Jain, Abhinandan (US 3471)" userId="S::jain@jpl.nasa.gov::47000a42-4a64-498b-92b5-14cfe7b66dad" providerId="AD" clId="Web-{9E5A4F7E-9601-0176-CFDF-857DD2777DFB}" dt="2023-02-23T21:25:34.554" v="504" actId="20577"/>
          <ac:spMkLst>
            <pc:docMk/>
            <pc:sldMk cId="3202262240" sldId="279"/>
            <ac:spMk id="3" creationId="{20831F2C-AFEA-5820-05D0-4AA5A4B82E5C}"/>
          </ac:spMkLst>
        </pc:spChg>
        <pc:spChg chg="mod">
          <ac:chgData name="Jain, Abhinandan (US 3471)" userId="S::jain@jpl.nasa.gov::47000a42-4a64-498b-92b5-14cfe7b66dad" providerId="AD" clId="Web-{9E5A4F7E-9601-0176-CFDF-857DD2777DFB}" dt="2023-02-23T21:26:33.149" v="570" actId="20577"/>
          <ac:spMkLst>
            <pc:docMk/>
            <pc:sldMk cId="3202262240" sldId="279"/>
            <ac:spMk id="4" creationId="{D2B1CE52-8B4A-F751-9171-CA2D97E2268C}"/>
          </ac:spMkLst>
        </pc:spChg>
      </pc:sldChg>
      <pc:sldChg chg="modSp add ord replId">
        <pc:chgData name="Jain, Abhinandan (US 3471)" userId="S::jain@jpl.nasa.gov::47000a42-4a64-498b-92b5-14cfe7b66dad" providerId="AD" clId="Web-{9E5A4F7E-9601-0176-CFDF-857DD2777DFB}" dt="2023-02-23T21:25:00.600" v="494" actId="20577"/>
        <pc:sldMkLst>
          <pc:docMk/>
          <pc:sldMk cId="2375092088" sldId="280"/>
        </pc:sldMkLst>
        <pc:spChg chg="mod">
          <ac:chgData name="Jain, Abhinandan (US 3471)" userId="S::jain@jpl.nasa.gov::47000a42-4a64-498b-92b5-14cfe7b66dad" providerId="AD" clId="Web-{9E5A4F7E-9601-0176-CFDF-857DD2777DFB}" dt="2023-02-23T21:25:00.600" v="494" actId="20577"/>
          <ac:spMkLst>
            <pc:docMk/>
            <pc:sldMk cId="2375092088" sldId="280"/>
            <ac:spMk id="3" creationId="{20831F2C-AFEA-5820-05D0-4AA5A4B82E5C}"/>
          </ac:spMkLst>
        </pc:spChg>
      </pc:sldChg>
      <pc:sldChg chg="add replId">
        <pc:chgData name="Jain, Abhinandan (US 3471)" userId="S::jain@jpl.nasa.gov::47000a42-4a64-498b-92b5-14cfe7b66dad" providerId="AD" clId="Web-{9E5A4F7E-9601-0176-CFDF-857DD2777DFB}" dt="2023-02-23T21:25:19.507" v="495"/>
        <pc:sldMkLst>
          <pc:docMk/>
          <pc:sldMk cId="3288423229" sldId="281"/>
        </pc:sldMkLst>
      </pc:sldChg>
      <pc:sldChg chg="add del replId">
        <pc:chgData name="Jain, Abhinandan (US 3471)" userId="S::jain@jpl.nasa.gov::47000a42-4a64-498b-92b5-14cfe7b66dad" providerId="AD" clId="Web-{9E5A4F7E-9601-0176-CFDF-857DD2777DFB}" dt="2023-02-23T21:26:58.899" v="572"/>
        <pc:sldMkLst>
          <pc:docMk/>
          <pc:sldMk cId="1684538161" sldId="282"/>
        </pc:sldMkLst>
      </pc:sldChg>
    </pc:docChg>
  </pc:docChgLst>
  <pc:docChgLst>
    <pc:chgData name="Lim, Christopher S (US 347D)" userId="S::christopher.s.lim@jpl.nasa.gov::106411fc-3b0c-43c2-b02c-1175f040cbc4" providerId="AD" clId="Web-{FE7B87A4-98F8-4CB5-4642-AAB2A598E78D}"/>
    <pc:docChg chg="modSld">
      <pc:chgData name="Lim, Christopher S (US 347D)" userId="S::christopher.s.lim@jpl.nasa.gov::106411fc-3b0c-43c2-b02c-1175f040cbc4" providerId="AD" clId="Web-{FE7B87A4-98F8-4CB5-4642-AAB2A598E78D}" dt="2023-03-06T18:02:15.264" v="35" actId="20577"/>
      <pc:docMkLst>
        <pc:docMk/>
      </pc:docMkLst>
      <pc:sldChg chg="modSp">
        <pc:chgData name="Lim, Christopher S (US 347D)" userId="S::christopher.s.lim@jpl.nasa.gov::106411fc-3b0c-43c2-b02c-1175f040cbc4" providerId="AD" clId="Web-{FE7B87A4-98F8-4CB5-4642-AAB2A598E78D}" dt="2023-03-06T18:02:15.264" v="35" actId="20577"/>
        <pc:sldMkLst>
          <pc:docMk/>
          <pc:sldMk cId="141674433" sldId="296"/>
        </pc:sldMkLst>
        <pc:spChg chg="mod">
          <ac:chgData name="Lim, Christopher S (US 347D)" userId="S::christopher.s.lim@jpl.nasa.gov::106411fc-3b0c-43c2-b02c-1175f040cbc4" providerId="AD" clId="Web-{FE7B87A4-98F8-4CB5-4642-AAB2A598E78D}" dt="2023-03-06T18:02:15.264" v="35" actId="20577"/>
          <ac:spMkLst>
            <pc:docMk/>
            <pc:sldMk cId="141674433" sldId="296"/>
            <ac:spMk id="4" creationId="{7CF39FAB-D926-19E7-4012-1CEFA23EA503}"/>
          </ac:spMkLst>
        </pc:spChg>
      </pc:sldChg>
    </pc:docChg>
  </pc:docChgLst>
  <pc:docChgLst>
    <pc:chgData name="Lim, Christopher S (US 347D)" userId="S::christopher.s.lim@jpl.nasa.gov::106411fc-3b0c-43c2-b02c-1175f040cbc4" providerId="AD" clId="Web-{68D2DC3A-8EDA-50F5-A207-715C55ED7871}"/>
    <pc:docChg chg="addSld modSld">
      <pc:chgData name="Lim, Christopher S (US 347D)" userId="S::christopher.s.lim@jpl.nasa.gov::106411fc-3b0c-43c2-b02c-1175f040cbc4" providerId="AD" clId="Web-{68D2DC3A-8EDA-50F5-A207-715C55ED7871}" dt="2023-03-06T17:55:40.064" v="294" actId="20577"/>
      <pc:docMkLst>
        <pc:docMk/>
      </pc:docMkLst>
      <pc:sldChg chg="modSp">
        <pc:chgData name="Lim, Christopher S (US 347D)" userId="S::christopher.s.lim@jpl.nasa.gov::106411fc-3b0c-43c2-b02c-1175f040cbc4" providerId="AD" clId="Web-{68D2DC3A-8EDA-50F5-A207-715C55ED7871}" dt="2023-03-06T17:22:20.770" v="77" actId="20577"/>
        <pc:sldMkLst>
          <pc:docMk/>
          <pc:sldMk cId="2375092088" sldId="280"/>
        </pc:sldMkLst>
        <pc:spChg chg="mod">
          <ac:chgData name="Lim, Christopher S (US 347D)" userId="S::christopher.s.lim@jpl.nasa.gov::106411fc-3b0c-43c2-b02c-1175f040cbc4" providerId="AD" clId="Web-{68D2DC3A-8EDA-50F5-A207-715C55ED7871}" dt="2023-03-06T17:22:20.770" v="77" actId="20577"/>
          <ac:spMkLst>
            <pc:docMk/>
            <pc:sldMk cId="2375092088" sldId="280"/>
            <ac:spMk id="4" creationId="{D2B1CE52-8B4A-F751-9171-CA2D97E2268C}"/>
          </ac:spMkLst>
        </pc:spChg>
      </pc:sldChg>
      <pc:sldChg chg="addSp delSp modSp">
        <pc:chgData name="Lim, Christopher S (US 347D)" userId="S::christopher.s.lim@jpl.nasa.gov::106411fc-3b0c-43c2-b02c-1175f040cbc4" providerId="AD" clId="Web-{68D2DC3A-8EDA-50F5-A207-715C55ED7871}" dt="2023-03-06T17:19:40.174" v="54" actId="20577"/>
        <pc:sldMkLst>
          <pc:docMk/>
          <pc:sldMk cId="2767178862" sldId="294"/>
        </pc:sldMkLst>
        <pc:spChg chg="mod">
          <ac:chgData name="Lim, Christopher S (US 347D)" userId="S::christopher.s.lim@jpl.nasa.gov::106411fc-3b0c-43c2-b02c-1175f040cbc4" providerId="AD" clId="Web-{68D2DC3A-8EDA-50F5-A207-715C55ED7871}" dt="2023-03-06T17:19:40.174" v="54" actId="20577"/>
          <ac:spMkLst>
            <pc:docMk/>
            <pc:sldMk cId="2767178862" sldId="294"/>
            <ac:spMk id="3" creationId="{8102A22D-39A1-458D-6E3B-00DD58C03629}"/>
          </ac:spMkLst>
        </pc:spChg>
        <pc:spChg chg="mod">
          <ac:chgData name="Lim, Christopher S (US 347D)" userId="S::christopher.s.lim@jpl.nasa.gov::106411fc-3b0c-43c2-b02c-1175f040cbc4" providerId="AD" clId="Web-{68D2DC3A-8EDA-50F5-A207-715C55ED7871}" dt="2023-03-06T17:13:38.825" v="35" actId="20577"/>
          <ac:spMkLst>
            <pc:docMk/>
            <pc:sldMk cId="2767178862" sldId="294"/>
            <ac:spMk id="4" creationId="{7CF39FAB-D926-19E7-4012-1CEFA23EA503}"/>
          </ac:spMkLst>
        </pc:spChg>
        <pc:grpChg chg="del">
          <ac:chgData name="Lim, Christopher S (US 347D)" userId="S::christopher.s.lim@jpl.nasa.gov::106411fc-3b0c-43c2-b02c-1175f040cbc4" providerId="AD" clId="Web-{68D2DC3A-8EDA-50F5-A207-715C55ED7871}" dt="2023-03-06T17:11:53.652" v="12"/>
          <ac:grpSpMkLst>
            <pc:docMk/>
            <pc:sldMk cId="2767178862" sldId="294"/>
            <ac:grpSpMk id="13" creationId="{F2FF7C96-8102-597D-55AA-216145B56959}"/>
          </ac:grpSpMkLst>
        </pc:grpChg>
        <pc:picChg chg="add mod">
          <ac:chgData name="Lim, Christopher S (US 347D)" userId="S::christopher.s.lim@jpl.nasa.gov::106411fc-3b0c-43c2-b02c-1175f040cbc4" providerId="AD" clId="Web-{68D2DC3A-8EDA-50F5-A207-715C55ED7871}" dt="2023-03-06T17:13:42.919" v="36" actId="14100"/>
          <ac:picMkLst>
            <pc:docMk/>
            <pc:sldMk cId="2767178862" sldId="294"/>
            <ac:picMk id="7" creationId="{73907C49-E842-9DF8-4AB5-2DFA02473001}"/>
          </ac:picMkLst>
        </pc:picChg>
        <pc:picChg chg="del">
          <ac:chgData name="Lim, Christopher S (US 347D)" userId="S::christopher.s.lim@jpl.nasa.gov::106411fc-3b0c-43c2-b02c-1175f040cbc4" providerId="AD" clId="Web-{68D2DC3A-8EDA-50F5-A207-715C55ED7871}" dt="2023-03-06T17:11:55.808" v="13"/>
          <ac:picMkLst>
            <pc:docMk/>
            <pc:sldMk cId="2767178862" sldId="294"/>
            <ac:picMk id="14" creationId="{CE550501-CA5A-7A07-2D83-AB3DAB56A117}"/>
          </ac:picMkLst>
        </pc:picChg>
      </pc:sldChg>
      <pc:sldChg chg="addSp delSp modSp add replId">
        <pc:chgData name="Lim, Christopher S (US 347D)" userId="S::christopher.s.lim@jpl.nasa.gov::106411fc-3b0c-43c2-b02c-1175f040cbc4" providerId="AD" clId="Web-{68D2DC3A-8EDA-50F5-A207-715C55ED7871}" dt="2023-03-06T17:37:59.643" v="179" actId="20577"/>
        <pc:sldMkLst>
          <pc:docMk/>
          <pc:sldMk cId="2463454272" sldId="295"/>
        </pc:sldMkLst>
        <pc:spChg chg="mod">
          <ac:chgData name="Lim, Christopher S (US 347D)" userId="S::christopher.s.lim@jpl.nasa.gov::106411fc-3b0c-43c2-b02c-1175f040cbc4" providerId="AD" clId="Web-{68D2DC3A-8EDA-50F5-A207-715C55ED7871}" dt="2023-03-06T17:24:16.522" v="126" actId="20577"/>
          <ac:spMkLst>
            <pc:docMk/>
            <pc:sldMk cId="2463454272" sldId="295"/>
            <ac:spMk id="3" creationId="{8102A22D-39A1-458D-6E3B-00DD58C03629}"/>
          </ac:spMkLst>
        </pc:spChg>
        <pc:spChg chg="mod">
          <ac:chgData name="Lim, Christopher S (US 347D)" userId="S::christopher.s.lim@jpl.nasa.gov::106411fc-3b0c-43c2-b02c-1175f040cbc4" providerId="AD" clId="Web-{68D2DC3A-8EDA-50F5-A207-715C55ED7871}" dt="2023-03-06T17:37:59.643" v="179" actId="20577"/>
          <ac:spMkLst>
            <pc:docMk/>
            <pc:sldMk cId="2463454272" sldId="295"/>
            <ac:spMk id="4" creationId="{7CF39FAB-D926-19E7-4012-1CEFA23EA503}"/>
          </ac:spMkLst>
        </pc:spChg>
        <pc:picChg chg="add mod">
          <ac:chgData name="Lim, Christopher S (US 347D)" userId="S::christopher.s.lim@jpl.nasa.gov::106411fc-3b0c-43c2-b02c-1175f040cbc4" providerId="AD" clId="Web-{68D2DC3A-8EDA-50F5-A207-715C55ED7871}" dt="2023-03-06T17:28:28.682" v="160" actId="14100"/>
          <ac:picMkLst>
            <pc:docMk/>
            <pc:sldMk cId="2463454272" sldId="295"/>
            <ac:picMk id="5" creationId="{7C7AB2C3-DBA4-2856-260C-BD48F50CE37C}"/>
          </ac:picMkLst>
        </pc:picChg>
        <pc:picChg chg="del">
          <ac:chgData name="Lim, Christopher S (US 347D)" userId="S::christopher.s.lim@jpl.nasa.gov::106411fc-3b0c-43c2-b02c-1175f040cbc4" providerId="AD" clId="Web-{68D2DC3A-8EDA-50F5-A207-715C55ED7871}" dt="2023-03-06T17:22:45.880" v="79"/>
          <ac:picMkLst>
            <pc:docMk/>
            <pc:sldMk cId="2463454272" sldId="295"/>
            <ac:picMk id="7" creationId="{73907C49-E842-9DF8-4AB5-2DFA02473001}"/>
          </ac:picMkLst>
        </pc:picChg>
      </pc:sldChg>
      <pc:sldChg chg="addSp delSp modSp add replId">
        <pc:chgData name="Lim, Christopher S (US 347D)" userId="S::christopher.s.lim@jpl.nasa.gov::106411fc-3b0c-43c2-b02c-1175f040cbc4" providerId="AD" clId="Web-{68D2DC3A-8EDA-50F5-A207-715C55ED7871}" dt="2023-03-06T17:55:40.064" v="294" actId="20577"/>
        <pc:sldMkLst>
          <pc:docMk/>
          <pc:sldMk cId="141674433" sldId="296"/>
        </pc:sldMkLst>
        <pc:spChg chg="mod">
          <ac:chgData name="Lim, Christopher S (US 347D)" userId="S::christopher.s.lim@jpl.nasa.gov::106411fc-3b0c-43c2-b02c-1175f040cbc4" providerId="AD" clId="Web-{68D2DC3A-8EDA-50F5-A207-715C55ED7871}" dt="2023-03-06T17:46:43.369" v="216" actId="20577"/>
          <ac:spMkLst>
            <pc:docMk/>
            <pc:sldMk cId="141674433" sldId="296"/>
            <ac:spMk id="3" creationId="{8102A22D-39A1-458D-6E3B-00DD58C03629}"/>
          </ac:spMkLst>
        </pc:spChg>
        <pc:spChg chg="mod">
          <ac:chgData name="Lim, Christopher S (US 347D)" userId="S::christopher.s.lim@jpl.nasa.gov::106411fc-3b0c-43c2-b02c-1175f040cbc4" providerId="AD" clId="Web-{68D2DC3A-8EDA-50F5-A207-715C55ED7871}" dt="2023-03-06T17:55:40.064" v="294" actId="20577"/>
          <ac:spMkLst>
            <pc:docMk/>
            <pc:sldMk cId="141674433" sldId="296"/>
            <ac:spMk id="4" creationId="{7CF39FAB-D926-19E7-4012-1CEFA23EA503}"/>
          </ac:spMkLst>
        </pc:spChg>
        <pc:spChg chg="add mod">
          <ac:chgData name="Lim, Christopher S (US 347D)" userId="S::christopher.s.lim@jpl.nasa.gov::106411fc-3b0c-43c2-b02c-1175f040cbc4" providerId="AD" clId="Web-{68D2DC3A-8EDA-50F5-A207-715C55ED7871}" dt="2023-03-06T17:52:14.373" v="273" actId="1076"/>
          <ac:spMkLst>
            <pc:docMk/>
            <pc:sldMk cId="141674433" sldId="296"/>
            <ac:spMk id="5" creationId="{4F24B899-CE52-82DC-7887-66D9D81A2E1E}"/>
          </ac:spMkLst>
        </pc:spChg>
        <pc:picChg chg="add mod">
          <ac:chgData name="Lim, Christopher S (US 347D)" userId="S::christopher.s.lim@jpl.nasa.gov::106411fc-3b0c-43c2-b02c-1175f040cbc4" providerId="AD" clId="Web-{68D2DC3A-8EDA-50F5-A207-715C55ED7871}" dt="2023-03-06T17:53:49.062" v="285" actId="1076"/>
          <ac:picMkLst>
            <pc:docMk/>
            <pc:sldMk cId="141674433" sldId="296"/>
            <ac:picMk id="6" creationId="{440D8EB4-949E-C66F-870E-82CDC8F9CC74}"/>
          </ac:picMkLst>
        </pc:picChg>
        <pc:picChg chg="del">
          <ac:chgData name="Lim, Christopher S (US 347D)" userId="S::christopher.s.lim@jpl.nasa.gov::106411fc-3b0c-43c2-b02c-1175f040cbc4" providerId="AD" clId="Web-{68D2DC3A-8EDA-50F5-A207-715C55ED7871}" dt="2023-03-06T17:46:49.994" v="218"/>
          <ac:picMkLst>
            <pc:docMk/>
            <pc:sldMk cId="141674433" sldId="296"/>
            <ac:picMk id="7" creationId="{73907C49-E842-9DF8-4AB5-2DFA02473001}"/>
          </ac:picMkLst>
        </pc:picChg>
      </pc:sldChg>
    </pc:docChg>
  </pc:docChgLst>
  <pc:docChgLst>
    <pc:chgData name="Leake, Carl D (US 347J)" userId="S::carl.leake@jpl.nasa.gov::514d19ed-ac25-4851-8813-e892f9be6a8e" providerId="AD" clId="Web-{B507C12C-06F6-F78D-9C22-0DA26D948B13}"/>
    <pc:docChg chg="addSld delSld modSld sldOrd">
      <pc:chgData name="Leake, Carl D (US 347J)" userId="S::carl.leake@jpl.nasa.gov::514d19ed-ac25-4851-8813-e892f9be6a8e" providerId="AD" clId="Web-{B507C12C-06F6-F78D-9C22-0DA26D948B13}" dt="2023-03-13T16:48:14.660" v="322"/>
      <pc:docMkLst>
        <pc:docMk/>
      </pc:docMkLst>
      <pc:sldChg chg="modSp">
        <pc:chgData name="Leake, Carl D (US 347J)" userId="S::carl.leake@jpl.nasa.gov::514d19ed-ac25-4851-8813-e892f9be6a8e" providerId="AD" clId="Web-{B507C12C-06F6-F78D-9C22-0DA26D948B13}" dt="2023-03-13T16:22:18.500" v="5" actId="20577"/>
        <pc:sldMkLst>
          <pc:docMk/>
          <pc:sldMk cId="2563592667" sldId="257"/>
        </pc:sldMkLst>
        <pc:spChg chg="mod">
          <ac:chgData name="Leake, Carl D (US 347J)" userId="S::carl.leake@jpl.nasa.gov::514d19ed-ac25-4851-8813-e892f9be6a8e" providerId="AD" clId="Web-{B507C12C-06F6-F78D-9C22-0DA26D948B13}" dt="2023-03-13T16:22:18.500" v="5" actId="20577"/>
          <ac:spMkLst>
            <pc:docMk/>
            <pc:sldMk cId="2563592667" sldId="257"/>
            <ac:spMk id="3" creationId="{92C94576-A91B-2F89-423C-029157A1D78B}"/>
          </ac:spMkLst>
        </pc:spChg>
      </pc:sldChg>
      <pc:sldChg chg="modSp">
        <pc:chgData name="Leake, Carl D (US 347J)" userId="S::carl.leake@jpl.nasa.gov::514d19ed-ac25-4851-8813-e892f9be6a8e" providerId="AD" clId="Web-{B507C12C-06F6-F78D-9C22-0DA26D948B13}" dt="2023-03-13T16:29:18.912" v="48" actId="20577"/>
        <pc:sldMkLst>
          <pc:docMk/>
          <pc:sldMk cId="3202262240" sldId="279"/>
        </pc:sldMkLst>
        <pc:spChg chg="mod">
          <ac:chgData name="Leake, Carl D (US 347J)" userId="S::carl.leake@jpl.nasa.gov::514d19ed-ac25-4851-8813-e892f9be6a8e" providerId="AD" clId="Web-{B507C12C-06F6-F78D-9C22-0DA26D948B13}" dt="2023-03-13T16:29:18.912" v="48" actId="20577"/>
          <ac:spMkLst>
            <pc:docMk/>
            <pc:sldMk cId="3202262240" sldId="279"/>
            <ac:spMk id="45" creationId="{9CB2BE11-E26A-5A6C-BD0B-53E82CC67294}"/>
          </ac:spMkLst>
        </pc:spChg>
      </pc:sldChg>
      <pc:sldChg chg="modSp ord">
        <pc:chgData name="Leake, Carl D (US 347J)" userId="S::carl.leake@jpl.nasa.gov::514d19ed-ac25-4851-8813-e892f9be6a8e" providerId="AD" clId="Web-{B507C12C-06F6-F78D-9C22-0DA26D948B13}" dt="2023-03-13T16:28:28.317" v="47"/>
        <pc:sldMkLst>
          <pc:docMk/>
          <pc:sldMk cId="896259362" sldId="285"/>
        </pc:sldMkLst>
        <pc:spChg chg="mod">
          <ac:chgData name="Leake, Carl D (US 347J)" userId="S::carl.leake@jpl.nasa.gov::514d19ed-ac25-4851-8813-e892f9be6a8e" providerId="AD" clId="Web-{B507C12C-06F6-F78D-9C22-0DA26D948B13}" dt="2023-03-13T16:24:31.533" v="10" actId="20577"/>
          <ac:spMkLst>
            <pc:docMk/>
            <pc:sldMk cId="896259362" sldId="285"/>
            <ac:spMk id="3" creationId="{267F818D-1585-C5CC-4E7D-C6D8EF22AB79}"/>
          </ac:spMkLst>
        </pc:spChg>
      </pc:sldChg>
      <pc:sldChg chg="modSp">
        <pc:chgData name="Leake, Carl D (US 347J)" userId="S::carl.leake@jpl.nasa.gov::514d19ed-ac25-4851-8813-e892f9be6a8e" providerId="AD" clId="Web-{B507C12C-06F6-F78D-9C22-0DA26D948B13}" dt="2023-03-13T16:31:59.945" v="80" actId="20577"/>
        <pc:sldMkLst>
          <pc:docMk/>
          <pc:sldMk cId="2346710164" sldId="290"/>
        </pc:sldMkLst>
        <pc:spChg chg="mod">
          <ac:chgData name="Leake, Carl D (US 347J)" userId="S::carl.leake@jpl.nasa.gov::514d19ed-ac25-4851-8813-e892f9be6a8e" providerId="AD" clId="Web-{B507C12C-06F6-F78D-9C22-0DA26D948B13}" dt="2023-03-13T16:31:59.945" v="80" actId="20577"/>
          <ac:spMkLst>
            <pc:docMk/>
            <pc:sldMk cId="2346710164" sldId="290"/>
            <ac:spMk id="809" creationId="{00000000-0000-0000-0000-000000000000}"/>
          </ac:spMkLst>
        </pc:spChg>
      </pc:sldChg>
      <pc:sldChg chg="ord">
        <pc:chgData name="Leake, Carl D (US 347J)" userId="S::carl.leake@jpl.nasa.gov::514d19ed-ac25-4851-8813-e892f9be6a8e" providerId="AD" clId="Web-{B507C12C-06F6-F78D-9C22-0DA26D948B13}" dt="2023-03-13T16:40:35.342" v="211"/>
        <pc:sldMkLst>
          <pc:docMk/>
          <pc:sldMk cId="2446049262" sldId="298"/>
        </pc:sldMkLst>
      </pc:sldChg>
      <pc:sldChg chg="delSp modSp del">
        <pc:chgData name="Leake, Carl D (US 347J)" userId="S::carl.leake@jpl.nasa.gov::514d19ed-ac25-4851-8813-e892f9be6a8e" providerId="AD" clId="Web-{B507C12C-06F6-F78D-9C22-0DA26D948B13}" dt="2023-03-13T16:26:51.035" v="45"/>
        <pc:sldMkLst>
          <pc:docMk/>
          <pc:sldMk cId="3416623921" sldId="312"/>
        </pc:sldMkLst>
        <pc:spChg chg="del mod">
          <ac:chgData name="Leake, Carl D (US 347J)" userId="S::carl.leake@jpl.nasa.gov::514d19ed-ac25-4851-8813-e892f9be6a8e" providerId="AD" clId="Web-{B507C12C-06F6-F78D-9C22-0DA26D948B13}" dt="2023-03-13T16:25:27.612" v="16"/>
          <ac:spMkLst>
            <pc:docMk/>
            <pc:sldMk cId="3416623921" sldId="312"/>
            <ac:spMk id="13" creationId="{72B9E068-4CB6-E25B-5C6C-B28991A5CF07}"/>
          </ac:spMkLst>
        </pc:spChg>
      </pc:sldChg>
      <pc:sldChg chg="modSp">
        <pc:chgData name="Leake, Carl D (US 347J)" userId="S::carl.leake@jpl.nasa.gov::514d19ed-ac25-4851-8813-e892f9be6a8e" providerId="AD" clId="Web-{B507C12C-06F6-F78D-9C22-0DA26D948B13}" dt="2023-03-13T16:46:50.550" v="300" actId="1076"/>
        <pc:sldMkLst>
          <pc:docMk/>
          <pc:sldMk cId="1604159621" sldId="322"/>
        </pc:sldMkLst>
        <pc:spChg chg="mod">
          <ac:chgData name="Leake, Carl D (US 347J)" userId="S::carl.leake@jpl.nasa.gov::514d19ed-ac25-4851-8813-e892f9be6a8e" providerId="AD" clId="Web-{B507C12C-06F6-F78D-9C22-0DA26D948B13}" dt="2023-03-13T16:46:50.550" v="300" actId="1076"/>
          <ac:spMkLst>
            <pc:docMk/>
            <pc:sldMk cId="1604159621" sldId="322"/>
            <ac:spMk id="4" creationId="{F98E2817-752B-674E-0687-EBBA4E24AA96}"/>
          </ac:spMkLst>
        </pc:spChg>
      </pc:sldChg>
      <pc:sldChg chg="del">
        <pc:chgData name="Leake, Carl D (US 347J)" userId="S::carl.leake@jpl.nasa.gov::514d19ed-ac25-4851-8813-e892f9be6a8e" providerId="AD" clId="Web-{B507C12C-06F6-F78D-9C22-0DA26D948B13}" dt="2023-03-13T16:30:36.928" v="79"/>
        <pc:sldMkLst>
          <pc:docMk/>
          <pc:sldMk cId="1349138100" sldId="331"/>
        </pc:sldMkLst>
      </pc:sldChg>
      <pc:sldChg chg="del">
        <pc:chgData name="Leake, Carl D (US 347J)" userId="S::carl.leake@jpl.nasa.gov::514d19ed-ac25-4851-8813-e892f9be6a8e" providerId="AD" clId="Web-{B507C12C-06F6-F78D-9C22-0DA26D948B13}" dt="2023-03-13T16:37:46.027" v="162"/>
        <pc:sldMkLst>
          <pc:docMk/>
          <pc:sldMk cId="3700965184" sldId="336"/>
        </pc:sldMkLst>
      </pc:sldChg>
      <pc:sldChg chg="del">
        <pc:chgData name="Leake, Carl D (US 347J)" userId="S::carl.leake@jpl.nasa.gov::514d19ed-ac25-4851-8813-e892f9be6a8e" providerId="AD" clId="Web-{B507C12C-06F6-F78D-9C22-0DA26D948B13}" dt="2023-03-13T16:39:39.654" v="202"/>
        <pc:sldMkLst>
          <pc:docMk/>
          <pc:sldMk cId="632072082" sldId="337"/>
        </pc:sldMkLst>
      </pc:sldChg>
      <pc:sldChg chg="del">
        <pc:chgData name="Leake, Carl D (US 347J)" userId="S::carl.leake@jpl.nasa.gov::514d19ed-ac25-4851-8813-e892f9be6a8e" providerId="AD" clId="Web-{B507C12C-06F6-F78D-9C22-0DA26D948B13}" dt="2023-03-13T16:33:23.649" v="100"/>
        <pc:sldMkLst>
          <pc:docMk/>
          <pc:sldMk cId="1627578683" sldId="338"/>
        </pc:sldMkLst>
      </pc:sldChg>
      <pc:sldChg chg="del">
        <pc:chgData name="Leake, Carl D (US 347J)" userId="S::carl.leake@jpl.nasa.gov::514d19ed-ac25-4851-8813-e892f9be6a8e" providerId="AD" clId="Web-{B507C12C-06F6-F78D-9C22-0DA26D948B13}" dt="2023-03-13T16:36:22.323" v="143"/>
        <pc:sldMkLst>
          <pc:docMk/>
          <pc:sldMk cId="3863837723" sldId="339"/>
        </pc:sldMkLst>
      </pc:sldChg>
      <pc:sldChg chg="add del replId">
        <pc:chgData name="Leake, Carl D (US 347J)" userId="S::carl.leake@jpl.nasa.gov::514d19ed-ac25-4851-8813-e892f9be6a8e" providerId="AD" clId="Web-{B507C12C-06F6-F78D-9C22-0DA26D948B13}" dt="2023-03-13T16:24:16.314" v="7"/>
        <pc:sldMkLst>
          <pc:docMk/>
          <pc:sldMk cId="373928415" sldId="342"/>
        </pc:sldMkLst>
      </pc:sldChg>
      <pc:sldChg chg="add del replId">
        <pc:chgData name="Leake, Carl D (US 347J)" userId="S::carl.leake@jpl.nasa.gov::514d19ed-ac25-4851-8813-e892f9be6a8e" providerId="AD" clId="Web-{B507C12C-06F6-F78D-9C22-0DA26D948B13}" dt="2023-03-13T16:27:02.332" v="46"/>
        <pc:sldMkLst>
          <pc:docMk/>
          <pc:sldMk cId="1568026238" sldId="342"/>
        </pc:sldMkLst>
      </pc:sldChg>
      <pc:sldChg chg="addSp delSp modSp add replId">
        <pc:chgData name="Leake, Carl D (US 347J)" userId="S::carl.leake@jpl.nasa.gov::514d19ed-ac25-4851-8813-e892f9be6a8e" providerId="AD" clId="Web-{B507C12C-06F6-F78D-9C22-0DA26D948B13}" dt="2023-03-13T16:26:31.847" v="44" actId="1076"/>
        <pc:sldMkLst>
          <pc:docMk/>
          <pc:sldMk cId="881166670" sldId="343"/>
        </pc:sldMkLst>
        <pc:spChg chg="mod">
          <ac:chgData name="Leake, Carl D (US 347J)" userId="S::carl.leake@jpl.nasa.gov::514d19ed-ac25-4851-8813-e892f9be6a8e" providerId="AD" clId="Web-{B507C12C-06F6-F78D-9C22-0DA26D948B13}" dt="2023-03-13T16:25:17.315" v="15" actId="20577"/>
          <ac:spMkLst>
            <pc:docMk/>
            <pc:sldMk cId="881166670" sldId="343"/>
            <ac:spMk id="3" creationId="{B531D3D7-48F2-ACD7-F892-7819A658EB7E}"/>
          </ac:spMkLst>
        </pc:spChg>
        <pc:spChg chg="del">
          <ac:chgData name="Leake, Carl D (US 347J)" userId="S::carl.leake@jpl.nasa.gov::514d19ed-ac25-4851-8813-e892f9be6a8e" providerId="AD" clId="Web-{B507C12C-06F6-F78D-9C22-0DA26D948B13}" dt="2023-03-13T16:25:06.158" v="13"/>
          <ac:spMkLst>
            <pc:docMk/>
            <pc:sldMk cId="881166670" sldId="343"/>
            <ac:spMk id="4" creationId="{2AD97160-66A9-D30F-0DE1-935C347AAFE3}"/>
          </ac:spMkLst>
        </pc:spChg>
        <pc:spChg chg="add del mod">
          <ac:chgData name="Leake, Carl D (US 347J)" userId="S::carl.leake@jpl.nasa.gov::514d19ed-ac25-4851-8813-e892f9be6a8e" providerId="AD" clId="Web-{B507C12C-06F6-F78D-9C22-0DA26D948B13}" dt="2023-03-13T16:25:39.643" v="34"/>
          <ac:spMkLst>
            <pc:docMk/>
            <pc:sldMk cId="881166670" sldId="343"/>
            <ac:spMk id="6" creationId="{AEF423C9-26FA-3F7C-50BF-97B93C05A146}"/>
          </ac:spMkLst>
        </pc:spChg>
        <pc:spChg chg="add mod">
          <ac:chgData name="Leake, Carl D (US 347J)" userId="S::carl.leake@jpl.nasa.gov::514d19ed-ac25-4851-8813-e892f9be6a8e" providerId="AD" clId="Web-{B507C12C-06F6-F78D-9C22-0DA26D948B13}" dt="2023-03-13T16:26:00.690" v="39" actId="1076"/>
          <ac:spMkLst>
            <pc:docMk/>
            <pc:sldMk cId="881166670" sldId="343"/>
            <ac:spMk id="16" creationId="{C8838AFA-5260-F8EB-3E6A-908BAF842BAB}"/>
          </ac:spMkLst>
        </pc:spChg>
        <pc:spChg chg="add mod">
          <ac:chgData name="Leake, Carl D (US 347J)" userId="S::carl.leake@jpl.nasa.gov::514d19ed-ac25-4851-8813-e892f9be6a8e" providerId="AD" clId="Web-{B507C12C-06F6-F78D-9C22-0DA26D948B13}" dt="2023-03-13T16:26:14.237" v="42" actId="1076"/>
          <ac:spMkLst>
            <pc:docMk/>
            <pc:sldMk cId="881166670" sldId="343"/>
            <ac:spMk id="18" creationId="{114787F0-1389-3C90-3CA7-0AF5914BC877}"/>
          </ac:spMkLst>
        </pc:spChg>
        <pc:spChg chg="add mod">
          <ac:chgData name="Leake, Carl D (US 347J)" userId="S::carl.leake@jpl.nasa.gov::514d19ed-ac25-4851-8813-e892f9be6a8e" providerId="AD" clId="Web-{B507C12C-06F6-F78D-9C22-0DA26D948B13}" dt="2023-03-13T16:26:21.409" v="43" actId="1076"/>
          <ac:spMkLst>
            <pc:docMk/>
            <pc:sldMk cId="881166670" sldId="343"/>
            <ac:spMk id="22" creationId="{9228684C-5279-016E-F298-BEE8FD2A9D31}"/>
          </ac:spMkLst>
        </pc:spChg>
        <pc:spChg chg="add">
          <ac:chgData name="Leake, Carl D (US 347J)" userId="S::carl.leake@jpl.nasa.gov::514d19ed-ac25-4851-8813-e892f9be6a8e" providerId="AD" clId="Web-{B507C12C-06F6-F78D-9C22-0DA26D948B13}" dt="2023-03-13T16:25:36.362" v="28"/>
          <ac:spMkLst>
            <pc:docMk/>
            <pc:sldMk cId="881166670" sldId="343"/>
            <ac:spMk id="30" creationId="{2EA1CF6C-297D-858D-2240-D3E3820CD0EF}"/>
          </ac:spMkLst>
        </pc:spChg>
        <pc:spChg chg="add mod">
          <ac:chgData name="Leake, Carl D (US 347J)" userId="S::carl.leake@jpl.nasa.gov::514d19ed-ac25-4851-8813-e892f9be6a8e" providerId="AD" clId="Web-{B507C12C-06F6-F78D-9C22-0DA26D948B13}" dt="2023-03-13T16:26:31.847" v="44" actId="1076"/>
          <ac:spMkLst>
            <pc:docMk/>
            <pc:sldMk cId="881166670" sldId="343"/>
            <ac:spMk id="32" creationId="{64AAAB44-BACE-06F8-8369-A15586B4868D}"/>
          </ac:spMkLst>
        </pc:spChg>
        <pc:picChg chg="add">
          <ac:chgData name="Leake, Carl D (US 347J)" userId="S::carl.leake@jpl.nasa.gov::514d19ed-ac25-4851-8813-e892f9be6a8e" providerId="AD" clId="Web-{B507C12C-06F6-F78D-9C22-0DA26D948B13}" dt="2023-03-13T16:25:36.112" v="17"/>
          <ac:picMkLst>
            <pc:docMk/>
            <pc:sldMk cId="881166670" sldId="343"/>
            <ac:picMk id="8" creationId="{6336D9A7-5A10-8CCD-87B4-E0FBB9053BE1}"/>
          </ac:picMkLst>
        </pc:picChg>
        <pc:picChg chg="add">
          <ac:chgData name="Leake, Carl D (US 347J)" userId="S::carl.leake@jpl.nasa.gov::514d19ed-ac25-4851-8813-e892f9be6a8e" providerId="AD" clId="Web-{B507C12C-06F6-F78D-9C22-0DA26D948B13}" dt="2023-03-13T16:25:36.143" v="18"/>
          <ac:picMkLst>
            <pc:docMk/>
            <pc:sldMk cId="881166670" sldId="343"/>
            <ac:picMk id="10" creationId="{65DB4152-BDEC-7CF7-8CAF-31B8FA91A57B}"/>
          </ac:picMkLst>
        </pc:picChg>
        <pc:picChg chg="add">
          <ac:chgData name="Leake, Carl D (US 347J)" userId="S::carl.leake@jpl.nasa.gov::514d19ed-ac25-4851-8813-e892f9be6a8e" providerId="AD" clId="Web-{B507C12C-06F6-F78D-9C22-0DA26D948B13}" dt="2023-03-13T16:25:36.174" v="19"/>
          <ac:picMkLst>
            <pc:docMk/>
            <pc:sldMk cId="881166670" sldId="343"/>
            <ac:picMk id="12" creationId="{3CAD506D-E743-8708-7F09-4EAED488C872}"/>
          </ac:picMkLst>
        </pc:picChg>
        <pc:picChg chg="add">
          <ac:chgData name="Leake, Carl D (US 347J)" userId="S::carl.leake@jpl.nasa.gov::514d19ed-ac25-4851-8813-e892f9be6a8e" providerId="AD" clId="Web-{B507C12C-06F6-F78D-9C22-0DA26D948B13}" dt="2023-03-13T16:25:36.206" v="20"/>
          <ac:picMkLst>
            <pc:docMk/>
            <pc:sldMk cId="881166670" sldId="343"/>
            <ac:picMk id="14" creationId="{80780FBD-B71B-DAEC-EA6D-474AB59234F0}"/>
          </ac:picMkLst>
        </pc:picChg>
        <pc:picChg chg="add">
          <ac:chgData name="Leake, Carl D (US 347J)" userId="S::carl.leake@jpl.nasa.gov::514d19ed-ac25-4851-8813-e892f9be6a8e" providerId="AD" clId="Web-{B507C12C-06F6-F78D-9C22-0DA26D948B13}" dt="2023-03-13T16:25:36.253" v="23"/>
          <ac:picMkLst>
            <pc:docMk/>
            <pc:sldMk cId="881166670" sldId="343"/>
            <ac:picMk id="20" creationId="{D7748050-0807-4E99-E28D-32607E0A242E}"/>
          </ac:picMkLst>
        </pc:picChg>
        <pc:picChg chg="add">
          <ac:chgData name="Leake, Carl D (US 347J)" userId="S::carl.leake@jpl.nasa.gov::514d19ed-ac25-4851-8813-e892f9be6a8e" providerId="AD" clId="Web-{B507C12C-06F6-F78D-9C22-0DA26D948B13}" dt="2023-03-13T16:25:36.284" v="25"/>
          <ac:picMkLst>
            <pc:docMk/>
            <pc:sldMk cId="881166670" sldId="343"/>
            <ac:picMk id="24" creationId="{6F6BBF2E-8646-DE99-AFF4-DB8CE46197CE}"/>
          </ac:picMkLst>
        </pc:picChg>
        <pc:picChg chg="add">
          <ac:chgData name="Leake, Carl D (US 347J)" userId="S::carl.leake@jpl.nasa.gov::514d19ed-ac25-4851-8813-e892f9be6a8e" providerId="AD" clId="Web-{B507C12C-06F6-F78D-9C22-0DA26D948B13}" dt="2023-03-13T16:25:36.315" v="26"/>
          <ac:picMkLst>
            <pc:docMk/>
            <pc:sldMk cId="881166670" sldId="343"/>
            <ac:picMk id="26" creationId="{728F45C6-CB6C-A68E-50CF-32EE4331E64A}"/>
          </ac:picMkLst>
        </pc:picChg>
        <pc:picChg chg="add">
          <ac:chgData name="Leake, Carl D (US 347J)" userId="S::carl.leake@jpl.nasa.gov::514d19ed-ac25-4851-8813-e892f9be6a8e" providerId="AD" clId="Web-{B507C12C-06F6-F78D-9C22-0DA26D948B13}" dt="2023-03-13T16:25:36.346" v="27"/>
          <ac:picMkLst>
            <pc:docMk/>
            <pc:sldMk cId="881166670" sldId="343"/>
            <ac:picMk id="28" creationId="{B000EDAB-CFAB-F03A-8741-BF6219625DC3}"/>
          </ac:picMkLst>
        </pc:picChg>
        <pc:picChg chg="add">
          <ac:chgData name="Leake, Carl D (US 347J)" userId="S::carl.leake@jpl.nasa.gov::514d19ed-ac25-4851-8813-e892f9be6a8e" providerId="AD" clId="Web-{B507C12C-06F6-F78D-9C22-0DA26D948B13}" dt="2023-03-13T16:25:36.393" v="30"/>
          <ac:picMkLst>
            <pc:docMk/>
            <pc:sldMk cId="881166670" sldId="343"/>
            <ac:picMk id="34" creationId="{87DC7926-D65B-C598-92E8-8ABAE6B867EA}"/>
          </ac:picMkLst>
        </pc:picChg>
        <pc:picChg chg="add">
          <ac:chgData name="Leake, Carl D (US 347J)" userId="S::carl.leake@jpl.nasa.gov::514d19ed-ac25-4851-8813-e892f9be6a8e" providerId="AD" clId="Web-{B507C12C-06F6-F78D-9C22-0DA26D948B13}" dt="2023-03-13T16:25:36.424" v="31"/>
          <ac:picMkLst>
            <pc:docMk/>
            <pc:sldMk cId="881166670" sldId="343"/>
            <ac:picMk id="36" creationId="{56E32329-F120-2D86-122C-BF256D892CC3}"/>
          </ac:picMkLst>
        </pc:picChg>
        <pc:picChg chg="add">
          <ac:chgData name="Leake, Carl D (US 347J)" userId="S::carl.leake@jpl.nasa.gov::514d19ed-ac25-4851-8813-e892f9be6a8e" providerId="AD" clId="Web-{B507C12C-06F6-F78D-9C22-0DA26D948B13}" dt="2023-03-13T16:25:36.440" v="32"/>
          <ac:picMkLst>
            <pc:docMk/>
            <pc:sldMk cId="881166670" sldId="343"/>
            <ac:picMk id="38" creationId="{D7CA8D09-0F35-F9D2-E034-E6AA70507775}"/>
          </ac:picMkLst>
        </pc:picChg>
        <pc:picChg chg="add">
          <ac:chgData name="Leake, Carl D (US 347J)" userId="S::carl.leake@jpl.nasa.gov::514d19ed-ac25-4851-8813-e892f9be6a8e" providerId="AD" clId="Web-{B507C12C-06F6-F78D-9C22-0DA26D948B13}" dt="2023-03-13T16:25:36.471" v="33"/>
          <ac:picMkLst>
            <pc:docMk/>
            <pc:sldMk cId="881166670" sldId="343"/>
            <ac:picMk id="40" creationId="{3CC9CEC0-608A-3E6F-320D-32F3EE735EE6}"/>
          </ac:picMkLst>
        </pc:picChg>
      </pc:sldChg>
      <pc:sldChg chg="addSp modSp add replId">
        <pc:chgData name="Leake, Carl D (US 347J)" userId="S::carl.leake@jpl.nasa.gov::514d19ed-ac25-4851-8813-e892f9be6a8e" providerId="AD" clId="Web-{B507C12C-06F6-F78D-9C22-0DA26D948B13}" dt="2023-03-13T16:30:34.256" v="78" actId="20577"/>
        <pc:sldMkLst>
          <pc:docMk/>
          <pc:sldMk cId="4256896163" sldId="344"/>
        </pc:sldMkLst>
        <pc:spChg chg="mod">
          <ac:chgData name="Leake, Carl D (US 347J)" userId="S::carl.leake@jpl.nasa.gov::514d19ed-ac25-4851-8813-e892f9be6a8e" providerId="AD" clId="Web-{B507C12C-06F6-F78D-9C22-0DA26D948B13}" dt="2023-03-13T16:30:34.256" v="78" actId="20577"/>
          <ac:spMkLst>
            <pc:docMk/>
            <pc:sldMk cId="4256896163" sldId="344"/>
            <ac:spMk id="3" creationId="{B531D3D7-48F2-ACD7-F892-7819A658EB7E}"/>
          </ac:spMkLst>
        </pc:spChg>
        <pc:spChg chg="mod">
          <ac:chgData name="Leake, Carl D (US 347J)" userId="S::carl.leake@jpl.nasa.gov::514d19ed-ac25-4851-8813-e892f9be6a8e" providerId="AD" clId="Web-{B507C12C-06F6-F78D-9C22-0DA26D948B13}" dt="2023-03-13T16:30:18.194" v="72" actId="20577"/>
          <ac:spMkLst>
            <pc:docMk/>
            <pc:sldMk cId="4256896163" sldId="344"/>
            <ac:spMk id="4" creationId="{2AD97160-66A9-D30F-0DE1-935C347AAFE3}"/>
          </ac:spMkLst>
        </pc:spChg>
        <pc:picChg chg="add mod">
          <ac:chgData name="Leake, Carl D (US 347J)" userId="S::carl.leake@jpl.nasa.gov::514d19ed-ac25-4851-8813-e892f9be6a8e" providerId="AD" clId="Web-{B507C12C-06F6-F78D-9C22-0DA26D948B13}" dt="2023-03-13T16:30:21.553" v="73" actId="1076"/>
          <ac:picMkLst>
            <pc:docMk/>
            <pc:sldMk cId="4256896163" sldId="344"/>
            <ac:picMk id="6" creationId="{4CBB2700-569B-DB25-5872-73F17F741E80}"/>
          </ac:picMkLst>
        </pc:picChg>
        <pc:picChg chg="add mod">
          <ac:chgData name="Leake, Carl D (US 347J)" userId="S::carl.leake@jpl.nasa.gov::514d19ed-ac25-4851-8813-e892f9be6a8e" providerId="AD" clId="Web-{B507C12C-06F6-F78D-9C22-0DA26D948B13}" dt="2023-03-13T16:30:21.569" v="74" actId="1076"/>
          <ac:picMkLst>
            <pc:docMk/>
            <pc:sldMk cId="4256896163" sldId="344"/>
            <ac:picMk id="8" creationId="{0465B1ED-C5DA-F67B-7307-B468864B7157}"/>
          </ac:picMkLst>
        </pc:picChg>
        <pc:picChg chg="add mod">
          <ac:chgData name="Leake, Carl D (US 347J)" userId="S::carl.leake@jpl.nasa.gov::514d19ed-ac25-4851-8813-e892f9be6a8e" providerId="AD" clId="Web-{B507C12C-06F6-F78D-9C22-0DA26D948B13}" dt="2023-03-13T16:30:21.569" v="75" actId="1076"/>
          <ac:picMkLst>
            <pc:docMk/>
            <pc:sldMk cId="4256896163" sldId="344"/>
            <ac:picMk id="10" creationId="{156A25A9-C353-C22B-7C18-D01FFA584299}"/>
          </ac:picMkLst>
        </pc:picChg>
      </pc:sldChg>
      <pc:sldChg chg="addSp delSp modSp add replId">
        <pc:chgData name="Leake, Carl D (US 347J)" userId="S::carl.leake@jpl.nasa.gov::514d19ed-ac25-4851-8813-e892f9be6a8e" providerId="AD" clId="Web-{B507C12C-06F6-F78D-9C22-0DA26D948B13}" dt="2023-03-13T16:33:17.524" v="99"/>
        <pc:sldMkLst>
          <pc:docMk/>
          <pc:sldMk cId="2335132986" sldId="345"/>
        </pc:sldMkLst>
        <pc:spChg chg="mod">
          <ac:chgData name="Leake, Carl D (US 347J)" userId="S::carl.leake@jpl.nasa.gov::514d19ed-ac25-4851-8813-e892f9be6a8e" providerId="AD" clId="Web-{B507C12C-06F6-F78D-9C22-0DA26D948B13}" dt="2023-03-13T16:32:32.133" v="86" actId="20577"/>
          <ac:spMkLst>
            <pc:docMk/>
            <pc:sldMk cId="2335132986" sldId="345"/>
            <ac:spMk id="3" creationId="{394A19B8-CF92-46E0-D976-1223E7C90453}"/>
          </ac:spMkLst>
        </pc:spChg>
        <pc:spChg chg="del mod">
          <ac:chgData name="Leake, Carl D (US 347J)" userId="S::carl.leake@jpl.nasa.gov::514d19ed-ac25-4851-8813-e892f9be6a8e" providerId="AD" clId="Web-{B507C12C-06F6-F78D-9C22-0DA26D948B13}" dt="2023-03-13T16:32:43.086" v="90"/>
          <ac:spMkLst>
            <pc:docMk/>
            <pc:sldMk cId="2335132986" sldId="345"/>
            <ac:spMk id="6" creationId="{7C3777C3-D6B9-4838-477D-928B38CBB07E}"/>
          </ac:spMkLst>
        </pc:spChg>
        <pc:spChg chg="del">
          <ac:chgData name="Leake, Carl D (US 347J)" userId="S::carl.leake@jpl.nasa.gov::514d19ed-ac25-4851-8813-e892f9be6a8e" providerId="AD" clId="Web-{B507C12C-06F6-F78D-9C22-0DA26D948B13}" dt="2023-03-13T16:32:44.883" v="91"/>
          <ac:spMkLst>
            <pc:docMk/>
            <pc:sldMk cId="2335132986" sldId="345"/>
            <ac:spMk id="7" creationId="{ADA2B683-F51A-46C8-1ED6-DF366D42C4B1}"/>
          </ac:spMkLst>
        </pc:spChg>
        <pc:spChg chg="mod">
          <ac:chgData name="Leake, Carl D (US 347J)" userId="S::carl.leake@jpl.nasa.gov::514d19ed-ac25-4851-8813-e892f9be6a8e" providerId="AD" clId="Web-{B507C12C-06F6-F78D-9C22-0DA26D948B13}" dt="2023-03-13T16:33:14.961" v="98" actId="20577"/>
          <ac:spMkLst>
            <pc:docMk/>
            <pc:sldMk cId="2335132986" sldId="345"/>
            <ac:spMk id="11" creationId="{78DEF1DE-2B5A-432F-F2D9-F927C24C48E1}"/>
          </ac:spMkLst>
        </pc:spChg>
        <pc:spChg chg="del">
          <ac:chgData name="Leake, Carl D (US 347J)" userId="S::carl.leake@jpl.nasa.gov::514d19ed-ac25-4851-8813-e892f9be6a8e" providerId="AD" clId="Web-{B507C12C-06F6-F78D-9C22-0DA26D948B13}" dt="2023-03-13T16:32:44.883" v="92"/>
          <ac:spMkLst>
            <pc:docMk/>
            <pc:sldMk cId="2335132986" sldId="345"/>
            <ac:spMk id="16" creationId="{07F8CBDB-727F-C77A-541F-AF9456C873CE}"/>
          </ac:spMkLst>
        </pc:spChg>
        <pc:grpChg chg="del">
          <ac:chgData name="Leake, Carl D (US 347J)" userId="S::carl.leake@jpl.nasa.gov::514d19ed-ac25-4851-8813-e892f9be6a8e" providerId="AD" clId="Web-{B507C12C-06F6-F78D-9C22-0DA26D948B13}" dt="2023-03-13T16:32:47.164" v="94"/>
          <ac:grpSpMkLst>
            <pc:docMk/>
            <pc:sldMk cId="2335132986" sldId="345"/>
            <ac:grpSpMk id="9" creationId="{2326BFEC-A85D-D148-1FA2-088D46B7CD22}"/>
          </ac:grpSpMkLst>
        </pc:grpChg>
        <pc:grpChg chg="del">
          <ac:chgData name="Leake, Carl D (US 347J)" userId="S::carl.leake@jpl.nasa.gov::514d19ed-ac25-4851-8813-e892f9be6a8e" providerId="AD" clId="Web-{B507C12C-06F6-F78D-9C22-0DA26D948B13}" dt="2023-03-13T16:32:47.164" v="95"/>
          <ac:grpSpMkLst>
            <pc:docMk/>
            <pc:sldMk cId="2335132986" sldId="345"/>
            <ac:grpSpMk id="17" creationId="{E85ACA13-D2AE-9F87-3B5C-08C84F773DD8}"/>
          </ac:grpSpMkLst>
        </pc:grpChg>
        <pc:picChg chg="add">
          <ac:chgData name="Leake, Carl D (US 347J)" userId="S::carl.leake@jpl.nasa.gov::514d19ed-ac25-4851-8813-e892f9be6a8e" providerId="AD" clId="Web-{B507C12C-06F6-F78D-9C22-0DA26D948B13}" dt="2023-03-13T16:33:17.524" v="99"/>
          <ac:picMkLst>
            <pc:docMk/>
            <pc:sldMk cId="2335132986" sldId="345"/>
            <ac:picMk id="5" creationId="{0CD373F6-888F-0683-100E-0A1AC34222DD}"/>
          </ac:picMkLst>
        </pc:picChg>
        <pc:picChg chg="del">
          <ac:chgData name="Leake, Carl D (US 347J)" userId="S::carl.leake@jpl.nasa.gov::514d19ed-ac25-4851-8813-e892f9be6a8e" providerId="AD" clId="Web-{B507C12C-06F6-F78D-9C22-0DA26D948B13}" dt="2023-03-13T16:32:42.867" v="87"/>
          <ac:picMkLst>
            <pc:docMk/>
            <pc:sldMk cId="2335132986" sldId="345"/>
            <ac:picMk id="8" creationId="{BD08EDEF-C7FA-B385-A64D-F21D57C062DD}"/>
          </ac:picMkLst>
        </pc:picChg>
        <pc:picChg chg="del">
          <ac:chgData name="Leake, Carl D (US 347J)" userId="S::carl.leake@jpl.nasa.gov::514d19ed-ac25-4851-8813-e892f9be6a8e" providerId="AD" clId="Web-{B507C12C-06F6-F78D-9C22-0DA26D948B13}" dt="2023-03-13T16:32:47.164" v="93"/>
          <ac:picMkLst>
            <pc:docMk/>
            <pc:sldMk cId="2335132986" sldId="345"/>
            <ac:picMk id="10" creationId="{B2A7C955-F75D-8D05-1339-B97FD7B33950}"/>
          </ac:picMkLst>
        </pc:picChg>
      </pc:sldChg>
      <pc:sldChg chg="addSp delSp modSp add ord replId">
        <pc:chgData name="Leake, Carl D (US 347J)" userId="S::carl.leake@jpl.nasa.gov::514d19ed-ac25-4851-8813-e892f9be6a8e" providerId="AD" clId="Web-{B507C12C-06F6-F78D-9C22-0DA26D948B13}" dt="2023-03-13T16:40:47.170" v="212"/>
        <pc:sldMkLst>
          <pc:docMk/>
          <pc:sldMk cId="2672667743" sldId="346"/>
        </pc:sldMkLst>
        <pc:spChg chg="mod">
          <ac:chgData name="Leake, Carl D (US 347J)" userId="S::carl.leake@jpl.nasa.gov::514d19ed-ac25-4851-8813-e892f9be6a8e" providerId="AD" clId="Web-{B507C12C-06F6-F78D-9C22-0DA26D948B13}" dt="2023-03-13T16:35:51.479" v="139" actId="20577"/>
          <ac:spMkLst>
            <pc:docMk/>
            <pc:sldMk cId="2672667743" sldId="346"/>
            <ac:spMk id="3" creationId="{394A19B8-CF92-46E0-D976-1223E7C90453}"/>
          </ac:spMkLst>
        </pc:spChg>
        <pc:spChg chg="add del mod">
          <ac:chgData name="Leake, Carl D (US 347J)" userId="S::carl.leake@jpl.nasa.gov::514d19ed-ac25-4851-8813-e892f9be6a8e" providerId="AD" clId="Web-{B507C12C-06F6-F78D-9C22-0DA26D948B13}" dt="2023-03-13T16:35:59.729" v="140" actId="1076"/>
          <ac:spMkLst>
            <pc:docMk/>
            <pc:sldMk cId="2672667743" sldId="346"/>
            <ac:spMk id="10" creationId="{9BB2D563-4999-07AD-905A-BD5D561AE075}"/>
          </ac:spMkLst>
        </pc:spChg>
        <pc:spChg chg="del">
          <ac:chgData name="Leake, Carl D (US 347J)" userId="S::carl.leake@jpl.nasa.gov::514d19ed-ac25-4851-8813-e892f9be6a8e" providerId="AD" clId="Web-{B507C12C-06F6-F78D-9C22-0DA26D948B13}" dt="2023-03-13T16:35:48.526" v="135"/>
          <ac:spMkLst>
            <pc:docMk/>
            <pc:sldMk cId="2672667743" sldId="346"/>
            <ac:spMk id="11" creationId="{78DEF1DE-2B5A-432F-F2D9-F927C24C48E1}"/>
          </ac:spMkLst>
        </pc:spChg>
        <pc:picChg chg="del">
          <ac:chgData name="Leake, Carl D (US 347J)" userId="S::carl.leake@jpl.nasa.gov::514d19ed-ac25-4851-8813-e892f9be6a8e" providerId="AD" clId="Web-{B507C12C-06F6-F78D-9C22-0DA26D948B13}" dt="2023-03-13T16:33:48.649" v="108"/>
          <ac:picMkLst>
            <pc:docMk/>
            <pc:sldMk cId="2672667743" sldId="346"/>
            <ac:picMk id="5" creationId="{0CD373F6-888F-0683-100E-0A1AC34222DD}"/>
          </ac:picMkLst>
        </pc:picChg>
        <pc:picChg chg="add mod">
          <ac:chgData name="Leake, Carl D (US 347J)" userId="S::carl.leake@jpl.nasa.gov::514d19ed-ac25-4851-8813-e892f9be6a8e" providerId="AD" clId="Web-{B507C12C-06F6-F78D-9C22-0DA26D948B13}" dt="2023-03-13T16:36:06.823" v="142" actId="1076"/>
          <ac:picMkLst>
            <pc:docMk/>
            <pc:sldMk cId="2672667743" sldId="346"/>
            <ac:picMk id="6" creationId="{66D4842B-90AB-29B7-F32D-F419EC271F0A}"/>
          </ac:picMkLst>
        </pc:picChg>
        <pc:picChg chg="add del">
          <ac:chgData name="Leake, Carl D (US 347J)" userId="S::carl.leake@jpl.nasa.gov::514d19ed-ac25-4851-8813-e892f9be6a8e" providerId="AD" clId="Web-{B507C12C-06F6-F78D-9C22-0DA26D948B13}" dt="2023-03-13T16:34:19.040" v="112"/>
          <ac:picMkLst>
            <pc:docMk/>
            <pc:sldMk cId="2672667743" sldId="346"/>
            <ac:picMk id="8" creationId="{F2CDED9B-429F-4978-85CD-B6E6283F3E3D}"/>
          </ac:picMkLst>
        </pc:picChg>
      </pc:sldChg>
      <pc:sldChg chg="addSp modSp add ord replId">
        <pc:chgData name="Leake, Carl D (US 347J)" userId="S::carl.leake@jpl.nasa.gov::514d19ed-ac25-4851-8813-e892f9be6a8e" providerId="AD" clId="Web-{B507C12C-06F6-F78D-9C22-0DA26D948B13}" dt="2023-03-13T16:48:10.316" v="321" actId="1076"/>
        <pc:sldMkLst>
          <pc:docMk/>
          <pc:sldMk cId="1542834391" sldId="347"/>
        </pc:sldMkLst>
        <pc:spChg chg="mod">
          <ac:chgData name="Leake, Carl D (US 347J)" userId="S::carl.leake@jpl.nasa.gov::514d19ed-ac25-4851-8813-e892f9be6a8e" providerId="AD" clId="Web-{B507C12C-06F6-F78D-9C22-0DA26D948B13}" dt="2023-03-13T16:37:27.965" v="150" actId="20577"/>
          <ac:spMkLst>
            <pc:docMk/>
            <pc:sldMk cId="1542834391" sldId="347"/>
            <ac:spMk id="3" creationId="{1480B9C1-7FA4-43F7-B6D7-D0DB1B3278F1}"/>
          </ac:spMkLst>
        </pc:spChg>
        <pc:spChg chg="mod">
          <ac:chgData name="Leake, Carl D (US 347J)" userId="S::carl.leake@jpl.nasa.gov::514d19ed-ac25-4851-8813-e892f9be6a8e" providerId="AD" clId="Web-{B507C12C-06F6-F78D-9C22-0DA26D948B13}" dt="2023-03-13T16:48:01.847" v="320" actId="1076"/>
          <ac:spMkLst>
            <pc:docMk/>
            <pc:sldMk cId="1542834391" sldId="347"/>
            <ac:spMk id="4" creationId="{F98E2817-752B-674E-0687-EBBA4E24AA96}"/>
          </ac:spMkLst>
        </pc:spChg>
        <pc:picChg chg="add mod">
          <ac:chgData name="Leake, Carl D (US 347J)" userId="S::carl.leake@jpl.nasa.gov::514d19ed-ac25-4851-8813-e892f9be6a8e" providerId="AD" clId="Web-{B507C12C-06F6-F78D-9C22-0DA26D948B13}" dt="2023-03-13T16:48:10.316" v="321" actId="1076"/>
          <ac:picMkLst>
            <pc:docMk/>
            <pc:sldMk cId="1542834391" sldId="347"/>
            <ac:picMk id="6" creationId="{996AB32F-E9EB-D25D-6099-93749BBD85B6}"/>
          </ac:picMkLst>
        </pc:picChg>
      </pc:sldChg>
      <pc:sldChg chg="addSp modSp add del ord replId">
        <pc:chgData name="Leake, Carl D (US 347J)" userId="S::carl.leake@jpl.nasa.gov::514d19ed-ac25-4851-8813-e892f9be6a8e" providerId="AD" clId="Web-{B507C12C-06F6-F78D-9C22-0DA26D948B13}" dt="2023-03-13T16:48:14.660" v="322"/>
        <pc:sldMkLst>
          <pc:docMk/>
          <pc:sldMk cId="1526812251" sldId="348"/>
        </pc:sldMkLst>
        <pc:spChg chg="mod">
          <ac:chgData name="Leake, Carl D (US 347J)" userId="S::carl.leake@jpl.nasa.gov::514d19ed-ac25-4851-8813-e892f9be6a8e" providerId="AD" clId="Web-{B507C12C-06F6-F78D-9C22-0DA26D948B13}" dt="2023-03-13T16:38:17.528" v="169" actId="20577"/>
          <ac:spMkLst>
            <pc:docMk/>
            <pc:sldMk cId="1526812251" sldId="348"/>
            <ac:spMk id="3" creationId="{1480B9C1-7FA4-43F7-B6D7-D0DB1B3278F1}"/>
          </ac:spMkLst>
        </pc:spChg>
        <pc:spChg chg="mod">
          <ac:chgData name="Leake, Carl D (US 347J)" userId="S::carl.leake@jpl.nasa.gov::514d19ed-ac25-4851-8813-e892f9be6a8e" providerId="AD" clId="Web-{B507C12C-06F6-F78D-9C22-0DA26D948B13}" dt="2023-03-13T16:46:39.221" v="298" actId="20577"/>
          <ac:spMkLst>
            <pc:docMk/>
            <pc:sldMk cId="1526812251" sldId="348"/>
            <ac:spMk id="4" creationId="{F98E2817-752B-674E-0687-EBBA4E24AA96}"/>
          </ac:spMkLst>
        </pc:spChg>
        <pc:picChg chg="add mod">
          <ac:chgData name="Leake, Carl D (US 347J)" userId="S::carl.leake@jpl.nasa.gov::514d19ed-ac25-4851-8813-e892f9be6a8e" providerId="AD" clId="Web-{B507C12C-06F6-F78D-9C22-0DA26D948B13}" dt="2023-03-13T16:46:41.253" v="299" actId="1076"/>
          <ac:picMkLst>
            <pc:docMk/>
            <pc:sldMk cId="1526812251" sldId="348"/>
            <ac:picMk id="6" creationId="{A5CFCDFB-269C-DB41-2937-61E6AB902A20}"/>
          </ac:picMkLst>
        </pc:picChg>
      </pc:sldChg>
      <pc:sldChg chg="add replId">
        <pc:chgData name="Leake, Carl D (US 347J)" userId="S::carl.leake@jpl.nasa.gov::514d19ed-ac25-4851-8813-e892f9be6a8e" providerId="AD" clId="Web-{B507C12C-06F6-F78D-9C22-0DA26D948B13}" dt="2023-03-13T16:43:20.578" v="230"/>
        <pc:sldMkLst>
          <pc:docMk/>
          <pc:sldMk cId="2676106769" sldId="349"/>
        </pc:sldMkLst>
      </pc:sldChg>
    </pc:docChg>
  </pc:docChgLst>
  <pc:docChgLst>
    <pc:chgData name="Leake, Carl D (US 347J)" userId="S::carl.leake@jpl.nasa.gov::514d19ed-ac25-4851-8813-e892f9be6a8e" providerId="AD" clId="Web-{D1CF1418-6323-CFBE-A7CB-A428366C5500}"/>
    <pc:docChg chg="modSld">
      <pc:chgData name="Leake, Carl D (US 347J)" userId="S::carl.leake@jpl.nasa.gov::514d19ed-ac25-4851-8813-e892f9be6a8e" providerId="AD" clId="Web-{D1CF1418-6323-CFBE-A7CB-A428366C5500}" dt="2023-03-20T21:47:58.628" v="32" actId="20577"/>
      <pc:docMkLst>
        <pc:docMk/>
      </pc:docMkLst>
      <pc:sldChg chg="modSp">
        <pc:chgData name="Leake, Carl D (US 347J)" userId="S::carl.leake@jpl.nasa.gov::514d19ed-ac25-4851-8813-e892f9be6a8e" providerId="AD" clId="Web-{D1CF1418-6323-CFBE-A7CB-A428366C5500}" dt="2023-03-20T21:47:58.628" v="32" actId="20577"/>
        <pc:sldMkLst>
          <pc:docMk/>
          <pc:sldMk cId="958299563" sldId="288"/>
        </pc:sldMkLst>
        <pc:spChg chg="mod">
          <ac:chgData name="Leake, Carl D (US 347J)" userId="S::carl.leake@jpl.nasa.gov::514d19ed-ac25-4851-8813-e892f9be6a8e" providerId="AD" clId="Web-{D1CF1418-6323-CFBE-A7CB-A428366C5500}" dt="2023-03-20T21:47:58.628" v="32" actId="20577"/>
          <ac:spMkLst>
            <pc:docMk/>
            <pc:sldMk cId="958299563" sldId="288"/>
            <ac:spMk id="110" creationId="{00000000-0000-0000-0000-000000000000}"/>
          </ac:spMkLst>
        </pc:spChg>
      </pc:sldChg>
      <pc:sldChg chg="modSp">
        <pc:chgData name="Leake, Carl D (US 347J)" userId="S::carl.leake@jpl.nasa.gov::514d19ed-ac25-4851-8813-e892f9be6a8e" providerId="AD" clId="Web-{D1CF1418-6323-CFBE-A7CB-A428366C5500}" dt="2023-03-20T21:47:12.612" v="14" actId="20577"/>
        <pc:sldMkLst>
          <pc:docMk/>
          <pc:sldMk cId="2672667743" sldId="346"/>
        </pc:sldMkLst>
        <pc:spChg chg="mod">
          <ac:chgData name="Leake, Carl D (US 347J)" userId="S::carl.leake@jpl.nasa.gov::514d19ed-ac25-4851-8813-e892f9be6a8e" providerId="AD" clId="Web-{D1CF1418-6323-CFBE-A7CB-A428366C5500}" dt="2023-03-20T21:47:12.612" v="14" actId="20577"/>
          <ac:spMkLst>
            <pc:docMk/>
            <pc:sldMk cId="2672667743" sldId="346"/>
            <ac:spMk id="10" creationId="{9BB2D563-4999-07AD-905A-BD5D561AE075}"/>
          </ac:spMkLst>
        </pc:spChg>
      </pc:sldChg>
      <pc:sldChg chg="modSp">
        <pc:chgData name="Leake, Carl D (US 347J)" userId="S::carl.leake@jpl.nasa.gov::514d19ed-ac25-4851-8813-e892f9be6a8e" providerId="AD" clId="Web-{D1CF1418-6323-CFBE-A7CB-A428366C5500}" dt="2023-03-20T21:47:42.752" v="29" actId="1076"/>
        <pc:sldMkLst>
          <pc:docMk/>
          <pc:sldMk cId="1542834391" sldId="347"/>
        </pc:sldMkLst>
        <pc:spChg chg="mod">
          <ac:chgData name="Leake, Carl D (US 347J)" userId="S::carl.leake@jpl.nasa.gov::514d19ed-ac25-4851-8813-e892f9be6a8e" providerId="AD" clId="Web-{D1CF1418-6323-CFBE-A7CB-A428366C5500}" dt="2023-03-20T21:47:33.799" v="25" actId="20577"/>
          <ac:spMkLst>
            <pc:docMk/>
            <pc:sldMk cId="1542834391" sldId="347"/>
            <ac:spMk id="4" creationId="{F98E2817-752B-674E-0687-EBBA4E24AA96}"/>
          </ac:spMkLst>
        </pc:spChg>
        <pc:picChg chg="mod">
          <ac:chgData name="Leake, Carl D (US 347J)" userId="S::carl.leake@jpl.nasa.gov::514d19ed-ac25-4851-8813-e892f9be6a8e" providerId="AD" clId="Web-{D1CF1418-6323-CFBE-A7CB-A428366C5500}" dt="2023-03-20T21:47:42.752" v="29" actId="1076"/>
          <ac:picMkLst>
            <pc:docMk/>
            <pc:sldMk cId="1542834391" sldId="347"/>
            <ac:picMk id="6" creationId="{996AB32F-E9EB-D25D-6099-93749BBD85B6}"/>
          </ac:picMkLst>
        </pc:picChg>
      </pc:sldChg>
    </pc:docChg>
  </pc:docChgLst>
  <pc:docChgLst>
    <pc:chgData name="Leake, Carl D (US 347J)" userId="S::carl.leake@jpl.nasa.gov::514d19ed-ac25-4851-8813-e892f9be6a8e" providerId="AD" clId="Web-{3AADEAD4-DD9E-0270-9FBC-07048282EA76}"/>
    <pc:docChg chg="addSld modSld sldOrd">
      <pc:chgData name="Leake, Carl D (US 347J)" userId="S::carl.leake@jpl.nasa.gov::514d19ed-ac25-4851-8813-e892f9be6a8e" providerId="AD" clId="Web-{3AADEAD4-DD9E-0270-9FBC-07048282EA76}" dt="2023-03-15T22:10:24.251" v="107" actId="20577"/>
      <pc:docMkLst>
        <pc:docMk/>
      </pc:docMkLst>
      <pc:sldChg chg="modSp">
        <pc:chgData name="Leake, Carl D (US 347J)" userId="S::carl.leake@jpl.nasa.gov::514d19ed-ac25-4851-8813-e892f9be6a8e" providerId="AD" clId="Web-{3AADEAD4-DD9E-0270-9FBC-07048282EA76}" dt="2023-03-15T21:43:25.438" v="95" actId="20577"/>
        <pc:sldMkLst>
          <pc:docMk/>
          <pc:sldMk cId="1956591175" sldId="258"/>
        </pc:sldMkLst>
        <pc:spChg chg="mod">
          <ac:chgData name="Leake, Carl D (US 347J)" userId="S::carl.leake@jpl.nasa.gov::514d19ed-ac25-4851-8813-e892f9be6a8e" providerId="AD" clId="Web-{3AADEAD4-DD9E-0270-9FBC-07048282EA76}" dt="2023-03-15T21:43:25.438" v="95" actId="20577"/>
          <ac:spMkLst>
            <pc:docMk/>
            <pc:sldMk cId="1956591175" sldId="258"/>
            <ac:spMk id="110" creationId="{00000000-0000-0000-0000-000000000000}"/>
          </ac:spMkLst>
        </pc:spChg>
      </pc:sldChg>
      <pc:sldChg chg="modSp ord">
        <pc:chgData name="Leake, Carl D (US 347J)" userId="S::carl.leake@jpl.nasa.gov::514d19ed-ac25-4851-8813-e892f9be6a8e" providerId="AD" clId="Web-{3AADEAD4-DD9E-0270-9FBC-07048282EA76}" dt="2023-03-15T21:43:33.766" v="98" actId="20577"/>
        <pc:sldMkLst>
          <pc:docMk/>
          <pc:sldMk cId="819797761" sldId="270"/>
        </pc:sldMkLst>
        <pc:spChg chg="mod">
          <ac:chgData name="Leake, Carl D (US 347J)" userId="S::carl.leake@jpl.nasa.gov::514d19ed-ac25-4851-8813-e892f9be6a8e" providerId="AD" clId="Web-{3AADEAD4-DD9E-0270-9FBC-07048282EA76}" dt="2023-03-15T21:43:33.766" v="98" actId="20577"/>
          <ac:spMkLst>
            <pc:docMk/>
            <pc:sldMk cId="819797761" sldId="270"/>
            <ac:spMk id="134" creationId="{00000000-0000-0000-0000-000000000000}"/>
          </ac:spMkLst>
        </pc:spChg>
      </pc:sldChg>
      <pc:sldChg chg="modSp ord">
        <pc:chgData name="Leake, Carl D (US 347J)" userId="S::carl.leake@jpl.nasa.gov::514d19ed-ac25-4851-8813-e892f9be6a8e" providerId="AD" clId="Web-{3AADEAD4-DD9E-0270-9FBC-07048282EA76}" dt="2023-03-15T21:01:24.666" v="11"/>
        <pc:sldMkLst>
          <pc:docMk/>
          <pc:sldMk cId="4170734269" sldId="271"/>
        </pc:sldMkLst>
        <pc:spChg chg="mod">
          <ac:chgData name="Leake, Carl D (US 347J)" userId="S::carl.leake@jpl.nasa.gov::514d19ed-ac25-4851-8813-e892f9be6a8e" providerId="AD" clId="Web-{3AADEAD4-DD9E-0270-9FBC-07048282EA76}" dt="2023-03-15T21:01:23.994" v="9" actId="20577"/>
          <ac:spMkLst>
            <pc:docMk/>
            <pc:sldMk cId="4170734269" sldId="271"/>
            <ac:spMk id="2" creationId="{F671C3FD-E193-8D12-C34E-13FB412EFEAF}"/>
          </ac:spMkLst>
        </pc:spChg>
      </pc:sldChg>
      <pc:sldChg chg="ord">
        <pc:chgData name="Leake, Carl D (US 347J)" userId="S::carl.leake@jpl.nasa.gov::514d19ed-ac25-4851-8813-e892f9be6a8e" providerId="AD" clId="Web-{3AADEAD4-DD9E-0270-9FBC-07048282EA76}" dt="2023-03-15T22:10:07.423" v="104"/>
        <pc:sldMkLst>
          <pc:docMk/>
          <pc:sldMk cId="4209423472" sldId="293"/>
        </pc:sldMkLst>
      </pc:sldChg>
      <pc:sldChg chg="modSp ord">
        <pc:chgData name="Leake, Carl D (US 347J)" userId="S::carl.leake@jpl.nasa.gov::514d19ed-ac25-4851-8813-e892f9be6a8e" providerId="AD" clId="Web-{3AADEAD4-DD9E-0270-9FBC-07048282EA76}" dt="2023-03-15T22:10:24.251" v="107" actId="20577"/>
        <pc:sldMkLst>
          <pc:docMk/>
          <pc:sldMk cId="2463454272" sldId="295"/>
        </pc:sldMkLst>
        <pc:spChg chg="mod">
          <ac:chgData name="Leake, Carl D (US 347J)" userId="S::carl.leake@jpl.nasa.gov::514d19ed-ac25-4851-8813-e892f9be6a8e" providerId="AD" clId="Web-{3AADEAD4-DD9E-0270-9FBC-07048282EA76}" dt="2023-03-15T22:10:24.251" v="107" actId="20577"/>
          <ac:spMkLst>
            <pc:docMk/>
            <pc:sldMk cId="2463454272" sldId="295"/>
            <ac:spMk id="4" creationId="{7CF39FAB-D926-19E7-4012-1CEFA23EA503}"/>
          </ac:spMkLst>
        </pc:spChg>
      </pc:sldChg>
      <pc:sldChg chg="modSp">
        <pc:chgData name="Leake, Carl D (US 347J)" userId="S::carl.leake@jpl.nasa.gov::514d19ed-ac25-4851-8813-e892f9be6a8e" providerId="AD" clId="Web-{3AADEAD4-DD9E-0270-9FBC-07048282EA76}" dt="2023-03-15T21:42:30.936" v="77" actId="20577"/>
        <pc:sldMkLst>
          <pc:docMk/>
          <pc:sldMk cId="3522195090" sldId="324"/>
        </pc:sldMkLst>
        <pc:spChg chg="mod">
          <ac:chgData name="Leake, Carl D (US 347J)" userId="S::carl.leake@jpl.nasa.gov::514d19ed-ac25-4851-8813-e892f9be6a8e" providerId="AD" clId="Web-{3AADEAD4-DD9E-0270-9FBC-07048282EA76}" dt="2023-03-15T21:42:30.936" v="77" actId="20577"/>
          <ac:spMkLst>
            <pc:docMk/>
            <pc:sldMk cId="3522195090" sldId="324"/>
            <ac:spMk id="134" creationId="{00000000-0000-0000-0000-000000000000}"/>
          </ac:spMkLst>
        </pc:spChg>
      </pc:sldChg>
      <pc:sldChg chg="ord">
        <pc:chgData name="Leake, Carl D (US 347J)" userId="S::carl.leake@jpl.nasa.gov::514d19ed-ac25-4851-8813-e892f9be6a8e" providerId="AD" clId="Web-{3AADEAD4-DD9E-0270-9FBC-07048282EA76}" dt="2023-03-15T22:09:33.766" v="99"/>
        <pc:sldMkLst>
          <pc:docMk/>
          <pc:sldMk cId="13554995" sldId="332"/>
        </pc:sldMkLst>
      </pc:sldChg>
      <pc:sldChg chg="ord">
        <pc:chgData name="Leake, Carl D (US 347J)" userId="S::carl.leake@jpl.nasa.gov::514d19ed-ac25-4851-8813-e892f9be6a8e" providerId="AD" clId="Web-{3AADEAD4-DD9E-0270-9FBC-07048282EA76}" dt="2023-03-15T22:10:10.704" v="105"/>
        <pc:sldMkLst>
          <pc:docMk/>
          <pc:sldMk cId="2460938846" sldId="335"/>
        </pc:sldMkLst>
      </pc:sldChg>
      <pc:sldChg chg="modSp">
        <pc:chgData name="Leake, Carl D (US 347J)" userId="S::carl.leake@jpl.nasa.gov::514d19ed-ac25-4851-8813-e892f9be6a8e" providerId="AD" clId="Web-{3AADEAD4-DD9E-0270-9FBC-07048282EA76}" dt="2023-03-15T20:45:43.162" v="6" actId="20577"/>
        <pc:sldMkLst>
          <pc:docMk/>
          <pc:sldMk cId="1542834391" sldId="347"/>
        </pc:sldMkLst>
        <pc:spChg chg="mod">
          <ac:chgData name="Leake, Carl D (US 347J)" userId="S::carl.leake@jpl.nasa.gov::514d19ed-ac25-4851-8813-e892f9be6a8e" providerId="AD" clId="Web-{3AADEAD4-DD9E-0270-9FBC-07048282EA76}" dt="2023-03-15T20:45:43.162" v="6" actId="20577"/>
          <ac:spMkLst>
            <pc:docMk/>
            <pc:sldMk cId="1542834391" sldId="347"/>
            <ac:spMk id="4" creationId="{F98E2817-752B-674E-0687-EBBA4E24AA96}"/>
          </ac:spMkLst>
        </pc:spChg>
      </pc:sldChg>
      <pc:sldChg chg="modSp add replId">
        <pc:chgData name="Leake, Carl D (US 347J)" userId="S::carl.leake@jpl.nasa.gov::514d19ed-ac25-4851-8813-e892f9be6a8e" providerId="AD" clId="Web-{3AADEAD4-DD9E-0270-9FBC-07048282EA76}" dt="2023-03-15T21:43:15.875" v="93" actId="20577"/>
        <pc:sldMkLst>
          <pc:docMk/>
          <pc:sldMk cId="4031932083" sldId="362"/>
        </pc:sldMkLst>
        <pc:spChg chg="mod">
          <ac:chgData name="Leake, Carl D (US 347J)" userId="S::carl.leake@jpl.nasa.gov::514d19ed-ac25-4851-8813-e892f9be6a8e" providerId="AD" clId="Web-{3AADEAD4-DD9E-0270-9FBC-07048282EA76}" dt="2023-03-15T21:43:15.875" v="93" actId="20577"/>
          <ac:spMkLst>
            <pc:docMk/>
            <pc:sldMk cId="4031932083" sldId="362"/>
            <ac:spMk id="134" creationId="{00000000-0000-0000-0000-000000000000}"/>
          </ac:spMkLst>
        </pc:spChg>
      </pc:sldChg>
    </pc:docChg>
  </pc:docChgLst>
  <pc:docChgLst>
    <pc:chgData name="Leake, Carl D (US 347J)" userId="S::carl.leake@jpl.nasa.gov::514d19ed-ac25-4851-8813-e892f9be6a8e" providerId="AD" clId="Web-{D7FE4776-8A7A-686A-ACB2-BCD862EDF663}"/>
    <pc:docChg chg="modSld">
      <pc:chgData name="Leake, Carl D (US 347J)" userId="S::carl.leake@jpl.nasa.gov::514d19ed-ac25-4851-8813-e892f9be6a8e" providerId="AD" clId="Web-{D7FE4776-8A7A-686A-ACB2-BCD862EDF663}" dt="2024-11-20T21:05:41.228" v="4"/>
      <pc:docMkLst>
        <pc:docMk/>
      </pc:docMkLst>
      <pc:sldChg chg="addSp delSp modSp">
        <pc:chgData name="Leake, Carl D (US 347J)" userId="S::carl.leake@jpl.nasa.gov::514d19ed-ac25-4851-8813-e892f9be6a8e" providerId="AD" clId="Web-{D7FE4776-8A7A-686A-ACB2-BCD862EDF663}" dt="2024-11-20T21:05:41.228" v="4"/>
        <pc:sldMkLst>
          <pc:docMk/>
          <pc:sldMk cId="2186544531" sldId="256"/>
        </pc:sldMkLst>
        <pc:spChg chg="del">
          <ac:chgData name="Leake, Carl D (US 347J)" userId="S::carl.leake@jpl.nasa.gov::514d19ed-ac25-4851-8813-e892f9be6a8e" providerId="AD" clId="Web-{D7FE4776-8A7A-686A-ACB2-BCD862EDF663}" dt="2024-11-20T21:05:39.040" v="2"/>
          <ac:spMkLst>
            <pc:docMk/>
            <pc:sldMk cId="2186544531" sldId="256"/>
            <ac:spMk id="3" creationId="{A4D725DB-9AE2-003A-9479-DCE37AB230C3}"/>
          </ac:spMkLst>
        </pc:spChg>
        <pc:spChg chg="add del mod">
          <ac:chgData name="Leake, Carl D (US 347J)" userId="S::carl.leake@jpl.nasa.gov::514d19ed-ac25-4851-8813-e892f9be6a8e" providerId="AD" clId="Web-{D7FE4776-8A7A-686A-ACB2-BCD862EDF663}" dt="2024-11-20T21:05:40.415" v="3"/>
          <ac:spMkLst>
            <pc:docMk/>
            <pc:sldMk cId="2186544531" sldId="256"/>
            <ac:spMk id="5" creationId="{A4D725DB-9AE2-003A-9479-DCE37AB230C3}"/>
          </ac:spMkLst>
        </pc:spChg>
        <pc:spChg chg="add">
          <ac:chgData name="Leake, Carl D (US 347J)" userId="S::carl.leake@jpl.nasa.gov::514d19ed-ac25-4851-8813-e892f9be6a8e" providerId="AD" clId="Web-{D7FE4776-8A7A-686A-ACB2-BCD862EDF663}" dt="2024-11-20T21:05:41.228" v="4"/>
          <ac:spMkLst>
            <pc:docMk/>
            <pc:sldMk cId="2186544531" sldId="256"/>
            <ac:spMk id="6" creationId="{A4D725DB-9AE2-003A-9479-DCE37AB230C3}"/>
          </ac:spMkLst>
        </pc:spChg>
      </pc:sldChg>
    </pc:docChg>
  </pc:docChgLst>
  <pc:docChgLst>
    <pc:chgData name="Leake, Carl D (US 347J)" userId="S::carl.leake@jpl.nasa.gov::514d19ed-ac25-4851-8813-e892f9be6a8e" providerId="AD" clId="Web-{534357D2-65C6-48B6-A81B-D842F493C3A3}"/>
    <pc:docChg chg="addSld modSld addMainMaster">
      <pc:chgData name="Leake, Carl D (US 347J)" userId="S::carl.leake@jpl.nasa.gov::514d19ed-ac25-4851-8813-e892f9be6a8e" providerId="AD" clId="Web-{534357D2-65C6-48B6-A81B-D842F493C3A3}" dt="2023-03-01T21:53:11.160" v="13" actId="20577"/>
      <pc:docMkLst>
        <pc:docMk/>
      </pc:docMkLst>
      <pc:sldChg chg="modSp">
        <pc:chgData name="Leake, Carl D (US 347J)" userId="S::carl.leake@jpl.nasa.gov::514d19ed-ac25-4851-8813-e892f9be6a8e" providerId="AD" clId="Web-{534357D2-65C6-48B6-A81B-D842F493C3A3}" dt="2023-03-01T21:53:11.160" v="13" actId="20577"/>
        <pc:sldMkLst>
          <pc:docMk/>
          <pc:sldMk cId="694460469" sldId="276"/>
        </pc:sldMkLst>
        <pc:spChg chg="mod">
          <ac:chgData name="Leake, Carl D (US 347J)" userId="S::carl.leake@jpl.nasa.gov::514d19ed-ac25-4851-8813-e892f9be6a8e" providerId="AD" clId="Web-{534357D2-65C6-48B6-A81B-D842F493C3A3}" dt="2023-03-01T21:53:11.160" v="13" actId="20577"/>
          <ac:spMkLst>
            <pc:docMk/>
            <pc:sldMk cId="694460469" sldId="276"/>
            <ac:spMk id="3" creationId="{20831F2C-AFEA-5820-05D0-4AA5A4B82E5C}"/>
          </ac:spMkLst>
        </pc:spChg>
      </pc:sldChg>
      <pc:sldChg chg="modSp mod modClrScheme chgLayout">
        <pc:chgData name="Leake, Carl D (US 347J)" userId="S::carl.leake@jpl.nasa.gov::514d19ed-ac25-4851-8813-e892f9be6a8e" providerId="AD" clId="Web-{534357D2-65C6-48B6-A81B-D842F493C3A3}" dt="2023-03-01T21:52:44.785" v="12" actId="14100"/>
        <pc:sldMkLst>
          <pc:docMk/>
          <pc:sldMk cId="958299563" sldId="288"/>
        </pc:sldMkLst>
        <pc:spChg chg="mod ord">
          <ac:chgData name="Leake, Carl D (US 347J)" userId="S::carl.leake@jpl.nasa.gov::514d19ed-ac25-4851-8813-e892f9be6a8e" providerId="AD" clId="Web-{534357D2-65C6-48B6-A81B-D842F493C3A3}" dt="2023-03-01T21:52:44.785" v="12" actId="14100"/>
          <ac:spMkLst>
            <pc:docMk/>
            <pc:sldMk cId="958299563" sldId="288"/>
            <ac:spMk id="110" creationId="{00000000-0000-0000-0000-000000000000}"/>
          </ac:spMkLst>
        </pc:spChg>
        <pc:spChg chg="mod ord">
          <ac:chgData name="Leake, Carl D (US 347J)" userId="S::carl.leake@jpl.nasa.gov::514d19ed-ac25-4851-8813-e892f9be6a8e" providerId="AD" clId="Web-{534357D2-65C6-48B6-A81B-D842F493C3A3}" dt="2023-03-01T21:52:35.488" v="11"/>
          <ac:spMkLst>
            <pc:docMk/>
            <pc:sldMk cId="958299563" sldId="288"/>
            <ac:spMk id="111" creationId="{00000000-0000-0000-0000-000000000000}"/>
          </ac:spMkLst>
        </pc:spChg>
        <pc:spChg chg="mod ord">
          <ac:chgData name="Leake, Carl D (US 347J)" userId="S::carl.leake@jpl.nasa.gov::514d19ed-ac25-4851-8813-e892f9be6a8e" providerId="AD" clId="Web-{534357D2-65C6-48B6-A81B-D842F493C3A3}" dt="2023-03-01T21:52:35.488" v="11"/>
          <ac:spMkLst>
            <pc:docMk/>
            <pc:sldMk cId="958299563" sldId="288"/>
            <ac:spMk id="112" creationId="{00000000-0000-0000-0000-000000000000}"/>
          </ac:spMkLst>
        </pc:spChg>
      </pc:sldChg>
      <pc:sldChg chg="addSp delSp modSp add mod modClrScheme chgLayout">
        <pc:chgData name="Leake, Carl D (US 347J)" userId="S::carl.leake@jpl.nasa.gov::514d19ed-ac25-4851-8813-e892f9be6a8e" providerId="AD" clId="Web-{534357D2-65C6-48B6-A81B-D842F493C3A3}" dt="2023-03-01T21:52:24.144" v="10"/>
        <pc:sldMkLst>
          <pc:docMk/>
          <pc:sldMk cId="2346710164" sldId="290"/>
        </pc:sldMkLst>
        <pc:spChg chg="add del mod ord">
          <ac:chgData name="Leake, Carl D (US 347J)" userId="S::carl.leake@jpl.nasa.gov::514d19ed-ac25-4851-8813-e892f9be6a8e" providerId="AD" clId="Web-{534357D2-65C6-48B6-A81B-D842F493C3A3}" dt="2023-03-01T21:52:24.144" v="10"/>
          <ac:spMkLst>
            <pc:docMk/>
            <pc:sldMk cId="2346710164" sldId="290"/>
            <ac:spMk id="2" creationId="{D3C1FB3D-3B0C-230A-0B7C-D5EC79A44704}"/>
          </ac:spMkLst>
        </pc:spChg>
        <pc:spChg chg="mod ord">
          <ac:chgData name="Leake, Carl D (US 347J)" userId="S::carl.leake@jpl.nasa.gov::514d19ed-ac25-4851-8813-e892f9be6a8e" providerId="AD" clId="Web-{534357D2-65C6-48B6-A81B-D842F493C3A3}" dt="2023-03-01T21:52:10.003" v="9" actId="20577"/>
          <ac:spMkLst>
            <pc:docMk/>
            <pc:sldMk cId="2346710164" sldId="290"/>
            <ac:spMk id="792" creationId="{00000000-0000-0000-0000-000000000000}"/>
          </ac:spMkLst>
        </pc:spChg>
      </pc:sldChg>
      <pc:sldMasterChg chg="add addSldLayout">
        <pc:chgData name="Leake, Carl D (US 347J)" userId="S::carl.leake@jpl.nasa.gov::514d19ed-ac25-4851-8813-e892f9be6a8e" providerId="AD" clId="Web-{534357D2-65C6-48B6-A81B-D842F493C3A3}" dt="2023-03-01T21:51:21.799" v="0"/>
        <pc:sldMasterMkLst>
          <pc:docMk/>
          <pc:sldMasterMk cId="0" sldId="2147483804"/>
        </pc:sldMasterMkLst>
        <pc:sldLayoutChg chg="add">
          <pc:chgData name="Leake, Carl D (US 347J)" userId="S::carl.leake@jpl.nasa.gov::514d19ed-ac25-4851-8813-e892f9be6a8e" providerId="AD" clId="Web-{534357D2-65C6-48B6-A81B-D842F493C3A3}" dt="2023-03-01T21:51:21.799" v="0"/>
          <pc:sldLayoutMkLst>
            <pc:docMk/>
            <pc:sldMasterMk cId="0" sldId="2147483804"/>
            <pc:sldLayoutMk cId="0" sldId="2147483805"/>
          </pc:sldLayoutMkLst>
        </pc:sldLayoutChg>
        <pc:sldLayoutChg chg="add">
          <pc:chgData name="Leake, Carl D (US 347J)" userId="S::carl.leake@jpl.nasa.gov::514d19ed-ac25-4851-8813-e892f9be6a8e" providerId="AD" clId="Web-{534357D2-65C6-48B6-A81B-D842F493C3A3}" dt="2023-03-01T21:51:21.799" v="0"/>
          <pc:sldLayoutMkLst>
            <pc:docMk/>
            <pc:sldMasterMk cId="0" sldId="2147483804"/>
            <pc:sldLayoutMk cId="0" sldId="2147483806"/>
          </pc:sldLayoutMkLst>
        </pc:sldLayoutChg>
        <pc:sldLayoutChg chg="add">
          <pc:chgData name="Leake, Carl D (US 347J)" userId="S::carl.leake@jpl.nasa.gov::514d19ed-ac25-4851-8813-e892f9be6a8e" providerId="AD" clId="Web-{534357D2-65C6-48B6-A81B-D842F493C3A3}" dt="2023-03-01T21:51:21.799" v="0"/>
          <pc:sldLayoutMkLst>
            <pc:docMk/>
            <pc:sldMasterMk cId="0" sldId="2147483804"/>
            <pc:sldLayoutMk cId="0" sldId="2147483807"/>
          </pc:sldLayoutMkLst>
        </pc:sldLayoutChg>
        <pc:sldLayoutChg chg="add">
          <pc:chgData name="Leake, Carl D (US 347J)" userId="S::carl.leake@jpl.nasa.gov::514d19ed-ac25-4851-8813-e892f9be6a8e" providerId="AD" clId="Web-{534357D2-65C6-48B6-A81B-D842F493C3A3}" dt="2023-03-01T21:51:21.799" v="0"/>
          <pc:sldLayoutMkLst>
            <pc:docMk/>
            <pc:sldMasterMk cId="0" sldId="2147483804"/>
            <pc:sldLayoutMk cId="0" sldId="2147483808"/>
          </pc:sldLayoutMkLst>
        </pc:sldLayoutChg>
        <pc:sldLayoutChg chg="add">
          <pc:chgData name="Leake, Carl D (US 347J)" userId="S::carl.leake@jpl.nasa.gov::514d19ed-ac25-4851-8813-e892f9be6a8e" providerId="AD" clId="Web-{534357D2-65C6-48B6-A81B-D842F493C3A3}" dt="2023-03-01T21:51:21.799" v="0"/>
          <pc:sldLayoutMkLst>
            <pc:docMk/>
            <pc:sldMasterMk cId="0" sldId="2147483804"/>
            <pc:sldLayoutMk cId="0" sldId="2147483809"/>
          </pc:sldLayoutMkLst>
        </pc:sldLayoutChg>
        <pc:sldLayoutChg chg="add">
          <pc:chgData name="Leake, Carl D (US 347J)" userId="S::carl.leake@jpl.nasa.gov::514d19ed-ac25-4851-8813-e892f9be6a8e" providerId="AD" clId="Web-{534357D2-65C6-48B6-A81B-D842F493C3A3}" dt="2023-03-01T21:51:21.799" v="0"/>
          <pc:sldLayoutMkLst>
            <pc:docMk/>
            <pc:sldMasterMk cId="0" sldId="2147483804"/>
            <pc:sldLayoutMk cId="0" sldId="2147483810"/>
          </pc:sldLayoutMkLst>
        </pc:sldLayoutChg>
        <pc:sldLayoutChg chg="add">
          <pc:chgData name="Leake, Carl D (US 347J)" userId="S::carl.leake@jpl.nasa.gov::514d19ed-ac25-4851-8813-e892f9be6a8e" providerId="AD" clId="Web-{534357D2-65C6-48B6-A81B-D842F493C3A3}" dt="2023-03-01T21:51:21.799" v="0"/>
          <pc:sldLayoutMkLst>
            <pc:docMk/>
            <pc:sldMasterMk cId="0" sldId="2147483804"/>
            <pc:sldLayoutMk cId="0" sldId="2147483811"/>
          </pc:sldLayoutMkLst>
        </pc:sldLayoutChg>
        <pc:sldLayoutChg chg="add">
          <pc:chgData name="Leake, Carl D (US 347J)" userId="S::carl.leake@jpl.nasa.gov::514d19ed-ac25-4851-8813-e892f9be6a8e" providerId="AD" clId="Web-{534357D2-65C6-48B6-A81B-D842F493C3A3}" dt="2023-03-01T21:51:21.799" v="0"/>
          <pc:sldLayoutMkLst>
            <pc:docMk/>
            <pc:sldMasterMk cId="0" sldId="2147483804"/>
            <pc:sldLayoutMk cId="0" sldId="2147483812"/>
          </pc:sldLayoutMkLst>
        </pc:sldLayoutChg>
        <pc:sldLayoutChg chg="add">
          <pc:chgData name="Leake, Carl D (US 347J)" userId="S::carl.leake@jpl.nasa.gov::514d19ed-ac25-4851-8813-e892f9be6a8e" providerId="AD" clId="Web-{534357D2-65C6-48B6-A81B-D842F493C3A3}" dt="2023-03-01T21:51:21.799" v="0"/>
          <pc:sldLayoutMkLst>
            <pc:docMk/>
            <pc:sldMasterMk cId="0" sldId="2147483804"/>
            <pc:sldLayoutMk cId="0" sldId="2147483813"/>
          </pc:sldLayoutMkLst>
        </pc:sldLayoutChg>
        <pc:sldLayoutChg chg="add">
          <pc:chgData name="Leake, Carl D (US 347J)" userId="S::carl.leake@jpl.nasa.gov::514d19ed-ac25-4851-8813-e892f9be6a8e" providerId="AD" clId="Web-{534357D2-65C6-48B6-A81B-D842F493C3A3}" dt="2023-03-01T21:51:21.799" v="0"/>
          <pc:sldLayoutMkLst>
            <pc:docMk/>
            <pc:sldMasterMk cId="0" sldId="2147483804"/>
            <pc:sldLayoutMk cId="0" sldId="2147483814"/>
          </pc:sldLayoutMkLst>
        </pc:sldLayoutChg>
        <pc:sldLayoutChg chg="add">
          <pc:chgData name="Leake, Carl D (US 347J)" userId="S::carl.leake@jpl.nasa.gov::514d19ed-ac25-4851-8813-e892f9be6a8e" providerId="AD" clId="Web-{534357D2-65C6-48B6-A81B-D842F493C3A3}" dt="2023-03-01T21:51:21.799" v="0"/>
          <pc:sldLayoutMkLst>
            <pc:docMk/>
            <pc:sldMasterMk cId="0" sldId="2147483804"/>
            <pc:sldLayoutMk cId="0" sldId="2147483815"/>
          </pc:sldLayoutMkLst>
        </pc:sldLayoutChg>
        <pc:sldLayoutChg chg="add">
          <pc:chgData name="Leake, Carl D (US 347J)" userId="S::carl.leake@jpl.nasa.gov::514d19ed-ac25-4851-8813-e892f9be6a8e" providerId="AD" clId="Web-{534357D2-65C6-48B6-A81B-D842F493C3A3}" dt="2023-03-01T21:51:21.799" v="0"/>
          <pc:sldLayoutMkLst>
            <pc:docMk/>
            <pc:sldMasterMk cId="0" sldId="2147483804"/>
            <pc:sldLayoutMk cId="0" sldId="2147483816"/>
          </pc:sldLayoutMkLst>
        </pc:sldLayoutChg>
      </pc:sldMasterChg>
    </pc:docChg>
  </pc:docChgLst>
  <pc:docChgLst>
    <pc:chgData name="Leake, Carl D (US 347J)" userId="S::carl.leake@jpl.nasa.gov::514d19ed-ac25-4851-8813-e892f9be6a8e" providerId="AD" clId="Web-{6C1DDCC3-0C65-497A-9E88-68698CDE6915}"/>
    <pc:docChg chg="addSld delSld modSld">
      <pc:chgData name="Leake, Carl D (US 347J)" userId="S::carl.leake@jpl.nasa.gov::514d19ed-ac25-4851-8813-e892f9be6a8e" providerId="AD" clId="Web-{6C1DDCC3-0C65-497A-9E88-68698CDE6915}" dt="2023-06-22T19:17:23.231" v="71"/>
      <pc:docMkLst>
        <pc:docMk/>
      </pc:docMkLst>
      <pc:sldChg chg="delSp modSp new mod modClrScheme chgLayout">
        <pc:chgData name="Leake, Carl D (US 347J)" userId="S::carl.leake@jpl.nasa.gov::514d19ed-ac25-4851-8813-e892f9be6a8e" providerId="AD" clId="Web-{6C1DDCC3-0C65-497A-9E88-68698CDE6915}" dt="2023-06-22T19:17:14.293" v="69"/>
        <pc:sldMkLst>
          <pc:docMk/>
          <pc:sldMk cId="2186544531" sldId="256"/>
        </pc:sldMkLst>
        <pc:spChg chg="mod ord">
          <ac:chgData name="Leake, Carl D (US 347J)" userId="S::carl.leake@jpl.nasa.gov::514d19ed-ac25-4851-8813-e892f9be6a8e" providerId="AD" clId="Web-{6C1DDCC3-0C65-497A-9E88-68698CDE6915}" dt="2023-06-22T19:17:14.293" v="69"/>
          <ac:spMkLst>
            <pc:docMk/>
            <pc:sldMk cId="2186544531" sldId="256"/>
            <ac:spMk id="2" creationId="{05F05CAA-D2BA-9B7A-C6D4-9B12E3FC8098}"/>
          </ac:spMkLst>
        </pc:spChg>
        <pc:spChg chg="del">
          <ac:chgData name="Leake, Carl D (US 347J)" userId="S::carl.leake@jpl.nasa.gov::514d19ed-ac25-4851-8813-e892f9be6a8e" providerId="AD" clId="Web-{6C1DDCC3-0C65-497A-9E88-68698CDE6915}" dt="2023-06-22T19:17:14.293" v="69"/>
          <ac:spMkLst>
            <pc:docMk/>
            <pc:sldMk cId="2186544531" sldId="256"/>
            <ac:spMk id="3" creationId="{C31E45BE-D235-245C-557A-20FC742BBC4A}"/>
          </ac:spMkLst>
        </pc:spChg>
        <pc:spChg chg="mod ord">
          <ac:chgData name="Leake, Carl D (US 347J)" userId="S::carl.leake@jpl.nasa.gov::514d19ed-ac25-4851-8813-e892f9be6a8e" providerId="AD" clId="Web-{6C1DDCC3-0C65-497A-9E88-68698CDE6915}" dt="2023-06-22T19:17:14.293" v="69"/>
          <ac:spMkLst>
            <pc:docMk/>
            <pc:sldMk cId="2186544531" sldId="256"/>
            <ac:spMk id="4" creationId="{C3C47C9D-057E-29C3-F746-D1C3DBB31C97}"/>
          </ac:spMkLst>
        </pc:spChg>
      </pc:sldChg>
      <pc:sldChg chg="del">
        <pc:chgData name="Leake, Carl D (US 347J)" userId="S::carl.leake@jpl.nasa.gov::514d19ed-ac25-4851-8813-e892f9be6a8e" providerId="AD" clId="Web-{6C1DDCC3-0C65-497A-9E88-68698CDE6915}" dt="2023-06-22T19:17:05.824" v="67"/>
        <pc:sldMkLst>
          <pc:docMk/>
          <pc:sldMk cId="2563592667" sldId="257"/>
        </pc:sldMkLst>
        <pc:spChg chg="mod ord">
          <ac:chgData name="Leake, Carl D (US 347J)" userId="S::carl.leake@jpl.nasa.gov::514d19ed-ac25-4851-8813-e892f9be6a8e" providerId="AD" clId="Web-{6C1DDCC3-0C65-497A-9E88-68698CDE6915}" dt="2023-06-22T19:17:23.231" v="71"/>
          <ac:spMkLst>
            <pc:docMk/>
            <pc:sldMk cId="2563592667" sldId="257"/>
            <ac:spMk id="2" creationId="{F956D834-D4AE-D38D-08B8-1CB8532BDBB2}"/>
          </ac:spMkLst>
        </pc:spChg>
        <pc:spChg chg="mod ord">
          <ac:chgData name="Leake, Carl D (US 347J)" userId="S::carl.leake@jpl.nasa.gov::514d19ed-ac25-4851-8813-e892f9be6a8e" providerId="AD" clId="Web-{6C1DDCC3-0C65-497A-9E88-68698CDE6915}" dt="2023-06-22T19:17:23.231" v="71"/>
          <ac:spMkLst>
            <pc:docMk/>
            <pc:sldMk cId="2563592667" sldId="257"/>
            <ac:spMk id="3" creationId="{82DC2CD2-7EBB-D5D0-3815-A9CD6AE248E6}"/>
          </ac:spMkLst>
        </pc:spChg>
        <pc:spChg chg="add mod ord">
          <ac:chgData name="Leake, Carl D (US 347J)" userId="S::carl.leake@jpl.nasa.gov::514d19ed-ac25-4851-8813-e892f9be6a8e" providerId="AD" clId="Web-{6C1DDCC3-0C65-497A-9E88-68698CDE6915}" dt="2023-06-22T19:17:23.231" v="71"/>
          <ac:spMkLst>
            <pc:docMk/>
            <pc:sldMk cId="2563592667" sldId="257"/>
            <ac:spMk id="4" creationId="{C2D2D887-55B9-29D1-0859-C98AF677433E}"/>
          </ac:spMkLst>
        </pc:spChg>
      </pc:sldChg>
      <pc:sldChg chg="del">
        <pc:chgData name="Leake, Carl D (US 347J)" userId="S::carl.leake@jpl.nasa.gov::514d19ed-ac25-4851-8813-e892f9be6a8e" providerId="AD" clId="Web-{6C1DDCC3-0C65-497A-9E88-68698CDE6915}" dt="2023-06-22T19:17:05.824" v="66"/>
        <pc:sldMkLst>
          <pc:docMk/>
          <pc:sldMk cId="1956591175" sldId="258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99" v="28"/>
        <pc:sldMkLst>
          <pc:docMk/>
          <pc:sldMk cId="3709081584" sldId="260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77" v="54"/>
        <pc:sldMkLst>
          <pc:docMk/>
          <pc:sldMk cId="966139574" sldId="268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46" v="45"/>
        <pc:sldMkLst>
          <pc:docMk/>
          <pc:sldMk cId="1013896946" sldId="269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93" v="59"/>
        <pc:sldMkLst>
          <pc:docMk/>
          <pc:sldMk cId="819797761" sldId="270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62" v="47"/>
        <pc:sldMkLst>
          <pc:docMk/>
          <pc:sldMk cId="4170734269" sldId="271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37" v="0"/>
        <pc:sldMkLst>
          <pc:docMk/>
          <pc:sldMk cId="1205609924" sldId="273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99" v="27"/>
        <pc:sldMkLst>
          <pc:docMk/>
          <pc:sldMk cId="3442674976" sldId="274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52" v="10"/>
        <pc:sldMkLst>
          <pc:docMk/>
          <pc:sldMk cId="2510902721" sldId="277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93" v="60"/>
        <pc:sldMkLst>
          <pc:docMk/>
          <pc:sldMk cId="3202262240" sldId="279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52" v="9"/>
        <pc:sldMkLst>
          <pc:docMk/>
          <pc:sldMk cId="2375092088" sldId="280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15" v="30"/>
        <pc:sldMkLst>
          <pc:docMk/>
          <pc:sldMk cId="661013256" sldId="282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824" v="65"/>
        <pc:sldMkLst>
          <pc:docMk/>
          <pc:sldMk cId="763449429" sldId="284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824" v="63"/>
        <pc:sldMkLst>
          <pc:docMk/>
          <pc:sldMk cId="896259362" sldId="285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31" v="37"/>
        <pc:sldMkLst>
          <pc:docMk/>
          <pc:sldMk cId="958299563" sldId="288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84" v="19"/>
        <pc:sldMkLst>
          <pc:docMk/>
          <pc:sldMk cId="4074536972" sldId="289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77" v="53"/>
        <pc:sldMkLst>
          <pc:docMk/>
          <pc:sldMk cId="2346710164" sldId="290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84" v="21"/>
        <pc:sldMkLst>
          <pc:docMk/>
          <pc:sldMk cId="3619334290" sldId="291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84" v="20"/>
        <pc:sldMkLst>
          <pc:docMk/>
          <pc:sldMk cId="3089109458" sldId="292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77" v="57"/>
        <pc:sldMkLst>
          <pc:docMk/>
          <pc:sldMk cId="4209423472" sldId="293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99" v="25"/>
        <pc:sldMkLst>
          <pc:docMk/>
          <pc:sldMk cId="2767178862" sldId="294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77" v="58"/>
        <pc:sldMkLst>
          <pc:docMk/>
          <pc:sldMk cId="2463454272" sldId="295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99" v="22"/>
        <pc:sldMkLst>
          <pc:docMk/>
          <pc:sldMk cId="141674433" sldId="296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62" v="51"/>
        <pc:sldMkLst>
          <pc:docMk/>
          <pc:sldMk cId="2446049262" sldId="298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99" v="23"/>
        <pc:sldMkLst>
          <pc:docMk/>
          <pc:sldMk cId="2659854877" sldId="299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84" v="15"/>
        <pc:sldMkLst>
          <pc:docMk/>
          <pc:sldMk cId="2851618549" sldId="300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84" v="16"/>
        <pc:sldMkLst>
          <pc:docMk/>
          <pc:sldMk cId="2891309154" sldId="301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84" v="17"/>
        <pc:sldMkLst>
          <pc:docMk/>
          <pc:sldMk cId="3067373897" sldId="302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84" v="18"/>
        <pc:sldMkLst>
          <pc:docMk/>
          <pc:sldMk cId="403105560" sldId="303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68" v="14"/>
        <pc:sldMkLst>
          <pc:docMk/>
          <pc:sldMk cId="507125482" sldId="304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15" v="32"/>
        <pc:sldMkLst>
          <pc:docMk/>
          <pc:sldMk cId="1439333295" sldId="305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15" v="33"/>
        <pc:sldMkLst>
          <pc:docMk/>
          <pc:sldMk cId="3896810992" sldId="306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31" v="34"/>
        <pc:sldMkLst>
          <pc:docMk/>
          <pc:sldMk cId="4038677107" sldId="307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31" v="35"/>
        <pc:sldMkLst>
          <pc:docMk/>
          <pc:sldMk cId="2260314754" sldId="308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31" v="36"/>
        <pc:sldMkLst>
          <pc:docMk/>
          <pc:sldMk cId="344671485" sldId="309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31" v="38"/>
        <pc:sldMkLst>
          <pc:docMk/>
          <pc:sldMk cId="3919158768" sldId="310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62" v="50"/>
        <pc:sldMkLst>
          <pc:docMk/>
          <pc:sldMk cId="1989115607" sldId="311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68" v="13"/>
        <pc:sldMkLst>
          <pc:docMk/>
          <pc:sldMk cId="506028574" sldId="313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46" v="43"/>
        <pc:sldMkLst>
          <pc:docMk/>
          <pc:sldMk cId="3843444" sldId="315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99" v="26"/>
        <pc:sldMkLst>
          <pc:docMk/>
          <pc:sldMk cId="3828678091" sldId="317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52" v="11"/>
        <pc:sldMkLst>
          <pc:docMk/>
          <pc:sldMk cId="3930572007" sldId="318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37" v="1"/>
        <pc:sldMkLst>
          <pc:docMk/>
          <pc:sldMk cId="3625017232" sldId="320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46" v="42"/>
        <pc:sldMkLst>
          <pc:docMk/>
          <pc:sldMk cId="2338848046" sldId="321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62" v="48"/>
        <pc:sldMkLst>
          <pc:docMk/>
          <pc:sldMk cId="1604159621" sldId="322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31" v="39"/>
        <pc:sldMkLst>
          <pc:docMk/>
          <pc:sldMk cId="3522195090" sldId="324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52" v="7"/>
        <pc:sldMkLst>
          <pc:docMk/>
          <pc:sldMk cId="3407643995" sldId="325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52" v="8"/>
        <pc:sldMkLst>
          <pc:docMk/>
          <pc:sldMk cId="3385919209" sldId="326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77" v="56"/>
        <pc:sldMkLst>
          <pc:docMk/>
          <pc:sldMk cId="13554995" sldId="332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77" v="55"/>
        <pc:sldMkLst>
          <pc:docMk/>
          <pc:sldMk cId="2460938846" sldId="335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15" v="29"/>
        <pc:sldMkLst>
          <pc:docMk/>
          <pc:sldMk cId="1813625366" sldId="341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824" v="64"/>
        <pc:sldMkLst>
          <pc:docMk/>
          <pc:sldMk cId="881166670" sldId="343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62" v="49"/>
        <pc:sldMkLst>
          <pc:docMk/>
          <pc:sldMk cId="2335132986" sldId="345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62" v="52"/>
        <pc:sldMkLst>
          <pc:docMk/>
          <pc:sldMk cId="2672667743" sldId="346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46" v="46"/>
        <pc:sldMkLst>
          <pc:docMk/>
          <pc:sldMk cId="1542834391" sldId="347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52" v="6"/>
        <pc:sldMkLst>
          <pc:docMk/>
          <pc:sldMk cId="2676106769" sldId="349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46" v="44"/>
        <pc:sldMkLst>
          <pc:docMk/>
          <pc:sldMk cId="1427731046" sldId="351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68" v="12"/>
        <pc:sldMkLst>
          <pc:docMk/>
          <pc:sldMk cId="1457302944" sldId="354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31" v="40"/>
        <pc:sldMkLst>
          <pc:docMk/>
          <pc:sldMk cId="788356359" sldId="355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99" v="24"/>
        <pc:sldMkLst>
          <pc:docMk/>
          <pc:sldMk cId="2076516496" sldId="356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46" v="41"/>
        <pc:sldMkLst>
          <pc:docMk/>
          <pc:sldMk cId="2189897396" sldId="357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52" v="5"/>
        <pc:sldMkLst>
          <pc:docMk/>
          <pc:sldMk cId="3015372407" sldId="358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52" v="4"/>
        <pc:sldMkLst>
          <pc:docMk/>
          <pc:sldMk cId="1773189826" sldId="359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37" v="3"/>
        <pc:sldMkLst>
          <pc:docMk/>
          <pc:sldMk cId="1587384052" sldId="360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37" v="2"/>
        <pc:sldMkLst>
          <pc:docMk/>
          <pc:sldMk cId="3992301805" sldId="361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15" v="31"/>
        <pc:sldMkLst>
          <pc:docMk/>
          <pc:sldMk cId="4031932083" sldId="362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809" v="61"/>
        <pc:sldMkLst>
          <pc:docMk/>
          <pc:sldMk cId="4076530350" sldId="363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824" v="62"/>
        <pc:sldMkLst>
          <pc:docMk/>
          <pc:sldMk cId="2312432300" sldId="364"/>
        </pc:sldMkLst>
      </pc:sldChg>
    </pc:docChg>
  </pc:docChgLst>
  <pc:docChgLst>
    <pc:chgData name="Jain, Abhinandan (US 3471)" userId="S::jain@jpl.nasa.gov::47000a42-4a64-498b-92b5-14cfe7b66dad" providerId="AD" clId="Web-{72F98426-CAD5-3AD4-F9DE-4DF00ED53522}"/>
    <pc:docChg chg="modSld">
      <pc:chgData name="Jain, Abhinandan (US 3471)" userId="S::jain@jpl.nasa.gov::47000a42-4a64-498b-92b5-14cfe7b66dad" providerId="AD" clId="Web-{72F98426-CAD5-3AD4-F9DE-4DF00ED53522}" dt="2023-02-24T05:00:30.684" v="224"/>
      <pc:docMkLst>
        <pc:docMk/>
      </pc:docMkLst>
      <pc:sldChg chg="modSp">
        <pc:chgData name="Jain, Abhinandan (US 3471)" userId="S::jain@jpl.nasa.gov::47000a42-4a64-498b-92b5-14cfe7b66dad" providerId="AD" clId="Web-{72F98426-CAD5-3AD4-F9DE-4DF00ED53522}" dt="2023-02-24T04:52:28.077" v="46" actId="20577"/>
        <pc:sldMkLst>
          <pc:docMk/>
          <pc:sldMk cId="694460469" sldId="276"/>
        </pc:sldMkLst>
        <pc:spChg chg="mod">
          <ac:chgData name="Jain, Abhinandan (US 3471)" userId="S::jain@jpl.nasa.gov::47000a42-4a64-498b-92b5-14cfe7b66dad" providerId="AD" clId="Web-{72F98426-CAD5-3AD4-F9DE-4DF00ED53522}" dt="2023-02-24T04:52:28.077" v="46" actId="20577"/>
          <ac:spMkLst>
            <pc:docMk/>
            <pc:sldMk cId="694460469" sldId="276"/>
            <ac:spMk id="4" creationId="{D2B1CE52-8B4A-F751-9171-CA2D97E2268C}"/>
          </ac:spMkLst>
        </pc:spChg>
      </pc:sldChg>
      <pc:sldChg chg="modSp">
        <pc:chgData name="Jain, Abhinandan (US 3471)" userId="S::jain@jpl.nasa.gov::47000a42-4a64-498b-92b5-14cfe7b66dad" providerId="AD" clId="Web-{72F98426-CAD5-3AD4-F9DE-4DF00ED53522}" dt="2023-02-24T05:00:30.684" v="224"/>
        <pc:sldMkLst>
          <pc:docMk/>
          <pc:sldMk cId="2510902721" sldId="277"/>
        </pc:sldMkLst>
        <pc:spChg chg="mod">
          <ac:chgData name="Jain, Abhinandan (US 3471)" userId="S::jain@jpl.nasa.gov::47000a42-4a64-498b-92b5-14cfe7b66dad" providerId="AD" clId="Web-{72F98426-CAD5-3AD4-F9DE-4DF00ED53522}" dt="2023-02-24T05:00:30.684" v="224"/>
          <ac:spMkLst>
            <pc:docMk/>
            <pc:sldMk cId="2510902721" sldId="277"/>
            <ac:spMk id="4" creationId="{D2B1CE52-8B4A-F751-9171-CA2D97E2268C}"/>
          </ac:spMkLst>
        </pc:spChg>
      </pc:sldChg>
      <pc:sldChg chg="modSp">
        <pc:chgData name="Jain, Abhinandan (US 3471)" userId="S::jain@jpl.nasa.gov::47000a42-4a64-498b-92b5-14cfe7b66dad" providerId="AD" clId="Web-{72F98426-CAD5-3AD4-F9DE-4DF00ED53522}" dt="2023-02-24T05:00:08.699" v="217" actId="20577"/>
        <pc:sldMkLst>
          <pc:docMk/>
          <pc:sldMk cId="2375092088" sldId="280"/>
        </pc:sldMkLst>
        <pc:spChg chg="mod">
          <ac:chgData name="Jain, Abhinandan (US 3471)" userId="S::jain@jpl.nasa.gov::47000a42-4a64-498b-92b5-14cfe7b66dad" providerId="AD" clId="Web-{72F98426-CAD5-3AD4-F9DE-4DF00ED53522}" dt="2023-02-24T05:00:08.699" v="217" actId="20577"/>
          <ac:spMkLst>
            <pc:docMk/>
            <pc:sldMk cId="2375092088" sldId="280"/>
            <ac:spMk id="4" creationId="{D2B1CE52-8B4A-F751-9171-CA2D97E2268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5228783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5CC44A-22E1-4619-94B4-A057E6DB87F8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0065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dartslab.jpl.nasa.gov/" TargetMode="Externa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dartslab.jpl.nasa.gov/" TargetMode="External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Alternate Title Slide" type="tx">
  <p:cSld name="Title Slide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9542" y="5305166"/>
            <a:ext cx="3858016" cy="1071671"/>
          </a:xfrm>
          <a:prstGeom prst="rect">
            <a:avLst/>
          </a:prstGeom>
        </p:spPr>
      </p:pic>
      <p:pic>
        <p:nvPicPr>
          <p:cNvPr id="29" name="Google Shape;29;p11" descr="full_jpg14.jpg"/>
          <p:cNvPicPr preferRelativeResize="0"/>
          <p:nvPr/>
        </p:nvPicPr>
        <p:blipFill rotWithShape="1">
          <a:blip r:embed="rId3">
            <a:alphaModFix/>
          </a:blip>
          <a:srcRect l="36943" r="5653"/>
          <a:stretch/>
        </p:blipFill>
        <p:spPr>
          <a:xfrm>
            <a:off x="0" y="0"/>
            <a:ext cx="7097876" cy="6857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Google Shape;30;p1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655696" y="563928"/>
            <a:ext cx="1867474" cy="1803101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Google Shape;31;p11"/>
          <p:cNvSpPr txBox="1">
            <a:spLocks noGrp="1"/>
          </p:cNvSpPr>
          <p:nvPr>
            <p:ph type="title"/>
          </p:nvPr>
        </p:nvSpPr>
        <p:spPr>
          <a:xfrm>
            <a:off x="7595300" y="2482024"/>
            <a:ext cx="4126500" cy="23072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  <a:defRPr sz="2200" b="1" i="0" u="none" strike="noStrike" cap="none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9pPr>
          </a:lstStyle>
          <a:p>
            <a:endParaRPr dirty="0"/>
          </a:p>
        </p:txBody>
      </p:sp>
      <p:sp>
        <p:nvSpPr>
          <p:cNvPr id="33" name="Google Shape;33;p11"/>
          <p:cNvSpPr txBox="1"/>
          <p:nvPr/>
        </p:nvSpPr>
        <p:spPr>
          <a:xfrm>
            <a:off x="9658550" y="526771"/>
            <a:ext cx="2150400" cy="18774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Dynamics and Real</a:t>
            </a:r>
            <a:r>
              <a:rPr lang="en-US" sz="2200" b="1" dirty="0"/>
              <a:t>-</a:t>
            </a:r>
            <a:r>
              <a:rPr lang="en-US" sz="2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Time Simulation</a:t>
            </a:r>
            <a:endParaRPr sz="22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200" b="1" dirty="0"/>
              <a:t>(DARTS)</a:t>
            </a:r>
            <a:endParaRPr sz="2200" b="1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200" b="1" dirty="0"/>
              <a:t>Laboratory</a:t>
            </a:r>
            <a:endParaRPr sz="2200" b="1" dirty="0"/>
          </a:p>
        </p:txBody>
      </p:sp>
      <p:sp>
        <p:nvSpPr>
          <p:cNvPr id="34" name="Google Shape;34;p11"/>
          <p:cNvSpPr txBox="1"/>
          <p:nvPr/>
        </p:nvSpPr>
        <p:spPr>
          <a:xfrm>
            <a:off x="8232322" y="5128657"/>
            <a:ext cx="3000000" cy="400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u="sng" dirty="0">
                <a:solidFill>
                  <a:schemeClr val="dk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https://dartslab.jpl.nasa.gov/</a:t>
            </a:r>
            <a:endParaRPr dirty="0">
              <a:solidFill>
                <a:schemeClr val="dk1"/>
              </a:solidFill>
            </a:endParaRPr>
          </a:p>
        </p:txBody>
      </p:sp>
      <p:sp>
        <p:nvSpPr>
          <p:cNvPr id="9" name="Google Shape;34;p11">
            <a:extLst>
              <a:ext uri="{FF2B5EF4-FFF2-40B4-BE49-F238E27FC236}">
                <a16:creationId xmlns:a16="http://schemas.microsoft.com/office/drawing/2014/main" id="{80E1E5F2-3865-49CD-8DBA-CEED1FC0F365}"/>
              </a:ext>
            </a:extLst>
          </p:cNvPr>
          <p:cNvSpPr txBox="1"/>
          <p:nvPr userDrawn="1"/>
        </p:nvSpPr>
        <p:spPr>
          <a:xfrm>
            <a:off x="8158550" y="4831816"/>
            <a:ext cx="3000000" cy="430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dk1"/>
                </a:solidFill>
              </a:rPr>
              <a:t>August 2023</a:t>
            </a:r>
            <a:endParaRPr sz="1600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Input Validation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EC2107-2179-44B0-AA1C-E3E8257F87F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195692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Alternate Title Slide" type="tx">
  <p:cSld name="Title Slide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9542" y="5305166"/>
            <a:ext cx="3858016" cy="1071671"/>
          </a:xfrm>
          <a:prstGeom prst="rect">
            <a:avLst/>
          </a:prstGeom>
        </p:spPr>
      </p:pic>
      <p:pic>
        <p:nvPicPr>
          <p:cNvPr id="29" name="Google Shape;29;p11" descr="full_jpg14.jpg"/>
          <p:cNvPicPr preferRelativeResize="0"/>
          <p:nvPr/>
        </p:nvPicPr>
        <p:blipFill rotWithShape="1">
          <a:blip r:embed="rId3">
            <a:alphaModFix/>
          </a:blip>
          <a:srcRect l="36943" r="5653"/>
          <a:stretch/>
        </p:blipFill>
        <p:spPr>
          <a:xfrm>
            <a:off x="0" y="0"/>
            <a:ext cx="7097876" cy="6857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Google Shape;30;p1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655696" y="563928"/>
            <a:ext cx="1867474" cy="1803101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Google Shape;31;p11"/>
          <p:cNvSpPr txBox="1">
            <a:spLocks noGrp="1"/>
          </p:cNvSpPr>
          <p:nvPr>
            <p:ph type="title"/>
          </p:nvPr>
        </p:nvSpPr>
        <p:spPr>
          <a:xfrm>
            <a:off x="7595300" y="2482024"/>
            <a:ext cx="4126500" cy="23072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  <a:defRPr sz="2200" b="1" i="0" u="none" strike="noStrike" cap="none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9pPr>
          </a:lstStyle>
          <a:p>
            <a:endParaRPr dirty="0"/>
          </a:p>
        </p:txBody>
      </p:sp>
      <p:sp>
        <p:nvSpPr>
          <p:cNvPr id="32" name="Google Shape;32;p11"/>
          <p:cNvSpPr txBox="1">
            <a:spLocks noGrp="1"/>
          </p:cNvSpPr>
          <p:nvPr>
            <p:ph type="sldNum" idx="12"/>
          </p:nvPr>
        </p:nvSpPr>
        <p:spPr>
          <a:xfrm>
            <a:off x="11543400" y="6400425"/>
            <a:ext cx="648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3" name="Google Shape;33;p11"/>
          <p:cNvSpPr txBox="1"/>
          <p:nvPr/>
        </p:nvSpPr>
        <p:spPr>
          <a:xfrm>
            <a:off x="9658550" y="526771"/>
            <a:ext cx="2150400" cy="18774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Dynamics and Real</a:t>
            </a:r>
            <a:r>
              <a:rPr lang="en-US" sz="2200" b="1" dirty="0"/>
              <a:t>-</a:t>
            </a:r>
            <a:r>
              <a:rPr lang="en-US" sz="2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Time Simulation</a:t>
            </a:r>
            <a:endParaRPr sz="22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200" b="1" dirty="0"/>
              <a:t>(DARTS)</a:t>
            </a:r>
            <a:endParaRPr sz="2200" b="1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200" b="1" dirty="0"/>
              <a:t>Laboratory</a:t>
            </a:r>
            <a:endParaRPr sz="2200" b="1" dirty="0"/>
          </a:p>
        </p:txBody>
      </p:sp>
      <p:sp>
        <p:nvSpPr>
          <p:cNvPr id="34" name="Google Shape;34;p11"/>
          <p:cNvSpPr txBox="1"/>
          <p:nvPr/>
        </p:nvSpPr>
        <p:spPr>
          <a:xfrm>
            <a:off x="8232322" y="5128657"/>
            <a:ext cx="3000000" cy="400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u="sng" dirty="0">
                <a:solidFill>
                  <a:schemeClr val="dk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https://dartslab.jpl.nasa.gov/</a:t>
            </a:r>
            <a:endParaRPr dirty="0">
              <a:solidFill>
                <a:schemeClr val="dk1"/>
              </a:solidFill>
            </a:endParaRPr>
          </a:p>
        </p:txBody>
      </p:sp>
      <p:sp>
        <p:nvSpPr>
          <p:cNvPr id="9" name="Google Shape;34;p11">
            <a:extLst>
              <a:ext uri="{FF2B5EF4-FFF2-40B4-BE49-F238E27FC236}">
                <a16:creationId xmlns:a16="http://schemas.microsoft.com/office/drawing/2014/main" id="{80E1E5F2-3865-49CD-8DBA-CEED1FC0F365}"/>
              </a:ext>
            </a:extLst>
          </p:cNvPr>
          <p:cNvSpPr txBox="1"/>
          <p:nvPr userDrawn="1"/>
        </p:nvSpPr>
        <p:spPr>
          <a:xfrm>
            <a:off x="8158550" y="4831816"/>
            <a:ext cx="3000000" cy="430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dk1"/>
                </a:solidFill>
              </a:rPr>
              <a:t>August 2023</a:t>
            </a:r>
            <a:endParaRPr sz="1600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ransition Slide" preserve="1">
  <p:cSld name="Transition Slide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3"/>
          <p:cNvSpPr txBox="1">
            <a:spLocks noGrp="1"/>
          </p:cNvSpPr>
          <p:nvPr>
            <p:ph type="sldNum" idx="12"/>
          </p:nvPr>
        </p:nvSpPr>
        <p:spPr>
          <a:xfrm>
            <a:off x="49925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8" name="Google Shape;48;p13"/>
          <p:cNvSpPr txBox="1">
            <a:spLocks noGrp="1"/>
          </p:cNvSpPr>
          <p:nvPr>
            <p:ph type="title"/>
          </p:nvPr>
        </p:nvSpPr>
        <p:spPr>
          <a:xfrm>
            <a:off x="838200" y="2991300"/>
            <a:ext cx="10515600" cy="87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13265"/>
              </a:buClr>
              <a:buSzPts val="4400"/>
              <a:buNone/>
              <a:defRPr sz="4400" b="1" i="0" u="none" strike="noStrike" cap="none">
                <a:solidFill>
                  <a:srgbClr val="213265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9" name="Google Shape;49;p13"/>
          <p:cNvSpPr txBox="1">
            <a:spLocks noGrp="1"/>
          </p:cNvSpPr>
          <p:nvPr>
            <p:ph type="title" idx="2"/>
          </p:nvPr>
        </p:nvSpPr>
        <p:spPr>
          <a:xfrm>
            <a:off x="838200" y="3841075"/>
            <a:ext cx="10515600" cy="69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None/>
              <a:defRPr sz="3100" i="0" u="none" strike="noStrike" cap="none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pic>
        <p:nvPicPr>
          <p:cNvPr id="50" name="Google Shape;50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949425" y="256039"/>
            <a:ext cx="943025" cy="9105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74547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 preserve="1">
  <p:cSld name="Two Column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9"/>
          <p:cNvSpPr txBox="1">
            <a:spLocks noGrp="1"/>
          </p:cNvSpPr>
          <p:nvPr>
            <p:ph type="sldNum" idx="12"/>
          </p:nvPr>
        </p:nvSpPr>
        <p:spPr>
          <a:xfrm>
            <a:off x="49925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71" name="Google Shape;71;p19"/>
          <p:cNvCxnSpPr/>
          <p:nvPr/>
        </p:nvCxnSpPr>
        <p:spPr>
          <a:xfrm>
            <a:off x="621325" y="1117438"/>
            <a:ext cx="894300" cy="5700"/>
          </a:xfrm>
          <a:prstGeom prst="straightConnector1">
            <a:avLst/>
          </a:prstGeom>
          <a:noFill/>
          <a:ln w="19050" cap="flat" cmpd="sng">
            <a:solidFill>
              <a:srgbClr val="21326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72" name="Google Shape;72;p19"/>
          <p:cNvSpPr txBox="1">
            <a:spLocks noGrp="1"/>
          </p:cNvSpPr>
          <p:nvPr>
            <p:ph type="title"/>
          </p:nvPr>
        </p:nvSpPr>
        <p:spPr>
          <a:xfrm>
            <a:off x="499250" y="419950"/>
            <a:ext cx="10164000" cy="69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13265"/>
              </a:buClr>
              <a:buSzPts val="3400"/>
              <a:buNone/>
              <a:defRPr sz="3400" b="1" i="0" u="none" strike="noStrike" cap="none">
                <a:solidFill>
                  <a:srgbClr val="213265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3" name="Google Shape;73;p19"/>
          <p:cNvSpPr txBox="1">
            <a:spLocks noGrp="1"/>
          </p:cNvSpPr>
          <p:nvPr>
            <p:ph type="body" idx="1"/>
          </p:nvPr>
        </p:nvSpPr>
        <p:spPr>
          <a:xfrm>
            <a:off x="499250" y="1558450"/>
            <a:ext cx="5425300" cy="435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 dirty="0"/>
          </a:p>
        </p:txBody>
      </p:sp>
      <p:sp>
        <p:nvSpPr>
          <p:cNvPr id="74" name="Google Shape;74;p19"/>
          <p:cNvSpPr txBox="1">
            <a:spLocks noGrp="1"/>
          </p:cNvSpPr>
          <p:nvPr>
            <p:ph type="body" idx="2"/>
          </p:nvPr>
        </p:nvSpPr>
        <p:spPr>
          <a:xfrm>
            <a:off x="6267452" y="1558450"/>
            <a:ext cx="54253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54039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preserve="1" userDrawn="1">
  <p:cSld name="Column and Picture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9"/>
          <p:cNvSpPr txBox="1">
            <a:spLocks noGrp="1"/>
          </p:cNvSpPr>
          <p:nvPr>
            <p:ph type="sldNum" idx="12"/>
          </p:nvPr>
        </p:nvSpPr>
        <p:spPr>
          <a:xfrm>
            <a:off x="49925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71" name="Google Shape;71;p19"/>
          <p:cNvCxnSpPr/>
          <p:nvPr/>
        </p:nvCxnSpPr>
        <p:spPr>
          <a:xfrm>
            <a:off x="621325" y="1117438"/>
            <a:ext cx="894300" cy="5700"/>
          </a:xfrm>
          <a:prstGeom prst="straightConnector1">
            <a:avLst/>
          </a:prstGeom>
          <a:noFill/>
          <a:ln w="19050" cap="flat" cmpd="sng">
            <a:solidFill>
              <a:srgbClr val="21326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72" name="Google Shape;72;p19"/>
          <p:cNvSpPr txBox="1">
            <a:spLocks noGrp="1"/>
          </p:cNvSpPr>
          <p:nvPr>
            <p:ph type="title"/>
          </p:nvPr>
        </p:nvSpPr>
        <p:spPr>
          <a:xfrm>
            <a:off x="499250" y="419950"/>
            <a:ext cx="10164000" cy="69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13265"/>
              </a:buClr>
              <a:buSzPts val="3400"/>
              <a:buNone/>
              <a:defRPr sz="3400" b="1" i="0" u="none" strike="noStrike" cap="none">
                <a:solidFill>
                  <a:srgbClr val="213265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3" name="Google Shape;73;p19"/>
          <p:cNvSpPr txBox="1">
            <a:spLocks noGrp="1"/>
          </p:cNvSpPr>
          <p:nvPr>
            <p:ph type="body" idx="1"/>
          </p:nvPr>
        </p:nvSpPr>
        <p:spPr>
          <a:xfrm>
            <a:off x="499250" y="1558450"/>
            <a:ext cx="5425300" cy="435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 dirty="0"/>
          </a:p>
        </p:txBody>
      </p:sp>
      <p:sp>
        <p:nvSpPr>
          <p:cNvPr id="8" name="Google Shape;62;p23">
            <a:extLst>
              <a:ext uri="{FF2B5EF4-FFF2-40B4-BE49-F238E27FC236}">
                <a16:creationId xmlns:a16="http://schemas.microsoft.com/office/drawing/2014/main" id="{B63FFDF8-E300-4390-BD84-D92FDD5AAB7C}"/>
              </a:ext>
            </a:extLst>
          </p:cNvPr>
          <p:cNvSpPr>
            <a:spLocks noGrp="1"/>
          </p:cNvSpPr>
          <p:nvPr>
            <p:ph type="pic" idx="2"/>
          </p:nvPr>
        </p:nvSpPr>
        <p:spPr>
          <a:xfrm>
            <a:off x="6267451" y="1558450"/>
            <a:ext cx="5425299" cy="4356900"/>
          </a:xfrm>
          <a:prstGeom prst="rect">
            <a:avLst/>
          </a:pr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3324955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preserve="1" userDrawn="1">
  <p:cSld name="Single Column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9"/>
          <p:cNvSpPr txBox="1">
            <a:spLocks noGrp="1"/>
          </p:cNvSpPr>
          <p:nvPr>
            <p:ph type="sldNum" idx="12"/>
          </p:nvPr>
        </p:nvSpPr>
        <p:spPr>
          <a:xfrm>
            <a:off x="49925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71" name="Google Shape;71;p19"/>
          <p:cNvCxnSpPr/>
          <p:nvPr/>
        </p:nvCxnSpPr>
        <p:spPr>
          <a:xfrm>
            <a:off x="621325" y="1117438"/>
            <a:ext cx="894300" cy="5700"/>
          </a:xfrm>
          <a:prstGeom prst="straightConnector1">
            <a:avLst/>
          </a:prstGeom>
          <a:noFill/>
          <a:ln w="19050" cap="flat" cmpd="sng">
            <a:solidFill>
              <a:srgbClr val="21326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72" name="Google Shape;72;p19"/>
          <p:cNvSpPr txBox="1">
            <a:spLocks noGrp="1"/>
          </p:cNvSpPr>
          <p:nvPr>
            <p:ph type="title"/>
          </p:nvPr>
        </p:nvSpPr>
        <p:spPr>
          <a:xfrm>
            <a:off x="499250" y="419950"/>
            <a:ext cx="10164000" cy="69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13265"/>
              </a:buClr>
              <a:buSzPts val="3400"/>
              <a:buNone/>
              <a:defRPr sz="3400" b="1" i="0" u="none" strike="noStrike" cap="none">
                <a:solidFill>
                  <a:srgbClr val="213265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3" name="Google Shape;73;p19"/>
          <p:cNvSpPr txBox="1">
            <a:spLocks noGrp="1"/>
          </p:cNvSpPr>
          <p:nvPr>
            <p:ph type="body" idx="1"/>
          </p:nvPr>
        </p:nvSpPr>
        <p:spPr>
          <a:xfrm>
            <a:off x="499250" y="1558450"/>
            <a:ext cx="11193502" cy="435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53760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preserve="1" userDrawn="1">
  <p:cSld name="Title Only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9"/>
          <p:cNvSpPr txBox="1">
            <a:spLocks noGrp="1"/>
          </p:cNvSpPr>
          <p:nvPr>
            <p:ph type="sldNum" idx="12"/>
          </p:nvPr>
        </p:nvSpPr>
        <p:spPr>
          <a:xfrm>
            <a:off x="49925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71" name="Google Shape;71;p19"/>
          <p:cNvCxnSpPr/>
          <p:nvPr/>
        </p:nvCxnSpPr>
        <p:spPr>
          <a:xfrm>
            <a:off x="621325" y="1117438"/>
            <a:ext cx="894300" cy="5700"/>
          </a:xfrm>
          <a:prstGeom prst="straightConnector1">
            <a:avLst/>
          </a:prstGeom>
          <a:noFill/>
          <a:ln w="19050" cap="flat" cmpd="sng">
            <a:solidFill>
              <a:srgbClr val="21326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72" name="Google Shape;72;p19"/>
          <p:cNvSpPr txBox="1">
            <a:spLocks noGrp="1"/>
          </p:cNvSpPr>
          <p:nvPr>
            <p:ph type="title"/>
          </p:nvPr>
        </p:nvSpPr>
        <p:spPr>
          <a:xfrm>
            <a:off x="499250" y="419950"/>
            <a:ext cx="10164000" cy="69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13265"/>
              </a:buClr>
              <a:buSzPts val="3400"/>
              <a:buNone/>
              <a:defRPr sz="3400" b="1" i="0" u="none" strike="noStrike" cap="none">
                <a:solidFill>
                  <a:srgbClr val="213265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74933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162c8043c9d_0_10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g162c8043c9d_0_107"/>
          <p:cNvSpPr txBox="1">
            <a:spLocks noGrp="1"/>
          </p:cNvSpPr>
          <p:nvPr>
            <p:ph type="sldNum" idx="12"/>
          </p:nvPr>
        </p:nvSpPr>
        <p:spPr>
          <a:xfrm>
            <a:off x="49925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9245600" cy="838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19200"/>
            <a:ext cx="10363200" cy="5029200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Input Validation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70513E-CC6B-4688-84CD-7786F3725A6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51500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4469" y="6356350"/>
            <a:ext cx="1767532" cy="490981"/>
          </a:xfrm>
          <a:prstGeom prst="rect">
            <a:avLst/>
          </a:prstGeom>
        </p:spPr>
      </p:pic>
      <p:sp>
        <p:nvSpPr>
          <p:cNvPr id="10" name="Google Shape;10;p9"/>
          <p:cNvSpPr txBox="1">
            <a:spLocks noGrp="1"/>
          </p:cNvSpPr>
          <p:nvPr>
            <p:ph type="title"/>
          </p:nvPr>
        </p:nvSpPr>
        <p:spPr>
          <a:xfrm>
            <a:off x="499250" y="48450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9"/>
          <p:cNvSpPr txBox="1">
            <a:spLocks noGrp="1"/>
          </p:cNvSpPr>
          <p:nvPr>
            <p:ph type="body" idx="1"/>
          </p:nvPr>
        </p:nvSpPr>
        <p:spPr>
          <a:xfrm>
            <a:off x="632375" y="1452688"/>
            <a:ext cx="10881300" cy="472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68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  <a:defRPr sz="2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3" name="Google Shape;13;p9"/>
          <p:cNvSpPr txBox="1">
            <a:spLocks noGrp="1"/>
          </p:cNvSpPr>
          <p:nvPr>
            <p:ph type="sldNum" idx="12"/>
          </p:nvPr>
        </p:nvSpPr>
        <p:spPr>
          <a:xfrm>
            <a:off x="49925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4" name="Google Shape;14;p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949425" y="256039"/>
            <a:ext cx="943025" cy="910524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71" r:id="rId1"/>
    <p:sldLayoutId id="2147483650" r:id="rId2"/>
    <p:sldLayoutId id="2147483662" r:id="rId3"/>
    <p:sldLayoutId id="2147483663" r:id="rId4"/>
    <p:sldLayoutId id="2147483666" r:id="rId5"/>
    <p:sldLayoutId id="2147483665" r:id="rId6"/>
    <p:sldLayoutId id="2147483667" r:id="rId7"/>
    <p:sldLayoutId id="2147483660" r:id="rId8"/>
    <p:sldLayoutId id="2147483669" r:id="rId9"/>
    <p:sldLayoutId id="2147483670" r:id="rId10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EA4335"/>
          </p15:clr>
        </p15:guide>
        <p15:guide id="2" pos="3840">
          <p15:clr>
            <a:srgbClr val="EA4335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F05CAA-D2BA-9B7A-C6D4-9B12E3FC80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95300" y="2228024"/>
            <a:ext cx="4126500" cy="2307299"/>
          </a:xfrm>
        </p:spPr>
        <p:txBody>
          <a:bodyPr/>
          <a:lstStyle/>
          <a:p>
            <a:r>
              <a:rPr lang="fr-FR"/>
              <a:t>Input Validation</a:t>
            </a:r>
            <a:br>
              <a:rPr lang="fr-FR" dirty="0"/>
            </a:br>
            <a:br>
              <a:rPr lang="fr-FR" dirty="0"/>
            </a:br>
            <a:r>
              <a:rPr lang="fr-FR"/>
              <a:t>2023 DARTS Lab Course</a:t>
            </a:r>
            <a:endParaRPr lang="fr-F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C47C9D-057E-29C3-F746-D1C3DBB31C97}"/>
              </a:ext>
            </a:extLst>
          </p:cNvPr>
          <p:cNvSpPr>
            <a:spLocks noGrp="1"/>
          </p:cNvSpPr>
          <p:nvPr>
            <p:ph type="sldNum" idx="4294967295"/>
          </p:nvPr>
        </p:nvSpPr>
        <p:spPr>
          <a:xfrm>
            <a:off x="11542713" y="6400800"/>
            <a:ext cx="649287" cy="3651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 lang="en-US"/>
          </a:p>
        </p:txBody>
      </p:sp>
      <p:sp>
        <p:nvSpPr>
          <p:cNvPr id="6" name="TextBox 2">
            <a:extLst>
              <a:ext uri="{FF2B5EF4-FFF2-40B4-BE49-F238E27FC236}">
                <a16:creationId xmlns:a16="http://schemas.microsoft.com/office/drawing/2014/main" id="{A4D725DB-9AE2-003A-9479-DCE37AB230C3}"/>
              </a:ext>
            </a:extLst>
          </p:cNvPr>
          <p:cNvSpPr txBox="1"/>
          <p:nvPr/>
        </p:nvSpPr>
        <p:spPr>
          <a:xfrm>
            <a:off x="7653131" y="4030868"/>
            <a:ext cx="4123633" cy="738664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dirty="0"/>
              <a:t>Abhinandan Jain, Aaron Gaut, Carl Leake, Vivian </a:t>
            </a:r>
            <a:r>
              <a:rPr lang="en-US" dirty="0" err="1"/>
              <a:t>Steyert</a:t>
            </a:r>
            <a:r>
              <a:rPr lang="en-US" dirty="0"/>
              <a:t>, Tristan Hasseler, Asher </a:t>
            </a:r>
            <a:r>
              <a:rPr lang="en-US" dirty="0" err="1"/>
              <a:t>Elmland</a:t>
            </a:r>
            <a:r>
              <a:rPr lang="en-US" dirty="0"/>
              <a:t>, Juan Garcia Bonilla</a:t>
            </a:r>
          </a:p>
        </p:txBody>
      </p:sp>
    </p:spTree>
    <p:extLst>
      <p:ext uri="{BB962C8B-B14F-4D97-AF65-F5344CB8AC3E}">
        <p14:creationId xmlns:p14="http://schemas.microsoft.com/office/powerpoint/2010/main" val="21865445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370513E-CC6B-4688-84CD-7786F3725A67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QuaternionDataField.py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488558" y="1660451"/>
            <a:ext cx="7772400" cy="4191000"/>
          </a:xfrm>
          <a:solidFill>
            <a:srgbClr val="FCE5CD"/>
          </a:solidFill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</a:rPr>
              <a:t>    </a:t>
            </a:r>
            <a:r>
              <a:rPr lang="en-US" sz="2000" dirty="0" err="1">
                <a:solidFill>
                  <a:schemeClr val="tx1"/>
                </a:solidFill>
                <a:latin typeface="Consolas" panose="020B0609020204030204" pitchFamily="49" charset="0"/>
              </a:rPr>
              <a:t>def</a:t>
            </a: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isValid</a:t>
            </a: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</a:rPr>
              <a:t>(self, </a:t>
            </a:r>
            <a:r>
              <a:rPr lang="en-US" sz="2000" dirty="0" err="1">
                <a:solidFill>
                  <a:schemeClr val="tx1"/>
                </a:solidFill>
                <a:latin typeface="Consolas" panose="020B0609020204030204" pitchFamily="49" charset="0"/>
              </a:rPr>
              <a:t>val</a:t>
            </a: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</a:rPr>
              <a:t>):</a:t>
            </a:r>
            <a:b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</a:rPr>
            </a:br>
            <a:endParaRPr lang="en-US" sz="2000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</a:rPr>
              <a:t>        if </a:t>
            </a:r>
            <a:r>
              <a:rPr lang="en-US" sz="2000" dirty="0" err="1">
                <a:solidFill>
                  <a:schemeClr val="tx1"/>
                </a:solidFill>
                <a:latin typeface="Consolas" panose="020B0609020204030204" pitchFamily="49" charset="0"/>
              </a:rPr>
              <a:t>isinstance</a:t>
            </a: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</a:rPr>
              <a:t>(</a:t>
            </a:r>
            <a:r>
              <a:rPr lang="en-US" sz="2000" dirty="0" err="1">
                <a:solidFill>
                  <a:schemeClr val="tx1"/>
                </a:solidFill>
                <a:latin typeface="Consolas" panose="020B0609020204030204" pitchFamily="49" charset="0"/>
              </a:rPr>
              <a:t>val</a:t>
            </a: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Consolas" panose="020B0609020204030204" pitchFamily="49" charset="0"/>
              </a:rPr>
              <a:t>SOAQuaternion</a:t>
            </a: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</a:rPr>
              <a:t>):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</a:rPr>
              <a:t>            return True</a:t>
            </a:r>
            <a:b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</a:rPr>
            </a:br>
            <a:endParaRPr lang="en-US" sz="2000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</a:rPr>
              <a:t>        if </a:t>
            </a:r>
            <a:r>
              <a:rPr lang="en-US" sz="2000" dirty="0" err="1">
                <a:solidFill>
                  <a:schemeClr val="tx1"/>
                </a:solidFill>
                <a:latin typeface="Consolas" panose="020B0609020204030204" pitchFamily="49" charset="0"/>
              </a:rPr>
              <a:t>isinstance</a:t>
            </a: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</a:rPr>
              <a:t>(</a:t>
            </a:r>
            <a:r>
              <a:rPr lang="en-US" sz="2000" dirty="0" err="1">
                <a:solidFill>
                  <a:schemeClr val="tx1"/>
                </a:solidFill>
                <a:latin typeface="Consolas" panose="020B0609020204030204" pitchFamily="49" charset="0"/>
              </a:rPr>
              <a:t>val</a:t>
            </a: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</a:rPr>
              <a:t>, (list, tuple)):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</a:rPr>
              <a:t>            if </a:t>
            </a:r>
            <a:r>
              <a:rPr lang="en-US" sz="2000" dirty="0" err="1">
                <a:solidFill>
                  <a:schemeClr val="tx1"/>
                </a:solidFill>
                <a:latin typeface="Consolas" panose="020B0609020204030204" pitchFamily="49" charset="0"/>
              </a:rPr>
              <a:t>len</a:t>
            </a: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</a:rPr>
              <a:t>(</a:t>
            </a:r>
            <a:r>
              <a:rPr lang="en-US" sz="2000" dirty="0" err="1">
                <a:solidFill>
                  <a:schemeClr val="tx1"/>
                </a:solidFill>
                <a:latin typeface="Consolas" panose="020B0609020204030204" pitchFamily="49" charset="0"/>
              </a:rPr>
              <a:t>val</a:t>
            </a: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</a:rPr>
              <a:t>) != 4: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</a:rPr>
              <a:t>                return False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</a:rPr>
              <a:t>            try: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</a:rPr>
              <a:t>                </a:t>
            </a:r>
            <a:r>
              <a:rPr lang="en-US" sz="2000" dirty="0" err="1">
                <a:solidFill>
                  <a:schemeClr val="tx1"/>
                </a:solidFill>
                <a:latin typeface="Consolas" panose="020B0609020204030204" pitchFamily="49" charset="0"/>
              </a:rPr>
              <a:t>SOAQuaternion</a:t>
            </a: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</a:rPr>
              <a:t>(*</a:t>
            </a:r>
            <a:r>
              <a:rPr lang="en-US" sz="2000" dirty="0" err="1">
                <a:solidFill>
                  <a:schemeClr val="tx1"/>
                </a:solidFill>
                <a:latin typeface="Consolas" panose="020B0609020204030204" pitchFamily="49" charset="0"/>
              </a:rPr>
              <a:t>val</a:t>
            </a: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</a:rPr>
              <a:t>                return True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</a:rPr>
              <a:t>            except: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</a:rPr>
              <a:t>                return False</a:t>
            </a:r>
            <a:endParaRPr lang="en-US" sz="2800" dirty="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295523" y="3184451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i="1" dirty="0">
                <a:solidFill>
                  <a:schemeClr val="tx1"/>
                </a:solidFill>
                <a:latin typeface="+mn-lt"/>
              </a:rPr>
              <a:t># Simplified</a:t>
            </a:r>
          </a:p>
        </p:txBody>
      </p:sp>
    </p:spTree>
    <p:extLst>
      <p:ext uri="{BB962C8B-B14F-4D97-AF65-F5344CB8AC3E}">
        <p14:creationId xmlns:p14="http://schemas.microsoft.com/office/powerpoint/2010/main" val="21229443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370513E-CC6B-4688-84CD-7786F3725A67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of </a:t>
            </a:r>
            <a:r>
              <a:rPr lang="en-US" dirty="0" err="1"/>
              <a:t>QuaternionDataField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181100"/>
            <a:ext cx="7772400" cy="647700"/>
          </a:xfrm>
        </p:spPr>
        <p:txBody>
          <a:bodyPr/>
          <a:lstStyle/>
          <a:p>
            <a:r>
              <a:rPr lang="en-US" dirty="0"/>
              <a:t>In BodyParams.py: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2209800" y="2118604"/>
            <a:ext cx="7772400" cy="3720445"/>
          </a:xfrm>
          <a:prstGeom prst="rect">
            <a:avLst/>
          </a:prstGeom>
          <a:solidFill>
            <a:srgbClr val="FCE5C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ts val="12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ts val="12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class </a:t>
            </a:r>
            <a:r>
              <a:rPr lang="en-US" sz="2000" dirty="0" err="1">
                <a:latin typeface="Consolas" panose="020B0609020204030204" pitchFamily="49" charset="0"/>
              </a:rPr>
              <a:t>BodyParam</a:t>
            </a:r>
            <a:r>
              <a:rPr lang="en-US" sz="2000" dirty="0">
                <a:latin typeface="Consolas" panose="020B0609020204030204" pitchFamily="49" charset="0"/>
              </a:rPr>
              <a:t>(</a:t>
            </a:r>
            <a:r>
              <a:rPr lang="en-US" sz="2000" dirty="0" err="1">
                <a:latin typeface="Consolas" panose="020B0609020204030204" pitchFamily="49" charset="0"/>
              </a:rPr>
              <a:t>BaseParam</a:t>
            </a:r>
            <a:r>
              <a:rPr lang="en-US" sz="2000" dirty="0">
                <a:latin typeface="Consolas" panose="020B0609020204030204" pitchFamily="49" charset="0"/>
              </a:rPr>
              <a:t>):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   _</a:t>
            </a:r>
            <a:r>
              <a:rPr lang="en-US" sz="2000" dirty="0" err="1">
                <a:latin typeface="Consolas" panose="020B0609020204030204" pitchFamily="49" charset="0"/>
              </a:rPr>
              <a:t>params</a:t>
            </a:r>
            <a:r>
              <a:rPr lang="en-US" sz="2000" dirty="0">
                <a:latin typeface="Consolas" panose="020B0609020204030204" pitchFamily="49" charset="0"/>
              </a:rPr>
              <a:t> = {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   ...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   INB_TO_JOINT_QUAT: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       </a:t>
            </a:r>
            <a:r>
              <a:rPr lang="en-US" sz="2000" b="1" dirty="0" err="1">
                <a:latin typeface="Consolas" panose="020B0609020204030204" pitchFamily="49" charset="0"/>
              </a:rPr>
              <a:t>QuaternionDataField</a:t>
            </a:r>
            <a:r>
              <a:rPr lang="en-US" sz="2000" dirty="0">
                <a:latin typeface="Consolas" panose="020B0609020204030204" pitchFamily="49" charset="0"/>
              </a:rPr>
              <a:t>(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         required=False,</a:t>
            </a:r>
            <a:br>
              <a:rPr lang="en-US" sz="2000" dirty="0">
                <a:latin typeface="Consolas" panose="020B0609020204030204" pitchFamily="49" charset="0"/>
              </a:rPr>
            </a:br>
            <a:r>
              <a:rPr lang="en-US" sz="2000" dirty="0">
                <a:latin typeface="Consolas" panose="020B0609020204030204" pitchFamily="49" charset="0"/>
              </a:rPr>
              <a:t>         description='The quaternion from the inboard</a:t>
            </a:r>
            <a:br>
              <a:rPr lang="en-US" sz="2000" dirty="0">
                <a:latin typeface="Consolas" panose="020B0609020204030204" pitchFamily="49" charset="0"/>
              </a:rPr>
            </a:br>
            <a:r>
              <a:rPr lang="en-US" sz="2000" dirty="0">
                <a:latin typeface="Consolas" panose="020B0609020204030204" pitchFamily="49" charset="0"/>
              </a:rPr>
              <a:t>                      body frame to the body hinge',</a:t>
            </a:r>
            <a:br>
              <a:rPr lang="en-US" sz="2000" dirty="0">
                <a:latin typeface="Consolas" panose="020B0609020204030204" pitchFamily="49" charset="0"/>
              </a:rPr>
            </a:br>
            <a:r>
              <a:rPr lang="en-US" sz="2000" dirty="0">
                <a:latin typeface="Consolas" panose="020B0609020204030204" pitchFamily="49" charset="0"/>
              </a:rPr>
              <a:t>         </a:t>
            </a:r>
            <a:r>
              <a:rPr lang="en-US" sz="2000" dirty="0" err="1">
                <a:latin typeface="Consolas" panose="020B0609020204030204" pitchFamily="49" charset="0"/>
              </a:rPr>
              <a:t>default_value</a:t>
            </a:r>
            <a:r>
              <a:rPr lang="en-US" sz="2000" dirty="0">
                <a:latin typeface="Consolas" panose="020B0609020204030204" pitchFamily="49" charset="0"/>
              </a:rPr>
              <a:t>=[0., 0., 0., 1.0]),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0833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370513E-CC6B-4688-84CD-7786F3725A67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Input Validation Classes</a:t>
            </a:r>
            <a:br>
              <a:rPr lang="en-US" dirty="0"/>
            </a:br>
            <a:r>
              <a:rPr lang="en-US" sz="2000" i="1" dirty="0"/>
              <a:t>(files in </a:t>
            </a:r>
            <a:r>
              <a:rPr lang="en-US" sz="2000" i="1" dirty="0" err="1"/>
              <a:t>DshellCommon</a:t>
            </a:r>
            <a:r>
              <a:rPr lang="en-US" sz="2000" i="1" dirty="0"/>
              <a:t>/python/</a:t>
            </a:r>
            <a:r>
              <a:rPr lang="en-US" sz="2000" i="1" dirty="0" err="1"/>
              <a:t>data_fields</a:t>
            </a:r>
            <a:r>
              <a:rPr lang="en-US" sz="2000" i="1" dirty="0"/>
              <a:t>)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676400" y="1193800"/>
          <a:ext cx="8839200" cy="444500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590800">
                  <a:extLst>
                    <a:ext uri="{9D8B030D-6E8A-4147-A177-3AD203B41FA5}">
                      <a16:colId xmlns:a16="http://schemas.microsoft.com/office/drawing/2014/main" val="1961130974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602123354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31729875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5162005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err="1"/>
                        <a:t>BaseDataField</a:t>
                      </a:r>
                      <a:r>
                        <a:rPr lang="en-US" sz="1600" baseline="30000" dirty="0">
                          <a:sym typeface="Wingdings 2" panose="05020102010507070707" pitchFamily="18" charset="2"/>
                        </a:rPr>
                        <a:t>‡</a:t>
                      </a:r>
                      <a:endParaRPr lang="en-US" sz="1600" b="0" i="1" baseline="30000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1" dirty="0"/>
                        <a:t>base.py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err="1"/>
                        <a:t>Joint</a:t>
                      </a:r>
                      <a:r>
                        <a:rPr lang="en-US" sz="1600" b="1" baseline="0" dirty="0" err="1"/>
                        <a:t>LimitsDataField</a:t>
                      </a:r>
                      <a:endParaRPr lang="en-US" sz="16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1" dirty="0"/>
                        <a:t>joint_limits.py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03315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err="1"/>
                        <a:t>BooleanDataField</a:t>
                      </a:r>
                      <a:endParaRPr lang="en-US" sz="1600" b="1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1" dirty="0"/>
                        <a:t>boolean.py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err="1"/>
                        <a:t>ModelEnumDataField</a:t>
                      </a:r>
                      <a:endParaRPr lang="en-US" sz="16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1" dirty="0"/>
                        <a:t>model_enum.py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9813214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err="1"/>
                        <a:t>BooleanArrayDataField</a:t>
                      </a:r>
                      <a:endParaRPr lang="en-US" sz="1600" b="1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1" dirty="0"/>
                        <a:t>boolean_array.py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err="1"/>
                        <a:t>PointerDataField</a:t>
                      </a:r>
                      <a:endParaRPr lang="en-US" sz="16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1" dirty="0"/>
                        <a:t>pointer.py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6191337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err="1"/>
                        <a:t>FilenameDataField</a:t>
                      </a:r>
                      <a:endParaRPr lang="en-US" sz="1600" b="1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1" dirty="0"/>
                        <a:t>filename.py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err="1"/>
                        <a:t>PointerArrayDataField</a:t>
                      </a:r>
                      <a:endParaRPr lang="en-US" sz="16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1" dirty="0"/>
                        <a:t>pointer_array.py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5474798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err="1"/>
                        <a:t>FilenameArrayDataField</a:t>
                      </a:r>
                      <a:endParaRPr lang="en-US" sz="1600" b="1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1" dirty="0"/>
                        <a:t>filename_array.py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err="1"/>
                        <a:t>QuaternionDataField</a:t>
                      </a:r>
                      <a:endParaRPr lang="en-US" sz="16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1" dirty="0"/>
                        <a:t>quaternion.py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2527133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err="1"/>
                        <a:t>FloatDataField</a:t>
                      </a:r>
                      <a:endParaRPr lang="en-US" sz="1600" b="1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1" dirty="0"/>
                        <a:t>float.py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err="1"/>
                        <a:t>RotationMatrixDataField</a:t>
                      </a:r>
                      <a:endParaRPr lang="en-US" sz="16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1" dirty="0"/>
                        <a:t>rotation_matrix.py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51091642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600" b="1" dirty="0" err="1"/>
                        <a:t>FloatArrayDataField</a:t>
                      </a:r>
                      <a:endParaRPr lang="en-US" sz="1600" b="1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1" dirty="0"/>
                        <a:t>float_array.py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err="1"/>
                        <a:t>SpiceIDDataField</a:t>
                      </a:r>
                      <a:endParaRPr lang="en-US" sz="16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1" dirty="0"/>
                        <a:t>spice_id.py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9262413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/>
                        <a:t>FloatOrVector3DataField</a:t>
                      </a: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1" dirty="0"/>
                        <a:t>float_of_vector3.py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err="1"/>
                        <a:t>SpiceIDArrayDataField</a:t>
                      </a:r>
                      <a:endParaRPr lang="en-US" sz="16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1" dirty="0"/>
                        <a:t>spice_id_array.py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3592232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err="1"/>
                        <a:t>GeometryDataField</a:t>
                      </a:r>
                      <a:endParaRPr lang="en-US" sz="1600" b="1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1" dirty="0"/>
                        <a:t>geometry.py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err="1"/>
                        <a:t>StringDataField</a:t>
                      </a:r>
                      <a:endParaRPr lang="en-US" sz="16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1" dirty="0"/>
                        <a:t>string.py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39718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err="1"/>
                        <a:t>InertiaMatrixDataField</a:t>
                      </a:r>
                      <a:endParaRPr lang="en-US" sz="1600" b="1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1" dirty="0"/>
                        <a:t>inertia_matrix.py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err="1"/>
                        <a:t>StringArrayDataField</a:t>
                      </a:r>
                      <a:endParaRPr lang="en-US" sz="16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1" dirty="0"/>
                        <a:t>string_array.py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688316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err="1"/>
                        <a:t>IntegerDataField</a:t>
                      </a:r>
                      <a:endParaRPr lang="en-US" sz="1600" b="1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1" dirty="0"/>
                        <a:t>integer.py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Vector3DataField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1" dirty="0"/>
                        <a:t>vector3.py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7941276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err="1"/>
                        <a:t>IntegerArrayDataField</a:t>
                      </a:r>
                      <a:endParaRPr lang="en-US" sz="1600" b="1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1" dirty="0"/>
                        <a:t>integer_array.py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Vector3ArrayDataField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1" dirty="0"/>
                        <a:t>vector3_array.py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451870857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676400" y="5766137"/>
            <a:ext cx="61352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i="1" dirty="0">
                <a:latin typeface="+mn-lt"/>
              </a:rPr>
              <a:t>See QA Item 1166 for more details</a:t>
            </a:r>
            <a:endParaRPr lang="en-US" sz="2000" b="1" i="1" dirty="0"/>
          </a:p>
          <a:p>
            <a:pPr algn="l"/>
            <a:r>
              <a:rPr lang="en-US" sz="2000" b="1" baseline="30000" dirty="0">
                <a:sym typeface="Wingdings 2" panose="05020102010507070707" pitchFamily="18" charset="2"/>
              </a:rPr>
              <a:t>‡ </a:t>
            </a:r>
            <a:r>
              <a:rPr lang="en-US" sz="2000" dirty="0">
                <a:latin typeface="+mn-lt"/>
                <a:sym typeface="Wingdings 2" panose="05020102010507070707" pitchFamily="18" charset="2"/>
              </a:rPr>
              <a:t>formerly </a:t>
            </a:r>
            <a:r>
              <a:rPr lang="en-US" sz="2000" dirty="0" err="1">
                <a:latin typeface="+mn-lt"/>
                <a:sym typeface="Wingdings 2" panose="05020102010507070707" pitchFamily="18" charset="2"/>
              </a:rPr>
              <a:t>ParamInfo</a:t>
            </a:r>
            <a:endParaRPr lang="en-US" sz="2000" dirty="0">
              <a:latin typeface="+mn-lt"/>
              <a:sym typeface="Wingdings 2" panose="050201020105070707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4858003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370513E-CC6B-4688-84CD-7786F3725A67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Extra Input Validation Capabilities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Many of these classes support extra functionality via constructor arguments, </a:t>
            </a:r>
            <a:r>
              <a:rPr lang="en-US" dirty="0" err="1"/>
              <a:t>eg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Integer and Float data fields support</a:t>
            </a:r>
          </a:p>
          <a:p>
            <a:pPr lvl="2"/>
            <a:r>
              <a:rPr lang="en-US" dirty="0"/>
              <a:t>min*, max*, </a:t>
            </a:r>
          </a:p>
          <a:p>
            <a:pPr lvl="2"/>
            <a:r>
              <a:rPr lang="en-US" dirty="0" err="1"/>
              <a:t>positive_only</a:t>
            </a:r>
            <a:r>
              <a:rPr lang="en-US" dirty="0"/>
              <a:t>, </a:t>
            </a:r>
            <a:r>
              <a:rPr lang="en-US" dirty="0" err="1"/>
              <a:t>positive_or_zero_only</a:t>
            </a:r>
            <a:endParaRPr lang="en-US" dirty="0"/>
          </a:p>
          <a:p>
            <a:pPr lvl="1"/>
            <a:r>
              <a:rPr lang="en-US" dirty="0"/>
              <a:t>Float array data fields support</a:t>
            </a:r>
          </a:p>
          <a:p>
            <a:pPr lvl="2"/>
            <a:r>
              <a:rPr lang="en-US" dirty="0" err="1"/>
              <a:t>montonic</a:t>
            </a:r>
            <a:r>
              <a:rPr lang="en-US" dirty="0"/>
              <a:t>*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86001" y="6205707"/>
            <a:ext cx="32095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i="1" dirty="0"/>
              <a:t>* Implemented by JSC Team, Thanks!</a:t>
            </a:r>
          </a:p>
        </p:txBody>
      </p:sp>
    </p:spTree>
    <p:extLst>
      <p:ext uri="{BB962C8B-B14F-4D97-AF65-F5344CB8AC3E}">
        <p14:creationId xmlns:p14="http://schemas.microsoft.com/office/powerpoint/2010/main" val="38788130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370513E-CC6B-4688-84CD-7786F3725A67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</a:t>
            </a:r>
            <a:r>
              <a:rPr lang="en-US" dirty="0" err="1"/>
              <a:t>BodyParam</a:t>
            </a:r>
            <a:r>
              <a:rPr lang="en-US" dirty="0"/>
              <a:t> </a:t>
            </a:r>
            <a:r>
              <a:rPr lang="en-US" sz="2000" dirty="0"/>
              <a:t>(abbreviated)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885504" y="943934"/>
            <a:ext cx="8555665" cy="5924699"/>
          </a:xfrm>
          <a:prstGeom prst="rect">
            <a:avLst/>
          </a:prstGeom>
          <a:solidFill>
            <a:srgbClr val="FCE5CD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US" b="1" dirty="0">
                <a:solidFill>
                  <a:schemeClr val="tx1"/>
                </a:solidFill>
                <a:latin typeface="Consolas" panose="020B0609020204030204" pitchFamily="49" charset="0"/>
              </a:rPr>
              <a:t>class </a:t>
            </a:r>
            <a:r>
              <a:rPr lang="en-US" b="1" dirty="0" err="1">
                <a:solidFill>
                  <a:schemeClr val="tx1"/>
                </a:solidFill>
                <a:latin typeface="Consolas" panose="020B0609020204030204" pitchFamily="49" charset="0"/>
              </a:rPr>
              <a:t>BodyParam</a:t>
            </a:r>
            <a:r>
              <a:rPr lang="en-US" b="1" dirty="0">
                <a:solidFill>
                  <a:schemeClr val="tx1"/>
                </a:solidFill>
                <a:latin typeface="Consolas" panose="020B0609020204030204" pitchFamily="49" charset="0"/>
              </a:rPr>
              <a:t>(</a:t>
            </a:r>
            <a:r>
              <a:rPr lang="en-US" b="1" dirty="0" err="1">
                <a:solidFill>
                  <a:schemeClr val="tx1"/>
                </a:solidFill>
                <a:latin typeface="Consolas" panose="020B0609020204030204" pitchFamily="49" charset="0"/>
              </a:rPr>
              <a:t>BaseParam</a:t>
            </a:r>
            <a:r>
              <a:rPr lang="en-US" b="1" dirty="0">
                <a:solidFill>
                  <a:schemeClr val="tx1"/>
                </a:solidFill>
                <a:latin typeface="Consolas" panose="020B0609020204030204" pitchFamily="49" charset="0"/>
              </a:rPr>
              <a:t>):</a:t>
            </a:r>
          </a:p>
          <a:p>
            <a:pPr algn="l"/>
            <a:endParaRPr lang="en-US" sz="800" b="1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algn="l"/>
            <a:r>
              <a:rPr lang="en-US" b="1" dirty="0">
                <a:solidFill>
                  <a:schemeClr val="tx1"/>
                </a:solidFill>
                <a:latin typeface="Consolas" panose="020B0609020204030204" pitchFamily="49" charset="0"/>
              </a:rPr>
              <a:t>_</a:t>
            </a:r>
            <a:r>
              <a:rPr lang="en-US" b="1" dirty="0" err="1">
                <a:solidFill>
                  <a:schemeClr val="tx1"/>
                </a:solidFill>
                <a:latin typeface="Consolas" panose="020B0609020204030204" pitchFamily="49" charset="0"/>
              </a:rPr>
              <a:t>params</a:t>
            </a:r>
            <a:r>
              <a:rPr lang="en-US" b="1" dirty="0">
                <a:solidFill>
                  <a:schemeClr val="tx1"/>
                </a:solidFill>
                <a:latin typeface="Consolas" panose="020B0609020204030204" pitchFamily="49" charset="0"/>
              </a:rPr>
              <a:t> = {</a:t>
            </a:r>
          </a:p>
          <a:p>
            <a:pPr algn="l"/>
            <a:endParaRPr lang="en-US" sz="700" b="1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algn="l"/>
            <a:r>
              <a:rPr lang="en-US" b="1" dirty="0">
                <a:solidFill>
                  <a:schemeClr val="tx1"/>
                </a:solidFill>
                <a:latin typeface="Consolas" panose="020B0609020204030204" pitchFamily="49" charset="0"/>
              </a:rPr>
              <a:t>        MASS: </a:t>
            </a:r>
            <a:r>
              <a:rPr lang="en-US" b="1" dirty="0" err="1">
                <a:solidFill>
                  <a:schemeClr val="tx1"/>
                </a:solidFill>
                <a:latin typeface="Consolas" panose="020B0609020204030204" pitchFamily="49" charset="0"/>
              </a:rPr>
              <a:t>FloatDataField</a:t>
            </a:r>
            <a:r>
              <a:rPr lang="en-US" b="1" dirty="0">
                <a:solidFill>
                  <a:schemeClr val="tx1"/>
                </a:solidFill>
                <a:latin typeface="Consolas" panose="020B0609020204030204" pitchFamily="49" charset="0"/>
              </a:rPr>
              <a:t>(</a:t>
            </a:r>
          </a:p>
          <a:p>
            <a:pPr algn="l"/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           required=True,</a:t>
            </a:r>
          </a:p>
          <a:p>
            <a:pPr algn="l"/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           quantity='Mass',</a:t>
            </a:r>
          </a:p>
          <a:p>
            <a:pPr algn="l"/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          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</a:rPr>
              <a:t>positive_or_zero_only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=True,</a:t>
            </a:r>
          </a:p>
          <a:p>
            <a:pPr algn="l"/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           description='The body mass'),</a:t>
            </a:r>
          </a:p>
          <a:p>
            <a:pPr algn="l"/>
            <a:endParaRPr lang="en-US" sz="700" b="1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algn="l"/>
            <a:r>
              <a:rPr lang="en-US" b="1" dirty="0">
                <a:solidFill>
                  <a:schemeClr val="tx1"/>
                </a:solidFill>
                <a:latin typeface="Consolas" panose="020B0609020204030204" pitchFamily="49" charset="0"/>
              </a:rPr>
              <a:t>        BODY_TO_CM: Vector3DataField(</a:t>
            </a:r>
          </a:p>
          <a:p>
            <a:pPr algn="l"/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           required=False,</a:t>
            </a:r>
          </a:p>
          <a:p>
            <a:pPr algn="l"/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           quantity='Length',</a:t>
            </a:r>
          </a:p>
          <a:p>
            <a:pPr algn="l"/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           description='The 3-vector to the body CM from the body frame.',</a:t>
            </a:r>
          </a:p>
          <a:p>
            <a:pPr algn="l"/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          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</a:rPr>
              <a:t>default_value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=[0., 0., 0.]),</a:t>
            </a:r>
          </a:p>
          <a:p>
            <a:pPr algn="l"/>
            <a:endParaRPr lang="en-US" sz="700" b="1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algn="l"/>
            <a:r>
              <a:rPr lang="en-US" b="1" dirty="0">
                <a:solidFill>
                  <a:schemeClr val="tx1"/>
                </a:solidFill>
                <a:latin typeface="Consolas" panose="020B0609020204030204" pitchFamily="49" charset="0"/>
              </a:rPr>
              <a:t>        CM_INERTIA: </a:t>
            </a:r>
            <a:r>
              <a:rPr lang="en-US" b="1" dirty="0" err="1">
                <a:solidFill>
                  <a:schemeClr val="tx1"/>
                </a:solidFill>
                <a:latin typeface="Consolas" panose="020B0609020204030204" pitchFamily="49" charset="0"/>
              </a:rPr>
              <a:t>InertiaMatrixDataField</a:t>
            </a:r>
            <a:r>
              <a:rPr lang="en-US" b="1" dirty="0">
                <a:solidFill>
                  <a:schemeClr val="tx1"/>
                </a:solidFill>
                <a:latin typeface="Consolas" panose="020B0609020204030204" pitchFamily="49" charset="0"/>
              </a:rPr>
              <a:t>(</a:t>
            </a:r>
          </a:p>
          <a:p>
            <a:pPr algn="l"/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           required=False,</a:t>
            </a:r>
          </a:p>
          <a:p>
            <a:pPr algn="l"/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           description='The 3x3 body inertia matrix about the body CM'),</a:t>
            </a:r>
          </a:p>
          <a:p>
            <a:pPr algn="l"/>
            <a:endParaRPr lang="en-US" sz="700" b="1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algn="l"/>
            <a:r>
              <a:rPr lang="en-US" b="1" dirty="0">
                <a:solidFill>
                  <a:schemeClr val="tx1"/>
                </a:solidFill>
                <a:latin typeface="Consolas" panose="020B0609020204030204" pitchFamily="49" charset="0"/>
              </a:rPr>
              <a:t>        INERTIA: </a:t>
            </a:r>
            <a:r>
              <a:rPr lang="en-US" b="1" dirty="0" err="1">
                <a:solidFill>
                  <a:schemeClr val="tx1"/>
                </a:solidFill>
                <a:latin typeface="Consolas" panose="020B0609020204030204" pitchFamily="49" charset="0"/>
              </a:rPr>
              <a:t>InertiaMatrixDataField</a:t>
            </a:r>
            <a:r>
              <a:rPr lang="en-US" b="1" dirty="0">
                <a:solidFill>
                  <a:schemeClr val="tx1"/>
                </a:solidFill>
                <a:latin typeface="Consolas" panose="020B0609020204030204" pitchFamily="49" charset="0"/>
              </a:rPr>
              <a:t>(</a:t>
            </a:r>
          </a:p>
          <a:p>
            <a:pPr algn="l"/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           required=False,</a:t>
            </a:r>
          </a:p>
          <a:p>
            <a:pPr algn="l"/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           description='The 3x3 body inertia matrix about the body frame'),</a:t>
            </a:r>
          </a:p>
          <a:p>
            <a:pPr algn="l"/>
            <a:endParaRPr lang="en-US" sz="700" b="1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algn="l"/>
            <a:r>
              <a:rPr lang="en-US" b="1" dirty="0">
                <a:solidFill>
                  <a:schemeClr val="tx1"/>
                </a:solidFill>
                <a:latin typeface="Consolas" panose="020B0609020204030204" pitchFamily="49" charset="0"/>
              </a:rPr>
              <a:t>        INB_TO_JOINT: Vector3DataField(</a:t>
            </a:r>
          </a:p>
          <a:p>
            <a:pPr algn="l"/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           required=False,</a:t>
            </a:r>
          </a:p>
          <a:p>
            <a:pPr algn="l"/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           quantity='Length',</a:t>
            </a:r>
          </a:p>
          <a:p>
            <a:pPr algn="l"/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           description='3-vector from the inboard body frame to the body hinge',</a:t>
            </a:r>
          </a:p>
          <a:p>
            <a:pPr algn="l"/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          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</a:rPr>
              <a:t>default_value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=[0., 0., 0.]),</a:t>
            </a:r>
          </a:p>
        </p:txBody>
      </p:sp>
    </p:spTree>
    <p:extLst>
      <p:ext uri="{BB962C8B-B14F-4D97-AF65-F5344CB8AC3E}">
        <p14:creationId xmlns:p14="http://schemas.microsoft.com/office/powerpoint/2010/main" val="3844080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370513E-CC6B-4688-84CD-7786F3725A67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</a:t>
            </a:r>
            <a:r>
              <a:rPr lang="en-US" dirty="0" err="1"/>
              <a:t>BodyParam</a:t>
            </a:r>
            <a:r>
              <a:rPr lang="en-US" dirty="0"/>
              <a:t> </a:t>
            </a:r>
            <a:r>
              <a:rPr lang="en-US" sz="2000" dirty="0"/>
              <a:t>(abbreviated) 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981200" y="1548809"/>
            <a:ext cx="8229600" cy="4708981"/>
          </a:xfrm>
          <a:prstGeom prst="rect">
            <a:avLst/>
          </a:prstGeom>
          <a:solidFill>
            <a:srgbClr val="FCE5CD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US" sz="12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 INB_TO_JOINT_QUAT: </a:t>
            </a:r>
            <a:r>
              <a:rPr lang="en-US" sz="12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QuaternionDataField</a:t>
            </a:r>
            <a:r>
              <a:rPr lang="en-US" sz="1200" b="1" dirty="0">
                <a:solidFill>
                  <a:schemeClr val="tx1"/>
                </a:solidFill>
                <a:latin typeface="Consolas" panose="020B0609020204030204" pitchFamily="49" charset="0"/>
              </a:rPr>
              <a:t>(</a:t>
            </a:r>
          </a:p>
          <a:p>
            <a:pPr algn="l"/>
            <a:r>
              <a:rPr lang="en-US" sz="1200" dirty="0">
                <a:solidFill>
                  <a:schemeClr val="tx1"/>
                </a:solidFill>
                <a:latin typeface="Consolas" panose="020B0609020204030204" pitchFamily="49" charset="0"/>
              </a:rPr>
              <a:t>            required=False,</a:t>
            </a:r>
          </a:p>
          <a:p>
            <a:pPr algn="l"/>
            <a:r>
              <a:rPr lang="en-US" sz="1200" dirty="0">
                <a:solidFill>
                  <a:schemeClr val="tx1"/>
                </a:solidFill>
                <a:latin typeface="Consolas" panose="020B0609020204030204" pitchFamily="49" charset="0"/>
              </a:rPr>
              <a:t>            description='The quaternion from the inboard body frame to the body hinge',</a:t>
            </a:r>
          </a:p>
          <a:p>
            <a:pPr algn="l"/>
            <a:r>
              <a:rPr lang="en-US" sz="1200" dirty="0">
                <a:solidFill>
                  <a:schemeClr val="tx1"/>
                </a:solidFill>
                <a:latin typeface="Consolas" panose="020B0609020204030204" pitchFamily="49" charset="0"/>
              </a:rPr>
              <a:t>            </a:t>
            </a:r>
            <a:r>
              <a:rPr lang="en-US" sz="1200" dirty="0" err="1">
                <a:solidFill>
                  <a:schemeClr val="tx1"/>
                </a:solidFill>
                <a:latin typeface="Consolas" panose="020B0609020204030204" pitchFamily="49" charset="0"/>
              </a:rPr>
              <a:t>default_value</a:t>
            </a:r>
            <a:r>
              <a:rPr lang="en-US" sz="1200" dirty="0">
                <a:solidFill>
                  <a:schemeClr val="tx1"/>
                </a:solidFill>
                <a:latin typeface="Consolas" panose="020B0609020204030204" pitchFamily="49" charset="0"/>
              </a:rPr>
              <a:t>=[0., 0., 0., 1.0]),</a:t>
            </a:r>
          </a:p>
          <a:p>
            <a:pPr algn="l"/>
            <a:endParaRPr lang="en-US" sz="1200" b="1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algn="l"/>
            <a:r>
              <a:rPr lang="en-US" sz="12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 BODY_TO_JOINT: Vector3DataField(</a:t>
            </a:r>
          </a:p>
          <a:p>
            <a:pPr algn="l"/>
            <a:r>
              <a:rPr lang="en-US" sz="1200" dirty="0">
                <a:solidFill>
                  <a:schemeClr val="tx1"/>
                </a:solidFill>
                <a:latin typeface="Consolas" panose="020B0609020204030204" pitchFamily="49" charset="0"/>
              </a:rPr>
              <a:t>            required=False,</a:t>
            </a:r>
          </a:p>
          <a:p>
            <a:pPr algn="l"/>
            <a:r>
              <a:rPr lang="en-US" sz="1200" dirty="0">
                <a:solidFill>
                  <a:schemeClr val="tx1"/>
                </a:solidFill>
                <a:latin typeface="Consolas" panose="020B0609020204030204" pitchFamily="49" charset="0"/>
              </a:rPr>
              <a:t>            quantity='Length',</a:t>
            </a:r>
          </a:p>
          <a:p>
            <a:pPr algn="l"/>
            <a:r>
              <a:rPr lang="en-US" sz="1200" dirty="0">
                <a:solidFill>
                  <a:schemeClr val="tx1"/>
                </a:solidFill>
                <a:latin typeface="Consolas" panose="020B0609020204030204" pitchFamily="49" charset="0"/>
              </a:rPr>
              <a:t>            description='The 3-vector from the body frame to the body hinge',</a:t>
            </a:r>
          </a:p>
          <a:p>
            <a:pPr algn="l"/>
            <a:r>
              <a:rPr lang="en-US" sz="1200" dirty="0">
                <a:solidFill>
                  <a:schemeClr val="tx1"/>
                </a:solidFill>
                <a:latin typeface="Consolas" panose="020B0609020204030204" pitchFamily="49" charset="0"/>
              </a:rPr>
              <a:t>            </a:t>
            </a:r>
            <a:r>
              <a:rPr lang="en-US" sz="1200" dirty="0" err="1">
                <a:solidFill>
                  <a:schemeClr val="tx1"/>
                </a:solidFill>
                <a:latin typeface="Consolas" panose="020B0609020204030204" pitchFamily="49" charset="0"/>
              </a:rPr>
              <a:t>default_value</a:t>
            </a:r>
            <a:r>
              <a:rPr lang="en-US" sz="1200" dirty="0">
                <a:solidFill>
                  <a:schemeClr val="tx1"/>
                </a:solidFill>
                <a:latin typeface="Consolas" panose="020B0609020204030204" pitchFamily="49" charset="0"/>
              </a:rPr>
              <a:t>=[0., 0., 0.]),</a:t>
            </a:r>
          </a:p>
          <a:p>
            <a:pPr algn="l"/>
            <a:endParaRPr lang="en-US" sz="1200" b="1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algn="l"/>
            <a:r>
              <a:rPr lang="en-US" sz="12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 BODY_TO_JOINT_QUAT: </a:t>
            </a:r>
            <a:r>
              <a:rPr lang="en-US" sz="12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QuaternionDataField</a:t>
            </a:r>
            <a:r>
              <a:rPr lang="en-US" sz="1200" b="1" dirty="0">
                <a:solidFill>
                  <a:schemeClr val="tx1"/>
                </a:solidFill>
                <a:latin typeface="Consolas" panose="020B0609020204030204" pitchFamily="49" charset="0"/>
              </a:rPr>
              <a:t>(</a:t>
            </a:r>
          </a:p>
          <a:p>
            <a:pPr algn="l"/>
            <a:r>
              <a:rPr lang="en-US" sz="1200" dirty="0">
                <a:solidFill>
                  <a:schemeClr val="tx1"/>
                </a:solidFill>
                <a:latin typeface="Consolas" panose="020B0609020204030204" pitchFamily="49" charset="0"/>
              </a:rPr>
              <a:t>            required=False,</a:t>
            </a:r>
          </a:p>
          <a:p>
            <a:pPr algn="l"/>
            <a:r>
              <a:rPr lang="en-US" sz="1200" dirty="0">
                <a:solidFill>
                  <a:schemeClr val="tx1"/>
                </a:solidFill>
                <a:latin typeface="Consolas" panose="020B0609020204030204" pitchFamily="49" charset="0"/>
              </a:rPr>
              <a:t>            description='The quaternion from the body frame to the </a:t>
            </a:r>
            <a:r>
              <a:rPr lang="en-US" sz="1200" dirty="0" err="1">
                <a:solidFill>
                  <a:schemeClr val="tx1"/>
                </a:solidFill>
                <a:latin typeface="Consolas" panose="020B0609020204030204" pitchFamily="49" charset="0"/>
              </a:rPr>
              <a:t>pnode</a:t>
            </a:r>
            <a:r>
              <a:rPr lang="en-US" sz="1200" dirty="0">
                <a:solidFill>
                  <a:schemeClr val="tx1"/>
                </a:solidFill>
                <a:latin typeface="Consolas" panose="020B0609020204030204" pitchFamily="49" charset="0"/>
              </a:rPr>
              <a:t> for the body hinge'),</a:t>
            </a:r>
          </a:p>
          <a:p>
            <a:pPr algn="l"/>
            <a:endParaRPr lang="en-US" sz="1200" b="1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algn="l"/>
            <a:r>
              <a:rPr lang="en-US" sz="12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 JOINT_TYPE: </a:t>
            </a:r>
            <a:r>
              <a:rPr lang="en-US" sz="12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StringDataField</a:t>
            </a:r>
            <a:r>
              <a:rPr lang="en-US" sz="1200" b="1" dirty="0">
                <a:solidFill>
                  <a:schemeClr val="tx1"/>
                </a:solidFill>
                <a:latin typeface="Consolas" panose="020B0609020204030204" pitchFamily="49" charset="0"/>
              </a:rPr>
              <a:t>(</a:t>
            </a:r>
          </a:p>
          <a:p>
            <a:pPr algn="l"/>
            <a:r>
              <a:rPr lang="en-US" sz="1200" dirty="0">
                <a:solidFill>
                  <a:schemeClr val="tx1"/>
                </a:solidFill>
                <a:latin typeface="Consolas" panose="020B0609020204030204" pitchFamily="49" charset="0"/>
              </a:rPr>
              <a:t>            required=False,</a:t>
            </a:r>
          </a:p>
          <a:p>
            <a:pPr algn="l"/>
            <a:r>
              <a:rPr lang="en-US" sz="1200" dirty="0">
                <a:solidFill>
                  <a:schemeClr val="tx1"/>
                </a:solidFill>
                <a:latin typeface="Consolas" panose="020B0609020204030204" pitchFamily="49" charset="0"/>
              </a:rPr>
              <a:t>            choices=JOINT_TYPE_CHOICES,</a:t>
            </a:r>
          </a:p>
          <a:p>
            <a:pPr algn="l"/>
            <a:r>
              <a:rPr lang="en-US" sz="1200" dirty="0">
                <a:solidFill>
                  <a:schemeClr val="tx1"/>
                </a:solidFill>
                <a:latin typeface="Consolas" panose="020B0609020204030204" pitchFamily="49" charset="0"/>
              </a:rPr>
              <a:t>            description</a:t>
            </a:r>
            <a:r>
              <a:rPr lang="en-US" sz="1100" dirty="0">
                <a:solidFill>
                  <a:schemeClr val="tx1"/>
                </a:solidFill>
                <a:latin typeface="Consolas" panose="020B0609020204030204" pitchFamily="49" charset="0"/>
              </a:rPr>
              <a:t>="The hinge type (string).  Supported: %s" % ', '.join(JOINT_TYPE_CHOICES)),</a:t>
            </a:r>
          </a:p>
          <a:p>
            <a:pPr algn="l"/>
            <a:endParaRPr lang="en-US" sz="1200" b="1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algn="l"/>
            <a:r>
              <a:rPr lang="en-US" sz="12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 JOINT_AXES: Vector3ArrayDataField(</a:t>
            </a:r>
          </a:p>
          <a:p>
            <a:pPr algn="l"/>
            <a:r>
              <a:rPr lang="en-US" sz="1200" dirty="0">
                <a:solidFill>
                  <a:schemeClr val="tx1"/>
                </a:solidFill>
                <a:latin typeface="Consolas" panose="020B0609020204030204" pitchFamily="49" charset="0"/>
              </a:rPr>
              <a:t>            required=False,</a:t>
            </a:r>
          </a:p>
          <a:p>
            <a:pPr algn="l"/>
            <a:r>
              <a:rPr lang="en-US" sz="1200" dirty="0">
                <a:solidFill>
                  <a:schemeClr val="tx1"/>
                </a:solidFill>
                <a:latin typeface="Consolas" panose="020B0609020204030204" pitchFamily="49" charset="0"/>
              </a:rPr>
              <a:t>            quantity='Dimensionless',</a:t>
            </a:r>
          </a:p>
          <a:p>
            <a:pPr algn="l"/>
            <a:r>
              <a:rPr lang="en-US" sz="1200" dirty="0">
                <a:solidFill>
                  <a:schemeClr val="tx1"/>
                </a:solidFill>
                <a:latin typeface="Consolas" panose="020B0609020204030204" pitchFamily="49" charset="0"/>
              </a:rPr>
              <a:t>            </a:t>
            </a:r>
            <a:r>
              <a:rPr lang="en-US" sz="1200" dirty="0" err="1">
                <a:solidFill>
                  <a:schemeClr val="tx1"/>
                </a:solidFill>
                <a:latin typeface="Consolas" panose="020B0609020204030204" pitchFamily="49" charset="0"/>
              </a:rPr>
              <a:t>default_value</a:t>
            </a:r>
            <a:r>
              <a:rPr lang="en-US" sz="1200" dirty="0">
                <a:solidFill>
                  <a:schemeClr val="tx1"/>
                </a:solidFill>
                <a:latin typeface="Consolas" panose="020B0609020204030204" pitchFamily="49" charset="0"/>
              </a:rPr>
              <a:t>=None,</a:t>
            </a:r>
          </a:p>
          <a:p>
            <a:pPr algn="l"/>
            <a:r>
              <a:rPr lang="en-US" sz="1200" dirty="0">
                <a:solidFill>
                  <a:schemeClr val="tx1"/>
                </a:solidFill>
                <a:latin typeface="Consolas" panose="020B0609020204030204" pitchFamily="49" charset="0"/>
              </a:rPr>
              <a:t>            description='The hinge rotation/translation axis'),</a:t>
            </a:r>
          </a:p>
        </p:txBody>
      </p:sp>
    </p:spTree>
    <p:extLst>
      <p:ext uri="{BB962C8B-B14F-4D97-AF65-F5344CB8AC3E}">
        <p14:creationId xmlns:p14="http://schemas.microsoft.com/office/powerpoint/2010/main" val="33813438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370513E-CC6B-4688-84CD-7786F3725A67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</a:t>
            </a:r>
            <a:r>
              <a:rPr lang="en-US" dirty="0" err="1"/>
              <a:t>BodyParam</a:t>
            </a:r>
            <a:r>
              <a:rPr lang="en-US" dirty="0"/>
              <a:t> </a:t>
            </a:r>
            <a:r>
              <a:rPr lang="en-US" sz="2000" dirty="0"/>
              <a:t>(abbreviated)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81200" y="1548808"/>
            <a:ext cx="8229600" cy="4524315"/>
          </a:xfrm>
          <a:prstGeom prst="rect">
            <a:avLst/>
          </a:prstGeom>
          <a:solidFill>
            <a:srgbClr val="FCE5CD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l"/>
            <a:endParaRPr lang="en-US" sz="1200" b="1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algn="l"/>
            <a:r>
              <a:rPr lang="en-US" sz="12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 JOINT_LIMITS: </a:t>
            </a:r>
            <a:r>
              <a:rPr lang="en-US" sz="12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JointLimitsDataField</a:t>
            </a:r>
            <a:r>
              <a:rPr lang="en-US" sz="1200" b="1" dirty="0">
                <a:solidFill>
                  <a:schemeClr val="tx1"/>
                </a:solidFill>
                <a:latin typeface="Consolas" panose="020B0609020204030204" pitchFamily="49" charset="0"/>
              </a:rPr>
              <a:t>(</a:t>
            </a:r>
          </a:p>
          <a:p>
            <a:pPr algn="l"/>
            <a:r>
              <a:rPr lang="en-US" sz="1200" dirty="0">
                <a:solidFill>
                  <a:schemeClr val="tx1"/>
                </a:solidFill>
                <a:latin typeface="Consolas" panose="020B0609020204030204" pitchFamily="49" charset="0"/>
              </a:rPr>
              <a:t>            required=False,</a:t>
            </a:r>
          </a:p>
          <a:p>
            <a:pPr algn="l"/>
            <a:r>
              <a:rPr lang="en-US" sz="1200" dirty="0">
                <a:solidFill>
                  <a:schemeClr val="tx1"/>
                </a:solidFill>
                <a:latin typeface="Consolas" panose="020B0609020204030204" pitchFamily="49" charset="0"/>
              </a:rPr>
              <a:t>            description='Limits for range of joint generalized coordinate [min, max]'),</a:t>
            </a:r>
          </a:p>
          <a:p>
            <a:pPr algn="l"/>
            <a:endParaRPr lang="en-US" sz="1200" b="1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algn="l"/>
            <a:r>
              <a:rPr lang="en-US" sz="12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 PRESCRIBED: </a:t>
            </a:r>
            <a:r>
              <a:rPr lang="en-US" sz="12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BooleanArrayDataField</a:t>
            </a:r>
            <a:r>
              <a:rPr lang="en-US" sz="1200" b="1" dirty="0">
                <a:solidFill>
                  <a:schemeClr val="tx1"/>
                </a:solidFill>
                <a:latin typeface="Consolas" panose="020B0609020204030204" pitchFamily="49" charset="0"/>
              </a:rPr>
              <a:t>(</a:t>
            </a:r>
          </a:p>
          <a:p>
            <a:pPr algn="l"/>
            <a:r>
              <a:rPr lang="en-US" sz="1200" dirty="0">
                <a:solidFill>
                  <a:schemeClr val="tx1"/>
                </a:solidFill>
                <a:latin typeface="Consolas" panose="020B0609020204030204" pitchFamily="49" charset="0"/>
              </a:rPr>
              <a:t>            required=False,</a:t>
            </a:r>
          </a:p>
          <a:p>
            <a:pPr algn="l"/>
            <a:r>
              <a:rPr lang="en-US" sz="1200" dirty="0">
                <a:solidFill>
                  <a:schemeClr val="tx1"/>
                </a:solidFill>
                <a:latin typeface="Consolas" panose="020B0609020204030204" pitchFamily="49" charset="0"/>
              </a:rPr>
              <a:t>            </a:t>
            </a:r>
            <a:r>
              <a:rPr lang="en-US" sz="1200" dirty="0" err="1">
                <a:solidFill>
                  <a:schemeClr val="tx1"/>
                </a:solidFill>
                <a:latin typeface="Consolas" panose="020B0609020204030204" pitchFamily="49" charset="0"/>
              </a:rPr>
              <a:t>allow_scalar</a:t>
            </a:r>
            <a:r>
              <a:rPr lang="en-US" sz="1200" dirty="0">
                <a:solidFill>
                  <a:schemeClr val="tx1"/>
                </a:solidFill>
                <a:latin typeface="Consolas" panose="020B0609020204030204" pitchFamily="49" charset="0"/>
              </a:rPr>
              <a:t>=True,</a:t>
            </a:r>
          </a:p>
          <a:p>
            <a:pPr algn="l"/>
            <a:r>
              <a:rPr lang="en-US" sz="1200" dirty="0">
                <a:solidFill>
                  <a:schemeClr val="tx1"/>
                </a:solidFill>
                <a:latin typeface="Consolas" panose="020B0609020204030204" pitchFamily="49" charset="0"/>
              </a:rPr>
              <a:t>            description='Whether the joint is prescribed or free'),</a:t>
            </a:r>
          </a:p>
          <a:p>
            <a:pPr algn="l"/>
            <a:endParaRPr lang="en-US" sz="1200" b="1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algn="l"/>
            <a:r>
              <a:rPr lang="en-US" sz="12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 GEOMETRY: </a:t>
            </a:r>
            <a:r>
              <a:rPr lang="en-US" sz="12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GeometryDataField</a:t>
            </a:r>
            <a:r>
              <a:rPr lang="en-US" sz="1200" b="1" dirty="0">
                <a:solidFill>
                  <a:schemeClr val="tx1"/>
                </a:solidFill>
                <a:latin typeface="Consolas" panose="020B0609020204030204" pitchFamily="49" charset="0"/>
              </a:rPr>
              <a:t>(</a:t>
            </a:r>
          </a:p>
          <a:p>
            <a:pPr algn="l"/>
            <a:r>
              <a:rPr lang="en-US" sz="1200" dirty="0">
                <a:solidFill>
                  <a:schemeClr val="tx1"/>
                </a:solidFill>
                <a:latin typeface="Consolas" panose="020B0609020204030204" pitchFamily="49" charset="0"/>
              </a:rPr>
              <a:t>            required=False,</a:t>
            </a:r>
          </a:p>
          <a:p>
            <a:pPr algn="l"/>
            <a:r>
              <a:rPr lang="en-US" sz="1200" dirty="0">
                <a:solidFill>
                  <a:schemeClr val="tx1"/>
                </a:solidFill>
                <a:latin typeface="Consolas" panose="020B0609020204030204" pitchFamily="49" charset="0"/>
              </a:rPr>
              <a:t>            description='Geometry to be loaded into </a:t>
            </a:r>
            <a:r>
              <a:rPr lang="en-US" sz="1200" dirty="0" err="1">
                <a:solidFill>
                  <a:schemeClr val="tx1"/>
                </a:solidFill>
                <a:latin typeface="Consolas" panose="020B0609020204030204" pitchFamily="49" charset="0"/>
              </a:rPr>
              <a:t>DScene</a:t>
            </a:r>
            <a:r>
              <a:rPr lang="en-US" sz="1200" dirty="0">
                <a:solidFill>
                  <a:schemeClr val="tx1"/>
                </a:solidFill>
                <a:latin typeface="Consolas" panose="020B0609020204030204" pitchFamily="49" charset="0"/>
              </a:rPr>
              <a:t>.'),</a:t>
            </a:r>
          </a:p>
          <a:p>
            <a:pPr algn="l"/>
            <a:endParaRPr lang="en-US" sz="1200" b="1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algn="l"/>
            <a:r>
              <a:rPr lang="en-US" sz="12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 SUBHINGE: </a:t>
            </a:r>
            <a:r>
              <a:rPr lang="en-US" sz="12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BaseDataField</a:t>
            </a:r>
            <a:r>
              <a:rPr lang="en-US" sz="1200" b="1" dirty="0">
                <a:solidFill>
                  <a:schemeClr val="tx1"/>
                </a:solidFill>
                <a:latin typeface="Consolas" panose="020B0609020204030204" pitchFamily="49" charset="0"/>
              </a:rPr>
              <a:t>(</a:t>
            </a:r>
          </a:p>
          <a:p>
            <a:pPr algn="l"/>
            <a:r>
              <a:rPr lang="en-US" sz="1200" dirty="0">
                <a:solidFill>
                  <a:schemeClr val="tx1"/>
                </a:solidFill>
                <a:latin typeface="Consolas" panose="020B0609020204030204" pitchFamily="49" charset="0"/>
              </a:rPr>
              <a:t>            required=False,</a:t>
            </a:r>
          </a:p>
          <a:p>
            <a:pPr algn="l"/>
            <a:r>
              <a:rPr lang="en-US" sz="1200" dirty="0">
                <a:solidFill>
                  <a:schemeClr val="tx1"/>
                </a:solidFill>
                <a:latin typeface="Consolas" panose="020B0609020204030204" pitchFamily="49" charset="0"/>
              </a:rPr>
              <a:t>            description='</a:t>
            </a:r>
            <a:r>
              <a:rPr lang="en-US" sz="1200" dirty="0" err="1">
                <a:solidFill>
                  <a:schemeClr val="tx1"/>
                </a:solidFill>
                <a:latin typeface="Consolas" panose="020B0609020204030204" pitchFamily="49" charset="0"/>
              </a:rPr>
              <a:t>Subhinge</a:t>
            </a:r>
            <a:r>
              <a:rPr lang="en-US" sz="1200" dirty="0">
                <a:solidFill>
                  <a:schemeClr val="tx1"/>
                </a:solidFill>
                <a:latin typeface="Consolas" panose="020B0609020204030204" pitchFamily="49" charset="0"/>
              </a:rPr>
              <a:t> specification for custom hinge.'),</a:t>
            </a:r>
          </a:p>
          <a:p>
            <a:pPr algn="l"/>
            <a:endParaRPr lang="en-US" sz="1200" b="1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algn="l"/>
            <a:r>
              <a:rPr lang="en-US" sz="12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 NEGATIVE_INTEGRAL_SENSE: </a:t>
            </a:r>
            <a:r>
              <a:rPr lang="en-US" sz="12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BooleanDataField</a:t>
            </a:r>
            <a:r>
              <a:rPr lang="en-US" sz="1200" b="1" dirty="0">
                <a:solidFill>
                  <a:schemeClr val="tx1"/>
                </a:solidFill>
                <a:latin typeface="Consolas" panose="020B0609020204030204" pitchFamily="49" charset="0"/>
              </a:rPr>
              <a:t>(</a:t>
            </a:r>
          </a:p>
          <a:p>
            <a:pPr algn="l"/>
            <a:r>
              <a:rPr lang="en-US" sz="1200" dirty="0">
                <a:solidFill>
                  <a:schemeClr val="tx1"/>
                </a:solidFill>
                <a:latin typeface="Consolas" panose="020B0609020204030204" pitchFamily="49" charset="0"/>
              </a:rPr>
              <a:t>            required=False,</a:t>
            </a:r>
          </a:p>
          <a:p>
            <a:pPr algn="l"/>
            <a:r>
              <a:rPr lang="en-US" sz="1200" dirty="0">
                <a:solidFill>
                  <a:schemeClr val="tx1"/>
                </a:solidFill>
                <a:latin typeface="Consolas" panose="020B0609020204030204" pitchFamily="49" charset="0"/>
              </a:rPr>
              <a:t>            </a:t>
            </a:r>
            <a:r>
              <a:rPr lang="en-US" sz="1200" dirty="0" err="1">
                <a:solidFill>
                  <a:schemeClr val="tx1"/>
                </a:solidFill>
                <a:latin typeface="Consolas" panose="020B0609020204030204" pitchFamily="49" charset="0"/>
              </a:rPr>
              <a:t>default_value</a:t>
            </a:r>
            <a:r>
              <a:rPr lang="en-US" sz="1200" dirty="0">
                <a:solidFill>
                  <a:schemeClr val="tx1"/>
                </a:solidFill>
                <a:latin typeface="Consolas" panose="020B0609020204030204" pitchFamily="49" charset="0"/>
              </a:rPr>
              <a:t>=True,</a:t>
            </a:r>
          </a:p>
          <a:p>
            <a:pPr algn="l"/>
            <a:r>
              <a:rPr lang="en-US" sz="1200" dirty="0">
                <a:solidFill>
                  <a:schemeClr val="tx1"/>
                </a:solidFill>
                <a:latin typeface="Consolas" panose="020B0609020204030204" pitchFamily="49" charset="0"/>
              </a:rPr>
              <a:t>            description="""Body products of inertia values expressed in </a:t>
            </a:r>
            <a:br>
              <a:rPr lang="en-US" sz="1200" dirty="0">
                <a:solidFill>
                  <a:schemeClr val="tx1"/>
                </a:solidFill>
                <a:latin typeface="Consolas" panose="020B0609020204030204" pitchFamily="49" charset="0"/>
              </a:rPr>
            </a:br>
            <a:r>
              <a:rPr lang="en-US" sz="1200" dirty="0">
                <a:solidFill>
                  <a:schemeClr val="tx1"/>
                </a:solidFill>
                <a:latin typeface="Consolas" panose="020B0609020204030204" pitchFamily="49" charset="0"/>
              </a:rPr>
              <a:t>                         NEGATIVE inertia integral sense (defaults to True)"""),</a:t>
            </a:r>
          </a:p>
          <a:p>
            <a:pPr algn="l"/>
            <a:r>
              <a:rPr lang="en-US" sz="1200" b="1" dirty="0">
                <a:solidFill>
                  <a:schemeClr val="tx1"/>
                </a:solidFill>
                <a:latin typeface="Consolas" panose="020B0609020204030204" pitchFamily="49" charset="0"/>
              </a:rPr>
              <a:t>    }</a:t>
            </a:r>
            <a:endParaRPr lang="en-US" sz="1050" b="1" dirty="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12692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91EC2107-2179-44B0-AA1C-E3E8257F87FF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C4F31FC-5C51-DBEB-02DA-31EACDDEA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latin typeface="+mj-lt"/>
              </a:rPr>
              <a:t>BACKUP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975099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370513E-CC6B-4688-84CD-7786F3725A67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Provide system for checking validity of input parameter data</a:t>
            </a:r>
          </a:p>
          <a:p>
            <a:r>
              <a:rPr lang="en-US" sz="3000" dirty="0"/>
              <a:t>Simple to use</a:t>
            </a:r>
          </a:p>
          <a:p>
            <a:r>
              <a:rPr lang="en-US" sz="3000" dirty="0"/>
              <a:t>Consolidate parameter checking in one python class per type of parameter</a:t>
            </a:r>
          </a:p>
          <a:p>
            <a:r>
              <a:rPr lang="en-US" dirty="0"/>
              <a:t>Offer more types of checks without extra user code</a:t>
            </a:r>
          </a:p>
        </p:txBody>
      </p:sp>
    </p:spTree>
    <p:extLst>
      <p:ext uri="{BB962C8B-B14F-4D97-AF65-F5344CB8AC3E}">
        <p14:creationId xmlns:p14="http://schemas.microsoft.com/office/powerpoint/2010/main" val="351592300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370513E-CC6B-4688-84CD-7786F3725A67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to Answer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How can we make sure out input data is checked to make sure it is valid?</a:t>
            </a:r>
          </a:p>
          <a:p>
            <a:r>
              <a:rPr lang="en-US" dirty="0"/>
              <a:t>What kinds of input data checking is available in the DARTS/</a:t>
            </a:r>
            <a:r>
              <a:rPr lang="en-US" dirty="0" err="1"/>
              <a:t>Dshell</a:t>
            </a:r>
            <a:r>
              <a:rPr lang="en-US" dirty="0"/>
              <a:t> Framework?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675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370513E-CC6B-4688-84CD-7786F3725A67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Typical Scenario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Our simulation multibody and models require parameter data that must be validated:</a:t>
            </a:r>
          </a:p>
          <a:p>
            <a:pPr lvl="1"/>
            <a:r>
              <a:rPr lang="en-US" sz="2400" dirty="0"/>
              <a:t>Prevent negative masses</a:t>
            </a:r>
          </a:p>
          <a:p>
            <a:pPr lvl="1"/>
            <a:r>
              <a:rPr lang="en-US" sz="2400" dirty="0"/>
              <a:t>Ensure valid inertia matrices, and rotational data</a:t>
            </a:r>
          </a:p>
          <a:p>
            <a:pPr lvl="1"/>
            <a:r>
              <a:rPr lang="en-US" sz="2400" dirty="0"/>
              <a:t>Values must be within certain ranges</a:t>
            </a:r>
          </a:p>
          <a:p>
            <a:pPr lvl="1"/>
            <a:r>
              <a:rPr lang="en-US" sz="2400" dirty="0"/>
              <a:t>Tabular data must be monotonic</a:t>
            </a:r>
          </a:p>
          <a:p>
            <a:endParaRPr lang="en-US" sz="2800" dirty="0"/>
          </a:p>
          <a:p>
            <a:r>
              <a:rPr lang="en-US" sz="2800" dirty="0"/>
              <a:t>Important to make sure incoming parameter data is valid to ensure a valid simulation!</a:t>
            </a: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33520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91EC2107-2179-44B0-AA1C-E3E8257F87FF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8F27A7-660A-485C-1203-D628005B8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latin typeface="+mj-lt"/>
              </a:rPr>
              <a:t>How Can We Validate Input Data?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472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91EC2107-2179-44B0-AA1C-E3E8257F87FF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Parameter Data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dirty="0"/>
              <a:t>From file defining body parameters:</a:t>
            </a: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1AC01A31-B31D-780A-BC03-62173D5BB65F}"/>
              </a:ext>
            </a:extLst>
          </p:cNvPr>
          <p:cNvGrpSpPr/>
          <p:nvPr/>
        </p:nvGrpSpPr>
        <p:grpSpPr>
          <a:xfrm>
            <a:off x="2819400" y="2273524"/>
            <a:ext cx="7743825" cy="2985433"/>
            <a:chOff x="2819400" y="1922650"/>
            <a:chExt cx="7743825" cy="2985433"/>
          </a:xfrm>
        </p:grpSpPr>
        <p:sp>
          <p:nvSpPr>
            <p:cNvPr id="10" name="TextBox 9"/>
            <p:cNvSpPr txBox="1"/>
            <p:nvPr/>
          </p:nvSpPr>
          <p:spPr>
            <a:xfrm>
              <a:off x="2819400" y="1922650"/>
              <a:ext cx="6248400" cy="2985433"/>
            </a:xfrm>
            <a:prstGeom prst="rect">
              <a:avLst/>
            </a:prstGeom>
            <a:solidFill>
              <a:srgbClr val="FCE5CD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l"/>
              <a:endParaRPr lang="en-US" sz="800" dirty="0">
                <a:latin typeface="+mj-lt"/>
              </a:endParaRPr>
            </a:p>
            <a:p>
              <a:pPr algn="l"/>
              <a:r>
                <a:rPr lang="en-US" sz="2000" dirty="0">
                  <a:latin typeface="+mj-lt"/>
                </a:rPr>
                <a:t>bodies = {</a:t>
              </a:r>
            </a:p>
            <a:p>
              <a:pPr algn="l"/>
              <a:r>
                <a:rPr lang="en-US" sz="2000" dirty="0">
                  <a:latin typeface="+mj-lt"/>
                </a:rPr>
                <a:t>    ‘SC1' : {</a:t>
              </a:r>
            </a:p>
            <a:p>
              <a:pPr algn="l"/>
              <a:r>
                <a:rPr lang="en-US" sz="2000" dirty="0">
                  <a:latin typeface="+mj-lt"/>
                </a:rPr>
                <a:t>        'Bodies' : {</a:t>
              </a:r>
            </a:p>
            <a:p>
              <a:pPr algn="l"/>
              <a:r>
                <a:rPr lang="en-US" sz="2000" dirty="0">
                  <a:latin typeface="+mj-lt"/>
                </a:rPr>
                <a:t>            ‘Capsule' : </a:t>
              </a:r>
              <a:r>
                <a:rPr lang="en-US" sz="2000" dirty="0" err="1">
                  <a:latin typeface="+mj-lt"/>
                </a:rPr>
                <a:t>BodyParam</a:t>
              </a:r>
              <a:r>
                <a:rPr lang="en-US" sz="2000" dirty="0">
                  <a:latin typeface="+mj-lt"/>
                </a:rPr>
                <a:t>(</a:t>
              </a:r>
            </a:p>
            <a:p>
              <a:pPr algn="l"/>
              <a:r>
                <a:rPr lang="en-US" sz="2000" dirty="0">
                  <a:latin typeface="+mj-lt"/>
                </a:rPr>
                <a:t>                  mass      = 300.0,</a:t>
              </a:r>
            </a:p>
            <a:p>
              <a:pPr algn="l"/>
              <a:r>
                <a:rPr lang="en-US" sz="2000" dirty="0">
                  <a:latin typeface="+mj-lt"/>
                </a:rPr>
                <a:t>                  </a:t>
              </a:r>
              <a:r>
                <a:rPr lang="en-US" sz="2000" dirty="0" err="1">
                  <a:latin typeface="+mj-lt"/>
                </a:rPr>
                <a:t>cmInertia</a:t>
              </a:r>
              <a:r>
                <a:rPr lang="en-US" sz="2000" dirty="0">
                  <a:latin typeface="+mj-lt"/>
                </a:rPr>
                <a:t> = [[1, 0, 0], [0, 1, 0], [0, 0, 1] ],</a:t>
              </a:r>
            </a:p>
            <a:p>
              <a:pPr algn="l"/>
              <a:r>
                <a:rPr lang="en-US" sz="2000" dirty="0">
                  <a:latin typeface="+mj-lt"/>
                </a:rPr>
                <a:t>                  </a:t>
              </a:r>
              <a:r>
                <a:rPr lang="en-US" sz="2000" dirty="0" err="1">
                  <a:latin typeface="+mj-lt"/>
                </a:rPr>
                <a:t>jointType</a:t>
              </a:r>
              <a:r>
                <a:rPr lang="en-US" sz="2000" dirty="0">
                  <a:latin typeface="+mj-lt"/>
                </a:rPr>
                <a:t> = ‘FULL6DOF',</a:t>
              </a:r>
            </a:p>
            <a:p>
              <a:pPr algn="l"/>
              <a:r>
                <a:rPr lang="en-US" sz="2000" dirty="0">
                  <a:latin typeface="+mj-lt"/>
                </a:rPr>
                <a:t>                  ),</a:t>
              </a:r>
            </a:p>
            <a:p>
              <a:pPr algn="l"/>
              <a:r>
                <a:rPr lang="en-US" sz="2000" b="1" dirty="0">
                  <a:latin typeface="+mj-lt"/>
                </a:rPr>
                <a:t>     . . .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9295599" y="2584368"/>
              <a:ext cx="126762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solidFill>
                    <a:schemeClr val="accent2"/>
                  </a:solidFill>
                  <a:latin typeface="+mn-lt"/>
                </a:rPr>
                <a:t>Kilos, Grams?</a:t>
              </a:r>
            </a:p>
          </p:txBody>
        </p:sp>
        <p:cxnSp>
          <p:nvCxnSpPr>
            <p:cNvPr id="17" name="Straight Arrow Connector 16"/>
            <p:cNvCxnSpPr>
              <a:stCxn id="15" idx="1"/>
            </p:cNvCxnSpPr>
            <p:nvPr/>
          </p:nvCxnSpPr>
          <p:spPr bwMode="auto">
            <a:xfrm flipH="1">
              <a:off x="6172201" y="2845979"/>
              <a:ext cx="3123399" cy="569387"/>
            </a:xfrm>
            <a:prstGeom prst="straightConnector1">
              <a:avLst/>
            </a:prstGeom>
            <a:ln>
              <a:headEnd type="none" w="med" len="med"/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050458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91EC2107-2179-44B0-AA1C-E3E8257F87FF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Parameter Data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type="body" idx="1"/>
          </p:nvPr>
        </p:nvSpPr>
        <p:spPr>
          <a:xfrm>
            <a:off x="499250" y="1558450"/>
            <a:ext cx="11193502" cy="4879600"/>
          </a:xfrm>
        </p:spPr>
        <p:txBody>
          <a:bodyPr/>
          <a:lstStyle/>
          <a:p>
            <a:r>
              <a:rPr lang="en-US" i="1" dirty="0"/>
              <a:t>Safer:</a:t>
            </a:r>
          </a:p>
          <a:p>
            <a:endParaRPr lang="en-US" i="1" dirty="0"/>
          </a:p>
          <a:p>
            <a:endParaRPr lang="en-US" i="1" dirty="0"/>
          </a:p>
          <a:p>
            <a:endParaRPr lang="en-US" i="1" dirty="0"/>
          </a:p>
          <a:p>
            <a:endParaRPr lang="en-US" i="1" dirty="0"/>
          </a:p>
          <a:p>
            <a:endParaRPr lang="en-US" i="1" dirty="0"/>
          </a:p>
          <a:p>
            <a:endParaRPr lang="en-US" sz="2800" dirty="0"/>
          </a:p>
          <a:p>
            <a:r>
              <a:rPr lang="en-US" sz="2800" dirty="0"/>
              <a:t>Here the ‘kg’ tags this value with a specific units type.  As it is digested into the system, it be converted if necessary.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59AC96A6-D8DA-9833-1061-30ACB43B22FE}"/>
              </a:ext>
            </a:extLst>
          </p:cNvPr>
          <p:cNvGrpSpPr/>
          <p:nvPr/>
        </p:nvGrpSpPr>
        <p:grpSpPr>
          <a:xfrm>
            <a:off x="2057395" y="1200150"/>
            <a:ext cx="6362701" cy="3600986"/>
            <a:chOff x="3886200" y="1200150"/>
            <a:chExt cx="6362701" cy="3600986"/>
          </a:xfrm>
        </p:grpSpPr>
        <p:sp>
          <p:nvSpPr>
            <p:cNvPr id="10" name="TextBox 9"/>
            <p:cNvSpPr txBox="1"/>
            <p:nvPr/>
          </p:nvSpPr>
          <p:spPr>
            <a:xfrm>
              <a:off x="3886200" y="1200150"/>
              <a:ext cx="6248400" cy="3600986"/>
            </a:xfrm>
            <a:prstGeom prst="rect">
              <a:avLst/>
            </a:prstGeom>
            <a:solidFill>
              <a:srgbClr val="FCE5CD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l"/>
              <a:endParaRPr lang="en-US" sz="800" dirty="0">
                <a:latin typeface="+mj-lt"/>
              </a:endParaRPr>
            </a:p>
            <a:p>
              <a:pPr algn="l"/>
              <a:r>
                <a:rPr lang="en-US" sz="2000" dirty="0">
                  <a:latin typeface="+mj-lt"/>
                </a:rPr>
                <a:t>from </a:t>
              </a:r>
              <a:r>
                <a:rPr lang="en-US" sz="2000" dirty="0" err="1">
                  <a:latin typeface="+mj-lt"/>
                </a:rPr>
                <a:t>Dshell.Units</a:t>
              </a:r>
              <a:r>
                <a:rPr lang="en-US" sz="2000" dirty="0">
                  <a:latin typeface="+mj-lt"/>
                </a:rPr>
                <a:t> import kg</a:t>
              </a:r>
            </a:p>
            <a:p>
              <a:pPr algn="l"/>
              <a:endParaRPr lang="en-US" sz="2000" dirty="0">
                <a:latin typeface="+mj-lt"/>
              </a:endParaRPr>
            </a:p>
            <a:p>
              <a:pPr algn="l"/>
              <a:r>
                <a:rPr lang="en-US" sz="2000" dirty="0">
                  <a:latin typeface="+mj-lt"/>
                </a:rPr>
                <a:t>bodies = {</a:t>
              </a:r>
            </a:p>
            <a:p>
              <a:pPr algn="l"/>
              <a:r>
                <a:rPr lang="en-US" sz="2000" dirty="0">
                  <a:latin typeface="+mj-lt"/>
                </a:rPr>
                <a:t>    ‘SC1' : {</a:t>
              </a:r>
            </a:p>
            <a:p>
              <a:pPr algn="l"/>
              <a:r>
                <a:rPr lang="en-US" sz="2000" dirty="0">
                  <a:latin typeface="+mj-lt"/>
                </a:rPr>
                <a:t>        'Bodies' : {</a:t>
              </a:r>
            </a:p>
            <a:p>
              <a:pPr algn="l"/>
              <a:r>
                <a:rPr lang="en-US" sz="2000" dirty="0">
                  <a:latin typeface="+mj-lt"/>
                </a:rPr>
                <a:t>            ‘Capsule' : </a:t>
              </a:r>
              <a:r>
                <a:rPr lang="en-US" sz="2000" dirty="0" err="1">
                  <a:latin typeface="+mj-lt"/>
                </a:rPr>
                <a:t>BodyParam</a:t>
              </a:r>
              <a:r>
                <a:rPr lang="en-US" sz="2000" dirty="0">
                  <a:latin typeface="+mj-lt"/>
                </a:rPr>
                <a:t>(</a:t>
              </a:r>
            </a:p>
            <a:p>
              <a:pPr algn="l"/>
              <a:r>
                <a:rPr lang="en-US" sz="2000" dirty="0">
                  <a:latin typeface="+mj-lt"/>
                </a:rPr>
                <a:t>                  mass      = 300.0*kg,</a:t>
              </a:r>
            </a:p>
            <a:p>
              <a:pPr algn="l"/>
              <a:r>
                <a:rPr lang="en-US" sz="2000" dirty="0">
                  <a:latin typeface="+mj-lt"/>
                </a:rPr>
                <a:t>                  </a:t>
              </a:r>
              <a:r>
                <a:rPr lang="en-US" sz="2000" dirty="0" err="1">
                  <a:latin typeface="+mj-lt"/>
                </a:rPr>
                <a:t>cmInertia</a:t>
              </a:r>
              <a:r>
                <a:rPr lang="en-US" sz="2000" dirty="0">
                  <a:latin typeface="+mj-lt"/>
                </a:rPr>
                <a:t> = [[1, 0, 0], [0, 1, 0], [0, 0, 1] ],</a:t>
              </a:r>
            </a:p>
            <a:p>
              <a:pPr algn="l"/>
              <a:r>
                <a:rPr lang="en-US" sz="2000" dirty="0">
                  <a:latin typeface="+mj-lt"/>
                </a:rPr>
                <a:t>                  </a:t>
              </a:r>
              <a:r>
                <a:rPr lang="en-US" sz="2000" dirty="0" err="1">
                  <a:latin typeface="+mj-lt"/>
                </a:rPr>
                <a:t>jointType</a:t>
              </a:r>
              <a:r>
                <a:rPr lang="en-US" sz="2000" dirty="0">
                  <a:latin typeface="+mj-lt"/>
                </a:rPr>
                <a:t> = ‘FULL6DOF',</a:t>
              </a:r>
            </a:p>
            <a:p>
              <a:pPr algn="l"/>
              <a:r>
                <a:rPr lang="en-US" sz="2000" dirty="0">
                  <a:latin typeface="+mj-lt"/>
                </a:rPr>
                <a:t>                  ),</a:t>
              </a:r>
            </a:p>
            <a:p>
              <a:pPr algn="l"/>
              <a:r>
                <a:rPr lang="en-US" sz="2000" b="1" dirty="0">
                  <a:latin typeface="+mj-lt"/>
                </a:rPr>
                <a:t>     . . .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9105100" y="2199143"/>
              <a:ext cx="114380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solidFill>
                    <a:schemeClr val="accent2"/>
                  </a:solidFill>
                  <a:latin typeface="+mn-lt"/>
                </a:rPr>
                <a:t>Kilos!</a:t>
              </a:r>
            </a:p>
          </p:txBody>
        </p:sp>
        <p:cxnSp>
          <p:nvCxnSpPr>
            <p:cNvPr id="17" name="Straight Arrow Connector 16"/>
            <p:cNvCxnSpPr/>
            <p:nvPr/>
          </p:nvCxnSpPr>
          <p:spPr bwMode="auto">
            <a:xfrm flipH="1">
              <a:off x="7620803" y="2590263"/>
              <a:ext cx="1484297" cy="760337"/>
            </a:xfrm>
            <a:prstGeom prst="straightConnector1">
              <a:avLst/>
            </a:prstGeom>
            <a:ln>
              <a:headEnd type="none" w="med" len="med"/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950257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91EC2107-2179-44B0-AA1C-E3E8257F87FF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F34B2B2-D634-AB31-0BED-386A6C5F9C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latin typeface="+mj-lt"/>
              </a:rPr>
              <a:t>Under The Hood!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33736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370513E-CC6B-4688-84CD-7786F3725A67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BaseDataField</a:t>
            </a:r>
            <a:r>
              <a:rPr lang="en-US" b="1" baseline="30000" dirty="0">
                <a:sym typeface="Wingdings 2" panose="05020102010507070707" pitchFamily="18" charset="2"/>
              </a:rPr>
              <a:t>‡</a:t>
            </a:r>
            <a:r>
              <a:rPr lang="en-US" dirty="0"/>
              <a:t> class provides specialized checking for specific types of parameters</a:t>
            </a:r>
          </a:p>
          <a:p>
            <a:pPr lvl="1"/>
            <a:r>
              <a:rPr lang="en-US" sz="2000" dirty="0"/>
              <a:t>Requires parameter classes be derived from </a:t>
            </a:r>
            <a:r>
              <a:rPr lang="en-US" sz="2000" dirty="0" err="1"/>
              <a:t>BaseParam</a:t>
            </a:r>
            <a:endParaRPr lang="en-US" sz="2000" dirty="0"/>
          </a:p>
          <a:p>
            <a:pPr lvl="1"/>
            <a:r>
              <a:rPr lang="en-US" sz="2000" dirty="0"/>
              <a:t>All input validation classes implement “</a:t>
            </a:r>
            <a:r>
              <a:rPr lang="en-US" sz="2000" dirty="0" err="1"/>
              <a:t>isValid</a:t>
            </a:r>
            <a:r>
              <a:rPr lang="en-US" sz="2000" dirty="0"/>
              <a:t>()” function </a:t>
            </a:r>
          </a:p>
          <a:p>
            <a:pPr lvl="1"/>
            <a:r>
              <a:rPr lang="en-US" sz="2000" dirty="0" err="1"/>
              <a:t>BaseParam</a:t>
            </a:r>
            <a:r>
              <a:rPr lang="en-US" sz="2000" dirty="0"/>
              <a:t> will call all data field “</a:t>
            </a:r>
            <a:r>
              <a:rPr lang="en-US" sz="2000" dirty="0" err="1"/>
              <a:t>isValid</a:t>
            </a:r>
            <a:r>
              <a:rPr lang="en-US" sz="2000" dirty="0"/>
              <a:t>()” functions to check validity of each parameter automatically</a:t>
            </a:r>
          </a:p>
          <a:p>
            <a:pPr lvl="1"/>
            <a:r>
              <a:rPr lang="en-US" sz="2000" dirty="0"/>
              <a:t>Can still do more complex checking in </a:t>
            </a:r>
            <a:r>
              <a:rPr lang="en-US" sz="2000" dirty="0" err="1"/>
              <a:t>param</a:t>
            </a:r>
            <a:r>
              <a:rPr lang="en-US" sz="2000" dirty="0"/>
              <a:t> class initializer</a:t>
            </a:r>
          </a:p>
          <a:p>
            <a:pPr lvl="2"/>
            <a:r>
              <a:rPr lang="en-US" sz="1600" dirty="0" err="1"/>
              <a:t>eg</a:t>
            </a:r>
            <a:r>
              <a:rPr lang="en-US" sz="1600" dirty="0"/>
              <a:t>, checking combinations of parameters</a:t>
            </a:r>
          </a:p>
          <a:p>
            <a:pPr lvl="1"/>
            <a:r>
              <a:rPr lang="en-US" sz="2000" dirty="0"/>
              <a:t>Example: </a:t>
            </a:r>
            <a:r>
              <a:rPr lang="en-US" sz="2000" dirty="0" err="1"/>
              <a:t>QuaternionDataField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1752600" y="6000691"/>
            <a:ext cx="61352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1" baseline="30000" dirty="0">
                <a:sym typeface="Wingdings 2" panose="05020102010507070707" pitchFamily="18" charset="2"/>
              </a:rPr>
              <a:t>‡ </a:t>
            </a:r>
            <a:r>
              <a:rPr lang="en-US" i="1" dirty="0">
                <a:latin typeface="+mn-lt"/>
                <a:sym typeface="Wingdings 2" panose="05020102010507070707" pitchFamily="18" charset="2"/>
              </a:rPr>
              <a:t>formerly </a:t>
            </a:r>
            <a:r>
              <a:rPr lang="en-US" i="1" dirty="0" err="1">
                <a:latin typeface="+mn-lt"/>
                <a:sym typeface="Wingdings 2" panose="05020102010507070707" pitchFamily="18" charset="2"/>
              </a:rPr>
              <a:t>ParamInfo</a:t>
            </a:r>
            <a:endParaRPr lang="en-US" i="1" dirty="0">
              <a:latin typeface="+mn-lt"/>
              <a:sym typeface="Wingdings 2" panose="050201020105070707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607177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370513E-CC6B-4688-84CD-7786F3725A67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quaternion.py</a:t>
            </a:r>
            <a:br>
              <a:rPr lang="en-US" dirty="0"/>
            </a:br>
            <a:r>
              <a:rPr lang="en-US" sz="1800" i="1" dirty="0"/>
              <a:t>(in </a:t>
            </a:r>
            <a:r>
              <a:rPr lang="en-US" sz="1800" i="1" dirty="0" err="1"/>
              <a:t>DshellCommon</a:t>
            </a:r>
            <a:r>
              <a:rPr lang="en-US" sz="1800" i="1" dirty="0"/>
              <a:t>/python/</a:t>
            </a:r>
            <a:r>
              <a:rPr lang="en-US" sz="1800" i="1" dirty="0" err="1"/>
              <a:t>data_fields</a:t>
            </a:r>
            <a:r>
              <a:rPr lang="en-US" sz="1800" i="1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943100" y="1336600"/>
            <a:ext cx="8305800" cy="4800600"/>
          </a:xfrm>
          <a:solidFill>
            <a:srgbClr val="FCE5CD"/>
          </a:solidFill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</a:rPr>
              <a:t>class </a:t>
            </a:r>
            <a:r>
              <a:rPr lang="en-US" sz="20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QuaternionDataField</a:t>
            </a: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</a:rPr>
              <a:t>(</a:t>
            </a:r>
            <a:r>
              <a:rPr lang="en-US" sz="2000" dirty="0" err="1">
                <a:solidFill>
                  <a:schemeClr val="tx1"/>
                </a:solidFill>
                <a:latin typeface="Consolas" panose="020B0609020204030204" pitchFamily="49" charset="0"/>
              </a:rPr>
              <a:t>BaseDataField</a:t>
            </a: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</a:rPr>
              <a:t>):</a:t>
            </a:r>
          </a:p>
          <a:p>
            <a:pPr marL="400050" lvl="1" indent="0">
              <a:buNone/>
            </a:pPr>
            <a:r>
              <a:rPr lang="en-US" sz="2000" dirty="0" err="1">
                <a:solidFill>
                  <a:schemeClr val="tx1"/>
                </a:solidFill>
                <a:latin typeface="Consolas" panose="020B0609020204030204" pitchFamily="49" charset="0"/>
              </a:rPr>
              <a:t>def</a:t>
            </a: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</a:rPr>
              <a:t> __</a:t>
            </a:r>
            <a:r>
              <a:rPr lang="en-US" sz="2000" dirty="0" err="1">
                <a:solidFill>
                  <a:schemeClr val="tx1"/>
                </a:solidFill>
                <a:latin typeface="Consolas" panose="020B0609020204030204" pitchFamily="49" charset="0"/>
              </a:rPr>
              <a:t>init</a:t>
            </a: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</a:rPr>
              <a:t>__(self, required=False, </a:t>
            </a:r>
            <a:b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</a:rPr>
            </a:b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</a:rPr>
              <a:t>             description='Quaternion parameter field',</a:t>
            </a:r>
            <a:b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</a:rPr>
            </a:b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</a:rPr>
              <a:t>		   </a:t>
            </a:r>
            <a:r>
              <a:rPr lang="en-US" sz="2000" dirty="0" err="1">
                <a:solidFill>
                  <a:schemeClr val="tx1"/>
                </a:solidFill>
                <a:latin typeface="Consolas" panose="020B0609020204030204" pitchFamily="49" charset="0"/>
              </a:rPr>
              <a:t>default_value</a:t>
            </a: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</a:rPr>
              <a:t>=None,</a:t>
            </a:r>
            <a:b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</a:rPr>
            </a:b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</a:rPr>
              <a:t>             source=None):</a:t>
            </a:r>
          </a:p>
          <a:p>
            <a:pPr marL="400050" lvl="1" indent="0">
              <a:buNone/>
            </a:pP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</a:rPr>
              <a:t>    </a:t>
            </a:r>
            <a:r>
              <a:rPr lang="en-US" sz="2000" dirty="0" err="1">
                <a:solidFill>
                  <a:schemeClr val="tx1"/>
                </a:solidFill>
                <a:latin typeface="Consolas" panose="020B0609020204030204" pitchFamily="49" charset="0"/>
              </a:rPr>
              <a:t>BaseDataField</a:t>
            </a: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</a:rPr>
              <a:t>.__</a:t>
            </a:r>
            <a:r>
              <a:rPr lang="en-US" sz="2000" dirty="0" err="1">
                <a:solidFill>
                  <a:schemeClr val="tx1"/>
                </a:solidFill>
                <a:latin typeface="Consolas" panose="020B0609020204030204" pitchFamily="49" charset="0"/>
              </a:rPr>
              <a:t>init</a:t>
            </a: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</a:rPr>
              <a:t>__(self, </a:t>
            </a:r>
            <a:b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</a:rPr>
            </a:b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</a:rPr>
              <a:t>          required=required,</a:t>
            </a:r>
            <a:b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</a:rPr>
            </a:b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</a:rPr>
              <a:t>		description=description,</a:t>
            </a:r>
            <a:b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</a:rPr>
            </a:b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</a:rPr>
              <a:t>		quantity=‘Quaternion’,</a:t>
            </a:r>
            <a:b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</a:rPr>
            </a:b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</a:rPr>
              <a:t>		</a:t>
            </a:r>
            <a:r>
              <a:rPr lang="en-US" sz="2000" dirty="0" err="1">
                <a:solidFill>
                  <a:schemeClr val="tx1"/>
                </a:solidFill>
                <a:latin typeface="Consolas" panose="020B0609020204030204" pitchFamily="49" charset="0"/>
              </a:rPr>
              <a:t>default_value</a:t>
            </a: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</a:rPr>
              <a:t>=</a:t>
            </a:r>
            <a:r>
              <a:rPr lang="en-US" sz="2000" dirty="0" err="1">
                <a:solidFill>
                  <a:schemeClr val="tx1"/>
                </a:solidFill>
                <a:latin typeface="Consolas" panose="020B0609020204030204" pitchFamily="49" charset="0"/>
              </a:rPr>
              <a:t>default_value</a:t>
            </a: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</a:rPr>
              <a:t>,</a:t>
            </a:r>
            <a:b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</a:rPr>
            </a:b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</a:rPr>
              <a:t>		</a:t>
            </a:r>
            <a:r>
              <a:rPr lang="en-US" sz="2000" dirty="0" err="1">
                <a:solidFill>
                  <a:schemeClr val="tx1"/>
                </a:solidFill>
                <a:latin typeface="Consolas" panose="020B0609020204030204" pitchFamily="49" charset="0"/>
              </a:rPr>
              <a:t>data_type</a:t>
            </a: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</a:rPr>
              <a:t>=float, </a:t>
            </a:r>
            <a:b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</a:rPr>
            </a:b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</a:rPr>
              <a:t>		length=4,</a:t>
            </a:r>
            <a:b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</a:rPr>
            </a:b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</a:rPr>
              <a:t>		choices=None,</a:t>
            </a:r>
            <a:b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</a:rPr>
            </a:b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</a:rPr>
              <a:t>		source=source)</a:t>
            </a:r>
          </a:p>
        </p:txBody>
      </p:sp>
    </p:spTree>
    <p:extLst>
      <p:ext uri="{BB962C8B-B14F-4D97-AF65-F5344CB8AC3E}">
        <p14:creationId xmlns:p14="http://schemas.microsoft.com/office/powerpoint/2010/main" val="431314680"/>
      </p:ext>
    </p:extLst>
  </p:cSld>
  <p:clrMapOvr>
    <a:masterClrMapping/>
  </p:clrMapOvr>
</p:sld>
</file>

<file path=ppt/theme/theme1.xml><?xml version="1.0" encoding="utf-8"?>
<a:theme xmlns:a="http://schemas.openxmlformats.org/drawingml/2006/main" name="DARTS Lab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40EEE18307F547AC19C250B980BA8A" ma:contentTypeVersion="14" ma:contentTypeDescription="Create a new document." ma:contentTypeScope="" ma:versionID="6c718c1e10055613db9ef01de60113f2">
  <xsd:schema xmlns:xsd="http://www.w3.org/2001/XMLSchema" xmlns:xs="http://www.w3.org/2001/XMLSchema" xmlns:p="http://schemas.microsoft.com/office/2006/metadata/properties" xmlns:ns2="a5b8aa99-f4fc-4d9c-b81c-966d4bd2c6c2" xmlns:ns3="77f052df-7cc9-46d5-9db7-08cc260ec36e" targetNamespace="http://schemas.microsoft.com/office/2006/metadata/properties" ma:root="true" ma:fieldsID="c6a56a772739a989cf025b45eb74bd52" ns2:_="" ns3:_="">
    <xsd:import namespace="a5b8aa99-f4fc-4d9c-b81c-966d4bd2c6c2"/>
    <xsd:import namespace="77f052df-7cc9-46d5-9db7-08cc260ec3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b8aa99-f4fc-4d9c-b81c-966d4bd2c6c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bc2283c9-5dc3-4342-a46e-d374fcd9782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1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f052df-7cc9-46d5-9db7-08cc260ec36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ba732455-c771-4ab1-9c68-b2c5020f38ce}" ma:internalName="TaxCatchAll" ma:showField="CatchAllData" ma:web="77f052df-7cc9-46d5-9db7-08cc260ec36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LengthInSeconds xmlns="a5b8aa99-f4fc-4d9c-b81c-966d4bd2c6c2" xsi:nil="true"/>
    <SharedWithUsers xmlns="77f052df-7cc9-46d5-9db7-08cc260ec36e">
      <UserInfo>
        <DisplayName>Jain, Abhinandan (US 3471)</DisplayName>
        <AccountId>9</AccountId>
        <AccountType/>
      </UserInfo>
    </SharedWithUsers>
    <lcf76f155ced4ddcb4097134ff3c332f xmlns="a5b8aa99-f4fc-4d9c-b81c-966d4bd2c6c2">
      <Terms xmlns="http://schemas.microsoft.com/office/infopath/2007/PartnerControls"/>
    </lcf76f155ced4ddcb4097134ff3c332f>
    <TaxCatchAll xmlns="77f052df-7cc9-46d5-9db7-08cc260ec36e" xsi:nil="true"/>
  </documentManagement>
</p:properties>
</file>

<file path=customXml/itemProps1.xml><?xml version="1.0" encoding="utf-8"?>
<ds:datastoreItem xmlns:ds="http://schemas.openxmlformats.org/officeDocument/2006/customXml" ds:itemID="{C42652ED-1F51-48E4-BC50-A20767F384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5b8aa99-f4fc-4d9c-b81c-966d4bd2c6c2"/>
    <ds:schemaRef ds:uri="77f052df-7cc9-46d5-9db7-08cc260ec3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5A74269-0C6E-4749-A05F-460ECAA19C1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B18AA97-E272-4AD7-9A7F-7A7A990486C7}">
  <ds:schemaRefs>
    <ds:schemaRef ds:uri="http://schemas.microsoft.com/office/2006/documentManagement/types"/>
    <ds:schemaRef ds:uri="77f052df-7cc9-46d5-9db7-08cc260ec36e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purl.org/dc/terms/"/>
    <ds:schemaRef ds:uri="a5b8aa99-f4fc-4d9c-b81c-966d4bd2c6c2"/>
    <ds:schemaRef ds:uri="http://www.w3.org/XML/1998/namespace"/>
    <ds:schemaRef ds:uri="http://schemas.microsoft.com/office/infopath/2007/PartnerControl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1428</Words>
  <Application>Microsoft Office PowerPoint</Application>
  <PresentationFormat>Widescreen</PresentationFormat>
  <Paragraphs>248</Paragraphs>
  <Slides>18</Slides>
  <Notes>1</Notes>
  <HiddenSlides>2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Consolas</vt:lpstr>
      <vt:lpstr>Calibri</vt:lpstr>
      <vt:lpstr>Wingdings 2</vt:lpstr>
      <vt:lpstr>DARTS Lab Theme</vt:lpstr>
      <vt:lpstr>Input Validation  2023 DARTS Lab Course</vt:lpstr>
      <vt:lpstr>Questions to Answer</vt:lpstr>
      <vt:lpstr>Typical Scenario</vt:lpstr>
      <vt:lpstr>How Can We Validate Input Data?</vt:lpstr>
      <vt:lpstr>Example Parameter Data</vt:lpstr>
      <vt:lpstr>Example Parameter Data</vt:lpstr>
      <vt:lpstr>Under The Hood!</vt:lpstr>
      <vt:lpstr>Approach</vt:lpstr>
      <vt:lpstr>quaternion.py (in DshellCommon/python/data_fields)</vt:lpstr>
      <vt:lpstr>QuaternionDataField.py</vt:lpstr>
      <vt:lpstr>Use of QuaternionDataField</vt:lpstr>
      <vt:lpstr>Input Validation Classes (files in DshellCommon/python/data_fields)</vt:lpstr>
      <vt:lpstr>Extra Input Validation Capabilities</vt:lpstr>
      <vt:lpstr>Example: BodyParam (abbreviated) </vt:lpstr>
      <vt:lpstr>Example: BodyParam (abbreviated)  </vt:lpstr>
      <vt:lpstr>Example: BodyParam (abbreviated)  </vt:lpstr>
      <vt:lpstr>BACKUP</vt:lpstr>
      <vt:lpstr>Goals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Richards, Kaelyn M (US 183B)</dc:creator>
  <cp:lastModifiedBy>Leake, Carl D (US 347J)</cp:lastModifiedBy>
  <cp:revision>401</cp:revision>
  <dcterms:created xsi:type="dcterms:W3CDTF">2022-09-16T22:19:09Z</dcterms:created>
  <dcterms:modified xsi:type="dcterms:W3CDTF">2024-11-21T15:44:21Z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0x0101005640EEE18307F547AC19C250B980BA8A</vt:lpwstr>
  </property>
  <property fmtid="{D5CDD505-2E9C-101B-9397-08002B2CF9AE}" pid="3" name="ComplianceAssetId">
    <vt:lpwstr/>
  </property>
  <property fmtid="{D5CDD505-2E9C-101B-9397-08002B2CF9AE}" pid="4" name="_activity">
    <vt:lpwstr>{"FileActivityType":"9","FileActivityTimeStamp":"2023-03-28T00:15:52.440Z","FileActivityUsersOnPage":[{"DisplayName":"Leake, Carl D (US 347J)","Id":"carl.leake@jpl.nasa.gov"},{"DisplayName":"Jain, Abhinandan (US 3471)","Id":"jain@jpl.nasa.gov"}],"FileActi</vt:lpwstr>
  </property>
  <property fmtid="{D5CDD505-2E9C-101B-9397-08002B2CF9AE}" pid="5" name="_ExtendedDescription">
    <vt:lpwstr/>
  </property>
  <property fmtid="{D5CDD505-2E9C-101B-9397-08002B2CF9AE}" pid="6" name="TriggerFlowInfo">
    <vt:lpwstr/>
  </property>
  <property fmtid="{D5CDD505-2E9C-101B-9397-08002B2CF9AE}" pid="7" name="MediaServiceImageTags">
    <vt:lpwstr/>
  </property>
</Properties>
</file>